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513" r:id="rId2"/>
    <p:sldId id="517" r:id="rId3"/>
    <p:sldId id="351" r:id="rId4"/>
    <p:sldId id="354" r:id="rId5"/>
    <p:sldId id="356" r:id="rId6"/>
    <p:sldId id="363" r:id="rId7"/>
    <p:sldId id="365" r:id="rId8"/>
    <p:sldId id="501" r:id="rId9"/>
    <p:sldId id="367" r:id="rId10"/>
    <p:sldId id="397" r:id="rId11"/>
    <p:sldId id="502" r:id="rId12"/>
    <p:sldId id="507" r:id="rId13"/>
    <p:sldId id="399" r:id="rId14"/>
    <p:sldId id="402" r:id="rId15"/>
    <p:sldId id="410" r:id="rId16"/>
    <p:sldId id="509" r:id="rId17"/>
    <p:sldId id="419" r:id="rId18"/>
    <p:sldId id="421" r:id="rId19"/>
    <p:sldId id="423" r:id="rId20"/>
    <p:sldId id="503" r:id="rId21"/>
    <p:sldId id="493" r:id="rId22"/>
    <p:sldId id="427" r:id="rId23"/>
    <p:sldId id="429" r:id="rId24"/>
    <p:sldId id="435" r:id="rId25"/>
    <p:sldId id="436" r:id="rId26"/>
  </p:sldIdLst>
  <p:sldSz cx="9906000" cy="6858000" type="A4"/>
  <p:notesSz cx="9296400" cy="7010400"/>
  <p:defaultTextStyle>
    <a:defPPr>
      <a:defRPr lang="nl-BE"/>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2"/>
    <a:srgbClr val="FFE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1D33A6-D0D2-43BB-AB3A-D109388AF656}" v="1" dt="2024-09-18T12:39:57.599"/>
  </p1510:revLst>
</p1510:revInfo>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5940675A-B579-460E-94D1-54222C63F5DA}" styleName="">
    <a:wholeTbl>
      <a:tcTxStyle>
        <a:font>
          <a:latin typeface="+mn-lt"/>
          <a:ea typeface="+mn-ea"/>
          <a:cs typeface="+mn-cs"/>
        </a:font>
        <a:srgbClr val="000000"/>
      </a:tcTxStyle>
      <a:tcStyle>
        <a:tcBdr>
          <a:left>
            <a:ln w="12701" cap="flat" cmpd="sng" algn="ctr">
              <a:solidFill>
                <a:srgbClr val="000000"/>
              </a:solidFill>
              <a:prstDash val="solid"/>
              <a:round/>
              <a:headEnd type="none" w="med" len="med"/>
              <a:tailEnd type="none" w="med" len="med"/>
            </a:ln>
          </a:left>
          <a:right>
            <a:ln w="12701" cap="flat" cmpd="sng" algn="ctr">
              <a:solidFill>
                <a:srgbClr val="000000"/>
              </a:solidFill>
              <a:prstDash val="solid"/>
              <a:round/>
              <a:headEnd type="none" w="med" len="med"/>
              <a:tailEnd type="none" w="med" len="med"/>
            </a:ln>
          </a:right>
          <a:top>
            <a:ln w="12701" cap="flat" cmpd="sng" algn="ctr">
              <a:solidFill>
                <a:srgbClr val="000000"/>
              </a:solidFill>
              <a:prstDash val="solid"/>
              <a:round/>
              <a:headEnd type="none" w="med" len="med"/>
              <a:tailEnd type="none" w="med" len="med"/>
            </a:ln>
          </a:top>
          <a:bottom>
            <a:ln w="12701" cap="flat" cmpd="sng" algn="ctr">
              <a:solidFill>
                <a:srgbClr val="000000"/>
              </a:solidFill>
              <a:prstDash val="solid"/>
              <a:round/>
              <a:headEnd type="none" w="med" len="med"/>
              <a:tailEnd type="none" w="med" len="med"/>
            </a:ln>
          </a:bottom>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49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uchalleh Adel" userId="9f05770d-c994-4b30-8ea1-36f152de67a3" providerId="ADAL" clId="{CF1D33A6-D0D2-43BB-AB3A-D109388AF656}"/>
    <pc:docChg chg="custSel modSld">
      <pc:chgData name="Mouchalleh Adel" userId="9f05770d-c994-4b30-8ea1-36f152de67a3" providerId="ADAL" clId="{CF1D33A6-D0D2-43BB-AB3A-D109388AF656}" dt="2024-09-18T12:40:00.501" v="1" actId="478"/>
      <pc:docMkLst>
        <pc:docMk/>
      </pc:docMkLst>
      <pc:sldChg chg="delSp mod">
        <pc:chgData name="Mouchalleh Adel" userId="9f05770d-c994-4b30-8ea1-36f152de67a3" providerId="ADAL" clId="{CF1D33A6-D0D2-43BB-AB3A-D109388AF656}" dt="2024-09-18T12:40:00.501" v="1" actId="478"/>
        <pc:sldMkLst>
          <pc:docMk/>
          <pc:sldMk cId="0" sldId="429"/>
        </pc:sldMkLst>
        <pc:spChg chg="del">
          <ac:chgData name="Mouchalleh Adel" userId="9f05770d-c994-4b30-8ea1-36f152de67a3" providerId="ADAL" clId="{CF1D33A6-D0D2-43BB-AB3A-D109388AF656}" dt="2024-09-18T12:39:57.599" v="0" actId="478"/>
          <ac:spMkLst>
            <pc:docMk/>
            <pc:sldMk cId="0" sldId="429"/>
            <ac:spMk id="147464" creationId="{F56EE6C1-0423-A078-1F5E-6072AF81A70E}"/>
          </ac:spMkLst>
        </pc:spChg>
        <pc:cxnChg chg="del">
          <ac:chgData name="Mouchalleh Adel" userId="9f05770d-c994-4b30-8ea1-36f152de67a3" providerId="ADAL" clId="{CF1D33A6-D0D2-43BB-AB3A-D109388AF656}" dt="2024-09-18T12:40:00.501" v="1" actId="478"/>
          <ac:cxnSpMkLst>
            <pc:docMk/>
            <pc:sldMk cId="0" sldId="429"/>
            <ac:cxnSpMk id="147463" creationId="{15C8A012-2D8B-F3FA-287E-76F7F4430EF5}"/>
          </ac:cxnSpMkLst>
        </pc:cxnChg>
      </pc:sldChg>
    </pc:docChg>
  </pc:docChgLst>
  <pc:docChgLst>
    <pc:chgData name="Byl Jeroen" userId="f9cd5010-497a-440f-89f0-2d7f0d794b80" providerId="ADAL" clId="{027D02EE-0ECF-4C61-A8FF-1EE4E5B27540}"/>
    <pc:docChg chg="custSel modSld">
      <pc:chgData name="Byl Jeroen" userId="f9cd5010-497a-440f-89f0-2d7f0d794b80" providerId="ADAL" clId="{027D02EE-0ECF-4C61-A8FF-1EE4E5B27540}" dt="2024-09-17T11:57:55.647" v="151"/>
      <pc:docMkLst>
        <pc:docMk/>
      </pc:docMkLst>
      <pc:sldChg chg="modSp">
        <pc:chgData name="Byl Jeroen" userId="f9cd5010-497a-440f-89f0-2d7f0d794b80" providerId="ADAL" clId="{027D02EE-0ECF-4C61-A8FF-1EE4E5B27540}" dt="2024-09-17T11:57:55.643" v="116"/>
        <pc:sldMkLst>
          <pc:docMk/>
          <pc:sldMk cId="0" sldId="351"/>
        </pc:sldMkLst>
        <pc:spChg chg="mod">
          <ac:chgData name="Byl Jeroen" userId="f9cd5010-497a-440f-89f0-2d7f0d794b80" providerId="ADAL" clId="{027D02EE-0ECF-4C61-A8FF-1EE4E5B27540}" dt="2024-09-17T11:57:55.643" v="115"/>
          <ac:spMkLst>
            <pc:docMk/>
            <pc:sldMk cId="0" sldId="351"/>
            <ac:spMk id="35843" creationId="{0F747E7F-FFAD-37FE-4CD3-AB0A5D70229F}"/>
          </ac:spMkLst>
        </pc:spChg>
        <pc:spChg chg="mod">
          <ac:chgData name="Byl Jeroen" userId="f9cd5010-497a-440f-89f0-2d7f0d794b80" providerId="ADAL" clId="{027D02EE-0ECF-4C61-A8FF-1EE4E5B27540}" dt="2024-09-17T11:57:55.643" v="116"/>
          <ac:spMkLst>
            <pc:docMk/>
            <pc:sldMk cId="0" sldId="351"/>
            <ac:spMk id="35844" creationId="{D4F8C753-ADE1-721E-922F-E4C0057E8F37}"/>
          </ac:spMkLst>
        </pc:spChg>
      </pc:sldChg>
      <pc:sldChg chg="modSp">
        <pc:chgData name="Byl Jeroen" userId="f9cd5010-497a-440f-89f0-2d7f0d794b80" providerId="ADAL" clId="{027D02EE-0ECF-4C61-A8FF-1EE4E5B27540}" dt="2024-09-17T11:57:55.644" v="118"/>
        <pc:sldMkLst>
          <pc:docMk/>
          <pc:sldMk cId="0" sldId="354"/>
        </pc:sldMkLst>
        <pc:spChg chg="mod">
          <ac:chgData name="Byl Jeroen" userId="f9cd5010-497a-440f-89f0-2d7f0d794b80" providerId="ADAL" clId="{027D02EE-0ECF-4C61-A8FF-1EE4E5B27540}" dt="2024-09-17T11:57:55.644" v="117"/>
          <ac:spMkLst>
            <pc:docMk/>
            <pc:sldMk cId="0" sldId="354"/>
            <ac:spMk id="37891" creationId="{D46C6BF5-00AA-9879-B0FD-D535D807AC0F}"/>
          </ac:spMkLst>
        </pc:spChg>
        <pc:spChg chg="mod">
          <ac:chgData name="Byl Jeroen" userId="f9cd5010-497a-440f-89f0-2d7f0d794b80" providerId="ADAL" clId="{027D02EE-0ECF-4C61-A8FF-1EE4E5B27540}" dt="2024-09-17T11:57:55.644" v="118"/>
          <ac:spMkLst>
            <pc:docMk/>
            <pc:sldMk cId="0" sldId="354"/>
            <ac:spMk id="37893" creationId="{219FEB02-C4C5-74CD-1191-A084CD97775F}"/>
          </ac:spMkLst>
        </pc:spChg>
      </pc:sldChg>
      <pc:sldChg chg="modSp">
        <pc:chgData name="Byl Jeroen" userId="f9cd5010-497a-440f-89f0-2d7f0d794b80" providerId="ADAL" clId="{027D02EE-0ECF-4C61-A8FF-1EE4E5B27540}" dt="2024-09-17T11:57:55.645" v="120"/>
        <pc:sldMkLst>
          <pc:docMk/>
          <pc:sldMk cId="0" sldId="356"/>
        </pc:sldMkLst>
        <pc:spChg chg="mod">
          <ac:chgData name="Byl Jeroen" userId="f9cd5010-497a-440f-89f0-2d7f0d794b80" providerId="ADAL" clId="{027D02EE-0ECF-4C61-A8FF-1EE4E5B27540}" dt="2024-09-17T11:57:55.645" v="119"/>
          <ac:spMkLst>
            <pc:docMk/>
            <pc:sldMk cId="0" sldId="356"/>
            <ac:spMk id="39939" creationId="{1F5B5C0E-CEF8-2AD1-25E2-CBC125E9DCEC}"/>
          </ac:spMkLst>
        </pc:spChg>
        <pc:spChg chg="mod">
          <ac:chgData name="Byl Jeroen" userId="f9cd5010-497a-440f-89f0-2d7f0d794b80" providerId="ADAL" clId="{027D02EE-0ECF-4C61-A8FF-1EE4E5B27540}" dt="2024-09-17T11:57:55.645" v="120"/>
          <ac:spMkLst>
            <pc:docMk/>
            <pc:sldMk cId="0" sldId="356"/>
            <ac:spMk id="39940" creationId="{D2632673-8B87-3AB5-F75E-C489FB3EEE63}"/>
          </ac:spMkLst>
        </pc:spChg>
      </pc:sldChg>
      <pc:sldChg chg="modSp">
        <pc:chgData name="Byl Jeroen" userId="f9cd5010-497a-440f-89f0-2d7f0d794b80" providerId="ADAL" clId="{027D02EE-0ECF-4C61-A8FF-1EE4E5B27540}" dt="2024-09-17T11:57:55.647" v="122"/>
        <pc:sldMkLst>
          <pc:docMk/>
          <pc:sldMk cId="0" sldId="363"/>
        </pc:sldMkLst>
        <pc:spChg chg="mod">
          <ac:chgData name="Byl Jeroen" userId="f9cd5010-497a-440f-89f0-2d7f0d794b80" providerId="ADAL" clId="{027D02EE-0ECF-4C61-A8FF-1EE4E5B27540}" dt="2024-09-17T11:57:55.647" v="122"/>
          <ac:spMkLst>
            <pc:docMk/>
            <pc:sldMk cId="0" sldId="363"/>
            <ac:spMk id="3" creationId="{EEF21594-7F23-7066-44DA-DE8D0EC6FD1D}"/>
          </ac:spMkLst>
        </pc:spChg>
        <pc:spChg chg="mod">
          <ac:chgData name="Byl Jeroen" userId="f9cd5010-497a-440f-89f0-2d7f0d794b80" providerId="ADAL" clId="{027D02EE-0ECF-4C61-A8FF-1EE4E5B27540}" dt="2024-09-17T11:57:55.646" v="121"/>
          <ac:spMkLst>
            <pc:docMk/>
            <pc:sldMk cId="0" sldId="363"/>
            <ac:spMk id="52227" creationId="{915C6014-9126-5D77-36C6-CFAC8FE9EC15}"/>
          </ac:spMkLst>
        </pc:spChg>
      </pc:sldChg>
      <pc:sldChg chg="modSp">
        <pc:chgData name="Byl Jeroen" userId="f9cd5010-497a-440f-89f0-2d7f0d794b80" providerId="ADAL" clId="{027D02EE-0ECF-4C61-A8FF-1EE4E5B27540}" dt="2024-09-17T11:57:55.647" v="123"/>
        <pc:sldMkLst>
          <pc:docMk/>
          <pc:sldMk cId="0" sldId="365"/>
        </pc:sldMkLst>
        <pc:spChg chg="mod">
          <ac:chgData name="Byl Jeroen" userId="f9cd5010-497a-440f-89f0-2d7f0d794b80" providerId="ADAL" clId="{027D02EE-0ECF-4C61-A8FF-1EE4E5B27540}" dt="2024-09-17T11:57:55.647" v="123"/>
          <ac:spMkLst>
            <pc:docMk/>
            <pc:sldMk cId="0" sldId="365"/>
            <ac:spMk id="56323" creationId="{34CB391F-7D6D-C431-00D3-CB2038435C56}"/>
          </ac:spMkLst>
        </pc:spChg>
      </pc:sldChg>
      <pc:sldChg chg="modSp">
        <pc:chgData name="Byl Jeroen" userId="f9cd5010-497a-440f-89f0-2d7f0d794b80" providerId="ADAL" clId="{027D02EE-0ECF-4C61-A8FF-1EE4E5B27540}" dt="2024-09-17T11:57:55.647" v="127"/>
        <pc:sldMkLst>
          <pc:docMk/>
          <pc:sldMk cId="0" sldId="367"/>
        </pc:sldMkLst>
        <pc:spChg chg="mod">
          <ac:chgData name="Byl Jeroen" userId="f9cd5010-497a-440f-89f0-2d7f0d794b80" providerId="ADAL" clId="{027D02EE-0ECF-4C61-A8FF-1EE4E5B27540}" dt="2024-09-17T11:57:55.647" v="126"/>
          <ac:spMkLst>
            <pc:docMk/>
            <pc:sldMk cId="0" sldId="367"/>
            <ac:spMk id="60419" creationId="{1D720060-5726-A11C-9091-46F0FBE665CF}"/>
          </ac:spMkLst>
        </pc:spChg>
        <pc:spChg chg="mod">
          <ac:chgData name="Byl Jeroen" userId="f9cd5010-497a-440f-89f0-2d7f0d794b80" providerId="ADAL" clId="{027D02EE-0ECF-4C61-A8FF-1EE4E5B27540}" dt="2024-09-17T11:57:55.647" v="127"/>
          <ac:spMkLst>
            <pc:docMk/>
            <pc:sldMk cId="0" sldId="367"/>
            <ac:spMk id="60422" creationId="{4C6E120F-5BED-B574-670D-D6D94BCB1FC8}"/>
          </ac:spMkLst>
        </pc:spChg>
      </pc:sldChg>
      <pc:sldChg chg="modSp">
        <pc:chgData name="Byl Jeroen" userId="f9cd5010-497a-440f-89f0-2d7f0d794b80" providerId="ADAL" clId="{027D02EE-0ECF-4C61-A8FF-1EE4E5B27540}" dt="2024-09-17T11:57:55.647" v="129"/>
        <pc:sldMkLst>
          <pc:docMk/>
          <pc:sldMk cId="0" sldId="397"/>
        </pc:sldMkLst>
        <pc:spChg chg="mod">
          <ac:chgData name="Byl Jeroen" userId="f9cd5010-497a-440f-89f0-2d7f0d794b80" providerId="ADAL" clId="{027D02EE-0ECF-4C61-A8FF-1EE4E5B27540}" dt="2024-09-17T11:57:55.647" v="128"/>
          <ac:spMkLst>
            <pc:docMk/>
            <pc:sldMk cId="0" sldId="397"/>
            <ac:spMk id="62467" creationId="{69760D46-B060-68B0-5066-B99EBEBE3796}"/>
          </ac:spMkLst>
        </pc:spChg>
        <pc:spChg chg="mod">
          <ac:chgData name="Byl Jeroen" userId="f9cd5010-497a-440f-89f0-2d7f0d794b80" providerId="ADAL" clId="{027D02EE-0ECF-4C61-A8FF-1EE4E5B27540}" dt="2024-09-17T11:57:55.647" v="129"/>
          <ac:spMkLst>
            <pc:docMk/>
            <pc:sldMk cId="0" sldId="397"/>
            <ac:spMk id="62471" creationId="{3B90F752-A85D-4B25-59C7-4BA980245636}"/>
          </ac:spMkLst>
        </pc:spChg>
      </pc:sldChg>
      <pc:sldChg chg="modSp">
        <pc:chgData name="Byl Jeroen" userId="f9cd5010-497a-440f-89f0-2d7f0d794b80" providerId="ADAL" clId="{027D02EE-0ECF-4C61-A8FF-1EE4E5B27540}" dt="2024-09-17T11:57:55.647" v="132"/>
        <pc:sldMkLst>
          <pc:docMk/>
          <pc:sldMk cId="0" sldId="399"/>
        </pc:sldMkLst>
        <pc:spChg chg="mod">
          <ac:chgData name="Byl Jeroen" userId="f9cd5010-497a-440f-89f0-2d7f0d794b80" providerId="ADAL" clId="{027D02EE-0ECF-4C61-A8FF-1EE4E5B27540}" dt="2024-09-17T11:57:55.647" v="132"/>
          <ac:spMkLst>
            <pc:docMk/>
            <pc:sldMk cId="0" sldId="399"/>
            <ac:spMk id="106499" creationId="{7855F932-7824-7010-3475-85BF768BA1F3}"/>
          </ac:spMkLst>
        </pc:spChg>
      </pc:sldChg>
      <pc:sldChg chg="modSp">
        <pc:chgData name="Byl Jeroen" userId="f9cd5010-497a-440f-89f0-2d7f0d794b80" providerId="ADAL" clId="{027D02EE-0ECF-4C61-A8FF-1EE4E5B27540}" dt="2024-09-17T11:57:55.647" v="133"/>
        <pc:sldMkLst>
          <pc:docMk/>
          <pc:sldMk cId="0" sldId="402"/>
        </pc:sldMkLst>
        <pc:spChg chg="mod">
          <ac:chgData name="Byl Jeroen" userId="f9cd5010-497a-440f-89f0-2d7f0d794b80" providerId="ADAL" clId="{027D02EE-0ECF-4C61-A8FF-1EE4E5B27540}" dt="2024-09-17T11:57:55.647" v="133"/>
          <ac:spMkLst>
            <pc:docMk/>
            <pc:sldMk cId="0" sldId="402"/>
            <ac:spMk id="110595" creationId="{98790346-C51E-7E13-61B9-8B4BB9D29FD9}"/>
          </ac:spMkLst>
        </pc:spChg>
      </pc:sldChg>
      <pc:sldChg chg="modSp">
        <pc:chgData name="Byl Jeroen" userId="f9cd5010-497a-440f-89f0-2d7f0d794b80" providerId="ADAL" clId="{027D02EE-0ECF-4C61-A8FF-1EE4E5B27540}" dt="2024-09-17T11:57:55.647" v="134"/>
        <pc:sldMkLst>
          <pc:docMk/>
          <pc:sldMk cId="0" sldId="410"/>
        </pc:sldMkLst>
        <pc:spChg chg="mod">
          <ac:chgData name="Byl Jeroen" userId="f9cd5010-497a-440f-89f0-2d7f0d794b80" providerId="ADAL" clId="{027D02EE-0ECF-4C61-A8FF-1EE4E5B27540}" dt="2024-09-17T11:57:55.647" v="134"/>
          <ac:spMkLst>
            <pc:docMk/>
            <pc:sldMk cId="0" sldId="410"/>
            <ac:spMk id="116739" creationId="{EDF1EB76-C794-5DCC-3906-DDDC5A5C41B0}"/>
          </ac:spMkLst>
        </pc:spChg>
      </pc:sldChg>
      <pc:sldChg chg="modSp">
        <pc:chgData name="Byl Jeroen" userId="f9cd5010-497a-440f-89f0-2d7f0d794b80" providerId="ADAL" clId="{027D02EE-0ECF-4C61-A8FF-1EE4E5B27540}" dt="2024-09-17T11:57:55.647" v="136"/>
        <pc:sldMkLst>
          <pc:docMk/>
          <pc:sldMk cId="0" sldId="419"/>
        </pc:sldMkLst>
        <pc:spChg chg="mod">
          <ac:chgData name="Byl Jeroen" userId="f9cd5010-497a-440f-89f0-2d7f0d794b80" providerId="ADAL" clId="{027D02EE-0ECF-4C61-A8FF-1EE4E5B27540}" dt="2024-09-17T11:57:55.647" v="136"/>
          <ac:spMkLst>
            <pc:docMk/>
            <pc:sldMk cId="0" sldId="419"/>
            <ac:spMk id="131075" creationId="{778F1883-49DE-01D7-215C-89DF1ADA9AF2}"/>
          </ac:spMkLst>
        </pc:spChg>
      </pc:sldChg>
      <pc:sldChg chg="modSp">
        <pc:chgData name="Byl Jeroen" userId="f9cd5010-497a-440f-89f0-2d7f0d794b80" providerId="ADAL" clId="{027D02EE-0ECF-4C61-A8FF-1EE4E5B27540}" dt="2024-09-17T11:57:55.647" v="137"/>
        <pc:sldMkLst>
          <pc:docMk/>
          <pc:sldMk cId="0" sldId="421"/>
        </pc:sldMkLst>
        <pc:spChg chg="mod">
          <ac:chgData name="Byl Jeroen" userId="f9cd5010-497a-440f-89f0-2d7f0d794b80" providerId="ADAL" clId="{027D02EE-0ECF-4C61-A8FF-1EE4E5B27540}" dt="2024-09-17T11:57:55.647" v="137"/>
          <ac:spMkLst>
            <pc:docMk/>
            <pc:sldMk cId="0" sldId="421"/>
            <ac:spMk id="135171" creationId="{31E23ECD-F07A-2F8F-4829-32FBCBD24F0D}"/>
          </ac:spMkLst>
        </pc:spChg>
      </pc:sldChg>
      <pc:sldChg chg="modSp">
        <pc:chgData name="Byl Jeroen" userId="f9cd5010-497a-440f-89f0-2d7f0d794b80" providerId="ADAL" clId="{027D02EE-0ECF-4C61-A8FF-1EE4E5B27540}" dt="2024-09-17T11:57:55.647" v="138"/>
        <pc:sldMkLst>
          <pc:docMk/>
          <pc:sldMk cId="0" sldId="423"/>
        </pc:sldMkLst>
        <pc:spChg chg="mod">
          <ac:chgData name="Byl Jeroen" userId="f9cd5010-497a-440f-89f0-2d7f0d794b80" providerId="ADAL" clId="{027D02EE-0ECF-4C61-A8FF-1EE4E5B27540}" dt="2024-09-17T11:57:55.647" v="138"/>
          <ac:spMkLst>
            <pc:docMk/>
            <pc:sldMk cId="0" sldId="423"/>
            <ac:spMk id="137219" creationId="{DD4E9389-CF6F-FD3C-3CCA-0D0E83DDF4FC}"/>
          </ac:spMkLst>
        </pc:spChg>
      </pc:sldChg>
      <pc:sldChg chg="modSp">
        <pc:chgData name="Byl Jeroen" userId="f9cd5010-497a-440f-89f0-2d7f0d794b80" providerId="ADAL" clId="{027D02EE-0ECF-4C61-A8FF-1EE4E5B27540}" dt="2024-09-17T11:57:55.647" v="142"/>
        <pc:sldMkLst>
          <pc:docMk/>
          <pc:sldMk cId="0" sldId="427"/>
        </pc:sldMkLst>
        <pc:spChg chg="mod">
          <ac:chgData name="Byl Jeroen" userId="f9cd5010-497a-440f-89f0-2d7f0d794b80" providerId="ADAL" clId="{027D02EE-0ECF-4C61-A8FF-1EE4E5B27540}" dt="2024-09-17T11:57:55.647" v="142"/>
          <ac:spMkLst>
            <pc:docMk/>
            <pc:sldMk cId="0" sldId="427"/>
            <ac:spMk id="145411" creationId="{7F092F11-EC7E-E8E8-C32F-899E6E0391D8}"/>
          </ac:spMkLst>
        </pc:spChg>
      </pc:sldChg>
      <pc:sldChg chg="modSp mod">
        <pc:chgData name="Byl Jeroen" userId="f9cd5010-497a-440f-89f0-2d7f0d794b80" providerId="ADAL" clId="{027D02EE-0ECF-4C61-A8FF-1EE4E5B27540}" dt="2024-09-17T11:57:55.647" v="148"/>
        <pc:sldMkLst>
          <pc:docMk/>
          <pc:sldMk cId="0" sldId="429"/>
        </pc:sldMkLst>
        <pc:spChg chg="mod">
          <ac:chgData name="Byl Jeroen" userId="f9cd5010-497a-440f-89f0-2d7f0d794b80" providerId="ADAL" clId="{027D02EE-0ECF-4C61-A8FF-1EE4E5B27540}" dt="2024-09-17T11:57:55.647" v="143"/>
          <ac:spMkLst>
            <pc:docMk/>
            <pc:sldMk cId="0" sldId="429"/>
            <ac:spMk id="147459" creationId="{D9BB594F-0859-69D3-7378-652DEC89C520}"/>
          </ac:spMkLst>
        </pc:spChg>
        <pc:spChg chg="mod">
          <ac:chgData name="Byl Jeroen" userId="f9cd5010-497a-440f-89f0-2d7f0d794b80" providerId="ADAL" clId="{027D02EE-0ECF-4C61-A8FF-1EE4E5B27540}" dt="2024-09-17T11:57:55.647" v="144"/>
          <ac:spMkLst>
            <pc:docMk/>
            <pc:sldMk cId="0" sldId="429"/>
            <ac:spMk id="147464" creationId="{F56EE6C1-0423-A078-1F5E-6072AF81A70E}"/>
          </ac:spMkLst>
        </pc:spChg>
        <pc:spChg chg="mod">
          <ac:chgData name="Byl Jeroen" userId="f9cd5010-497a-440f-89f0-2d7f0d794b80" providerId="ADAL" clId="{027D02EE-0ECF-4C61-A8FF-1EE4E5B27540}" dt="2024-09-17T11:57:55.647" v="145"/>
          <ac:spMkLst>
            <pc:docMk/>
            <pc:sldMk cId="0" sldId="429"/>
            <ac:spMk id="147465" creationId="{F401B2DF-C87D-F31F-DF34-FE8D226DD8DF}"/>
          </ac:spMkLst>
        </pc:spChg>
        <pc:spChg chg="mod">
          <ac:chgData name="Byl Jeroen" userId="f9cd5010-497a-440f-89f0-2d7f0d794b80" providerId="ADAL" clId="{027D02EE-0ECF-4C61-A8FF-1EE4E5B27540}" dt="2024-09-17T11:57:55.647" v="146"/>
          <ac:spMkLst>
            <pc:docMk/>
            <pc:sldMk cId="0" sldId="429"/>
            <ac:spMk id="147467" creationId="{CF2A2D37-6B85-1127-49B9-0ECFDA1CDBA4}"/>
          </ac:spMkLst>
        </pc:spChg>
        <pc:spChg chg="mod">
          <ac:chgData name="Byl Jeroen" userId="f9cd5010-497a-440f-89f0-2d7f0d794b80" providerId="ADAL" clId="{027D02EE-0ECF-4C61-A8FF-1EE4E5B27540}" dt="2024-09-17T11:57:55.647" v="147"/>
          <ac:spMkLst>
            <pc:docMk/>
            <pc:sldMk cId="0" sldId="429"/>
            <ac:spMk id="147468" creationId="{1A5EB8A6-36EA-569C-7F49-EA861CC9E096}"/>
          </ac:spMkLst>
        </pc:spChg>
        <pc:spChg chg="mod">
          <ac:chgData name="Byl Jeroen" userId="f9cd5010-497a-440f-89f0-2d7f0d794b80" providerId="ADAL" clId="{027D02EE-0ECF-4C61-A8FF-1EE4E5B27540}" dt="2024-09-17T11:57:55.647" v="148"/>
          <ac:spMkLst>
            <pc:docMk/>
            <pc:sldMk cId="0" sldId="429"/>
            <ac:spMk id="147469" creationId="{F1FB3DEC-6F9B-7E26-2709-3AEEFBAF167D}"/>
          </ac:spMkLst>
        </pc:spChg>
        <pc:cxnChg chg="mod">
          <ac:chgData name="Byl Jeroen" userId="f9cd5010-497a-440f-89f0-2d7f0d794b80" providerId="ADAL" clId="{027D02EE-0ECF-4C61-A8FF-1EE4E5B27540}" dt="2024-09-17T11:52:03.788" v="33" actId="208"/>
          <ac:cxnSpMkLst>
            <pc:docMk/>
            <pc:sldMk cId="0" sldId="429"/>
            <ac:cxnSpMk id="147462" creationId="{EC7E5293-4AB9-BA74-6331-25BFBB9E77C3}"/>
          </ac:cxnSpMkLst>
        </pc:cxnChg>
        <pc:cxnChg chg="mod">
          <ac:chgData name="Byl Jeroen" userId="f9cd5010-497a-440f-89f0-2d7f0d794b80" providerId="ADAL" clId="{027D02EE-0ECF-4C61-A8FF-1EE4E5B27540}" dt="2024-09-17T11:52:03.788" v="33" actId="208"/>
          <ac:cxnSpMkLst>
            <pc:docMk/>
            <pc:sldMk cId="0" sldId="429"/>
            <ac:cxnSpMk id="147463" creationId="{15C8A012-2D8B-F3FA-287E-76F7F4430EF5}"/>
          </ac:cxnSpMkLst>
        </pc:cxnChg>
        <pc:cxnChg chg="mod">
          <ac:chgData name="Byl Jeroen" userId="f9cd5010-497a-440f-89f0-2d7f0d794b80" providerId="ADAL" clId="{027D02EE-0ECF-4C61-A8FF-1EE4E5B27540}" dt="2024-09-17T11:52:03.788" v="33" actId="208"/>
          <ac:cxnSpMkLst>
            <pc:docMk/>
            <pc:sldMk cId="0" sldId="429"/>
            <ac:cxnSpMk id="147466" creationId="{E0C820DA-77C9-5A20-8E4F-1326DE3832D7}"/>
          </ac:cxnSpMkLst>
        </pc:cxnChg>
      </pc:sldChg>
      <pc:sldChg chg="modSp">
        <pc:chgData name="Byl Jeroen" userId="f9cd5010-497a-440f-89f0-2d7f0d794b80" providerId="ADAL" clId="{027D02EE-0ECF-4C61-A8FF-1EE4E5B27540}" dt="2024-09-17T11:57:55.647" v="149"/>
        <pc:sldMkLst>
          <pc:docMk/>
          <pc:sldMk cId="0" sldId="435"/>
        </pc:sldMkLst>
        <pc:spChg chg="mod">
          <ac:chgData name="Byl Jeroen" userId="f9cd5010-497a-440f-89f0-2d7f0d794b80" providerId="ADAL" clId="{027D02EE-0ECF-4C61-A8FF-1EE4E5B27540}" dt="2024-09-17T11:57:55.647" v="149"/>
          <ac:spMkLst>
            <pc:docMk/>
            <pc:sldMk cId="0" sldId="435"/>
            <ac:spMk id="151555" creationId="{F7AFF6AA-7450-9A40-B792-E21E4F7DD361}"/>
          </ac:spMkLst>
        </pc:spChg>
      </pc:sldChg>
      <pc:sldChg chg="modSp">
        <pc:chgData name="Byl Jeroen" userId="f9cd5010-497a-440f-89f0-2d7f0d794b80" providerId="ADAL" clId="{027D02EE-0ECF-4C61-A8FF-1EE4E5B27540}" dt="2024-09-17T11:57:55.647" v="151"/>
        <pc:sldMkLst>
          <pc:docMk/>
          <pc:sldMk cId="0" sldId="436"/>
        </pc:sldMkLst>
        <pc:spChg chg="mod">
          <ac:chgData name="Byl Jeroen" userId="f9cd5010-497a-440f-89f0-2d7f0d794b80" providerId="ADAL" clId="{027D02EE-0ECF-4C61-A8FF-1EE4E5B27540}" dt="2024-09-17T11:57:55.647" v="150"/>
          <ac:spMkLst>
            <pc:docMk/>
            <pc:sldMk cId="0" sldId="436"/>
            <ac:spMk id="153603" creationId="{831FD631-6997-D90A-7670-957414453F51}"/>
          </ac:spMkLst>
        </pc:spChg>
        <pc:spChg chg="mod">
          <ac:chgData name="Byl Jeroen" userId="f9cd5010-497a-440f-89f0-2d7f0d794b80" providerId="ADAL" clId="{027D02EE-0ECF-4C61-A8FF-1EE4E5B27540}" dt="2024-09-17T11:57:55.647" v="151"/>
          <ac:spMkLst>
            <pc:docMk/>
            <pc:sldMk cId="0" sldId="436"/>
            <ac:spMk id="153606" creationId="{24C4556C-4CFB-A687-AF02-CCF36C6FE969}"/>
          </ac:spMkLst>
        </pc:spChg>
      </pc:sldChg>
      <pc:sldChg chg="modSp">
        <pc:chgData name="Byl Jeroen" userId="f9cd5010-497a-440f-89f0-2d7f0d794b80" providerId="ADAL" clId="{027D02EE-0ECF-4C61-A8FF-1EE4E5B27540}" dt="2024-09-17T11:57:55.647" v="141"/>
        <pc:sldMkLst>
          <pc:docMk/>
          <pc:sldMk cId="0" sldId="493"/>
        </pc:sldMkLst>
        <pc:spChg chg="mod">
          <ac:chgData name="Byl Jeroen" userId="f9cd5010-497a-440f-89f0-2d7f0d794b80" providerId="ADAL" clId="{027D02EE-0ECF-4C61-A8FF-1EE4E5B27540}" dt="2024-09-17T11:57:55.647" v="140"/>
          <ac:spMkLst>
            <pc:docMk/>
            <pc:sldMk cId="0" sldId="493"/>
            <ac:spMk id="143363" creationId="{9F5A104F-1421-50EA-B33F-139A52367D83}"/>
          </ac:spMkLst>
        </pc:spChg>
        <pc:spChg chg="mod">
          <ac:chgData name="Byl Jeroen" userId="f9cd5010-497a-440f-89f0-2d7f0d794b80" providerId="ADAL" clId="{027D02EE-0ECF-4C61-A8FF-1EE4E5B27540}" dt="2024-09-17T11:57:55.647" v="141"/>
          <ac:spMkLst>
            <pc:docMk/>
            <pc:sldMk cId="0" sldId="493"/>
            <ac:spMk id="143368" creationId="{A819E5EE-6349-D17E-5DF6-B870FB5A9D3F}"/>
          </ac:spMkLst>
        </pc:spChg>
      </pc:sldChg>
      <pc:sldChg chg="modSp">
        <pc:chgData name="Byl Jeroen" userId="f9cd5010-497a-440f-89f0-2d7f0d794b80" providerId="ADAL" clId="{027D02EE-0ECF-4C61-A8FF-1EE4E5B27540}" dt="2024-09-17T11:57:55.647" v="125"/>
        <pc:sldMkLst>
          <pc:docMk/>
          <pc:sldMk cId="0" sldId="501"/>
        </pc:sldMkLst>
        <pc:spChg chg="mod">
          <ac:chgData name="Byl Jeroen" userId="f9cd5010-497a-440f-89f0-2d7f0d794b80" providerId="ADAL" clId="{027D02EE-0ECF-4C61-A8FF-1EE4E5B27540}" dt="2024-09-17T11:57:55.647" v="125"/>
          <ac:spMkLst>
            <pc:docMk/>
            <pc:sldMk cId="0" sldId="501"/>
            <ac:spMk id="4" creationId="{02FA2B92-25C6-E63A-734B-7B762A33A9B9}"/>
          </ac:spMkLst>
        </pc:spChg>
        <pc:spChg chg="mod">
          <ac:chgData name="Byl Jeroen" userId="f9cd5010-497a-440f-89f0-2d7f0d794b80" providerId="ADAL" clId="{027D02EE-0ECF-4C61-A8FF-1EE4E5B27540}" dt="2024-09-17T11:57:55.647" v="124"/>
          <ac:spMkLst>
            <pc:docMk/>
            <pc:sldMk cId="0" sldId="501"/>
            <ac:spMk id="58371" creationId="{AD567B42-8DAC-A816-5915-4FDFA9988BB3}"/>
          </ac:spMkLst>
        </pc:spChg>
      </pc:sldChg>
      <pc:sldChg chg="modSp">
        <pc:chgData name="Byl Jeroen" userId="f9cd5010-497a-440f-89f0-2d7f0d794b80" providerId="ADAL" clId="{027D02EE-0ECF-4C61-A8FF-1EE4E5B27540}" dt="2024-09-17T11:57:55.647" v="131"/>
        <pc:sldMkLst>
          <pc:docMk/>
          <pc:sldMk cId="0" sldId="502"/>
        </pc:sldMkLst>
        <pc:spChg chg="mod">
          <ac:chgData name="Byl Jeroen" userId="f9cd5010-497a-440f-89f0-2d7f0d794b80" providerId="ADAL" clId="{027D02EE-0ECF-4C61-A8FF-1EE4E5B27540}" dt="2024-09-17T11:57:55.647" v="130"/>
          <ac:spMkLst>
            <pc:docMk/>
            <pc:sldMk cId="0" sldId="502"/>
            <ac:spMk id="64515" creationId="{83DD776B-07F5-EF19-5C50-7DADFDC1F9BC}"/>
          </ac:spMkLst>
        </pc:spChg>
        <pc:spChg chg="mod">
          <ac:chgData name="Byl Jeroen" userId="f9cd5010-497a-440f-89f0-2d7f0d794b80" providerId="ADAL" clId="{027D02EE-0ECF-4C61-A8FF-1EE4E5B27540}" dt="2024-09-17T11:57:55.647" v="131"/>
          <ac:spMkLst>
            <pc:docMk/>
            <pc:sldMk cId="0" sldId="502"/>
            <ac:spMk id="64518" creationId="{F353B459-9C7C-1648-C536-3BD1C4407665}"/>
          </ac:spMkLst>
        </pc:spChg>
      </pc:sldChg>
      <pc:sldChg chg="modSp">
        <pc:chgData name="Byl Jeroen" userId="f9cd5010-497a-440f-89f0-2d7f0d794b80" providerId="ADAL" clId="{027D02EE-0ECF-4C61-A8FF-1EE4E5B27540}" dt="2024-09-17T11:57:55.647" v="139"/>
        <pc:sldMkLst>
          <pc:docMk/>
          <pc:sldMk cId="0" sldId="503"/>
        </pc:sldMkLst>
        <pc:spChg chg="mod">
          <ac:chgData name="Byl Jeroen" userId="f9cd5010-497a-440f-89f0-2d7f0d794b80" providerId="ADAL" clId="{027D02EE-0ECF-4C61-A8FF-1EE4E5B27540}" dt="2024-09-17T11:57:55.647" v="139"/>
          <ac:spMkLst>
            <pc:docMk/>
            <pc:sldMk cId="0" sldId="503"/>
            <ac:spMk id="141315" creationId="{B0D7DB68-40BE-C7C2-EADC-53543046170A}"/>
          </ac:spMkLst>
        </pc:spChg>
      </pc:sldChg>
      <pc:sldChg chg="modSp">
        <pc:chgData name="Byl Jeroen" userId="f9cd5010-497a-440f-89f0-2d7f0d794b80" providerId="ADAL" clId="{027D02EE-0ECF-4C61-A8FF-1EE4E5B27540}" dt="2024-09-17T11:57:55.647" v="135"/>
        <pc:sldMkLst>
          <pc:docMk/>
          <pc:sldMk cId="0" sldId="509"/>
        </pc:sldMkLst>
        <pc:spChg chg="mod">
          <ac:chgData name="Byl Jeroen" userId="f9cd5010-497a-440f-89f0-2d7f0d794b80" providerId="ADAL" clId="{027D02EE-0ECF-4C61-A8FF-1EE4E5B27540}" dt="2024-09-17T11:57:55.647" v="135"/>
          <ac:spMkLst>
            <pc:docMk/>
            <pc:sldMk cId="0" sldId="509"/>
            <ac:spMk id="126979" creationId="{D2CCC3F9-BE4A-1943-DEE7-888ADAF973AE}"/>
          </ac:spMkLst>
        </pc:spChg>
      </pc:sldChg>
      <pc:sldChg chg="addSp delSp modSp mod">
        <pc:chgData name="Byl Jeroen" userId="f9cd5010-497a-440f-89f0-2d7f0d794b80" providerId="ADAL" clId="{027D02EE-0ECF-4C61-A8FF-1EE4E5B27540}" dt="2024-09-17T11:57:55.613" v="97"/>
        <pc:sldMkLst>
          <pc:docMk/>
          <pc:sldMk cId="0" sldId="513"/>
        </pc:sldMkLst>
        <pc:spChg chg="add del mod">
          <ac:chgData name="Byl Jeroen" userId="f9cd5010-497a-440f-89f0-2d7f0d794b80" providerId="ADAL" clId="{027D02EE-0ECF-4C61-A8FF-1EE4E5B27540}" dt="2024-09-17T11:51:05.915" v="27" actId="21"/>
          <ac:spMkLst>
            <pc:docMk/>
            <pc:sldMk cId="0" sldId="513"/>
            <ac:spMk id="2" creationId="{1139CC49-2770-1638-1B49-E0530E4DFC1A}"/>
          </ac:spMkLst>
        </pc:spChg>
        <pc:spChg chg="add mod">
          <ac:chgData name="Byl Jeroen" userId="f9cd5010-497a-440f-89f0-2d7f0d794b80" providerId="ADAL" clId="{027D02EE-0ECF-4C61-A8FF-1EE4E5B27540}" dt="2024-09-17T11:51:26.951" v="32" actId="20577"/>
          <ac:spMkLst>
            <pc:docMk/>
            <pc:sldMk cId="0" sldId="513"/>
            <ac:spMk id="3" creationId="{1139CC49-2770-1638-1B49-E0530E4DFC1A}"/>
          </ac:spMkLst>
        </pc:spChg>
        <pc:spChg chg="mod">
          <ac:chgData name="Byl Jeroen" userId="f9cd5010-497a-440f-89f0-2d7f0d794b80" providerId="ADAL" clId="{027D02EE-0ECF-4C61-A8FF-1EE4E5B27540}" dt="2024-09-17T11:57:55.613" v="94"/>
          <ac:spMkLst>
            <pc:docMk/>
            <pc:sldMk cId="0" sldId="513"/>
            <ac:spMk id="13314" creationId="{33B49B55-5C31-182E-DEF4-D3127F10D2C6}"/>
          </ac:spMkLst>
        </pc:spChg>
        <pc:spChg chg="mod">
          <ac:chgData name="Byl Jeroen" userId="f9cd5010-497a-440f-89f0-2d7f0d794b80" providerId="ADAL" clId="{027D02EE-0ECF-4C61-A8FF-1EE4E5B27540}" dt="2024-09-17T11:57:55.613" v="95"/>
          <ac:spMkLst>
            <pc:docMk/>
            <pc:sldMk cId="0" sldId="513"/>
            <ac:spMk id="13315" creationId="{44875F6E-BB36-A03B-9677-51A2E7697188}"/>
          </ac:spMkLst>
        </pc:spChg>
        <pc:spChg chg="mod">
          <ac:chgData name="Byl Jeroen" userId="f9cd5010-497a-440f-89f0-2d7f0d794b80" providerId="ADAL" clId="{027D02EE-0ECF-4C61-A8FF-1EE4E5B27540}" dt="2024-09-17T11:57:55.613" v="96"/>
          <ac:spMkLst>
            <pc:docMk/>
            <pc:sldMk cId="0" sldId="513"/>
            <ac:spMk id="13316" creationId="{B640A1B1-A3D2-8A7D-BC99-4C28053E4B3F}"/>
          </ac:spMkLst>
        </pc:spChg>
        <pc:spChg chg="mod">
          <ac:chgData name="Byl Jeroen" userId="f9cd5010-497a-440f-89f0-2d7f0d794b80" providerId="ADAL" clId="{027D02EE-0ECF-4C61-A8FF-1EE4E5B27540}" dt="2024-09-17T11:57:55.613" v="97"/>
          <ac:spMkLst>
            <pc:docMk/>
            <pc:sldMk cId="0" sldId="513"/>
            <ac:spMk id="13317" creationId="{13C31437-1AD6-DCAE-5632-D362C91370B8}"/>
          </ac:spMkLst>
        </pc:spChg>
        <pc:picChg chg="del">
          <ac:chgData name="Byl Jeroen" userId="f9cd5010-497a-440f-89f0-2d7f0d794b80" providerId="ADAL" clId="{027D02EE-0ECF-4C61-A8FF-1EE4E5B27540}" dt="2024-09-17T11:51:07.056" v="28" actId="478"/>
          <ac:picMkLst>
            <pc:docMk/>
            <pc:sldMk cId="0" sldId="513"/>
            <ac:picMk id="13320" creationId="{71DA18DA-8E1B-FA28-A907-A2B4D5E363E1}"/>
          </ac:picMkLst>
        </pc:picChg>
      </pc:sldChg>
      <pc:sldChg chg="modSp mod">
        <pc:chgData name="Byl Jeroen" userId="f9cd5010-497a-440f-89f0-2d7f0d794b80" providerId="ADAL" clId="{027D02EE-0ECF-4C61-A8FF-1EE4E5B27540}" dt="2024-09-17T11:57:55.643" v="114"/>
        <pc:sldMkLst>
          <pc:docMk/>
          <pc:sldMk cId="0" sldId="517"/>
        </pc:sldMkLst>
        <pc:spChg chg="mod">
          <ac:chgData name="Byl Jeroen" userId="f9cd5010-497a-440f-89f0-2d7f0d794b80" providerId="ADAL" clId="{027D02EE-0ECF-4C61-A8FF-1EE4E5B27540}" dt="2024-09-17T11:57:55.629" v="98"/>
          <ac:spMkLst>
            <pc:docMk/>
            <pc:sldMk cId="0" sldId="517"/>
            <ac:spMk id="33795" creationId="{49C79551-661B-2331-49AF-3924AAA55BDE}"/>
          </ac:spMkLst>
        </pc:spChg>
        <pc:spChg chg="mod">
          <ac:chgData name="Byl Jeroen" userId="f9cd5010-497a-440f-89f0-2d7f0d794b80" providerId="ADAL" clId="{027D02EE-0ECF-4C61-A8FF-1EE4E5B27540}" dt="2024-09-17T11:57:55.630" v="99"/>
          <ac:spMkLst>
            <pc:docMk/>
            <pc:sldMk cId="0" sldId="517"/>
            <ac:spMk id="33796" creationId="{AEEB520C-B668-F953-E918-F716AEB8B1EC}"/>
          </ac:spMkLst>
        </pc:spChg>
        <pc:spChg chg="mod">
          <ac:chgData name="Byl Jeroen" userId="f9cd5010-497a-440f-89f0-2d7f0d794b80" providerId="ADAL" clId="{027D02EE-0ECF-4C61-A8FF-1EE4E5B27540}" dt="2024-09-17T11:57:55.631" v="100" actId="947"/>
          <ac:spMkLst>
            <pc:docMk/>
            <pc:sldMk cId="0" sldId="517"/>
            <ac:spMk id="33798" creationId="{A5FAE740-D679-B89E-0A63-E212659EBA05}"/>
          </ac:spMkLst>
        </pc:spChg>
        <pc:spChg chg="mod">
          <ac:chgData name="Byl Jeroen" userId="f9cd5010-497a-440f-89f0-2d7f0d794b80" providerId="ADAL" clId="{027D02EE-0ECF-4C61-A8FF-1EE4E5B27540}" dt="2024-09-17T11:57:55.632" v="101" actId="947"/>
          <ac:spMkLst>
            <pc:docMk/>
            <pc:sldMk cId="0" sldId="517"/>
            <ac:spMk id="33799" creationId="{A7E5975B-5EEB-F993-BE1B-54615DD60832}"/>
          </ac:spMkLst>
        </pc:spChg>
        <pc:spChg chg="mod">
          <ac:chgData name="Byl Jeroen" userId="f9cd5010-497a-440f-89f0-2d7f0d794b80" providerId="ADAL" clId="{027D02EE-0ECF-4C61-A8FF-1EE4E5B27540}" dt="2024-09-17T11:57:55.633" v="102" actId="947"/>
          <ac:spMkLst>
            <pc:docMk/>
            <pc:sldMk cId="0" sldId="517"/>
            <ac:spMk id="33800" creationId="{8C44EB64-CC0B-1BA3-6EA5-544192BFA09A}"/>
          </ac:spMkLst>
        </pc:spChg>
        <pc:spChg chg="mod">
          <ac:chgData name="Byl Jeroen" userId="f9cd5010-497a-440f-89f0-2d7f0d794b80" providerId="ADAL" clId="{027D02EE-0ECF-4C61-A8FF-1EE4E5B27540}" dt="2024-09-17T11:57:55.634" v="103" actId="947"/>
          <ac:spMkLst>
            <pc:docMk/>
            <pc:sldMk cId="0" sldId="517"/>
            <ac:spMk id="33801" creationId="{31992009-8A0B-09B0-8A48-AB5418014CB6}"/>
          </ac:spMkLst>
        </pc:spChg>
        <pc:spChg chg="mod">
          <ac:chgData name="Byl Jeroen" userId="f9cd5010-497a-440f-89f0-2d7f0d794b80" providerId="ADAL" clId="{027D02EE-0ECF-4C61-A8FF-1EE4E5B27540}" dt="2024-09-17T11:57:55.635" v="104" actId="947"/>
          <ac:spMkLst>
            <pc:docMk/>
            <pc:sldMk cId="0" sldId="517"/>
            <ac:spMk id="33802" creationId="{DE9F4FF8-323F-C782-C696-1850949737E5}"/>
          </ac:spMkLst>
        </pc:spChg>
        <pc:spChg chg="mod">
          <ac:chgData name="Byl Jeroen" userId="f9cd5010-497a-440f-89f0-2d7f0d794b80" providerId="ADAL" clId="{027D02EE-0ECF-4C61-A8FF-1EE4E5B27540}" dt="2024-09-17T11:57:55.636" v="105" actId="947"/>
          <ac:spMkLst>
            <pc:docMk/>
            <pc:sldMk cId="0" sldId="517"/>
            <ac:spMk id="33803" creationId="{843AEDDB-7CFB-970B-2BE1-FF66FF1ED43E}"/>
          </ac:spMkLst>
        </pc:spChg>
        <pc:spChg chg="mod">
          <ac:chgData name="Byl Jeroen" userId="f9cd5010-497a-440f-89f0-2d7f0d794b80" providerId="ADAL" clId="{027D02EE-0ECF-4C61-A8FF-1EE4E5B27540}" dt="2024-09-17T11:57:55.637" v="106"/>
          <ac:spMkLst>
            <pc:docMk/>
            <pc:sldMk cId="0" sldId="517"/>
            <ac:spMk id="33804" creationId="{3B881AE6-73DD-F22F-AB28-C411763BDFA5}"/>
          </ac:spMkLst>
        </pc:spChg>
        <pc:spChg chg="mod">
          <ac:chgData name="Byl Jeroen" userId="f9cd5010-497a-440f-89f0-2d7f0d794b80" providerId="ADAL" clId="{027D02EE-0ECF-4C61-A8FF-1EE4E5B27540}" dt="2024-09-17T11:57:55.637" v="107"/>
          <ac:spMkLst>
            <pc:docMk/>
            <pc:sldMk cId="0" sldId="517"/>
            <ac:spMk id="33805" creationId="{74D51DCF-B6CE-3FFE-58E0-D4323E16A9FB}"/>
          </ac:spMkLst>
        </pc:spChg>
        <pc:spChg chg="mod">
          <ac:chgData name="Byl Jeroen" userId="f9cd5010-497a-440f-89f0-2d7f0d794b80" providerId="ADAL" clId="{027D02EE-0ECF-4C61-A8FF-1EE4E5B27540}" dt="2024-09-17T11:57:55.638" v="108"/>
          <ac:spMkLst>
            <pc:docMk/>
            <pc:sldMk cId="0" sldId="517"/>
            <ac:spMk id="33806" creationId="{6C460F84-F421-8999-F2AE-64DEC71B7A98}"/>
          </ac:spMkLst>
        </pc:spChg>
        <pc:spChg chg="mod">
          <ac:chgData name="Byl Jeroen" userId="f9cd5010-497a-440f-89f0-2d7f0d794b80" providerId="ADAL" clId="{027D02EE-0ECF-4C61-A8FF-1EE4E5B27540}" dt="2024-09-17T11:57:55.639" v="109"/>
          <ac:spMkLst>
            <pc:docMk/>
            <pc:sldMk cId="0" sldId="517"/>
            <ac:spMk id="33807" creationId="{14EDF817-87C7-CC44-F0DA-70D86D7F4964}"/>
          </ac:spMkLst>
        </pc:spChg>
        <pc:spChg chg="mod">
          <ac:chgData name="Byl Jeroen" userId="f9cd5010-497a-440f-89f0-2d7f0d794b80" providerId="ADAL" clId="{027D02EE-0ECF-4C61-A8FF-1EE4E5B27540}" dt="2024-09-17T11:57:55.639" v="110"/>
          <ac:spMkLst>
            <pc:docMk/>
            <pc:sldMk cId="0" sldId="517"/>
            <ac:spMk id="33808" creationId="{4028F251-3B40-29A9-DD43-9EDD0859983D}"/>
          </ac:spMkLst>
        </pc:spChg>
        <pc:spChg chg="mod">
          <ac:chgData name="Byl Jeroen" userId="f9cd5010-497a-440f-89f0-2d7f0d794b80" providerId="ADAL" clId="{027D02EE-0ECF-4C61-A8FF-1EE4E5B27540}" dt="2024-09-17T11:57:55.640" v="111"/>
          <ac:spMkLst>
            <pc:docMk/>
            <pc:sldMk cId="0" sldId="517"/>
            <ac:spMk id="33809" creationId="{F40654F7-CF0C-CC70-920E-616672EDC851}"/>
          </ac:spMkLst>
        </pc:spChg>
        <pc:spChg chg="mod">
          <ac:chgData name="Byl Jeroen" userId="f9cd5010-497a-440f-89f0-2d7f0d794b80" providerId="ADAL" clId="{027D02EE-0ECF-4C61-A8FF-1EE4E5B27540}" dt="2024-09-17T11:57:55.641" v="112" actId="947"/>
          <ac:spMkLst>
            <pc:docMk/>
            <pc:sldMk cId="0" sldId="517"/>
            <ac:spMk id="33810" creationId="{2FE105CF-69EE-46A4-F564-AEDC14D49B9F}"/>
          </ac:spMkLst>
        </pc:spChg>
        <pc:spChg chg="mod">
          <ac:chgData name="Byl Jeroen" userId="f9cd5010-497a-440f-89f0-2d7f0d794b80" providerId="ADAL" clId="{027D02EE-0ECF-4C61-A8FF-1EE4E5B27540}" dt="2024-09-17T11:57:55.642" v="113"/>
          <ac:spMkLst>
            <pc:docMk/>
            <pc:sldMk cId="0" sldId="517"/>
            <ac:spMk id="33812" creationId="{46075129-0C47-E83A-3CF0-04B1EA3E94B3}"/>
          </ac:spMkLst>
        </pc:spChg>
        <pc:spChg chg="mod">
          <ac:chgData name="Byl Jeroen" userId="f9cd5010-497a-440f-89f0-2d7f0d794b80" providerId="ADAL" clId="{027D02EE-0ECF-4C61-A8FF-1EE4E5B27540}" dt="2024-09-17T11:57:55.643" v="114"/>
          <ac:spMkLst>
            <pc:docMk/>
            <pc:sldMk cId="0" sldId="517"/>
            <ac:spMk id="33813" creationId="{B2B8168F-1320-FB6D-DCCC-EA93F324C07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CBECA3-DD28-28CD-5ECA-84B797274999}"/>
              </a:ext>
            </a:extLst>
          </p:cNvPr>
          <p:cNvSpPr txBox="1">
            <a:spLocks noGrp="1"/>
          </p:cNvSpPr>
          <p:nvPr>
            <p:ph type="hdr" sz="quarter"/>
          </p:nvPr>
        </p:nvSpPr>
        <p:spPr>
          <a:xfrm>
            <a:off x="0" y="0"/>
            <a:ext cx="4029075" cy="352425"/>
          </a:xfrm>
          <a:prstGeom prst="rect">
            <a:avLst/>
          </a:prstGeom>
          <a:noFill/>
          <a:ln>
            <a:noFill/>
          </a:ln>
        </p:spPr>
        <p:txBody>
          <a:bodyPr vert="horz" wrap="square" lIns="91440" tIns="45720" rIns="91440" bIns="45720" anchor="t" anchorCtr="0" compatLnSpc="1">
            <a:noAutofit/>
          </a:bodyPr>
          <a:lstStyle>
            <a:lvl1pPr eaLnBrk="1" fontAlgn="auto" hangingPunct="1">
              <a:spcBef>
                <a:spcPts val="0"/>
              </a:spcBef>
              <a:spcAft>
                <a:spcPts val="0"/>
              </a:spcAft>
              <a:defRPr sz="1200">
                <a:solidFill>
                  <a:srgbClr val="000000"/>
                </a:solidFill>
                <a:latin typeface="Calibri"/>
              </a:defRPr>
            </a:lvl1pPr>
          </a:lstStyle>
          <a:p>
            <a:pPr>
              <a:defRPr sz="1800" b="0" i="0" u="none" strike="noStrike" kern="0" cap="none" spc="0" baseline="0">
                <a:solidFill>
                  <a:srgbClr val="000000"/>
                </a:solidFill>
                <a:uFillTx/>
              </a:defRPr>
            </a:pPr>
            <a:endParaRPr lang="en-US" kern="0"/>
          </a:p>
        </p:txBody>
      </p:sp>
      <p:sp>
        <p:nvSpPr>
          <p:cNvPr id="3" name="Date Placeholder 2">
            <a:extLst>
              <a:ext uri="{FF2B5EF4-FFF2-40B4-BE49-F238E27FC236}">
                <a16:creationId xmlns:a16="http://schemas.microsoft.com/office/drawing/2014/main" id="{5A8CDC0F-6C39-BB4D-5FA3-81D6CDA9493B}"/>
              </a:ext>
            </a:extLst>
          </p:cNvPr>
          <p:cNvSpPr txBox="1">
            <a:spLocks noGrp="1"/>
          </p:cNvSpPr>
          <p:nvPr>
            <p:ph type="dt" sz="quarter" idx="1"/>
          </p:nvPr>
        </p:nvSpPr>
        <p:spPr>
          <a:xfrm>
            <a:off x="5265738" y="0"/>
            <a:ext cx="4029075" cy="352425"/>
          </a:xfrm>
          <a:prstGeom prst="rect">
            <a:avLst/>
          </a:prstGeom>
          <a:noFill/>
          <a:ln>
            <a:noFill/>
          </a:ln>
        </p:spPr>
        <p:txBody>
          <a:bodyPr vert="horz" wrap="square" lIns="91440" tIns="45720" rIns="91440" bIns="45720" anchor="t" anchorCtr="0" compatLnSpc="1">
            <a:noAutofit/>
          </a:bodyPr>
          <a:lstStyle>
            <a:lvl1pPr algn="r" eaLnBrk="1" fontAlgn="auto" hangingPunct="1">
              <a:spcBef>
                <a:spcPts val="0"/>
              </a:spcBef>
              <a:spcAft>
                <a:spcPts val="0"/>
              </a:spcAft>
              <a:defRPr sz="1200">
                <a:solidFill>
                  <a:srgbClr val="000000"/>
                </a:solidFill>
                <a:latin typeface="Calibri"/>
              </a:defRPr>
            </a:lvl1pPr>
          </a:lstStyle>
          <a:p>
            <a:pPr>
              <a:defRPr sz="1800" b="0" i="0" u="none" strike="noStrike" kern="0" cap="none" spc="0" baseline="0">
                <a:solidFill>
                  <a:srgbClr val="000000"/>
                </a:solidFill>
                <a:uFillTx/>
              </a:defRPr>
            </a:pPr>
            <a:fld id="{43DF2850-1D5E-425F-8AC1-3644A3B2E0A0}" type="datetime1">
              <a:rPr lang="en-US" kern="0"/>
              <a:pPr>
                <a:defRPr sz="1800" b="0" i="0" u="none" strike="noStrike" kern="0" cap="none" spc="0" baseline="0">
                  <a:solidFill>
                    <a:srgbClr val="000000"/>
                  </a:solidFill>
                  <a:uFillTx/>
                </a:defRPr>
              </a:pPr>
              <a:t>9/18/2024</a:t>
            </a:fld>
            <a:endParaRPr lang="en-US" kern="0"/>
          </a:p>
        </p:txBody>
      </p:sp>
      <p:sp>
        <p:nvSpPr>
          <p:cNvPr id="4" name="Footer Placeholder 3">
            <a:extLst>
              <a:ext uri="{FF2B5EF4-FFF2-40B4-BE49-F238E27FC236}">
                <a16:creationId xmlns:a16="http://schemas.microsoft.com/office/drawing/2014/main" id="{C27FE90E-E698-1CEE-545E-36F4FFF7F653}"/>
              </a:ext>
            </a:extLst>
          </p:cNvPr>
          <p:cNvSpPr txBox="1">
            <a:spLocks noGrp="1"/>
          </p:cNvSpPr>
          <p:nvPr>
            <p:ph type="ftr" sz="quarter" idx="2"/>
          </p:nvPr>
        </p:nvSpPr>
        <p:spPr>
          <a:xfrm>
            <a:off x="0" y="6657975"/>
            <a:ext cx="4029075" cy="352425"/>
          </a:xfrm>
          <a:prstGeom prst="rect">
            <a:avLst/>
          </a:prstGeom>
          <a:noFill/>
          <a:ln>
            <a:noFill/>
          </a:ln>
        </p:spPr>
        <p:txBody>
          <a:bodyPr vert="horz" wrap="square" lIns="91440" tIns="45720" rIns="91440" bIns="45720" anchor="b" anchorCtr="0" compatLnSpc="1">
            <a:noAutofit/>
          </a:bodyPr>
          <a:lstStyle>
            <a:lvl1pPr eaLnBrk="1" fontAlgn="auto" hangingPunct="1">
              <a:spcBef>
                <a:spcPts val="0"/>
              </a:spcBef>
              <a:spcAft>
                <a:spcPts val="0"/>
              </a:spcAft>
              <a:defRPr sz="1200">
                <a:solidFill>
                  <a:srgbClr val="000000"/>
                </a:solidFill>
                <a:latin typeface="Calibri"/>
              </a:defRPr>
            </a:lvl1pPr>
          </a:lstStyle>
          <a:p>
            <a:pPr>
              <a:defRPr sz="1800" b="0" i="0" u="none" strike="noStrike" kern="0" cap="none" spc="0" baseline="0">
                <a:solidFill>
                  <a:srgbClr val="000000"/>
                </a:solidFill>
                <a:uFillTx/>
              </a:defRPr>
            </a:pPr>
            <a:endParaRPr lang="en-US" kern="0"/>
          </a:p>
        </p:txBody>
      </p:sp>
      <p:sp>
        <p:nvSpPr>
          <p:cNvPr id="5" name="Slide Number Placeholder 4">
            <a:extLst>
              <a:ext uri="{FF2B5EF4-FFF2-40B4-BE49-F238E27FC236}">
                <a16:creationId xmlns:a16="http://schemas.microsoft.com/office/drawing/2014/main" id="{12E45875-CF79-C129-CFBE-A202982B33D1}"/>
              </a:ext>
            </a:extLst>
          </p:cNvPr>
          <p:cNvSpPr txBox="1">
            <a:spLocks noGrp="1"/>
          </p:cNvSpPr>
          <p:nvPr>
            <p:ph type="sldNum" sz="quarter" idx="3"/>
          </p:nvPr>
        </p:nvSpPr>
        <p:spPr>
          <a:xfrm>
            <a:off x="5265738" y="6657975"/>
            <a:ext cx="4029075" cy="352425"/>
          </a:xfrm>
          <a:prstGeom prst="rect">
            <a:avLst/>
          </a:prstGeom>
          <a:noFill/>
          <a:ln>
            <a:noFill/>
          </a:ln>
        </p:spPr>
        <p:txBody>
          <a:bodyPr vert="horz" wrap="square" lIns="91440" tIns="45720" rIns="91440" bIns="45720" anchor="b" anchorCtr="0" compatLnSpc="1">
            <a:noAutofit/>
          </a:bodyPr>
          <a:lstStyle>
            <a:lvl1pPr algn="r" eaLnBrk="1" fontAlgn="auto" hangingPunct="1">
              <a:spcBef>
                <a:spcPts val="0"/>
              </a:spcBef>
              <a:spcAft>
                <a:spcPts val="0"/>
              </a:spcAft>
              <a:defRPr sz="1200">
                <a:solidFill>
                  <a:srgbClr val="000000"/>
                </a:solidFill>
                <a:latin typeface="Calibri"/>
              </a:defRPr>
            </a:lvl1pPr>
          </a:lstStyle>
          <a:p>
            <a:pPr>
              <a:defRPr sz="1800" b="0" i="0" u="none" strike="noStrike" kern="0" cap="none" spc="0" baseline="0">
                <a:solidFill>
                  <a:srgbClr val="000000"/>
                </a:solidFill>
                <a:uFillTx/>
              </a:defRPr>
            </a:pPr>
            <a:fld id="{73239C67-FFE6-4768-B733-EB267FF1C661}" type="slidenum">
              <a:rPr lang="en-US" kern="0"/>
              <a:pPr>
                <a:defRPr sz="1800" b="0" i="0" u="none" strike="noStrike" kern="0" cap="none" spc="0" baseline="0">
                  <a:solidFill>
                    <a:srgbClr val="000000"/>
                  </a:solidFill>
                  <a:uFillTx/>
                </a:defRPr>
              </a:pPr>
              <a:t>‹nr.›</a:t>
            </a:fld>
            <a:endParaRPr lang="en-US" kern="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800E921-1CD3-21D4-D3B5-40A06902BEF0}"/>
              </a:ext>
            </a:extLst>
          </p:cNvPr>
          <p:cNvSpPr txBox="1">
            <a:spLocks noGrp="1"/>
          </p:cNvSpPr>
          <p:nvPr>
            <p:ph type="hdr" sz="quarter"/>
          </p:nvPr>
        </p:nvSpPr>
        <p:spPr>
          <a:xfrm>
            <a:off x="0" y="0"/>
            <a:ext cx="4029075" cy="352425"/>
          </a:xfrm>
          <a:prstGeom prst="rect">
            <a:avLst/>
          </a:prstGeom>
          <a:noFill/>
          <a:ln>
            <a:noFill/>
          </a:ln>
        </p:spPr>
        <p:txBody>
          <a:bodyPr vert="horz" wrap="square" lIns="93177" tIns="46588" rIns="93177" bIns="46588" anchor="t" anchorCtr="0" compatLnSpc="1">
            <a:noAutofit/>
          </a:bodyPr>
          <a:lstStyle>
            <a:lvl1pPr marL="0" marR="0" lvl="0" indent="0" algn="l" defTabSz="914400" rtl="0" eaLnBrk="1"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a:defRPr/>
            </a:pPr>
            <a:endParaRPr/>
          </a:p>
        </p:txBody>
      </p:sp>
      <p:sp>
        <p:nvSpPr>
          <p:cNvPr id="3" name="Date Placeholder 2">
            <a:extLst>
              <a:ext uri="{FF2B5EF4-FFF2-40B4-BE49-F238E27FC236}">
                <a16:creationId xmlns:a16="http://schemas.microsoft.com/office/drawing/2014/main" id="{04340E68-3359-829F-F61B-CD151DB7FF9E}"/>
              </a:ext>
            </a:extLst>
          </p:cNvPr>
          <p:cNvSpPr txBox="1">
            <a:spLocks noGrp="1"/>
          </p:cNvSpPr>
          <p:nvPr>
            <p:ph type="dt" idx="1"/>
          </p:nvPr>
        </p:nvSpPr>
        <p:spPr>
          <a:xfrm>
            <a:off x="5265738" y="0"/>
            <a:ext cx="4029075" cy="352425"/>
          </a:xfrm>
          <a:prstGeom prst="rect">
            <a:avLst/>
          </a:prstGeom>
          <a:noFill/>
          <a:ln>
            <a:noFill/>
          </a:ln>
        </p:spPr>
        <p:txBody>
          <a:bodyPr vert="horz" wrap="square" lIns="93177" tIns="46588" rIns="93177" bIns="46588" anchor="t" anchorCtr="0" compatLnSpc="1">
            <a:noAutofit/>
          </a:bodyPr>
          <a:lstStyle>
            <a:lvl1pPr marL="0" marR="0" lvl="0" indent="0" algn="r" defTabSz="914400" rtl="0" eaLnBrk="1" fontAlgn="auto" hangingPunct="1">
              <a:lnSpc>
                <a:spcPct val="100000"/>
              </a:lnSpc>
              <a:spcBef>
                <a:spcPts val="0"/>
              </a:spcBef>
              <a:spcAft>
                <a:spcPts val="0"/>
              </a:spcAft>
              <a:buNone/>
              <a:tabLst/>
              <a:defRPr lang="en-US" sz="1200" b="0" i="0" u="none" strike="noStrike" kern="1200" cap="none" spc="0" baseline="0" smtClean="0">
                <a:solidFill>
                  <a:srgbClr val="000000"/>
                </a:solidFill>
                <a:uFillTx/>
                <a:latin typeface="Calibri"/>
              </a:defRPr>
            </a:lvl1pPr>
          </a:lstStyle>
          <a:p>
            <a:pPr>
              <a:defRPr/>
            </a:pPr>
            <a:fld id="{5CF58B58-0BEC-414C-87BB-80DD7F611416}" type="datetime1">
              <a:rPr lang="nl-BE"/>
              <a:pPr>
                <a:defRPr/>
              </a:pPr>
              <a:t>18/09/2024</a:t>
            </a:fld>
            <a:endParaRPr/>
          </a:p>
        </p:txBody>
      </p:sp>
      <p:sp>
        <p:nvSpPr>
          <p:cNvPr id="11268" name="Slide Image Placeholder 3">
            <a:extLst>
              <a:ext uri="{FF2B5EF4-FFF2-40B4-BE49-F238E27FC236}">
                <a16:creationId xmlns:a16="http://schemas.microsoft.com/office/drawing/2014/main" id="{C4DFD159-9A9E-BDF1-D4AE-ED84728C9516}"/>
              </a:ext>
            </a:extLst>
          </p:cNvPr>
          <p:cNvSpPr>
            <a:spLocks noGrp="1" noRot="1" noChangeAspect="1"/>
          </p:cNvSpPr>
          <p:nvPr>
            <p:ph type="sldImg" idx="2"/>
          </p:nvPr>
        </p:nvSpPr>
        <p:spPr bwMode="auto">
          <a:xfrm>
            <a:off x="2940050" y="876300"/>
            <a:ext cx="3416300" cy="2365375"/>
          </a:xfrm>
          <a:prstGeom prst="rect">
            <a:avLst/>
          </a:prstGeom>
          <a:noFill/>
          <a:ln w="12701">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 name="Notes Placeholder 4">
            <a:extLst>
              <a:ext uri="{FF2B5EF4-FFF2-40B4-BE49-F238E27FC236}">
                <a16:creationId xmlns:a16="http://schemas.microsoft.com/office/drawing/2014/main" id="{44BF8C40-8178-2E30-A54B-5E84D5572676}"/>
              </a:ext>
            </a:extLst>
          </p:cNvPr>
          <p:cNvSpPr txBox="1">
            <a:spLocks noGrp="1"/>
          </p:cNvSpPr>
          <p:nvPr>
            <p:ph type="body" sz="quarter" idx="3"/>
          </p:nvPr>
        </p:nvSpPr>
        <p:spPr>
          <a:xfrm>
            <a:off x="930275" y="3373438"/>
            <a:ext cx="7435850" cy="2760662"/>
          </a:xfrm>
          <a:prstGeom prst="rect">
            <a:avLst/>
          </a:prstGeom>
          <a:noFill/>
          <a:ln>
            <a:noFill/>
          </a:ln>
        </p:spPr>
        <p:txBody>
          <a:bodyPr vert="horz" wrap="square" lIns="93177" tIns="46588" rIns="93177" bIns="46588" anchor="t" anchorCtr="0" compatLnSpc="1">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FD1DE63-147D-FE0B-F9D8-A97612D71257}"/>
              </a:ext>
            </a:extLst>
          </p:cNvPr>
          <p:cNvSpPr txBox="1">
            <a:spLocks noGrp="1"/>
          </p:cNvSpPr>
          <p:nvPr>
            <p:ph type="ftr" sz="quarter" idx="4"/>
          </p:nvPr>
        </p:nvSpPr>
        <p:spPr>
          <a:xfrm>
            <a:off x="0" y="6657975"/>
            <a:ext cx="4029075" cy="352425"/>
          </a:xfrm>
          <a:prstGeom prst="rect">
            <a:avLst/>
          </a:prstGeom>
          <a:noFill/>
          <a:ln>
            <a:noFill/>
          </a:ln>
        </p:spPr>
        <p:txBody>
          <a:bodyPr vert="horz" wrap="square" lIns="93177" tIns="46588" rIns="93177" bIns="46588" anchor="b" anchorCtr="0" compatLnSpc="1">
            <a:noAutofit/>
          </a:bodyPr>
          <a:lstStyle>
            <a:lvl1pPr marL="0" marR="0" lvl="0" indent="0" algn="l" defTabSz="914400" rtl="0" eaLnBrk="1"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a:defRPr/>
            </a:pPr>
            <a:endParaRPr/>
          </a:p>
        </p:txBody>
      </p:sp>
      <p:sp>
        <p:nvSpPr>
          <p:cNvPr id="7" name="Slide Number Placeholder 6">
            <a:extLst>
              <a:ext uri="{FF2B5EF4-FFF2-40B4-BE49-F238E27FC236}">
                <a16:creationId xmlns:a16="http://schemas.microsoft.com/office/drawing/2014/main" id="{28E65AEF-3E6C-0DAB-2AC2-7310E5C720B8}"/>
              </a:ext>
            </a:extLst>
          </p:cNvPr>
          <p:cNvSpPr txBox="1">
            <a:spLocks noGrp="1"/>
          </p:cNvSpPr>
          <p:nvPr>
            <p:ph type="sldNum" sz="quarter" idx="5"/>
          </p:nvPr>
        </p:nvSpPr>
        <p:spPr>
          <a:xfrm>
            <a:off x="5265738" y="6657975"/>
            <a:ext cx="4029075" cy="352425"/>
          </a:xfrm>
          <a:prstGeom prst="rect">
            <a:avLst/>
          </a:prstGeom>
          <a:noFill/>
          <a:ln>
            <a:noFill/>
          </a:ln>
        </p:spPr>
        <p:txBody>
          <a:bodyPr vert="horz" wrap="square" lIns="93177" tIns="46588" rIns="93177" bIns="46588" anchor="b" anchorCtr="0" compatLnSpc="1">
            <a:noAutofit/>
          </a:bodyPr>
          <a:lstStyle>
            <a:lvl1pPr marL="0" marR="0" lvl="0" indent="0" algn="r" defTabSz="914400" rtl="0" eaLnBrk="1" fontAlgn="auto" hangingPunct="1">
              <a:lnSpc>
                <a:spcPct val="100000"/>
              </a:lnSpc>
              <a:spcBef>
                <a:spcPts val="0"/>
              </a:spcBef>
              <a:spcAft>
                <a:spcPts val="0"/>
              </a:spcAft>
              <a:buNone/>
              <a:tabLst/>
              <a:defRPr lang="en-US" sz="1200" b="0" i="0" u="none" strike="noStrike" kern="1200" cap="none" spc="0" baseline="0" smtClean="0">
                <a:solidFill>
                  <a:srgbClr val="000000"/>
                </a:solidFill>
                <a:uFillTx/>
                <a:latin typeface="Calibri"/>
              </a:defRPr>
            </a:lvl1pPr>
          </a:lstStyle>
          <a:p>
            <a:pPr>
              <a:defRPr/>
            </a:pPr>
            <a:fld id="{BC5F7163-304A-49E2-A66C-F659BB32AC74}" type="slidenum">
              <a:rPr/>
              <a:pPr>
                <a:defRPr/>
              </a:pPr>
              <a:t>‹nr.›</a:t>
            </a:fld>
            <a:endParaRPr/>
          </a:p>
        </p:txBody>
      </p:sp>
    </p:spTree>
  </p:cSld>
  <p:clrMap bg1="lt1" tx1="dk1" bg2="lt2" tx2="dk2" accent1="accent1" accent2="accent2" accent3="accent3" accent4="accent4" accent5="accent5" accent6="accent6" hlink="hlink" folHlink="folHlink"/>
  <p:notesStyle>
    <a:lvl1pPr algn="l" rtl="0" eaLnBrk="0" fontAlgn="base">
      <a:spcBef>
        <a:spcPct val="0"/>
      </a:spcBef>
      <a:spcAft>
        <a:spcPct val="0"/>
      </a:spcAft>
      <a:defRPr lang="en-US" sz="1200" kern="1200">
        <a:solidFill>
          <a:srgbClr val="000000"/>
        </a:solidFill>
        <a:latin typeface="Calibri"/>
      </a:defRPr>
    </a:lvl1pPr>
    <a:lvl2pPr marL="457200" lvl="1" algn="l" rtl="0" eaLnBrk="0" fontAlgn="base">
      <a:spcBef>
        <a:spcPct val="0"/>
      </a:spcBef>
      <a:spcAft>
        <a:spcPct val="0"/>
      </a:spcAft>
      <a:defRPr lang="en-US" sz="1200" kern="1200">
        <a:solidFill>
          <a:srgbClr val="000000"/>
        </a:solidFill>
        <a:latin typeface="Calibri"/>
      </a:defRPr>
    </a:lvl2pPr>
    <a:lvl3pPr marL="914400" lvl="2" algn="l" rtl="0" eaLnBrk="0" fontAlgn="base">
      <a:spcBef>
        <a:spcPct val="0"/>
      </a:spcBef>
      <a:spcAft>
        <a:spcPct val="0"/>
      </a:spcAft>
      <a:defRPr lang="en-US" sz="1200" kern="1200">
        <a:solidFill>
          <a:srgbClr val="000000"/>
        </a:solidFill>
        <a:latin typeface="Calibri"/>
      </a:defRPr>
    </a:lvl3pPr>
    <a:lvl4pPr marL="1371600" lvl="3" algn="l" rtl="0" eaLnBrk="0" fontAlgn="base">
      <a:spcBef>
        <a:spcPct val="0"/>
      </a:spcBef>
      <a:spcAft>
        <a:spcPct val="0"/>
      </a:spcAft>
      <a:defRPr lang="en-US" sz="1200" kern="1200">
        <a:solidFill>
          <a:srgbClr val="000000"/>
        </a:solidFill>
        <a:latin typeface="Calibri"/>
      </a:defRPr>
    </a:lvl4pPr>
    <a:lvl5pPr marL="1828800" lvl="4" algn="l" rtl="0" eaLnBrk="0" fontAlgn="base">
      <a:spcBef>
        <a:spcPct val="0"/>
      </a:spcBef>
      <a:spcAft>
        <a:spcPct val="0"/>
      </a:spcAft>
      <a:defRPr lang="en-US" sz="1200" kern="1200">
        <a:solidFill>
          <a:srgbClr val="000000"/>
        </a:solidFill>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FB1EE850-0515-8842-0342-F73A4672EE5A}"/>
              </a:ext>
            </a:extLst>
          </p:cNvPr>
          <p:cNvSpPr>
            <a:spLocks noGrp="1" noRot="1" noChangeAspect="1" noTextEdit="1"/>
          </p:cNvSpPr>
          <p:nvPr>
            <p:ph type="sldImg"/>
          </p:nvPr>
        </p:nvSpPr>
        <p:spPr>
          <a:ln/>
        </p:spPr>
      </p:sp>
      <p:sp>
        <p:nvSpPr>
          <p:cNvPr id="14339" name="Notes Placeholder 2">
            <a:extLst>
              <a:ext uri="{FF2B5EF4-FFF2-40B4-BE49-F238E27FC236}">
                <a16:creationId xmlns:a16="http://schemas.microsoft.com/office/drawing/2014/main" id="{D9087C44-8522-EEF8-A31E-97DA28902DF6}"/>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lang="nl-BE" altLang="nl-BE">
              <a:latin typeface="Calibri" panose="020F0502020204030204" pitchFamily="34" charset="0"/>
            </a:endParaRPr>
          </a:p>
        </p:txBody>
      </p:sp>
      <p:sp>
        <p:nvSpPr>
          <p:cNvPr id="14340" name="Slide Number Placeholder 3">
            <a:extLst>
              <a:ext uri="{FF2B5EF4-FFF2-40B4-BE49-F238E27FC236}">
                <a16:creationId xmlns:a16="http://schemas.microsoft.com/office/drawing/2014/main" id="{8BC3B178-9C3F-BBC5-1E16-6D7BF66EE6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3595F538-8F2B-4AB5-892C-F7E7D7D45121}" type="slidenum">
              <a:rPr altLang="nl-BE">
                <a:solidFill>
                  <a:srgbClr val="000000"/>
                </a:solidFill>
                <a:latin typeface="Calibri" panose="020F0502020204030204" pitchFamily="34" charset="0"/>
              </a:rPr>
              <a:pPr fontAlgn="base">
                <a:spcBef>
                  <a:spcPct val="0"/>
                </a:spcBef>
                <a:spcAft>
                  <a:spcPct val="0"/>
                </a:spcAft>
              </a:pPr>
              <a:t>1</a:t>
            </a:fld>
            <a:endParaRPr altLang="nl-BE">
              <a:solidFill>
                <a:srgbClr val="000000"/>
              </a:solidFill>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97E186DA-37C6-1E1E-7D32-0EBBA49A54A4}"/>
              </a:ext>
            </a:extLst>
          </p:cNvPr>
          <p:cNvSpPr>
            <a:spLocks noGrp="1" noRot="1" noChangeAspect="1" noTextEdit="1"/>
          </p:cNvSpPr>
          <p:nvPr>
            <p:ph type="sldImg"/>
          </p:nvPr>
        </p:nvSpPr>
        <p:spPr>
          <a:ln/>
        </p:spPr>
      </p:sp>
      <p:sp>
        <p:nvSpPr>
          <p:cNvPr id="63491" name="Notes Placeholder 2">
            <a:extLst>
              <a:ext uri="{FF2B5EF4-FFF2-40B4-BE49-F238E27FC236}">
                <a16:creationId xmlns:a16="http://schemas.microsoft.com/office/drawing/2014/main" id="{A083F02E-2AB2-9E91-BCAB-9194E459CBC9}"/>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lang="nl-NL" altLang="nl-BE">
                <a:latin typeface="Calibri" panose="020F0502020204030204" pitchFamily="34" charset="0"/>
              </a:rPr>
              <a:t>Deze slide alleen voor de gemeenten met tweede generatie systemen</a:t>
            </a:r>
          </a:p>
          <a:p>
            <a:pPr eaLnBrk="1"/>
            <a:endParaRPr lang="nl-NL" altLang="nl-BE">
              <a:latin typeface="Calibri" panose="020F0502020204030204" pitchFamily="34" charset="0"/>
            </a:endParaRPr>
          </a:p>
        </p:txBody>
      </p:sp>
      <p:sp>
        <p:nvSpPr>
          <p:cNvPr id="63492" name="Slide Number Placeholder 3">
            <a:extLst>
              <a:ext uri="{FF2B5EF4-FFF2-40B4-BE49-F238E27FC236}">
                <a16:creationId xmlns:a16="http://schemas.microsoft.com/office/drawing/2014/main" id="{ABEF8199-FBB6-3BAC-5991-E6FB96A486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950416E9-10CC-4E17-854D-FEDAD32F6C6B}" type="slidenum">
              <a:rPr altLang="nl-BE">
                <a:solidFill>
                  <a:srgbClr val="000000"/>
                </a:solidFill>
                <a:latin typeface="Calibri" panose="020F0502020204030204" pitchFamily="34" charset="0"/>
              </a:rPr>
              <a:pPr fontAlgn="base">
                <a:spcBef>
                  <a:spcPct val="0"/>
                </a:spcBef>
                <a:spcAft>
                  <a:spcPct val="0"/>
                </a:spcAft>
              </a:pPr>
              <a:t>10</a:t>
            </a:fld>
            <a:endParaRPr altLang="nl-BE">
              <a:solidFill>
                <a:srgbClr val="000000"/>
              </a:solidFill>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12C6B7E7-B682-D1F2-6462-DD9852918E80}"/>
              </a:ext>
            </a:extLst>
          </p:cNvPr>
          <p:cNvSpPr>
            <a:spLocks noGrp="1" noRot="1" noChangeAspect="1" noTextEdit="1"/>
          </p:cNvSpPr>
          <p:nvPr>
            <p:ph type="sldImg"/>
          </p:nvPr>
        </p:nvSpPr>
        <p:spPr>
          <a:ln/>
        </p:spPr>
      </p:sp>
      <p:sp>
        <p:nvSpPr>
          <p:cNvPr id="65539" name="Notes Placeholder 2">
            <a:extLst>
              <a:ext uri="{FF2B5EF4-FFF2-40B4-BE49-F238E27FC236}">
                <a16:creationId xmlns:a16="http://schemas.microsoft.com/office/drawing/2014/main" id="{4B0BCD65-6DCE-F998-E8CC-F73CD4FF9C0B}"/>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lang="nl-BE" altLang="nl-BE">
              <a:latin typeface="Calibri" panose="020F0502020204030204" pitchFamily="34" charset="0"/>
            </a:endParaRPr>
          </a:p>
        </p:txBody>
      </p:sp>
      <p:sp>
        <p:nvSpPr>
          <p:cNvPr id="65540" name="Slide Number Placeholder 3">
            <a:extLst>
              <a:ext uri="{FF2B5EF4-FFF2-40B4-BE49-F238E27FC236}">
                <a16:creationId xmlns:a16="http://schemas.microsoft.com/office/drawing/2014/main" id="{EDB3C320-2B75-DC1F-DA31-469524EB56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14C64BEB-9AF8-4285-9F79-08003E8C93B1}" type="slidenum">
              <a:rPr altLang="nl-BE">
                <a:solidFill>
                  <a:srgbClr val="000000"/>
                </a:solidFill>
                <a:latin typeface="Calibri" panose="020F0502020204030204" pitchFamily="34" charset="0"/>
              </a:rPr>
              <a:pPr fontAlgn="base">
                <a:spcBef>
                  <a:spcPct val="0"/>
                </a:spcBef>
                <a:spcAft>
                  <a:spcPct val="0"/>
                </a:spcAft>
              </a:pPr>
              <a:t>11</a:t>
            </a:fld>
            <a:endParaRPr altLang="nl-BE">
              <a:solidFill>
                <a:srgbClr val="000000"/>
              </a:solidFill>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E05B74FF-2DD0-1C3D-50AC-4DB9C0A4F63C}"/>
              </a:ext>
            </a:extLst>
          </p:cNvPr>
          <p:cNvSpPr>
            <a:spLocks noGrp="1" noRot="1" noChangeAspect="1" noTextEdit="1"/>
          </p:cNvSpPr>
          <p:nvPr>
            <p:ph type="sldImg"/>
          </p:nvPr>
        </p:nvSpPr>
        <p:spPr>
          <a:ln/>
        </p:spPr>
      </p:sp>
      <p:sp>
        <p:nvSpPr>
          <p:cNvPr id="107523" name="Notes Placeholder 2">
            <a:extLst>
              <a:ext uri="{FF2B5EF4-FFF2-40B4-BE49-F238E27FC236}">
                <a16:creationId xmlns:a16="http://schemas.microsoft.com/office/drawing/2014/main" id="{2F61DD4D-DAF2-FE99-827E-532910B3BE01}"/>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lang="nl-NL" altLang="nl-BE">
                <a:latin typeface="Calibri" panose="020F0502020204030204" pitchFamily="34" charset="0"/>
              </a:rPr>
              <a:t>Deze slide alleen voor de gemeenten met tweede generatie systemen</a:t>
            </a:r>
          </a:p>
          <a:p>
            <a:pPr eaLnBrk="1"/>
            <a:endParaRPr lang="nl-NL" altLang="nl-BE">
              <a:latin typeface="Calibri" panose="020F0502020204030204" pitchFamily="34" charset="0"/>
            </a:endParaRPr>
          </a:p>
          <a:p>
            <a:pPr eaLnBrk="1"/>
            <a:r>
              <a:rPr lang="nl-NL" altLang="nl-BE">
                <a:latin typeface="Calibri" panose="020F0502020204030204" pitchFamily="34" charset="0"/>
              </a:rPr>
              <a:t>Na de laatste stap drukt u op de knop einde om de stemming te kunnen openen</a:t>
            </a:r>
          </a:p>
        </p:txBody>
      </p:sp>
      <p:sp>
        <p:nvSpPr>
          <p:cNvPr id="107524" name="Slide Number Placeholder 3">
            <a:extLst>
              <a:ext uri="{FF2B5EF4-FFF2-40B4-BE49-F238E27FC236}">
                <a16:creationId xmlns:a16="http://schemas.microsoft.com/office/drawing/2014/main" id="{768ED059-C71F-2E47-3B64-C662A317C4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3488A518-25B1-4AEB-9DD6-BDEEE9BEBF0C}" type="slidenum">
              <a:rPr altLang="nl-BE">
                <a:solidFill>
                  <a:srgbClr val="000000"/>
                </a:solidFill>
                <a:latin typeface="Calibri" panose="020F0502020204030204" pitchFamily="34" charset="0"/>
              </a:rPr>
              <a:pPr fontAlgn="base">
                <a:spcBef>
                  <a:spcPct val="0"/>
                </a:spcBef>
                <a:spcAft>
                  <a:spcPct val="0"/>
                </a:spcAft>
              </a:pPr>
              <a:t>13</a:t>
            </a:fld>
            <a:endParaRPr altLang="nl-BE">
              <a:solidFill>
                <a:srgbClr val="000000"/>
              </a:solidFill>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C9A9C657-CE6A-517D-71F6-CD973AC3685B}"/>
              </a:ext>
            </a:extLst>
          </p:cNvPr>
          <p:cNvSpPr>
            <a:spLocks noGrp="1" noRot="1" noChangeAspect="1" noTextEdit="1"/>
          </p:cNvSpPr>
          <p:nvPr>
            <p:ph type="sldImg"/>
          </p:nvPr>
        </p:nvSpPr>
        <p:spPr>
          <a:ln/>
        </p:spPr>
      </p:sp>
      <p:sp>
        <p:nvSpPr>
          <p:cNvPr id="111619" name="Notes Placeholder 2">
            <a:extLst>
              <a:ext uri="{FF2B5EF4-FFF2-40B4-BE49-F238E27FC236}">
                <a16:creationId xmlns:a16="http://schemas.microsoft.com/office/drawing/2014/main" id="{E57781FF-3BD8-49FC-96C3-6051823A23AF}"/>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lang="nl-NL" altLang="nl-BE">
                <a:latin typeface="Calibri" panose="020F0502020204030204" pitchFamily="34" charset="0"/>
              </a:rPr>
              <a:t>Deze slide alleen voor de gemeenten met tweede generatie systemen</a:t>
            </a:r>
          </a:p>
          <a:p>
            <a:pPr eaLnBrk="1"/>
            <a:endParaRPr lang="nl-NL" altLang="nl-BE">
              <a:latin typeface="Calibri" panose="020F0502020204030204" pitchFamily="34" charset="0"/>
            </a:endParaRPr>
          </a:p>
          <a:p>
            <a:pPr eaLnBrk="1"/>
            <a:r>
              <a:rPr lang="nl-NL" altLang="nl-BE">
                <a:latin typeface="Calibri" panose="020F0502020204030204" pitchFamily="34" charset="0"/>
              </a:rPr>
              <a:t>Van dit scherm is het van belang alleen maar om de knop ‘Verkiezing openen’ te selecteren. Alle andere opties zijn onbelangrijk voor het stembureau en voorzitters moeten niet aangemoedigd worden deze meer technische menu’s te openen.</a:t>
            </a:r>
          </a:p>
        </p:txBody>
      </p:sp>
      <p:sp>
        <p:nvSpPr>
          <p:cNvPr id="111620" name="Slide Number Placeholder 3">
            <a:extLst>
              <a:ext uri="{FF2B5EF4-FFF2-40B4-BE49-F238E27FC236}">
                <a16:creationId xmlns:a16="http://schemas.microsoft.com/office/drawing/2014/main" id="{EBE235EA-2C4E-597F-DF51-8FAEDC7094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56EE9886-9DDD-4F8B-96CE-531571B33D59}" type="slidenum">
              <a:rPr altLang="nl-BE">
                <a:solidFill>
                  <a:srgbClr val="000000"/>
                </a:solidFill>
                <a:latin typeface="Calibri" panose="020F0502020204030204" pitchFamily="34" charset="0"/>
              </a:rPr>
              <a:pPr fontAlgn="base">
                <a:spcBef>
                  <a:spcPct val="0"/>
                </a:spcBef>
                <a:spcAft>
                  <a:spcPct val="0"/>
                </a:spcAft>
              </a:pPr>
              <a:t>14</a:t>
            </a:fld>
            <a:endParaRPr altLang="nl-BE">
              <a:solidFill>
                <a:srgbClr val="000000"/>
              </a:solidFill>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DB996FE5-7B48-BC1B-1CF8-A475BFCE06A5}"/>
              </a:ext>
            </a:extLst>
          </p:cNvPr>
          <p:cNvSpPr>
            <a:spLocks noGrp="1" noRot="1" noChangeAspect="1" noTextEdit="1"/>
          </p:cNvSpPr>
          <p:nvPr>
            <p:ph type="sldImg"/>
          </p:nvPr>
        </p:nvSpPr>
        <p:spPr>
          <a:ln/>
        </p:spPr>
      </p:sp>
      <p:sp>
        <p:nvSpPr>
          <p:cNvPr id="117763" name="Notes Placeholder 2">
            <a:extLst>
              <a:ext uri="{FF2B5EF4-FFF2-40B4-BE49-F238E27FC236}">
                <a16:creationId xmlns:a16="http://schemas.microsoft.com/office/drawing/2014/main" id="{2FA61AF4-2879-B1FE-38E4-43D8C9894B44}"/>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lang="nl-NL" altLang="nl-BE">
                <a:latin typeface="Calibri" panose="020F0502020204030204" pitchFamily="34" charset="0"/>
              </a:rPr>
              <a:t>Deze slide alleen voor de gemeenten met tweede generatie systemen</a:t>
            </a:r>
          </a:p>
          <a:p>
            <a:pPr eaLnBrk="1"/>
            <a:endParaRPr lang="nl-NL" altLang="nl-BE">
              <a:latin typeface="Calibri" panose="020F0502020204030204" pitchFamily="34" charset="0"/>
            </a:endParaRPr>
          </a:p>
          <a:p>
            <a:pPr eaLnBrk="1"/>
            <a:r>
              <a:rPr lang="nl-NL" altLang="nl-BE">
                <a:latin typeface="Calibri" panose="020F0502020204030204" pitchFamily="34" charset="0"/>
              </a:rPr>
              <a:t>U kunt beginnen met het stemmen door kaarten te activeren en deze uit te geven aan kiezers die zich hebben geïdentificeerd, een oproepingsbrief hebben meegenomen en in de lijst met kiezers voor dit stembureau voorkomen en nog niet eerder hebben gestemd.</a:t>
            </a:r>
          </a:p>
        </p:txBody>
      </p:sp>
      <p:sp>
        <p:nvSpPr>
          <p:cNvPr id="117764" name="Slide Number Placeholder 3">
            <a:extLst>
              <a:ext uri="{FF2B5EF4-FFF2-40B4-BE49-F238E27FC236}">
                <a16:creationId xmlns:a16="http://schemas.microsoft.com/office/drawing/2014/main" id="{6649809F-570F-EF21-1DAA-18E26EB6D5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0191EF06-3106-4120-8833-CAF1B052D2A7}" type="slidenum">
              <a:rPr altLang="nl-BE">
                <a:solidFill>
                  <a:srgbClr val="000000"/>
                </a:solidFill>
                <a:latin typeface="Calibri" panose="020F0502020204030204" pitchFamily="34" charset="0"/>
              </a:rPr>
              <a:pPr fontAlgn="base">
                <a:spcBef>
                  <a:spcPct val="0"/>
                </a:spcBef>
                <a:spcAft>
                  <a:spcPct val="0"/>
                </a:spcAft>
              </a:pPr>
              <a:t>15</a:t>
            </a:fld>
            <a:endParaRPr altLang="nl-BE">
              <a:solidFill>
                <a:srgbClr val="000000"/>
              </a:solidFill>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jdelijke aanduiding voor dia-afbeelding 1">
            <a:extLst>
              <a:ext uri="{FF2B5EF4-FFF2-40B4-BE49-F238E27FC236}">
                <a16:creationId xmlns:a16="http://schemas.microsoft.com/office/drawing/2014/main" id="{3FA13943-BF84-4812-C2AE-9F2CE1F24F91}"/>
              </a:ext>
            </a:extLst>
          </p:cNvPr>
          <p:cNvSpPr>
            <a:spLocks noGrp="1" noRot="1" noChangeAspect="1" noTextEdit="1"/>
          </p:cNvSpPr>
          <p:nvPr>
            <p:ph type="sldImg"/>
          </p:nvPr>
        </p:nvSpPr>
        <p:spPr>
          <a:ln/>
        </p:spPr>
      </p:sp>
      <p:sp>
        <p:nvSpPr>
          <p:cNvPr id="128003" name="Tijdelijke aanduiding voor notities 2">
            <a:extLst>
              <a:ext uri="{FF2B5EF4-FFF2-40B4-BE49-F238E27FC236}">
                <a16:creationId xmlns:a16="http://schemas.microsoft.com/office/drawing/2014/main" id="{9B8F7B69-0E71-821D-E80E-92EB74F5B169}"/>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lang="nl-BE" altLang="nl-BE">
              <a:latin typeface="Calibri" panose="020F0502020204030204" pitchFamily="34" charset="0"/>
            </a:endParaRPr>
          </a:p>
        </p:txBody>
      </p:sp>
      <p:sp>
        <p:nvSpPr>
          <p:cNvPr id="128004" name="Tijdelijke aanduiding voor dianummer 3">
            <a:extLst>
              <a:ext uri="{FF2B5EF4-FFF2-40B4-BE49-F238E27FC236}">
                <a16:creationId xmlns:a16="http://schemas.microsoft.com/office/drawing/2014/main" id="{F113697D-4623-A694-D7F2-A6C63DD2DE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C386B63A-D5F0-4F9D-B2DB-C13B7D4664C1}" type="slidenum">
              <a:rPr altLang="nl-BE">
                <a:solidFill>
                  <a:srgbClr val="000000"/>
                </a:solidFill>
                <a:latin typeface="Calibri" panose="020F0502020204030204" pitchFamily="34" charset="0"/>
              </a:rPr>
              <a:pPr fontAlgn="base">
                <a:spcBef>
                  <a:spcPct val="0"/>
                </a:spcBef>
                <a:spcAft>
                  <a:spcPct val="0"/>
                </a:spcAft>
              </a:pPr>
              <a:t>16</a:t>
            </a:fld>
            <a:endParaRPr altLang="nl-BE">
              <a:solidFill>
                <a:srgbClr val="000000"/>
              </a:solidFill>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2EEB7E30-DC4F-99E4-793B-0274FC7DBB6F}"/>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72BF6C63-22F4-CA45-335B-1833F56A4C27}"/>
              </a:ext>
            </a:extLst>
          </p:cNvPr>
          <p:cNvSpPr txBox="1">
            <a:spLocks noGrp="1"/>
          </p:cNvSpPr>
          <p:nvPr>
            <p:ph type="body" sz="quarter" idx="1"/>
          </p:nvPr>
        </p:nvSpPr>
        <p:spPr/>
        <p:txBody>
          <a:bodyPr/>
          <a:lstStyle/>
          <a:p>
            <a:pPr eaLnBrk="1" fontAlgn="auto">
              <a:spcBef>
                <a:spcPts val="0"/>
              </a:spcBef>
              <a:spcAft>
                <a:spcPts val="0"/>
              </a:spcAft>
              <a:defRPr/>
            </a:pPr>
            <a:r>
              <a:rPr lang="nl-NL"/>
              <a:t>Deze slide alleen voor de gemeenten met tweede generatie systemen</a:t>
            </a:r>
          </a:p>
          <a:p>
            <a:pPr eaLnBrk="1" fontAlgn="auto">
              <a:spcBef>
                <a:spcPts val="0"/>
              </a:spcBef>
              <a:spcAft>
                <a:spcPts val="0"/>
              </a:spcAft>
              <a:defRPr/>
            </a:pPr>
            <a:endParaRPr lang="nl-NL"/>
          </a:p>
          <a:p>
            <a:pPr eaLnBrk="1" fontAlgn="auto">
              <a:spcBef>
                <a:spcPts val="0"/>
              </a:spcBef>
              <a:spcAft>
                <a:spcPts val="0"/>
              </a:spcAft>
              <a:defRPr/>
            </a:pPr>
            <a:r>
              <a:rPr lang="nl-NL" sz="3200" b="1"/>
              <a:t>LET OP: </a:t>
            </a:r>
          </a:p>
          <a:p>
            <a:pPr eaLnBrk="1" fontAlgn="auto">
              <a:spcBef>
                <a:spcPts val="0"/>
              </a:spcBef>
              <a:spcAft>
                <a:spcPts val="0"/>
              </a:spcAft>
              <a:defRPr/>
            </a:pPr>
            <a:r>
              <a:rPr lang="nl-NL" sz="3200" b="1"/>
              <a:t>zorg ervoor dat de kaart (smartcard) van de kiezer eerst wordt ingenomen voordat de kiezer zijn stembiljet bij de elektronische stembus wil scannen</a:t>
            </a:r>
          </a:p>
          <a:p>
            <a:pPr eaLnBrk="1" fontAlgn="auto">
              <a:spcBef>
                <a:spcPts val="0"/>
              </a:spcBef>
              <a:spcAft>
                <a:spcPts val="0"/>
              </a:spcAft>
              <a:defRPr/>
            </a:pPr>
            <a:endParaRPr lang="nl-NL"/>
          </a:p>
          <a:p>
            <a:pPr eaLnBrk="1" fontAlgn="auto">
              <a:spcBef>
                <a:spcPts val="0"/>
              </a:spcBef>
              <a:spcAft>
                <a:spcPts val="0"/>
              </a:spcAft>
              <a:defRPr/>
            </a:pPr>
            <a:r>
              <a:rPr lang="nl-NL"/>
              <a:t>Als een kiezer zijn stembiljet heeft gescand, dan kan de voorzitter dat in het scherm van zijn systeem op 2 punten zien:</a:t>
            </a:r>
          </a:p>
          <a:p>
            <a:pPr marL="171450" indent="-171450" eaLnBrk="1" fontAlgn="auto">
              <a:spcBef>
                <a:spcPts val="0"/>
              </a:spcBef>
              <a:spcAft>
                <a:spcPts val="0"/>
              </a:spcAft>
              <a:buSzPct val="100000"/>
              <a:buFont typeface="Arial" pitchFamily="34"/>
              <a:buChar char="•"/>
              <a:defRPr/>
            </a:pPr>
            <a:r>
              <a:rPr lang="nl-NL"/>
              <a:t>Er verschijnt tijdelijk een blauw balkje met de mededeling “Stem opgeslagen”</a:t>
            </a:r>
          </a:p>
          <a:p>
            <a:pPr marL="171450" indent="-171450" eaLnBrk="1" fontAlgn="auto">
              <a:spcBef>
                <a:spcPts val="0"/>
              </a:spcBef>
              <a:spcAft>
                <a:spcPts val="0"/>
              </a:spcAft>
              <a:buSzPct val="100000"/>
              <a:buFont typeface="Arial" pitchFamily="34"/>
              <a:buChar char="•"/>
              <a:defRPr/>
            </a:pPr>
            <a:r>
              <a:rPr lang="nl-NL"/>
              <a:t>Het tellertje voor het aantal kiezers loopt op.</a:t>
            </a:r>
          </a:p>
          <a:p>
            <a:pPr marL="171450" indent="-171450" eaLnBrk="1" fontAlgn="auto">
              <a:spcBef>
                <a:spcPts val="0"/>
              </a:spcBef>
              <a:spcAft>
                <a:spcPts val="0"/>
              </a:spcAft>
              <a:buSzPct val="100000"/>
              <a:buFont typeface="Arial" pitchFamily="34"/>
              <a:buChar char="•"/>
              <a:defRPr/>
            </a:pPr>
            <a:endParaRPr lang="nl-NL"/>
          </a:p>
          <a:p>
            <a:pPr eaLnBrk="1" fontAlgn="auto">
              <a:spcBef>
                <a:spcPts val="0"/>
              </a:spcBef>
              <a:spcAft>
                <a:spcPts val="0"/>
              </a:spcAft>
              <a:defRPr/>
            </a:pPr>
            <a:r>
              <a:rPr lang="nl-NL" b="1"/>
              <a:t>LET OP: </a:t>
            </a:r>
          </a:p>
          <a:p>
            <a:pPr eaLnBrk="1" fontAlgn="auto">
              <a:spcBef>
                <a:spcPts val="0"/>
              </a:spcBef>
              <a:spcAft>
                <a:spcPts val="0"/>
              </a:spcAft>
              <a:defRPr/>
            </a:pPr>
            <a:r>
              <a:rPr lang="nl-NL" b="1"/>
              <a:t>zorg ervoor dat de kiezer zijn stembiljet in de elektronische stembus wil deponeert als de automatische klep opengaat.</a:t>
            </a:r>
          </a:p>
          <a:p>
            <a:pPr eaLnBrk="1" fontAlgn="auto">
              <a:spcBef>
                <a:spcPts val="0"/>
              </a:spcBef>
              <a:spcAft>
                <a:spcPts val="0"/>
              </a:spcAft>
              <a:defRPr/>
            </a:pPr>
            <a:r>
              <a:rPr lang="nl-NL" b="1"/>
              <a:t>Lukt dit niet voordat de klep weer gesloten is, dan vraagt u de kiezer zijn stembiljet nog een keer te scannen. De klep gaat dan weer open.</a:t>
            </a:r>
          </a:p>
          <a:p>
            <a:pPr eaLnBrk="1" fontAlgn="auto">
              <a:spcBef>
                <a:spcPts val="0"/>
              </a:spcBef>
              <a:spcAft>
                <a:spcPts val="0"/>
              </a:spcAft>
              <a:defRPr/>
            </a:pPr>
            <a:endParaRPr lang="nl-NL"/>
          </a:p>
        </p:txBody>
      </p:sp>
      <p:sp>
        <p:nvSpPr>
          <p:cNvPr id="132100" name="Slide Number Placeholder 3">
            <a:extLst>
              <a:ext uri="{FF2B5EF4-FFF2-40B4-BE49-F238E27FC236}">
                <a16:creationId xmlns:a16="http://schemas.microsoft.com/office/drawing/2014/main" id="{61E80A43-C548-FD8F-39BF-207BA9FAB4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89C5B73F-0C96-482D-8B64-39A8F0FDF153}" type="slidenum">
              <a:rPr altLang="nl-BE">
                <a:solidFill>
                  <a:srgbClr val="000000"/>
                </a:solidFill>
                <a:latin typeface="Calibri" panose="020F0502020204030204" pitchFamily="34" charset="0"/>
              </a:rPr>
              <a:pPr fontAlgn="base">
                <a:spcBef>
                  <a:spcPct val="0"/>
                </a:spcBef>
                <a:spcAft>
                  <a:spcPct val="0"/>
                </a:spcAft>
              </a:pPr>
              <a:t>17</a:t>
            </a:fld>
            <a:endParaRPr altLang="nl-BE">
              <a:solidFill>
                <a:srgbClr val="000000"/>
              </a:solidFill>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A2D8019D-0CAE-4947-0BA3-88C43FB85AB2}"/>
              </a:ext>
            </a:extLst>
          </p:cNvPr>
          <p:cNvSpPr>
            <a:spLocks noGrp="1" noRot="1" noChangeAspect="1" noTextEdit="1"/>
          </p:cNvSpPr>
          <p:nvPr>
            <p:ph type="sldImg"/>
          </p:nvPr>
        </p:nvSpPr>
        <p:spPr>
          <a:ln/>
        </p:spPr>
      </p:sp>
      <p:sp>
        <p:nvSpPr>
          <p:cNvPr id="136195" name="Notes Placeholder 2">
            <a:extLst>
              <a:ext uri="{FF2B5EF4-FFF2-40B4-BE49-F238E27FC236}">
                <a16:creationId xmlns:a16="http://schemas.microsoft.com/office/drawing/2014/main" id="{0409CE50-B008-C926-D3B5-3012A898FB7A}"/>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lang="nl-NL" altLang="nl-BE">
                <a:latin typeface="Calibri" panose="020F0502020204030204" pitchFamily="34" charset="0"/>
              </a:rPr>
              <a:t>Deze slide alleen voor de gemeenten met tweede generatie systemen</a:t>
            </a:r>
          </a:p>
          <a:p>
            <a:pPr eaLnBrk="1"/>
            <a:endParaRPr lang="nl-NL" altLang="nl-BE">
              <a:latin typeface="Calibri" panose="020F0502020204030204" pitchFamily="34" charset="0"/>
            </a:endParaRPr>
          </a:p>
          <a:p>
            <a:pPr eaLnBrk="1"/>
            <a:r>
              <a:rPr lang="nl-NL" altLang="nl-BE" sz="3200" b="1">
                <a:latin typeface="Calibri" panose="020F0502020204030204" pitchFamily="34" charset="0"/>
              </a:rPr>
              <a:t>Alle tot die sluitingstijd toegelaten kiezers mogen nog stemmen.</a:t>
            </a:r>
          </a:p>
          <a:p>
            <a:pPr eaLnBrk="1"/>
            <a:r>
              <a:rPr lang="nl-NL" altLang="nl-BE" sz="3200" b="1">
                <a:latin typeface="Calibri" panose="020F0502020204030204" pitchFamily="34" charset="0"/>
              </a:rPr>
              <a:t>Nadat de laatst toegelaten kiezer in het stembureau zijn/haar stem heeft uitgebracht activeert de voorzitter het menu waar de stemming gesloten kan worden. </a:t>
            </a:r>
            <a:endParaRPr lang="nl-NL" altLang="nl-BE" b="1">
              <a:latin typeface="Calibri" panose="020F0502020204030204" pitchFamily="34" charset="0"/>
            </a:endParaRPr>
          </a:p>
          <a:p>
            <a:pPr eaLnBrk="1"/>
            <a:endParaRPr lang="nl-NL" altLang="nl-BE">
              <a:latin typeface="Calibri" panose="020F0502020204030204" pitchFamily="34" charset="0"/>
            </a:endParaRPr>
          </a:p>
        </p:txBody>
      </p:sp>
      <p:sp>
        <p:nvSpPr>
          <p:cNvPr id="136196" name="Slide Number Placeholder 3">
            <a:extLst>
              <a:ext uri="{FF2B5EF4-FFF2-40B4-BE49-F238E27FC236}">
                <a16:creationId xmlns:a16="http://schemas.microsoft.com/office/drawing/2014/main" id="{E9B4FFAB-82E8-A582-398E-8616BBB13F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4293310F-7CAD-4A07-ADB8-0377981F7C38}" type="slidenum">
              <a:rPr altLang="nl-BE">
                <a:solidFill>
                  <a:srgbClr val="000000"/>
                </a:solidFill>
                <a:latin typeface="Calibri" panose="020F0502020204030204" pitchFamily="34" charset="0"/>
              </a:rPr>
              <a:pPr fontAlgn="base">
                <a:spcBef>
                  <a:spcPct val="0"/>
                </a:spcBef>
                <a:spcAft>
                  <a:spcPct val="0"/>
                </a:spcAft>
              </a:pPr>
              <a:t>18</a:t>
            </a:fld>
            <a:endParaRPr altLang="nl-BE">
              <a:solidFill>
                <a:srgbClr val="000000"/>
              </a:solidFill>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0B2683C2-EBF7-7C43-D818-DF0E990BB4CA}"/>
              </a:ext>
            </a:extLst>
          </p:cNvPr>
          <p:cNvSpPr>
            <a:spLocks noGrp="1" noRot="1" noChangeAspect="1" noTextEdit="1"/>
          </p:cNvSpPr>
          <p:nvPr>
            <p:ph type="sldImg"/>
          </p:nvPr>
        </p:nvSpPr>
        <p:spPr>
          <a:ln/>
        </p:spPr>
      </p:sp>
      <p:sp>
        <p:nvSpPr>
          <p:cNvPr id="138243" name="Notes Placeholder 2">
            <a:extLst>
              <a:ext uri="{FF2B5EF4-FFF2-40B4-BE49-F238E27FC236}">
                <a16:creationId xmlns:a16="http://schemas.microsoft.com/office/drawing/2014/main" id="{DB6C1C32-751F-8D78-EBF8-B1FB5B429F10}"/>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lang="nl-NL" altLang="nl-BE">
                <a:latin typeface="Calibri" panose="020F0502020204030204" pitchFamily="34" charset="0"/>
              </a:rPr>
              <a:t>Deze slide alleen voor de gemeenten met tweede generatie systemen</a:t>
            </a:r>
          </a:p>
          <a:p>
            <a:pPr eaLnBrk="1"/>
            <a:endParaRPr lang="nl-NL" altLang="nl-BE">
              <a:latin typeface="Calibri" panose="020F0502020204030204" pitchFamily="34" charset="0"/>
            </a:endParaRPr>
          </a:p>
          <a:p>
            <a:pPr eaLnBrk="1"/>
            <a:r>
              <a:rPr lang="nl-NL" altLang="nl-BE" sz="3200" b="1">
                <a:latin typeface="Calibri" panose="020F0502020204030204" pitchFamily="34" charset="0"/>
              </a:rPr>
              <a:t>De voorzitter kiest de optie ‘Stemmen afsluiten’ en vraagt alle bijzitters de stemcomputers uit te zetten zodat het afdrukken van nog meer stembiljetten onmogelijk gemaakt wordt.</a:t>
            </a:r>
            <a:endParaRPr lang="nl-NL" altLang="nl-BE" b="1">
              <a:latin typeface="Calibri" panose="020F0502020204030204" pitchFamily="34" charset="0"/>
            </a:endParaRPr>
          </a:p>
          <a:p>
            <a:pPr eaLnBrk="1"/>
            <a:endParaRPr lang="nl-NL" altLang="nl-BE">
              <a:latin typeface="Calibri" panose="020F0502020204030204" pitchFamily="34" charset="0"/>
            </a:endParaRPr>
          </a:p>
        </p:txBody>
      </p:sp>
      <p:sp>
        <p:nvSpPr>
          <p:cNvPr id="138244" name="Slide Number Placeholder 3">
            <a:extLst>
              <a:ext uri="{FF2B5EF4-FFF2-40B4-BE49-F238E27FC236}">
                <a16:creationId xmlns:a16="http://schemas.microsoft.com/office/drawing/2014/main" id="{5538C6BD-0F91-1E9A-1D76-763B955C92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FD93C7A6-45D7-4C0A-82CF-08B7DFE8FBFD}" type="slidenum">
              <a:rPr altLang="nl-BE">
                <a:solidFill>
                  <a:srgbClr val="000000"/>
                </a:solidFill>
                <a:latin typeface="Calibri" panose="020F0502020204030204" pitchFamily="34" charset="0"/>
              </a:rPr>
              <a:pPr fontAlgn="base">
                <a:spcBef>
                  <a:spcPct val="0"/>
                </a:spcBef>
                <a:spcAft>
                  <a:spcPct val="0"/>
                </a:spcAft>
              </a:pPr>
              <a:t>19</a:t>
            </a:fld>
            <a:endParaRPr altLang="nl-BE">
              <a:solidFill>
                <a:srgbClr val="000000"/>
              </a:solidFill>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71F4D665-7DB5-A450-0A8E-9269D2AA9B27}"/>
              </a:ext>
            </a:extLst>
          </p:cNvPr>
          <p:cNvSpPr>
            <a:spLocks noGrp="1" noRot="1" noChangeAspect="1" noTextEdit="1"/>
          </p:cNvSpPr>
          <p:nvPr>
            <p:ph type="sldImg"/>
          </p:nvPr>
        </p:nvSpPr>
        <p:spPr>
          <a:ln/>
        </p:spPr>
      </p:sp>
      <p:sp>
        <p:nvSpPr>
          <p:cNvPr id="142339" name="Notes Placeholder 2">
            <a:extLst>
              <a:ext uri="{FF2B5EF4-FFF2-40B4-BE49-F238E27FC236}">
                <a16:creationId xmlns:a16="http://schemas.microsoft.com/office/drawing/2014/main" id="{C951C387-BDD6-9108-18CB-A4C189552C69}"/>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lang="nl-NL" altLang="nl-BE">
              <a:latin typeface="Calibri" panose="020F0502020204030204" pitchFamily="34" charset="0"/>
            </a:endParaRPr>
          </a:p>
          <a:p>
            <a:pPr eaLnBrk="1"/>
            <a:endParaRPr lang="nl-NL" altLang="nl-BE">
              <a:latin typeface="Calibri" panose="020F0502020204030204" pitchFamily="34" charset="0"/>
            </a:endParaRPr>
          </a:p>
          <a:p>
            <a:pPr eaLnBrk="1"/>
            <a:r>
              <a:rPr lang="nl-NL" altLang="nl-BE" sz="3200" b="1">
                <a:latin typeface="Calibri" panose="020F0502020204030204" pitchFamily="34" charset="0"/>
              </a:rPr>
              <a:t>De voorzitter kiest de optie ‘Bevestigen’ en vraagt alle bijzitters de stemcomputers uit te zetten zodat het afdrukken van nog meer stembiljetten onmogelijk gemaakt wordt.</a:t>
            </a:r>
            <a:endParaRPr lang="nl-NL" altLang="nl-BE" b="1">
              <a:latin typeface="Calibri" panose="020F0502020204030204" pitchFamily="34" charset="0"/>
            </a:endParaRPr>
          </a:p>
          <a:p>
            <a:pPr eaLnBrk="1"/>
            <a:endParaRPr lang="nl-NL" altLang="nl-BE" b="1">
              <a:latin typeface="Calibri" panose="020F0502020204030204" pitchFamily="34" charset="0"/>
            </a:endParaRPr>
          </a:p>
          <a:p>
            <a:pPr eaLnBrk="1"/>
            <a:r>
              <a:rPr lang="nl-NL" altLang="nl-BE" b="1">
                <a:latin typeface="Calibri" panose="020F0502020204030204" pitchFamily="34" charset="0"/>
              </a:rPr>
              <a:t>Het systeem gaat dan een aantal stappen nemen om ervoor te zorgen dat alle stemmen worden geteld en op een veilige manier wordt opgeslagen.</a:t>
            </a:r>
          </a:p>
          <a:p>
            <a:pPr eaLnBrk="1"/>
            <a:endParaRPr lang="nl-NL" altLang="nl-BE" b="1">
              <a:latin typeface="Calibri" panose="020F0502020204030204" pitchFamily="34" charset="0"/>
            </a:endParaRPr>
          </a:p>
          <a:p>
            <a:pPr eaLnBrk="1"/>
            <a:r>
              <a:rPr lang="nl-NL" altLang="nl-BE" b="1">
                <a:latin typeface="Calibri" panose="020F0502020204030204" pitchFamily="34" charset="0"/>
              </a:rPr>
              <a:t>Tijdens het doorlopen van die stappen worden een aantal verschillende schermen getoond die de voorzitter informeren dat die stappen goed zijn afgerond en dat de voorzitter weet dat hij even moet wachten voor de volgende handeling.</a:t>
            </a:r>
          </a:p>
          <a:p>
            <a:pPr eaLnBrk="1"/>
            <a:endParaRPr lang="nl-NL" altLang="nl-BE" b="1">
              <a:latin typeface="Calibri" panose="020F0502020204030204" pitchFamily="34" charset="0"/>
            </a:endParaRPr>
          </a:p>
          <a:p>
            <a:pPr eaLnBrk="1"/>
            <a:r>
              <a:rPr lang="nl-NL" altLang="nl-BE" b="1">
                <a:latin typeface="Calibri" panose="020F0502020204030204" pitchFamily="34" charset="0"/>
              </a:rPr>
              <a:t>En dat is ….</a:t>
            </a:r>
            <a:endParaRPr lang="nl-NL" altLang="nl-BE">
              <a:latin typeface="Calibri" panose="020F0502020204030204" pitchFamily="34" charset="0"/>
            </a:endParaRPr>
          </a:p>
        </p:txBody>
      </p:sp>
      <p:sp>
        <p:nvSpPr>
          <p:cNvPr id="142340" name="Slide Number Placeholder 3">
            <a:extLst>
              <a:ext uri="{FF2B5EF4-FFF2-40B4-BE49-F238E27FC236}">
                <a16:creationId xmlns:a16="http://schemas.microsoft.com/office/drawing/2014/main" id="{E138BCD5-330A-566D-6F26-5D4CFFD190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1A9093D9-E86A-45CF-9BA1-553C9C22A58F}" type="slidenum">
              <a:rPr altLang="nl-BE">
                <a:solidFill>
                  <a:srgbClr val="000000"/>
                </a:solidFill>
                <a:latin typeface="Calibri" panose="020F0502020204030204" pitchFamily="34" charset="0"/>
              </a:rPr>
              <a:pPr fontAlgn="base">
                <a:spcBef>
                  <a:spcPct val="0"/>
                </a:spcBef>
                <a:spcAft>
                  <a:spcPct val="0"/>
                </a:spcAft>
              </a:pPr>
              <a:t>20</a:t>
            </a:fld>
            <a:endParaRPr altLang="nl-BE">
              <a:solidFill>
                <a:srgbClr val="000000"/>
              </a:solidFill>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A2DFCAE4-ADC1-9BE6-85EA-964CB327AA50}"/>
              </a:ext>
            </a:extLst>
          </p:cNvPr>
          <p:cNvSpPr>
            <a:spLocks noGrp="1" noRot="1" noChangeAspect="1" noTextEdit="1"/>
          </p:cNvSpPr>
          <p:nvPr>
            <p:ph type="sldImg"/>
          </p:nvPr>
        </p:nvSpPr>
        <p:spPr>
          <a:ln/>
        </p:spPr>
      </p:sp>
      <p:sp>
        <p:nvSpPr>
          <p:cNvPr id="34819" name="Notes Placeholder 2">
            <a:extLst>
              <a:ext uri="{FF2B5EF4-FFF2-40B4-BE49-F238E27FC236}">
                <a16:creationId xmlns:a16="http://schemas.microsoft.com/office/drawing/2014/main" id="{45A26092-9E52-9547-89B7-4BCA8F1E6D55}"/>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lang="nl-NL" altLang="nl-BE">
                <a:latin typeface="Calibri" panose="020F0502020204030204" pitchFamily="34" charset="0"/>
              </a:rPr>
              <a:t>Deze slide alleen voor de gemeenten met tweede generatie systemen</a:t>
            </a:r>
          </a:p>
          <a:p>
            <a:pPr eaLnBrk="1"/>
            <a:endParaRPr lang="nl-NL" altLang="nl-BE">
              <a:latin typeface="Calibri" panose="020F0502020204030204" pitchFamily="34" charset="0"/>
            </a:endParaRPr>
          </a:p>
          <a:p>
            <a:pPr eaLnBrk="1"/>
            <a:r>
              <a:rPr lang="nl-NL" altLang="nl-BE">
                <a:latin typeface="Calibri" panose="020F0502020204030204" pitchFamily="34" charset="0"/>
              </a:rPr>
              <a:t>De opstelling van de stembus t.o.v. Het voorzitterssysteem zorgt ervoor dat de onderling verbindende kabels niet dwars over het scherm lopen.</a:t>
            </a:r>
          </a:p>
        </p:txBody>
      </p:sp>
      <p:sp>
        <p:nvSpPr>
          <p:cNvPr id="34820" name="Slide Number Placeholder 3">
            <a:extLst>
              <a:ext uri="{FF2B5EF4-FFF2-40B4-BE49-F238E27FC236}">
                <a16:creationId xmlns:a16="http://schemas.microsoft.com/office/drawing/2014/main" id="{56A89E97-6F78-BB2A-9DD8-D75402196F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7299480F-F513-4B07-A345-4D27FFB97591}" type="slidenum">
              <a:rPr altLang="nl-BE">
                <a:solidFill>
                  <a:srgbClr val="000000"/>
                </a:solidFill>
                <a:latin typeface="Calibri" panose="020F0502020204030204" pitchFamily="34" charset="0"/>
              </a:rPr>
              <a:pPr fontAlgn="base">
                <a:spcBef>
                  <a:spcPct val="0"/>
                </a:spcBef>
                <a:spcAft>
                  <a:spcPct val="0"/>
                </a:spcAft>
              </a:pPr>
              <a:t>2</a:t>
            </a:fld>
            <a:endParaRPr altLang="nl-BE">
              <a:solidFill>
                <a:srgbClr val="000000"/>
              </a:solidFill>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429411DF-49C4-8F19-910D-DCE825469101}"/>
              </a:ext>
            </a:extLst>
          </p:cNvPr>
          <p:cNvSpPr>
            <a:spLocks noGrp="1" noRot="1" noChangeAspect="1" noTextEdit="1"/>
          </p:cNvSpPr>
          <p:nvPr>
            <p:ph type="sldImg"/>
          </p:nvPr>
        </p:nvSpPr>
        <p:spPr>
          <a:ln/>
        </p:spPr>
      </p:sp>
      <p:sp>
        <p:nvSpPr>
          <p:cNvPr id="144387" name="Notes Placeholder 2">
            <a:extLst>
              <a:ext uri="{FF2B5EF4-FFF2-40B4-BE49-F238E27FC236}">
                <a16:creationId xmlns:a16="http://schemas.microsoft.com/office/drawing/2014/main" id="{5E41FCE0-1009-C05F-D1EA-28EA07F6D504}"/>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lang="nl-NL" altLang="nl-BE">
              <a:latin typeface="Calibri" panose="020F0502020204030204" pitchFamily="34" charset="0"/>
            </a:endParaRPr>
          </a:p>
          <a:p>
            <a:pPr eaLnBrk="1"/>
            <a:r>
              <a:rPr lang="nl-NL" altLang="nl-BE">
                <a:latin typeface="Calibri" panose="020F0502020204030204" pitchFamily="34" charset="0"/>
              </a:rPr>
              <a:t>Het voorzitterssysteem zal op een gegeven moment het stembureau vragen om een USB-stick uit de elektronische stembus te nemen en deze samen met één van de stemcomputers te gebruiken om een kerncijferrapport af te drukken.</a:t>
            </a:r>
          </a:p>
          <a:p>
            <a:pPr eaLnBrk="1"/>
            <a:endParaRPr lang="nl-NL" altLang="nl-BE">
              <a:latin typeface="Calibri" panose="020F0502020204030204" pitchFamily="34" charset="0"/>
            </a:endParaRPr>
          </a:p>
          <a:p>
            <a:pPr eaLnBrk="1"/>
            <a:r>
              <a:rPr lang="nl-NL" altLang="nl-BE" b="1">
                <a:latin typeface="Calibri" panose="020F0502020204030204" pitchFamily="34" charset="0"/>
              </a:rPr>
              <a:t>Dit rapport is van groot belang en moet door alle leden van het stembureau ondertekend worden. </a:t>
            </a:r>
            <a:r>
              <a:rPr lang="nl-NL" altLang="nl-BE">
                <a:latin typeface="Calibri" panose="020F0502020204030204" pitchFamily="34" charset="0"/>
              </a:rPr>
              <a:t>Eventuele getuigen in het stembureau mogen ook meeondertekenen. </a:t>
            </a:r>
          </a:p>
          <a:p>
            <a:pPr eaLnBrk="1"/>
            <a:endParaRPr lang="nl-NL" altLang="nl-BE">
              <a:latin typeface="Calibri" panose="020F0502020204030204" pitchFamily="34" charset="0"/>
            </a:endParaRPr>
          </a:p>
          <a:p>
            <a:pPr eaLnBrk="1"/>
            <a:r>
              <a:rPr lang="nl-NL" altLang="nl-BE" b="1">
                <a:latin typeface="Calibri" panose="020F0502020204030204" pitchFamily="34" charset="0"/>
              </a:rPr>
              <a:t>Dit rapport wordt op het hoofdbureau gebruikt om te bepalen of de uitslag van het stembureau zoals die op de USB-sticks zijn bewaard en worden ingeleverd echt van het stembureau komen en ook niet zijn veranderd, nadat de USB-sticks het stembureau hebben verlaten.</a:t>
            </a:r>
          </a:p>
          <a:p>
            <a:pPr eaLnBrk="1"/>
            <a:endParaRPr lang="nl-NL" altLang="nl-BE">
              <a:latin typeface="Calibri" panose="020F0502020204030204" pitchFamily="34" charset="0"/>
            </a:endParaRPr>
          </a:p>
        </p:txBody>
      </p:sp>
      <p:sp>
        <p:nvSpPr>
          <p:cNvPr id="144388" name="Slide Number Placeholder 3">
            <a:extLst>
              <a:ext uri="{FF2B5EF4-FFF2-40B4-BE49-F238E27FC236}">
                <a16:creationId xmlns:a16="http://schemas.microsoft.com/office/drawing/2014/main" id="{8B083FA3-4A75-91E8-B78D-92203A22BC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A0CEE67E-539A-4E48-9C0E-7B7CF8F1B4E4}" type="slidenum">
              <a:rPr altLang="nl-BE">
                <a:solidFill>
                  <a:srgbClr val="000000"/>
                </a:solidFill>
                <a:latin typeface="Calibri" panose="020F0502020204030204" pitchFamily="34" charset="0"/>
              </a:rPr>
              <a:pPr fontAlgn="base">
                <a:spcBef>
                  <a:spcPct val="0"/>
                </a:spcBef>
                <a:spcAft>
                  <a:spcPct val="0"/>
                </a:spcAft>
              </a:pPr>
              <a:t>21</a:t>
            </a:fld>
            <a:endParaRPr altLang="nl-BE">
              <a:solidFill>
                <a:srgbClr val="000000"/>
              </a:solidFill>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a:extLst>
              <a:ext uri="{FF2B5EF4-FFF2-40B4-BE49-F238E27FC236}">
                <a16:creationId xmlns:a16="http://schemas.microsoft.com/office/drawing/2014/main" id="{3E6EF854-56A8-3217-953F-59773E2165EC}"/>
              </a:ext>
            </a:extLst>
          </p:cNvPr>
          <p:cNvSpPr>
            <a:spLocks noGrp="1" noRot="1" noChangeAspect="1" noTextEdit="1"/>
          </p:cNvSpPr>
          <p:nvPr>
            <p:ph type="sldImg"/>
          </p:nvPr>
        </p:nvSpPr>
        <p:spPr>
          <a:ln/>
        </p:spPr>
      </p:sp>
      <p:sp>
        <p:nvSpPr>
          <p:cNvPr id="146435" name="Notes Placeholder 2">
            <a:extLst>
              <a:ext uri="{FF2B5EF4-FFF2-40B4-BE49-F238E27FC236}">
                <a16:creationId xmlns:a16="http://schemas.microsoft.com/office/drawing/2014/main" id="{F81A2F0C-2394-2A1D-1764-C9D96F9B8C8F}"/>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lang="nl-NL" altLang="nl-BE">
                <a:latin typeface="Calibri" panose="020F0502020204030204" pitchFamily="34" charset="0"/>
              </a:rPr>
              <a:t>Deze slide alleen voor de gemeenten met tweede generatie systemen</a:t>
            </a:r>
          </a:p>
          <a:p>
            <a:pPr eaLnBrk="1"/>
            <a:endParaRPr lang="nl-NL" altLang="nl-BE">
              <a:latin typeface="Calibri" panose="020F0502020204030204" pitchFamily="34" charset="0"/>
            </a:endParaRPr>
          </a:p>
          <a:p>
            <a:pPr eaLnBrk="1"/>
            <a:r>
              <a:rPr lang="nl-NL" altLang="nl-BE">
                <a:latin typeface="Calibri" panose="020F0502020204030204" pitchFamily="34" charset="0"/>
              </a:rPr>
              <a:t>Als een USB-stick in 1 van de stemcomputers is gestoken kan de stemcomputer weer worden aangezet en dan zal het rapport geladen worden die dan afgedrukt kan worden met dezelfde printer als waarmee de stembiljetten zijn afgedrukt.</a:t>
            </a:r>
          </a:p>
          <a:p>
            <a:pPr eaLnBrk="1"/>
            <a:endParaRPr lang="nl-NL" altLang="nl-BE">
              <a:latin typeface="Calibri" panose="020F0502020204030204" pitchFamily="34" charset="0"/>
            </a:endParaRPr>
          </a:p>
          <a:p>
            <a:pPr eaLnBrk="1"/>
            <a:endParaRPr lang="nl-NL" altLang="nl-BE">
              <a:latin typeface="Calibri" panose="020F0502020204030204" pitchFamily="34" charset="0"/>
            </a:endParaRPr>
          </a:p>
          <a:p>
            <a:pPr eaLnBrk="1"/>
            <a:r>
              <a:rPr lang="nl-NL" altLang="nl-BE" sz="1800" b="1">
                <a:latin typeface="Calibri" panose="020F0502020204030204" pitchFamily="34" charset="0"/>
              </a:rPr>
              <a:t>LET OP: DE STEMCOMPUTER MOET WEL EERST UITGEZET ZIJN VOORDAT DE USB-STICK INGESTOKEN WORDT EN DE STEMCOMPUTER WEER WORDT AANGEZET.</a:t>
            </a:r>
          </a:p>
        </p:txBody>
      </p:sp>
      <p:sp>
        <p:nvSpPr>
          <p:cNvPr id="146436" name="Slide Number Placeholder 3">
            <a:extLst>
              <a:ext uri="{FF2B5EF4-FFF2-40B4-BE49-F238E27FC236}">
                <a16:creationId xmlns:a16="http://schemas.microsoft.com/office/drawing/2014/main" id="{E9C45300-E4FE-8BB4-5AF2-1E53A91EF5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AB80E92F-914C-48B8-90CA-A2483C526998}" type="slidenum">
              <a:rPr altLang="nl-BE">
                <a:solidFill>
                  <a:srgbClr val="000000"/>
                </a:solidFill>
                <a:latin typeface="Calibri" panose="020F0502020204030204" pitchFamily="34" charset="0"/>
              </a:rPr>
              <a:pPr fontAlgn="base">
                <a:spcBef>
                  <a:spcPct val="0"/>
                </a:spcBef>
                <a:spcAft>
                  <a:spcPct val="0"/>
                </a:spcAft>
              </a:pPr>
              <a:t>22</a:t>
            </a:fld>
            <a:endParaRPr altLang="nl-BE">
              <a:solidFill>
                <a:srgbClr val="000000"/>
              </a:solidFill>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a:extLst>
              <a:ext uri="{FF2B5EF4-FFF2-40B4-BE49-F238E27FC236}">
                <a16:creationId xmlns:a16="http://schemas.microsoft.com/office/drawing/2014/main" id="{66A74784-919F-A4A5-5B34-48D39B1FBCFD}"/>
              </a:ext>
            </a:extLst>
          </p:cNvPr>
          <p:cNvSpPr>
            <a:spLocks noGrp="1" noRot="1" noChangeAspect="1" noTextEdit="1"/>
          </p:cNvSpPr>
          <p:nvPr>
            <p:ph type="sldImg"/>
          </p:nvPr>
        </p:nvSpPr>
        <p:spPr>
          <a:ln/>
        </p:spPr>
      </p:sp>
      <p:sp>
        <p:nvSpPr>
          <p:cNvPr id="148483" name="Notes Placeholder 2">
            <a:extLst>
              <a:ext uri="{FF2B5EF4-FFF2-40B4-BE49-F238E27FC236}">
                <a16:creationId xmlns:a16="http://schemas.microsoft.com/office/drawing/2014/main" id="{D736626D-35A8-294C-2254-C55B42A6D4DB}"/>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lang="nl-NL" altLang="nl-BE" sz="1800" b="1">
                <a:latin typeface="Calibri" panose="020F0502020204030204" pitchFamily="34" charset="0"/>
              </a:rPr>
              <a:t>1X af te drukken in Vlaanderen</a:t>
            </a:r>
          </a:p>
          <a:p>
            <a:pPr eaLnBrk="1"/>
            <a:endParaRPr lang="nl-NL" altLang="nl-BE" sz="1800" b="1">
              <a:latin typeface="Calibri" panose="020F0502020204030204" pitchFamily="34" charset="0"/>
            </a:endParaRPr>
          </a:p>
        </p:txBody>
      </p:sp>
      <p:sp>
        <p:nvSpPr>
          <p:cNvPr id="148484" name="Slide Number Placeholder 3">
            <a:extLst>
              <a:ext uri="{FF2B5EF4-FFF2-40B4-BE49-F238E27FC236}">
                <a16:creationId xmlns:a16="http://schemas.microsoft.com/office/drawing/2014/main" id="{363AE4B4-9F55-1F93-62F4-ED6DAB2C38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12FBB011-9329-430D-B953-B5A4306BA187}" type="slidenum">
              <a:rPr altLang="nl-BE">
                <a:solidFill>
                  <a:srgbClr val="000000"/>
                </a:solidFill>
                <a:latin typeface="Calibri" panose="020F0502020204030204" pitchFamily="34" charset="0"/>
              </a:rPr>
              <a:pPr fontAlgn="base">
                <a:spcBef>
                  <a:spcPct val="0"/>
                </a:spcBef>
                <a:spcAft>
                  <a:spcPct val="0"/>
                </a:spcAft>
              </a:pPr>
              <a:t>23</a:t>
            </a:fld>
            <a:endParaRPr altLang="nl-BE">
              <a:solidFill>
                <a:srgbClr val="000000"/>
              </a:solidFill>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a16="http://schemas.microsoft.com/office/drawing/2014/main" id="{362B03F8-F2FB-DCFC-7347-E60C20D52F29}"/>
              </a:ext>
            </a:extLst>
          </p:cNvPr>
          <p:cNvSpPr>
            <a:spLocks noGrp="1" noRot="1" noChangeAspect="1" noTextEdit="1"/>
          </p:cNvSpPr>
          <p:nvPr>
            <p:ph type="sldImg"/>
          </p:nvPr>
        </p:nvSpPr>
        <p:spPr>
          <a:ln/>
        </p:spPr>
      </p:sp>
      <p:sp>
        <p:nvSpPr>
          <p:cNvPr id="152579" name="Notes Placeholder 2">
            <a:extLst>
              <a:ext uri="{FF2B5EF4-FFF2-40B4-BE49-F238E27FC236}">
                <a16:creationId xmlns:a16="http://schemas.microsoft.com/office/drawing/2014/main" id="{B20E30A5-0CB8-469F-08A2-5EAB8200B065}"/>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lang="nl-NL" altLang="nl-BE">
              <a:latin typeface="Calibri" panose="020F0502020204030204" pitchFamily="34" charset="0"/>
            </a:endParaRPr>
          </a:p>
          <a:p>
            <a:pPr eaLnBrk="1"/>
            <a:endParaRPr lang="nl-NL" altLang="nl-BE">
              <a:latin typeface="Calibri" panose="020F0502020204030204" pitchFamily="34" charset="0"/>
            </a:endParaRPr>
          </a:p>
          <a:p>
            <a:pPr eaLnBrk="1"/>
            <a:endParaRPr lang="nl-NL" altLang="nl-BE">
              <a:latin typeface="Calibri" panose="020F0502020204030204" pitchFamily="34" charset="0"/>
            </a:endParaRPr>
          </a:p>
          <a:p>
            <a:pPr eaLnBrk="1"/>
            <a:r>
              <a:rPr lang="nl-NL" altLang="nl-BE">
                <a:latin typeface="Calibri" panose="020F0502020204030204" pitchFamily="34" charset="0"/>
              </a:rPr>
              <a:t>Nadat de teruggeplaatste USB-stick de status doorgeeft dat het kerncijferrapport is afgedrukt worden verschillende schermen getoond, waarbij uiteindelijk dit scherm zichtbaar wordt.</a:t>
            </a:r>
          </a:p>
          <a:p>
            <a:pPr eaLnBrk="1"/>
            <a:endParaRPr lang="nl-NL" altLang="nl-BE">
              <a:latin typeface="Calibri" panose="020F0502020204030204" pitchFamily="34" charset="0"/>
            </a:endParaRPr>
          </a:p>
          <a:p>
            <a:pPr eaLnBrk="1"/>
            <a:r>
              <a:rPr lang="nl-NL" altLang="nl-BE">
                <a:latin typeface="Calibri" panose="020F0502020204030204" pitchFamily="34" charset="0"/>
              </a:rPr>
              <a:t>Door de knop ‘Einde’ te selecteren is de stemming definitief gesloten en kan het voorzitterssysteem ook afgesloten worden.</a:t>
            </a:r>
          </a:p>
        </p:txBody>
      </p:sp>
      <p:sp>
        <p:nvSpPr>
          <p:cNvPr id="152580" name="Slide Number Placeholder 3">
            <a:extLst>
              <a:ext uri="{FF2B5EF4-FFF2-40B4-BE49-F238E27FC236}">
                <a16:creationId xmlns:a16="http://schemas.microsoft.com/office/drawing/2014/main" id="{76E0C768-70BB-F6F7-FC62-046563FFD3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D7B18B3C-C1B0-47DD-90EF-88F999D62FE9}" type="slidenum">
              <a:rPr altLang="nl-BE">
                <a:solidFill>
                  <a:srgbClr val="000000"/>
                </a:solidFill>
                <a:latin typeface="Calibri" panose="020F0502020204030204" pitchFamily="34" charset="0"/>
              </a:rPr>
              <a:pPr fontAlgn="base">
                <a:spcBef>
                  <a:spcPct val="0"/>
                </a:spcBef>
                <a:spcAft>
                  <a:spcPct val="0"/>
                </a:spcAft>
              </a:pPr>
              <a:t>24</a:t>
            </a:fld>
            <a:endParaRPr altLang="nl-BE">
              <a:solidFill>
                <a:srgbClr val="000000"/>
              </a:solidFill>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a:extLst>
              <a:ext uri="{FF2B5EF4-FFF2-40B4-BE49-F238E27FC236}">
                <a16:creationId xmlns:a16="http://schemas.microsoft.com/office/drawing/2014/main" id="{B7635C68-37FA-C181-3224-4E343C23B1BB}"/>
              </a:ext>
            </a:extLst>
          </p:cNvPr>
          <p:cNvSpPr>
            <a:spLocks noGrp="1" noRot="1" noChangeAspect="1" noTextEdit="1"/>
          </p:cNvSpPr>
          <p:nvPr>
            <p:ph type="sldImg"/>
          </p:nvPr>
        </p:nvSpPr>
        <p:spPr>
          <a:ln/>
        </p:spPr>
      </p:sp>
      <p:sp>
        <p:nvSpPr>
          <p:cNvPr id="154627" name="Notes Placeholder 2">
            <a:extLst>
              <a:ext uri="{FF2B5EF4-FFF2-40B4-BE49-F238E27FC236}">
                <a16:creationId xmlns:a16="http://schemas.microsoft.com/office/drawing/2014/main" id="{78C7DB74-38B6-84EB-6BE0-B0328DBD6381}"/>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lang="nl-NL" altLang="nl-BE">
              <a:latin typeface="Calibri" panose="020F0502020204030204" pitchFamily="34" charset="0"/>
            </a:endParaRPr>
          </a:p>
          <a:p>
            <a:pPr eaLnBrk="1"/>
            <a:endParaRPr lang="nl-NL" altLang="nl-BE">
              <a:latin typeface="Calibri" panose="020F0502020204030204" pitchFamily="34" charset="0"/>
            </a:endParaRPr>
          </a:p>
          <a:p>
            <a:pPr eaLnBrk="1"/>
            <a:endParaRPr lang="nl-NL" altLang="nl-BE">
              <a:latin typeface="Calibri" panose="020F0502020204030204" pitchFamily="34" charset="0"/>
            </a:endParaRPr>
          </a:p>
        </p:txBody>
      </p:sp>
      <p:sp>
        <p:nvSpPr>
          <p:cNvPr id="154628" name="Slide Number Placeholder 3">
            <a:extLst>
              <a:ext uri="{FF2B5EF4-FFF2-40B4-BE49-F238E27FC236}">
                <a16:creationId xmlns:a16="http://schemas.microsoft.com/office/drawing/2014/main" id="{A6E1D9B5-0A68-572B-34FE-DE52DF984A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26AB3D82-C0CC-4D59-9CD7-435467FD3CD5}" type="slidenum">
              <a:rPr altLang="nl-BE">
                <a:solidFill>
                  <a:srgbClr val="000000"/>
                </a:solidFill>
                <a:latin typeface="Calibri" panose="020F0502020204030204" pitchFamily="34" charset="0"/>
              </a:rPr>
              <a:pPr fontAlgn="base">
                <a:spcBef>
                  <a:spcPct val="0"/>
                </a:spcBef>
                <a:spcAft>
                  <a:spcPct val="0"/>
                </a:spcAft>
              </a:pPr>
              <a:t>25</a:t>
            </a:fld>
            <a:endParaRPr altLang="nl-BE">
              <a:solidFill>
                <a:srgbClr val="000000"/>
              </a:solidFill>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7EB74435-BFB2-0831-2DE7-6DAF3E7EC3C2}"/>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3532C7D0-3336-7C7B-DB03-09294844080C}"/>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lang="nl-NL" altLang="nl-BE">
                <a:latin typeface="Calibri" panose="020F0502020204030204" pitchFamily="34" charset="0"/>
              </a:rPr>
              <a:t>Deze slide alleen voor de gemeenten met tweede generatie systemen.</a:t>
            </a:r>
          </a:p>
          <a:p>
            <a:pPr eaLnBrk="1"/>
            <a:endParaRPr lang="nl-NL" altLang="nl-BE">
              <a:latin typeface="Calibri" panose="020F0502020204030204" pitchFamily="34" charset="0"/>
            </a:endParaRPr>
          </a:p>
        </p:txBody>
      </p:sp>
      <p:sp>
        <p:nvSpPr>
          <p:cNvPr id="36868" name="Slide Number Placeholder 3">
            <a:extLst>
              <a:ext uri="{FF2B5EF4-FFF2-40B4-BE49-F238E27FC236}">
                <a16:creationId xmlns:a16="http://schemas.microsoft.com/office/drawing/2014/main" id="{31EF739B-1E9F-5DC2-9D6C-F53E801008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961259C8-DE55-4707-8CB2-567F1462866B}" type="slidenum">
              <a:rPr altLang="nl-BE">
                <a:solidFill>
                  <a:srgbClr val="000000"/>
                </a:solidFill>
                <a:latin typeface="Calibri" panose="020F0502020204030204" pitchFamily="34" charset="0"/>
              </a:rPr>
              <a:pPr fontAlgn="base">
                <a:spcBef>
                  <a:spcPct val="0"/>
                </a:spcBef>
                <a:spcAft>
                  <a:spcPct val="0"/>
                </a:spcAft>
              </a:pPr>
              <a:t>3</a:t>
            </a:fld>
            <a:endParaRPr altLang="nl-BE">
              <a:solidFill>
                <a:srgbClr val="000000"/>
              </a:solidFill>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F13726D9-826C-95E1-2FCF-95F6EDC46F3D}"/>
              </a:ext>
            </a:extLst>
          </p:cNvPr>
          <p:cNvSpPr>
            <a:spLocks noGrp="1" noRot="1" noChangeAspect="1" noTextEdit="1"/>
          </p:cNvSpPr>
          <p:nvPr>
            <p:ph type="sldImg"/>
          </p:nvPr>
        </p:nvSpPr>
        <p:spPr>
          <a:ln/>
        </p:spPr>
      </p:sp>
      <p:sp>
        <p:nvSpPr>
          <p:cNvPr id="38915" name="Notes Placeholder 2">
            <a:extLst>
              <a:ext uri="{FF2B5EF4-FFF2-40B4-BE49-F238E27FC236}">
                <a16:creationId xmlns:a16="http://schemas.microsoft.com/office/drawing/2014/main" id="{018BAF65-DD90-49AC-E91A-F751E28139B7}"/>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lang="nl-NL" altLang="nl-BE">
                <a:latin typeface="Calibri" panose="020F0502020204030204" pitchFamily="34" charset="0"/>
              </a:rPr>
              <a:t>Deze slide alleen voor de gemeenten met tweede generatie systemen</a:t>
            </a:r>
            <a:endParaRPr altLang="nl-BE">
              <a:latin typeface="Calibri" panose="020F0502020204030204" pitchFamily="34" charset="0"/>
            </a:endParaRPr>
          </a:p>
          <a:p>
            <a:pPr eaLnBrk="1"/>
            <a:endParaRPr altLang="nl-BE">
              <a:latin typeface="Calibri" panose="020F0502020204030204" pitchFamily="34" charset="0"/>
            </a:endParaRPr>
          </a:p>
          <a:p>
            <a:pPr eaLnBrk="1"/>
            <a:endParaRPr lang="nl-NL" altLang="nl-BE">
              <a:latin typeface="Calibri" panose="020F0502020204030204" pitchFamily="34" charset="0"/>
            </a:endParaRPr>
          </a:p>
        </p:txBody>
      </p:sp>
      <p:sp>
        <p:nvSpPr>
          <p:cNvPr id="38916" name="Slide Number Placeholder 3">
            <a:extLst>
              <a:ext uri="{FF2B5EF4-FFF2-40B4-BE49-F238E27FC236}">
                <a16:creationId xmlns:a16="http://schemas.microsoft.com/office/drawing/2014/main" id="{3E26FDE9-0190-0AA3-2A19-3CC759BDAB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2FA022F6-C65C-4925-A41D-0DD4C9B808E8}" type="slidenum">
              <a:rPr altLang="nl-BE">
                <a:solidFill>
                  <a:srgbClr val="000000"/>
                </a:solidFill>
                <a:latin typeface="Calibri" panose="020F0502020204030204" pitchFamily="34" charset="0"/>
              </a:rPr>
              <a:pPr fontAlgn="base">
                <a:spcBef>
                  <a:spcPct val="0"/>
                </a:spcBef>
                <a:spcAft>
                  <a:spcPct val="0"/>
                </a:spcAft>
              </a:pPr>
              <a:t>4</a:t>
            </a:fld>
            <a:endParaRPr altLang="nl-BE">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A157234F-31A2-600E-F931-7E1FB644B0DA}"/>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C57A5FAC-25AE-8BDE-B0B6-14C23EBA68D3}"/>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lang="nl-NL" altLang="nl-BE">
                <a:latin typeface="Calibri" panose="020F0502020204030204" pitchFamily="34" charset="0"/>
              </a:rPr>
              <a:t>Als het goed is heeft de technische dienst de stembus scanner en de automatische klep inmiddels samengevoegd en op de stembusdeksel gemonteerd. Bovendien zijn deze samengevoegde onderdelen onderworpen aan een eerste fase diagnose test.</a:t>
            </a:r>
          </a:p>
          <a:p>
            <a:pPr eaLnBrk="1"/>
            <a:endParaRPr lang="nl-NL" altLang="nl-BE">
              <a:latin typeface="Calibri" panose="020F0502020204030204" pitchFamily="34" charset="0"/>
            </a:endParaRPr>
          </a:p>
          <a:p>
            <a:pPr eaLnBrk="1"/>
            <a:r>
              <a:rPr lang="nl-NL" altLang="nl-BE">
                <a:latin typeface="Calibri" panose="020F0502020204030204" pitchFamily="34" charset="0"/>
              </a:rPr>
              <a:t>In het stembureau is de deksel op de stembus geplaatst en moet verbonden worden met het voorzitterssysteem.</a:t>
            </a:r>
          </a:p>
          <a:p>
            <a:pPr eaLnBrk="1"/>
            <a:endParaRPr lang="nl-NL" altLang="nl-BE">
              <a:latin typeface="Calibri" panose="020F0502020204030204" pitchFamily="34" charset="0"/>
            </a:endParaRPr>
          </a:p>
          <a:p>
            <a:pPr eaLnBrk="1"/>
            <a:r>
              <a:rPr lang="nl-NL" altLang="nl-BE">
                <a:latin typeface="Calibri" panose="020F0502020204030204" pitchFamily="34" charset="0"/>
              </a:rPr>
              <a:t>De 2 USB sticks zitten in verzegelde enveloppen en moeten bij de opstart achter in de elektronische stembus worden gestoken.</a:t>
            </a:r>
          </a:p>
        </p:txBody>
      </p:sp>
      <p:sp>
        <p:nvSpPr>
          <p:cNvPr id="40964" name="Slide Number Placeholder 3">
            <a:extLst>
              <a:ext uri="{FF2B5EF4-FFF2-40B4-BE49-F238E27FC236}">
                <a16:creationId xmlns:a16="http://schemas.microsoft.com/office/drawing/2014/main" id="{FBB9085A-2C57-B50F-ABA2-6D4C37C736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9DCF7825-472F-49FC-8921-89F07626AD39}" type="slidenum">
              <a:rPr altLang="nl-BE">
                <a:solidFill>
                  <a:srgbClr val="000000"/>
                </a:solidFill>
                <a:latin typeface="Calibri" panose="020F0502020204030204" pitchFamily="34" charset="0"/>
              </a:rPr>
              <a:pPr fontAlgn="base">
                <a:spcBef>
                  <a:spcPct val="0"/>
                </a:spcBef>
                <a:spcAft>
                  <a:spcPct val="0"/>
                </a:spcAft>
              </a:pPr>
              <a:t>5</a:t>
            </a:fld>
            <a:endParaRPr altLang="nl-BE">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3639EBBD-1C87-2ECF-B4EF-0415EF923691}"/>
              </a:ext>
            </a:extLst>
          </p:cNvPr>
          <p:cNvSpPr>
            <a:spLocks noGrp="1" noRot="1" noChangeAspect="1" noTextEdit="1"/>
          </p:cNvSpPr>
          <p:nvPr>
            <p:ph type="sldImg"/>
          </p:nvPr>
        </p:nvSpPr>
        <p:spPr>
          <a:ln/>
        </p:spPr>
      </p:sp>
      <p:sp>
        <p:nvSpPr>
          <p:cNvPr id="53251" name="Notes Placeholder 2">
            <a:extLst>
              <a:ext uri="{FF2B5EF4-FFF2-40B4-BE49-F238E27FC236}">
                <a16:creationId xmlns:a16="http://schemas.microsoft.com/office/drawing/2014/main" id="{274EDF08-D848-5021-34A6-5626D13D4A1D}"/>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lang="nl-BE" altLang="nl-BE">
              <a:latin typeface="Calibri" panose="020F0502020204030204" pitchFamily="34" charset="0"/>
            </a:endParaRPr>
          </a:p>
        </p:txBody>
      </p:sp>
      <p:sp>
        <p:nvSpPr>
          <p:cNvPr id="53252" name="Slide Number Placeholder 3">
            <a:extLst>
              <a:ext uri="{FF2B5EF4-FFF2-40B4-BE49-F238E27FC236}">
                <a16:creationId xmlns:a16="http://schemas.microsoft.com/office/drawing/2014/main" id="{F403B004-6025-063A-D5C5-8BB5C5C38A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AA12087-0A0E-4EC6-8EC9-E0003BE74238}" type="slidenum">
              <a:rPr altLang="nl-BE">
                <a:solidFill>
                  <a:srgbClr val="000000"/>
                </a:solidFill>
                <a:latin typeface="Calibri" panose="020F0502020204030204" pitchFamily="34" charset="0"/>
              </a:rPr>
              <a:pPr fontAlgn="base">
                <a:spcBef>
                  <a:spcPct val="0"/>
                </a:spcBef>
                <a:spcAft>
                  <a:spcPct val="0"/>
                </a:spcAft>
              </a:pPr>
              <a:t>6</a:t>
            </a:fld>
            <a:endParaRPr altLang="nl-BE">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23F8EBB9-E725-FF8E-E869-922EEAE83F88}"/>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5780B613-BE65-0D29-9A87-75A7612E7C22}"/>
              </a:ext>
            </a:extLst>
          </p:cNvPr>
          <p:cNvSpPr txBox="1">
            <a:spLocks noGrp="1"/>
          </p:cNvSpPr>
          <p:nvPr>
            <p:ph type="body" sz="quarter" idx="1"/>
          </p:nvPr>
        </p:nvSpPr>
        <p:spPr/>
        <p:txBody>
          <a:bodyPr/>
          <a:lstStyle/>
          <a:p>
            <a:pPr eaLnBrk="1" fontAlgn="auto">
              <a:spcBef>
                <a:spcPts val="0"/>
              </a:spcBef>
              <a:spcAft>
                <a:spcPts val="0"/>
              </a:spcAft>
              <a:defRPr/>
            </a:pPr>
            <a:r>
              <a:rPr lang="nl-NL"/>
              <a:t>SVP wijzen op de belangrijke punten:</a:t>
            </a:r>
          </a:p>
          <a:p>
            <a:pPr eaLnBrk="1" fontAlgn="auto">
              <a:spcBef>
                <a:spcPts val="0"/>
              </a:spcBef>
              <a:spcAft>
                <a:spcPts val="0"/>
              </a:spcAft>
              <a:defRPr/>
            </a:pPr>
            <a:endParaRPr lang="nl-NL"/>
          </a:p>
          <a:p>
            <a:pPr marL="171450" indent="-171450" eaLnBrk="1" fontAlgn="auto">
              <a:spcBef>
                <a:spcPts val="0"/>
              </a:spcBef>
              <a:spcAft>
                <a:spcPts val="0"/>
              </a:spcAft>
              <a:buSzPct val="100000"/>
              <a:buFont typeface="Arial" pitchFamily="34"/>
              <a:buChar char="•"/>
              <a:defRPr/>
            </a:pPr>
            <a:r>
              <a:rPr lang="nl-NL"/>
              <a:t>Stembureau code is niet hoofdletter gevoelig. </a:t>
            </a:r>
          </a:p>
          <a:p>
            <a:pPr marL="171450" indent="-171450" eaLnBrk="1" fontAlgn="auto">
              <a:spcBef>
                <a:spcPts val="0"/>
              </a:spcBef>
              <a:spcAft>
                <a:spcPts val="0"/>
              </a:spcAft>
              <a:buSzPct val="100000"/>
              <a:buFont typeface="Arial" pitchFamily="34"/>
              <a:buChar char="•"/>
              <a:defRPr/>
            </a:pPr>
            <a:r>
              <a:rPr lang="nl-NL"/>
              <a:t>Wachtwoord kan meerdere keren worden ingegeven</a:t>
            </a:r>
          </a:p>
          <a:p>
            <a:pPr marL="171450" indent="-171450" eaLnBrk="1" fontAlgn="auto">
              <a:spcBef>
                <a:spcPts val="0"/>
              </a:spcBef>
              <a:spcAft>
                <a:spcPts val="0"/>
              </a:spcAft>
              <a:buSzPct val="100000"/>
              <a:buFont typeface="Arial" pitchFamily="34"/>
              <a:buChar char="•"/>
              <a:defRPr/>
            </a:pPr>
            <a:r>
              <a:rPr lang="nl-NL"/>
              <a:t>PIN-code voor deblokkeren stemcomputers</a:t>
            </a:r>
          </a:p>
        </p:txBody>
      </p:sp>
      <p:sp>
        <p:nvSpPr>
          <p:cNvPr id="57348" name="Slide Number Placeholder 3">
            <a:extLst>
              <a:ext uri="{FF2B5EF4-FFF2-40B4-BE49-F238E27FC236}">
                <a16:creationId xmlns:a16="http://schemas.microsoft.com/office/drawing/2014/main" id="{CEE60AC5-5D16-5ED5-EEF5-D2BD27367E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4F305122-540F-44DA-8B03-3A50C69F089B}" type="slidenum">
              <a:rPr altLang="nl-BE">
                <a:solidFill>
                  <a:srgbClr val="000000"/>
                </a:solidFill>
                <a:latin typeface="Calibri" panose="020F0502020204030204" pitchFamily="34" charset="0"/>
              </a:rPr>
              <a:pPr fontAlgn="base">
                <a:spcBef>
                  <a:spcPct val="0"/>
                </a:spcBef>
                <a:spcAft>
                  <a:spcPct val="0"/>
                </a:spcAft>
              </a:pPr>
              <a:t>7</a:t>
            </a:fld>
            <a:endParaRPr altLang="nl-BE">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07B2EDC2-58CA-5959-761E-8DEE40A92223}"/>
              </a:ext>
            </a:extLst>
          </p:cNvPr>
          <p:cNvSpPr>
            <a:spLocks noGrp="1" noRot="1" noChangeAspect="1" noTextEdit="1"/>
          </p:cNvSpPr>
          <p:nvPr>
            <p:ph type="sldImg"/>
          </p:nvPr>
        </p:nvSpPr>
        <p:spPr>
          <a:ln/>
        </p:spPr>
      </p:sp>
      <p:sp>
        <p:nvSpPr>
          <p:cNvPr id="59395" name="Notes Placeholder 2">
            <a:extLst>
              <a:ext uri="{FF2B5EF4-FFF2-40B4-BE49-F238E27FC236}">
                <a16:creationId xmlns:a16="http://schemas.microsoft.com/office/drawing/2014/main" id="{10E9869C-D1DA-A04D-4D7E-54F8018720B3}"/>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lang="nl-BE" altLang="nl-BE">
              <a:latin typeface="Calibri" panose="020F0502020204030204" pitchFamily="34" charset="0"/>
            </a:endParaRPr>
          </a:p>
        </p:txBody>
      </p:sp>
      <p:sp>
        <p:nvSpPr>
          <p:cNvPr id="59396" name="Slide Number Placeholder 3">
            <a:extLst>
              <a:ext uri="{FF2B5EF4-FFF2-40B4-BE49-F238E27FC236}">
                <a16:creationId xmlns:a16="http://schemas.microsoft.com/office/drawing/2014/main" id="{B4904AF8-6709-FFA1-DA89-538C7A8925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651B2160-260F-4E87-ADD1-B6F5B1A148CC}" type="slidenum">
              <a:rPr altLang="nl-BE">
                <a:solidFill>
                  <a:srgbClr val="000000"/>
                </a:solidFill>
                <a:latin typeface="Calibri" panose="020F0502020204030204" pitchFamily="34" charset="0"/>
              </a:rPr>
              <a:pPr fontAlgn="base">
                <a:spcBef>
                  <a:spcPct val="0"/>
                </a:spcBef>
                <a:spcAft>
                  <a:spcPct val="0"/>
                </a:spcAft>
              </a:pPr>
              <a:t>8</a:t>
            </a:fld>
            <a:endParaRPr altLang="nl-BE">
              <a:solidFill>
                <a:srgbClr val="000000"/>
              </a:solidFill>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D737A3D7-3D15-85B9-0310-AD968E4E4C79}"/>
              </a:ext>
            </a:extLst>
          </p:cNvPr>
          <p:cNvSpPr>
            <a:spLocks noGrp="1" noRot="1" noChangeAspect="1" noTextEdit="1"/>
          </p:cNvSpPr>
          <p:nvPr>
            <p:ph type="sldImg"/>
          </p:nvPr>
        </p:nvSpPr>
        <p:spPr>
          <a:ln/>
        </p:spPr>
      </p:sp>
      <p:sp>
        <p:nvSpPr>
          <p:cNvPr id="61443" name="Notes Placeholder 2">
            <a:extLst>
              <a:ext uri="{FF2B5EF4-FFF2-40B4-BE49-F238E27FC236}">
                <a16:creationId xmlns:a16="http://schemas.microsoft.com/office/drawing/2014/main" id="{50F3C552-3C00-6B86-8548-6CB36FB02E6E}"/>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lang="nl-NL" altLang="nl-BE">
              <a:latin typeface="Calibri" panose="020F0502020204030204" pitchFamily="34" charset="0"/>
            </a:endParaRPr>
          </a:p>
          <a:p>
            <a:pPr eaLnBrk="1"/>
            <a:r>
              <a:rPr lang="nl-NL" altLang="nl-BE" sz="1600" b="1">
                <a:latin typeface="Calibri" panose="020F0502020204030204" pitchFamily="34" charset="0"/>
              </a:rPr>
              <a:t>LET OP:</a:t>
            </a:r>
          </a:p>
          <a:p>
            <a:pPr eaLnBrk="1"/>
            <a:endParaRPr lang="nl-NL" altLang="nl-BE" sz="1600" b="1">
              <a:latin typeface="Calibri" panose="020F0502020204030204" pitchFamily="34" charset="0"/>
            </a:endParaRPr>
          </a:p>
          <a:p>
            <a:pPr eaLnBrk="1"/>
            <a:r>
              <a:rPr lang="nl-NL" altLang="nl-BE" sz="1600" b="1">
                <a:latin typeface="Calibri" panose="020F0502020204030204" pitchFamily="34" charset="0"/>
              </a:rPr>
              <a:t>VERGEET NIET DE VOORZITTERS TE INSTRUEREN VOOR OPENING VAN DE STEMMING TE LATEN CONTROLEREN OF DE STEMBUS LEEG IS EN MET DE 2 AANTREKZEGELS DE STEMBUS TE VERZEGELEN!!!!!</a:t>
            </a:r>
          </a:p>
        </p:txBody>
      </p:sp>
      <p:sp>
        <p:nvSpPr>
          <p:cNvPr id="61444" name="Slide Number Placeholder 3">
            <a:extLst>
              <a:ext uri="{FF2B5EF4-FFF2-40B4-BE49-F238E27FC236}">
                <a16:creationId xmlns:a16="http://schemas.microsoft.com/office/drawing/2014/main" id="{6608C0AD-C93D-6CAF-C743-8A19DEB1A2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FFD27F66-F209-40B3-9931-D7A71955BB3C}" type="slidenum">
              <a:rPr altLang="nl-BE">
                <a:solidFill>
                  <a:srgbClr val="000000"/>
                </a:solidFill>
                <a:latin typeface="Calibri" panose="020F0502020204030204" pitchFamily="34" charset="0"/>
              </a:rPr>
              <a:pPr fontAlgn="base">
                <a:spcBef>
                  <a:spcPct val="0"/>
                </a:spcBef>
                <a:spcAft>
                  <a:spcPct val="0"/>
                </a:spcAft>
              </a:pPr>
              <a:t>9</a:t>
            </a:fld>
            <a:endParaRPr altLang="nl-BE">
              <a:solidFill>
                <a:srgbClr val="000000"/>
              </a:solidFill>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7552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684F6B3-64E1-76A7-9D58-9B74A1F6A9EA}"/>
              </a:ext>
            </a:extLst>
          </p:cNvPr>
          <p:cNvSpPr txBox="1">
            <a:spLocks noGrp="1"/>
          </p:cNvSpPr>
          <p:nvPr>
            <p:ph type="dt" sz="quarter" idx="10"/>
          </p:nvPr>
        </p:nvSpPr>
        <p:spPr>
          <a:xfrm>
            <a:off x="681038" y="6356350"/>
            <a:ext cx="222885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en-US" sz="1800" b="0" i="0" u="none" strike="noStrike" kern="1200" cap="none" spc="0" baseline="0" smtClean="0">
                <a:solidFill>
                  <a:srgbClr val="000000"/>
                </a:solidFill>
                <a:uFillTx/>
                <a:latin typeface="Calibri"/>
              </a:defRPr>
            </a:lvl1pPr>
          </a:lstStyle>
          <a:p>
            <a:pPr>
              <a:defRPr/>
            </a:pPr>
            <a:fld id="{B076D91D-DAE0-4445-AFE4-BABB24BA88FC}" type="datetime1">
              <a:rPr lang="nl-BE"/>
              <a:pPr>
                <a:defRPr/>
              </a:pPr>
              <a:t>18/09/2024</a:t>
            </a:fld>
            <a:endParaRPr/>
          </a:p>
        </p:txBody>
      </p:sp>
      <p:sp>
        <p:nvSpPr>
          <p:cNvPr id="3" name="Footer Placeholder 4">
            <a:extLst>
              <a:ext uri="{FF2B5EF4-FFF2-40B4-BE49-F238E27FC236}">
                <a16:creationId xmlns:a16="http://schemas.microsoft.com/office/drawing/2014/main" id="{2ACC0324-18B9-65CA-D813-1B3C4226A57A}"/>
              </a:ext>
            </a:extLst>
          </p:cNvPr>
          <p:cNvSpPr txBox="1">
            <a:spLocks noGrp="1"/>
          </p:cNvSpPr>
          <p:nvPr>
            <p:ph type="ftr" sz="quarter" idx="11"/>
          </p:nvPr>
        </p:nvSpPr>
        <p:spPr>
          <a:xfrm>
            <a:off x="3281363" y="6356350"/>
            <a:ext cx="3343275"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a:defRPr/>
            </a:pPr>
            <a:endParaRPr/>
          </a:p>
        </p:txBody>
      </p:sp>
      <p:sp>
        <p:nvSpPr>
          <p:cNvPr id="4" name="Slide Number Placeholder 5">
            <a:extLst>
              <a:ext uri="{FF2B5EF4-FFF2-40B4-BE49-F238E27FC236}">
                <a16:creationId xmlns:a16="http://schemas.microsoft.com/office/drawing/2014/main" id="{97810FEE-762A-3D08-CCBF-BB42DD97D063}"/>
              </a:ext>
            </a:extLst>
          </p:cNvPr>
          <p:cNvSpPr txBox="1">
            <a:spLocks noGrp="1"/>
          </p:cNvSpPr>
          <p:nvPr>
            <p:ph type="sldNum" sz="quarter" idx="12"/>
          </p:nvPr>
        </p:nvSpPr>
        <p:spPr>
          <a:xfrm>
            <a:off x="6996113" y="6356350"/>
            <a:ext cx="222885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en-US" sz="1800" b="0" i="0" u="none" strike="noStrike" kern="1200" cap="none" spc="0" baseline="0" smtClean="0">
                <a:solidFill>
                  <a:srgbClr val="000000"/>
                </a:solidFill>
                <a:uFillTx/>
                <a:latin typeface="Calibri"/>
              </a:defRPr>
            </a:lvl1pPr>
          </a:lstStyle>
          <a:p>
            <a:pPr>
              <a:defRPr/>
            </a:pPr>
            <a:fld id="{14B65D5F-492E-47BE-95E3-994ABA4A4178}" type="slidenum">
              <a:rPr/>
              <a:pPr>
                <a:defRPr/>
              </a:pPr>
              <a:t>‹nr.›</a:t>
            </a:fld>
            <a:endParaRPr/>
          </a:p>
        </p:txBody>
      </p:sp>
    </p:spTree>
    <p:extLst>
      <p:ext uri="{BB962C8B-B14F-4D97-AF65-F5344CB8AC3E}">
        <p14:creationId xmlns:p14="http://schemas.microsoft.com/office/powerpoint/2010/main" val="2400320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903F41D-A62C-8EB6-3898-4E7E6D25B9BF}"/>
              </a:ext>
            </a:extLst>
          </p:cNvPr>
          <p:cNvSpPr txBox="1">
            <a:spLocks noGrp="1"/>
          </p:cNvSpPr>
          <p:nvPr>
            <p:ph type="dt" sz="quarter" idx="10"/>
          </p:nvPr>
        </p:nvSpPr>
        <p:spPr>
          <a:xfrm>
            <a:off x="681038" y="6356350"/>
            <a:ext cx="222885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en-US" sz="1800" b="0" i="0" u="none" strike="noStrike" kern="1200" cap="none" spc="0" baseline="0" smtClean="0">
                <a:solidFill>
                  <a:srgbClr val="000000"/>
                </a:solidFill>
                <a:uFillTx/>
                <a:latin typeface="Calibri"/>
              </a:defRPr>
            </a:lvl1pPr>
          </a:lstStyle>
          <a:p>
            <a:pPr>
              <a:defRPr/>
            </a:pPr>
            <a:fld id="{70A9D8F7-2E01-47EA-B8F3-C538DC295E15}" type="datetime1">
              <a:rPr lang="nl-BE"/>
              <a:pPr>
                <a:defRPr/>
              </a:pPr>
              <a:t>18/09/2024</a:t>
            </a:fld>
            <a:endParaRPr/>
          </a:p>
        </p:txBody>
      </p:sp>
      <p:sp>
        <p:nvSpPr>
          <p:cNvPr id="3" name="Footer Placeholder 4">
            <a:extLst>
              <a:ext uri="{FF2B5EF4-FFF2-40B4-BE49-F238E27FC236}">
                <a16:creationId xmlns:a16="http://schemas.microsoft.com/office/drawing/2014/main" id="{29055FCD-20DD-E958-2E57-CE7992114BCE}"/>
              </a:ext>
            </a:extLst>
          </p:cNvPr>
          <p:cNvSpPr txBox="1">
            <a:spLocks noGrp="1"/>
          </p:cNvSpPr>
          <p:nvPr>
            <p:ph type="ftr" sz="quarter" idx="11"/>
          </p:nvPr>
        </p:nvSpPr>
        <p:spPr>
          <a:xfrm>
            <a:off x="3281363" y="6356350"/>
            <a:ext cx="3343275"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a:defRPr/>
            </a:pPr>
            <a:endParaRPr/>
          </a:p>
        </p:txBody>
      </p:sp>
      <p:sp>
        <p:nvSpPr>
          <p:cNvPr id="4" name="Slide Number Placeholder 5">
            <a:extLst>
              <a:ext uri="{FF2B5EF4-FFF2-40B4-BE49-F238E27FC236}">
                <a16:creationId xmlns:a16="http://schemas.microsoft.com/office/drawing/2014/main" id="{961C0D38-18D2-4EBB-DD50-1C4F8797A657}"/>
              </a:ext>
            </a:extLst>
          </p:cNvPr>
          <p:cNvSpPr txBox="1">
            <a:spLocks noGrp="1"/>
          </p:cNvSpPr>
          <p:nvPr>
            <p:ph type="sldNum" sz="quarter" idx="12"/>
          </p:nvPr>
        </p:nvSpPr>
        <p:spPr>
          <a:xfrm>
            <a:off x="6996113" y="6356350"/>
            <a:ext cx="222885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en-US" sz="1800" b="0" i="0" u="none" strike="noStrike" kern="1200" cap="none" spc="0" baseline="0" smtClean="0">
                <a:solidFill>
                  <a:srgbClr val="000000"/>
                </a:solidFill>
                <a:uFillTx/>
                <a:latin typeface="Calibri"/>
              </a:defRPr>
            </a:lvl1pPr>
          </a:lstStyle>
          <a:p>
            <a:pPr>
              <a:defRPr/>
            </a:pPr>
            <a:fld id="{A707D267-7CBB-4CB5-831B-977F0F8BB47D}" type="slidenum">
              <a:rPr/>
              <a:pPr>
                <a:defRPr/>
              </a:pPr>
              <a:t>‹nr.›</a:t>
            </a:fld>
            <a:endParaRPr/>
          </a:p>
        </p:txBody>
      </p:sp>
    </p:spTree>
    <p:extLst>
      <p:ext uri="{BB962C8B-B14F-4D97-AF65-F5344CB8AC3E}">
        <p14:creationId xmlns:p14="http://schemas.microsoft.com/office/powerpoint/2010/main" val="36258785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3" name="Straight Connector 8">
            <a:extLst>
              <a:ext uri="{FF2B5EF4-FFF2-40B4-BE49-F238E27FC236}">
                <a16:creationId xmlns:a16="http://schemas.microsoft.com/office/drawing/2014/main" id="{3CC2AA24-FB8D-33C6-46E8-38C0A0653D83}"/>
              </a:ext>
            </a:extLst>
          </p:cNvPr>
          <p:cNvCxnSpPr>
            <a:cxnSpLocks noChangeShapeType="1"/>
          </p:cNvCxnSpPr>
          <p:nvPr/>
        </p:nvCxnSpPr>
        <p:spPr bwMode="auto">
          <a:xfrm flipH="1">
            <a:off x="-6350" y="3579813"/>
            <a:ext cx="4545013" cy="0"/>
          </a:xfrm>
          <a:prstGeom prst="straightConnector1">
            <a:avLst/>
          </a:prstGeom>
          <a:noFill/>
          <a:ln w="22229">
            <a:solidFill>
              <a:srgbClr val="00AFDB"/>
            </a:solidFill>
            <a:miter lim="800000"/>
            <a:headEnd/>
            <a:tailEnd/>
          </a:ln>
          <a:extLst>
            <a:ext uri="{909E8E84-426E-40DD-AFC4-6F175D3DCCD1}">
              <a14:hiddenFill xmlns:a14="http://schemas.microsoft.com/office/drawing/2010/main">
                <a:noFill/>
              </a14:hiddenFill>
            </a:ext>
          </a:extLst>
        </p:spPr>
      </p:cxnSp>
      <p:sp>
        <p:nvSpPr>
          <p:cNvPr id="2" name="Text Placeholder 2"/>
          <p:cNvSpPr txBox="1">
            <a:spLocks noGrp="1"/>
          </p:cNvSpPr>
          <p:nvPr>
            <p:ph type="body" idx="1"/>
          </p:nvPr>
        </p:nvSpPr>
        <p:spPr>
          <a:xfrm>
            <a:off x="409175" y="3839373"/>
            <a:ext cx="8543925" cy="1500182"/>
          </a:xfrm>
        </p:spPr>
        <p:txBody>
          <a:bodyPr/>
          <a:lstStyle>
            <a:lvl1pPr marL="0" indent="0">
              <a:buNone/>
              <a:defRPr sz="20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294867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Content Placeholder 3"/>
          <p:cNvSpPr txBox="1">
            <a:spLocks noGrp="1"/>
          </p:cNvSpPr>
          <p:nvPr>
            <p:ph idx="1"/>
          </p:nvPr>
        </p:nvSpPr>
        <p:spPr>
          <a:xfrm>
            <a:off x="5014917" y="1825627"/>
            <a:ext cx="421005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4">
            <a:extLst>
              <a:ext uri="{FF2B5EF4-FFF2-40B4-BE49-F238E27FC236}">
                <a16:creationId xmlns:a16="http://schemas.microsoft.com/office/drawing/2014/main" id="{86EFC481-CACB-5EC0-682E-B51FE510C3B8}"/>
              </a:ext>
            </a:extLst>
          </p:cNvPr>
          <p:cNvSpPr txBox="1">
            <a:spLocks noGrp="1"/>
          </p:cNvSpPr>
          <p:nvPr>
            <p:ph type="dt" sz="quarter" idx="10"/>
          </p:nvPr>
        </p:nvSpPr>
        <p:spPr>
          <a:xfrm>
            <a:off x="681038" y="6356350"/>
            <a:ext cx="222885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en-US" sz="1800" b="0" i="0" u="none" strike="noStrike" kern="1200" cap="none" spc="0" baseline="0" smtClean="0">
                <a:solidFill>
                  <a:srgbClr val="000000"/>
                </a:solidFill>
                <a:uFillTx/>
                <a:latin typeface="Calibri"/>
              </a:defRPr>
            </a:lvl1pPr>
          </a:lstStyle>
          <a:p>
            <a:pPr>
              <a:defRPr/>
            </a:pPr>
            <a:fld id="{AEE8B35A-BBBD-4845-9D7C-E593FC181B09}" type="datetime1">
              <a:rPr lang="nl-BE"/>
              <a:pPr>
                <a:defRPr/>
              </a:pPr>
              <a:t>18/09/2024</a:t>
            </a:fld>
            <a:endParaRPr/>
          </a:p>
        </p:txBody>
      </p:sp>
      <p:sp>
        <p:nvSpPr>
          <p:cNvPr id="4" name="Footer Placeholder 5">
            <a:extLst>
              <a:ext uri="{FF2B5EF4-FFF2-40B4-BE49-F238E27FC236}">
                <a16:creationId xmlns:a16="http://schemas.microsoft.com/office/drawing/2014/main" id="{75C15C98-0B9D-6A67-44A9-61251F3747F0}"/>
              </a:ext>
            </a:extLst>
          </p:cNvPr>
          <p:cNvSpPr txBox="1">
            <a:spLocks noGrp="1"/>
          </p:cNvSpPr>
          <p:nvPr>
            <p:ph type="ftr" sz="quarter" idx="11"/>
          </p:nvPr>
        </p:nvSpPr>
        <p:spPr>
          <a:xfrm>
            <a:off x="3281363" y="6356350"/>
            <a:ext cx="3343275"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a:defRPr/>
            </a:pPr>
            <a:endParaRPr/>
          </a:p>
        </p:txBody>
      </p:sp>
      <p:sp>
        <p:nvSpPr>
          <p:cNvPr id="5" name="Slide Number Placeholder 6">
            <a:extLst>
              <a:ext uri="{FF2B5EF4-FFF2-40B4-BE49-F238E27FC236}">
                <a16:creationId xmlns:a16="http://schemas.microsoft.com/office/drawing/2014/main" id="{3A35AD8A-C193-F833-8EBB-400CD60F1E75}"/>
              </a:ext>
            </a:extLst>
          </p:cNvPr>
          <p:cNvSpPr txBox="1">
            <a:spLocks noGrp="1"/>
          </p:cNvSpPr>
          <p:nvPr>
            <p:ph type="sldNum" sz="quarter" idx="12"/>
          </p:nvPr>
        </p:nvSpPr>
        <p:spPr>
          <a:xfrm>
            <a:off x="6996113" y="6356350"/>
            <a:ext cx="222885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en-US" sz="1800" b="0" i="0" u="none" strike="noStrike" kern="1200" cap="none" spc="0" baseline="0" smtClean="0">
                <a:solidFill>
                  <a:srgbClr val="000000"/>
                </a:solidFill>
                <a:uFillTx/>
                <a:latin typeface="Calibri"/>
              </a:defRPr>
            </a:lvl1pPr>
          </a:lstStyle>
          <a:p>
            <a:pPr>
              <a:defRPr/>
            </a:pPr>
            <a:fld id="{A2F6A43C-4D2C-41D5-B582-C6391B2A951D}" type="slidenum">
              <a:rPr/>
              <a:pPr>
                <a:defRPr/>
              </a:pPr>
              <a:t>‹nr.›</a:t>
            </a:fld>
            <a:endParaRPr/>
          </a:p>
        </p:txBody>
      </p:sp>
    </p:spTree>
    <p:extLst>
      <p:ext uri="{BB962C8B-B14F-4D97-AF65-F5344CB8AC3E}">
        <p14:creationId xmlns:p14="http://schemas.microsoft.com/office/powerpoint/2010/main" val="129793485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ext Placeholder 2"/>
          <p:cNvSpPr txBox="1">
            <a:spLocks noGrp="1"/>
          </p:cNvSpPr>
          <p:nvPr>
            <p:ph type="body" idx="4294967295"/>
          </p:nvPr>
        </p:nvSpPr>
        <p:spPr>
          <a:xfrm>
            <a:off x="282275" y="3562346"/>
            <a:ext cx="8543925" cy="590546"/>
          </a:xfrm>
        </p:spPr>
        <p:txBody>
          <a:bodyPr anchor="b"/>
          <a:lstStyle>
            <a:lvl1pPr marL="0" indent="0">
              <a:buNone/>
              <a:defRPr>
                <a:solidFill>
                  <a:srgbClr val="FFFFFF"/>
                </a:solidFill>
              </a:defRPr>
            </a:lvl1pPr>
          </a:lstStyle>
          <a:p>
            <a:pPr lvl="0"/>
            <a:r>
              <a:rPr lang="en-US"/>
              <a:t>Click to edit Master text styles</a:t>
            </a:r>
          </a:p>
        </p:txBody>
      </p:sp>
      <p:sp>
        <p:nvSpPr>
          <p:cNvPr id="3" name="Date Placeholder 6">
            <a:extLst>
              <a:ext uri="{FF2B5EF4-FFF2-40B4-BE49-F238E27FC236}">
                <a16:creationId xmlns:a16="http://schemas.microsoft.com/office/drawing/2014/main" id="{9019F6AA-216D-154E-458C-250BB0DBA051}"/>
              </a:ext>
            </a:extLst>
          </p:cNvPr>
          <p:cNvSpPr txBox="1">
            <a:spLocks noGrp="1"/>
          </p:cNvSpPr>
          <p:nvPr>
            <p:ph type="dt" sz="quarter" idx="10"/>
          </p:nvPr>
        </p:nvSpPr>
        <p:spPr>
          <a:xfrm>
            <a:off x="280988" y="6356350"/>
            <a:ext cx="222885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en-US" sz="1200" b="0" i="0" u="none" strike="noStrike" kern="1200" cap="none" spc="0" baseline="0" smtClean="0">
                <a:solidFill>
                  <a:srgbClr val="FFFFFF"/>
                </a:solidFill>
                <a:uFillTx/>
                <a:latin typeface="Calibri"/>
              </a:defRPr>
            </a:lvl1pPr>
          </a:lstStyle>
          <a:p>
            <a:pPr>
              <a:defRPr/>
            </a:pPr>
            <a:fld id="{D19B885C-75BC-4455-8140-0F7B071F3C4D}" type="datetime1">
              <a:rPr lang="nl-BE"/>
              <a:pPr>
                <a:defRPr/>
              </a:pPr>
              <a:t>18/09/2024</a:t>
            </a:fld>
            <a:endParaRPr/>
          </a:p>
        </p:txBody>
      </p:sp>
    </p:spTree>
    <p:extLst>
      <p:ext uri="{BB962C8B-B14F-4D97-AF65-F5344CB8AC3E}">
        <p14:creationId xmlns:p14="http://schemas.microsoft.com/office/powerpoint/2010/main" val="308791786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F613908C-99A3-5419-13A6-ECC843B0CB29}"/>
              </a:ext>
            </a:extLst>
          </p:cNvPr>
          <p:cNvSpPr>
            <a:spLocks noChangeArrowheads="1"/>
          </p:cNvSpPr>
          <p:nvPr/>
        </p:nvSpPr>
        <p:spPr bwMode="auto">
          <a:xfrm>
            <a:off x="0" y="2449513"/>
            <a:ext cx="9906000" cy="34290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nl-BE">
              <a:solidFill>
                <a:srgbClr val="A07D37"/>
              </a:solidFill>
              <a:latin typeface="Calibri" panose="020F0502020204030204" pitchFamily="34" charset="0"/>
            </a:endParaRPr>
          </a:p>
        </p:txBody>
      </p:sp>
      <p:sp>
        <p:nvSpPr>
          <p:cNvPr id="3" name="Footer Placeholder 3">
            <a:extLst>
              <a:ext uri="{FF2B5EF4-FFF2-40B4-BE49-F238E27FC236}">
                <a16:creationId xmlns:a16="http://schemas.microsoft.com/office/drawing/2014/main" id="{E0456D68-7C3B-F335-02B3-93C23BFB6D11}"/>
              </a:ext>
            </a:extLst>
          </p:cNvPr>
          <p:cNvSpPr txBox="1">
            <a:spLocks noGrp="1"/>
          </p:cNvSpPr>
          <p:nvPr>
            <p:ph type="ftr" sz="quarter" idx="10"/>
          </p:nvPr>
        </p:nvSpPr>
        <p:spPr>
          <a:xfrm>
            <a:off x="3281363" y="6356350"/>
            <a:ext cx="3343275"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a:defRPr/>
            </a:pPr>
            <a:endParaRPr/>
          </a:p>
        </p:txBody>
      </p:sp>
      <p:sp>
        <p:nvSpPr>
          <p:cNvPr id="4" name="Slide Number Placeholder 4">
            <a:extLst>
              <a:ext uri="{FF2B5EF4-FFF2-40B4-BE49-F238E27FC236}">
                <a16:creationId xmlns:a16="http://schemas.microsoft.com/office/drawing/2014/main" id="{BC784E7E-5944-3800-C6E5-2CF2330FB957}"/>
              </a:ext>
            </a:extLst>
          </p:cNvPr>
          <p:cNvSpPr txBox="1">
            <a:spLocks noGrp="1"/>
          </p:cNvSpPr>
          <p:nvPr>
            <p:ph type="sldNum" sz="quarter" idx="11"/>
          </p:nvPr>
        </p:nvSpPr>
        <p:spPr>
          <a:xfrm>
            <a:off x="6996113" y="6356350"/>
            <a:ext cx="222885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en-US" sz="1800" b="0" i="0" u="none" strike="noStrike" kern="1200" cap="none" spc="0" baseline="0" smtClean="0">
                <a:solidFill>
                  <a:srgbClr val="000000"/>
                </a:solidFill>
                <a:uFillTx/>
                <a:latin typeface="Calibri"/>
              </a:defRPr>
            </a:lvl1pPr>
          </a:lstStyle>
          <a:p>
            <a:pPr>
              <a:defRPr/>
            </a:pPr>
            <a:fld id="{104B0BE9-AB77-4FD8-B9DF-660C6DC0F6AC}" type="slidenum">
              <a:rPr/>
              <a:pPr>
                <a:defRPr/>
              </a:pPr>
              <a:t>‹nr.›</a:t>
            </a:fld>
            <a:endParaRPr/>
          </a:p>
        </p:txBody>
      </p:sp>
    </p:spTree>
    <p:extLst>
      <p:ext uri="{BB962C8B-B14F-4D97-AF65-F5344CB8AC3E}">
        <p14:creationId xmlns:p14="http://schemas.microsoft.com/office/powerpoint/2010/main" val="702846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F72B8E-E378-61C1-E6AF-8DB6CC8DBCE5}"/>
              </a:ext>
            </a:extLst>
          </p:cNvPr>
          <p:cNvSpPr txBox="1">
            <a:spLocks noGrp="1"/>
          </p:cNvSpPr>
          <p:nvPr>
            <p:ph type="dt" sz="quarter" idx="10"/>
          </p:nvPr>
        </p:nvSpPr>
        <p:spPr>
          <a:xfrm>
            <a:off x="547688" y="1079500"/>
            <a:ext cx="9129712" cy="630238"/>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en-US" sz="3200" b="0" i="0" u="none" strike="noStrike" kern="1200" cap="none" spc="0" baseline="0">
                <a:solidFill>
                  <a:srgbClr val="00AFDB"/>
                </a:solidFill>
                <a:uFillTx/>
                <a:latin typeface="Calibri"/>
              </a:defRPr>
            </a:lvl1pPr>
          </a:lstStyle>
          <a:p>
            <a:pPr>
              <a:defRPr/>
            </a:pPr>
            <a:r>
              <a:t>Title</a:t>
            </a:r>
          </a:p>
        </p:txBody>
      </p:sp>
      <p:sp>
        <p:nvSpPr>
          <p:cNvPr id="3" name="Footer Placeholder 2">
            <a:extLst>
              <a:ext uri="{FF2B5EF4-FFF2-40B4-BE49-F238E27FC236}">
                <a16:creationId xmlns:a16="http://schemas.microsoft.com/office/drawing/2014/main" id="{6350ED08-9D7A-46BF-324B-945570010DDE}"/>
              </a:ext>
            </a:extLst>
          </p:cNvPr>
          <p:cNvSpPr txBox="1">
            <a:spLocks noGrp="1"/>
          </p:cNvSpPr>
          <p:nvPr>
            <p:ph type="ftr" sz="quarter" idx="11"/>
          </p:nvPr>
        </p:nvSpPr>
        <p:spPr>
          <a:xfrm>
            <a:off x="547688" y="2339975"/>
            <a:ext cx="5414962" cy="3336925"/>
          </a:xfrm>
          <a:prstGeom prst="rect">
            <a:avLst/>
          </a:prstGeom>
        </p:spPr>
        <p:txBody>
          <a:bodyPr vert="horz" wrap="square" lIns="91440" tIns="45720" rIns="91440" bIns="45720" anchor="t" anchorCtr="0" compatLnSpc="1">
            <a:noAutofit/>
          </a:bodyPr>
          <a:lstStyle>
            <a:lvl1pPr marL="342900" marR="0" lvl="0" indent="-342900" algn="l" defTabSz="914400" rtl="0" eaLnBrk="1" fontAlgn="auto" hangingPunct="1">
              <a:lnSpc>
                <a:spcPct val="100000"/>
              </a:lnSpc>
              <a:spcBef>
                <a:spcPts val="0"/>
              </a:spcBef>
              <a:spcAft>
                <a:spcPts val="0"/>
              </a:spcAft>
              <a:buSzPct val="100000"/>
              <a:buFont typeface="Wingdings" pitchFamily="2"/>
              <a:buChar char="§"/>
              <a:tabLst/>
              <a:defRPr lang="en-US" sz="2200" b="0" i="0" u="none" strike="noStrike" kern="1200" cap="none" spc="0" baseline="0">
                <a:solidFill>
                  <a:srgbClr val="595959"/>
                </a:solidFill>
                <a:uFillTx/>
                <a:latin typeface="Calibri Light"/>
              </a:defRPr>
            </a:lvl1pPr>
          </a:lstStyle>
          <a:p>
            <a:pPr>
              <a:defRPr/>
            </a:pPr>
            <a:endParaRPr/>
          </a:p>
        </p:txBody>
      </p:sp>
      <p:sp>
        <p:nvSpPr>
          <p:cNvPr id="4" name="Slide Number Placeholder 3">
            <a:extLst>
              <a:ext uri="{FF2B5EF4-FFF2-40B4-BE49-F238E27FC236}">
                <a16:creationId xmlns:a16="http://schemas.microsoft.com/office/drawing/2014/main" id="{82DF93CD-6647-F281-2408-73B6B5231383}"/>
              </a:ext>
            </a:extLst>
          </p:cNvPr>
          <p:cNvSpPr txBox="1">
            <a:spLocks noGrp="1"/>
          </p:cNvSpPr>
          <p:nvPr>
            <p:ph type="sldNum" sz="quarter" idx="12"/>
          </p:nvPr>
        </p:nvSpPr>
        <p:spPr>
          <a:xfrm>
            <a:off x="6996113" y="6356350"/>
            <a:ext cx="222885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en-US" sz="1800" b="0" i="0" u="none" strike="noStrike" kern="1200" cap="none" spc="0" baseline="0" smtClean="0">
                <a:solidFill>
                  <a:srgbClr val="000000"/>
                </a:solidFill>
                <a:uFillTx/>
                <a:latin typeface="Calibri"/>
              </a:defRPr>
            </a:lvl1pPr>
          </a:lstStyle>
          <a:p>
            <a:pPr>
              <a:defRPr/>
            </a:pPr>
            <a:fld id="{616A7619-C2C6-4669-86B0-D7EC8670295D}" type="slidenum">
              <a:rPr/>
              <a:pPr>
                <a:defRPr/>
              </a:pPr>
              <a:t>‹nr.›</a:t>
            </a:fld>
            <a:endParaRPr/>
          </a:p>
        </p:txBody>
      </p:sp>
    </p:spTree>
    <p:extLst>
      <p:ext uri="{BB962C8B-B14F-4D97-AF65-F5344CB8AC3E}">
        <p14:creationId xmlns:p14="http://schemas.microsoft.com/office/powerpoint/2010/main" val="1964206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ext Placeholder 3"/>
          <p:cNvSpPr txBox="1">
            <a:spLocks noGrp="1"/>
          </p:cNvSpPr>
          <p:nvPr>
            <p:ph type="body" idx="2"/>
          </p:nvPr>
        </p:nvSpPr>
        <p:spPr>
          <a:xfrm>
            <a:off x="682325" y="2057400"/>
            <a:ext cx="3194941" cy="3811584"/>
          </a:xfrm>
        </p:spPr>
        <p:txBody>
          <a:bodyPr/>
          <a:lstStyle>
            <a:lvl1pPr marL="0" indent="0">
              <a:buNone/>
              <a:defRPr sz="1600"/>
            </a:lvl1pPr>
          </a:lstStyle>
          <a:p>
            <a:pPr lvl="0"/>
            <a:r>
              <a:rPr lang="en-US"/>
              <a:t>Click to edit Master text styles</a:t>
            </a:r>
          </a:p>
        </p:txBody>
      </p:sp>
      <p:sp>
        <p:nvSpPr>
          <p:cNvPr id="3" name="Date Placeholder 4">
            <a:extLst>
              <a:ext uri="{FF2B5EF4-FFF2-40B4-BE49-F238E27FC236}">
                <a16:creationId xmlns:a16="http://schemas.microsoft.com/office/drawing/2014/main" id="{B9AF21F3-678C-BA57-B25F-AEA9E99E6F84}"/>
              </a:ext>
            </a:extLst>
          </p:cNvPr>
          <p:cNvSpPr txBox="1">
            <a:spLocks noGrp="1"/>
          </p:cNvSpPr>
          <p:nvPr>
            <p:ph type="dt" sz="quarter" idx="10"/>
          </p:nvPr>
        </p:nvSpPr>
        <p:spPr>
          <a:xfrm>
            <a:off x="681038" y="6356350"/>
            <a:ext cx="222885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en-US" sz="1800" b="0" i="0" u="none" strike="noStrike" kern="1200" cap="none" spc="0" baseline="0" smtClean="0">
                <a:solidFill>
                  <a:srgbClr val="000000"/>
                </a:solidFill>
                <a:uFillTx/>
                <a:latin typeface="Calibri"/>
              </a:defRPr>
            </a:lvl1pPr>
          </a:lstStyle>
          <a:p>
            <a:pPr>
              <a:defRPr/>
            </a:pPr>
            <a:fld id="{B749F401-4588-445E-A860-07AE89CC31CD}" type="datetime1">
              <a:rPr lang="nl-BE"/>
              <a:pPr>
                <a:defRPr/>
              </a:pPr>
              <a:t>18/09/2024</a:t>
            </a:fld>
            <a:endParaRPr/>
          </a:p>
        </p:txBody>
      </p:sp>
      <p:sp>
        <p:nvSpPr>
          <p:cNvPr id="4" name="Footer Placeholder 5">
            <a:extLst>
              <a:ext uri="{FF2B5EF4-FFF2-40B4-BE49-F238E27FC236}">
                <a16:creationId xmlns:a16="http://schemas.microsoft.com/office/drawing/2014/main" id="{C84551D7-B8A3-266C-6F52-743E89A5D8F6}"/>
              </a:ext>
            </a:extLst>
          </p:cNvPr>
          <p:cNvSpPr txBox="1">
            <a:spLocks noGrp="1"/>
          </p:cNvSpPr>
          <p:nvPr>
            <p:ph type="ftr" sz="quarter" idx="11"/>
          </p:nvPr>
        </p:nvSpPr>
        <p:spPr>
          <a:xfrm>
            <a:off x="3281363" y="6356350"/>
            <a:ext cx="3343275"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a:defRPr/>
            </a:pPr>
            <a:endParaRPr/>
          </a:p>
        </p:txBody>
      </p:sp>
      <p:sp>
        <p:nvSpPr>
          <p:cNvPr id="5" name="Slide Number Placeholder 6">
            <a:extLst>
              <a:ext uri="{FF2B5EF4-FFF2-40B4-BE49-F238E27FC236}">
                <a16:creationId xmlns:a16="http://schemas.microsoft.com/office/drawing/2014/main" id="{B02FA73E-5DD2-064F-D0A6-5B93C1A87B69}"/>
              </a:ext>
            </a:extLst>
          </p:cNvPr>
          <p:cNvSpPr txBox="1">
            <a:spLocks noGrp="1"/>
          </p:cNvSpPr>
          <p:nvPr>
            <p:ph type="sldNum" sz="quarter" idx="12"/>
          </p:nvPr>
        </p:nvSpPr>
        <p:spPr>
          <a:xfrm>
            <a:off x="6996113" y="6356350"/>
            <a:ext cx="222885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en-US" sz="1800" b="0" i="0" u="none" strike="noStrike" kern="1200" cap="none" spc="0" baseline="0" smtClean="0">
                <a:solidFill>
                  <a:srgbClr val="000000"/>
                </a:solidFill>
                <a:uFillTx/>
                <a:latin typeface="Calibri"/>
              </a:defRPr>
            </a:lvl1pPr>
          </a:lstStyle>
          <a:p>
            <a:pPr>
              <a:defRPr/>
            </a:pPr>
            <a:fld id="{AEBDD292-0D97-419B-B115-478F8AB14A54}" type="slidenum">
              <a:rPr/>
              <a:pPr>
                <a:defRPr/>
              </a:pPr>
              <a:t>‹nr.›</a:t>
            </a:fld>
            <a:endParaRPr/>
          </a:p>
        </p:txBody>
      </p:sp>
    </p:spTree>
    <p:extLst>
      <p:ext uri="{BB962C8B-B14F-4D97-AF65-F5344CB8AC3E}">
        <p14:creationId xmlns:p14="http://schemas.microsoft.com/office/powerpoint/2010/main" val="3503806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ext Placeholder 3"/>
          <p:cNvSpPr txBox="1">
            <a:spLocks noGrp="1"/>
          </p:cNvSpPr>
          <p:nvPr>
            <p:ph type="body" idx="2"/>
          </p:nvPr>
        </p:nvSpPr>
        <p:spPr>
          <a:xfrm>
            <a:off x="682325" y="2343150"/>
            <a:ext cx="3194941" cy="3525834"/>
          </a:xfrm>
        </p:spPr>
        <p:txBody>
          <a:bodyPr/>
          <a:lstStyle>
            <a:lvl1pPr marL="0" indent="0">
              <a:buNone/>
              <a:defRPr sz="1600"/>
            </a:lvl1pPr>
          </a:lstStyle>
          <a:p>
            <a:pPr lvl="0"/>
            <a:r>
              <a:rPr lang="en-US"/>
              <a:t>Click to edit Master text styles</a:t>
            </a:r>
          </a:p>
        </p:txBody>
      </p:sp>
      <p:sp>
        <p:nvSpPr>
          <p:cNvPr id="3" name="Date Placeholder 4">
            <a:extLst>
              <a:ext uri="{FF2B5EF4-FFF2-40B4-BE49-F238E27FC236}">
                <a16:creationId xmlns:a16="http://schemas.microsoft.com/office/drawing/2014/main" id="{6E5AA607-554D-2398-9B0B-6714D10E70EB}"/>
              </a:ext>
            </a:extLst>
          </p:cNvPr>
          <p:cNvSpPr txBox="1">
            <a:spLocks noGrp="1"/>
          </p:cNvSpPr>
          <p:nvPr>
            <p:ph type="dt" sz="quarter" idx="10"/>
          </p:nvPr>
        </p:nvSpPr>
        <p:spPr>
          <a:xfrm>
            <a:off x="681038" y="6356350"/>
            <a:ext cx="222885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en-US" sz="1800" b="0" i="0" u="none" strike="noStrike" kern="1200" cap="none" spc="0" baseline="0" smtClean="0">
                <a:solidFill>
                  <a:srgbClr val="000000"/>
                </a:solidFill>
                <a:uFillTx/>
                <a:latin typeface="Calibri"/>
              </a:defRPr>
            </a:lvl1pPr>
          </a:lstStyle>
          <a:p>
            <a:pPr>
              <a:defRPr/>
            </a:pPr>
            <a:fld id="{2661B134-5A8C-4075-A0FB-DCC30907605A}" type="datetime1">
              <a:rPr lang="nl-BE"/>
              <a:pPr>
                <a:defRPr/>
              </a:pPr>
              <a:t>18/09/2024</a:t>
            </a:fld>
            <a:endParaRPr/>
          </a:p>
        </p:txBody>
      </p:sp>
      <p:sp>
        <p:nvSpPr>
          <p:cNvPr id="4" name="Footer Placeholder 5">
            <a:extLst>
              <a:ext uri="{FF2B5EF4-FFF2-40B4-BE49-F238E27FC236}">
                <a16:creationId xmlns:a16="http://schemas.microsoft.com/office/drawing/2014/main" id="{A7B48ED0-998A-F82C-D8F5-22AAD6C3E4D4}"/>
              </a:ext>
            </a:extLst>
          </p:cNvPr>
          <p:cNvSpPr txBox="1">
            <a:spLocks noGrp="1"/>
          </p:cNvSpPr>
          <p:nvPr>
            <p:ph type="ftr" sz="quarter" idx="11"/>
          </p:nvPr>
        </p:nvSpPr>
        <p:spPr>
          <a:xfrm>
            <a:off x="3281363" y="6356350"/>
            <a:ext cx="3343275"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a:defRPr/>
            </a:pPr>
            <a:endParaRPr/>
          </a:p>
        </p:txBody>
      </p:sp>
      <p:sp>
        <p:nvSpPr>
          <p:cNvPr id="5" name="Slide Number Placeholder 6">
            <a:extLst>
              <a:ext uri="{FF2B5EF4-FFF2-40B4-BE49-F238E27FC236}">
                <a16:creationId xmlns:a16="http://schemas.microsoft.com/office/drawing/2014/main" id="{5E315A37-827F-F7D1-4B1B-27BB2E30BCF6}"/>
              </a:ext>
            </a:extLst>
          </p:cNvPr>
          <p:cNvSpPr txBox="1">
            <a:spLocks noGrp="1"/>
          </p:cNvSpPr>
          <p:nvPr>
            <p:ph type="sldNum" sz="quarter" idx="12"/>
          </p:nvPr>
        </p:nvSpPr>
        <p:spPr>
          <a:xfrm>
            <a:off x="6996113" y="6356350"/>
            <a:ext cx="2228850" cy="365125"/>
          </a:xfrm>
          <a:prstGeom prst="rect">
            <a:avLst/>
          </a:prstGeom>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en-US" sz="1800" b="0" i="0" u="none" strike="noStrike" kern="1200" cap="none" spc="0" baseline="0" smtClean="0">
                <a:solidFill>
                  <a:srgbClr val="000000"/>
                </a:solidFill>
                <a:uFillTx/>
                <a:latin typeface="Calibri"/>
              </a:defRPr>
            </a:lvl1pPr>
          </a:lstStyle>
          <a:p>
            <a:pPr>
              <a:defRPr/>
            </a:pPr>
            <a:fld id="{955F68B5-7000-47ED-AA68-395A98BE43E3}" type="slidenum">
              <a:rPr/>
              <a:pPr>
                <a:defRPr/>
              </a:pPr>
              <a:t>‹nr.›</a:t>
            </a:fld>
            <a:endParaRPr/>
          </a:p>
        </p:txBody>
      </p:sp>
    </p:spTree>
    <p:extLst>
      <p:ext uri="{BB962C8B-B14F-4D97-AF65-F5344CB8AC3E}">
        <p14:creationId xmlns:p14="http://schemas.microsoft.com/office/powerpoint/2010/main" val="4014864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6">
            <a:extLst>
              <a:ext uri="{FF2B5EF4-FFF2-40B4-BE49-F238E27FC236}">
                <a16:creationId xmlns:a16="http://schemas.microsoft.com/office/drawing/2014/main" id="{4FEBCE92-DE91-8B9D-A645-9CD2D763727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9906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7">
            <a:extLst>
              <a:ext uri="{FF2B5EF4-FFF2-40B4-BE49-F238E27FC236}">
                <a16:creationId xmlns:a16="http://schemas.microsoft.com/office/drawing/2014/main" id="{04077107-7F29-E8A0-598D-6C6CE2A27F3C}"/>
              </a:ext>
            </a:extLst>
          </p:cNvPr>
          <p:cNvSpPr>
            <a:spLocks noChangeArrowheads="1"/>
          </p:cNvSpPr>
          <p:nvPr/>
        </p:nvSpPr>
        <p:spPr bwMode="auto">
          <a:xfrm>
            <a:off x="0" y="642938"/>
            <a:ext cx="9906000" cy="5334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nl-BE">
              <a:solidFill>
                <a:srgbClr val="903A0D"/>
              </a:solidFill>
              <a:latin typeface="Calibri" panose="020F0502020204030204" pitchFamily="34" charset="0"/>
            </a:endParaRPr>
          </a:p>
        </p:txBody>
      </p:sp>
      <p:sp>
        <p:nvSpPr>
          <p:cNvPr id="1028" name="Title Placeholder 1">
            <a:extLst>
              <a:ext uri="{FF2B5EF4-FFF2-40B4-BE49-F238E27FC236}">
                <a16:creationId xmlns:a16="http://schemas.microsoft.com/office/drawing/2014/main" id="{A236DEA0-023D-2104-7AF5-DBF076C3A64A}"/>
              </a:ext>
            </a:extLst>
          </p:cNvPr>
          <p:cNvSpPr txBox="1">
            <a:spLocks noGrp="1" noChangeArrowheads="1"/>
          </p:cNvSpPr>
          <p:nvPr>
            <p:ph type="title"/>
          </p:nvPr>
        </p:nvSpPr>
        <p:spPr bwMode="auto">
          <a:xfrm>
            <a:off x="242888" y="642938"/>
            <a:ext cx="854392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BE"/>
              <a:t>Click to edit Master title style</a:t>
            </a:r>
          </a:p>
        </p:txBody>
      </p:sp>
      <p:sp>
        <p:nvSpPr>
          <p:cNvPr id="1029" name="Text Placeholder 2">
            <a:extLst>
              <a:ext uri="{FF2B5EF4-FFF2-40B4-BE49-F238E27FC236}">
                <a16:creationId xmlns:a16="http://schemas.microsoft.com/office/drawing/2014/main" id="{3BD4EEC3-13E1-D965-4080-60A9BDE5DB50}"/>
              </a:ext>
            </a:extLst>
          </p:cNvPr>
          <p:cNvSpPr txBox="1">
            <a:spLocks noGrp="1" noChangeArrowheads="1"/>
          </p:cNvSpPr>
          <p:nvPr>
            <p:ph type="body" idx="1"/>
          </p:nvPr>
        </p:nvSpPr>
        <p:spPr bwMode="auto">
          <a:xfrm>
            <a:off x="681038" y="1825625"/>
            <a:ext cx="854392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BE"/>
              <a:t>Click to edit Master text styles</a:t>
            </a:r>
          </a:p>
          <a:p>
            <a:pPr lvl="1"/>
            <a:r>
              <a:rPr lang="en-US" altLang="nl-BE"/>
              <a:t>Second level</a:t>
            </a:r>
          </a:p>
          <a:p>
            <a:pPr lvl="2"/>
            <a:r>
              <a:rPr lang="en-US" altLang="nl-BE"/>
              <a:t>Third level</a:t>
            </a:r>
          </a:p>
          <a:p>
            <a:pPr lvl="3"/>
            <a:r>
              <a:rPr lang="en-US" altLang="nl-BE"/>
              <a:t>Fourth level</a:t>
            </a:r>
          </a:p>
          <a:p>
            <a:pPr lvl="4"/>
            <a:r>
              <a:rPr lang="en-US" altLang="nl-BE"/>
              <a:t>Fifth level</a:t>
            </a:r>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Lst>
  <p:transition spd="slow"/>
  <p:txStyles>
    <p:titleStyle>
      <a:lvl1pPr algn="l" rtl="0" eaLnBrk="0" fontAlgn="base">
        <a:lnSpc>
          <a:spcPct val="90000"/>
        </a:lnSpc>
        <a:spcBef>
          <a:spcPct val="0"/>
        </a:spcBef>
        <a:spcAft>
          <a:spcPct val="0"/>
        </a:spcAft>
        <a:defRPr lang="en-US" sz="3200" b="1" kern="1200">
          <a:solidFill>
            <a:srgbClr val="000000"/>
          </a:solidFill>
          <a:latin typeface="Calibri Light"/>
        </a:defRPr>
      </a:lvl1pPr>
      <a:lvl2pPr algn="l" rtl="0" eaLnBrk="0" fontAlgn="base">
        <a:lnSpc>
          <a:spcPct val="90000"/>
        </a:lnSpc>
        <a:spcBef>
          <a:spcPct val="0"/>
        </a:spcBef>
        <a:spcAft>
          <a:spcPct val="0"/>
        </a:spcAft>
        <a:defRPr sz="3200" b="1">
          <a:solidFill>
            <a:srgbClr val="000000"/>
          </a:solidFill>
          <a:latin typeface="Calibri Light" panose="020F0302020204030204" pitchFamily="34" charset="0"/>
        </a:defRPr>
      </a:lvl2pPr>
      <a:lvl3pPr algn="l" rtl="0" eaLnBrk="0" fontAlgn="base">
        <a:lnSpc>
          <a:spcPct val="90000"/>
        </a:lnSpc>
        <a:spcBef>
          <a:spcPct val="0"/>
        </a:spcBef>
        <a:spcAft>
          <a:spcPct val="0"/>
        </a:spcAft>
        <a:defRPr sz="3200" b="1">
          <a:solidFill>
            <a:srgbClr val="000000"/>
          </a:solidFill>
          <a:latin typeface="Calibri Light" panose="020F0302020204030204" pitchFamily="34" charset="0"/>
        </a:defRPr>
      </a:lvl3pPr>
      <a:lvl4pPr algn="l" rtl="0" eaLnBrk="0" fontAlgn="base">
        <a:lnSpc>
          <a:spcPct val="90000"/>
        </a:lnSpc>
        <a:spcBef>
          <a:spcPct val="0"/>
        </a:spcBef>
        <a:spcAft>
          <a:spcPct val="0"/>
        </a:spcAft>
        <a:defRPr sz="3200" b="1">
          <a:solidFill>
            <a:srgbClr val="000000"/>
          </a:solidFill>
          <a:latin typeface="Calibri Light" panose="020F0302020204030204" pitchFamily="34" charset="0"/>
        </a:defRPr>
      </a:lvl4pPr>
      <a:lvl5pPr algn="l" rtl="0" eaLnBrk="0" fontAlgn="base">
        <a:lnSpc>
          <a:spcPct val="90000"/>
        </a:lnSpc>
        <a:spcBef>
          <a:spcPct val="0"/>
        </a:spcBef>
        <a:spcAft>
          <a:spcPct val="0"/>
        </a:spcAft>
        <a:defRPr sz="3200" b="1">
          <a:solidFill>
            <a:srgbClr val="000000"/>
          </a:solidFill>
          <a:latin typeface="Calibri Light" panose="020F0302020204030204" pitchFamily="34" charset="0"/>
        </a:defRPr>
      </a:lvl5pPr>
      <a:lvl6pPr marL="457200" algn="l" rtl="0" eaLnBrk="0" fontAlgn="base">
        <a:lnSpc>
          <a:spcPct val="90000"/>
        </a:lnSpc>
        <a:spcBef>
          <a:spcPct val="0"/>
        </a:spcBef>
        <a:spcAft>
          <a:spcPct val="0"/>
        </a:spcAft>
        <a:defRPr sz="3200" b="1">
          <a:solidFill>
            <a:srgbClr val="000000"/>
          </a:solidFill>
          <a:latin typeface="Calibri Light" panose="020F0302020204030204" pitchFamily="34" charset="0"/>
        </a:defRPr>
      </a:lvl6pPr>
      <a:lvl7pPr marL="914400" algn="l" rtl="0" eaLnBrk="0" fontAlgn="base">
        <a:lnSpc>
          <a:spcPct val="90000"/>
        </a:lnSpc>
        <a:spcBef>
          <a:spcPct val="0"/>
        </a:spcBef>
        <a:spcAft>
          <a:spcPct val="0"/>
        </a:spcAft>
        <a:defRPr sz="3200" b="1">
          <a:solidFill>
            <a:srgbClr val="000000"/>
          </a:solidFill>
          <a:latin typeface="Calibri Light" panose="020F0302020204030204" pitchFamily="34" charset="0"/>
        </a:defRPr>
      </a:lvl7pPr>
      <a:lvl8pPr marL="1371600" algn="l" rtl="0" eaLnBrk="0" fontAlgn="base">
        <a:lnSpc>
          <a:spcPct val="90000"/>
        </a:lnSpc>
        <a:spcBef>
          <a:spcPct val="0"/>
        </a:spcBef>
        <a:spcAft>
          <a:spcPct val="0"/>
        </a:spcAft>
        <a:defRPr sz="3200" b="1">
          <a:solidFill>
            <a:srgbClr val="000000"/>
          </a:solidFill>
          <a:latin typeface="Calibri Light" panose="020F0302020204030204" pitchFamily="34" charset="0"/>
        </a:defRPr>
      </a:lvl8pPr>
      <a:lvl9pPr marL="1828800" algn="l" rtl="0" eaLnBrk="0" fontAlgn="base">
        <a:lnSpc>
          <a:spcPct val="90000"/>
        </a:lnSpc>
        <a:spcBef>
          <a:spcPct val="0"/>
        </a:spcBef>
        <a:spcAft>
          <a:spcPct val="0"/>
        </a:spcAft>
        <a:defRPr sz="3200" b="1">
          <a:solidFill>
            <a:srgbClr val="000000"/>
          </a:solidFill>
          <a:latin typeface="Calibri Light" panose="020F0302020204030204" pitchFamily="34" charset="0"/>
        </a:defRPr>
      </a:lvl9pPr>
    </p:titleStyle>
    <p:bodyStyle>
      <a:lvl1pPr marL="228600" indent="-228600" algn="l" rtl="0" eaLnBrk="0" fontAlgn="base">
        <a:lnSpc>
          <a:spcPct val="90000"/>
        </a:lnSpc>
        <a:spcBef>
          <a:spcPts val="1000"/>
        </a:spcBef>
        <a:spcAft>
          <a:spcPct val="0"/>
        </a:spcAft>
        <a:buSzPct val="100000"/>
        <a:buFont typeface="Arial" panose="020B0604020202020204" pitchFamily="34" charset="0"/>
        <a:buChar char="•"/>
        <a:defRPr lang="en-US" sz="2800" kern="1200">
          <a:solidFill>
            <a:srgbClr val="00AFDB"/>
          </a:solidFill>
          <a:latin typeface="Calibri"/>
        </a:defRPr>
      </a:lvl1pPr>
      <a:lvl2pPr marL="685800" lvl="1" indent="-228600" algn="l" rtl="0" eaLnBrk="0" fontAlgn="base">
        <a:lnSpc>
          <a:spcPct val="90000"/>
        </a:lnSpc>
        <a:spcBef>
          <a:spcPts val="500"/>
        </a:spcBef>
        <a:spcAft>
          <a:spcPct val="0"/>
        </a:spcAft>
        <a:buSzPct val="100000"/>
        <a:buFont typeface="Arial" panose="020B0604020202020204" pitchFamily="34" charset="0"/>
        <a:buChar char="•"/>
        <a:defRPr lang="en-US" sz="2400" kern="1200">
          <a:solidFill>
            <a:srgbClr val="595959"/>
          </a:solidFill>
          <a:latin typeface="Calibri"/>
        </a:defRPr>
      </a:lvl2pPr>
      <a:lvl3pPr marL="1143000" lvl="2" indent="-228600" algn="l" rtl="0" eaLnBrk="0" fontAlgn="base">
        <a:lnSpc>
          <a:spcPct val="90000"/>
        </a:lnSpc>
        <a:spcBef>
          <a:spcPts val="500"/>
        </a:spcBef>
        <a:spcAft>
          <a:spcPct val="0"/>
        </a:spcAft>
        <a:buSzPct val="100000"/>
        <a:buFont typeface="Arial" panose="020B0604020202020204" pitchFamily="34" charset="0"/>
        <a:buChar char="•"/>
        <a:defRPr lang="en-US" sz="2000" kern="1200">
          <a:solidFill>
            <a:srgbClr val="595959"/>
          </a:solidFill>
          <a:latin typeface="Calibri"/>
        </a:defRPr>
      </a:lvl3pPr>
      <a:lvl4pPr marL="1600200" lvl="3" indent="-228600" algn="l" rtl="0" eaLnBrk="0" fontAlgn="base">
        <a:lnSpc>
          <a:spcPct val="90000"/>
        </a:lnSpc>
        <a:spcBef>
          <a:spcPts val="500"/>
        </a:spcBef>
        <a:spcAft>
          <a:spcPct val="0"/>
        </a:spcAft>
        <a:buSzPct val="100000"/>
        <a:buFont typeface="Arial" panose="020B0604020202020204" pitchFamily="34" charset="0"/>
        <a:buChar char="•"/>
        <a:defRPr lang="en-US" kern="1200">
          <a:solidFill>
            <a:srgbClr val="595959"/>
          </a:solidFill>
          <a:latin typeface="Calibri"/>
        </a:defRPr>
      </a:lvl4pPr>
      <a:lvl5pPr marL="2057400" lvl="4" indent="-228600" algn="l" rtl="0" eaLnBrk="0" fontAlgn="base">
        <a:lnSpc>
          <a:spcPct val="90000"/>
        </a:lnSpc>
        <a:spcBef>
          <a:spcPts val="500"/>
        </a:spcBef>
        <a:spcAft>
          <a:spcPct val="0"/>
        </a:spcAft>
        <a:buSzPct val="100000"/>
        <a:buFont typeface="Arial" panose="020B0604020202020204" pitchFamily="34" charset="0"/>
        <a:buChar char="•"/>
        <a:defRPr lang="en-US" kern="1200">
          <a:solidFill>
            <a:srgbClr val="595959"/>
          </a:solidFill>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1.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5.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6.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31.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jpe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35.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jpe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3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name="Slide258">
    <p:spTree>
      <p:nvGrpSpPr>
        <p:cNvPr id="1" name=""/>
        <p:cNvGrpSpPr/>
        <p:nvPr/>
      </p:nvGrpSpPr>
      <p:grpSpPr>
        <a:xfrm>
          <a:off x="0" y="0"/>
          <a:ext cx="0" cy="0"/>
          <a:chOff x="0" y="0"/>
          <a:chExt cx="0" cy="0"/>
        </a:xfrm>
      </p:grpSpPr>
      <p:sp>
        <p:nvSpPr>
          <p:cNvPr id="13314" name="TextBox 7">
            <a:extLst>
              <a:ext uri="{FF2B5EF4-FFF2-40B4-BE49-F238E27FC236}">
                <a16:creationId xmlns:a16="http://schemas.microsoft.com/office/drawing/2014/main" id="{33B49B55-5C31-182E-DEF4-D3127F10D2C6}"/>
              </a:ext>
            </a:extLst>
          </p:cNvPr>
          <p:cNvSpPr txBox="1">
            <a:spLocks noChangeArrowheads="1"/>
          </p:cNvSpPr>
          <p:nvPr/>
        </p:nvSpPr>
        <p:spPr bwMode="auto">
          <a:xfrm>
            <a:off x="320675" y="6467475"/>
            <a:ext cx="463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nl-NL" altLang="nl-BE" sz="1200">
                <a:solidFill>
                  <a:srgbClr val="FFFFFF"/>
                </a:solidFill>
                <a:latin typeface="FlandersArtSans-Regular" panose="00000500000000000000" pitchFamily="2" charset="0"/>
                <a:cs typeface="Calibri Light" panose="020F0302020204030204" pitchFamily="34" charset="0"/>
              </a:rPr>
              <a:t>2019</a:t>
            </a:r>
          </a:p>
        </p:txBody>
      </p:sp>
      <p:sp>
        <p:nvSpPr>
          <p:cNvPr id="13315" name="TextBox 8">
            <a:extLst>
              <a:ext uri="{FF2B5EF4-FFF2-40B4-BE49-F238E27FC236}">
                <a16:creationId xmlns:a16="http://schemas.microsoft.com/office/drawing/2014/main" id="{44875F6E-BB36-A03B-9677-51A2E7697188}"/>
              </a:ext>
            </a:extLst>
          </p:cNvPr>
          <p:cNvSpPr txBox="1">
            <a:spLocks noChangeArrowheads="1"/>
          </p:cNvSpPr>
          <p:nvPr/>
        </p:nvSpPr>
        <p:spPr bwMode="auto">
          <a:xfrm>
            <a:off x="320675" y="5676900"/>
            <a:ext cx="43116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nl-NL" altLang="nl-BE" sz="2400">
                <a:solidFill>
                  <a:srgbClr val="000000"/>
                </a:solidFill>
                <a:latin typeface="FlandersArtSans-Regular" panose="00000500000000000000" pitchFamily="2" charset="0"/>
                <a:cs typeface="Calibri Light" panose="020F0302020204030204" pitchFamily="34" charset="0"/>
              </a:rPr>
              <a:t>2024 V2</a:t>
            </a:r>
          </a:p>
        </p:txBody>
      </p:sp>
      <p:sp>
        <p:nvSpPr>
          <p:cNvPr id="13316" name="Title 1">
            <a:extLst>
              <a:ext uri="{FF2B5EF4-FFF2-40B4-BE49-F238E27FC236}">
                <a16:creationId xmlns:a16="http://schemas.microsoft.com/office/drawing/2014/main" id="{B640A1B1-A3D2-8A7D-BC99-4C28053E4B3F}"/>
              </a:ext>
            </a:extLst>
          </p:cNvPr>
          <p:cNvSpPr txBox="1">
            <a:spLocks noGrp="1" noChangeArrowheads="1"/>
          </p:cNvSpPr>
          <p:nvPr>
            <p:ph type="title" idx="4294967295"/>
          </p:nvPr>
        </p:nvSpPr>
        <p:spPr>
          <a:xfrm>
            <a:off x="144463" y="2628900"/>
            <a:ext cx="4670425" cy="804863"/>
          </a:xfrm>
        </p:spPr>
        <p:txBody>
          <a:bodyPr/>
          <a:lstStyle/>
          <a:p>
            <a:pPr eaLnBrk="1"/>
            <a:r>
              <a:rPr lang="nl-NL" altLang="nl-BE" sz="4000" b="0" dirty="0">
                <a:solidFill>
                  <a:srgbClr val="333332"/>
                </a:solidFill>
                <a:latin typeface="FlandersArtSans-Medium" panose="00000600000000000000" pitchFamily="2" charset="0"/>
              </a:rPr>
              <a:t>Elektronisch stemmen</a:t>
            </a:r>
          </a:p>
        </p:txBody>
      </p:sp>
      <p:sp>
        <p:nvSpPr>
          <p:cNvPr id="13317" name="Text Placeholder 2">
            <a:extLst>
              <a:ext uri="{FF2B5EF4-FFF2-40B4-BE49-F238E27FC236}">
                <a16:creationId xmlns:a16="http://schemas.microsoft.com/office/drawing/2014/main" id="{13C31437-1AD6-DCAE-5632-D362C91370B8}"/>
              </a:ext>
            </a:extLst>
          </p:cNvPr>
          <p:cNvSpPr txBox="1">
            <a:spLocks noGrp="1" noChangeArrowheads="1"/>
          </p:cNvSpPr>
          <p:nvPr>
            <p:ph type="body" idx="4294967295"/>
          </p:nvPr>
        </p:nvSpPr>
        <p:spPr>
          <a:xfrm>
            <a:off x="738188" y="3719513"/>
            <a:ext cx="4054475" cy="590550"/>
          </a:xfrm>
        </p:spPr>
        <p:txBody>
          <a:bodyPr anchor="b"/>
          <a:lstStyle/>
          <a:p>
            <a:pPr marL="0" indent="0" eaLnBrk="1">
              <a:buFont typeface="Arial" panose="020B0604020202020204" pitchFamily="34" charset="0"/>
              <a:buNone/>
            </a:pPr>
            <a:r>
              <a:rPr lang="nl-NL" altLang="nl-BE">
                <a:solidFill>
                  <a:srgbClr val="000000"/>
                </a:solidFill>
                <a:latin typeface="FlandersArtSans-Regular" panose="00000500000000000000" pitchFamily="2" charset="0"/>
              </a:rPr>
              <a:t>Voorzitters training</a:t>
            </a:r>
            <a:r>
              <a:rPr lang="LID4096" altLang="nl-BE">
                <a:solidFill>
                  <a:srgbClr val="000000"/>
                </a:solidFill>
                <a:latin typeface="FlandersArtSans-Regular" panose="00000500000000000000" pitchFamily="2" charset="0"/>
              </a:rPr>
              <a:t> G</a:t>
            </a:r>
            <a:r>
              <a:rPr altLang="nl-BE">
                <a:solidFill>
                  <a:srgbClr val="000000"/>
                </a:solidFill>
                <a:latin typeface="FlandersArtSans-Regular" panose="00000500000000000000" pitchFamily="2" charset="0"/>
              </a:rPr>
              <a:t>2</a:t>
            </a:r>
            <a:endParaRPr lang="nl-NL" altLang="nl-BE">
              <a:solidFill>
                <a:srgbClr val="000000"/>
              </a:solidFill>
              <a:latin typeface="FlandersArtSans-Regular" panose="00000500000000000000" pitchFamily="2" charset="0"/>
            </a:endParaRPr>
          </a:p>
        </p:txBody>
      </p:sp>
      <p:pic>
        <p:nvPicPr>
          <p:cNvPr id="13318" name="Picture 3">
            <a:extLst>
              <a:ext uri="{FF2B5EF4-FFF2-40B4-BE49-F238E27FC236}">
                <a16:creationId xmlns:a16="http://schemas.microsoft.com/office/drawing/2014/main" id="{72A8DEE2-BD6B-5716-937D-0BB192031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200" r="4800"/>
          <a:stretch>
            <a:fillRect/>
          </a:stretch>
        </p:blipFill>
        <p:spPr bwMode="auto">
          <a:xfrm>
            <a:off x="4953000" y="0"/>
            <a:ext cx="495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23190138" descr="Afbeelding met tekst, Lettertype, logo, wit&#10;&#10;Automatisch gegenereerde beschrijving">
            <a:extLst>
              <a:ext uri="{FF2B5EF4-FFF2-40B4-BE49-F238E27FC236}">
                <a16:creationId xmlns:a16="http://schemas.microsoft.com/office/drawing/2014/main" id="{F823D069-B519-4255-E2B6-20D0692CC0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2413"/>
            <a:ext cx="38481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139CC49-2770-1638-1B49-E0530E4DFC1A}"/>
              </a:ext>
            </a:extLst>
          </p:cNvPr>
          <p:cNvSpPr/>
          <p:nvPr/>
        </p:nvSpPr>
        <p:spPr>
          <a:xfrm>
            <a:off x="-1" y="5389927"/>
            <a:ext cx="1992385" cy="45719"/>
          </a:xfrm>
          <a:prstGeom prst="rect">
            <a:avLst/>
          </a:prstGeom>
          <a:solidFill>
            <a:srgbClr val="FFE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MasterSp="0">
  <p:cSld name="Slide142">
    <p:spTree>
      <p:nvGrpSpPr>
        <p:cNvPr id="1" name=""/>
        <p:cNvGrpSpPr/>
        <p:nvPr/>
      </p:nvGrpSpPr>
      <p:grpSpPr>
        <a:xfrm>
          <a:off x="0" y="0"/>
          <a:ext cx="0" cy="0"/>
          <a:chOff x="0" y="0"/>
          <a:chExt cx="0" cy="0"/>
        </a:xfrm>
      </p:grpSpPr>
      <p:sp>
        <p:nvSpPr>
          <p:cNvPr id="62466" name="Rectangle 8">
            <a:extLst>
              <a:ext uri="{FF2B5EF4-FFF2-40B4-BE49-F238E27FC236}">
                <a16:creationId xmlns:a16="http://schemas.microsoft.com/office/drawing/2014/main" id="{E755957C-2A31-3C32-E096-782F6A988EB5}"/>
              </a:ext>
            </a:extLst>
          </p:cNvPr>
          <p:cNvSpPr>
            <a:spLocks noChangeArrowheads="1"/>
          </p:cNvSpPr>
          <p:nvPr/>
        </p:nvSpPr>
        <p:spPr bwMode="auto">
          <a:xfrm>
            <a:off x="0" y="642938"/>
            <a:ext cx="9906000" cy="5334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nl-BE">
              <a:solidFill>
                <a:srgbClr val="B01779"/>
              </a:solidFill>
              <a:latin typeface="Calibri" panose="020F0502020204030204" pitchFamily="34" charset="0"/>
            </a:endParaRPr>
          </a:p>
        </p:txBody>
      </p:sp>
      <p:sp>
        <p:nvSpPr>
          <p:cNvPr id="62467" name="Title 1">
            <a:extLst>
              <a:ext uri="{FF2B5EF4-FFF2-40B4-BE49-F238E27FC236}">
                <a16:creationId xmlns:a16="http://schemas.microsoft.com/office/drawing/2014/main" id="{69760D46-B060-68B0-5066-B99EBEBE3796}"/>
              </a:ext>
            </a:extLst>
          </p:cNvPr>
          <p:cNvSpPr txBox="1">
            <a:spLocks noGrp="1" noChangeArrowheads="1"/>
          </p:cNvSpPr>
          <p:nvPr>
            <p:ph type="title" idx="4294967295"/>
          </p:nvPr>
        </p:nvSpPr>
        <p:spPr/>
        <p:txBody>
          <a:bodyPr/>
          <a:lstStyle/>
          <a:p>
            <a:pPr eaLnBrk="1"/>
            <a:r>
              <a:rPr lang="nl-NL" altLang="nl-BE" sz="2800" b="0">
                <a:solidFill>
                  <a:srgbClr val="333332"/>
                </a:solidFill>
                <a:latin typeface="FlandersArtSans-Regular" panose="00000500000000000000" pitchFamily="2" charset="0"/>
              </a:rPr>
              <a:t>Opstarten voorzitterssysteem</a:t>
            </a:r>
            <a:endParaRPr lang="nl-NL" altLang="nl-BE" b="0">
              <a:solidFill>
                <a:srgbClr val="333332"/>
              </a:solidFill>
              <a:latin typeface="FlandersArtSans-Regular" panose="00000500000000000000" pitchFamily="2" charset="0"/>
            </a:endParaRPr>
          </a:p>
        </p:txBody>
      </p:sp>
      <p:pic>
        <p:nvPicPr>
          <p:cNvPr id="62468" name="Picture 15">
            <a:extLst>
              <a:ext uri="{FF2B5EF4-FFF2-40B4-BE49-F238E27FC236}">
                <a16:creationId xmlns:a16="http://schemas.microsoft.com/office/drawing/2014/main" id="{048EAD71-11D6-9DB8-ADE4-DEDB769FB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3150" y="296703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16">
            <a:extLst>
              <a:ext uri="{FF2B5EF4-FFF2-40B4-BE49-F238E27FC236}">
                <a16:creationId xmlns:a16="http://schemas.microsoft.com/office/drawing/2014/main" id="{6B550B63-55A8-6EEE-6606-06B388C969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450" y="38465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6">
            <a:extLst>
              <a:ext uri="{FF2B5EF4-FFF2-40B4-BE49-F238E27FC236}">
                <a16:creationId xmlns:a16="http://schemas.microsoft.com/office/drawing/2014/main" id="{51953798-8FF9-405A-C67F-8AD2D3E79C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2663" y="1403350"/>
            <a:ext cx="5400675"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Content Placeholder 2">
            <a:extLst>
              <a:ext uri="{FF2B5EF4-FFF2-40B4-BE49-F238E27FC236}">
                <a16:creationId xmlns:a16="http://schemas.microsoft.com/office/drawing/2014/main" id="{3B90F752-A85D-4B25-59C7-4BA980245636}"/>
              </a:ext>
            </a:extLst>
          </p:cNvPr>
          <p:cNvSpPr txBox="1">
            <a:spLocks noGrp="1" noChangeArrowheads="1"/>
          </p:cNvSpPr>
          <p:nvPr>
            <p:ph idx="4294967295"/>
          </p:nvPr>
        </p:nvSpPr>
        <p:spPr>
          <a:xfrm>
            <a:off x="696913" y="5564188"/>
            <a:ext cx="8543925" cy="728662"/>
          </a:xfrm>
        </p:spPr>
        <p:txBody>
          <a:bodyPr/>
          <a:lstStyle/>
          <a:p>
            <a:pPr marL="0" indent="0" algn="ctr" eaLnBrk="1">
              <a:lnSpc>
                <a:spcPct val="150000"/>
              </a:lnSpc>
              <a:buFont typeface="Arial" panose="020B0604020202020204" pitchFamily="34" charset="0"/>
              <a:buNone/>
            </a:pPr>
            <a:r>
              <a:rPr lang="nl-NL" altLang="nl-BE" sz="2200">
                <a:solidFill>
                  <a:srgbClr val="000000"/>
                </a:solidFill>
                <a:latin typeface="FlandersArtSans-Regular" panose="00000500000000000000" pitchFamily="2" charset="0"/>
              </a:rPr>
              <a:t>Houdt de aan/uit knop ingedrukt tot de knop wit oplicht</a:t>
            </a:r>
          </a:p>
          <a:p>
            <a:pPr marL="457200" lvl="1" indent="0" eaLnBrk="1">
              <a:buFont typeface="Arial" panose="020B0604020202020204" pitchFamily="34" charset="0"/>
              <a:buNone/>
            </a:pPr>
            <a:endParaRPr lang="nl-NL" altLang="nl-BE" sz="2200">
              <a:solidFill>
                <a:srgbClr val="000000"/>
              </a:solidFill>
              <a:latin typeface="FlandersArtSans-Regular" panose="00000500000000000000" pitchFamily="2" charset="0"/>
            </a:endParaRPr>
          </a:p>
          <a:p>
            <a:pPr marL="457200" lvl="1" indent="0" eaLnBrk="1">
              <a:buFont typeface="Arial" panose="020B0604020202020204" pitchFamily="34" charset="0"/>
              <a:buNone/>
            </a:pPr>
            <a:endParaRPr lang="nl-NL" altLang="nl-BE" sz="2200">
              <a:solidFill>
                <a:srgbClr val="000000"/>
              </a:solidFill>
              <a:latin typeface="FlandersArtSans-Regular" panose="00000500000000000000" pitchFamily="2" charset="0"/>
            </a:endParaRPr>
          </a:p>
        </p:txBody>
      </p:sp>
      <p:pic>
        <p:nvPicPr>
          <p:cNvPr id="62472" name="Picture 723190138" descr="Afbeelding met tekst, Lettertype, logo, wit&#10;&#10;Automatisch gegenereerde beschrijving">
            <a:extLst>
              <a:ext uri="{FF2B5EF4-FFF2-40B4-BE49-F238E27FC236}">
                <a16:creationId xmlns:a16="http://schemas.microsoft.com/office/drawing/2014/main" id="{1F9ECE1B-9907-9A5E-9BE5-E0B1E9AB3D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350"/>
            <a:ext cx="34242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showMasterSp="0">
  <p:cSld name="Slide247">
    <p:spTree>
      <p:nvGrpSpPr>
        <p:cNvPr id="1" name=""/>
        <p:cNvGrpSpPr/>
        <p:nvPr/>
      </p:nvGrpSpPr>
      <p:grpSpPr>
        <a:xfrm>
          <a:off x="0" y="0"/>
          <a:ext cx="0" cy="0"/>
          <a:chOff x="0" y="0"/>
          <a:chExt cx="0" cy="0"/>
        </a:xfrm>
      </p:grpSpPr>
      <p:sp>
        <p:nvSpPr>
          <p:cNvPr id="64514" name="Rectangle 8">
            <a:extLst>
              <a:ext uri="{FF2B5EF4-FFF2-40B4-BE49-F238E27FC236}">
                <a16:creationId xmlns:a16="http://schemas.microsoft.com/office/drawing/2014/main" id="{8FB8AA73-C39F-70A1-83BD-FB951030420C}"/>
              </a:ext>
            </a:extLst>
          </p:cNvPr>
          <p:cNvSpPr>
            <a:spLocks noChangeArrowheads="1"/>
          </p:cNvSpPr>
          <p:nvPr/>
        </p:nvSpPr>
        <p:spPr bwMode="auto">
          <a:xfrm>
            <a:off x="0" y="642938"/>
            <a:ext cx="9906000" cy="5334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nl-BE">
              <a:solidFill>
                <a:srgbClr val="B01779"/>
              </a:solidFill>
              <a:latin typeface="Calibri" panose="020F0502020204030204" pitchFamily="34" charset="0"/>
            </a:endParaRPr>
          </a:p>
        </p:txBody>
      </p:sp>
      <p:sp>
        <p:nvSpPr>
          <p:cNvPr id="64515" name="Title 1">
            <a:extLst>
              <a:ext uri="{FF2B5EF4-FFF2-40B4-BE49-F238E27FC236}">
                <a16:creationId xmlns:a16="http://schemas.microsoft.com/office/drawing/2014/main" id="{83DD776B-07F5-EF19-5C50-7DADFDC1F9BC}"/>
              </a:ext>
            </a:extLst>
          </p:cNvPr>
          <p:cNvSpPr txBox="1">
            <a:spLocks noGrp="1" noChangeArrowheads="1"/>
          </p:cNvSpPr>
          <p:nvPr>
            <p:ph type="title" idx="4294967295"/>
          </p:nvPr>
        </p:nvSpPr>
        <p:spPr>
          <a:xfrm>
            <a:off x="225425" y="212725"/>
            <a:ext cx="8543925" cy="671513"/>
          </a:xfrm>
        </p:spPr>
        <p:txBody>
          <a:bodyPr/>
          <a:lstStyle/>
          <a:p>
            <a:pPr eaLnBrk="1"/>
            <a:r>
              <a:rPr lang="nl-NL" altLang="nl-BE" sz="2800" b="0">
                <a:solidFill>
                  <a:srgbClr val="333332"/>
                </a:solidFill>
                <a:latin typeface="FlandersArtSans-Regular" panose="00000500000000000000" pitchFamily="2" charset="0"/>
              </a:rPr>
              <a:t>Opstarten voorzitterssysteem</a:t>
            </a:r>
            <a:endParaRPr lang="nl-NL" altLang="nl-BE" b="0">
              <a:solidFill>
                <a:srgbClr val="333332"/>
              </a:solidFill>
              <a:latin typeface="FlandersArtSans-Regular" panose="00000500000000000000" pitchFamily="2" charset="0"/>
            </a:endParaRPr>
          </a:p>
        </p:txBody>
      </p:sp>
      <p:pic>
        <p:nvPicPr>
          <p:cNvPr id="64516" name="Picture 15">
            <a:extLst>
              <a:ext uri="{FF2B5EF4-FFF2-40B4-BE49-F238E27FC236}">
                <a16:creationId xmlns:a16="http://schemas.microsoft.com/office/drawing/2014/main" id="{7899F66A-8930-CC32-93C5-82ABFE8A07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3150" y="296703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16">
            <a:extLst>
              <a:ext uri="{FF2B5EF4-FFF2-40B4-BE49-F238E27FC236}">
                <a16:creationId xmlns:a16="http://schemas.microsoft.com/office/drawing/2014/main" id="{57A4FFAA-71D4-4CED-8760-5B3D1A29C0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450" y="38465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Box 4">
            <a:extLst>
              <a:ext uri="{FF2B5EF4-FFF2-40B4-BE49-F238E27FC236}">
                <a16:creationId xmlns:a16="http://schemas.microsoft.com/office/drawing/2014/main" id="{F353B459-9C7C-1648-C536-3BD1C4407665}"/>
              </a:ext>
            </a:extLst>
          </p:cNvPr>
          <p:cNvSpPr txBox="1">
            <a:spLocks noChangeArrowheads="1"/>
          </p:cNvSpPr>
          <p:nvPr/>
        </p:nvSpPr>
        <p:spPr bwMode="auto">
          <a:xfrm>
            <a:off x="1014413" y="2478088"/>
            <a:ext cx="27109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nl-BE">
                <a:solidFill>
                  <a:srgbClr val="000000"/>
                </a:solidFill>
                <a:latin typeface="FlandersArtSans-Regular" panose="00000500000000000000" pitchFamily="2" charset="0"/>
              </a:rPr>
              <a:t>Niet hoofdletter gevoelig!!</a:t>
            </a:r>
          </a:p>
        </p:txBody>
      </p:sp>
      <p:pic>
        <p:nvPicPr>
          <p:cNvPr id="64519" name="Picture 723190138" descr="Afbeelding met tekst, Lettertype, logo, wit&#10;&#10;Automatisch gegenereerde beschrijving">
            <a:extLst>
              <a:ext uri="{FF2B5EF4-FFF2-40B4-BE49-F238E27FC236}">
                <a16:creationId xmlns:a16="http://schemas.microsoft.com/office/drawing/2014/main" id="{F449125A-73D9-6D4A-F5D7-676FE45788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0638" y="-6350"/>
            <a:ext cx="3424237"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Afbeelding 7">
            <a:extLst>
              <a:ext uri="{FF2B5EF4-FFF2-40B4-BE49-F238E27FC236}">
                <a16:creationId xmlns:a16="http://schemas.microsoft.com/office/drawing/2014/main" id="{6803CFDB-F514-C28D-83C2-E2D0CC6CC6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888" y="4273550"/>
            <a:ext cx="6405562"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1" name="Afbeelding 10">
            <a:extLst>
              <a:ext uri="{FF2B5EF4-FFF2-40B4-BE49-F238E27FC236}">
                <a16:creationId xmlns:a16="http://schemas.microsoft.com/office/drawing/2014/main" id="{93BBB9F7-07DB-57FC-F6FB-2B9CD21BB5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6175" y="1169988"/>
            <a:ext cx="2871788"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showMasterSp="0">
  <p:cSld name="Slide252">
    <p:spTree>
      <p:nvGrpSpPr>
        <p:cNvPr id="1" name=""/>
        <p:cNvGrpSpPr/>
        <p:nvPr/>
      </p:nvGrpSpPr>
      <p:grpSpPr>
        <a:xfrm>
          <a:off x="0" y="0"/>
          <a:ext cx="0" cy="0"/>
          <a:chOff x="0" y="0"/>
          <a:chExt cx="0" cy="0"/>
        </a:xfrm>
      </p:grpSpPr>
      <p:pic>
        <p:nvPicPr>
          <p:cNvPr id="74754" name="Picture 723190138" descr="Afbeelding met tekst, Lettertype, logo, wit&#10;&#10;Automatisch gegenereerde beschrijving">
            <a:extLst>
              <a:ext uri="{FF2B5EF4-FFF2-40B4-BE49-F238E27FC236}">
                <a16:creationId xmlns:a16="http://schemas.microsoft.com/office/drawing/2014/main" id="{65989C0E-EB57-2C02-F2EB-70946E4270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72213"/>
            <a:ext cx="2925763"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Afbeelding 6">
            <a:extLst>
              <a:ext uri="{FF2B5EF4-FFF2-40B4-BE49-F238E27FC236}">
                <a16:creationId xmlns:a16="http://schemas.microsoft.com/office/drawing/2014/main" id="{15107AF7-E97A-35DC-B171-7845B00B98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25" y="38100"/>
            <a:ext cx="8007350" cy="59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showMasterSp="0">
  <p:cSld name="Slide144">
    <p:spTree>
      <p:nvGrpSpPr>
        <p:cNvPr id="1" name=""/>
        <p:cNvGrpSpPr/>
        <p:nvPr/>
      </p:nvGrpSpPr>
      <p:grpSpPr>
        <a:xfrm>
          <a:off x="0" y="0"/>
          <a:ext cx="0" cy="0"/>
          <a:chOff x="0" y="0"/>
          <a:chExt cx="0" cy="0"/>
        </a:xfrm>
      </p:grpSpPr>
      <p:sp>
        <p:nvSpPr>
          <p:cNvPr id="106498" name="Rectangle 8">
            <a:extLst>
              <a:ext uri="{FF2B5EF4-FFF2-40B4-BE49-F238E27FC236}">
                <a16:creationId xmlns:a16="http://schemas.microsoft.com/office/drawing/2014/main" id="{68151522-7FAD-919D-0D87-2A434F0B8508}"/>
              </a:ext>
            </a:extLst>
          </p:cNvPr>
          <p:cNvSpPr>
            <a:spLocks noChangeArrowheads="1"/>
          </p:cNvSpPr>
          <p:nvPr/>
        </p:nvSpPr>
        <p:spPr bwMode="auto">
          <a:xfrm>
            <a:off x="0" y="642938"/>
            <a:ext cx="9906000" cy="5334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nl-BE">
              <a:solidFill>
                <a:srgbClr val="B05B86"/>
              </a:solidFill>
              <a:latin typeface="Calibri" panose="020F0502020204030204" pitchFamily="34" charset="0"/>
            </a:endParaRPr>
          </a:p>
        </p:txBody>
      </p:sp>
      <p:sp>
        <p:nvSpPr>
          <p:cNvPr id="106499" name="Title 1">
            <a:extLst>
              <a:ext uri="{FF2B5EF4-FFF2-40B4-BE49-F238E27FC236}">
                <a16:creationId xmlns:a16="http://schemas.microsoft.com/office/drawing/2014/main" id="{7855F932-7824-7010-3475-85BF768BA1F3}"/>
              </a:ext>
            </a:extLst>
          </p:cNvPr>
          <p:cNvSpPr txBox="1">
            <a:spLocks noGrp="1" noChangeArrowheads="1"/>
          </p:cNvSpPr>
          <p:nvPr>
            <p:ph type="title" idx="4294967295"/>
          </p:nvPr>
        </p:nvSpPr>
        <p:spPr/>
        <p:txBody>
          <a:bodyPr/>
          <a:lstStyle/>
          <a:p>
            <a:pPr eaLnBrk="1"/>
            <a:r>
              <a:rPr lang="nl-NL" altLang="nl-BE" sz="2800" b="0">
                <a:solidFill>
                  <a:srgbClr val="333332"/>
                </a:solidFill>
                <a:latin typeface="FlandersArtSans-Regular" panose="00000500000000000000" pitchFamily="2" charset="0"/>
              </a:rPr>
              <a:t>Terugsteken van USB-stick elektronische stembus</a:t>
            </a:r>
            <a:endParaRPr lang="nl-NL" altLang="nl-BE" b="0">
              <a:solidFill>
                <a:srgbClr val="333332"/>
              </a:solidFill>
              <a:latin typeface="FlandersArtSans-Regular" panose="00000500000000000000" pitchFamily="2" charset="0"/>
            </a:endParaRPr>
          </a:p>
        </p:txBody>
      </p:sp>
      <p:pic>
        <p:nvPicPr>
          <p:cNvPr id="106500" name="Picture 15">
            <a:extLst>
              <a:ext uri="{FF2B5EF4-FFF2-40B4-BE49-F238E27FC236}">
                <a16:creationId xmlns:a16="http://schemas.microsoft.com/office/drawing/2014/main" id="{2E53A1B9-B0C3-8ECB-975F-5A7FB3318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3150" y="296703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16">
            <a:extLst>
              <a:ext uri="{FF2B5EF4-FFF2-40B4-BE49-F238E27FC236}">
                <a16:creationId xmlns:a16="http://schemas.microsoft.com/office/drawing/2014/main" id="{C77653EC-3968-F736-6ED6-ECD9BC83E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450" y="38465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Picture 6">
            <a:extLst>
              <a:ext uri="{FF2B5EF4-FFF2-40B4-BE49-F238E27FC236}">
                <a16:creationId xmlns:a16="http://schemas.microsoft.com/office/drawing/2014/main" id="{7FBD7AD0-D212-DCB8-166C-30B5B98935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6950" y="1741488"/>
            <a:ext cx="5399088"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3" name="Picture 723190138" descr="Afbeelding met tekst, Lettertype, logo, wit&#10;&#10;Automatisch gegenereerde beschrijving">
            <a:extLst>
              <a:ext uri="{FF2B5EF4-FFF2-40B4-BE49-F238E27FC236}">
                <a16:creationId xmlns:a16="http://schemas.microsoft.com/office/drawing/2014/main" id="{8AD29A49-CC7D-3780-2415-CE67618241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350"/>
            <a:ext cx="34242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showMasterSp="0">
  <p:cSld name="Slide147">
    <p:spTree>
      <p:nvGrpSpPr>
        <p:cNvPr id="1" name=""/>
        <p:cNvGrpSpPr/>
        <p:nvPr/>
      </p:nvGrpSpPr>
      <p:grpSpPr>
        <a:xfrm>
          <a:off x="0" y="0"/>
          <a:ext cx="0" cy="0"/>
          <a:chOff x="0" y="0"/>
          <a:chExt cx="0" cy="0"/>
        </a:xfrm>
      </p:grpSpPr>
      <p:sp>
        <p:nvSpPr>
          <p:cNvPr id="110594" name="Rectangle 8">
            <a:extLst>
              <a:ext uri="{FF2B5EF4-FFF2-40B4-BE49-F238E27FC236}">
                <a16:creationId xmlns:a16="http://schemas.microsoft.com/office/drawing/2014/main" id="{8E93944C-1919-1F22-A8AA-1C934CA3DA4A}"/>
              </a:ext>
            </a:extLst>
          </p:cNvPr>
          <p:cNvSpPr>
            <a:spLocks noChangeArrowheads="1"/>
          </p:cNvSpPr>
          <p:nvPr/>
        </p:nvSpPr>
        <p:spPr bwMode="auto">
          <a:xfrm>
            <a:off x="0" y="642938"/>
            <a:ext cx="9906000" cy="5334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nl-BE">
              <a:solidFill>
                <a:srgbClr val="D0AB97"/>
              </a:solidFill>
              <a:latin typeface="Calibri" panose="020F0502020204030204" pitchFamily="34" charset="0"/>
            </a:endParaRPr>
          </a:p>
        </p:txBody>
      </p:sp>
      <p:sp>
        <p:nvSpPr>
          <p:cNvPr id="110595" name="Title 1">
            <a:extLst>
              <a:ext uri="{FF2B5EF4-FFF2-40B4-BE49-F238E27FC236}">
                <a16:creationId xmlns:a16="http://schemas.microsoft.com/office/drawing/2014/main" id="{98790346-C51E-7E13-61B9-8B4BB9D29FD9}"/>
              </a:ext>
            </a:extLst>
          </p:cNvPr>
          <p:cNvSpPr txBox="1">
            <a:spLocks noGrp="1" noChangeArrowheads="1"/>
          </p:cNvSpPr>
          <p:nvPr>
            <p:ph type="title" idx="4294967295"/>
          </p:nvPr>
        </p:nvSpPr>
        <p:spPr/>
        <p:txBody>
          <a:bodyPr/>
          <a:lstStyle/>
          <a:p>
            <a:pPr eaLnBrk="1"/>
            <a:r>
              <a:rPr lang="nl-NL" altLang="nl-BE" sz="2800" b="0">
                <a:solidFill>
                  <a:srgbClr val="333332"/>
                </a:solidFill>
                <a:latin typeface="FlandersArtSans-Regular" panose="00000500000000000000" pitchFamily="2" charset="0"/>
              </a:rPr>
              <a:t>Stemming openen</a:t>
            </a:r>
            <a:endParaRPr lang="nl-NL" altLang="nl-BE" b="0">
              <a:solidFill>
                <a:srgbClr val="333332"/>
              </a:solidFill>
              <a:latin typeface="FlandersArtSans-Regular" panose="00000500000000000000" pitchFamily="2" charset="0"/>
            </a:endParaRPr>
          </a:p>
        </p:txBody>
      </p:sp>
      <p:pic>
        <p:nvPicPr>
          <p:cNvPr id="110596" name="Picture 15">
            <a:extLst>
              <a:ext uri="{FF2B5EF4-FFF2-40B4-BE49-F238E27FC236}">
                <a16:creationId xmlns:a16="http://schemas.microsoft.com/office/drawing/2014/main" id="{9BF2D3A7-0CE6-5968-57A8-3498BF4CEA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3150" y="296703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16">
            <a:extLst>
              <a:ext uri="{FF2B5EF4-FFF2-40B4-BE49-F238E27FC236}">
                <a16:creationId xmlns:a16="http://schemas.microsoft.com/office/drawing/2014/main" id="{32FC8315-B7DD-ED39-53E9-E70B50B9DC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450" y="38465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Picture 6">
            <a:extLst>
              <a:ext uri="{FF2B5EF4-FFF2-40B4-BE49-F238E27FC236}">
                <a16:creationId xmlns:a16="http://schemas.microsoft.com/office/drawing/2014/main" id="{6DE82C4F-3E8C-3DDC-D0CB-F243BC9C40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2188" y="1746250"/>
            <a:ext cx="5400675"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9" name="Picture 723190138" descr="Afbeelding met tekst, Lettertype, logo, wit&#10;&#10;Automatisch gegenereerde beschrijving">
            <a:extLst>
              <a:ext uri="{FF2B5EF4-FFF2-40B4-BE49-F238E27FC236}">
                <a16:creationId xmlns:a16="http://schemas.microsoft.com/office/drawing/2014/main" id="{E00A25C6-BE02-BDC8-440E-3B47F7B2C3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350"/>
            <a:ext cx="34242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showMasterSp="0">
  <p:cSld name="Slide155">
    <p:spTree>
      <p:nvGrpSpPr>
        <p:cNvPr id="1" name=""/>
        <p:cNvGrpSpPr/>
        <p:nvPr/>
      </p:nvGrpSpPr>
      <p:grpSpPr>
        <a:xfrm>
          <a:off x="0" y="0"/>
          <a:ext cx="0" cy="0"/>
          <a:chOff x="0" y="0"/>
          <a:chExt cx="0" cy="0"/>
        </a:xfrm>
      </p:grpSpPr>
      <p:sp>
        <p:nvSpPr>
          <p:cNvPr id="116738" name="Rectangle 8">
            <a:extLst>
              <a:ext uri="{FF2B5EF4-FFF2-40B4-BE49-F238E27FC236}">
                <a16:creationId xmlns:a16="http://schemas.microsoft.com/office/drawing/2014/main" id="{29A21942-15BF-3980-EEA8-273F7EE59A56}"/>
              </a:ext>
            </a:extLst>
          </p:cNvPr>
          <p:cNvSpPr>
            <a:spLocks noChangeArrowheads="1"/>
          </p:cNvSpPr>
          <p:nvPr/>
        </p:nvSpPr>
        <p:spPr bwMode="auto">
          <a:xfrm>
            <a:off x="0" y="642938"/>
            <a:ext cx="9906000" cy="5334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nl-BE">
              <a:solidFill>
                <a:srgbClr val="D0B597"/>
              </a:solidFill>
              <a:latin typeface="Calibri" panose="020F0502020204030204" pitchFamily="34" charset="0"/>
            </a:endParaRPr>
          </a:p>
        </p:txBody>
      </p:sp>
      <p:sp>
        <p:nvSpPr>
          <p:cNvPr id="116739" name="Title 1">
            <a:extLst>
              <a:ext uri="{FF2B5EF4-FFF2-40B4-BE49-F238E27FC236}">
                <a16:creationId xmlns:a16="http://schemas.microsoft.com/office/drawing/2014/main" id="{EDF1EB76-C794-5DCC-3906-DDDC5A5C41B0}"/>
              </a:ext>
            </a:extLst>
          </p:cNvPr>
          <p:cNvSpPr txBox="1">
            <a:spLocks noGrp="1" noChangeArrowheads="1"/>
          </p:cNvSpPr>
          <p:nvPr>
            <p:ph type="title" idx="4294967295"/>
          </p:nvPr>
        </p:nvSpPr>
        <p:spPr/>
        <p:txBody>
          <a:bodyPr/>
          <a:lstStyle/>
          <a:p>
            <a:pPr eaLnBrk="1"/>
            <a:r>
              <a:rPr lang="nl-NL" altLang="nl-BE" sz="2800" b="0">
                <a:solidFill>
                  <a:srgbClr val="333332"/>
                </a:solidFill>
                <a:latin typeface="FlandersArtSans-Regular" panose="00000500000000000000" pitchFamily="2" charset="0"/>
              </a:rPr>
              <a:t>Kaarten activeren</a:t>
            </a:r>
            <a:endParaRPr lang="nl-NL" altLang="nl-BE" b="0">
              <a:solidFill>
                <a:srgbClr val="333332"/>
              </a:solidFill>
              <a:latin typeface="FlandersArtSans-Regular" panose="00000500000000000000" pitchFamily="2" charset="0"/>
            </a:endParaRPr>
          </a:p>
        </p:txBody>
      </p:sp>
      <p:pic>
        <p:nvPicPr>
          <p:cNvPr id="116740" name="Picture 15">
            <a:extLst>
              <a:ext uri="{FF2B5EF4-FFF2-40B4-BE49-F238E27FC236}">
                <a16:creationId xmlns:a16="http://schemas.microsoft.com/office/drawing/2014/main" id="{4727ABD2-BE6E-8B0D-D07F-8930D212A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3150" y="296703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16">
            <a:extLst>
              <a:ext uri="{FF2B5EF4-FFF2-40B4-BE49-F238E27FC236}">
                <a16:creationId xmlns:a16="http://schemas.microsoft.com/office/drawing/2014/main" id="{80A61C1B-3023-0FF8-7CC6-CC5569B704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450" y="38465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6">
            <a:extLst>
              <a:ext uri="{FF2B5EF4-FFF2-40B4-BE49-F238E27FC236}">
                <a16:creationId xmlns:a16="http://schemas.microsoft.com/office/drawing/2014/main" id="{885F1F59-8F8A-C9B9-BE7C-0C95F87FA3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7425" y="1755775"/>
            <a:ext cx="5400675"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3" name="Picture 723190138" descr="Afbeelding met tekst, Lettertype, logo, wit&#10;&#10;Automatisch gegenereerde beschrijving">
            <a:extLst>
              <a:ext uri="{FF2B5EF4-FFF2-40B4-BE49-F238E27FC236}">
                <a16:creationId xmlns:a16="http://schemas.microsoft.com/office/drawing/2014/main" id="{47F23ED9-EAA9-B617-4615-65B0335242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350"/>
            <a:ext cx="34242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showMasterSp="0">
  <p:cSld name="Slide254">
    <p:spTree>
      <p:nvGrpSpPr>
        <p:cNvPr id="1" name=""/>
        <p:cNvGrpSpPr/>
        <p:nvPr/>
      </p:nvGrpSpPr>
      <p:grpSpPr>
        <a:xfrm>
          <a:off x="0" y="0"/>
          <a:ext cx="0" cy="0"/>
          <a:chOff x="0" y="0"/>
          <a:chExt cx="0" cy="0"/>
        </a:xfrm>
      </p:grpSpPr>
      <p:pic>
        <p:nvPicPr>
          <p:cNvPr id="126978" name="Afbeelding 4">
            <a:extLst>
              <a:ext uri="{FF2B5EF4-FFF2-40B4-BE49-F238E27FC236}">
                <a16:creationId xmlns:a16="http://schemas.microsoft.com/office/drawing/2014/main" id="{C629417E-0C20-1FE2-C5B2-6961411FCA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9900" y="0"/>
            <a:ext cx="51181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TextBox 1">
            <a:extLst>
              <a:ext uri="{FF2B5EF4-FFF2-40B4-BE49-F238E27FC236}">
                <a16:creationId xmlns:a16="http://schemas.microsoft.com/office/drawing/2014/main" id="{D2CCC3F9-BE4A-1943-DEE7-888ADAF973AE}"/>
              </a:ext>
            </a:extLst>
          </p:cNvPr>
          <p:cNvSpPr txBox="1">
            <a:spLocks noChangeArrowheads="1"/>
          </p:cNvSpPr>
          <p:nvPr/>
        </p:nvSpPr>
        <p:spPr bwMode="auto">
          <a:xfrm>
            <a:off x="234950" y="307975"/>
            <a:ext cx="37274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nl-NL" altLang="nl-BE" sz="3200">
                <a:solidFill>
                  <a:srgbClr val="333332"/>
                </a:solidFill>
                <a:latin typeface="FlandersArtSans-Regular" panose="00000500000000000000" pitchFamily="2" charset="0"/>
                <a:cs typeface="Calibri" panose="020F0502020204030204" pitchFamily="34" charset="0"/>
              </a:rPr>
              <a:t>Kaarten activeren voor niet-Belgen</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showMasterSp="0">
  <p:cSld name="Slide164">
    <p:spTree>
      <p:nvGrpSpPr>
        <p:cNvPr id="1" name=""/>
        <p:cNvGrpSpPr/>
        <p:nvPr/>
      </p:nvGrpSpPr>
      <p:grpSpPr>
        <a:xfrm>
          <a:off x="0" y="0"/>
          <a:ext cx="0" cy="0"/>
          <a:chOff x="0" y="0"/>
          <a:chExt cx="0" cy="0"/>
        </a:xfrm>
      </p:grpSpPr>
      <p:sp>
        <p:nvSpPr>
          <p:cNvPr id="131074" name="Rectangle 8">
            <a:extLst>
              <a:ext uri="{FF2B5EF4-FFF2-40B4-BE49-F238E27FC236}">
                <a16:creationId xmlns:a16="http://schemas.microsoft.com/office/drawing/2014/main" id="{662DB426-7C10-DE4B-97DA-19884242E066}"/>
              </a:ext>
            </a:extLst>
          </p:cNvPr>
          <p:cNvSpPr>
            <a:spLocks noChangeArrowheads="1"/>
          </p:cNvSpPr>
          <p:nvPr/>
        </p:nvSpPr>
        <p:spPr bwMode="auto">
          <a:xfrm>
            <a:off x="0" y="642938"/>
            <a:ext cx="9906000" cy="5334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nl-BE">
              <a:solidFill>
                <a:srgbClr val="D0B597"/>
              </a:solidFill>
              <a:latin typeface="Calibri" panose="020F0502020204030204" pitchFamily="34" charset="0"/>
            </a:endParaRPr>
          </a:p>
        </p:txBody>
      </p:sp>
      <p:sp>
        <p:nvSpPr>
          <p:cNvPr id="131075" name="Title 1">
            <a:extLst>
              <a:ext uri="{FF2B5EF4-FFF2-40B4-BE49-F238E27FC236}">
                <a16:creationId xmlns:a16="http://schemas.microsoft.com/office/drawing/2014/main" id="{778F1883-49DE-01D7-215C-89DF1ADA9AF2}"/>
              </a:ext>
            </a:extLst>
          </p:cNvPr>
          <p:cNvSpPr txBox="1">
            <a:spLocks noGrp="1" noChangeArrowheads="1"/>
          </p:cNvSpPr>
          <p:nvPr>
            <p:ph type="title" idx="4294967295"/>
          </p:nvPr>
        </p:nvSpPr>
        <p:spPr/>
        <p:txBody>
          <a:bodyPr/>
          <a:lstStyle/>
          <a:p>
            <a:pPr eaLnBrk="1"/>
            <a:r>
              <a:rPr lang="nl-NL" altLang="nl-BE" sz="2800" b="0">
                <a:solidFill>
                  <a:srgbClr val="333332"/>
                </a:solidFill>
                <a:latin typeface="FlandersArtSans-Regular" panose="00000500000000000000" pitchFamily="2" charset="0"/>
              </a:rPr>
              <a:t>Stemmen opslaan</a:t>
            </a:r>
            <a:endParaRPr lang="nl-NL" altLang="nl-BE" b="0">
              <a:solidFill>
                <a:srgbClr val="333332"/>
              </a:solidFill>
              <a:latin typeface="FlandersArtSans-Regular" panose="00000500000000000000" pitchFamily="2" charset="0"/>
            </a:endParaRPr>
          </a:p>
        </p:txBody>
      </p:sp>
      <p:pic>
        <p:nvPicPr>
          <p:cNvPr id="131076" name="Picture 15">
            <a:extLst>
              <a:ext uri="{FF2B5EF4-FFF2-40B4-BE49-F238E27FC236}">
                <a16:creationId xmlns:a16="http://schemas.microsoft.com/office/drawing/2014/main" id="{BFF19180-5A33-7DC3-DEAE-F25444DC9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3150" y="296703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7" name="Picture 723190138" descr="Afbeelding met tekst, Lettertype, logo, wit&#10;&#10;Automatisch gegenereerde beschrijving">
            <a:extLst>
              <a:ext uri="{FF2B5EF4-FFF2-40B4-BE49-F238E27FC236}">
                <a16:creationId xmlns:a16="http://schemas.microsoft.com/office/drawing/2014/main" id="{CD543A7E-B47F-DE66-5A60-DA180ED8C5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34242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8" name="Afbeelding 10" descr="Afbeelding met tekst, schermopname, software, Computerpictogram&#10;&#10;Automatisch gegenereerde beschrijving">
            <a:extLst>
              <a:ext uri="{FF2B5EF4-FFF2-40B4-BE49-F238E27FC236}">
                <a16:creationId xmlns:a16="http://schemas.microsoft.com/office/drawing/2014/main" id="{9EE52378-B1EE-78AD-FB5B-B0B1EC8EF3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700" y="1322388"/>
            <a:ext cx="8543925"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1079" name="Straight Arrow Connector 17">
            <a:extLst>
              <a:ext uri="{FF2B5EF4-FFF2-40B4-BE49-F238E27FC236}">
                <a16:creationId xmlns:a16="http://schemas.microsoft.com/office/drawing/2014/main" id="{5F0A20C5-40E5-06C8-5768-6C14D3538E0C}"/>
              </a:ext>
            </a:extLst>
          </p:cNvPr>
          <p:cNvCxnSpPr>
            <a:cxnSpLocks noChangeShapeType="1"/>
          </p:cNvCxnSpPr>
          <p:nvPr/>
        </p:nvCxnSpPr>
        <p:spPr bwMode="auto">
          <a:xfrm flipV="1">
            <a:off x="1984375" y="4330700"/>
            <a:ext cx="1439863" cy="358775"/>
          </a:xfrm>
          <a:prstGeom prst="straightConnector1">
            <a:avLst/>
          </a:prstGeom>
          <a:noFill/>
          <a:ln w="57150">
            <a:solidFill>
              <a:srgbClr val="4472C4"/>
            </a:solidFill>
            <a:miter lim="800000"/>
            <a:headEnd/>
            <a:tailEnd type="arrow" w="med" len="med"/>
          </a:ln>
          <a:extLst>
            <a:ext uri="{909E8E84-426E-40DD-AFC4-6F175D3DCCD1}">
              <a14:hiddenFill xmlns:a14="http://schemas.microsoft.com/office/drawing/2010/main">
                <a:noFill/>
              </a14:hiddenFill>
            </a:ext>
          </a:extLst>
        </p:spPr>
      </p:cxnSp>
      <p:cxnSp>
        <p:nvCxnSpPr>
          <p:cNvPr id="131080" name="Straight Arrow Connector 12">
            <a:extLst>
              <a:ext uri="{FF2B5EF4-FFF2-40B4-BE49-F238E27FC236}">
                <a16:creationId xmlns:a16="http://schemas.microsoft.com/office/drawing/2014/main" id="{805BC227-EA6E-D3C1-C63F-DD5D150962AF}"/>
              </a:ext>
            </a:extLst>
          </p:cNvPr>
          <p:cNvCxnSpPr>
            <a:cxnSpLocks noChangeShapeType="1"/>
          </p:cNvCxnSpPr>
          <p:nvPr/>
        </p:nvCxnSpPr>
        <p:spPr bwMode="auto">
          <a:xfrm flipV="1">
            <a:off x="1711325" y="2765425"/>
            <a:ext cx="1439863" cy="358775"/>
          </a:xfrm>
          <a:prstGeom prst="straightConnector1">
            <a:avLst/>
          </a:prstGeom>
          <a:noFill/>
          <a:ln w="57150">
            <a:solidFill>
              <a:srgbClr val="4472C4"/>
            </a:solidFill>
            <a:miter lim="800000"/>
            <a:headEnd/>
            <a:tailEnd type="arrow" w="med" len="med"/>
          </a:ln>
          <a:extLst>
            <a:ext uri="{909E8E84-426E-40DD-AFC4-6F175D3DCCD1}">
              <a14:hiddenFill xmlns:a14="http://schemas.microsoft.com/office/drawing/2010/main">
                <a:noFill/>
              </a14:hiddenFill>
            </a:ext>
          </a:extLst>
        </p:spPr>
      </p:cxn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showMasterSp="0">
  <p:cSld name="Slide166">
    <p:spTree>
      <p:nvGrpSpPr>
        <p:cNvPr id="1" name=""/>
        <p:cNvGrpSpPr/>
        <p:nvPr/>
      </p:nvGrpSpPr>
      <p:grpSpPr>
        <a:xfrm>
          <a:off x="0" y="0"/>
          <a:ext cx="0" cy="0"/>
          <a:chOff x="0" y="0"/>
          <a:chExt cx="0" cy="0"/>
        </a:xfrm>
      </p:grpSpPr>
      <p:sp>
        <p:nvSpPr>
          <p:cNvPr id="135170" name="Rectangle 8">
            <a:extLst>
              <a:ext uri="{FF2B5EF4-FFF2-40B4-BE49-F238E27FC236}">
                <a16:creationId xmlns:a16="http://schemas.microsoft.com/office/drawing/2014/main" id="{6EA2F986-2B9E-5AF9-AE16-62E4AE3E6F22}"/>
              </a:ext>
            </a:extLst>
          </p:cNvPr>
          <p:cNvSpPr>
            <a:spLocks noChangeArrowheads="1"/>
          </p:cNvSpPr>
          <p:nvPr/>
        </p:nvSpPr>
        <p:spPr bwMode="auto">
          <a:xfrm>
            <a:off x="0" y="642938"/>
            <a:ext cx="9906000" cy="5334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nl-BE">
              <a:solidFill>
                <a:srgbClr val="C0A2A5"/>
              </a:solidFill>
              <a:latin typeface="Calibri" panose="020F0502020204030204" pitchFamily="34" charset="0"/>
            </a:endParaRPr>
          </a:p>
        </p:txBody>
      </p:sp>
      <p:sp>
        <p:nvSpPr>
          <p:cNvPr id="135171" name="Title 1">
            <a:extLst>
              <a:ext uri="{FF2B5EF4-FFF2-40B4-BE49-F238E27FC236}">
                <a16:creationId xmlns:a16="http://schemas.microsoft.com/office/drawing/2014/main" id="{31E23ECD-F07A-2F8F-4829-32FBCBD24F0D}"/>
              </a:ext>
            </a:extLst>
          </p:cNvPr>
          <p:cNvSpPr txBox="1">
            <a:spLocks noGrp="1" noChangeArrowheads="1"/>
          </p:cNvSpPr>
          <p:nvPr>
            <p:ph type="title" idx="4294967295"/>
          </p:nvPr>
        </p:nvSpPr>
        <p:spPr/>
        <p:txBody>
          <a:bodyPr/>
          <a:lstStyle/>
          <a:p>
            <a:pPr eaLnBrk="1"/>
            <a:r>
              <a:rPr lang="nl-NL" altLang="nl-BE" sz="2800" b="0">
                <a:solidFill>
                  <a:srgbClr val="333332"/>
                </a:solidFill>
                <a:latin typeface="FlandersArtSans-Regular" panose="00000500000000000000" pitchFamily="2" charset="0"/>
              </a:rPr>
              <a:t>Stemming sluiten</a:t>
            </a:r>
            <a:endParaRPr lang="nl-NL" altLang="nl-BE" b="0">
              <a:solidFill>
                <a:srgbClr val="333332"/>
              </a:solidFill>
              <a:latin typeface="FlandersArtSans-Regular" panose="00000500000000000000" pitchFamily="2" charset="0"/>
            </a:endParaRPr>
          </a:p>
        </p:txBody>
      </p:sp>
      <p:pic>
        <p:nvPicPr>
          <p:cNvPr id="135172" name="Picture 723190138" descr="Afbeelding met tekst, Lettertype, logo, wit&#10;&#10;Automatisch gegenereerde beschrijving">
            <a:extLst>
              <a:ext uri="{FF2B5EF4-FFF2-40B4-BE49-F238E27FC236}">
                <a16:creationId xmlns:a16="http://schemas.microsoft.com/office/drawing/2014/main" id="{FEF0BF5A-3F63-474B-7FE2-67D853384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34242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Afbeelding 10" descr="Afbeelding met tekst, schermopname, software, Computerpictogram&#10;&#10;Automatisch gegenereerde beschrijving">
            <a:extLst>
              <a:ext uri="{FF2B5EF4-FFF2-40B4-BE49-F238E27FC236}">
                <a16:creationId xmlns:a16="http://schemas.microsoft.com/office/drawing/2014/main" id="{A84F6882-9D97-2A6A-38BB-9D0E57D204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313" y="1322388"/>
            <a:ext cx="8156575" cy="50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5174" name="Straight Arrow Connector 12">
            <a:extLst>
              <a:ext uri="{FF2B5EF4-FFF2-40B4-BE49-F238E27FC236}">
                <a16:creationId xmlns:a16="http://schemas.microsoft.com/office/drawing/2014/main" id="{8943342C-084B-5DC8-2A88-FBF119DBB17F}"/>
              </a:ext>
            </a:extLst>
          </p:cNvPr>
          <p:cNvCxnSpPr>
            <a:cxnSpLocks noChangeShapeType="1"/>
          </p:cNvCxnSpPr>
          <p:nvPr/>
        </p:nvCxnSpPr>
        <p:spPr bwMode="auto">
          <a:xfrm flipV="1">
            <a:off x="8623300" y="2041525"/>
            <a:ext cx="0" cy="1830388"/>
          </a:xfrm>
          <a:prstGeom prst="straightConnector1">
            <a:avLst/>
          </a:prstGeom>
          <a:noFill/>
          <a:ln w="57150">
            <a:solidFill>
              <a:srgbClr val="4472C4"/>
            </a:solidFill>
            <a:miter lim="800000"/>
            <a:headEnd/>
            <a:tailEnd type="arrow" w="med" len="med"/>
          </a:ln>
          <a:extLst>
            <a:ext uri="{909E8E84-426E-40DD-AFC4-6F175D3DCCD1}">
              <a14:hiddenFill xmlns:a14="http://schemas.microsoft.com/office/drawing/2010/main">
                <a:noFill/>
              </a14:hiddenFill>
            </a:ext>
          </a:extLst>
        </p:spPr>
      </p:cxn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showMasterSp="0">
  <p:cSld name="Slide168">
    <p:spTree>
      <p:nvGrpSpPr>
        <p:cNvPr id="1" name=""/>
        <p:cNvGrpSpPr/>
        <p:nvPr/>
      </p:nvGrpSpPr>
      <p:grpSpPr>
        <a:xfrm>
          <a:off x="0" y="0"/>
          <a:ext cx="0" cy="0"/>
          <a:chOff x="0" y="0"/>
          <a:chExt cx="0" cy="0"/>
        </a:xfrm>
      </p:grpSpPr>
      <p:sp>
        <p:nvSpPr>
          <p:cNvPr id="137218" name="Rectangle 8">
            <a:extLst>
              <a:ext uri="{FF2B5EF4-FFF2-40B4-BE49-F238E27FC236}">
                <a16:creationId xmlns:a16="http://schemas.microsoft.com/office/drawing/2014/main" id="{08AF7542-C198-1369-36A9-928AFAB2B56B}"/>
              </a:ext>
            </a:extLst>
          </p:cNvPr>
          <p:cNvSpPr>
            <a:spLocks noChangeArrowheads="1"/>
          </p:cNvSpPr>
          <p:nvPr/>
        </p:nvSpPr>
        <p:spPr bwMode="auto">
          <a:xfrm>
            <a:off x="0" y="642938"/>
            <a:ext cx="9906000" cy="5334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nl-BE">
              <a:solidFill>
                <a:srgbClr val="C0DDA5"/>
              </a:solidFill>
              <a:latin typeface="Calibri" panose="020F0502020204030204" pitchFamily="34" charset="0"/>
            </a:endParaRPr>
          </a:p>
        </p:txBody>
      </p:sp>
      <p:sp>
        <p:nvSpPr>
          <p:cNvPr id="137219" name="Title 1">
            <a:extLst>
              <a:ext uri="{FF2B5EF4-FFF2-40B4-BE49-F238E27FC236}">
                <a16:creationId xmlns:a16="http://schemas.microsoft.com/office/drawing/2014/main" id="{DD4E9389-CF6F-FD3C-3CCA-0D0E83DDF4FC}"/>
              </a:ext>
            </a:extLst>
          </p:cNvPr>
          <p:cNvSpPr txBox="1">
            <a:spLocks noGrp="1" noChangeArrowheads="1"/>
          </p:cNvSpPr>
          <p:nvPr>
            <p:ph type="title" idx="4294967295"/>
          </p:nvPr>
        </p:nvSpPr>
        <p:spPr/>
        <p:txBody>
          <a:bodyPr/>
          <a:lstStyle/>
          <a:p>
            <a:pPr eaLnBrk="1"/>
            <a:r>
              <a:rPr lang="nl-NL" altLang="nl-BE" sz="2800" b="0">
                <a:solidFill>
                  <a:srgbClr val="333332"/>
                </a:solidFill>
                <a:latin typeface="FlandersArtSans-Regular" panose="00000500000000000000" pitchFamily="2" charset="0"/>
              </a:rPr>
              <a:t>Stemming sluiten</a:t>
            </a:r>
            <a:endParaRPr lang="nl-NL" altLang="nl-BE" b="0">
              <a:solidFill>
                <a:srgbClr val="333332"/>
              </a:solidFill>
              <a:latin typeface="FlandersArtSans-Regular" panose="00000500000000000000" pitchFamily="2" charset="0"/>
            </a:endParaRPr>
          </a:p>
        </p:txBody>
      </p:sp>
      <p:pic>
        <p:nvPicPr>
          <p:cNvPr id="137220" name="Picture 15">
            <a:extLst>
              <a:ext uri="{FF2B5EF4-FFF2-40B4-BE49-F238E27FC236}">
                <a16:creationId xmlns:a16="http://schemas.microsoft.com/office/drawing/2014/main" id="{D925074A-200C-F9E5-8A6E-03FA78D99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3150" y="296703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1" name="Picture 16">
            <a:extLst>
              <a:ext uri="{FF2B5EF4-FFF2-40B4-BE49-F238E27FC236}">
                <a16:creationId xmlns:a16="http://schemas.microsoft.com/office/drawing/2014/main" id="{C7257EA2-6AB9-135C-E6F2-0B22379A39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450" y="38465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2" name="Picture 9">
            <a:extLst>
              <a:ext uri="{FF2B5EF4-FFF2-40B4-BE49-F238E27FC236}">
                <a16:creationId xmlns:a16="http://schemas.microsoft.com/office/drawing/2014/main" id="{A01084D8-F25B-0D10-745A-1D814C9FE3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163" y="1322388"/>
            <a:ext cx="8445500" cy="527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3" name="Picture 723190138" descr="Afbeelding met tekst, Lettertype, logo, wit&#10;&#10;Automatisch gegenereerde beschrijving">
            <a:extLst>
              <a:ext uri="{FF2B5EF4-FFF2-40B4-BE49-F238E27FC236}">
                <a16:creationId xmlns:a16="http://schemas.microsoft.com/office/drawing/2014/main" id="{0EEFC4CF-A420-681A-410A-F56C2425B0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350"/>
            <a:ext cx="34242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showMasterSp="0">
  <p:cSld name="Slide262">
    <p:spTree>
      <p:nvGrpSpPr>
        <p:cNvPr id="1" name=""/>
        <p:cNvGrpSpPr/>
        <p:nvPr/>
      </p:nvGrpSpPr>
      <p:grpSpPr>
        <a:xfrm>
          <a:off x="0" y="0"/>
          <a:ext cx="0" cy="0"/>
          <a:chOff x="0" y="0"/>
          <a:chExt cx="0" cy="0"/>
        </a:xfrm>
      </p:grpSpPr>
      <p:sp>
        <p:nvSpPr>
          <p:cNvPr id="33794" name="Rectangle 8">
            <a:extLst>
              <a:ext uri="{FF2B5EF4-FFF2-40B4-BE49-F238E27FC236}">
                <a16:creationId xmlns:a16="http://schemas.microsoft.com/office/drawing/2014/main" id="{8CF524AD-7C69-F44F-AFFC-D2522908F91F}"/>
              </a:ext>
            </a:extLst>
          </p:cNvPr>
          <p:cNvSpPr>
            <a:spLocks noChangeArrowheads="1"/>
          </p:cNvSpPr>
          <p:nvPr/>
        </p:nvSpPr>
        <p:spPr bwMode="auto">
          <a:xfrm>
            <a:off x="0" y="642938"/>
            <a:ext cx="9906000" cy="5334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nl-NL" altLang="nl-BE">
              <a:solidFill>
                <a:srgbClr val="C03765"/>
              </a:solidFill>
              <a:latin typeface="Calibri" panose="020F0502020204030204" pitchFamily="34" charset="0"/>
            </a:endParaRPr>
          </a:p>
        </p:txBody>
      </p:sp>
      <p:sp>
        <p:nvSpPr>
          <p:cNvPr id="33795" name="Title 1">
            <a:extLst>
              <a:ext uri="{FF2B5EF4-FFF2-40B4-BE49-F238E27FC236}">
                <a16:creationId xmlns:a16="http://schemas.microsoft.com/office/drawing/2014/main" id="{49C79551-661B-2331-49AF-3924AAA55BDE}"/>
              </a:ext>
            </a:extLst>
          </p:cNvPr>
          <p:cNvSpPr txBox="1">
            <a:spLocks noGrp="1" noChangeArrowheads="1"/>
          </p:cNvSpPr>
          <p:nvPr>
            <p:ph type="title" idx="4294967295"/>
          </p:nvPr>
        </p:nvSpPr>
        <p:spPr>
          <a:xfrm>
            <a:off x="242888" y="642938"/>
            <a:ext cx="9124950" cy="671512"/>
          </a:xfrm>
        </p:spPr>
        <p:txBody>
          <a:bodyPr/>
          <a:lstStyle/>
          <a:p>
            <a:pPr eaLnBrk="1"/>
            <a:r>
              <a:rPr lang="nl-NL" altLang="nl-BE" sz="2800" b="0">
                <a:solidFill>
                  <a:srgbClr val="333332"/>
                </a:solidFill>
                <a:latin typeface="FlandersArtSans-Regular" panose="00000500000000000000" pitchFamily="2" charset="0"/>
              </a:rPr>
              <a:t>Overzicht stembureau</a:t>
            </a:r>
          </a:p>
        </p:txBody>
      </p:sp>
      <p:sp>
        <p:nvSpPr>
          <p:cNvPr id="33796" name="Content Placeholder 2">
            <a:extLst>
              <a:ext uri="{FF2B5EF4-FFF2-40B4-BE49-F238E27FC236}">
                <a16:creationId xmlns:a16="http://schemas.microsoft.com/office/drawing/2014/main" id="{AEEB520C-B668-F953-E918-F716AEB8B1EC}"/>
              </a:ext>
            </a:extLst>
          </p:cNvPr>
          <p:cNvSpPr txBox="1">
            <a:spLocks noGrp="1" noChangeArrowheads="1"/>
          </p:cNvSpPr>
          <p:nvPr>
            <p:ph idx="4294967295"/>
          </p:nvPr>
        </p:nvSpPr>
        <p:spPr>
          <a:xfrm>
            <a:off x="938213" y="1816100"/>
            <a:ext cx="8543925" cy="4103688"/>
          </a:xfrm>
        </p:spPr>
        <p:txBody>
          <a:bodyPr/>
          <a:lstStyle/>
          <a:p>
            <a:pPr eaLnBrk="1">
              <a:lnSpc>
                <a:spcPct val="150000"/>
              </a:lnSpc>
              <a:buFont typeface="Wingdings" panose="05000000000000000000" pitchFamily="2" charset="2"/>
              <a:buChar char="§"/>
            </a:pPr>
            <a:r>
              <a:rPr lang="nl-NL" altLang="nl-BE" sz="2200">
                <a:solidFill>
                  <a:srgbClr val="000000"/>
                </a:solidFill>
                <a:latin typeface="FlandersArtSans-Regular" panose="00000500000000000000" pitchFamily="2" charset="0"/>
              </a:rPr>
              <a:t>Geadviseerde opstelling generatie II</a:t>
            </a:r>
          </a:p>
          <a:p>
            <a:pPr eaLnBrk="1">
              <a:lnSpc>
                <a:spcPct val="150000"/>
              </a:lnSpc>
              <a:buFont typeface="Wingdings" panose="05000000000000000000" pitchFamily="2" charset="2"/>
              <a:buChar char="§"/>
            </a:pPr>
            <a:endParaRPr lang="nl-NL" altLang="nl-BE" sz="2200">
              <a:solidFill>
                <a:srgbClr val="000000"/>
              </a:solidFill>
              <a:latin typeface="FlandersArtSans-Regular" panose="00000500000000000000" pitchFamily="2" charset="0"/>
            </a:endParaRPr>
          </a:p>
          <a:p>
            <a:pPr marL="457200" lvl="1" indent="0" eaLnBrk="1">
              <a:buFont typeface="Arial" panose="020B0604020202020204" pitchFamily="34" charset="0"/>
              <a:buNone/>
            </a:pPr>
            <a:endParaRPr lang="nl-NL" altLang="nl-BE" sz="2200">
              <a:solidFill>
                <a:srgbClr val="000000"/>
              </a:solidFill>
              <a:latin typeface="FlandersArtSans-Regular" panose="00000500000000000000" pitchFamily="2" charset="0"/>
            </a:endParaRPr>
          </a:p>
          <a:p>
            <a:pPr marL="457200" lvl="1" indent="0" eaLnBrk="1">
              <a:buFont typeface="Arial" panose="020B0604020202020204" pitchFamily="34" charset="0"/>
              <a:buNone/>
            </a:pPr>
            <a:endParaRPr lang="nl-NL" altLang="nl-BE" sz="2200">
              <a:solidFill>
                <a:srgbClr val="000000"/>
              </a:solidFill>
              <a:latin typeface="FlandersArtSans-Regular" panose="00000500000000000000" pitchFamily="2" charset="0"/>
            </a:endParaRPr>
          </a:p>
        </p:txBody>
      </p:sp>
      <p:sp>
        <p:nvSpPr>
          <p:cNvPr id="33797" name="Rectangle 6">
            <a:extLst>
              <a:ext uri="{FF2B5EF4-FFF2-40B4-BE49-F238E27FC236}">
                <a16:creationId xmlns:a16="http://schemas.microsoft.com/office/drawing/2014/main" id="{FDAD138B-33C9-8A0C-C491-004F25716926}"/>
              </a:ext>
            </a:extLst>
          </p:cNvPr>
          <p:cNvSpPr>
            <a:spLocks noChangeArrowheads="1"/>
          </p:cNvSpPr>
          <p:nvPr/>
        </p:nvSpPr>
        <p:spPr bwMode="auto">
          <a:xfrm>
            <a:off x="1655763" y="2460625"/>
            <a:ext cx="6299200" cy="3654425"/>
          </a:xfrm>
          <a:prstGeom prst="rect">
            <a:avLst/>
          </a:prstGeom>
          <a:noFill/>
          <a:ln w="28575">
            <a:solidFill>
              <a:srgbClr val="2F528F"/>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nl-NL" altLang="nl-BE">
              <a:solidFill>
                <a:srgbClr val="FFFFFF"/>
              </a:solidFill>
              <a:latin typeface="Calibri" panose="020F0502020204030204" pitchFamily="34" charset="0"/>
            </a:endParaRPr>
          </a:p>
        </p:txBody>
      </p:sp>
      <p:sp>
        <p:nvSpPr>
          <p:cNvPr id="33798" name="Oval 7">
            <a:extLst>
              <a:ext uri="{FF2B5EF4-FFF2-40B4-BE49-F238E27FC236}">
                <a16:creationId xmlns:a16="http://schemas.microsoft.com/office/drawing/2014/main" id="{A5FAE740-D679-B89E-0A63-E212659EBA05}"/>
              </a:ext>
            </a:extLst>
          </p:cNvPr>
          <p:cNvSpPr>
            <a:spLocks/>
          </p:cNvSpPr>
          <p:nvPr/>
        </p:nvSpPr>
        <p:spPr bwMode="auto">
          <a:xfrm>
            <a:off x="1773238" y="3721100"/>
            <a:ext cx="809625" cy="415925"/>
          </a:xfrm>
          <a:custGeom>
            <a:avLst/>
            <a:gdLst>
              <a:gd name="T0" fmla="*/ 404764 w 809527"/>
              <a:gd name="T1" fmla="*/ 0 h 415704"/>
              <a:gd name="T2" fmla="*/ 809527 w 809527"/>
              <a:gd name="T3" fmla="*/ 207852 h 415704"/>
              <a:gd name="T4" fmla="*/ 404764 w 809527"/>
              <a:gd name="T5" fmla="*/ 415704 h 415704"/>
              <a:gd name="T6" fmla="*/ 0 w 809527"/>
              <a:gd name="T7" fmla="*/ 207852 h 415704"/>
              <a:gd name="T8" fmla="*/ 118552 w 809527"/>
              <a:gd name="T9" fmla="*/ 60878 h 415704"/>
              <a:gd name="T10" fmla="*/ 118552 w 809527"/>
              <a:gd name="T11" fmla="*/ 354826 h 415704"/>
              <a:gd name="T12" fmla="*/ 690975 w 809527"/>
              <a:gd name="T13" fmla="*/ 354826 h 415704"/>
              <a:gd name="T14" fmla="*/ 690975 w 809527"/>
              <a:gd name="T15" fmla="*/ 60878 h 415704"/>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18552 w 809527"/>
              <a:gd name="T25" fmla="*/ 60878 h 415704"/>
              <a:gd name="T26" fmla="*/ 690975 w 809527"/>
              <a:gd name="T27" fmla="*/ 354826 h 4157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9527" h="415704">
                <a:moveTo>
                  <a:pt x="0" y="207852"/>
                </a:moveTo>
                <a:lnTo>
                  <a:pt x="0" y="207852"/>
                </a:lnTo>
                <a:cubicBezTo>
                  <a:pt x="0" y="322645"/>
                  <a:pt x="181218" y="415704"/>
                  <a:pt x="404763" y="415704"/>
                </a:cubicBezTo>
                <a:cubicBezTo>
                  <a:pt x="628307" y="415704"/>
                  <a:pt x="809526" y="322645"/>
                  <a:pt x="809526" y="207852"/>
                </a:cubicBezTo>
                <a:cubicBezTo>
                  <a:pt x="809526" y="93058"/>
                  <a:pt x="628307" y="0"/>
                  <a:pt x="404763" y="0"/>
                </a:cubicBezTo>
                <a:cubicBezTo>
                  <a:pt x="181218" y="0"/>
                  <a:pt x="0" y="93058"/>
                  <a:pt x="0" y="207851"/>
                </a:cubicBezTo>
                <a:close/>
              </a:path>
            </a:pathLst>
          </a:custGeom>
          <a:solidFill>
            <a:srgbClr val="ED7D31"/>
          </a:solidFill>
          <a:ln w="12701">
            <a:solidFill>
              <a:srgbClr val="2F528F"/>
            </a:solidFill>
            <a:miter lim="800000"/>
            <a:headEnd/>
            <a:tailEnd/>
          </a:ln>
        </p:spPr>
        <p:txBody>
          <a:bodyPr lIns="35999" rIns="35999"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nl-NL" altLang="nl-BE" sz="900">
                <a:solidFill>
                  <a:srgbClr val="000000"/>
                </a:solidFill>
                <a:latin typeface="FlandersArtSans-Regular" panose="00000500000000000000" pitchFamily="2" charset="0"/>
              </a:rPr>
              <a:t>Bijzitter (bij ingang)</a:t>
            </a:r>
          </a:p>
        </p:txBody>
      </p:sp>
      <p:sp>
        <p:nvSpPr>
          <p:cNvPr id="33799" name="Oval 9">
            <a:extLst>
              <a:ext uri="{FF2B5EF4-FFF2-40B4-BE49-F238E27FC236}">
                <a16:creationId xmlns:a16="http://schemas.microsoft.com/office/drawing/2014/main" id="{A7E5975B-5EEB-F993-BE1B-54615DD60832}"/>
              </a:ext>
            </a:extLst>
          </p:cNvPr>
          <p:cNvSpPr>
            <a:spLocks/>
          </p:cNvSpPr>
          <p:nvPr/>
        </p:nvSpPr>
        <p:spPr bwMode="auto">
          <a:xfrm>
            <a:off x="6991350" y="3727450"/>
            <a:ext cx="809625" cy="415925"/>
          </a:xfrm>
          <a:custGeom>
            <a:avLst/>
            <a:gdLst>
              <a:gd name="T0" fmla="*/ 404764 w 809527"/>
              <a:gd name="T1" fmla="*/ 0 h 415704"/>
              <a:gd name="T2" fmla="*/ 809527 w 809527"/>
              <a:gd name="T3" fmla="*/ 207852 h 415704"/>
              <a:gd name="T4" fmla="*/ 404764 w 809527"/>
              <a:gd name="T5" fmla="*/ 415704 h 415704"/>
              <a:gd name="T6" fmla="*/ 0 w 809527"/>
              <a:gd name="T7" fmla="*/ 207852 h 415704"/>
              <a:gd name="T8" fmla="*/ 118552 w 809527"/>
              <a:gd name="T9" fmla="*/ 60878 h 415704"/>
              <a:gd name="T10" fmla="*/ 118552 w 809527"/>
              <a:gd name="T11" fmla="*/ 354826 h 415704"/>
              <a:gd name="T12" fmla="*/ 690975 w 809527"/>
              <a:gd name="T13" fmla="*/ 354826 h 415704"/>
              <a:gd name="T14" fmla="*/ 690975 w 809527"/>
              <a:gd name="T15" fmla="*/ 60878 h 415704"/>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18552 w 809527"/>
              <a:gd name="T25" fmla="*/ 60878 h 415704"/>
              <a:gd name="T26" fmla="*/ 690975 w 809527"/>
              <a:gd name="T27" fmla="*/ 354826 h 4157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9527" h="415704">
                <a:moveTo>
                  <a:pt x="0" y="207852"/>
                </a:moveTo>
                <a:lnTo>
                  <a:pt x="0" y="207852"/>
                </a:lnTo>
                <a:cubicBezTo>
                  <a:pt x="0" y="322645"/>
                  <a:pt x="181218" y="415704"/>
                  <a:pt x="404763" y="415704"/>
                </a:cubicBezTo>
                <a:cubicBezTo>
                  <a:pt x="628307" y="415704"/>
                  <a:pt x="809526" y="322645"/>
                  <a:pt x="809526" y="207852"/>
                </a:cubicBezTo>
                <a:cubicBezTo>
                  <a:pt x="809526" y="93058"/>
                  <a:pt x="628307" y="0"/>
                  <a:pt x="404763" y="0"/>
                </a:cubicBezTo>
                <a:cubicBezTo>
                  <a:pt x="181218" y="0"/>
                  <a:pt x="0" y="93058"/>
                  <a:pt x="0" y="207851"/>
                </a:cubicBezTo>
                <a:close/>
              </a:path>
            </a:pathLst>
          </a:custGeom>
          <a:solidFill>
            <a:srgbClr val="ED7D31"/>
          </a:solidFill>
          <a:ln w="12701">
            <a:solidFill>
              <a:srgbClr val="2F528F"/>
            </a:solidFill>
            <a:miter lim="800000"/>
            <a:headEnd/>
            <a:tailEnd/>
          </a:ln>
        </p:spPr>
        <p:txBody>
          <a:bodyPr lIns="35999" rIns="35999"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nl-NL" altLang="nl-BE" sz="900">
                <a:solidFill>
                  <a:srgbClr val="000000"/>
                </a:solidFill>
                <a:latin typeface="FlandersArtSans-Regular" panose="00000500000000000000" pitchFamily="2" charset="0"/>
              </a:rPr>
              <a:t>Bijzitter</a:t>
            </a:r>
          </a:p>
          <a:p>
            <a:pPr algn="ctr" eaLnBrk="1" hangingPunct="1"/>
            <a:r>
              <a:rPr lang="nl-NL" altLang="nl-BE" sz="900">
                <a:solidFill>
                  <a:srgbClr val="000000"/>
                </a:solidFill>
                <a:latin typeface="FlandersArtSans-Regular" panose="00000500000000000000" pitchFamily="2" charset="0"/>
              </a:rPr>
              <a:t>(staand)</a:t>
            </a:r>
          </a:p>
        </p:txBody>
      </p:sp>
      <p:sp>
        <p:nvSpPr>
          <p:cNvPr id="33800" name="Oval 10">
            <a:extLst>
              <a:ext uri="{FF2B5EF4-FFF2-40B4-BE49-F238E27FC236}">
                <a16:creationId xmlns:a16="http://schemas.microsoft.com/office/drawing/2014/main" id="{8C44EB64-CC0B-1BA3-6EA5-544192BFA09A}"/>
              </a:ext>
            </a:extLst>
          </p:cNvPr>
          <p:cNvSpPr>
            <a:spLocks/>
          </p:cNvSpPr>
          <p:nvPr/>
        </p:nvSpPr>
        <p:spPr bwMode="auto">
          <a:xfrm>
            <a:off x="2001838" y="5588000"/>
            <a:ext cx="808037" cy="415925"/>
          </a:xfrm>
          <a:custGeom>
            <a:avLst/>
            <a:gdLst>
              <a:gd name="T0" fmla="*/ 404764 w 809527"/>
              <a:gd name="T1" fmla="*/ 0 h 415704"/>
              <a:gd name="T2" fmla="*/ 809527 w 809527"/>
              <a:gd name="T3" fmla="*/ 207852 h 415704"/>
              <a:gd name="T4" fmla="*/ 404764 w 809527"/>
              <a:gd name="T5" fmla="*/ 415704 h 415704"/>
              <a:gd name="T6" fmla="*/ 0 w 809527"/>
              <a:gd name="T7" fmla="*/ 207852 h 415704"/>
              <a:gd name="T8" fmla="*/ 118552 w 809527"/>
              <a:gd name="T9" fmla="*/ 60878 h 415704"/>
              <a:gd name="T10" fmla="*/ 118552 w 809527"/>
              <a:gd name="T11" fmla="*/ 354826 h 415704"/>
              <a:gd name="T12" fmla="*/ 690975 w 809527"/>
              <a:gd name="T13" fmla="*/ 354826 h 415704"/>
              <a:gd name="T14" fmla="*/ 690975 w 809527"/>
              <a:gd name="T15" fmla="*/ 60878 h 415704"/>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18552 w 809527"/>
              <a:gd name="T25" fmla="*/ 60878 h 415704"/>
              <a:gd name="T26" fmla="*/ 690975 w 809527"/>
              <a:gd name="T27" fmla="*/ 354826 h 4157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9527" h="415704">
                <a:moveTo>
                  <a:pt x="0" y="207852"/>
                </a:moveTo>
                <a:lnTo>
                  <a:pt x="0" y="207852"/>
                </a:lnTo>
                <a:cubicBezTo>
                  <a:pt x="0" y="322645"/>
                  <a:pt x="181218" y="415704"/>
                  <a:pt x="404763" y="415704"/>
                </a:cubicBezTo>
                <a:cubicBezTo>
                  <a:pt x="628307" y="415704"/>
                  <a:pt x="809526" y="322645"/>
                  <a:pt x="809526" y="207852"/>
                </a:cubicBezTo>
                <a:cubicBezTo>
                  <a:pt x="809526" y="93058"/>
                  <a:pt x="628307" y="0"/>
                  <a:pt x="404763" y="0"/>
                </a:cubicBezTo>
                <a:cubicBezTo>
                  <a:pt x="181218" y="0"/>
                  <a:pt x="0" y="93058"/>
                  <a:pt x="0" y="207851"/>
                </a:cubicBezTo>
                <a:close/>
              </a:path>
            </a:pathLst>
          </a:custGeom>
          <a:solidFill>
            <a:srgbClr val="ED7D31"/>
          </a:solidFill>
          <a:ln w="12701">
            <a:solidFill>
              <a:srgbClr val="2F528F"/>
            </a:solidFill>
            <a:miter lim="800000"/>
            <a:headEnd/>
            <a:tailEnd/>
          </a:ln>
        </p:spPr>
        <p:txBody>
          <a:bodyPr lIns="35999" rIns="35999"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nl-NL" altLang="nl-BE" sz="900">
                <a:solidFill>
                  <a:srgbClr val="000000"/>
                </a:solidFill>
                <a:latin typeface="FlandersArtSans-Regular" panose="00000500000000000000" pitchFamily="2" charset="0"/>
              </a:rPr>
              <a:t>Bijzitter</a:t>
            </a:r>
          </a:p>
          <a:p>
            <a:pPr algn="ctr" eaLnBrk="1" hangingPunct="1"/>
            <a:r>
              <a:rPr lang="nl-NL" altLang="nl-BE" sz="900">
                <a:solidFill>
                  <a:srgbClr val="000000"/>
                </a:solidFill>
                <a:latin typeface="FlandersArtSans-Regular" panose="00000500000000000000" pitchFamily="2" charset="0"/>
              </a:rPr>
              <a:t>(staand)</a:t>
            </a:r>
          </a:p>
        </p:txBody>
      </p:sp>
      <p:sp>
        <p:nvSpPr>
          <p:cNvPr id="33801" name="Oval 11">
            <a:extLst>
              <a:ext uri="{FF2B5EF4-FFF2-40B4-BE49-F238E27FC236}">
                <a16:creationId xmlns:a16="http://schemas.microsoft.com/office/drawing/2014/main" id="{31992009-8A0B-09B0-8A48-AB5418014CB6}"/>
              </a:ext>
            </a:extLst>
          </p:cNvPr>
          <p:cNvSpPr>
            <a:spLocks/>
          </p:cNvSpPr>
          <p:nvPr/>
        </p:nvSpPr>
        <p:spPr bwMode="auto">
          <a:xfrm>
            <a:off x="5676900" y="5622925"/>
            <a:ext cx="808038" cy="415925"/>
          </a:xfrm>
          <a:custGeom>
            <a:avLst/>
            <a:gdLst>
              <a:gd name="T0" fmla="*/ 404764 w 809527"/>
              <a:gd name="T1" fmla="*/ 0 h 415704"/>
              <a:gd name="T2" fmla="*/ 809527 w 809527"/>
              <a:gd name="T3" fmla="*/ 207852 h 415704"/>
              <a:gd name="T4" fmla="*/ 404764 w 809527"/>
              <a:gd name="T5" fmla="*/ 415704 h 415704"/>
              <a:gd name="T6" fmla="*/ 0 w 809527"/>
              <a:gd name="T7" fmla="*/ 207852 h 415704"/>
              <a:gd name="T8" fmla="*/ 118552 w 809527"/>
              <a:gd name="T9" fmla="*/ 60878 h 415704"/>
              <a:gd name="T10" fmla="*/ 118552 w 809527"/>
              <a:gd name="T11" fmla="*/ 354826 h 415704"/>
              <a:gd name="T12" fmla="*/ 690975 w 809527"/>
              <a:gd name="T13" fmla="*/ 354826 h 415704"/>
              <a:gd name="T14" fmla="*/ 690975 w 809527"/>
              <a:gd name="T15" fmla="*/ 60878 h 415704"/>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18552 w 809527"/>
              <a:gd name="T25" fmla="*/ 60878 h 415704"/>
              <a:gd name="T26" fmla="*/ 690975 w 809527"/>
              <a:gd name="T27" fmla="*/ 354826 h 4157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9527" h="415704">
                <a:moveTo>
                  <a:pt x="0" y="207852"/>
                </a:moveTo>
                <a:lnTo>
                  <a:pt x="0" y="207852"/>
                </a:lnTo>
                <a:cubicBezTo>
                  <a:pt x="0" y="322645"/>
                  <a:pt x="181218" y="415704"/>
                  <a:pt x="404763" y="415704"/>
                </a:cubicBezTo>
                <a:cubicBezTo>
                  <a:pt x="628307" y="415704"/>
                  <a:pt x="809526" y="322645"/>
                  <a:pt x="809526" y="207852"/>
                </a:cubicBezTo>
                <a:cubicBezTo>
                  <a:pt x="809526" y="93058"/>
                  <a:pt x="628307" y="0"/>
                  <a:pt x="404763" y="0"/>
                </a:cubicBezTo>
                <a:cubicBezTo>
                  <a:pt x="181218" y="0"/>
                  <a:pt x="0" y="93058"/>
                  <a:pt x="0" y="207851"/>
                </a:cubicBezTo>
                <a:close/>
              </a:path>
            </a:pathLst>
          </a:custGeom>
          <a:solidFill>
            <a:srgbClr val="4472C4"/>
          </a:solidFill>
          <a:ln w="12701">
            <a:solidFill>
              <a:srgbClr val="2F528F"/>
            </a:solidFill>
            <a:miter lim="800000"/>
            <a:headEnd/>
            <a:tailEnd/>
          </a:ln>
        </p:spPr>
        <p:txBody>
          <a:bodyPr lIns="35999" rIns="35999"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nl-NL" altLang="nl-BE" sz="900">
                <a:solidFill>
                  <a:srgbClr val="000000"/>
                </a:solidFill>
                <a:latin typeface="FlandersArtSans-Regular" panose="00000500000000000000" pitchFamily="2" charset="0"/>
              </a:rPr>
              <a:t>secretaris</a:t>
            </a:r>
          </a:p>
        </p:txBody>
      </p:sp>
      <p:sp>
        <p:nvSpPr>
          <p:cNvPr id="33802" name="Oval 12">
            <a:extLst>
              <a:ext uri="{FF2B5EF4-FFF2-40B4-BE49-F238E27FC236}">
                <a16:creationId xmlns:a16="http://schemas.microsoft.com/office/drawing/2014/main" id="{DE9F4FF8-323F-C782-C696-1850949737E5}"/>
              </a:ext>
            </a:extLst>
          </p:cNvPr>
          <p:cNvSpPr>
            <a:spLocks/>
          </p:cNvSpPr>
          <p:nvPr/>
        </p:nvSpPr>
        <p:spPr bwMode="auto">
          <a:xfrm>
            <a:off x="4819650" y="5630863"/>
            <a:ext cx="809625" cy="415925"/>
          </a:xfrm>
          <a:custGeom>
            <a:avLst/>
            <a:gdLst>
              <a:gd name="T0" fmla="*/ 404764 w 809527"/>
              <a:gd name="T1" fmla="*/ 0 h 415704"/>
              <a:gd name="T2" fmla="*/ 809527 w 809527"/>
              <a:gd name="T3" fmla="*/ 207852 h 415704"/>
              <a:gd name="T4" fmla="*/ 404764 w 809527"/>
              <a:gd name="T5" fmla="*/ 415704 h 415704"/>
              <a:gd name="T6" fmla="*/ 0 w 809527"/>
              <a:gd name="T7" fmla="*/ 207852 h 415704"/>
              <a:gd name="T8" fmla="*/ 118552 w 809527"/>
              <a:gd name="T9" fmla="*/ 60878 h 415704"/>
              <a:gd name="T10" fmla="*/ 118552 w 809527"/>
              <a:gd name="T11" fmla="*/ 354826 h 415704"/>
              <a:gd name="T12" fmla="*/ 690975 w 809527"/>
              <a:gd name="T13" fmla="*/ 354826 h 415704"/>
              <a:gd name="T14" fmla="*/ 690975 w 809527"/>
              <a:gd name="T15" fmla="*/ 60878 h 415704"/>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18552 w 809527"/>
              <a:gd name="T25" fmla="*/ 60878 h 415704"/>
              <a:gd name="T26" fmla="*/ 690975 w 809527"/>
              <a:gd name="T27" fmla="*/ 354826 h 4157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9527" h="415704">
                <a:moveTo>
                  <a:pt x="0" y="207852"/>
                </a:moveTo>
                <a:lnTo>
                  <a:pt x="0" y="207852"/>
                </a:lnTo>
                <a:cubicBezTo>
                  <a:pt x="0" y="322645"/>
                  <a:pt x="181218" y="415704"/>
                  <a:pt x="404763" y="415704"/>
                </a:cubicBezTo>
                <a:cubicBezTo>
                  <a:pt x="628307" y="415704"/>
                  <a:pt x="809526" y="322645"/>
                  <a:pt x="809526" y="207852"/>
                </a:cubicBezTo>
                <a:cubicBezTo>
                  <a:pt x="809526" y="93058"/>
                  <a:pt x="628307" y="0"/>
                  <a:pt x="404763" y="0"/>
                </a:cubicBezTo>
                <a:cubicBezTo>
                  <a:pt x="181218" y="0"/>
                  <a:pt x="0" y="93058"/>
                  <a:pt x="0" y="207851"/>
                </a:cubicBezTo>
                <a:close/>
              </a:path>
            </a:pathLst>
          </a:custGeom>
          <a:solidFill>
            <a:srgbClr val="4472C4"/>
          </a:solidFill>
          <a:ln w="12701">
            <a:solidFill>
              <a:srgbClr val="2F528F"/>
            </a:solidFill>
            <a:miter lim="800000"/>
            <a:headEnd/>
            <a:tailEnd/>
          </a:ln>
        </p:spPr>
        <p:txBody>
          <a:bodyPr lIns="35999" rIns="35999"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nl-NL" altLang="nl-BE" sz="900">
                <a:solidFill>
                  <a:srgbClr val="000000"/>
                </a:solidFill>
                <a:latin typeface="FlandersArtSans-Regular" panose="00000500000000000000" pitchFamily="2" charset="0"/>
              </a:rPr>
              <a:t>voorzitter</a:t>
            </a:r>
          </a:p>
        </p:txBody>
      </p:sp>
      <p:sp>
        <p:nvSpPr>
          <p:cNvPr id="33803" name="Oval 13">
            <a:extLst>
              <a:ext uri="{FF2B5EF4-FFF2-40B4-BE49-F238E27FC236}">
                <a16:creationId xmlns:a16="http://schemas.microsoft.com/office/drawing/2014/main" id="{843AEDDB-7CFB-970B-2BE1-FF66FF1ED43E}"/>
              </a:ext>
            </a:extLst>
          </p:cNvPr>
          <p:cNvSpPr>
            <a:spLocks/>
          </p:cNvSpPr>
          <p:nvPr/>
        </p:nvSpPr>
        <p:spPr bwMode="auto">
          <a:xfrm>
            <a:off x="3086100" y="5643563"/>
            <a:ext cx="808038" cy="415925"/>
          </a:xfrm>
          <a:custGeom>
            <a:avLst/>
            <a:gdLst>
              <a:gd name="T0" fmla="*/ 404764 w 809527"/>
              <a:gd name="T1" fmla="*/ 0 h 415704"/>
              <a:gd name="T2" fmla="*/ 809527 w 809527"/>
              <a:gd name="T3" fmla="*/ 207852 h 415704"/>
              <a:gd name="T4" fmla="*/ 404764 w 809527"/>
              <a:gd name="T5" fmla="*/ 415704 h 415704"/>
              <a:gd name="T6" fmla="*/ 0 w 809527"/>
              <a:gd name="T7" fmla="*/ 207852 h 415704"/>
              <a:gd name="T8" fmla="*/ 118552 w 809527"/>
              <a:gd name="T9" fmla="*/ 60878 h 415704"/>
              <a:gd name="T10" fmla="*/ 118552 w 809527"/>
              <a:gd name="T11" fmla="*/ 354826 h 415704"/>
              <a:gd name="T12" fmla="*/ 690975 w 809527"/>
              <a:gd name="T13" fmla="*/ 354826 h 415704"/>
              <a:gd name="T14" fmla="*/ 690975 w 809527"/>
              <a:gd name="T15" fmla="*/ 60878 h 415704"/>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18552 w 809527"/>
              <a:gd name="T25" fmla="*/ 60878 h 415704"/>
              <a:gd name="T26" fmla="*/ 690975 w 809527"/>
              <a:gd name="T27" fmla="*/ 354826 h 4157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9527" h="415704">
                <a:moveTo>
                  <a:pt x="0" y="207852"/>
                </a:moveTo>
                <a:lnTo>
                  <a:pt x="0" y="207852"/>
                </a:lnTo>
                <a:cubicBezTo>
                  <a:pt x="0" y="322645"/>
                  <a:pt x="181218" y="415704"/>
                  <a:pt x="404763" y="415704"/>
                </a:cubicBezTo>
                <a:cubicBezTo>
                  <a:pt x="628307" y="415704"/>
                  <a:pt x="809526" y="322645"/>
                  <a:pt x="809526" y="207852"/>
                </a:cubicBezTo>
                <a:cubicBezTo>
                  <a:pt x="809526" y="93058"/>
                  <a:pt x="628307" y="0"/>
                  <a:pt x="404763" y="0"/>
                </a:cubicBezTo>
                <a:cubicBezTo>
                  <a:pt x="181218" y="0"/>
                  <a:pt x="0" y="93058"/>
                  <a:pt x="0" y="207851"/>
                </a:cubicBezTo>
                <a:close/>
              </a:path>
            </a:pathLst>
          </a:custGeom>
          <a:solidFill>
            <a:srgbClr val="4472C4"/>
          </a:solidFill>
          <a:ln w="12701">
            <a:solidFill>
              <a:srgbClr val="2F528F"/>
            </a:solidFill>
            <a:miter lim="800000"/>
            <a:headEnd/>
            <a:tailEnd/>
          </a:ln>
        </p:spPr>
        <p:txBody>
          <a:bodyPr lIns="35999" rIns="35999"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nl-NL" altLang="nl-BE" sz="900">
                <a:solidFill>
                  <a:srgbClr val="000000"/>
                </a:solidFill>
                <a:latin typeface="FlandersArtSans-Regular" panose="00000500000000000000" pitchFamily="2" charset="0"/>
              </a:rPr>
              <a:t>bijzitter</a:t>
            </a:r>
          </a:p>
        </p:txBody>
      </p:sp>
      <p:sp>
        <p:nvSpPr>
          <p:cNvPr id="33804" name="TextBox 14">
            <a:extLst>
              <a:ext uri="{FF2B5EF4-FFF2-40B4-BE49-F238E27FC236}">
                <a16:creationId xmlns:a16="http://schemas.microsoft.com/office/drawing/2014/main" id="{3B881AE6-73DD-F22F-AB28-C411763BDFA5}"/>
              </a:ext>
            </a:extLst>
          </p:cNvPr>
          <p:cNvSpPr txBox="1">
            <a:spLocks noChangeArrowheads="1"/>
          </p:cNvSpPr>
          <p:nvPr/>
        </p:nvSpPr>
        <p:spPr bwMode="auto">
          <a:xfrm>
            <a:off x="2406650" y="2546350"/>
            <a:ext cx="765175" cy="765175"/>
          </a:xfrm>
          <a:prstGeom prst="rect">
            <a:avLst/>
          </a:prstGeom>
          <a:noFill/>
          <a:ln w="28575">
            <a:solidFill>
              <a:srgbClr val="ED7D31"/>
            </a:solidFill>
            <a:miter lim="800000"/>
            <a:headEnd/>
            <a:tailEnd/>
          </a:ln>
          <a:extLst>
            <a:ext uri="{909E8E84-426E-40DD-AFC4-6F175D3DCCD1}">
              <a14:hiddenFill xmlns:a14="http://schemas.microsoft.com/office/drawing/2010/main">
                <a:solidFill>
                  <a:srgbClr val="FFFFFF"/>
                </a:solidFill>
              </a14:hiddenFill>
            </a:ext>
          </a:extLst>
        </p:spPr>
        <p:txBody>
          <a:bodyPr wrap="none"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nl-NL" altLang="nl-BE" sz="1100" dirty="0">
                <a:solidFill>
                  <a:srgbClr val="000000"/>
                </a:solidFill>
                <a:latin typeface="FlandersArtSans-Regular" panose="00000500000000000000" pitchFamily="2" charset="0"/>
              </a:rPr>
              <a:t>Stemhokje</a:t>
            </a:r>
          </a:p>
        </p:txBody>
      </p:sp>
      <p:sp>
        <p:nvSpPr>
          <p:cNvPr id="33805" name="TextBox 15">
            <a:extLst>
              <a:ext uri="{FF2B5EF4-FFF2-40B4-BE49-F238E27FC236}">
                <a16:creationId xmlns:a16="http://schemas.microsoft.com/office/drawing/2014/main" id="{74D51DCF-B6CE-3FFE-58E0-D4323E16A9FB}"/>
              </a:ext>
            </a:extLst>
          </p:cNvPr>
          <p:cNvSpPr txBox="1">
            <a:spLocks noChangeArrowheads="1"/>
          </p:cNvSpPr>
          <p:nvPr/>
        </p:nvSpPr>
        <p:spPr bwMode="auto">
          <a:xfrm>
            <a:off x="3217863" y="2543175"/>
            <a:ext cx="765175" cy="766763"/>
          </a:xfrm>
          <a:prstGeom prst="rect">
            <a:avLst/>
          </a:prstGeom>
          <a:noFill/>
          <a:ln w="28575">
            <a:solidFill>
              <a:srgbClr val="ED7D31"/>
            </a:solidFill>
            <a:miter lim="800000"/>
            <a:headEnd/>
            <a:tailEnd/>
          </a:ln>
          <a:extLst>
            <a:ext uri="{909E8E84-426E-40DD-AFC4-6F175D3DCCD1}">
              <a14:hiddenFill xmlns:a14="http://schemas.microsoft.com/office/drawing/2010/main">
                <a:solidFill>
                  <a:srgbClr val="FFFFFF"/>
                </a:solidFill>
              </a14:hiddenFill>
            </a:ext>
          </a:extLst>
        </p:spPr>
        <p:txBody>
          <a:bodyPr wrap="none"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nl-NL" altLang="nl-BE" sz="1100">
                <a:solidFill>
                  <a:srgbClr val="000000"/>
                </a:solidFill>
                <a:latin typeface="FlandersArtSans-Regular" panose="00000500000000000000" pitchFamily="2" charset="0"/>
              </a:rPr>
              <a:t>Stemhokje</a:t>
            </a:r>
          </a:p>
        </p:txBody>
      </p:sp>
      <p:sp>
        <p:nvSpPr>
          <p:cNvPr id="33806" name="TextBox 16">
            <a:extLst>
              <a:ext uri="{FF2B5EF4-FFF2-40B4-BE49-F238E27FC236}">
                <a16:creationId xmlns:a16="http://schemas.microsoft.com/office/drawing/2014/main" id="{6C460F84-F421-8999-F2AE-64DEC71B7A98}"/>
              </a:ext>
            </a:extLst>
          </p:cNvPr>
          <p:cNvSpPr txBox="1">
            <a:spLocks noChangeArrowheads="1"/>
          </p:cNvSpPr>
          <p:nvPr/>
        </p:nvSpPr>
        <p:spPr bwMode="auto">
          <a:xfrm>
            <a:off x="4022725" y="2549525"/>
            <a:ext cx="766763" cy="766763"/>
          </a:xfrm>
          <a:prstGeom prst="rect">
            <a:avLst/>
          </a:prstGeom>
          <a:noFill/>
          <a:ln w="28575">
            <a:solidFill>
              <a:srgbClr val="ED7D31"/>
            </a:solidFill>
            <a:miter lim="800000"/>
            <a:headEnd/>
            <a:tailEnd/>
          </a:ln>
          <a:extLst>
            <a:ext uri="{909E8E84-426E-40DD-AFC4-6F175D3DCCD1}">
              <a14:hiddenFill xmlns:a14="http://schemas.microsoft.com/office/drawing/2010/main">
                <a:solidFill>
                  <a:srgbClr val="FFFFFF"/>
                </a:solidFill>
              </a14:hiddenFill>
            </a:ext>
          </a:extLst>
        </p:spPr>
        <p:txBody>
          <a:bodyPr wrap="none"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nl-NL" altLang="nl-BE" sz="1100">
                <a:solidFill>
                  <a:srgbClr val="000000"/>
                </a:solidFill>
                <a:latin typeface="FlandersArtSans-Regular" panose="00000500000000000000" pitchFamily="2" charset="0"/>
              </a:rPr>
              <a:t>Stemhokje</a:t>
            </a:r>
          </a:p>
        </p:txBody>
      </p:sp>
      <p:sp>
        <p:nvSpPr>
          <p:cNvPr id="33807" name="TextBox 17">
            <a:extLst>
              <a:ext uri="{FF2B5EF4-FFF2-40B4-BE49-F238E27FC236}">
                <a16:creationId xmlns:a16="http://schemas.microsoft.com/office/drawing/2014/main" id="{14EDF817-87C7-CC44-F0DA-70D86D7F4964}"/>
              </a:ext>
            </a:extLst>
          </p:cNvPr>
          <p:cNvSpPr txBox="1">
            <a:spLocks noChangeArrowheads="1"/>
          </p:cNvSpPr>
          <p:nvPr/>
        </p:nvSpPr>
        <p:spPr bwMode="auto">
          <a:xfrm>
            <a:off x="4827588" y="2549525"/>
            <a:ext cx="766762" cy="766763"/>
          </a:xfrm>
          <a:prstGeom prst="rect">
            <a:avLst/>
          </a:prstGeom>
          <a:noFill/>
          <a:ln w="28575">
            <a:solidFill>
              <a:srgbClr val="ED7D31"/>
            </a:solidFill>
            <a:miter lim="800000"/>
            <a:headEnd/>
            <a:tailEnd/>
          </a:ln>
          <a:extLst>
            <a:ext uri="{909E8E84-426E-40DD-AFC4-6F175D3DCCD1}">
              <a14:hiddenFill xmlns:a14="http://schemas.microsoft.com/office/drawing/2010/main">
                <a:solidFill>
                  <a:srgbClr val="FFFFFF"/>
                </a:solidFill>
              </a14:hiddenFill>
            </a:ext>
          </a:extLst>
        </p:spPr>
        <p:txBody>
          <a:bodyPr wrap="none"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nl-NL" altLang="nl-BE" sz="1100">
                <a:solidFill>
                  <a:srgbClr val="000000"/>
                </a:solidFill>
                <a:latin typeface="FlandersArtSans-Regular" panose="00000500000000000000" pitchFamily="2" charset="0"/>
              </a:rPr>
              <a:t>Stemhokje</a:t>
            </a:r>
          </a:p>
        </p:txBody>
      </p:sp>
      <p:sp>
        <p:nvSpPr>
          <p:cNvPr id="33808" name="TextBox 18">
            <a:extLst>
              <a:ext uri="{FF2B5EF4-FFF2-40B4-BE49-F238E27FC236}">
                <a16:creationId xmlns:a16="http://schemas.microsoft.com/office/drawing/2014/main" id="{4028F251-3B40-29A9-DD43-9EDD0859983D}"/>
              </a:ext>
            </a:extLst>
          </p:cNvPr>
          <p:cNvSpPr txBox="1">
            <a:spLocks noChangeArrowheads="1"/>
          </p:cNvSpPr>
          <p:nvPr/>
        </p:nvSpPr>
        <p:spPr bwMode="auto">
          <a:xfrm>
            <a:off x="5632450" y="2549525"/>
            <a:ext cx="766763" cy="766763"/>
          </a:xfrm>
          <a:prstGeom prst="rect">
            <a:avLst/>
          </a:prstGeom>
          <a:noFill/>
          <a:ln w="28575">
            <a:solidFill>
              <a:srgbClr val="ED7D31"/>
            </a:solidFill>
            <a:miter lim="800000"/>
            <a:headEnd/>
            <a:tailEnd/>
          </a:ln>
          <a:extLst>
            <a:ext uri="{909E8E84-426E-40DD-AFC4-6F175D3DCCD1}">
              <a14:hiddenFill xmlns:a14="http://schemas.microsoft.com/office/drawing/2010/main">
                <a:solidFill>
                  <a:srgbClr val="FFFFFF"/>
                </a:solidFill>
              </a14:hiddenFill>
            </a:ext>
          </a:extLst>
        </p:spPr>
        <p:txBody>
          <a:bodyPr wrap="none"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nl-NL" altLang="nl-BE" sz="1100">
                <a:solidFill>
                  <a:srgbClr val="000000"/>
                </a:solidFill>
                <a:latin typeface="FlandersArtSans-Regular" panose="00000500000000000000" pitchFamily="2" charset="0"/>
              </a:rPr>
              <a:t>Stemhokje</a:t>
            </a:r>
          </a:p>
        </p:txBody>
      </p:sp>
      <p:sp>
        <p:nvSpPr>
          <p:cNvPr id="33809" name="TextBox 19">
            <a:extLst>
              <a:ext uri="{FF2B5EF4-FFF2-40B4-BE49-F238E27FC236}">
                <a16:creationId xmlns:a16="http://schemas.microsoft.com/office/drawing/2014/main" id="{F40654F7-CF0C-CC70-920E-616672EDC851}"/>
              </a:ext>
            </a:extLst>
          </p:cNvPr>
          <p:cNvSpPr txBox="1">
            <a:spLocks noChangeArrowheads="1"/>
          </p:cNvSpPr>
          <p:nvPr/>
        </p:nvSpPr>
        <p:spPr bwMode="auto">
          <a:xfrm>
            <a:off x="6443663" y="2549525"/>
            <a:ext cx="766762" cy="766763"/>
          </a:xfrm>
          <a:prstGeom prst="rect">
            <a:avLst/>
          </a:prstGeom>
          <a:noFill/>
          <a:ln w="28575">
            <a:solidFill>
              <a:srgbClr val="ED7D31"/>
            </a:solidFill>
            <a:miter lim="800000"/>
            <a:headEnd/>
            <a:tailEnd/>
          </a:ln>
          <a:extLst>
            <a:ext uri="{909E8E84-426E-40DD-AFC4-6F175D3DCCD1}">
              <a14:hiddenFill xmlns:a14="http://schemas.microsoft.com/office/drawing/2010/main">
                <a:solidFill>
                  <a:srgbClr val="FFFFFF"/>
                </a:solidFill>
              </a14:hiddenFill>
            </a:ext>
          </a:extLst>
        </p:spPr>
        <p:txBody>
          <a:bodyPr wrap="none"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nl-NL" altLang="nl-BE" sz="1100">
                <a:solidFill>
                  <a:srgbClr val="AFABAB"/>
                </a:solidFill>
                <a:latin typeface="FlandersArtSans-Regular" panose="00000500000000000000" pitchFamily="2" charset="0"/>
              </a:rPr>
              <a:t>Stemhokje</a:t>
            </a:r>
          </a:p>
        </p:txBody>
      </p:sp>
      <p:sp>
        <p:nvSpPr>
          <p:cNvPr id="33810" name="Oval 20">
            <a:extLst>
              <a:ext uri="{FF2B5EF4-FFF2-40B4-BE49-F238E27FC236}">
                <a16:creationId xmlns:a16="http://schemas.microsoft.com/office/drawing/2014/main" id="{2FE105CF-69EE-46A4-F564-AEDC14D49B9F}"/>
              </a:ext>
            </a:extLst>
          </p:cNvPr>
          <p:cNvSpPr>
            <a:spLocks/>
          </p:cNvSpPr>
          <p:nvPr/>
        </p:nvSpPr>
        <p:spPr bwMode="auto">
          <a:xfrm>
            <a:off x="3970338" y="5630863"/>
            <a:ext cx="809625" cy="415925"/>
          </a:xfrm>
          <a:custGeom>
            <a:avLst/>
            <a:gdLst>
              <a:gd name="T0" fmla="*/ 404764 w 809527"/>
              <a:gd name="T1" fmla="*/ 0 h 415704"/>
              <a:gd name="T2" fmla="*/ 809527 w 809527"/>
              <a:gd name="T3" fmla="*/ 207852 h 415704"/>
              <a:gd name="T4" fmla="*/ 404764 w 809527"/>
              <a:gd name="T5" fmla="*/ 415704 h 415704"/>
              <a:gd name="T6" fmla="*/ 0 w 809527"/>
              <a:gd name="T7" fmla="*/ 207852 h 415704"/>
              <a:gd name="T8" fmla="*/ 118552 w 809527"/>
              <a:gd name="T9" fmla="*/ 60878 h 415704"/>
              <a:gd name="T10" fmla="*/ 118552 w 809527"/>
              <a:gd name="T11" fmla="*/ 354826 h 415704"/>
              <a:gd name="T12" fmla="*/ 690975 w 809527"/>
              <a:gd name="T13" fmla="*/ 354826 h 415704"/>
              <a:gd name="T14" fmla="*/ 690975 w 809527"/>
              <a:gd name="T15" fmla="*/ 60878 h 415704"/>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18552 w 809527"/>
              <a:gd name="T25" fmla="*/ 60878 h 415704"/>
              <a:gd name="T26" fmla="*/ 690975 w 809527"/>
              <a:gd name="T27" fmla="*/ 354826 h 4157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9527" h="415704">
                <a:moveTo>
                  <a:pt x="0" y="207852"/>
                </a:moveTo>
                <a:lnTo>
                  <a:pt x="0" y="207852"/>
                </a:lnTo>
                <a:cubicBezTo>
                  <a:pt x="0" y="322645"/>
                  <a:pt x="181218" y="415704"/>
                  <a:pt x="404763" y="415704"/>
                </a:cubicBezTo>
                <a:cubicBezTo>
                  <a:pt x="628307" y="415704"/>
                  <a:pt x="809526" y="322645"/>
                  <a:pt x="809526" y="207852"/>
                </a:cubicBezTo>
                <a:cubicBezTo>
                  <a:pt x="809526" y="93058"/>
                  <a:pt x="628307" y="0"/>
                  <a:pt x="404763" y="0"/>
                </a:cubicBezTo>
                <a:cubicBezTo>
                  <a:pt x="181218" y="0"/>
                  <a:pt x="0" y="93058"/>
                  <a:pt x="0" y="207851"/>
                </a:cubicBezTo>
                <a:close/>
              </a:path>
            </a:pathLst>
          </a:custGeom>
          <a:solidFill>
            <a:srgbClr val="4472C4"/>
          </a:solidFill>
          <a:ln w="12701">
            <a:solidFill>
              <a:srgbClr val="2F528F"/>
            </a:solidFill>
            <a:miter lim="800000"/>
            <a:headEnd/>
            <a:tailEnd/>
          </a:ln>
        </p:spPr>
        <p:txBody>
          <a:bodyPr lIns="35999" rIns="35999"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nl-NL" altLang="nl-BE" sz="900">
                <a:solidFill>
                  <a:srgbClr val="000000"/>
                </a:solidFill>
                <a:latin typeface="FlandersArtSans-Regular" panose="00000500000000000000" pitchFamily="2" charset="0"/>
              </a:rPr>
              <a:t>bijzitter</a:t>
            </a:r>
          </a:p>
        </p:txBody>
      </p:sp>
      <p:sp>
        <p:nvSpPr>
          <p:cNvPr id="33811" name="TextBox 21">
            <a:extLst>
              <a:ext uri="{FF2B5EF4-FFF2-40B4-BE49-F238E27FC236}">
                <a16:creationId xmlns:a16="http://schemas.microsoft.com/office/drawing/2014/main" id="{1A1911CD-7BA6-E2D0-96C9-1C1B8DDC202A}"/>
              </a:ext>
            </a:extLst>
          </p:cNvPr>
          <p:cNvSpPr txBox="1">
            <a:spLocks noChangeArrowheads="1"/>
          </p:cNvSpPr>
          <p:nvPr/>
        </p:nvSpPr>
        <p:spPr bwMode="auto">
          <a:xfrm>
            <a:off x="3135313" y="4775200"/>
            <a:ext cx="3619500" cy="766763"/>
          </a:xfrm>
          <a:prstGeom prst="rect">
            <a:avLst/>
          </a:prstGeom>
          <a:noFill/>
          <a:ln w="28575">
            <a:solidFill>
              <a:srgbClr val="ED7D31"/>
            </a:solidFill>
            <a:miter lim="800000"/>
            <a:headEnd/>
            <a:tailEnd/>
          </a:ln>
          <a:extLst>
            <a:ext uri="{909E8E84-426E-40DD-AFC4-6F175D3DCCD1}">
              <a14:hiddenFill xmlns:a14="http://schemas.microsoft.com/office/drawing/2010/main">
                <a:solidFill>
                  <a:srgbClr val="FFFFFF"/>
                </a:solidFill>
              </a14:hiddenFill>
            </a:ext>
          </a:extLst>
        </p:spPr>
        <p:txBody>
          <a:bodyPr wrap="none"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endParaRPr lang="nl-NL" altLang="nl-BE" sz="1100">
              <a:solidFill>
                <a:srgbClr val="000000"/>
              </a:solidFill>
              <a:latin typeface="Calibri" panose="020F0502020204030204" pitchFamily="34" charset="0"/>
            </a:endParaRPr>
          </a:p>
        </p:txBody>
      </p:sp>
      <p:sp>
        <p:nvSpPr>
          <p:cNvPr id="33812" name="TextBox 22">
            <a:extLst>
              <a:ext uri="{FF2B5EF4-FFF2-40B4-BE49-F238E27FC236}">
                <a16:creationId xmlns:a16="http://schemas.microsoft.com/office/drawing/2014/main" id="{46075129-0C47-E83A-3CF0-04B1EA3E94B3}"/>
              </a:ext>
            </a:extLst>
          </p:cNvPr>
          <p:cNvSpPr txBox="1">
            <a:spLocks noChangeArrowheads="1"/>
          </p:cNvSpPr>
          <p:nvPr/>
        </p:nvSpPr>
        <p:spPr bwMode="auto">
          <a:xfrm>
            <a:off x="4819650" y="5043488"/>
            <a:ext cx="436563" cy="223837"/>
          </a:xfrm>
          <a:prstGeom prst="rect">
            <a:avLst/>
          </a:prstGeom>
          <a:solidFill>
            <a:srgbClr val="AFABA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nl-NL" altLang="nl-BE" sz="1200">
                <a:solidFill>
                  <a:srgbClr val="000000"/>
                </a:solidFill>
                <a:latin typeface="FlandersArtSans-Regular" panose="00000500000000000000" pitchFamily="2" charset="0"/>
              </a:rPr>
              <a:t>PM</a:t>
            </a:r>
          </a:p>
        </p:txBody>
      </p:sp>
      <p:sp>
        <p:nvSpPr>
          <p:cNvPr id="33813" name="TextBox 23">
            <a:extLst>
              <a:ext uri="{FF2B5EF4-FFF2-40B4-BE49-F238E27FC236}">
                <a16:creationId xmlns:a16="http://schemas.microsoft.com/office/drawing/2014/main" id="{B2B8168F-1320-FB6D-DCCC-EA93F324C076}"/>
              </a:ext>
            </a:extLst>
          </p:cNvPr>
          <p:cNvSpPr txBox="1">
            <a:spLocks noChangeArrowheads="1"/>
          </p:cNvSpPr>
          <p:nvPr/>
        </p:nvSpPr>
        <p:spPr bwMode="auto">
          <a:xfrm>
            <a:off x="2079625" y="4767263"/>
            <a:ext cx="1006475" cy="515937"/>
          </a:xfrm>
          <a:prstGeom prst="rect">
            <a:avLst/>
          </a:prstGeom>
          <a:solidFill>
            <a:srgbClr val="AFABA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nl-NL" altLang="nl-BE" sz="1200">
                <a:solidFill>
                  <a:srgbClr val="000000"/>
                </a:solidFill>
                <a:latin typeface="FlandersArtSans-Regular" panose="00000500000000000000" pitchFamily="2" charset="0"/>
              </a:rPr>
              <a:t>Stembus</a:t>
            </a:r>
          </a:p>
        </p:txBody>
      </p:sp>
      <p:pic>
        <p:nvPicPr>
          <p:cNvPr id="33814" name="Picture 24">
            <a:extLst>
              <a:ext uri="{FF2B5EF4-FFF2-40B4-BE49-F238E27FC236}">
                <a16:creationId xmlns:a16="http://schemas.microsoft.com/office/drawing/2014/main" id="{864888E7-15E8-F74F-399E-2C7DA6C02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375" y="1081088"/>
            <a:ext cx="1779588"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5" name="Picture 723190138" descr="Afbeelding met tekst, Lettertype, logo, wit&#10;&#10;Automatisch gegenereerde beschrijving">
            <a:extLst>
              <a:ext uri="{FF2B5EF4-FFF2-40B4-BE49-F238E27FC236}">
                <a16:creationId xmlns:a16="http://schemas.microsoft.com/office/drawing/2014/main" id="{40779419-E318-449B-B15D-E555889FD7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34242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showMasterSp="0">
  <p:cSld name="Slide248">
    <p:spTree>
      <p:nvGrpSpPr>
        <p:cNvPr id="1" name=""/>
        <p:cNvGrpSpPr/>
        <p:nvPr/>
      </p:nvGrpSpPr>
      <p:grpSpPr>
        <a:xfrm>
          <a:off x="0" y="0"/>
          <a:ext cx="0" cy="0"/>
          <a:chOff x="0" y="0"/>
          <a:chExt cx="0" cy="0"/>
        </a:xfrm>
      </p:grpSpPr>
      <p:sp>
        <p:nvSpPr>
          <p:cNvPr id="141314" name="Rectangle 8">
            <a:extLst>
              <a:ext uri="{FF2B5EF4-FFF2-40B4-BE49-F238E27FC236}">
                <a16:creationId xmlns:a16="http://schemas.microsoft.com/office/drawing/2014/main" id="{8CFEC992-AFA5-9295-F0B1-9DDEDEB81378}"/>
              </a:ext>
            </a:extLst>
          </p:cNvPr>
          <p:cNvSpPr>
            <a:spLocks noChangeArrowheads="1"/>
          </p:cNvSpPr>
          <p:nvPr/>
        </p:nvSpPr>
        <p:spPr bwMode="auto">
          <a:xfrm>
            <a:off x="0" y="642938"/>
            <a:ext cx="9906000" cy="5334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nl-BE">
              <a:solidFill>
                <a:srgbClr val="C0AFA5"/>
              </a:solidFill>
              <a:latin typeface="Calibri" panose="020F0502020204030204" pitchFamily="34" charset="0"/>
            </a:endParaRPr>
          </a:p>
        </p:txBody>
      </p:sp>
      <p:sp>
        <p:nvSpPr>
          <p:cNvPr id="141315" name="Title 1">
            <a:extLst>
              <a:ext uri="{FF2B5EF4-FFF2-40B4-BE49-F238E27FC236}">
                <a16:creationId xmlns:a16="http://schemas.microsoft.com/office/drawing/2014/main" id="{B0D7DB68-40BE-C7C2-EADC-53543046170A}"/>
              </a:ext>
            </a:extLst>
          </p:cNvPr>
          <p:cNvSpPr txBox="1">
            <a:spLocks noGrp="1" noChangeArrowheads="1"/>
          </p:cNvSpPr>
          <p:nvPr>
            <p:ph type="title" idx="4294967295"/>
          </p:nvPr>
        </p:nvSpPr>
        <p:spPr/>
        <p:txBody>
          <a:bodyPr/>
          <a:lstStyle/>
          <a:p>
            <a:pPr eaLnBrk="1"/>
            <a:r>
              <a:rPr lang="nl-NL" altLang="nl-BE" sz="2800" b="0">
                <a:solidFill>
                  <a:srgbClr val="333332"/>
                </a:solidFill>
                <a:latin typeface="FlandersArtSans-Regular" panose="00000500000000000000" pitchFamily="2" charset="0"/>
              </a:rPr>
              <a:t>Stemming sluiten</a:t>
            </a:r>
            <a:endParaRPr lang="nl-NL" altLang="nl-BE" b="0">
              <a:solidFill>
                <a:srgbClr val="333332"/>
              </a:solidFill>
              <a:latin typeface="FlandersArtSans-Regular" panose="00000500000000000000" pitchFamily="2" charset="0"/>
            </a:endParaRPr>
          </a:p>
        </p:txBody>
      </p:sp>
      <p:pic>
        <p:nvPicPr>
          <p:cNvPr id="141316" name="Picture 15">
            <a:extLst>
              <a:ext uri="{FF2B5EF4-FFF2-40B4-BE49-F238E27FC236}">
                <a16:creationId xmlns:a16="http://schemas.microsoft.com/office/drawing/2014/main" id="{ED6B3BD2-D0B9-4DB5-BA9B-3EFE1F984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3150" y="296703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Picture 16">
            <a:extLst>
              <a:ext uri="{FF2B5EF4-FFF2-40B4-BE49-F238E27FC236}">
                <a16:creationId xmlns:a16="http://schemas.microsoft.com/office/drawing/2014/main" id="{C8EA265A-6447-6054-9CD0-F67A8B5E99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450" y="38465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8" name="Picture 723190138" descr="Afbeelding met tekst, Lettertype, logo, wit&#10;&#10;Automatisch gegenereerde beschrijving">
            <a:extLst>
              <a:ext uri="{FF2B5EF4-FFF2-40B4-BE49-F238E27FC236}">
                <a16:creationId xmlns:a16="http://schemas.microsoft.com/office/drawing/2014/main" id="{6C836708-2AC3-DA9E-416B-690F340822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50"/>
            <a:ext cx="34242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9" name="Picture 2" descr="Afbeelding met tekst, schermopname, software, Computerpictogram&#10;&#10;Automatisch gegenereerde beschrijving">
            <a:extLst>
              <a:ext uri="{FF2B5EF4-FFF2-40B4-BE49-F238E27FC236}">
                <a16:creationId xmlns:a16="http://schemas.microsoft.com/office/drawing/2014/main" id="{6BDE7132-9F87-DCA3-6232-539331986F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625" y="1409700"/>
            <a:ext cx="8286750" cy="487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showMasterSp="0">
  <p:cSld name="Slide238">
    <p:spTree>
      <p:nvGrpSpPr>
        <p:cNvPr id="1" name=""/>
        <p:cNvGrpSpPr/>
        <p:nvPr/>
      </p:nvGrpSpPr>
      <p:grpSpPr>
        <a:xfrm>
          <a:off x="0" y="0"/>
          <a:ext cx="0" cy="0"/>
          <a:chOff x="0" y="0"/>
          <a:chExt cx="0" cy="0"/>
        </a:xfrm>
      </p:grpSpPr>
      <p:sp>
        <p:nvSpPr>
          <p:cNvPr id="143362" name="Rectangle 8">
            <a:extLst>
              <a:ext uri="{FF2B5EF4-FFF2-40B4-BE49-F238E27FC236}">
                <a16:creationId xmlns:a16="http://schemas.microsoft.com/office/drawing/2014/main" id="{F7F34FAA-7AAC-6E4B-46C4-FF63EBF1EEA1}"/>
              </a:ext>
            </a:extLst>
          </p:cNvPr>
          <p:cNvSpPr>
            <a:spLocks noChangeArrowheads="1"/>
          </p:cNvSpPr>
          <p:nvPr/>
        </p:nvSpPr>
        <p:spPr bwMode="auto">
          <a:xfrm>
            <a:off x="0" y="642938"/>
            <a:ext cx="9906000" cy="5334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nl-BE">
              <a:solidFill>
                <a:srgbClr val="C0AFA5"/>
              </a:solidFill>
              <a:latin typeface="Calibri" panose="020F0502020204030204" pitchFamily="34" charset="0"/>
            </a:endParaRPr>
          </a:p>
        </p:txBody>
      </p:sp>
      <p:sp>
        <p:nvSpPr>
          <p:cNvPr id="143363" name="Title 1">
            <a:extLst>
              <a:ext uri="{FF2B5EF4-FFF2-40B4-BE49-F238E27FC236}">
                <a16:creationId xmlns:a16="http://schemas.microsoft.com/office/drawing/2014/main" id="{9F5A104F-1421-50EA-B33F-139A52367D83}"/>
              </a:ext>
            </a:extLst>
          </p:cNvPr>
          <p:cNvSpPr txBox="1">
            <a:spLocks noGrp="1" noChangeArrowheads="1"/>
          </p:cNvSpPr>
          <p:nvPr>
            <p:ph type="title" idx="4294967295"/>
          </p:nvPr>
        </p:nvSpPr>
        <p:spPr/>
        <p:txBody>
          <a:bodyPr/>
          <a:lstStyle/>
          <a:p>
            <a:pPr eaLnBrk="1"/>
            <a:r>
              <a:rPr lang="nl-NL" altLang="nl-BE" sz="2800" b="0">
                <a:solidFill>
                  <a:srgbClr val="333332"/>
                </a:solidFill>
                <a:latin typeface="FlandersArtSans-Regular" panose="00000500000000000000" pitchFamily="2" charset="0"/>
              </a:rPr>
              <a:t>Kerncijferrapport afdrukken en ondertekenen</a:t>
            </a:r>
            <a:endParaRPr lang="nl-NL" altLang="nl-BE" b="0">
              <a:solidFill>
                <a:srgbClr val="333332"/>
              </a:solidFill>
              <a:latin typeface="FlandersArtSans-Regular" panose="00000500000000000000" pitchFamily="2" charset="0"/>
            </a:endParaRPr>
          </a:p>
        </p:txBody>
      </p:sp>
      <p:pic>
        <p:nvPicPr>
          <p:cNvPr id="143364" name="Picture 15">
            <a:extLst>
              <a:ext uri="{FF2B5EF4-FFF2-40B4-BE49-F238E27FC236}">
                <a16:creationId xmlns:a16="http://schemas.microsoft.com/office/drawing/2014/main" id="{A7897039-AC02-9654-F377-BDB238F30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3150" y="296703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5" name="Picture 16">
            <a:extLst>
              <a:ext uri="{FF2B5EF4-FFF2-40B4-BE49-F238E27FC236}">
                <a16:creationId xmlns:a16="http://schemas.microsoft.com/office/drawing/2014/main" id="{08E559FB-7DBD-E502-17EA-7BE3EFB4C4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450" y="38465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6" name="Picture 4">
            <a:extLst>
              <a:ext uri="{FF2B5EF4-FFF2-40B4-BE49-F238E27FC236}">
                <a16:creationId xmlns:a16="http://schemas.microsoft.com/office/drawing/2014/main" id="{CCCDCCAE-499A-163B-45F4-3CF4E31D69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5488" y="2840038"/>
            <a:ext cx="5399087"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7" name="Picture 3">
            <a:extLst>
              <a:ext uri="{FF2B5EF4-FFF2-40B4-BE49-F238E27FC236}">
                <a16:creationId xmlns:a16="http://schemas.microsoft.com/office/drawing/2014/main" id="{197DADDA-14E5-EFA3-7886-B533E011CB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513" y="2401888"/>
            <a:ext cx="1957387"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8" name="TextBox 5">
            <a:extLst>
              <a:ext uri="{FF2B5EF4-FFF2-40B4-BE49-F238E27FC236}">
                <a16:creationId xmlns:a16="http://schemas.microsoft.com/office/drawing/2014/main" id="{A819E5EE-6349-D17E-5DF6-B870FB5A9D3F}"/>
              </a:ext>
            </a:extLst>
          </p:cNvPr>
          <p:cNvSpPr txBox="1">
            <a:spLocks noChangeArrowheads="1"/>
          </p:cNvSpPr>
          <p:nvPr/>
        </p:nvSpPr>
        <p:spPr bwMode="auto">
          <a:xfrm>
            <a:off x="3265488" y="1438275"/>
            <a:ext cx="53990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nl-BE" sz="2400">
                <a:solidFill>
                  <a:srgbClr val="000000"/>
                </a:solidFill>
                <a:latin typeface="FlandersArtSans-Regular" panose="00000500000000000000" pitchFamily="2" charset="0"/>
              </a:rPr>
              <a:t>Enkel de USB stick verwijderen als de voorzitterscomputer dat expliciet aangeeft</a:t>
            </a:r>
          </a:p>
        </p:txBody>
      </p:sp>
      <p:pic>
        <p:nvPicPr>
          <p:cNvPr id="143369" name="Picture 723190138" descr="Afbeelding met tekst, Lettertype, logo, wit&#10;&#10;Automatisch gegenereerde beschrijving">
            <a:extLst>
              <a:ext uri="{FF2B5EF4-FFF2-40B4-BE49-F238E27FC236}">
                <a16:creationId xmlns:a16="http://schemas.microsoft.com/office/drawing/2014/main" id="{FCEB53D3-ACE9-FDE7-79B9-B357A8EF0E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50"/>
            <a:ext cx="34242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showMasterSp="0">
  <p:cSld name="Slide172">
    <p:spTree>
      <p:nvGrpSpPr>
        <p:cNvPr id="1" name=""/>
        <p:cNvGrpSpPr/>
        <p:nvPr/>
      </p:nvGrpSpPr>
      <p:grpSpPr>
        <a:xfrm>
          <a:off x="0" y="0"/>
          <a:ext cx="0" cy="0"/>
          <a:chOff x="0" y="0"/>
          <a:chExt cx="0" cy="0"/>
        </a:xfrm>
      </p:grpSpPr>
      <p:sp>
        <p:nvSpPr>
          <p:cNvPr id="145410" name="Rectangle 8">
            <a:extLst>
              <a:ext uri="{FF2B5EF4-FFF2-40B4-BE49-F238E27FC236}">
                <a16:creationId xmlns:a16="http://schemas.microsoft.com/office/drawing/2014/main" id="{AE5BAA64-0403-E857-5B10-50E2727FF2E1}"/>
              </a:ext>
            </a:extLst>
          </p:cNvPr>
          <p:cNvSpPr>
            <a:spLocks noChangeArrowheads="1"/>
          </p:cNvSpPr>
          <p:nvPr/>
        </p:nvSpPr>
        <p:spPr bwMode="auto">
          <a:xfrm>
            <a:off x="0" y="642938"/>
            <a:ext cx="9906000" cy="5334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nl-BE">
              <a:solidFill>
                <a:srgbClr val="C0AFA5"/>
              </a:solidFill>
              <a:latin typeface="Calibri" panose="020F0502020204030204" pitchFamily="34" charset="0"/>
            </a:endParaRPr>
          </a:p>
        </p:txBody>
      </p:sp>
      <p:sp>
        <p:nvSpPr>
          <p:cNvPr id="145411" name="Title 1">
            <a:extLst>
              <a:ext uri="{FF2B5EF4-FFF2-40B4-BE49-F238E27FC236}">
                <a16:creationId xmlns:a16="http://schemas.microsoft.com/office/drawing/2014/main" id="{7F092F11-EC7E-E8E8-C32F-899E6E0391D8}"/>
              </a:ext>
            </a:extLst>
          </p:cNvPr>
          <p:cNvSpPr txBox="1">
            <a:spLocks noGrp="1" noChangeArrowheads="1"/>
          </p:cNvSpPr>
          <p:nvPr>
            <p:ph type="title" idx="4294967295"/>
          </p:nvPr>
        </p:nvSpPr>
        <p:spPr/>
        <p:txBody>
          <a:bodyPr/>
          <a:lstStyle/>
          <a:p>
            <a:pPr eaLnBrk="1"/>
            <a:r>
              <a:rPr lang="nl-NL" altLang="nl-BE" sz="2800" b="0">
                <a:solidFill>
                  <a:srgbClr val="333332"/>
                </a:solidFill>
                <a:latin typeface="FlandersArtSans-Regular" panose="00000500000000000000" pitchFamily="2" charset="0"/>
              </a:rPr>
              <a:t>Kerncijferrapport afdrukken en ondertekenen</a:t>
            </a:r>
            <a:endParaRPr lang="nl-NL" altLang="nl-BE" b="0">
              <a:solidFill>
                <a:srgbClr val="333332"/>
              </a:solidFill>
              <a:latin typeface="FlandersArtSans-Regular" panose="00000500000000000000" pitchFamily="2" charset="0"/>
            </a:endParaRPr>
          </a:p>
        </p:txBody>
      </p:sp>
      <p:pic>
        <p:nvPicPr>
          <p:cNvPr id="145412" name="Picture 15">
            <a:extLst>
              <a:ext uri="{FF2B5EF4-FFF2-40B4-BE49-F238E27FC236}">
                <a16:creationId xmlns:a16="http://schemas.microsoft.com/office/drawing/2014/main" id="{E80C358C-7CA0-F711-5345-EDC9993AAB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3150" y="296703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3" name="Picture 16">
            <a:extLst>
              <a:ext uri="{FF2B5EF4-FFF2-40B4-BE49-F238E27FC236}">
                <a16:creationId xmlns:a16="http://schemas.microsoft.com/office/drawing/2014/main" id="{646E09D5-3EBB-D4FC-5B8A-DE980177C0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450" y="38465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4" name="Picture 3">
            <a:extLst>
              <a:ext uri="{FF2B5EF4-FFF2-40B4-BE49-F238E27FC236}">
                <a16:creationId xmlns:a16="http://schemas.microsoft.com/office/drawing/2014/main" id="{CAAFBBBD-5BD8-0856-DCB8-2064797A58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8488" y="1198563"/>
            <a:ext cx="360045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5" name="Picture 723190138" descr="Afbeelding met tekst, Lettertype, logo, wit&#10;&#10;Automatisch gegenereerde beschrijving">
            <a:extLst>
              <a:ext uri="{FF2B5EF4-FFF2-40B4-BE49-F238E27FC236}">
                <a16:creationId xmlns:a16="http://schemas.microsoft.com/office/drawing/2014/main" id="{CCFC79CE-A8A4-2A2C-0F10-E85C807196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350"/>
            <a:ext cx="34242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showMasterSp="0">
  <p:cSld name="Slide174">
    <p:spTree>
      <p:nvGrpSpPr>
        <p:cNvPr id="1" name=""/>
        <p:cNvGrpSpPr/>
        <p:nvPr/>
      </p:nvGrpSpPr>
      <p:grpSpPr>
        <a:xfrm>
          <a:off x="0" y="0"/>
          <a:ext cx="0" cy="0"/>
          <a:chOff x="0" y="0"/>
          <a:chExt cx="0" cy="0"/>
        </a:xfrm>
      </p:grpSpPr>
      <p:sp>
        <p:nvSpPr>
          <p:cNvPr id="147458" name="Rectangle 8">
            <a:extLst>
              <a:ext uri="{FF2B5EF4-FFF2-40B4-BE49-F238E27FC236}">
                <a16:creationId xmlns:a16="http://schemas.microsoft.com/office/drawing/2014/main" id="{63333404-5171-4E27-7A2A-3F829D4A245B}"/>
              </a:ext>
            </a:extLst>
          </p:cNvPr>
          <p:cNvSpPr>
            <a:spLocks noChangeArrowheads="1"/>
          </p:cNvSpPr>
          <p:nvPr/>
        </p:nvSpPr>
        <p:spPr bwMode="auto">
          <a:xfrm>
            <a:off x="0" y="642938"/>
            <a:ext cx="9906000" cy="5334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nl-BE">
              <a:solidFill>
                <a:srgbClr val="C0AFA5"/>
              </a:solidFill>
              <a:latin typeface="Calibri" panose="020F0502020204030204" pitchFamily="34" charset="0"/>
            </a:endParaRPr>
          </a:p>
        </p:txBody>
      </p:sp>
      <p:sp>
        <p:nvSpPr>
          <p:cNvPr id="147459" name="Title 1">
            <a:extLst>
              <a:ext uri="{FF2B5EF4-FFF2-40B4-BE49-F238E27FC236}">
                <a16:creationId xmlns:a16="http://schemas.microsoft.com/office/drawing/2014/main" id="{D9BB594F-0859-69D3-7378-652DEC89C520}"/>
              </a:ext>
            </a:extLst>
          </p:cNvPr>
          <p:cNvSpPr txBox="1">
            <a:spLocks noGrp="1" noChangeArrowheads="1"/>
          </p:cNvSpPr>
          <p:nvPr>
            <p:ph type="title" idx="4294967295"/>
          </p:nvPr>
        </p:nvSpPr>
        <p:spPr/>
        <p:txBody>
          <a:bodyPr/>
          <a:lstStyle/>
          <a:p>
            <a:pPr eaLnBrk="1"/>
            <a:r>
              <a:rPr lang="nl-NL" altLang="nl-BE" sz="2800" b="0">
                <a:solidFill>
                  <a:srgbClr val="333332"/>
                </a:solidFill>
                <a:latin typeface="FlandersArtSans-Regular" panose="00000500000000000000" pitchFamily="2" charset="0"/>
              </a:rPr>
              <a:t>Kerncijferrapport afdrukken en ondertekenen</a:t>
            </a:r>
            <a:endParaRPr lang="nl-NL" altLang="nl-BE" b="0">
              <a:solidFill>
                <a:srgbClr val="333332"/>
              </a:solidFill>
              <a:latin typeface="FlandersArtSans-Regular" panose="00000500000000000000" pitchFamily="2" charset="0"/>
            </a:endParaRPr>
          </a:p>
        </p:txBody>
      </p:sp>
      <p:pic>
        <p:nvPicPr>
          <p:cNvPr id="147460" name="Picture 15">
            <a:extLst>
              <a:ext uri="{FF2B5EF4-FFF2-40B4-BE49-F238E27FC236}">
                <a16:creationId xmlns:a16="http://schemas.microsoft.com/office/drawing/2014/main" id="{44EA53A0-69FC-3258-F860-87007FBCB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3150" y="296703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16">
            <a:extLst>
              <a:ext uri="{FF2B5EF4-FFF2-40B4-BE49-F238E27FC236}">
                <a16:creationId xmlns:a16="http://schemas.microsoft.com/office/drawing/2014/main" id="{57E7DAA6-958A-44A8-C6D0-B3C50E4C3D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450" y="38465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7462" name="Straight Arrow Connector 6">
            <a:extLst>
              <a:ext uri="{FF2B5EF4-FFF2-40B4-BE49-F238E27FC236}">
                <a16:creationId xmlns:a16="http://schemas.microsoft.com/office/drawing/2014/main" id="{EC7E5293-4AB9-BA74-6331-25BFBB9E77C3}"/>
              </a:ext>
            </a:extLst>
          </p:cNvPr>
          <p:cNvCxnSpPr>
            <a:cxnSpLocks noChangeShapeType="1"/>
          </p:cNvCxnSpPr>
          <p:nvPr/>
        </p:nvCxnSpPr>
        <p:spPr bwMode="auto">
          <a:xfrm flipV="1">
            <a:off x="4657725" y="5187950"/>
            <a:ext cx="2386013" cy="612775"/>
          </a:xfrm>
          <a:prstGeom prst="straightConnector1">
            <a:avLst/>
          </a:prstGeom>
          <a:noFill/>
          <a:ln w="57150">
            <a:solidFill>
              <a:srgbClr val="333332"/>
            </a:solidFill>
            <a:miter lim="800000"/>
            <a:headEnd/>
            <a:tailEnd type="arrow" w="med" len="med"/>
          </a:ln>
          <a:extLst>
            <a:ext uri="{909E8E84-426E-40DD-AFC4-6F175D3DCCD1}">
              <a14:hiddenFill xmlns:a14="http://schemas.microsoft.com/office/drawing/2010/main">
                <a:noFill/>
              </a14:hiddenFill>
            </a:ext>
          </a:extLst>
        </p:spPr>
      </p:cxnSp>
      <p:sp>
        <p:nvSpPr>
          <p:cNvPr id="147465" name="TextBox 14">
            <a:extLst>
              <a:ext uri="{FF2B5EF4-FFF2-40B4-BE49-F238E27FC236}">
                <a16:creationId xmlns:a16="http://schemas.microsoft.com/office/drawing/2014/main" id="{F401B2DF-C87D-F31F-DF34-FE8D226DD8DF}"/>
              </a:ext>
            </a:extLst>
          </p:cNvPr>
          <p:cNvSpPr txBox="1">
            <a:spLocks noChangeArrowheads="1"/>
          </p:cNvSpPr>
          <p:nvPr/>
        </p:nvSpPr>
        <p:spPr bwMode="auto">
          <a:xfrm>
            <a:off x="2657475" y="5591175"/>
            <a:ext cx="220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nl-NL" altLang="nl-BE">
                <a:solidFill>
                  <a:srgbClr val="000000"/>
                </a:solidFill>
                <a:latin typeface="FlandersArtSans-Regular" panose="00000500000000000000" pitchFamily="2" charset="0"/>
              </a:rPr>
              <a:t>Hier ondertekenen</a:t>
            </a:r>
          </a:p>
        </p:txBody>
      </p:sp>
      <p:cxnSp>
        <p:nvCxnSpPr>
          <p:cNvPr id="147466" name="Straight Arrow Connector 17">
            <a:extLst>
              <a:ext uri="{FF2B5EF4-FFF2-40B4-BE49-F238E27FC236}">
                <a16:creationId xmlns:a16="http://schemas.microsoft.com/office/drawing/2014/main" id="{E0C820DA-77C9-5A20-8E4F-1326DE3832D7}"/>
              </a:ext>
            </a:extLst>
          </p:cNvPr>
          <p:cNvCxnSpPr>
            <a:cxnSpLocks noChangeShapeType="1"/>
            <a:stCxn id="147467" idx="3"/>
          </p:cNvCxnSpPr>
          <p:nvPr/>
        </p:nvCxnSpPr>
        <p:spPr bwMode="auto">
          <a:xfrm flipV="1">
            <a:off x="4833938" y="3729038"/>
            <a:ext cx="2206625" cy="1274762"/>
          </a:xfrm>
          <a:prstGeom prst="straightConnector1">
            <a:avLst/>
          </a:prstGeom>
          <a:noFill/>
          <a:ln w="57150">
            <a:solidFill>
              <a:srgbClr val="333332"/>
            </a:solidFill>
            <a:miter lim="800000"/>
            <a:headEnd/>
            <a:tailEnd type="arrow" w="med" len="med"/>
          </a:ln>
          <a:extLst>
            <a:ext uri="{909E8E84-426E-40DD-AFC4-6F175D3DCCD1}">
              <a14:hiddenFill xmlns:a14="http://schemas.microsoft.com/office/drawing/2010/main">
                <a:noFill/>
              </a14:hiddenFill>
            </a:ext>
          </a:extLst>
        </p:spPr>
      </p:cxnSp>
      <p:sp>
        <p:nvSpPr>
          <p:cNvPr id="147467" name="TextBox 18">
            <a:extLst>
              <a:ext uri="{FF2B5EF4-FFF2-40B4-BE49-F238E27FC236}">
                <a16:creationId xmlns:a16="http://schemas.microsoft.com/office/drawing/2014/main" id="{CF2A2D37-6B85-1127-49B9-0ECFDA1CDBA4}"/>
              </a:ext>
            </a:extLst>
          </p:cNvPr>
          <p:cNvSpPr txBox="1">
            <a:spLocks noChangeArrowheads="1"/>
          </p:cNvSpPr>
          <p:nvPr/>
        </p:nvSpPr>
        <p:spPr bwMode="auto">
          <a:xfrm>
            <a:off x="2628900" y="4819650"/>
            <a:ext cx="2205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nl-NL" altLang="nl-BE">
                <a:solidFill>
                  <a:srgbClr val="000000"/>
                </a:solidFill>
                <a:latin typeface="FlandersArtSans-Regular" panose="00000500000000000000" pitchFamily="2" charset="0"/>
              </a:rPr>
              <a:t>Lees de verklaring</a:t>
            </a:r>
          </a:p>
        </p:txBody>
      </p:sp>
      <p:sp>
        <p:nvSpPr>
          <p:cNvPr id="147468" name="TextBox 3">
            <a:extLst>
              <a:ext uri="{FF2B5EF4-FFF2-40B4-BE49-F238E27FC236}">
                <a16:creationId xmlns:a16="http://schemas.microsoft.com/office/drawing/2014/main" id="{1A5EB8A6-36EA-569C-7F49-EA861CC9E096}"/>
              </a:ext>
            </a:extLst>
          </p:cNvPr>
          <p:cNvSpPr txBox="1">
            <a:spLocks noChangeArrowheads="1"/>
          </p:cNvSpPr>
          <p:nvPr/>
        </p:nvSpPr>
        <p:spPr bwMode="auto">
          <a:xfrm>
            <a:off x="804863" y="3335338"/>
            <a:ext cx="3438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nl-BE" sz="4000">
                <a:solidFill>
                  <a:srgbClr val="FF0000"/>
                </a:solidFill>
                <a:latin typeface="FlandersArtSans-Regular" panose="00000500000000000000" pitchFamily="2" charset="0"/>
              </a:rPr>
              <a:t>1x afdrukken</a:t>
            </a:r>
          </a:p>
        </p:txBody>
      </p:sp>
      <p:sp>
        <p:nvSpPr>
          <p:cNvPr id="147469" name="TextBox 4">
            <a:extLst>
              <a:ext uri="{FF2B5EF4-FFF2-40B4-BE49-F238E27FC236}">
                <a16:creationId xmlns:a16="http://schemas.microsoft.com/office/drawing/2014/main" id="{F1FB3DEC-6F9B-7E26-2709-3AEEFBAF167D}"/>
              </a:ext>
            </a:extLst>
          </p:cNvPr>
          <p:cNvSpPr txBox="1">
            <a:spLocks noChangeArrowheads="1"/>
          </p:cNvSpPr>
          <p:nvPr/>
        </p:nvSpPr>
        <p:spPr bwMode="auto">
          <a:xfrm>
            <a:off x="117475" y="5994400"/>
            <a:ext cx="75921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nl-BE">
                <a:solidFill>
                  <a:srgbClr val="000000"/>
                </a:solidFill>
                <a:latin typeface="FlandersArtSans-Regular" panose="00000500000000000000" pitchFamily="2" charset="0"/>
              </a:rPr>
              <a:t>Bijzitters moeten kerncijfferraport ondertekenen dus houden tot het einde. </a:t>
            </a:r>
          </a:p>
        </p:txBody>
      </p:sp>
      <p:pic>
        <p:nvPicPr>
          <p:cNvPr id="147470" name="Picture 723190138" descr="Afbeelding met tekst, Lettertype, logo, wit&#10;&#10;Automatisch gegenereerde beschrijving">
            <a:extLst>
              <a:ext uri="{FF2B5EF4-FFF2-40B4-BE49-F238E27FC236}">
                <a16:creationId xmlns:a16="http://schemas.microsoft.com/office/drawing/2014/main" id="{EE239198-BE66-3E9C-BC4C-D7608EA412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50"/>
            <a:ext cx="34242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1" name="Picture 9" descr="A piece of paper with writing on it&#10;&#10;Description automatically generated">
            <a:extLst>
              <a:ext uri="{FF2B5EF4-FFF2-40B4-BE49-F238E27FC236}">
                <a16:creationId xmlns:a16="http://schemas.microsoft.com/office/drawing/2014/main" id="{84A68D1B-FBA8-2768-0DD1-DE03804604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5700" y="0"/>
            <a:ext cx="1841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showMasterSp="0">
  <p:cSld name="Slide180">
    <p:spTree>
      <p:nvGrpSpPr>
        <p:cNvPr id="1" name=""/>
        <p:cNvGrpSpPr/>
        <p:nvPr/>
      </p:nvGrpSpPr>
      <p:grpSpPr>
        <a:xfrm>
          <a:off x="0" y="0"/>
          <a:ext cx="0" cy="0"/>
          <a:chOff x="0" y="0"/>
          <a:chExt cx="0" cy="0"/>
        </a:xfrm>
      </p:grpSpPr>
      <p:sp>
        <p:nvSpPr>
          <p:cNvPr id="151554" name="Rectangle 8">
            <a:extLst>
              <a:ext uri="{FF2B5EF4-FFF2-40B4-BE49-F238E27FC236}">
                <a16:creationId xmlns:a16="http://schemas.microsoft.com/office/drawing/2014/main" id="{63AD2B33-84F7-AB9D-6318-5252C8687848}"/>
              </a:ext>
            </a:extLst>
          </p:cNvPr>
          <p:cNvSpPr>
            <a:spLocks noChangeArrowheads="1"/>
          </p:cNvSpPr>
          <p:nvPr/>
        </p:nvSpPr>
        <p:spPr bwMode="auto">
          <a:xfrm>
            <a:off x="0" y="642938"/>
            <a:ext cx="9906000" cy="5334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nl-BE">
              <a:solidFill>
                <a:srgbClr val="C0AFA5"/>
              </a:solidFill>
              <a:latin typeface="Calibri" panose="020F0502020204030204" pitchFamily="34" charset="0"/>
            </a:endParaRPr>
          </a:p>
        </p:txBody>
      </p:sp>
      <p:sp>
        <p:nvSpPr>
          <p:cNvPr id="151555" name="Title 1">
            <a:extLst>
              <a:ext uri="{FF2B5EF4-FFF2-40B4-BE49-F238E27FC236}">
                <a16:creationId xmlns:a16="http://schemas.microsoft.com/office/drawing/2014/main" id="{F7AFF6AA-7450-9A40-B792-E21E4F7DD361}"/>
              </a:ext>
            </a:extLst>
          </p:cNvPr>
          <p:cNvSpPr txBox="1">
            <a:spLocks noGrp="1" noChangeArrowheads="1"/>
          </p:cNvSpPr>
          <p:nvPr>
            <p:ph type="title" idx="4294967295"/>
          </p:nvPr>
        </p:nvSpPr>
        <p:spPr/>
        <p:txBody>
          <a:bodyPr/>
          <a:lstStyle/>
          <a:p>
            <a:pPr eaLnBrk="1"/>
            <a:r>
              <a:rPr lang="nl-NL" altLang="nl-BE" sz="2800" b="0">
                <a:solidFill>
                  <a:srgbClr val="333332"/>
                </a:solidFill>
                <a:latin typeface="FlandersArtSans-Regular" panose="00000500000000000000" pitchFamily="2" charset="0"/>
              </a:rPr>
              <a:t>USB-stick terugplaatsen en stemming definitief sluiten</a:t>
            </a:r>
            <a:endParaRPr lang="nl-NL" altLang="nl-BE" b="0">
              <a:solidFill>
                <a:srgbClr val="333332"/>
              </a:solidFill>
              <a:latin typeface="FlandersArtSans-Regular" panose="00000500000000000000" pitchFamily="2" charset="0"/>
            </a:endParaRPr>
          </a:p>
        </p:txBody>
      </p:sp>
      <p:pic>
        <p:nvPicPr>
          <p:cNvPr id="151556" name="Picture 15">
            <a:extLst>
              <a:ext uri="{FF2B5EF4-FFF2-40B4-BE49-F238E27FC236}">
                <a16:creationId xmlns:a16="http://schemas.microsoft.com/office/drawing/2014/main" id="{05E91F35-E9E1-F9C4-6B91-2006036C8E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3150" y="296703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16">
            <a:extLst>
              <a:ext uri="{FF2B5EF4-FFF2-40B4-BE49-F238E27FC236}">
                <a16:creationId xmlns:a16="http://schemas.microsoft.com/office/drawing/2014/main" id="{B1E31783-7F16-5589-1319-A7B938B356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450" y="38465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8" name="Picture 3">
            <a:extLst>
              <a:ext uri="{FF2B5EF4-FFF2-40B4-BE49-F238E27FC236}">
                <a16:creationId xmlns:a16="http://schemas.microsoft.com/office/drawing/2014/main" id="{09149997-BB86-135B-B031-B87DC1ED31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450" y="1314450"/>
            <a:ext cx="7853363"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9" name="Picture 723190138" descr="Afbeelding met tekst, Lettertype, logo, wit&#10;&#10;Automatisch gegenereerde beschrijving">
            <a:extLst>
              <a:ext uri="{FF2B5EF4-FFF2-40B4-BE49-F238E27FC236}">
                <a16:creationId xmlns:a16="http://schemas.microsoft.com/office/drawing/2014/main" id="{632458DE-3D37-9370-A8FC-A8B1C728EC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350"/>
            <a:ext cx="34242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showMasterSp="0">
  <p:cSld name="Slide181">
    <p:spTree>
      <p:nvGrpSpPr>
        <p:cNvPr id="1" name=""/>
        <p:cNvGrpSpPr/>
        <p:nvPr/>
      </p:nvGrpSpPr>
      <p:grpSpPr>
        <a:xfrm>
          <a:off x="0" y="0"/>
          <a:ext cx="0" cy="0"/>
          <a:chOff x="0" y="0"/>
          <a:chExt cx="0" cy="0"/>
        </a:xfrm>
      </p:grpSpPr>
      <p:sp>
        <p:nvSpPr>
          <p:cNvPr id="153602" name="Rectangle 8">
            <a:extLst>
              <a:ext uri="{FF2B5EF4-FFF2-40B4-BE49-F238E27FC236}">
                <a16:creationId xmlns:a16="http://schemas.microsoft.com/office/drawing/2014/main" id="{3A9A6A27-D5C6-02A0-0C3F-02A1D424BE2E}"/>
              </a:ext>
            </a:extLst>
          </p:cNvPr>
          <p:cNvSpPr>
            <a:spLocks noChangeArrowheads="1"/>
          </p:cNvSpPr>
          <p:nvPr/>
        </p:nvSpPr>
        <p:spPr bwMode="auto">
          <a:xfrm>
            <a:off x="0" y="642938"/>
            <a:ext cx="9906000" cy="5334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nl-BE">
              <a:solidFill>
                <a:srgbClr val="C0AFA5"/>
              </a:solidFill>
              <a:latin typeface="Calibri" panose="020F0502020204030204" pitchFamily="34" charset="0"/>
            </a:endParaRPr>
          </a:p>
        </p:txBody>
      </p:sp>
      <p:sp>
        <p:nvSpPr>
          <p:cNvPr id="153603" name="Title 1">
            <a:extLst>
              <a:ext uri="{FF2B5EF4-FFF2-40B4-BE49-F238E27FC236}">
                <a16:creationId xmlns:a16="http://schemas.microsoft.com/office/drawing/2014/main" id="{831FD631-6997-D90A-7670-957414453F51}"/>
              </a:ext>
            </a:extLst>
          </p:cNvPr>
          <p:cNvSpPr txBox="1">
            <a:spLocks noGrp="1" noChangeArrowheads="1"/>
          </p:cNvSpPr>
          <p:nvPr>
            <p:ph type="title" idx="4294967295"/>
          </p:nvPr>
        </p:nvSpPr>
        <p:spPr/>
        <p:txBody>
          <a:bodyPr/>
          <a:lstStyle/>
          <a:p>
            <a:pPr eaLnBrk="1"/>
            <a:r>
              <a:rPr lang="nl-NL" altLang="nl-BE" sz="2800" b="0">
                <a:solidFill>
                  <a:srgbClr val="333332"/>
                </a:solidFill>
                <a:latin typeface="FlandersArtSans-Regular" panose="00000500000000000000" pitchFamily="2" charset="0"/>
              </a:rPr>
              <a:t>Stemming/stembureau sluiten</a:t>
            </a:r>
            <a:endParaRPr lang="nl-NL" altLang="nl-BE" b="0">
              <a:solidFill>
                <a:srgbClr val="333332"/>
              </a:solidFill>
              <a:latin typeface="FlandersArtSans-Regular" panose="00000500000000000000" pitchFamily="2" charset="0"/>
            </a:endParaRPr>
          </a:p>
        </p:txBody>
      </p:sp>
      <p:pic>
        <p:nvPicPr>
          <p:cNvPr id="153604" name="Picture 15">
            <a:extLst>
              <a:ext uri="{FF2B5EF4-FFF2-40B4-BE49-F238E27FC236}">
                <a16:creationId xmlns:a16="http://schemas.microsoft.com/office/drawing/2014/main" id="{6413266E-7E67-138F-5FE7-C8D338D4F9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3150" y="296703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5" name="Picture 16">
            <a:extLst>
              <a:ext uri="{FF2B5EF4-FFF2-40B4-BE49-F238E27FC236}">
                <a16:creationId xmlns:a16="http://schemas.microsoft.com/office/drawing/2014/main" id="{817571FE-B19D-23CD-0778-F1811C8562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450" y="38465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6" name="Content Placeholder 2">
            <a:extLst>
              <a:ext uri="{FF2B5EF4-FFF2-40B4-BE49-F238E27FC236}">
                <a16:creationId xmlns:a16="http://schemas.microsoft.com/office/drawing/2014/main" id="{24C4556C-4CFB-A687-AF02-CCF36C6FE969}"/>
              </a:ext>
            </a:extLst>
          </p:cNvPr>
          <p:cNvSpPr txBox="1">
            <a:spLocks noGrp="1" noChangeArrowheads="1"/>
          </p:cNvSpPr>
          <p:nvPr>
            <p:ph idx="4294967295"/>
          </p:nvPr>
        </p:nvSpPr>
        <p:spPr>
          <a:xfrm>
            <a:off x="681038" y="1817688"/>
            <a:ext cx="9047162" cy="4508500"/>
          </a:xfrm>
        </p:spPr>
        <p:txBody>
          <a:bodyPr/>
          <a:lstStyle/>
          <a:p>
            <a:pPr marL="457200" indent="-457200">
              <a:lnSpc>
                <a:spcPct val="100000"/>
              </a:lnSpc>
              <a:spcBef>
                <a:spcPts val="400"/>
              </a:spcBef>
              <a:buFont typeface="+mj-lt"/>
              <a:buAutoNum type="arabicPeriod"/>
            </a:pPr>
            <a:r>
              <a:rPr lang="nl-NL" sz="2200" dirty="0">
                <a:solidFill>
                  <a:schemeClr val="tx1"/>
                </a:solidFill>
                <a:latin typeface="FlandersArtSans-Regular" panose="00000500000000000000" pitchFamily="2" charset="0"/>
              </a:rPr>
              <a:t>Controleer of alle apparaten zijn uitgezet</a:t>
            </a:r>
          </a:p>
          <a:p>
            <a:pPr marL="457200" indent="-457200">
              <a:lnSpc>
                <a:spcPct val="100000"/>
              </a:lnSpc>
              <a:spcBef>
                <a:spcPts val="400"/>
              </a:spcBef>
              <a:buFont typeface="+mj-lt"/>
              <a:buAutoNum type="arabicPeriod"/>
            </a:pPr>
            <a:r>
              <a:rPr lang="nl-NL" sz="2200" dirty="0">
                <a:solidFill>
                  <a:schemeClr val="tx1"/>
                </a:solidFill>
                <a:latin typeface="FlandersArtSans-Regular" panose="00000500000000000000" pitchFamily="2" charset="0"/>
              </a:rPr>
              <a:t>Neem de beide USB-sticks uit de elektronische stembus</a:t>
            </a:r>
          </a:p>
          <a:p>
            <a:pPr marL="457200" indent="-457200">
              <a:lnSpc>
                <a:spcPct val="100000"/>
              </a:lnSpc>
              <a:spcBef>
                <a:spcPts val="400"/>
              </a:spcBef>
              <a:buFont typeface="+mj-lt"/>
              <a:buAutoNum type="arabicPeriod"/>
            </a:pPr>
            <a:r>
              <a:rPr lang="nl-NL" sz="2200" dirty="0">
                <a:solidFill>
                  <a:schemeClr val="tx1"/>
                </a:solidFill>
                <a:latin typeface="FlandersArtSans-Regular" panose="00000500000000000000" pitchFamily="2" charset="0"/>
              </a:rPr>
              <a:t>Steek de beide USB-sticks in de envelop en verzegel hem</a:t>
            </a:r>
          </a:p>
          <a:p>
            <a:pPr marL="457200" indent="-457200">
              <a:lnSpc>
                <a:spcPct val="100000"/>
              </a:lnSpc>
              <a:spcBef>
                <a:spcPts val="400"/>
              </a:spcBef>
              <a:buFont typeface="+mj-lt"/>
              <a:buAutoNum type="arabicPeriod"/>
            </a:pPr>
            <a:r>
              <a:rPr lang="nl-NL" sz="2200" dirty="0">
                <a:solidFill>
                  <a:schemeClr val="tx1"/>
                </a:solidFill>
                <a:latin typeface="FlandersArtSans-Regular" panose="00000500000000000000" pitchFamily="2" charset="0"/>
              </a:rPr>
              <a:t>Steek het ondertekende kerncijferrapport in de envelop en verzegel de envelop</a:t>
            </a:r>
          </a:p>
          <a:p>
            <a:pPr marL="457200" indent="-457200">
              <a:lnSpc>
                <a:spcPct val="100000"/>
              </a:lnSpc>
              <a:spcBef>
                <a:spcPts val="400"/>
              </a:spcBef>
              <a:buFont typeface="+mj-lt"/>
              <a:buAutoNum type="arabicPeriod"/>
            </a:pPr>
            <a:r>
              <a:rPr lang="nl-NL" sz="2200" dirty="0">
                <a:solidFill>
                  <a:schemeClr val="tx1"/>
                </a:solidFill>
                <a:latin typeface="FlandersArtSans-Regular" panose="00000500000000000000" pitchFamily="2" charset="0"/>
              </a:rPr>
              <a:t>Open de stembus</a:t>
            </a:r>
          </a:p>
          <a:p>
            <a:pPr marL="457200" indent="-457200">
              <a:lnSpc>
                <a:spcPct val="100000"/>
              </a:lnSpc>
              <a:spcBef>
                <a:spcPts val="400"/>
              </a:spcBef>
              <a:buFont typeface="+mj-lt"/>
              <a:buAutoNum type="arabicPeriod"/>
            </a:pPr>
            <a:r>
              <a:rPr lang="nl-NL" sz="2200" dirty="0">
                <a:solidFill>
                  <a:schemeClr val="tx1"/>
                </a:solidFill>
                <a:latin typeface="FlandersArtSans-Regular" panose="00000500000000000000" pitchFamily="2" charset="0"/>
              </a:rPr>
              <a:t>Neem alle stembiljetten eruit en steek ze in de envelop/zak en verzegel de envelop/zak</a:t>
            </a:r>
          </a:p>
          <a:p>
            <a:pPr marL="457200" indent="-457200">
              <a:lnSpc>
                <a:spcPct val="100000"/>
              </a:lnSpc>
              <a:spcBef>
                <a:spcPts val="400"/>
              </a:spcBef>
              <a:buFont typeface="+mj-lt"/>
              <a:buAutoNum type="arabicPeriod"/>
            </a:pPr>
            <a:r>
              <a:rPr lang="nl-NL" sz="2200" dirty="0">
                <a:solidFill>
                  <a:schemeClr val="tx1"/>
                </a:solidFill>
                <a:latin typeface="FlandersArtSans-Regular" panose="00000500000000000000" pitchFamily="2" charset="0"/>
              </a:rPr>
              <a:t>Sluit de stembus</a:t>
            </a:r>
          </a:p>
          <a:p>
            <a:pPr marL="457200" indent="-457200">
              <a:lnSpc>
                <a:spcPct val="100000"/>
              </a:lnSpc>
              <a:spcBef>
                <a:spcPts val="400"/>
              </a:spcBef>
              <a:buFont typeface="+mj-lt"/>
              <a:buAutoNum type="arabicPeriod"/>
            </a:pPr>
            <a:r>
              <a:rPr lang="nl-NL" sz="2200" dirty="0">
                <a:solidFill>
                  <a:schemeClr val="tx1"/>
                </a:solidFill>
                <a:latin typeface="FlandersArtSans-Regular" panose="00000500000000000000" pitchFamily="2" charset="0"/>
              </a:rPr>
              <a:t>Steek alle overige documenten in de hiertoe bestemde enveloppen</a:t>
            </a:r>
          </a:p>
          <a:p>
            <a:pPr marL="457200" indent="-457200" eaLnBrk="1">
              <a:lnSpc>
                <a:spcPct val="100000"/>
              </a:lnSpc>
              <a:spcBef>
                <a:spcPts val="400"/>
              </a:spcBef>
              <a:buFont typeface="Calibri Light" panose="020F0302020204030204" pitchFamily="34" charset="0"/>
              <a:buAutoNum type="arabicPeriod"/>
            </a:pPr>
            <a:endParaRPr lang="nl-NL" altLang="nl-BE" sz="2200" dirty="0">
              <a:solidFill>
                <a:srgbClr val="000000"/>
              </a:solidFill>
              <a:latin typeface="FlandersArtSans-Regular" panose="00000500000000000000" pitchFamily="2" charset="0"/>
            </a:endParaRPr>
          </a:p>
        </p:txBody>
      </p:sp>
      <p:pic>
        <p:nvPicPr>
          <p:cNvPr id="153607" name="Picture 723190138" descr="Afbeelding met tekst, Lettertype, logo, wit&#10;&#10;Automatisch gegenereerde beschrijving">
            <a:extLst>
              <a:ext uri="{FF2B5EF4-FFF2-40B4-BE49-F238E27FC236}">
                <a16:creationId xmlns:a16="http://schemas.microsoft.com/office/drawing/2014/main" id="{62900105-66CF-1EE7-4A16-B80CFDC47F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50"/>
            <a:ext cx="34242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showMasterSp="0">
  <p:cSld name="Slide96">
    <p:spTree>
      <p:nvGrpSpPr>
        <p:cNvPr id="1" name=""/>
        <p:cNvGrpSpPr/>
        <p:nvPr/>
      </p:nvGrpSpPr>
      <p:grpSpPr>
        <a:xfrm>
          <a:off x="0" y="0"/>
          <a:ext cx="0" cy="0"/>
          <a:chOff x="0" y="0"/>
          <a:chExt cx="0" cy="0"/>
        </a:xfrm>
      </p:grpSpPr>
      <p:sp>
        <p:nvSpPr>
          <p:cNvPr id="35842" name="Rectangle 8">
            <a:extLst>
              <a:ext uri="{FF2B5EF4-FFF2-40B4-BE49-F238E27FC236}">
                <a16:creationId xmlns:a16="http://schemas.microsoft.com/office/drawing/2014/main" id="{60563A1B-EDE8-BAC9-B27D-23584BB803AD}"/>
              </a:ext>
            </a:extLst>
          </p:cNvPr>
          <p:cNvSpPr>
            <a:spLocks noChangeArrowheads="1"/>
          </p:cNvSpPr>
          <p:nvPr/>
        </p:nvSpPr>
        <p:spPr bwMode="auto">
          <a:xfrm>
            <a:off x="0" y="642938"/>
            <a:ext cx="9906000" cy="5334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nl-NL" altLang="nl-BE">
              <a:solidFill>
                <a:srgbClr val="C04B65"/>
              </a:solidFill>
              <a:latin typeface="Calibri" panose="020F0502020204030204" pitchFamily="34" charset="0"/>
            </a:endParaRPr>
          </a:p>
        </p:txBody>
      </p:sp>
      <p:sp>
        <p:nvSpPr>
          <p:cNvPr id="35843" name="Title 1">
            <a:extLst>
              <a:ext uri="{FF2B5EF4-FFF2-40B4-BE49-F238E27FC236}">
                <a16:creationId xmlns:a16="http://schemas.microsoft.com/office/drawing/2014/main" id="{0F747E7F-FFAD-37FE-4CD3-AB0A5D70229F}"/>
              </a:ext>
            </a:extLst>
          </p:cNvPr>
          <p:cNvSpPr txBox="1">
            <a:spLocks noGrp="1" noChangeArrowheads="1"/>
          </p:cNvSpPr>
          <p:nvPr>
            <p:ph type="title" idx="4294967295"/>
          </p:nvPr>
        </p:nvSpPr>
        <p:spPr>
          <a:xfrm>
            <a:off x="242888" y="642938"/>
            <a:ext cx="9124950" cy="671512"/>
          </a:xfrm>
        </p:spPr>
        <p:txBody>
          <a:bodyPr/>
          <a:lstStyle/>
          <a:p>
            <a:pPr eaLnBrk="1"/>
            <a:r>
              <a:rPr lang="nl-NL" altLang="nl-BE" sz="2800" b="0">
                <a:solidFill>
                  <a:srgbClr val="333332"/>
                </a:solidFill>
                <a:latin typeface="FlandersArtSans-Regular" panose="00000500000000000000" pitchFamily="2" charset="0"/>
              </a:rPr>
              <a:t>Overzicht stemsysteem</a:t>
            </a:r>
          </a:p>
        </p:txBody>
      </p:sp>
      <p:sp>
        <p:nvSpPr>
          <p:cNvPr id="35844" name="Content Placeholder 2">
            <a:extLst>
              <a:ext uri="{FF2B5EF4-FFF2-40B4-BE49-F238E27FC236}">
                <a16:creationId xmlns:a16="http://schemas.microsoft.com/office/drawing/2014/main" id="{D4F8C753-ADE1-721E-922F-E4C0057E8F37}"/>
              </a:ext>
            </a:extLst>
          </p:cNvPr>
          <p:cNvSpPr txBox="1">
            <a:spLocks noGrp="1" noChangeArrowheads="1"/>
          </p:cNvSpPr>
          <p:nvPr>
            <p:ph idx="4294967295"/>
          </p:nvPr>
        </p:nvSpPr>
        <p:spPr>
          <a:xfrm>
            <a:off x="681038" y="1817688"/>
            <a:ext cx="8543925" cy="4103687"/>
          </a:xfrm>
        </p:spPr>
        <p:txBody>
          <a:bodyPr/>
          <a:lstStyle/>
          <a:p>
            <a:pPr eaLnBrk="1">
              <a:lnSpc>
                <a:spcPct val="150000"/>
              </a:lnSpc>
              <a:buFont typeface="Wingdings" panose="05000000000000000000" pitchFamily="2" charset="2"/>
              <a:buChar char="§"/>
            </a:pPr>
            <a:r>
              <a:rPr lang="nl-NL" altLang="nl-BE" sz="2200">
                <a:solidFill>
                  <a:srgbClr val="000000"/>
                </a:solidFill>
                <a:latin typeface="FlandersArtSans-Regular" panose="00000500000000000000" pitchFamily="2" charset="0"/>
              </a:rPr>
              <a:t>In het stemhokje</a:t>
            </a:r>
          </a:p>
          <a:p>
            <a:pPr eaLnBrk="1">
              <a:lnSpc>
                <a:spcPct val="150000"/>
              </a:lnSpc>
              <a:buFont typeface="Wingdings" panose="05000000000000000000" pitchFamily="2" charset="2"/>
              <a:buChar char="§"/>
            </a:pPr>
            <a:endParaRPr lang="nl-NL" altLang="nl-BE" sz="2200">
              <a:solidFill>
                <a:srgbClr val="000000"/>
              </a:solidFill>
              <a:latin typeface="FlandersArtSans-Regular" panose="00000500000000000000" pitchFamily="2" charset="0"/>
            </a:endParaRPr>
          </a:p>
          <a:p>
            <a:pPr marL="457200" lvl="1" indent="0" eaLnBrk="1">
              <a:buFont typeface="Arial" panose="020B0604020202020204" pitchFamily="34" charset="0"/>
              <a:buNone/>
            </a:pPr>
            <a:endParaRPr lang="nl-NL" altLang="nl-BE" sz="2200">
              <a:solidFill>
                <a:srgbClr val="000000"/>
              </a:solidFill>
              <a:latin typeface="FlandersArtSans-Regular" panose="00000500000000000000" pitchFamily="2" charset="0"/>
            </a:endParaRPr>
          </a:p>
          <a:p>
            <a:pPr marL="457200" lvl="1" indent="0" eaLnBrk="1">
              <a:buFont typeface="Arial" panose="020B0604020202020204" pitchFamily="34" charset="0"/>
              <a:buNone/>
            </a:pPr>
            <a:endParaRPr lang="nl-NL" altLang="nl-BE" sz="2200">
              <a:solidFill>
                <a:srgbClr val="000000"/>
              </a:solidFill>
              <a:latin typeface="FlandersArtSans-Regular" panose="00000500000000000000" pitchFamily="2" charset="0"/>
            </a:endParaRPr>
          </a:p>
        </p:txBody>
      </p:sp>
      <p:pic>
        <p:nvPicPr>
          <p:cNvPr id="35845" name="Picture 25">
            <a:extLst>
              <a:ext uri="{FF2B5EF4-FFF2-40B4-BE49-F238E27FC236}">
                <a16:creationId xmlns:a16="http://schemas.microsoft.com/office/drawing/2014/main" id="{CCFACF8C-6A34-2907-DF04-F5EFA13C40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152" r="29018"/>
          <a:stretch>
            <a:fillRect/>
          </a:stretch>
        </p:blipFill>
        <p:spPr bwMode="auto">
          <a:xfrm>
            <a:off x="4135438" y="1052513"/>
            <a:ext cx="3179762"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27">
            <a:extLst>
              <a:ext uri="{FF2B5EF4-FFF2-40B4-BE49-F238E27FC236}">
                <a16:creationId xmlns:a16="http://schemas.microsoft.com/office/drawing/2014/main" id="{12B126B3-DED0-7DCD-A88F-A7A2EAB205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0825" y="3883025"/>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723190138" descr="Afbeelding met tekst, Lettertype, logo, wit&#10;&#10;Automatisch gegenereerde beschrijving">
            <a:extLst>
              <a:ext uri="{FF2B5EF4-FFF2-40B4-BE49-F238E27FC236}">
                <a16:creationId xmlns:a16="http://schemas.microsoft.com/office/drawing/2014/main" id="{A117CB08-B9D7-2581-AFFC-3011B1CEC2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50"/>
            <a:ext cx="34242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showMasterSp="0">
  <p:cSld name="Slide99">
    <p:spTree>
      <p:nvGrpSpPr>
        <p:cNvPr id="1" name=""/>
        <p:cNvGrpSpPr/>
        <p:nvPr/>
      </p:nvGrpSpPr>
      <p:grpSpPr>
        <a:xfrm>
          <a:off x="0" y="0"/>
          <a:ext cx="0" cy="0"/>
          <a:chOff x="0" y="0"/>
          <a:chExt cx="0" cy="0"/>
        </a:xfrm>
      </p:grpSpPr>
      <p:sp>
        <p:nvSpPr>
          <p:cNvPr id="37890" name="Rectangle 8">
            <a:extLst>
              <a:ext uri="{FF2B5EF4-FFF2-40B4-BE49-F238E27FC236}">
                <a16:creationId xmlns:a16="http://schemas.microsoft.com/office/drawing/2014/main" id="{FDF675DE-FB8D-0C67-29A2-A64B74FB573D}"/>
              </a:ext>
            </a:extLst>
          </p:cNvPr>
          <p:cNvSpPr>
            <a:spLocks noChangeArrowheads="1"/>
          </p:cNvSpPr>
          <p:nvPr/>
        </p:nvSpPr>
        <p:spPr bwMode="auto">
          <a:xfrm>
            <a:off x="0" y="642938"/>
            <a:ext cx="9906000" cy="5334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nl-NL" altLang="nl-BE">
              <a:solidFill>
                <a:srgbClr val="C04B65"/>
              </a:solidFill>
              <a:latin typeface="Calibri" panose="020F0502020204030204" pitchFamily="34" charset="0"/>
            </a:endParaRPr>
          </a:p>
        </p:txBody>
      </p:sp>
      <p:sp>
        <p:nvSpPr>
          <p:cNvPr id="37891" name="Title 1">
            <a:extLst>
              <a:ext uri="{FF2B5EF4-FFF2-40B4-BE49-F238E27FC236}">
                <a16:creationId xmlns:a16="http://schemas.microsoft.com/office/drawing/2014/main" id="{D46C6BF5-00AA-9879-B0FD-D535D807AC0F}"/>
              </a:ext>
            </a:extLst>
          </p:cNvPr>
          <p:cNvSpPr txBox="1">
            <a:spLocks noGrp="1" noChangeArrowheads="1"/>
          </p:cNvSpPr>
          <p:nvPr>
            <p:ph type="title" idx="4294967295"/>
          </p:nvPr>
        </p:nvSpPr>
        <p:spPr>
          <a:xfrm>
            <a:off x="242888" y="642938"/>
            <a:ext cx="9124950" cy="671512"/>
          </a:xfrm>
        </p:spPr>
        <p:txBody>
          <a:bodyPr/>
          <a:lstStyle/>
          <a:p>
            <a:pPr eaLnBrk="1"/>
            <a:r>
              <a:rPr lang="nl-NL" altLang="nl-BE" sz="2800" b="0">
                <a:solidFill>
                  <a:srgbClr val="333332"/>
                </a:solidFill>
                <a:latin typeface="FlandersArtSans-Regular" panose="00000500000000000000" pitchFamily="2" charset="0"/>
              </a:rPr>
              <a:t>Overzicht stemsysteem</a:t>
            </a:r>
          </a:p>
        </p:txBody>
      </p:sp>
      <p:pic>
        <p:nvPicPr>
          <p:cNvPr id="37892" name="Picture 7">
            <a:extLst>
              <a:ext uri="{FF2B5EF4-FFF2-40B4-BE49-F238E27FC236}">
                <a16:creationId xmlns:a16="http://schemas.microsoft.com/office/drawing/2014/main" id="{A1FE0857-BF71-8BA4-4701-75E8909AF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667" r="18147"/>
          <a:stretch>
            <a:fillRect/>
          </a:stretch>
        </p:blipFill>
        <p:spPr bwMode="auto">
          <a:xfrm>
            <a:off x="1244600" y="1789113"/>
            <a:ext cx="368935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Content Placeholder 2">
            <a:extLst>
              <a:ext uri="{FF2B5EF4-FFF2-40B4-BE49-F238E27FC236}">
                <a16:creationId xmlns:a16="http://schemas.microsoft.com/office/drawing/2014/main" id="{219FEB02-C4C5-74CD-1191-A084CD97775F}"/>
              </a:ext>
            </a:extLst>
          </p:cNvPr>
          <p:cNvSpPr txBox="1">
            <a:spLocks noGrp="1" noChangeArrowheads="1"/>
          </p:cNvSpPr>
          <p:nvPr>
            <p:ph idx="4294967295"/>
          </p:nvPr>
        </p:nvSpPr>
        <p:spPr>
          <a:xfrm>
            <a:off x="681038" y="1817688"/>
            <a:ext cx="8543925" cy="4103687"/>
          </a:xfrm>
        </p:spPr>
        <p:txBody>
          <a:bodyPr/>
          <a:lstStyle/>
          <a:p>
            <a:pPr eaLnBrk="1">
              <a:lnSpc>
                <a:spcPct val="150000"/>
              </a:lnSpc>
              <a:buFont typeface="Wingdings" panose="05000000000000000000" pitchFamily="2" charset="2"/>
              <a:buChar char="§"/>
            </a:pPr>
            <a:r>
              <a:rPr lang="nl-NL" altLang="nl-BE" sz="2200">
                <a:solidFill>
                  <a:srgbClr val="000000"/>
                </a:solidFill>
                <a:latin typeface="FlandersArtSans-Regular" panose="00000500000000000000" pitchFamily="2" charset="0"/>
              </a:rPr>
              <a:t>Op de tafel van de voorzitter</a:t>
            </a:r>
          </a:p>
          <a:p>
            <a:pPr eaLnBrk="1">
              <a:lnSpc>
                <a:spcPct val="150000"/>
              </a:lnSpc>
              <a:buFont typeface="Wingdings" panose="05000000000000000000" pitchFamily="2" charset="2"/>
              <a:buChar char="§"/>
            </a:pPr>
            <a:endParaRPr lang="nl-NL" altLang="nl-BE" sz="2200">
              <a:solidFill>
                <a:srgbClr val="000000"/>
              </a:solidFill>
              <a:latin typeface="FlandersArtSans-Regular" panose="00000500000000000000" pitchFamily="2" charset="0"/>
            </a:endParaRPr>
          </a:p>
          <a:p>
            <a:pPr marL="457200" lvl="1" indent="0" eaLnBrk="1">
              <a:buFont typeface="Arial" panose="020B0604020202020204" pitchFamily="34" charset="0"/>
              <a:buNone/>
            </a:pPr>
            <a:endParaRPr lang="nl-NL" altLang="nl-BE" sz="2200">
              <a:solidFill>
                <a:srgbClr val="000000"/>
              </a:solidFill>
              <a:latin typeface="FlandersArtSans-Regular" panose="00000500000000000000" pitchFamily="2" charset="0"/>
            </a:endParaRPr>
          </a:p>
          <a:p>
            <a:pPr marL="457200" lvl="1" indent="0" eaLnBrk="1">
              <a:buFont typeface="Arial" panose="020B0604020202020204" pitchFamily="34" charset="0"/>
              <a:buNone/>
            </a:pPr>
            <a:endParaRPr lang="nl-NL" altLang="nl-BE" sz="2200">
              <a:solidFill>
                <a:srgbClr val="000000"/>
              </a:solidFill>
              <a:latin typeface="FlandersArtSans-Regular" panose="00000500000000000000" pitchFamily="2" charset="0"/>
            </a:endParaRPr>
          </a:p>
        </p:txBody>
      </p:sp>
      <p:pic>
        <p:nvPicPr>
          <p:cNvPr id="37894" name="Picture 5">
            <a:extLst>
              <a:ext uri="{FF2B5EF4-FFF2-40B4-BE49-F238E27FC236}">
                <a16:creationId xmlns:a16="http://schemas.microsoft.com/office/drawing/2014/main" id="{C229563F-2D07-F961-8601-31ACE0EA00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7850" y="4791075"/>
            <a:ext cx="720725" cy="1143000"/>
          </a:xfrm>
          <a:prstGeom prst="rect">
            <a:avLst/>
          </a:prstGeom>
          <a:noFill/>
          <a:ln>
            <a:noFill/>
          </a:ln>
          <a:effectLst>
            <a:outerShdw dist="38098" dir="7799737"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0">
            <a:extLst>
              <a:ext uri="{FF2B5EF4-FFF2-40B4-BE49-F238E27FC236}">
                <a16:creationId xmlns:a16="http://schemas.microsoft.com/office/drawing/2014/main" id="{45E32D43-CA84-FCE9-7871-D7E9BC7A1C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0338" y="320675"/>
            <a:ext cx="399415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4">
            <a:extLst>
              <a:ext uri="{FF2B5EF4-FFF2-40B4-BE49-F238E27FC236}">
                <a16:creationId xmlns:a16="http://schemas.microsoft.com/office/drawing/2014/main" id="{F71A9741-9EDB-138A-32B4-C43BC6F71A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9500" y="2779713"/>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723190138" descr="Afbeelding met tekst, Lettertype, logo, wit&#10;&#10;Automatisch gegenereerde beschrijving">
            <a:extLst>
              <a:ext uri="{FF2B5EF4-FFF2-40B4-BE49-F238E27FC236}">
                <a16:creationId xmlns:a16="http://schemas.microsoft.com/office/drawing/2014/main" id="{C83FD675-796E-E547-2799-761D4F1193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50"/>
            <a:ext cx="34242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showMasterSp="0">
  <p:cSld name="Slide101">
    <p:spTree>
      <p:nvGrpSpPr>
        <p:cNvPr id="1" name=""/>
        <p:cNvGrpSpPr/>
        <p:nvPr/>
      </p:nvGrpSpPr>
      <p:grpSpPr>
        <a:xfrm>
          <a:off x="0" y="0"/>
          <a:ext cx="0" cy="0"/>
          <a:chOff x="0" y="0"/>
          <a:chExt cx="0" cy="0"/>
        </a:xfrm>
      </p:grpSpPr>
      <p:sp>
        <p:nvSpPr>
          <p:cNvPr id="39938" name="Rectangle 8">
            <a:extLst>
              <a:ext uri="{FF2B5EF4-FFF2-40B4-BE49-F238E27FC236}">
                <a16:creationId xmlns:a16="http://schemas.microsoft.com/office/drawing/2014/main" id="{F7AE61A6-3134-F8E9-A588-970AC81341B1}"/>
              </a:ext>
            </a:extLst>
          </p:cNvPr>
          <p:cNvSpPr>
            <a:spLocks noChangeArrowheads="1"/>
          </p:cNvSpPr>
          <p:nvPr/>
        </p:nvSpPr>
        <p:spPr bwMode="auto">
          <a:xfrm>
            <a:off x="0" y="642938"/>
            <a:ext cx="9906000" cy="5334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nl-NL" altLang="nl-BE">
              <a:solidFill>
                <a:srgbClr val="C04B65"/>
              </a:solidFill>
              <a:latin typeface="Calibri" panose="020F0502020204030204" pitchFamily="34" charset="0"/>
            </a:endParaRPr>
          </a:p>
        </p:txBody>
      </p:sp>
      <p:sp>
        <p:nvSpPr>
          <p:cNvPr id="39939" name="Title 1">
            <a:extLst>
              <a:ext uri="{FF2B5EF4-FFF2-40B4-BE49-F238E27FC236}">
                <a16:creationId xmlns:a16="http://schemas.microsoft.com/office/drawing/2014/main" id="{1F5B5C0E-CEF8-2AD1-25E2-CBC125E9DCEC}"/>
              </a:ext>
            </a:extLst>
          </p:cNvPr>
          <p:cNvSpPr txBox="1">
            <a:spLocks noGrp="1" noChangeArrowheads="1"/>
          </p:cNvSpPr>
          <p:nvPr>
            <p:ph type="title" idx="4294967295"/>
          </p:nvPr>
        </p:nvSpPr>
        <p:spPr>
          <a:xfrm>
            <a:off x="242888" y="642938"/>
            <a:ext cx="9124950" cy="671512"/>
          </a:xfrm>
        </p:spPr>
        <p:txBody>
          <a:bodyPr/>
          <a:lstStyle/>
          <a:p>
            <a:pPr eaLnBrk="1"/>
            <a:r>
              <a:rPr lang="nl-NL" altLang="nl-BE" sz="2800" b="0">
                <a:solidFill>
                  <a:srgbClr val="333332"/>
                </a:solidFill>
                <a:latin typeface="FlandersArtSans-Regular" panose="00000500000000000000" pitchFamily="2" charset="0"/>
              </a:rPr>
              <a:t>Overzicht stemsysteem</a:t>
            </a:r>
          </a:p>
        </p:txBody>
      </p:sp>
      <p:sp>
        <p:nvSpPr>
          <p:cNvPr id="39940" name="Content Placeholder 2">
            <a:extLst>
              <a:ext uri="{FF2B5EF4-FFF2-40B4-BE49-F238E27FC236}">
                <a16:creationId xmlns:a16="http://schemas.microsoft.com/office/drawing/2014/main" id="{D2632673-8B87-3AB5-F75E-C489FB3EEE63}"/>
              </a:ext>
            </a:extLst>
          </p:cNvPr>
          <p:cNvSpPr txBox="1">
            <a:spLocks noGrp="1" noChangeArrowheads="1"/>
          </p:cNvSpPr>
          <p:nvPr>
            <p:ph idx="4294967295"/>
          </p:nvPr>
        </p:nvSpPr>
        <p:spPr>
          <a:xfrm>
            <a:off x="681038" y="1817688"/>
            <a:ext cx="8543925" cy="4103687"/>
          </a:xfrm>
        </p:spPr>
        <p:txBody>
          <a:bodyPr/>
          <a:lstStyle/>
          <a:p>
            <a:pPr eaLnBrk="1">
              <a:lnSpc>
                <a:spcPct val="150000"/>
              </a:lnSpc>
              <a:buFont typeface="Wingdings" panose="05000000000000000000" pitchFamily="2" charset="2"/>
              <a:buChar char="§"/>
            </a:pPr>
            <a:r>
              <a:rPr lang="nl-NL" altLang="nl-BE" sz="2200">
                <a:solidFill>
                  <a:srgbClr val="000000"/>
                </a:solidFill>
                <a:latin typeface="FlandersArtSans-Regular" panose="00000500000000000000" pitchFamily="2" charset="0"/>
              </a:rPr>
              <a:t>Naast de tafel van de voorzitter</a:t>
            </a:r>
          </a:p>
          <a:p>
            <a:pPr eaLnBrk="1">
              <a:lnSpc>
                <a:spcPct val="150000"/>
              </a:lnSpc>
              <a:buFont typeface="Wingdings" panose="05000000000000000000" pitchFamily="2" charset="2"/>
              <a:buChar char="§"/>
            </a:pPr>
            <a:endParaRPr lang="nl-NL" altLang="nl-BE" sz="2200">
              <a:solidFill>
                <a:srgbClr val="000000"/>
              </a:solidFill>
              <a:latin typeface="FlandersArtSans-Regular" panose="00000500000000000000" pitchFamily="2" charset="0"/>
            </a:endParaRPr>
          </a:p>
          <a:p>
            <a:pPr marL="457200" lvl="1" indent="0" eaLnBrk="1">
              <a:buFont typeface="Arial" panose="020B0604020202020204" pitchFamily="34" charset="0"/>
              <a:buNone/>
            </a:pPr>
            <a:endParaRPr lang="nl-NL" altLang="nl-BE" sz="2200">
              <a:solidFill>
                <a:srgbClr val="000000"/>
              </a:solidFill>
              <a:latin typeface="FlandersArtSans-Regular" panose="00000500000000000000" pitchFamily="2" charset="0"/>
            </a:endParaRPr>
          </a:p>
          <a:p>
            <a:pPr marL="457200" lvl="1" indent="0" eaLnBrk="1">
              <a:buFont typeface="Arial" panose="020B0604020202020204" pitchFamily="34" charset="0"/>
              <a:buNone/>
            </a:pPr>
            <a:endParaRPr lang="nl-NL" altLang="nl-BE" sz="2200">
              <a:solidFill>
                <a:srgbClr val="000000"/>
              </a:solidFill>
              <a:latin typeface="FlandersArtSans-Regular" panose="00000500000000000000" pitchFamily="2" charset="0"/>
            </a:endParaRPr>
          </a:p>
        </p:txBody>
      </p:sp>
      <p:pic>
        <p:nvPicPr>
          <p:cNvPr id="5" name="Picture 9">
            <a:extLst>
              <a:ext uri="{FF2B5EF4-FFF2-40B4-BE49-F238E27FC236}">
                <a16:creationId xmlns:a16="http://schemas.microsoft.com/office/drawing/2014/main" id="{DE9E4A64-F5D3-7076-F889-D46446644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799991">
            <a:off x="847725" y="4075113"/>
            <a:ext cx="25527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page18image1816608">
            <a:extLst>
              <a:ext uri="{FF2B5EF4-FFF2-40B4-BE49-F238E27FC236}">
                <a16:creationId xmlns:a16="http://schemas.microsoft.com/office/drawing/2014/main" id="{8E9C3ED1-B3DE-EC89-6F4B-79E8A6EBDE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0" y="2649538"/>
            <a:ext cx="2087563"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a:extLst>
              <a:ext uri="{FF2B5EF4-FFF2-40B4-BE49-F238E27FC236}">
                <a16:creationId xmlns:a16="http://schemas.microsoft.com/office/drawing/2014/main" id="{CCDD7FFA-26AA-4991-CCF6-C5F91E4FC9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7200" y="1176338"/>
            <a:ext cx="3830638"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12">
            <a:extLst>
              <a:ext uri="{FF2B5EF4-FFF2-40B4-BE49-F238E27FC236}">
                <a16:creationId xmlns:a16="http://schemas.microsoft.com/office/drawing/2014/main" id="{BCBA7C44-0CE7-6885-030F-B9BC64C34F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9388" y="3814763"/>
            <a:ext cx="1728787"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a:extLst>
              <a:ext uri="{FF2B5EF4-FFF2-40B4-BE49-F238E27FC236}">
                <a16:creationId xmlns:a16="http://schemas.microsoft.com/office/drawing/2014/main" id="{FF1C817D-4619-8010-2AE0-78F728750A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3775" y="2478088"/>
            <a:ext cx="3959225" cy="379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Picture 723190138" descr="Afbeelding met tekst, Lettertype, logo, wit&#10;&#10;Automatisch gegenereerde beschrijving">
            <a:extLst>
              <a:ext uri="{FF2B5EF4-FFF2-40B4-BE49-F238E27FC236}">
                <a16:creationId xmlns:a16="http://schemas.microsoft.com/office/drawing/2014/main" id="{1D5ED7BE-E56F-1A73-EAF6-1D7053DDA8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350"/>
            <a:ext cx="34242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par>
                          <p:cTn id="9" fill="hold" nodeType="afterGroup">
                            <p:stCondLst>
                              <p:cond delay="0"/>
                            </p:stCondLst>
                            <p:childTnLst>
                              <p:par>
                                <p:cTn id="10" presetID="1"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xit" presetSubtype="0" fill="hold"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par>
                          <p:cTn id="16" fill="hold" nodeType="afterGroup">
                            <p:stCondLst>
                              <p:cond delay="0"/>
                            </p:stCondLst>
                            <p:childTnLst>
                              <p:par>
                                <p:cTn id="17" presetID="1"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name="Slide108">
    <p:spTree>
      <p:nvGrpSpPr>
        <p:cNvPr id="1" name=""/>
        <p:cNvGrpSpPr/>
        <p:nvPr/>
      </p:nvGrpSpPr>
      <p:grpSpPr>
        <a:xfrm>
          <a:off x="0" y="0"/>
          <a:ext cx="0" cy="0"/>
          <a:chOff x="0" y="0"/>
          <a:chExt cx="0" cy="0"/>
        </a:xfrm>
      </p:grpSpPr>
      <p:sp>
        <p:nvSpPr>
          <p:cNvPr id="52226" name="Rectangle 8">
            <a:extLst>
              <a:ext uri="{FF2B5EF4-FFF2-40B4-BE49-F238E27FC236}">
                <a16:creationId xmlns:a16="http://schemas.microsoft.com/office/drawing/2014/main" id="{59BA91BD-30C4-1FEC-29F4-BD55B7EF3D83}"/>
              </a:ext>
            </a:extLst>
          </p:cNvPr>
          <p:cNvSpPr>
            <a:spLocks noChangeArrowheads="1"/>
          </p:cNvSpPr>
          <p:nvPr/>
        </p:nvSpPr>
        <p:spPr bwMode="auto">
          <a:xfrm>
            <a:off x="0" y="642938"/>
            <a:ext cx="9906000" cy="5334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nl-BE">
              <a:solidFill>
                <a:srgbClr val="B01379"/>
              </a:solidFill>
              <a:latin typeface="Calibri" panose="020F0502020204030204" pitchFamily="34" charset="0"/>
            </a:endParaRPr>
          </a:p>
        </p:txBody>
      </p:sp>
      <p:sp>
        <p:nvSpPr>
          <p:cNvPr id="52227" name="Title 1">
            <a:extLst>
              <a:ext uri="{FF2B5EF4-FFF2-40B4-BE49-F238E27FC236}">
                <a16:creationId xmlns:a16="http://schemas.microsoft.com/office/drawing/2014/main" id="{915C6014-9126-5D77-36C6-CFAC8FE9EC15}"/>
              </a:ext>
            </a:extLst>
          </p:cNvPr>
          <p:cNvSpPr txBox="1">
            <a:spLocks noGrp="1" noChangeArrowheads="1"/>
          </p:cNvSpPr>
          <p:nvPr>
            <p:ph type="title" idx="4294967295"/>
          </p:nvPr>
        </p:nvSpPr>
        <p:spPr/>
        <p:txBody>
          <a:bodyPr/>
          <a:lstStyle/>
          <a:p>
            <a:pPr eaLnBrk="1"/>
            <a:r>
              <a:rPr lang="nl-NL" altLang="nl-BE" sz="2800" b="0">
                <a:solidFill>
                  <a:srgbClr val="333332"/>
                </a:solidFill>
                <a:latin typeface="FlandersArtSans-Regular" panose="00000500000000000000" pitchFamily="2" charset="0"/>
              </a:rPr>
              <a:t>Opstarten stembureau</a:t>
            </a:r>
            <a:endParaRPr lang="nl-NL" altLang="nl-BE" b="0">
              <a:solidFill>
                <a:srgbClr val="333332"/>
              </a:solidFill>
              <a:latin typeface="FlandersArtSans-Regular" panose="00000500000000000000" pitchFamily="2" charset="0"/>
            </a:endParaRPr>
          </a:p>
        </p:txBody>
      </p:sp>
      <p:pic>
        <p:nvPicPr>
          <p:cNvPr id="52229" name="Picture 15">
            <a:extLst>
              <a:ext uri="{FF2B5EF4-FFF2-40B4-BE49-F238E27FC236}">
                <a16:creationId xmlns:a16="http://schemas.microsoft.com/office/drawing/2014/main" id="{0E1EECEF-CF66-4991-B660-306D4F097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3150" y="296703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16">
            <a:extLst>
              <a:ext uri="{FF2B5EF4-FFF2-40B4-BE49-F238E27FC236}">
                <a16:creationId xmlns:a16="http://schemas.microsoft.com/office/drawing/2014/main" id="{7C6B5288-169B-787C-9AFE-3971175DBC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450" y="38465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723190138" descr="Afbeelding met tekst, Lettertype, logo, wit&#10;&#10;Automatisch gegenereerde beschrijving">
            <a:extLst>
              <a:ext uri="{FF2B5EF4-FFF2-40B4-BE49-F238E27FC236}">
                <a16:creationId xmlns:a16="http://schemas.microsoft.com/office/drawing/2014/main" id="{7CAAB550-E5D2-FE2C-27FE-CE01BC80CE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50"/>
            <a:ext cx="34242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EEF21594-7F23-7066-44DA-DE8D0EC6FD1D}"/>
              </a:ext>
            </a:extLst>
          </p:cNvPr>
          <p:cNvSpPr>
            <a:spLocks noGrp="1"/>
          </p:cNvSpPr>
          <p:nvPr>
            <p:ph idx="4294967295"/>
          </p:nvPr>
        </p:nvSpPr>
        <p:spPr>
          <a:xfrm>
            <a:off x="681038" y="1817688"/>
            <a:ext cx="8543925" cy="4103687"/>
          </a:xfrm>
        </p:spPr>
        <p:txBody>
          <a:bodyPr>
            <a:noAutofit/>
          </a:bodyPr>
          <a:lstStyle/>
          <a:p>
            <a:pPr marL="457200" indent="-457200">
              <a:lnSpc>
                <a:spcPct val="150000"/>
              </a:lnSpc>
              <a:buFont typeface="+mj-lt"/>
              <a:buAutoNum type="arabicPeriod"/>
            </a:pPr>
            <a:r>
              <a:rPr lang="nl-NL" sz="2200" dirty="0">
                <a:solidFill>
                  <a:schemeClr val="tx1"/>
                </a:solidFill>
                <a:latin typeface="FlandersArtSans-Regular" panose="00000500000000000000" pitchFamily="2" charset="0"/>
              </a:rPr>
              <a:t>Open de verzegelde envelop USB-sticks (2 stuks)</a:t>
            </a:r>
          </a:p>
          <a:p>
            <a:pPr marL="457200" indent="-457200">
              <a:lnSpc>
                <a:spcPct val="100000"/>
              </a:lnSpc>
              <a:spcBef>
                <a:spcPts val="400"/>
              </a:spcBef>
              <a:buFont typeface="+mj-lt"/>
              <a:buAutoNum type="arabicPeriod"/>
            </a:pPr>
            <a:r>
              <a:rPr lang="nl-NL" sz="2200" dirty="0">
                <a:solidFill>
                  <a:schemeClr val="tx1"/>
                </a:solidFill>
                <a:latin typeface="FlandersArtSans-Regular" panose="00000500000000000000" pitchFamily="2" charset="0"/>
              </a:rPr>
              <a:t>Open de verzegelde envelop stembureau code + wachtwoord</a:t>
            </a:r>
          </a:p>
          <a:p>
            <a:pPr marL="457200" indent="-457200">
              <a:lnSpc>
                <a:spcPct val="100000"/>
              </a:lnSpc>
              <a:spcBef>
                <a:spcPts val="400"/>
              </a:spcBef>
              <a:buFont typeface="+mj-lt"/>
              <a:buAutoNum type="arabicPeriod"/>
            </a:pPr>
            <a:r>
              <a:rPr lang="nl-NL" sz="2200" dirty="0">
                <a:solidFill>
                  <a:srgbClr val="FF0000"/>
                </a:solidFill>
                <a:latin typeface="FlandersArtSans-Regular" panose="00000500000000000000" pitchFamily="2" charset="0"/>
              </a:rPr>
              <a:t>Steek eerst de beide USB-sticks in de elektronische stembus (E3 + E4)</a:t>
            </a:r>
          </a:p>
          <a:p>
            <a:pPr marL="457200" indent="-457200">
              <a:lnSpc>
                <a:spcPct val="100000"/>
              </a:lnSpc>
              <a:spcBef>
                <a:spcPts val="400"/>
              </a:spcBef>
              <a:buFont typeface="+mj-lt"/>
              <a:buAutoNum type="arabicPeriod"/>
            </a:pPr>
            <a:r>
              <a:rPr lang="nl-NL" sz="2200" dirty="0">
                <a:solidFill>
                  <a:srgbClr val="FF0000"/>
                </a:solidFill>
                <a:latin typeface="FlandersArtSans-Regular" panose="00000500000000000000" pitchFamily="2" charset="0"/>
              </a:rPr>
              <a:t>Start dan de voorzitterslaptop op</a:t>
            </a:r>
          </a:p>
          <a:p>
            <a:pPr marL="457200" indent="-457200">
              <a:lnSpc>
                <a:spcPct val="100000"/>
              </a:lnSpc>
              <a:spcBef>
                <a:spcPts val="400"/>
              </a:spcBef>
              <a:buFont typeface="+mj-lt"/>
              <a:buAutoNum type="arabicPeriod"/>
            </a:pPr>
            <a:r>
              <a:rPr lang="nl-NL" sz="2200" dirty="0">
                <a:solidFill>
                  <a:schemeClr val="tx1"/>
                </a:solidFill>
                <a:latin typeface="FlandersArtSans-Regular" panose="00000500000000000000" pitchFamily="2" charset="0"/>
              </a:rPr>
              <a:t>Wanneer het scherm dit aangeeft, start u de stemcomputers op met de USB-sticks</a:t>
            </a:r>
          </a:p>
          <a:p>
            <a:pPr marL="457200" indent="-457200">
              <a:lnSpc>
                <a:spcPct val="100000"/>
              </a:lnSpc>
              <a:spcBef>
                <a:spcPts val="400"/>
              </a:spcBef>
              <a:buFont typeface="+mj-lt"/>
              <a:buAutoNum type="arabicPeriod"/>
            </a:pPr>
            <a:r>
              <a:rPr lang="nl-NL" sz="2200" dirty="0">
                <a:solidFill>
                  <a:schemeClr val="tx1"/>
                </a:solidFill>
                <a:latin typeface="FlandersArtSans-Regular" panose="00000500000000000000" pitchFamily="2" charset="0"/>
              </a:rPr>
              <a:t>Nadien steekt u de USB-sticks terug in de elektronische stembus</a:t>
            </a:r>
          </a:p>
          <a:p>
            <a:pPr marL="457200" indent="-457200">
              <a:lnSpc>
                <a:spcPct val="100000"/>
              </a:lnSpc>
              <a:spcBef>
                <a:spcPts val="400"/>
              </a:spcBef>
              <a:buFont typeface="+mj-lt"/>
              <a:buAutoNum type="arabicPeriod"/>
            </a:pPr>
            <a:r>
              <a:rPr lang="nl-NL" sz="2200" dirty="0">
                <a:solidFill>
                  <a:schemeClr val="tx1"/>
                </a:solidFill>
                <a:latin typeface="FlandersArtSans-Regular" panose="00000500000000000000" pitchFamily="2" charset="0"/>
              </a:rPr>
              <a:t>U kan nu de stemming openen</a:t>
            </a:r>
          </a:p>
          <a:p>
            <a:pPr>
              <a:lnSpc>
                <a:spcPct val="150000"/>
              </a:lnSpc>
              <a:buFont typeface="Wingdings" pitchFamily="2" charset="2"/>
              <a:buChar char="§"/>
            </a:pPr>
            <a:endParaRPr lang="nl-NL" sz="2200" dirty="0">
              <a:solidFill>
                <a:schemeClr val="tx1"/>
              </a:solidFill>
              <a:latin typeface="FlandersArtSans-Regular" panose="00000500000000000000" pitchFamily="2" charset="0"/>
            </a:endParaRPr>
          </a:p>
          <a:p>
            <a:pPr marL="457200" lvl="1" indent="0">
              <a:buNone/>
            </a:pPr>
            <a:endParaRPr lang="nl-NL" sz="2200" dirty="0">
              <a:solidFill>
                <a:schemeClr val="tx1"/>
              </a:solidFill>
              <a:latin typeface="FlandersArtSans-Regular" panose="00000500000000000000" pitchFamily="2" charset="0"/>
            </a:endParaRPr>
          </a:p>
          <a:p>
            <a:pPr marL="457200" lvl="1" indent="0">
              <a:buNone/>
            </a:pPr>
            <a:endParaRPr lang="nl-NL" sz="2200" dirty="0">
              <a:solidFill>
                <a:schemeClr val="tx1"/>
              </a:solidFill>
              <a:latin typeface="FlandersArtSans-Regular" panose="00000500000000000000" pitchFamily="2" charset="0"/>
            </a:endParaRP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showMasterSp="0">
  <p:cSld name="Slide110">
    <p:spTree>
      <p:nvGrpSpPr>
        <p:cNvPr id="1" name=""/>
        <p:cNvGrpSpPr/>
        <p:nvPr/>
      </p:nvGrpSpPr>
      <p:grpSpPr>
        <a:xfrm>
          <a:off x="0" y="0"/>
          <a:ext cx="0" cy="0"/>
          <a:chOff x="0" y="0"/>
          <a:chExt cx="0" cy="0"/>
        </a:xfrm>
      </p:grpSpPr>
      <p:sp>
        <p:nvSpPr>
          <p:cNvPr id="56322" name="Rectangle 8">
            <a:extLst>
              <a:ext uri="{FF2B5EF4-FFF2-40B4-BE49-F238E27FC236}">
                <a16:creationId xmlns:a16="http://schemas.microsoft.com/office/drawing/2014/main" id="{C30236DC-C9CA-537B-7C75-ED067C3B88B7}"/>
              </a:ext>
            </a:extLst>
          </p:cNvPr>
          <p:cNvSpPr>
            <a:spLocks noChangeArrowheads="1"/>
          </p:cNvSpPr>
          <p:nvPr/>
        </p:nvSpPr>
        <p:spPr bwMode="auto">
          <a:xfrm>
            <a:off x="0" y="642938"/>
            <a:ext cx="9906000" cy="5334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nl-BE">
              <a:solidFill>
                <a:srgbClr val="B01779"/>
              </a:solidFill>
              <a:latin typeface="Calibri" panose="020F0502020204030204" pitchFamily="34" charset="0"/>
            </a:endParaRPr>
          </a:p>
        </p:txBody>
      </p:sp>
      <p:sp>
        <p:nvSpPr>
          <p:cNvPr id="56323" name="Title 1">
            <a:extLst>
              <a:ext uri="{FF2B5EF4-FFF2-40B4-BE49-F238E27FC236}">
                <a16:creationId xmlns:a16="http://schemas.microsoft.com/office/drawing/2014/main" id="{34CB391F-7D6D-C431-00D3-CB2038435C56}"/>
              </a:ext>
            </a:extLst>
          </p:cNvPr>
          <p:cNvSpPr txBox="1">
            <a:spLocks noGrp="1" noChangeArrowheads="1"/>
          </p:cNvSpPr>
          <p:nvPr>
            <p:ph type="title" idx="4294967295"/>
          </p:nvPr>
        </p:nvSpPr>
        <p:spPr/>
        <p:txBody>
          <a:bodyPr/>
          <a:lstStyle/>
          <a:p>
            <a:pPr eaLnBrk="1"/>
            <a:r>
              <a:rPr lang="nl-NL" altLang="nl-BE" sz="2800" b="0">
                <a:solidFill>
                  <a:srgbClr val="333332"/>
                </a:solidFill>
                <a:latin typeface="FlandersArtSans-Regular" panose="00000500000000000000" pitchFamily="2" charset="0"/>
              </a:rPr>
              <a:t>Stembureaucode + wachtwoord</a:t>
            </a:r>
            <a:endParaRPr lang="nl-NL" altLang="nl-BE" b="0">
              <a:solidFill>
                <a:srgbClr val="333332"/>
              </a:solidFill>
              <a:latin typeface="FlandersArtSans-Regular" panose="00000500000000000000" pitchFamily="2" charset="0"/>
            </a:endParaRPr>
          </a:p>
        </p:txBody>
      </p:sp>
      <p:pic>
        <p:nvPicPr>
          <p:cNvPr id="56324" name="Picture 15">
            <a:extLst>
              <a:ext uri="{FF2B5EF4-FFF2-40B4-BE49-F238E27FC236}">
                <a16:creationId xmlns:a16="http://schemas.microsoft.com/office/drawing/2014/main" id="{4F715085-4F01-E692-4490-D4ADB4A41C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3150" y="296703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6">
            <a:extLst>
              <a:ext uri="{FF2B5EF4-FFF2-40B4-BE49-F238E27FC236}">
                <a16:creationId xmlns:a16="http://schemas.microsoft.com/office/drawing/2014/main" id="{69A9D7D4-AAB6-3BCF-6209-86DABE7CE1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450" y="38465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6">
            <a:extLst>
              <a:ext uri="{FF2B5EF4-FFF2-40B4-BE49-F238E27FC236}">
                <a16:creationId xmlns:a16="http://schemas.microsoft.com/office/drawing/2014/main" id="{186E49E9-0426-DA42-52CD-9B53063F16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68675" y="1214438"/>
            <a:ext cx="3181350" cy="4498975"/>
          </a:xfrm>
          <a:prstGeom prst="rect">
            <a:avLst/>
          </a:prstGeom>
          <a:solidFill>
            <a:srgbClr val="EDEDED"/>
          </a:solidFill>
          <a:ln w="88897" cap="sq">
            <a:solidFill>
              <a:srgbClr val="FFFFFF"/>
            </a:solidFill>
            <a:miter lim="800000"/>
            <a:headEnd/>
            <a:tailEnd/>
          </a:ln>
          <a:effectLst>
            <a:outerShdw dist="18004" dir="5400000" algn="tl" rotWithShape="0">
              <a:srgbClr val="000000">
                <a:alpha val="39999"/>
              </a:srgbClr>
            </a:outerShdw>
          </a:effectLst>
        </p:spPr>
      </p:pic>
      <p:cxnSp>
        <p:nvCxnSpPr>
          <p:cNvPr id="7" name="Straight Arrow Connector 9">
            <a:extLst>
              <a:ext uri="{FF2B5EF4-FFF2-40B4-BE49-F238E27FC236}">
                <a16:creationId xmlns:a16="http://schemas.microsoft.com/office/drawing/2014/main" id="{8AF2A92E-BF85-5C00-D3E5-2AB503BD3304}"/>
              </a:ext>
            </a:extLst>
          </p:cNvPr>
          <p:cNvCxnSpPr>
            <a:cxnSpLocks noChangeShapeType="1"/>
          </p:cNvCxnSpPr>
          <p:nvPr/>
        </p:nvCxnSpPr>
        <p:spPr bwMode="auto">
          <a:xfrm>
            <a:off x="1409700" y="3087688"/>
            <a:ext cx="1798638" cy="0"/>
          </a:xfrm>
          <a:prstGeom prst="straightConnector1">
            <a:avLst/>
          </a:prstGeom>
          <a:noFill/>
          <a:ln w="57150">
            <a:solidFill>
              <a:srgbClr val="4472C4"/>
            </a:solidFill>
            <a:miter lim="800000"/>
            <a:headEnd/>
            <a:tailEnd type="arrow" w="med" len="med"/>
          </a:ln>
          <a:extLst>
            <a:ext uri="{909E8E84-426E-40DD-AFC4-6F175D3DCCD1}">
              <a14:hiddenFill xmlns:a14="http://schemas.microsoft.com/office/drawing/2010/main">
                <a:noFill/>
              </a14:hiddenFill>
            </a:ext>
          </a:extLst>
        </p:spPr>
      </p:cxnSp>
      <p:pic>
        <p:nvPicPr>
          <p:cNvPr id="56328" name="Picture 723190138" descr="Afbeelding met tekst, Lettertype, logo, wit&#10;&#10;Automatisch gegenereerde beschrijving">
            <a:extLst>
              <a:ext uri="{FF2B5EF4-FFF2-40B4-BE49-F238E27FC236}">
                <a16:creationId xmlns:a16="http://schemas.microsoft.com/office/drawing/2014/main" id="{E9A89437-F603-58F0-172F-017CB0616B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350"/>
            <a:ext cx="34242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childTnLst>
                                    <p:anim calcmode="discrete" valueType="num">
                                      <p:cBhvr>
                                        <p:cTn id="6"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name="Slide246">
    <p:spTree>
      <p:nvGrpSpPr>
        <p:cNvPr id="1" name=""/>
        <p:cNvGrpSpPr/>
        <p:nvPr/>
      </p:nvGrpSpPr>
      <p:grpSpPr>
        <a:xfrm>
          <a:off x="0" y="0"/>
          <a:ext cx="0" cy="0"/>
          <a:chOff x="0" y="0"/>
          <a:chExt cx="0" cy="0"/>
        </a:xfrm>
      </p:grpSpPr>
      <p:sp>
        <p:nvSpPr>
          <p:cNvPr id="58370" name="Rectangle 8">
            <a:extLst>
              <a:ext uri="{FF2B5EF4-FFF2-40B4-BE49-F238E27FC236}">
                <a16:creationId xmlns:a16="http://schemas.microsoft.com/office/drawing/2014/main" id="{285F254B-B14E-0CAD-A624-E38F2E173ABB}"/>
              </a:ext>
            </a:extLst>
          </p:cNvPr>
          <p:cNvSpPr>
            <a:spLocks noChangeArrowheads="1"/>
          </p:cNvSpPr>
          <p:nvPr/>
        </p:nvSpPr>
        <p:spPr bwMode="auto">
          <a:xfrm>
            <a:off x="0" y="642938"/>
            <a:ext cx="9906000" cy="5334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nl-BE">
              <a:solidFill>
                <a:srgbClr val="B01779"/>
              </a:solidFill>
              <a:latin typeface="Calibri" panose="020F0502020204030204" pitchFamily="34" charset="0"/>
            </a:endParaRPr>
          </a:p>
        </p:txBody>
      </p:sp>
      <p:sp>
        <p:nvSpPr>
          <p:cNvPr id="58371" name="Title 1">
            <a:extLst>
              <a:ext uri="{FF2B5EF4-FFF2-40B4-BE49-F238E27FC236}">
                <a16:creationId xmlns:a16="http://schemas.microsoft.com/office/drawing/2014/main" id="{AD567B42-8DAC-A816-5915-4FDFA9988BB3}"/>
              </a:ext>
            </a:extLst>
          </p:cNvPr>
          <p:cNvSpPr txBox="1">
            <a:spLocks noGrp="1" noChangeArrowheads="1"/>
          </p:cNvSpPr>
          <p:nvPr>
            <p:ph type="title" idx="4294967295"/>
          </p:nvPr>
        </p:nvSpPr>
        <p:spPr/>
        <p:txBody>
          <a:bodyPr/>
          <a:lstStyle/>
          <a:p>
            <a:pPr eaLnBrk="1"/>
            <a:r>
              <a:rPr lang="nl-NL" altLang="nl-BE" sz="2800" b="0">
                <a:solidFill>
                  <a:srgbClr val="333332"/>
                </a:solidFill>
                <a:latin typeface="FlandersArtSans-Regular" panose="00000500000000000000" pitchFamily="2" charset="0"/>
              </a:rPr>
              <a:t>Opstarten stembureau</a:t>
            </a:r>
            <a:endParaRPr lang="nl-NL" altLang="nl-BE" b="0">
              <a:solidFill>
                <a:srgbClr val="333332"/>
              </a:solidFill>
              <a:latin typeface="FlandersArtSans-Regular" panose="00000500000000000000" pitchFamily="2" charset="0"/>
            </a:endParaRPr>
          </a:p>
        </p:txBody>
      </p:sp>
      <p:sp>
        <p:nvSpPr>
          <p:cNvPr id="4" name="Content Placeholder 2">
            <a:extLst>
              <a:ext uri="{FF2B5EF4-FFF2-40B4-BE49-F238E27FC236}">
                <a16:creationId xmlns:a16="http://schemas.microsoft.com/office/drawing/2014/main" id="{02FA2B92-25C6-E63A-734B-7B762A33A9B9}"/>
              </a:ext>
            </a:extLst>
          </p:cNvPr>
          <p:cNvSpPr txBox="1">
            <a:spLocks noGrp="1"/>
          </p:cNvSpPr>
          <p:nvPr>
            <p:ph idx="4294967295"/>
          </p:nvPr>
        </p:nvSpPr>
        <p:spPr>
          <a:xfrm>
            <a:off x="681035" y="1412418"/>
            <a:ext cx="8543925" cy="4103049"/>
          </a:xfrm>
        </p:spPr>
        <p:txBody>
          <a:bodyPr>
            <a:noAutofit/>
          </a:bodyPr>
          <a:lstStyle/>
          <a:p>
            <a:pPr marL="457200" indent="-457200" eaLnBrk="1" fontAlgn="auto">
              <a:lnSpc>
                <a:spcPct val="150000"/>
              </a:lnSpc>
              <a:spcAft>
                <a:spcPts val="0"/>
              </a:spcAft>
              <a:buFont typeface="Calibri Light"/>
              <a:buAutoNum type="arabicPeriod"/>
              <a:defRPr/>
            </a:pPr>
            <a:r>
              <a:rPr lang="nl-NL" sz="2200">
                <a:solidFill>
                  <a:srgbClr val="7F7F7F"/>
                </a:solidFill>
                <a:latin typeface="FlandersArtSans-Regular" panose="00000500000000000000" pitchFamily="2" charset="0"/>
              </a:rPr>
              <a:t>Open verzegelde envelop USB-sticks (2 stuks)</a:t>
            </a:r>
          </a:p>
          <a:p>
            <a:pPr marL="457200" indent="-457200" eaLnBrk="1" fontAlgn="auto">
              <a:lnSpc>
                <a:spcPct val="100000"/>
              </a:lnSpc>
              <a:spcBef>
                <a:spcPts val="400"/>
              </a:spcBef>
              <a:spcAft>
                <a:spcPts val="0"/>
              </a:spcAft>
              <a:buFont typeface="Calibri Light"/>
              <a:buAutoNum type="arabicPeriod"/>
              <a:defRPr/>
            </a:pPr>
            <a:r>
              <a:rPr lang="nl-NL" sz="2200">
                <a:solidFill>
                  <a:srgbClr val="7F7F7F"/>
                </a:solidFill>
                <a:latin typeface="FlandersArtSans-Regular" panose="00000500000000000000" pitchFamily="2" charset="0"/>
              </a:rPr>
              <a:t>Open verzegelde envelop stembureau code + wachtwoord</a:t>
            </a:r>
          </a:p>
          <a:p>
            <a:pPr marL="457200" indent="-457200" eaLnBrk="1" fontAlgn="auto">
              <a:lnSpc>
                <a:spcPct val="100000"/>
              </a:lnSpc>
              <a:spcBef>
                <a:spcPts val="400"/>
              </a:spcBef>
              <a:spcAft>
                <a:spcPts val="0"/>
              </a:spcAft>
              <a:buFont typeface="Calibri Light"/>
              <a:buAutoNum type="arabicPeriod"/>
              <a:defRPr/>
            </a:pPr>
            <a:r>
              <a:rPr lang="nl-NL" sz="2200">
                <a:solidFill>
                  <a:srgbClr val="000000"/>
                </a:solidFill>
                <a:highlight>
                  <a:srgbClr val="FFFF00"/>
                </a:highlight>
                <a:latin typeface="FlandersArtSans-Regular" panose="00000500000000000000" pitchFamily="2" charset="0"/>
              </a:rPr>
              <a:t>Steek beide USB-sticks in de elektronische stembus (E3 + E4)</a:t>
            </a:r>
          </a:p>
          <a:p>
            <a:pPr marL="457200" indent="-457200" eaLnBrk="1" fontAlgn="auto">
              <a:lnSpc>
                <a:spcPct val="100000"/>
              </a:lnSpc>
              <a:spcBef>
                <a:spcPts val="400"/>
              </a:spcBef>
              <a:spcAft>
                <a:spcPts val="0"/>
              </a:spcAft>
              <a:buFont typeface="Calibri Light"/>
              <a:buAutoNum type="arabicPeriod"/>
              <a:defRPr/>
            </a:pPr>
            <a:r>
              <a:rPr lang="nl-NL" sz="2200">
                <a:solidFill>
                  <a:srgbClr val="000000"/>
                </a:solidFill>
                <a:latin typeface="FlandersArtSans-Regular" panose="00000500000000000000" pitchFamily="2" charset="0"/>
              </a:rPr>
              <a:t>Start voorzitterssysteem op</a:t>
            </a:r>
          </a:p>
          <a:p>
            <a:pPr marL="457200" lvl="1" indent="0" eaLnBrk="1" fontAlgn="auto">
              <a:spcAft>
                <a:spcPts val="0"/>
              </a:spcAft>
              <a:buFont typeface="Arial" pitchFamily="34"/>
              <a:buNone/>
              <a:defRPr/>
            </a:pPr>
            <a:endParaRPr lang="nl-NL" sz="2200">
              <a:solidFill>
                <a:srgbClr val="000000"/>
              </a:solidFill>
              <a:latin typeface="FlandersArtSans-Regular" panose="00000500000000000000" pitchFamily="2" charset="0"/>
            </a:endParaRPr>
          </a:p>
          <a:p>
            <a:pPr marL="457200" lvl="1" indent="0" eaLnBrk="1" fontAlgn="auto">
              <a:spcAft>
                <a:spcPts val="0"/>
              </a:spcAft>
              <a:buFont typeface="Arial" pitchFamily="34"/>
              <a:buNone/>
              <a:defRPr/>
            </a:pPr>
            <a:endParaRPr lang="nl-NL" sz="2200">
              <a:solidFill>
                <a:srgbClr val="000000"/>
              </a:solidFill>
              <a:latin typeface="FlandersArtSans-Regular" panose="00000500000000000000" pitchFamily="2" charset="0"/>
            </a:endParaRPr>
          </a:p>
        </p:txBody>
      </p:sp>
      <p:pic>
        <p:nvPicPr>
          <p:cNvPr id="58373" name="Picture 15">
            <a:extLst>
              <a:ext uri="{FF2B5EF4-FFF2-40B4-BE49-F238E27FC236}">
                <a16:creationId xmlns:a16="http://schemas.microsoft.com/office/drawing/2014/main" id="{18F7EB01-B8DF-DDE0-610B-C41086B8E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3150" y="296703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16">
            <a:extLst>
              <a:ext uri="{FF2B5EF4-FFF2-40B4-BE49-F238E27FC236}">
                <a16:creationId xmlns:a16="http://schemas.microsoft.com/office/drawing/2014/main" id="{E9FA004C-4E39-16CE-43F7-27CC32B4EE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450" y="38465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723190138" descr="Afbeelding met tekst, Lettertype, logo, wit&#10;&#10;Automatisch gegenereerde beschrijving">
            <a:extLst>
              <a:ext uri="{FF2B5EF4-FFF2-40B4-BE49-F238E27FC236}">
                <a16:creationId xmlns:a16="http://schemas.microsoft.com/office/drawing/2014/main" id="{FD15F29D-9B69-2B67-827E-FB9228E0E2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50"/>
            <a:ext cx="34242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Afbeelding 7">
            <a:extLst>
              <a:ext uri="{FF2B5EF4-FFF2-40B4-BE49-F238E27FC236}">
                <a16:creationId xmlns:a16="http://schemas.microsoft.com/office/drawing/2014/main" id="{3865F49F-12ED-8D34-1FEA-9E8B108340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6325" y="3106738"/>
            <a:ext cx="548957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showMasterSp="0">
  <p:cSld name="Slide112">
    <p:spTree>
      <p:nvGrpSpPr>
        <p:cNvPr id="1" name=""/>
        <p:cNvGrpSpPr/>
        <p:nvPr/>
      </p:nvGrpSpPr>
      <p:grpSpPr>
        <a:xfrm>
          <a:off x="0" y="0"/>
          <a:ext cx="0" cy="0"/>
          <a:chOff x="0" y="0"/>
          <a:chExt cx="0" cy="0"/>
        </a:xfrm>
      </p:grpSpPr>
      <p:sp>
        <p:nvSpPr>
          <p:cNvPr id="60418" name="Rectangle 8">
            <a:extLst>
              <a:ext uri="{FF2B5EF4-FFF2-40B4-BE49-F238E27FC236}">
                <a16:creationId xmlns:a16="http://schemas.microsoft.com/office/drawing/2014/main" id="{3A861050-A0A3-5D6C-CFEB-4688EFE454AE}"/>
              </a:ext>
            </a:extLst>
          </p:cNvPr>
          <p:cNvSpPr>
            <a:spLocks noChangeArrowheads="1"/>
          </p:cNvSpPr>
          <p:nvPr/>
        </p:nvSpPr>
        <p:spPr bwMode="auto">
          <a:xfrm>
            <a:off x="0" y="642938"/>
            <a:ext cx="9906000" cy="5334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nl-BE">
              <a:solidFill>
                <a:srgbClr val="B01779"/>
              </a:solidFill>
              <a:latin typeface="Calibri" panose="020F0502020204030204" pitchFamily="34" charset="0"/>
            </a:endParaRPr>
          </a:p>
        </p:txBody>
      </p:sp>
      <p:sp>
        <p:nvSpPr>
          <p:cNvPr id="60419" name="Title 1">
            <a:extLst>
              <a:ext uri="{FF2B5EF4-FFF2-40B4-BE49-F238E27FC236}">
                <a16:creationId xmlns:a16="http://schemas.microsoft.com/office/drawing/2014/main" id="{1D720060-5726-A11C-9091-46F0FBE665CF}"/>
              </a:ext>
            </a:extLst>
          </p:cNvPr>
          <p:cNvSpPr txBox="1">
            <a:spLocks noGrp="1" noChangeArrowheads="1"/>
          </p:cNvSpPr>
          <p:nvPr>
            <p:ph type="title" idx="4294967295"/>
          </p:nvPr>
        </p:nvSpPr>
        <p:spPr/>
        <p:txBody>
          <a:bodyPr/>
          <a:lstStyle/>
          <a:p>
            <a:pPr eaLnBrk="1"/>
            <a:r>
              <a:rPr lang="nl-NL" altLang="nl-BE" sz="2800" b="0">
                <a:solidFill>
                  <a:srgbClr val="333332"/>
                </a:solidFill>
                <a:latin typeface="FlandersArtSans-Regular" panose="00000500000000000000" pitchFamily="2" charset="0"/>
              </a:rPr>
              <a:t>USB sticks in elektronische stembus</a:t>
            </a:r>
            <a:endParaRPr lang="nl-NL" altLang="nl-BE" b="0">
              <a:solidFill>
                <a:srgbClr val="333332"/>
              </a:solidFill>
              <a:latin typeface="FlandersArtSans-Regular" panose="00000500000000000000" pitchFamily="2" charset="0"/>
            </a:endParaRPr>
          </a:p>
        </p:txBody>
      </p:sp>
      <p:pic>
        <p:nvPicPr>
          <p:cNvPr id="60420" name="Picture 15">
            <a:extLst>
              <a:ext uri="{FF2B5EF4-FFF2-40B4-BE49-F238E27FC236}">
                <a16:creationId xmlns:a16="http://schemas.microsoft.com/office/drawing/2014/main" id="{B3A725D5-F48D-B168-1374-74960B0CE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3150" y="296703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16">
            <a:extLst>
              <a:ext uri="{FF2B5EF4-FFF2-40B4-BE49-F238E27FC236}">
                <a16:creationId xmlns:a16="http://schemas.microsoft.com/office/drawing/2014/main" id="{F03623DA-8879-3D32-5B0A-69E905E219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450" y="38465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Content Placeholder 2">
            <a:extLst>
              <a:ext uri="{FF2B5EF4-FFF2-40B4-BE49-F238E27FC236}">
                <a16:creationId xmlns:a16="http://schemas.microsoft.com/office/drawing/2014/main" id="{4C6E120F-5BED-B574-670D-D6D94BCB1FC8}"/>
              </a:ext>
            </a:extLst>
          </p:cNvPr>
          <p:cNvSpPr txBox="1">
            <a:spLocks noGrp="1" noChangeArrowheads="1"/>
          </p:cNvSpPr>
          <p:nvPr>
            <p:ph idx="4294967295"/>
          </p:nvPr>
        </p:nvSpPr>
        <p:spPr>
          <a:xfrm>
            <a:off x="696913" y="5564188"/>
            <a:ext cx="8543925" cy="728662"/>
          </a:xfrm>
        </p:spPr>
        <p:txBody>
          <a:bodyPr/>
          <a:lstStyle/>
          <a:p>
            <a:pPr marL="0" indent="0" algn="ctr" eaLnBrk="1">
              <a:lnSpc>
                <a:spcPct val="150000"/>
              </a:lnSpc>
              <a:buFont typeface="Arial" panose="020B0604020202020204" pitchFamily="34" charset="0"/>
              <a:buNone/>
            </a:pPr>
            <a:r>
              <a:rPr lang="nl-NL" altLang="nl-BE" sz="2200">
                <a:solidFill>
                  <a:srgbClr val="000000"/>
                </a:solidFill>
                <a:latin typeface="FlandersArtSans-Regular" panose="00000500000000000000" pitchFamily="2" charset="0"/>
              </a:rPr>
              <a:t>Steek beide USB-sticks in E3 en E4</a:t>
            </a:r>
          </a:p>
          <a:p>
            <a:pPr marL="457200" lvl="1" indent="0" eaLnBrk="1">
              <a:buFont typeface="Arial" panose="020B0604020202020204" pitchFamily="34" charset="0"/>
              <a:buNone/>
            </a:pPr>
            <a:endParaRPr lang="nl-NL" altLang="nl-BE" sz="2200">
              <a:solidFill>
                <a:srgbClr val="000000"/>
              </a:solidFill>
              <a:latin typeface="FlandersArtSans-Regular" panose="00000500000000000000" pitchFamily="2" charset="0"/>
            </a:endParaRPr>
          </a:p>
          <a:p>
            <a:pPr marL="457200" lvl="1" indent="0" eaLnBrk="1">
              <a:buFont typeface="Arial" panose="020B0604020202020204" pitchFamily="34" charset="0"/>
              <a:buNone/>
            </a:pPr>
            <a:endParaRPr lang="nl-NL" altLang="nl-BE" sz="2200">
              <a:solidFill>
                <a:srgbClr val="000000"/>
              </a:solidFill>
              <a:latin typeface="FlandersArtSans-Regular" panose="00000500000000000000" pitchFamily="2" charset="0"/>
            </a:endParaRPr>
          </a:p>
        </p:txBody>
      </p:sp>
      <p:pic>
        <p:nvPicPr>
          <p:cNvPr id="7" name="Picture 10">
            <a:extLst>
              <a:ext uri="{FF2B5EF4-FFF2-40B4-BE49-F238E27FC236}">
                <a16:creationId xmlns:a16="http://schemas.microsoft.com/office/drawing/2014/main" id="{A9ECFFE4-2829-F020-2AB2-165756B0A7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6950" y="1403350"/>
            <a:ext cx="5399088"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a:extLst>
              <a:ext uri="{FF2B5EF4-FFF2-40B4-BE49-F238E27FC236}">
                <a16:creationId xmlns:a16="http://schemas.microsoft.com/office/drawing/2014/main" id="{B48039DA-32FD-46EF-30AA-A50F58E02E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9963" y="1416050"/>
            <a:ext cx="5399087" cy="40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723190138" descr="Afbeelding met tekst, Lettertype, logo, wit&#10;&#10;Automatisch gegenereerde beschrijving">
            <a:extLst>
              <a:ext uri="{FF2B5EF4-FFF2-40B4-BE49-F238E27FC236}">
                <a16:creationId xmlns:a16="http://schemas.microsoft.com/office/drawing/2014/main" id="{39182C83-08B3-80FC-9F92-2E0E45D515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50"/>
            <a:ext cx="34242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33</TotalTime>
  <Words>1230</Words>
  <Application>Microsoft Office PowerPoint</Application>
  <PresentationFormat>A4 (210 x 297 mm)</PresentationFormat>
  <Paragraphs>181</Paragraphs>
  <Slides>25</Slides>
  <Notes>24</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25</vt:i4>
      </vt:variant>
    </vt:vector>
  </HeadingPairs>
  <TitlesOfParts>
    <vt:vector size="33" baseType="lpstr">
      <vt:lpstr>Aptos</vt:lpstr>
      <vt:lpstr>Arial</vt:lpstr>
      <vt:lpstr>Calibri</vt:lpstr>
      <vt:lpstr>Calibri Light</vt:lpstr>
      <vt:lpstr>FlandersArtSans-Medium</vt:lpstr>
      <vt:lpstr>FlandersArtSans-Regular</vt:lpstr>
      <vt:lpstr>Wingdings</vt:lpstr>
      <vt:lpstr>Office Theme</vt:lpstr>
      <vt:lpstr>Elektronisch stemmen</vt:lpstr>
      <vt:lpstr>Overzicht stembureau</vt:lpstr>
      <vt:lpstr>Overzicht stemsysteem</vt:lpstr>
      <vt:lpstr>Overzicht stemsysteem</vt:lpstr>
      <vt:lpstr>Overzicht stemsysteem</vt:lpstr>
      <vt:lpstr>Opstarten stembureau</vt:lpstr>
      <vt:lpstr>Stembureaucode + wachtwoord</vt:lpstr>
      <vt:lpstr>Opstarten stembureau</vt:lpstr>
      <vt:lpstr>USB sticks in elektronische stembus</vt:lpstr>
      <vt:lpstr>Opstarten voorzitterssysteem</vt:lpstr>
      <vt:lpstr>Opstarten voorzitterssysteem</vt:lpstr>
      <vt:lpstr>PowerPoint-presentatie</vt:lpstr>
      <vt:lpstr>Terugsteken van USB-stick elektronische stembus</vt:lpstr>
      <vt:lpstr>Stemming openen</vt:lpstr>
      <vt:lpstr>Kaarten activeren</vt:lpstr>
      <vt:lpstr>PowerPoint-presentatie</vt:lpstr>
      <vt:lpstr>Stemmen opslaan</vt:lpstr>
      <vt:lpstr>Stemming sluiten</vt:lpstr>
      <vt:lpstr>Stemming sluiten</vt:lpstr>
      <vt:lpstr>Stemming sluiten</vt:lpstr>
      <vt:lpstr>Kerncijferrapport afdrukken en ondertekenen</vt:lpstr>
      <vt:lpstr>Kerncijferrapport afdrukken en ondertekenen</vt:lpstr>
      <vt:lpstr>Kerncijferrapport afdrukken en ondertekenen</vt:lpstr>
      <vt:lpstr>USB-stick terugplaatsen en stemming definitief sluiten</vt:lpstr>
      <vt:lpstr>Stemming/stembureau sluiten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Eduardo Jose Rincon Chirinos</dc:creator>
  <cp:lastModifiedBy>Mouchalleh Adel</cp:lastModifiedBy>
  <cp:revision>479</cp:revision>
  <cp:lastPrinted>2019-05-14T06:38:30Z</cp:lastPrinted>
  <dcterms:created xsi:type="dcterms:W3CDTF">2018-01-10T18:21:42Z</dcterms:created>
  <dcterms:modified xsi:type="dcterms:W3CDTF">2024-09-18T12:40:08Z</dcterms:modified>
</cp:coreProperties>
</file>