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5" r:id="rId5"/>
    <p:sldMasterId id="2147483747" r:id="rId6"/>
  </p:sldMasterIdLst>
  <p:notesMasterIdLst>
    <p:notesMasterId r:id="rId18"/>
  </p:notesMasterIdLst>
  <p:handoutMasterIdLst>
    <p:handoutMasterId r:id="rId19"/>
  </p:handoutMasterIdLst>
  <p:sldIdLst>
    <p:sldId id="257" r:id="rId7"/>
    <p:sldId id="262" r:id="rId8"/>
    <p:sldId id="772" r:id="rId9"/>
    <p:sldId id="791" r:id="rId10"/>
    <p:sldId id="792" r:id="rId11"/>
    <p:sldId id="801" r:id="rId12"/>
    <p:sldId id="793" r:id="rId13"/>
    <p:sldId id="804" r:id="rId14"/>
    <p:sldId id="803" r:id="rId15"/>
    <p:sldId id="310" r:id="rId16"/>
    <p:sldId id="802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8A2410-E0FE-B5A4-435D-77A5180F2C8D}" name="hazenbosch Isabel" initials="Ih" userId="S::isabel.hazenbosch@vlaanderen.be::a54d93f2-33a3-4b90-9d88-4b33e81ddace" providerId="AD"/>
  <p188:author id="{6F82EE69-CD19-F3D5-C983-C96321A914F0}" name="Coudron Jan" initials="CJ" userId="S::jan.coudron@vlaanderen.be::3d8c8eab-91f3-48e6-ba83-331262d2747e" providerId="AD"/>
  <p188:author id="{FCE938AF-ED66-BFCE-DCDB-D247FA912F60}" name="Demarsin Geert" initials="GD" userId="S::geert.demarsin@vlaanderen.be::0986bb63-a39c-47bb-86b8-6fa048c4c2cd" providerId="AD"/>
  <p188:author id="{0E3618DE-16AD-EDA5-051A-294F4EE30FC3}" name="Doesselaere Tom" initials="TD" userId="S::tom.doesselaere@vlaanderen.be::1065d9ff-c1c7-4bcf-b02d-de325d4ab7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tsaert Francis" initials="TF" lastIdx="2" clrIdx="0">
    <p:extLst>
      <p:ext uri="{19B8F6BF-5375-455C-9EA6-DF929625EA0E}">
        <p15:presenceInfo xmlns:p15="http://schemas.microsoft.com/office/powerpoint/2012/main" userId="S::francis.tratsaert@vlaanderen.be::3acdabdf-8159-4346-bf5e-12f6c772ec7a" providerId="AD"/>
      </p:ext>
    </p:extLst>
  </p:cmAuthor>
  <p:cmAuthor id="2" name="BECKERS Sandra" initials="BS" lastIdx="211" clrIdx="1">
    <p:extLst>
      <p:ext uri="{19B8F6BF-5375-455C-9EA6-DF929625EA0E}">
        <p15:presenceInfo xmlns:p15="http://schemas.microsoft.com/office/powerpoint/2012/main" userId="S::sandra.beckers@vlaanderen.be::026415e5-dd25-4ead-8ade-0ad938f384d0" providerId="AD"/>
      </p:ext>
    </p:extLst>
  </p:cmAuthor>
  <p:cmAuthor id="3" name="Adriaenssens Kristel" initials="AK" lastIdx="8" clrIdx="2">
    <p:extLst>
      <p:ext uri="{19B8F6BF-5375-455C-9EA6-DF929625EA0E}">
        <p15:presenceInfo xmlns:p15="http://schemas.microsoft.com/office/powerpoint/2012/main" userId="S::kristel.adriaenssens@vlaanderen.be::7ba43f18-b152-4083-a518-18e484c0ad20" providerId="AD"/>
      </p:ext>
    </p:extLst>
  </p:cmAuthor>
  <p:cmAuthor id="4" name="Vanlancker Kelly" initials="VK" lastIdx="118" clrIdx="3">
    <p:extLst>
      <p:ext uri="{19B8F6BF-5375-455C-9EA6-DF929625EA0E}">
        <p15:presenceInfo xmlns:p15="http://schemas.microsoft.com/office/powerpoint/2012/main" userId="S::kelly.vanlancker@vlaanderen.be::6be0287f-3536-4f3a-b355-2e2d9edf95e1" providerId="AD"/>
      </p:ext>
    </p:extLst>
  </p:cmAuthor>
  <p:cmAuthor id="5" name="hazenbosch Isabel" initials="hI" lastIdx="1" clrIdx="4">
    <p:extLst>
      <p:ext uri="{19B8F6BF-5375-455C-9EA6-DF929625EA0E}">
        <p15:presenceInfo xmlns:p15="http://schemas.microsoft.com/office/powerpoint/2012/main" userId="S::isabel.hazenbosch@vlaanderen.be::a54d93f2-33a3-4b90-9d88-4b33e81ddace" providerId="AD"/>
      </p:ext>
    </p:extLst>
  </p:cmAuthor>
  <p:cmAuthor id="6" name="Wackenier Matthias" initials="WM" lastIdx="1" clrIdx="5">
    <p:extLst>
      <p:ext uri="{19B8F6BF-5375-455C-9EA6-DF929625EA0E}">
        <p15:presenceInfo xmlns:p15="http://schemas.microsoft.com/office/powerpoint/2012/main" userId="S::matthias.wackenier@vlaanderen.be::7240da05-31be-4487-b9d6-eeacf52982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00"/>
    <a:srgbClr val="006699"/>
    <a:srgbClr val="F6F5F3"/>
    <a:srgbClr val="E20000"/>
    <a:srgbClr val="33CC33"/>
    <a:srgbClr val="009999"/>
    <a:srgbClr val="CCCC00"/>
    <a:srgbClr val="3C3D3C"/>
    <a:srgbClr val="F5F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CF125-AEBD-4119-95D7-14C66E824054}" v="10" dt="2024-09-18T11:09:5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116" autoAdjust="0"/>
  </p:normalViewPr>
  <p:slideViewPr>
    <p:cSldViewPr snapToGrid="0">
      <p:cViewPr varScale="1">
        <p:scale>
          <a:sx n="62" d="100"/>
          <a:sy n="62" d="100"/>
        </p:scale>
        <p:origin x="1459" y="67"/>
      </p:cViewPr>
      <p:guideLst>
        <p:guide pos="3840"/>
        <p:guide orient="horz" pos="1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EAC14-19A3-46D0-9BCB-3F6D5B8626A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3715909-D6D3-455C-8A15-9A4BDA0AE552}">
      <dgm:prSet phldrT="[Tekst]"/>
      <dgm:spPr/>
      <dgm:t>
        <a:bodyPr/>
        <a:lstStyle/>
        <a:p>
          <a:r>
            <a:rPr lang="nl-BE" dirty="0"/>
            <a:t>Voorzitter</a:t>
          </a:r>
        </a:p>
      </dgm:t>
    </dgm:pt>
    <dgm:pt modelId="{503A9B07-2375-47B6-B22C-67F245A66044}" type="parTrans" cxnId="{781298EF-22F7-4865-880E-33884330C819}">
      <dgm:prSet/>
      <dgm:spPr/>
      <dgm:t>
        <a:bodyPr/>
        <a:lstStyle/>
        <a:p>
          <a:endParaRPr lang="nl-BE"/>
        </a:p>
      </dgm:t>
    </dgm:pt>
    <dgm:pt modelId="{E7AC040A-BB55-4D82-945D-D1AD725C6B97}" type="sibTrans" cxnId="{781298EF-22F7-4865-880E-33884330C819}">
      <dgm:prSet/>
      <dgm:spPr/>
      <dgm:t>
        <a:bodyPr/>
        <a:lstStyle/>
        <a:p>
          <a:endParaRPr lang="nl-BE"/>
        </a:p>
      </dgm:t>
    </dgm:pt>
    <dgm:pt modelId="{C08B0B3A-1737-49C3-B247-48A2517A151D}">
      <dgm:prSet phldrT="[Tekst]"/>
      <dgm:spPr/>
      <dgm:t>
        <a:bodyPr/>
        <a:lstStyle/>
        <a:p>
          <a:r>
            <a:rPr lang="nl-BE" dirty="0"/>
            <a:t>2 tot 4 bijzitters</a:t>
          </a:r>
        </a:p>
      </dgm:t>
    </dgm:pt>
    <dgm:pt modelId="{D11D1B09-0755-4C25-A61B-B3657AF75377}" type="parTrans" cxnId="{A7A2EC58-E702-496E-9CC3-0D02B1AC6ECE}">
      <dgm:prSet/>
      <dgm:spPr/>
      <dgm:t>
        <a:bodyPr/>
        <a:lstStyle/>
        <a:p>
          <a:endParaRPr lang="nl-BE"/>
        </a:p>
      </dgm:t>
    </dgm:pt>
    <dgm:pt modelId="{5F94E034-F9B2-4B19-A367-2B33253A8EF9}" type="sibTrans" cxnId="{A7A2EC58-E702-496E-9CC3-0D02B1AC6ECE}">
      <dgm:prSet/>
      <dgm:spPr/>
      <dgm:t>
        <a:bodyPr/>
        <a:lstStyle/>
        <a:p>
          <a:endParaRPr lang="nl-BE"/>
        </a:p>
      </dgm:t>
    </dgm:pt>
    <dgm:pt modelId="{5288CC98-EBC0-4D0E-9528-17A1E6F1E507}">
      <dgm:prSet phldrT="[Tekst]" custT="1"/>
      <dgm:spPr/>
      <dgm:t>
        <a:bodyPr/>
        <a:lstStyle/>
        <a:p>
          <a:r>
            <a:rPr lang="nl-BE" sz="1400" dirty="0"/>
            <a:t>2 tot 4 plaatsvervangende bijzitters</a:t>
          </a:r>
        </a:p>
      </dgm:t>
    </dgm:pt>
    <dgm:pt modelId="{5205665A-B491-48D3-8FEB-05EEFB528619}" type="parTrans" cxnId="{5DD79FC5-5F88-4EFB-896D-53A305AF1385}">
      <dgm:prSet/>
      <dgm:spPr/>
      <dgm:t>
        <a:bodyPr/>
        <a:lstStyle/>
        <a:p>
          <a:endParaRPr lang="nl-BE"/>
        </a:p>
      </dgm:t>
    </dgm:pt>
    <dgm:pt modelId="{A760B907-80C8-4FBB-B073-7F8DDD37B7EC}" type="sibTrans" cxnId="{5DD79FC5-5F88-4EFB-896D-53A305AF1385}">
      <dgm:prSet/>
      <dgm:spPr/>
      <dgm:t>
        <a:bodyPr/>
        <a:lstStyle/>
        <a:p>
          <a:endParaRPr lang="nl-BE"/>
        </a:p>
      </dgm:t>
    </dgm:pt>
    <dgm:pt modelId="{6864033D-BD8F-46F3-AB87-53CBCFF8BC68}">
      <dgm:prSet phldrT="[Tekst]"/>
      <dgm:spPr/>
      <dgm:t>
        <a:bodyPr/>
        <a:lstStyle/>
        <a:p>
          <a:r>
            <a:rPr lang="nl-BE" dirty="0"/>
            <a:t>Secretaris </a:t>
          </a:r>
        </a:p>
      </dgm:t>
    </dgm:pt>
    <dgm:pt modelId="{66BED273-5DD7-4670-88E5-4EAD0837C62F}" type="parTrans" cxnId="{270225AB-B1B4-444F-8696-FA54C2CECE50}">
      <dgm:prSet/>
      <dgm:spPr/>
      <dgm:t>
        <a:bodyPr/>
        <a:lstStyle/>
        <a:p>
          <a:endParaRPr lang="nl-BE"/>
        </a:p>
      </dgm:t>
    </dgm:pt>
    <dgm:pt modelId="{59672967-E5FD-43AF-A8A6-0F64416EA39B}" type="sibTrans" cxnId="{270225AB-B1B4-444F-8696-FA54C2CECE50}">
      <dgm:prSet/>
      <dgm:spPr/>
      <dgm:t>
        <a:bodyPr/>
        <a:lstStyle/>
        <a:p>
          <a:endParaRPr lang="nl-BE"/>
        </a:p>
      </dgm:t>
    </dgm:pt>
    <dgm:pt modelId="{6703DE29-64AB-47DA-B3FF-7C9439EA8774}" type="pres">
      <dgm:prSet presAssocID="{DE6EAC14-19A3-46D0-9BCB-3F6D5B8626AD}" presName="Name0" presStyleCnt="0">
        <dgm:presLayoutVars>
          <dgm:dir/>
          <dgm:resizeHandles val="exact"/>
        </dgm:presLayoutVars>
      </dgm:prSet>
      <dgm:spPr/>
    </dgm:pt>
    <dgm:pt modelId="{BC3B9B58-2BD6-4DD2-8FD6-20AD3DE4CBB4}" type="pres">
      <dgm:prSet presAssocID="{13715909-D6D3-455C-8A15-9A4BDA0AE552}" presName="Name5" presStyleLbl="vennNode1" presStyleIdx="0" presStyleCnt="4" custLinFactNeighborX="-498" custLinFactNeighborY="294">
        <dgm:presLayoutVars>
          <dgm:bulletEnabled val="1"/>
        </dgm:presLayoutVars>
      </dgm:prSet>
      <dgm:spPr/>
    </dgm:pt>
    <dgm:pt modelId="{13F517D0-DE5E-4D54-9614-636108818B31}" type="pres">
      <dgm:prSet presAssocID="{E7AC040A-BB55-4D82-945D-D1AD725C6B97}" presName="space" presStyleCnt="0"/>
      <dgm:spPr/>
    </dgm:pt>
    <dgm:pt modelId="{08F11C5D-C367-4485-8FEE-5A13EE90DD82}" type="pres">
      <dgm:prSet presAssocID="{C08B0B3A-1737-49C3-B247-48A2517A151D}" presName="Name5" presStyleLbl="vennNode1" presStyleIdx="1" presStyleCnt="4" custLinFactNeighborX="12745" custLinFactNeighborY="1356">
        <dgm:presLayoutVars>
          <dgm:bulletEnabled val="1"/>
        </dgm:presLayoutVars>
      </dgm:prSet>
      <dgm:spPr/>
    </dgm:pt>
    <dgm:pt modelId="{576D5975-A79C-4B1E-A9D1-126E73997C69}" type="pres">
      <dgm:prSet presAssocID="{5F94E034-F9B2-4B19-A367-2B33253A8EF9}" presName="space" presStyleCnt="0"/>
      <dgm:spPr/>
    </dgm:pt>
    <dgm:pt modelId="{0204F7B1-FEFB-4E52-9F45-C07187B559B1}" type="pres">
      <dgm:prSet presAssocID="{5288CC98-EBC0-4D0E-9528-17A1E6F1E507}" presName="Name5" presStyleLbl="vennNode1" presStyleIdx="2" presStyleCnt="4">
        <dgm:presLayoutVars>
          <dgm:bulletEnabled val="1"/>
        </dgm:presLayoutVars>
      </dgm:prSet>
      <dgm:spPr/>
    </dgm:pt>
    <dgm:pt modelId="{5C2DBB2B-58BD-4CD6-81A1-162AD23C9196}" type="pres">
      <dgm:prSet presAssocID="{A760B907-80C8-4FBB-B073-7F8DDD37B7EC}" presName="space" presStyleCnt="0"/>
      <dgm:spPr/>
    </dgm:pt>
    <dgm:pt modelId="{500A827B-4D59-4D71-BD40-D5193EA6DD5A}" type="pres">
      <dgm:prSet presAssocID="{6864033D-BD8F-46F3-AB87-53CBCFF8BC6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F8151E0E-DE6F-465F-874E-BBA69F3BD7DE}" type="presOf" srcId="{C08B0B3A-1737-49C3-B247-48A2517A151D}" destId="{08F11C5D-C367-4485-8FEE-5A13EE90DD82}" srcOrd="0" destOrd="0" presId="urn:microsoft.com/office/officeart/2005/8/layout/venn3"/>
    <dgm:cxn modelId="{C8AE5364-F19D-4922-82DB-8C38695D175D}" type="presOf" srcId="{5288CC98-EBC0-4D0E-9528-17A1E6F1E507}" destId="{0204F7B1-FEFB-4E52-9F45-C07187B559B1}" srcOrd="0" destOrd="0" presId="urn:microsoft.com/office/officeart/2005/8/layout/venn3"/>
    <dgm:cxn modelId="{EFB3B14F-F88B-4C09-A80A-456545731638}" type="presOf" srcId="{6864033D-BD8F-46F3-AB87-53CBCFF8BC68}" destId="{500A827B-4D59-4D71-BD40-D5193EA6DD5A}" srcOrd="0" destOrd="0" presId="urn:microsoft.com/office/officeart/2005/8/layout/venn3"/>
    <dgm:cxn modelId="{A7A2EC58-E702-496E-9CC3-0D02B1AC6ECE}" srcId="{DE6EAC14-19A3-46D0-9BCB-3F6D5B8626AD}" destId="{C08B0B3A-1737-49C3-B247-48A2517A151D}" srcOrd="1" destOrd="0" parTransId="{D11D1B09-0755-4C25-A61B-B3657AF75377}" sibTransId="{5F94E034-F9B2-4B19-A367-2B33253A8EF9}"/>
    <dgm:cxn modelId="{164CFC93-1F75-4173-AF98-0B84C0501C56}" type="presOf" srcId="{DE6EAC14-19A3-46D0-9BCB-3F6D5B8626AD}" destId="{6703DE29-64AB-47DA-B3FF-7C9439EA8774}" srcOrd="0" destOrd="0" presId="urn:microsoft.com/office/officeart/2005/8/layout/venn3"/>
    <dgm:cxn modelId="{270225AB-B1B4-444F-8696-FA54C2CECE50}" srcId="{DE6EAC14-19A3-46D0-9BCB-3F6D5B8626AD}" destId="{6864033D-BD8F-46F3-AB87-53CBCFF8BC68}" srcOrd="3" destOrd="0" parTransId="{66BED273-5DD7-4670-88E5-4EAD0837C62F}" sibTransId="{59672967-E5FD-43AF-A8A6-0F64416EA39B}"/>
    <dgm:cxn modelId="{FBC30FB2-59F3-413E-8332-D9BED06E9969}" type="presOf" srcId="{13715909-D6D3-455C-8A15-9A4BDA0AE552}" destId="{BC3B9B58-2BD6-4DD2-8FD6-20AD3DE4CBB4}" srcOrd="0" destOrd="0" presId="urn:microsoft.com/office/officeart/2005/8/layout/venn3"/>
    <dgm:cxn modelId="{5DD79FC5-5F88-4EFB-896D-53A305AF1385}" srcId="{DE6EAC14-19A3-46D0-9BCB-3F6D5B8626AD}" destId="{5288CC98-EBC0-4D0E-9528-17A1E6F1E507}" srcOrd="2" destOrd="0" parTransId="{5205665A-B491-48D3-8FEB-05EEFB528619}" sibTransId="{A760B907-80C8-4FBB-B073-7F8DDD37B7EC}"/>
    <dgm:cxn modelId="{781298EF-22F7-4865-880E-33884330C819}" srcId="{DE6EAC14-19A3-46D0-9BCB-3F6D5B8626AD}" destId="{13715909-D6D3-455C-8A15-9A4BDA0AE552}" srcOrd="0" destOrd="0" parTransId="{503A9B07-2375-47B6-B22C-67F245A66044}" sibTransId="{E7AC040A-BB55-4D82-945D-D1AD725C6B97}"/>
    <dgm:cxn modelId="{2110614C-2F24-441C-BED7-9655F637BF11}" type="presParOf" srcId="{6703DE29-64AB-47DA-B3FF-7C9439EA8774}" destId="{BC3B9B58-2BD6-4DD2-8FD6-20AD3DE4CBB4}" srcOrd="0" destOrd="0" presId="urn:microsoft.com/office/officeart/2005/8/layout/venn3"/>
    <dgm:cxn modelId="{AC35D07D-BF95-4D63-9897-98A714DD63F3}" type="presParOf" srcId="{6703DE29-64AB-47DA-B3FF-7C9439EA8774}" destId="{13F517D0-DE5E-4D54-9614-636108818B31}" srcOrd="1" destOrd="0" presId="urn:microsoft.com/office/officeart/2005/8/layout/venn3"/>
    <dgm:cxn modelId="{73538F33-FD84-490D-A10A-648303940992}" type="presParOf" srcId="{6703DE29-64AB-47DA-B3FF-7C9439EA8774}" destId="{08F11C5D-C367-4485-8FEE-5A13EE90DD82}" srcOrd="2" destOrd="0" presId="urn:microsoft.com/office/officeart/2005/8/layout/venn3"/>
    <dgm:cxn modelId="{AFE034A4-DF90-4309-BE5C-047527C1804E}" type="presParOf" srcId="{6703DE29-64AB-47DA-B3FF-7C9439EA8774}" destId="{576D5975-A79C-4B1E-A9D1-126E73997C69}" srcOrd="3" destOrd="0" presId="urn:microsoft.com/office/officeart/2005/8/layout/venn3"/>
    <dgm:cxn modelId="{0819675D-05BB-44F7-AE71-BCEE7CC9C616}" type="presParOf" srcId="{6703DE29-64AB-47DA-B3FF-7C9439EA8774}" destId="{0204F7B1-FEFB-4E52-9F45-C07187B559B1}" srcOrd="4" destOrd="0" presId="urn:microsoft.com/office/officeart/2005/8/layout/venn3"/>
    <dgm:cxn modelId="{845837CD-9EF5-45B4-8420-7711B2EF47C2}" type="presParOf" srcId="{6703DE29-64AB-47DA-B3FF-7C9439EA8774}" destId="{5C2DBB2B-58BD-4CD6-81A1-162AD23C9196}" srcOrd="5" destOrd="0" presId="urn:microsoft.com/office/officeart/2005/8/layout/venn3"/>
    <dgm:cxn modelId="{AF43FD3C-7659-4E9F-916B-3324A92684E5}" type="presParOf" srcId="{6703DE29-64AB-47DA-B3FF-7C9439EA8774}" destId="{500A827B-4D59-4D71-BD40-D5193EA6DD5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B9B58-2BD6-4DD2-8FD6-20AD3DE4CBB4}">
      <dsp:nvSpPr>
        <dsp:cNvPr id="0" name=""/>
        <dsp:cNvSpPr/>
      </dsp:nvSpPr>
      <dsp:spPr>
        <a:xfrm>
          <a:off x="1" y="308601"/>
          <a:ext cx="1831969" cy="18319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819" tIns="25400" rIns="10081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Voorzitter</a:t>
          </a:r>
        </a:p>
      </dsp:txBody>
      <dsp:txXfrm>
        <a:off x="268287" y="576887"/>
        <a:ext cx="1295397" cy="1295397"/>
      </dsp:txXfrm>
    </dsp:sp>
    <dsp:sp modelId="{08F11C5D-C367-4485-8FEE-5A13EE90DD82}">
      <dsp:nvSpPr>
        <dsp:cNvPr id="0" name=""/>
        <dsp:cNvSpPr/>
      </dsp:nvSpPr>
      <dsp:spPr>
        <a:xfrm>
          <a:off x="1514098" y="328056"/>
          <a:ext cx="1831969" cy="18319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819" tIns="25400" rIns="10081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2 tot 4 bijzitters</a:t>
          </a:r>
        </a:p>
      </dsp:txBody>
      <dsp:txXfrm>
        <a:off x="1782384" y="596342"/>
        <a:ext cx="1295397" cy="1295397"/>
      </dsp:txXfrm>
    </dsp:sp>
    <dsp:sp modelId="{0204F7B1-FEFB-4E52-9F45-C07187B559B1}">
      <dsp:nvSpPr>
        <dsp:cNvPr id="0" name=""/>
        <dsp:cNvSpPr/>
      </dsp:nvSpPr>
      <dsp:spPr>
        <a:xfrm>
          <a:off x="2932976" y="303215"/>
          <a:ext cx="1831969" cy="18319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819" tIns="17780" rIns="100819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2 tot 4 plaatsvervangende bijzitters</a:t>
          </a:r>
        </a:p>
      </dsp:txBody>
      <dsp:txXfrm>
        <a:off x="3201262" y="571501"/>
        <a:ext cx="1295397" cy="1295397"/>
      </dsp:txXfrm>
    </dsp:sp>
    <dsp:sp modelId="{500A827B-4D59-4D71-BD40-D5193EA6DD5A}">
      <dsp:nvSpPr>
        <dsp:cNvPr id="0" name=""/>
        <dsp:cNvSpPr/>
      </dsp:nvSpPr>
      <dsp:spPr>
        <a:xfrm>
          <a:off x="4398551" y="303215"/>
          <a:ext cx="1831969" cy="18319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819" tIns="25400" rIns="100819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Secretaris </a:t>
          </a:r>
        </a:p>
      </dsp:txBody>
      <dsp:txXfrm>
        <a:off x="4666837" y="571501"/>
        <a:ext cx="1295397" cy="1295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9BDA08-B0F2-4207-B30F-6D119ED7AF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34BD66-4601-4A29-A62E-A803E3424E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72AE3-3954-4054-8B0A-FF3966B64FB1}" type="datetimeFigureOut">
              <a:rPr lang="nl-BE" smtClean="0"/>
              <a:t>18/09/2024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EA9A42D-78FD-4192-A631-D315C2B0F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B4C4B7-3D16-485C-9655-BBD0D761EB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33DA4-DB19-45F5-BC40-12C36FE9A2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77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0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E87AE1C-5DEA-4416-92B9-BF02E4EBF8A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150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900"/>
          </a:p>
        </p:txBody>
      </p:sp>
    </p:spTree>
    <p:extLst>
      <p:ext uri="{BB962C8B-B14F-4D97-AF65-F5344CB8AC3E}">
        <p14:creationId xmlns:p14="http://schemas.microsoft.com/office/powerpoint/2010/main" val="132018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7AE1C-5DEA-4416-92B9-BF02E4EBF8A5}" type="slidenum">
              <a:rPr kumimoji="0" lang="nl-B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9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86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636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3882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39298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5629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520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900"/>
          </a:p>
        </p:txBody>
      </p:sp>
    </p:spTree>
    <p:extLst>
      <p:ext uri="{BB962C8B-B14F-4D97-AF65-F5344CB8AC3E}">
        <p14:creationId xmlns:p14="http://schemas.microsoft.com/office/powerpoint/2010/main" val="230797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binnenland.vlaanderen.be/" TargetMode="Externa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Relationship Id="rId9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../lokaalbestuur.vlaanderen.be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slide" Target="../slides/slide1.xml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8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png"/><Relationship Id="rId7" Type="http://schemas.openxmlformats.org/officeDocument/2006/relationships/slide" Target="../slides/slide1.xml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Relationship Id="rId9" Type="http://schemas.openxmlformats.org/officeDocument/2006/relationships/image" Target="../media/image1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binnenland.vlaanderen.be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hyperlink" Target="lokaalbestuur.vlaanderen.be" TargetMode="External"/><Relationship Id="rId9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Relationship Id="rId9" Type="http://schemas.openxmlformats.org/officeDocument/2006/relationships/image" Target="../media/image13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binnenland.vlaanderen.be/" TargetMode="Externa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hyperlink" Target="lokaalbestuur.vlaanderen.be" TargetMode="External"/><Relationship Id="rId9" Type="http://schemas.openxmlformats.org/officeDocument/2006/relationships/image" Target="../media/image5.sv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7400" r="2177" b="1994"/>
          <a:stretch/>
        </p:blipFill>
        <p:spPr>
          <a:xfrm>
            <a:off x="0" y="-32657"/>
            <a:ext cx="12193200" cy="52398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39425"/>
            <a:ext cx="1240002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5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000" y="3762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Voorstelling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Agentschap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40473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6769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444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93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8228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35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66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642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20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42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14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5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82500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15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E2D892AB-20E7-EA67-1855-5AD0E78080A6}"/>
              </a:ext>
            </a:extLst>
          </p:cNvPr>
          <p:cNvGrpSpPr/>
          <p:nvPr userDrawn="1"/>
        </p:nvGrpSpPr>
        <p:grpSpPr>
          <a:xfrm>
            <a:off x="3988720" y="0"/>
            <a:ext cx="8206676" cy="1744109"/>
            <a:chOff x="3988720" y="0"/>
            <a:chExt cx="8206676" cy="1744109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9A553F3-0716-9C1E-E399-A85136BE49CE}"/>
                </a:ext>
              </a:extLst>
            </p:cNvPr>
            <p:cNvSpPr/>
            <p:nvPr/>
          </p:nvSpPr>
          <p:spPr>
            <a:xfrm>
              <a:off x="3988720" y="0"/>
              <a:ext cx="7514191" cy="1440371"/>
            </a:xfrm>
            <a:custGeom>
              <a:avLst/>
              <a:gdLst>
                <a:gd name="connsiteX0" fmla="*/ 6777767 w 7514191"/>
                <a:gd name="connsiteY0" fmla="*/ 1440371 h 1440371"/>
                <a:gd name="connsiteX1" fmla="*/ 7514191 w 7514191"/>
                <a:gd name="connsiteY1" fmla="*/ 0 h 1440371"/>
                <a:gd name="connsiteX2" fmla="*/ 1346766 w 7514191"/>
                <a:gd name="connsiteY2" fmla="*/ 0 h 1440371"/>
                <a:gd name="connsiteX3" fmla="*/ 0 w 7514191"/>
                <a:gd name="connsiteY3" fmla="*/ 0 h 14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4191" h="1440371">
                  <a:moveTo>
                    <a:pt x="6777767" y="1440371"/>
                  </a:moveTo>
                  <a:lnTo>
                    <a:pt x="7514191" y="0"/>
                  </a:lnTo>
                  <a:lnTo>
                    <a:pt x="13467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2FC55ED-1C69-7C19-505D-CB83329CE4F6}"/>
                </a:ext>
              </a:extLst>
            </p:cNvPr>
            <p:cNvGrpSpPr/>
            <p:nvPr userDrawn="1"/>
          </p:nvGrpSpPr>
          <p:grpSpPr>
            <a:xfrm>
              <a:off x="10766486" y="0"/>
              <a:ext cx="1428910" cy="1744109"/>
              <a:chOff x="10766486" y="0"/>
              <a:chExt cx="1428910" cy="1744109"/>
            </a:xfrm>
            <a:solidFill>
              <a:srgbClr val="F5F5ED"/>
            </a:solidFill>
          </p:grpSpPr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383ED650-7AAA-9D20-4097-67D3A37B2369}"/>
                  </a:ext>
                </a:extLst>
              </p:cNvPr>
              <p:cNvSpPr/>
              <p:nvPr/>
            </p:nvSpPr>
            <p:spPr>
              <a:xfrm>
                <a:off x="11576457" y="1613253"/>
                <a:ext cx="618939" cy="130856"/>
              </a:xfrm>
              <a:custGeom>
                <a:avLst/>
                <a:gdLst>
                  <a:gd name="connsiteX0" fmla="*/ 618940 w 618939"/>
                  <a:gd name="connsiteY0" fmla="*/ 130856 h 130856"/>
                  <a:gd name="connsiteX1" fmla="*/ 0 w 618939"/>
                  <a:gd name="connsiteY1" fmla="*/ 0 h 130856"/>
                  <a:gd name="connsiteX2" fmla="*/ 618940 w 618939"/>
                  <a:gd name="connsiteY2" fmla="*/ 130856 h 13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939" h="130856">
                    <a:moveTo>
                      <a:pt x="618940" y="130856"/>
                    </a:moveTo>
                    <a:lnTo>
                      <a:pt x="0" y="0"/>
                    </a:lnTo>
                    <a:lnTo>
                      <a:pt x="618940" y="130856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76482D54-D070-37F1-F511-49A9D3672D0A}"/>
                  </a:ext>
                </a:extLst>
              </p:cNvPr>
              <p:cNvSpPr/>
              <p:nvPr/>
            </p:nvSpPr>
            <p:spPr>
              <a:xfrm>
                <a:off x="10766486" y="0"/>
                <a:ext cx="1428910" cy="1744109"/>
              </a:xfrm>
              <a:custGeom>
                <a:avLst/>
                <a:gdLst>
                  <a:gd name="connsiteX0" fmla="*/ 1428910 w 1428910"/>
                  <a:gd name="connsiteY0" fmla="*/ 0 h 1744109"/>
                  <a:gd name="connsiteX1" fmla="*/ 736424 w 1428910"/>
                  <a:gd name="connsiteY1" fmla="*/ 0 h 1744109"/>
                  <a:gd name="connsiteX2" fmla="*/ 0 w 1428910"/>
                  <a:gd name="connsiteY2" fmla="*/ 1440371 h 1744109"/>
                  <a:gd name="connsiteX3" fmla="*/ 809970 w 1428910"/>
                  <a:gd name="connsiteY3" fmla="*/ 1613254 h 1744109"/>
                  <a:gd name="connsiteX4" fmla="*/ 1428910 w 1428910"/>
                  <a:gd name="connsiteY4" fmla="*/ 1744110 h 174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910" h="1744109">
                    <a:moveTo>
                      <a:pt x="1428910" y="0"/>
                    </a:moveTo>
                    <a:lnTo>
                      <a:pt x="736424" y="0"/>
                    </a:lnTo>
                    <a:lnTo>
                      <a:pt x="0" y="1440371"/>
                    </a:lnTo>
                    <a:lnTo>
                      <a:pt x="809970" y="1613254"/>
                    </a:lnTo>
                    <a:lnTo>
                      <a:pt x="1428910" y="174411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0A883F0C-A468-A4F2-708A-329C38F36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38217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2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117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>
            <a:extLst>
              <a:ext uri="{FF2B5EF4-FFF2-40B4-BE49-F238E27FC236}">
                <a16:creationId xmlns:a16="http://schemas.microsoft.com/office/drawing/2014/main" id="{14D3FD3D-EBD5-6029-A3D3-335F08F570DF}"/>
              </a:ext>
            </a:extLst>
          </p:cNvPr>
          <p:cNvGrpSpPr/>
          <p:nvPr userDrawn="1"/>
        </p:nvGrpSpPr>
        <p:grpSpPr>
          <a:xfrm>
            <a:off x="0" y="5115066"/>
            <a:ext cx="8203105" cy="1743351"/>
            <a:chOff x="0" y="5115066"/>
            <a:chExt cx="8203105" cy="1743351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108BC78-C6E3-06A7-581D-618E2C8EB5A8}"/>
                </a:ext>
              </a:extLst>
            </p:cNvPr>
            <p:cNvSpPr/>
            <p:nvPr/>
          </p:nvSpPr>
          <p:spPr>
            <a:xfrm>
              <a:off x="692184" y="5418673"/>
              <a:ext cx="7510921" cy="1439744"/>
            </a:xfrm>
            <a:custGeom>
              <a:avLst/>
              <a:gdLst>
                <a:gd name="connsiteX0" fmla="*/ 736103 w 7510921"/>
                <a:gd name="connsiteY0" fmla="*/ 0 h 1439744"/>
                <a:gd name="connsiteX1" fmla="*/ 0 w 7510921"/>
                <a:gd name="connsiteY1" fmla="*/ 1439744 h 1439744"/>
                <a:gd name="connsiteX2" fmla="*/ 6164741 w 7510921"/>
                <a:gd name="connsiteY2" fmla="*/ 1439744 h 1439744"/>
                <a:gd name="connsiteX3" fmla="*/ 7510922 w 7510921"/>
                <a:gd name="connsiteY3" fmla="*/ 1439744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736103" y="0"/>
                  </a:moveTo>
                  <a:lnTo>
                    <a:pt x="0" y="1439744"/>
                  </a:lnTo>
                  <a:lnTo>
                    <a:pt x="6164741" y="1439744"/>
                  </a:lnTo>
                  <a:lnTo>
                    <a:pt x="7510922" y="1439744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3" name="Graphic 18">
              <a:extLst>
                <a:ext uri="{FF2B5EF4-FFF2-40B4-BE49-F238E27FC236}">
                  <a16:creationId xmlns:a16="http://schemas.microsoft.com/office/drawing/2014/main" id="{7C96D839-50CE-20D7-7B92-519E06C37B36}"/>
                </a:ext>
              </a:extLst>
            </p:cNvPr>
            <p:cNvGrpSpPr/>
            <p:nvPr/>
          </p:nvGrpSpPr>
          <p:grpSpPr>
            <a:xfrm>
              <a:off x="0" y="5115066"/>
              <a:ext cx="1428287" cy="1743351"/>
              <a:chOff x="0" y="5115066"/>
              <a:chExt cx="1428287" cy="1743351"/>
            </a:xfrm>
            <a:solidFill>
              <a:srgbClr val="F5F5ED"/>
            </a:solidFill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7CDB918D-C060-A6DE-BA92-6B51F1F6EC97}"/>
                  </a:ext>
                </a:extLst>
              </p:cNvPr>
              <p:cNvSpPr/>
              <p:nvPr/>
            </p:nvSpPr>
            <p:spPr>
              <a:xfrm>
                <a:off x="0" y="5115066"/>
                <a:ext cx="618670" cy="130799"/>
              </a:xfrm>
              <a:custGeom>
                <a:avLst/>
                <a:gdLst>
                  <a:gd name="connsiteX0" fmla="*/ 0 w 618670"/>
                  <a:gd name="connsiteY0" fmla="*/ 0 h 130799"/>
                  <a:gd name="connsiteX1" fmla="*/ 618670 w 618670"/>
                  <a:gd name="connsiteY1" fmla="*/ 130799 h 130799"/>
                  <a:gd name="connsiteX2" fmla="*/ 0 w 618670"/>
                  <a:gd name="connsiteY2" fmla="*/ 0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0" y="0"/>
                    </a:move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C495C490-9AFB-AD07-4231-FFD62E899D0A}"/>
                  </a:ext>
                </a:extLst>
              </p:cNvPr>
              <p:cNvSpPr/>
              <p:nvPr/>
            </p:nvSpPr>
            <p:spPr>
              <a:xfrm>
                <a:off x="0" y="5115066"/>
                <a:ext cx="1428287" cy="1743351"/>
              </a:xfrm>
              <a:custGeom>
                <a:avLst/>
                <a:gdLst>
                  <a:gd name="connsiteX0" fmla="*/ 0 w 1428287"/>
                  <a:gd name="connsiteY0" fmla="*/ 1743351 h 1743351"/>
                  <a:gd name="connsiteX1" fmla="*/ 692185 w 1428287"/>
                  <a:gd name="connsiteY1" fmla="*/ 1743351 h 1743351"/>
                  <a:gd name="connsiteX2" fmla="*/ 1428288 w 1428287"/>
                  <a:gd name="connsiteY2" fmla="*/ 303607 h 1743351"/>
                  <a:gd name="connsiteX3" fmla="*/ 618670 w 1428287"/>
                  <a:gd name="connsiteY3" fmla="*/ 130799 h 1743351"/>
                  <a:gd name="connsiteX4" fmla="*/ 0 w 1428287"/>
                  <a:gd name="connsiteY4" fmla="*/ 0 h 17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7" h="1743351">
                    <a:moveTo>
                      <a:pt x="0" y="1743351"/>
                    </a:moveTo>
                    <a:lnTo>
                      <a:pt x="692185" y="1743351"/>
                    </a:lnTo>
                    <a:lnTo>
                      <a:pt x="1428288" y="303607"/>
                    </a:ln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D3ADD83-C7B7-FF65-BBF1-BFAF65A093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587"/>
            <a:ext cx="4200845" cy="5420378"/>
          </a:xfrm>
          <a:custGeom>
            <a:avLst/>
            <a:gdLst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500563 w 4500563"/>
              <a:gd name="connsiteY2" fmla="*/ 3079 h 5420378"/>
              <a:gd name="connsiteX3" fmla="*/ 4200845 w 4500563"/>
              <a:gd name="connsiteY3" fmla="*/ 3079 h 5420378"/>
              <a:gd name="connsiteX4" fmla="*/ 1428836 w 4500563"/>
              <a:gd name="connsiteY4" fmla="*/ 5420378 h 5420378"/>
              <a:gd name="connsiteX5" fmla="*/ 1428288 w 4500563"/>
              <a:gd name="connsiteY5" fmla="*/ 5420261 h 5420378"/>
              <a:gd name="connsiteX6" fmla="*/ 618670 w 4500563"/>
              <a:gd name="connsiteY6" fmla="*/ 5247453 h 5420378"/>
              <a:gd name="connsiteX7" fmla="*/ 0 w 4500563"/>
              <a:gd name="connsiteY7" fmla="*/ 5116654 h 5420378"/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200845 w 4500563"/>
              <a:gd name="connsiteY2" fmla="*/ 3079 h 5420378"/>
              <a:gd name="connsiteX3" fmla="*/ 1428836 w 4500563"/>
              <a:gd name="connsiteY3" fmla="*/ 5420378 h 5420378"/>
              <a:gd name="connsiteX4" fmla="*/ 1428288 w 4500563"/>
              <a:gd name="connsiteY4" fmla="*/ 5420261 h 5420378"/>
              <a:gd name="connsiteX5" fmla="*/ 618670 w 4500563"/>
              <a:gd name="connsiteY5" fmla="*/ 5247453 h 5420378"/>
              <a:gd name="connsiteX6" fmla="*/ 0 w 4500563"/>
              <a:gd name="connsiteY6" fmla="*/ 5116654 h 5420378"/>
              <a:gd name="connsiteX7" fmla="*/ 0 w 4500563"/>
              <a:gd name="connsiteY7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618670 w 4200845"/>
              <a:gd name="connsiteY4" fmla="*/ 5247453 h 5420378"/>
              <a:gd name="connsiteX5" fmla="*/ 0 w 4200845"/>
              <a:gd name="connsiteY5" fmla="*/ 5116654 h 5420378"/>
              <a:gd name="connsiteX6" fmla="*/ 0 w 4200845"/>
              <a:gd name="connsiteY6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0 w 4200845"/>
              <a:gd name="connsiteY4" fmla="*/ 5116654 h 5420378"/>
              <a:gd name="connsiteX5" fmla="*/ 0 w 4200845"/>
              <a:gd name="connsiteY5" fmla="*/ 0 h 54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845" h="5420378">
                <a:moveTo>
                  <a:pt x="0" y="0"/>
                </a:moveTo>
                <a:lnTo>
                  <a:pt x="4200845" y="3079"/>
                </a:lnTo>
                <a:lnTo>
                  <a:pt x="1428836" y="5420378"/>
                </a:lnTo>
                <a:lnTo>
                  <a:pt x="1428288" y="5420261"/>
                </a:lnTo>
                <a:lnTo>
                  <a:pt x="0" y="511665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2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2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F44775D-F373-E368-DEC0-9294A9553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873" y="-1"/>
            <a:ext cx="4727049" cy="6858000"/>
          </a:xfrm>
          <a:custGeom>
            <a:avLst/>
            <a:gdLst>
              <a:gd name="connsiteX0" fmla="*/ 0 w 6170612"/>
              <a:gd name="connsiteY0" fmla="*/ 0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0 w 6170612"/>
              <a:gd name="connsiteY0" fmla="*/ 2983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5884739 w 5884739"/>
              <a:gd name="connsiteY2" fmla="*/ 2984 h 6858000"/>
              <a:gd name="connsiteX3" fmla="*/ 3269570 w 5884739"/>
              <a:gd name="connsiteY3" fmla="*/ 2984 h 6858000"/>
              <a:gd name="connsiteX4" fmla="*/ 3401324 w 5884739"/>
              <a:gd name="connsiteY4" fmla="*/ 621654 h 6858000"/>
              <a:gd name="connsiteX5" fmla="*/ 3573177 w 5884739"/>
              <a:gd name="connsiteY5" fmla="*/ 1431272 h 6858000"/>
              <a:gd name="connsiteX6" fmla="*/ 4727049 w 5884739"/>
              <a:gd name="connsiteY6" fmla="*/ 6858000 h 6858000"/>
              <a:gd name="connsiteX7" fmla="*/ 0 w 5884739"/>
              <a:gd name="connsiteY7" fmla="*/ 6858000 h 6858000"/>
              <a:gd name="connsiteX8" fmla="*/ 1114727 w 5884739"/>
              <a:gd name="connsiteY8" fmla="*/ 1619353 h 6858000"/>
              <a:gd name="connsiteX9" fmla="*/ 1113963 w 5884739"/>
              <a:gd name="connsiteY9" fmla="*/ 1618962 h 6858000"/>
              <a:gd name="connsiteX10" fmla="*/ 1153871 w 5884739"/>
              <a:gd name="connsiteY10" fmla="*/ 1431271 h 6858000"/>
              <a:gd name="connsiteX11" fmla="*/ 1326679 w 5884739"/>
              <a:gd name="connsiteY11" fmla="*/ 621653 h 6858000"/>
              <a:gd name="connsiteX12" fmla="*/ 1457478 w 5884739"/>
              <a:gd name="connsiteY12" fmla="*/ 2983 h 6858000"/>
              <a:gd name="connsiteX13" fmla="*/ 1457477 w 5884739"/>
              <a:gd name="connsiteY13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3269570 w 5884739"/>
              <a:gd name="connsiteY2" fmla="*/ 2984 h 6858000"/>
              <a:gd name="connsiteX3" fmla="*/ 3401324 w 5884739"/>
              <a:gd name="connsiteY3" fmla="*/ 621654 h 6858000"/>
              <a:gd name="connsiteX4" fmla="*/ 3573177 w 5884739"/>
              <a:gd name="connsiteY4" fmla="*/ 1431272 h 6858000"/>
              <a:gd name="connsiteX5" fmla="*/ 4727049 w 5884739"/>
              <a:gd name="connsiteY5" fmla="*/ 6858000 h 6858000"/>
              <a:gd name="connsiteX6" fmla="*/ 0 w 5884739"/>
              <a:gd name="connsiteY6" fmla="*/ 6858000 h 6858000"/>
              <a:gd name="connsiteX7" fmla="*/ 1114727 w 5884739"/>
              <a:gd name="connsiteY7" fmla="*/ 1619353 h 6858000"/>
              <a:gd name="connsiteX8" fmla="*/ 1113963 w 5884739"/>
              <a:gd name="connsiteY8" fmla="*/ 1618962 h 6858000"/>
              <a:gd name="connsiteX9" fmla="*/ 1153871 w 5884739"/>
              <a:gd name="connsiteY9" fmla="*/ 1431271 h 6858000"/>
              <a:gd name="connsiteX10" fmla="*/ 1326679 w 5884739"/>
              <a:gd name="connsiteY10" fmla="*/ 621653 h 6858000"/>
              <a:gd name="connsiteX11" fmla="*/ 1457478 w 5884739"/>
              <a:gd name="connsiteY11" fmla="*/ 2983 h 6858000"/>
              <a:gd name="connsiteX12" fmla="*/ 1457477 w 5884739"/>
              <a:gd name="connsiteY12" fmla="*/ 2983 h 6858000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3573177 w 4727049"/>
              <a:gd name="connsiteY3" fmla="*/ 1428289 h 6855017"/>
              <a:gd name="connsiteX4" fmla="*/ 4727049 w 4727049"/>
              <a:gd name="connsiteY4" fmla="*/ 6855017 h 6855017"/>
              <a:gd name="connsiteX5" fmla="*/ 0 w 4727049"/>
              <a:gd name="connsiteY5" fmla="*/ 6855017 h 6855017"/>
              <a:gd name="connsiteX6" fmla="*/ 1114727 w 4727049"/>
              <a:gd name="connsiteY6" fmla="*/ 1616370 h 6855017"/>
              <a:gd name="connsiteX7" fmla="*/ 1113963 w 4727049"/>
              <a:gd name="connsiteY7" fmla="*/ 1615979 h 6855017"/>
              <a:gd name="connsiteX8" fmla="*/ 1153871 w 4727049"/>
              <a:gd name="connsiteY8" fmla="*/ 1428288 h 6855017"/>
              <a:gd name="connsiteX9" fmla="*/ 1326679 w 4727049"/>
              <a:gd name="connsiteY9" fmla="*/ 618670 h 6855017"/>
              <a:gd name="connsiteX10" fmla="*/ 1457478 w 4727049"/>
              <a:gd name="connsiteY10" fmla="*/ 0 h 6855017"/>
              <a:gd name="connsiteX11" fmla="*/ 1457477 w 4727049"/>
              <a:gd name="connsiteY11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4727049 w 4727049"/>
              <a:gd name="connsiteY3" fmla="*/ 6855017 h 6855017"/>
              <a:gd name="connsiteX4" fmla="*/ 0 w 4727049"/>
              <a:gd name="connsiteY4" fmla="*/ 6855017 h 6855017"/>
              <a:gd name="connsiteX5" fmla="*/ 1114727 w 4727049"/>
              <a:gd name="connsiteY5" fmla="*/ 1616370 h 6855017"/>
              <a:gd name="connsiteX6" fmla="*/ 1113963 w 4727049"/>
              <a:gd name="connsiteY6" fmla="*/ 1615979 h 6855017"/>
              <a:gd name="connsiteX7" fmla="*/ 1153871 w 4727049"/>
              <a:gd name="connsiteY7" fmla="*/ 1428288 h 6855017"/>
              <a:gd name="connsiteX8" fmla="*/ 1326679 w 4727049"/>
              <a:gd name="connsiteY8" fmla="*/ 618670 h 6855017"/>
              <a:gd name="connsiteX9" fmla="*/ 1457478 w 4727049"/>
              <a:gd name="connsiteY9" fmla="*/ 0 h 6855017"/>
              <a:gd name="connsiteX10" fmla="*/ 1457477 w 4727049"/>
              <a:gd name="connsiteY10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326679 w 4727049"/>
              <a:gd name="connsiteY7" fmla="*/ 618670 h 6855017"/>
              <a:gd name="connsiteX8" fmla="*/ 1457478 w 4727049"/>
              <a:gd name="connsiteY8" fmla="*/ 0 h 6855017"/>
              <a:gd name="connsiteX9" fmla="*/ 1457477 w 4727049"/>
              <a:gd name="connsiteY9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457478 w 4727049"/>
              <a:gd name="connsiteY7" fmla="*/ 0 h 6855017"/>
              <a:gd name="connsiteX8" fmla="*/ 1457477 w 4727049"/>
              <a:gd name="connsiteY8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457478 w 4727049"/>
              <a:gd name="connsiteY6" fmla="*/ 0 h 6855017"/>
              <a:gd name="connsiteX7" fmla="*/ 1457477 w 4727049"/>
              <a:gd name="connsiteY7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457478 w 4727049"/>
              <a:gd name="connsiteY5" fmla="*/ 0 h 6855017"/>
              <a:gd name="connsiteX6" fmla="*/ 1457477 w 4727049"/>
              <a:gd name="connsiteY6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457478 w 4727049"/>
              <a:gd name="connsiteY4" fmla="*/ 0 h 6855017"/>
              <a:gd name="connsiteX5" fmla="*/ 1457477 w 4727049"/>
              <a:gd name="connsiteY5" fmla="*/ 0 h 685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049" h="6855017">
                <a:moveTo>
                  <a:pt x="1457477" y="0"/>
                </a:moveTo>
                <a:lnTo>
                  <a:pt x="3269570" y="1"/>
                </a:lnTo>
                <a:lnTo>
                  <a:pt x="4727049" y="6855017"/>
                </a:lnTo>
                <a:lnTo>
                  <a:pt x="0" y="6855017"/>
                </a:lnTo>
                <a:lnTo>
                  <a:pt x="1457478" y="0"/>
                </a:lnTo>
                <a:lnTo>
                  <a:pt x="145747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FDC7654-383E-00E4-965D-745A326010FF}"/>
              </a:ext>
            </a:extLst>
          </p:cNvPr>
          <p:cNvGrpSpPr/>
          <p:nvPr userDrawn="1"/>
        </p:nvGrpSpPr>
        <p:grpSpPr>
          <a:xfrm>
            <a:off x="0" y="2984"/>
            <a:ext cx="1743351" cy="6856925"/>
            <a:chOff x="0" y="2984"/>
            <a:chExt cx="1743351" cy="6856925"/>
          </a:xfrm>
        </p:grpSpPr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4EB558-775D-518D-407F-86965B5855FD}"/>
                </a:ext>
              </a:extLst>
            </p:cNvPr>
            <p:cNvSpPr/>
            <p:nvPr/>
          </p:nvSpPr>
          <p:spPr>
            <a:xfrm>
              <a:off x="1612551" y="2984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E6D98EFB-F283-3877-9515-8B21BDBA6CC1}"/>
                </a:ext>
              </a:extLst>
            </p:cNvPr>
            <p:cNvSpPr/>
            <p:nvPr/>
          </p:nvSpPr>
          <p:spPr>
            <a:xfrm>
              <a:off x="0" y="2984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5A6E266-10BA-A208-C299-B85060F387EF}"/>
                </a:ext>
              </a:extLst>
            </p:cNvPr>
            <p:cNvSpPr/>
            <p:nvPr/>
          </p:nvSpPr>
          <p:spPr>
            <a:xfrm>
              <a:off x="0" y="903301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6499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4610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719138"/>
            <a:ext cx="6072863" cy="1080861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2296159"/>
            <a:ext cx="6071276" cy="34638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173B4B-3AAD-318D-40BB-0B81BB825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1038" y="357188"/>
            <a:ext cx="6070600" cy="406800"/>
          </a:xfrm>
        </p:spPr>
        <p:txBody>
          <a:bodyPr anchor="b" anchorCtr="0"/>
          <a:lstStyle>
            <a:lvl1pPr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4856DE2-093B-E751-FF97-7FD6185264D8}"/>
              </a:ext>
            </a:extLst>
          </p:cNvPr>
          <p:cNvCxnSpPr/>
          <p:nvPr userDrawn="1"/>
        </p:nvCxnSpPr>
        <p:spPr>
          <a:xfrm>
            <a:off x="5760362" y="198864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668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8ED392E7-6414-B82A-A015-E7BC809E8A36}"/>
              </a:ext>
            </a:extLst>
          </p:cNvPr>
          <p:cNvGrpSpPr/>
          <p:nvPr userDrawn="1"/>
        </p:nvGrpSpPr>
        <p:grpSpPr>
          <a:xfrm>
            <a:off x="0" y="0"/>
            <a:ext cx="1744109" cy="6859910"/>
            <a:chOff x="0" y="0"/>
            <a:chExt cx="1744109" cy="6859910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C2B40EF-527A-3FA1-8997-A4CAAC540D12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26EC29E-4B6E-EE67-A498-6C04F4E01AF7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A5E5AA8-EE89-E92B-1014-750B51F599E8}"/>
                </a:ext>
              </a:extLst>
            </p:cNvPr>
            <p:cNvSpPr/>
            <p:nvPr/>
          </p:nvSpPr>
          <p:spPr>
            <a:xfrm>
              <a:off x="0" y="900709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0F598746-DACC-2FCC-7AD2-7638255AD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214" y="1623717"/>
            <a:ext cx="2675787" cy="5234283"/>
          </a:xfrm>
          <a:custGeom>
            <a:avLst/>
            <a:gdLst>
              <a:gd name="connsiteX0" fmla="*/ 2675787 w 2675787"/>
              <a:gd name="connsiteY0" fmla="*/ 0 h 5234283"/>
              <a:gd name="connsiteX1" fmla="*/ 2675787 w 2675787"/>
              <a:gd name="connsiteY1" fmla="*/ 5234283 h 5234283"/>
              <a:gd name="connsiteX2" fmla="*/ 0 w 2675787"/>
              <a:gd name="connsiteY2" fmla="*/ 5234283 h 52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5787" h="5234283">
                <a:moveTo>
                  <a:pt x="2675787" y="0"/>
                </a:moveTo>
                <a:lnTo>
                  <a:pt x="2675787" y="5234283"/>
                </a:lnTo>
                <a:lnTo>
                  <a:pt x="0" y="523428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92849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6B796C6-58E3-06BC-F371-A75A1FE42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47970" y="1272"/>
            <a:ext cx="1744030" cy="6856729"/>
          </a:xfrm>
          <a:custGeom>
            <a:avLst/>
            <a:gdLst>
              <a:gd name="connsiteX0" fmla="*/ 1744030 w 1744030"/>
              <a:gd name="connsiteY0" fmla="*/ 0 h 6856729"/>
              <a:gd name="connsiteX1" fmla="*/ 1739266 w 1744030"/>
              <a:gd name="connsiteY1" fmla="*/ 6165215 h 6856729"/>
              <a:gd name="connsiteX2" fmla="*/ 1739266 w 1744030"/>
              <a:gd name="connsiteY2" fmla="*/ 6856729 h 6856729"/>
              <a:gd name="connsiteX3" fmla="*/ 0 w 1744030"/>
              <a:gd name="connsiteY3" fmla="*/ 6856729 h 6856729"/>
              <a:gd name="connsiteX4" fmla="*/ 130492 w 1744030"/>
              <a:gd name="connsiteY4" fmla="*/ 6239510 h 6856729"/>
              <a:gd name="connsiteX5" fmla="*/ 302896 w 1744030"/>
              <a:gd name="connsiteY5" fmla="*/ 5430838 h 6856729"/>
              <a:gd name="connsiteX6" fmla="*/ 1460998 w 1744030"/>
              <a:gd name="connsiteY6" fmla="*/ 1588 h 6856729"/>
              <a:gd name="connsiteX7" fmla="*/ 1744030 w 1744030"/>
              <a:gd name="connsiteY7" fmla="*/ 0 h 685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4030" h="6856729">
                <a:moveTo>
                  <a:pt x="1744030" y="0"/>
                </a:moveTo>
                <a:lnTo>
                  <a:pt x="1739266" y="6165215"/>
                </a:lnTo>
                <a:lnTo>
                  <a:pt x="1739266" y="6856729"/>
                </a:lnTo>
                <a:lnTo>
                  <a:pt x="0" y="6856729"/>
                </a:lnTo>
                <a:lnTo>
                  <a:pt x="130492" y="6239510"/>
                </a:lnTo>
                <a:lnTo>
                  <a:pt x="302896" y="5430838"/>
                </a:lnTo>
                <a:lnTo>
                  <a:pt x="1460998" y="1588"/>
                </a:lnTo>
                <a:cubicBezTo>
                  <a:pt x="1555342" y="1059"/>
                  <a:pt x="1649686" y="529"/>
                  <a:pt x="174403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8719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19138"/>
            <a:ext cx="9492863" cy="81086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628008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84989FF-A4B7-6A10-4C27-E80D8D825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89030" y="0"/>
            <a:ext cx="3202970" cy="6858001"/>
          </a:xfrm>
          <a:custGeom>
            <a:avLst/>
            <a:gdLst>
              <a:gd name="connsiteX0" fmla="*/ 1624955 w 3202970"/>
              <a:gd name="connsiteY0" fmla="*/ 0 h 6858001"/>
              <a:gd name="connsiteX1" fmla="*/ 3202970 w 3202970"/>
              <a:gd name="connsiteY1" fmla="*/ 0 h 6858001"/>
              <a:gd name="connsiteX2" fmla="*/ 3202970 w 3202970"/>
              <a:gd name="connsiteY2" fmla="*/ 6858000 h 6858001"/>
              <a:gd name="connsiteX3" fmla="*/ 1739266 w 3202970"/>
              <a:gd name="connsiteY3" fmla="*/ 6858000 h 6858001"/>
              <a:gd name="connsiteX4" fmla="*/ 1739266 w 3202970"/>
              <a:gd name="connsiteY4" fmla="*/ 6858001 h 6858001"/>
              <a:gd name="connsiteX5" fmla="*/ 0 w 3202970"/>
              <a:gd name="connsiteY5" fmla="*/ 6858001 h 6858001"/>
              <a:gd name="connsiteX6" fmla="*/ 130492 w 3202970"/>
              <a:gd name="connsiteY6" fmla="*/ 6240782 h 6858001"/>
              <a:gd name="connsiteX7" fmla="*/ 302896 w 3202970"/>
              <a:gd name="connsiteY7" fmla="*/ 5432110 h 6858001"/>
              <a:gd name="connsiteX8" fmla="*/ 1460998 w 3202970"/>
              <a:gd name="connsiteY8" fmla="*/ 2860 h 6858001"/>
              <a:gd name="connsiteX9" fmla="*/ 1624955 w 3202970"/>
              <a:gd name="connsiteY9" fmla="*/ 194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970" h="6858001">
                <a:moveTo>
                  <a:pt x="1624955" y="0"/>
                </a:moveTo>
                <a:lnTo>
                  <a:pt x="3202970" y="0"/>
                </a:lnTo>
                <a:lnTo>
                  <a:pt x="3202970" y="6858000"/>
                </a:lnTo>
                <a:lnTo>
                  <a:pt x="1739266" y="6858000"/>
                </a:lnTo>
                <a:lnTo>
                  <a:pt x="1739266" y="6858001"/>
                </a:lnTo>
                <a:lnTo>
                  <a:pt x="0" y="6858001"/>
                </a:lnTo>
                <a:lnTo>
                  <a:pt x="130492" y="6240782"/>
                </a:lnTo>
                <a:lnTo>
                  <a:pt x="302896" y="5432110"/>
                </a:lnTo>
                <a:lnTo>
                  <a:pt x="1460998" y="2860"/>
                </a:lnTo>
                <a:lnTo>
                  <a:pt x="1624955" y="194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CF3F836A-7828-9D47-F31B-9E781E712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3865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74526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818175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77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 +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0874F08-8C9A-433A-82F1-982A2E506BA2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28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6799" cy="117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282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2861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0FEDAA39-EF44-4FD4-887E-0DC282FCB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736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5008DE-FE0F-4395-BD74-D440FAF6CA14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12586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720000"/>
            <a:ext cx="9496800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A7F9212-241C-4A36-ADFD-E787781460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C4F82A1-8479-45CB-85D0-B418A7C0956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300234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4_Gelijke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BDD7CA-39B0-44A9-94A3-D631D2F40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7FBFD702-07CD-4BCA-A7A7-D74BA594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32E5F89-08BE-48B9-9930-94E96B4E7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E5FD44-D2C9-475E-A49B-3491647050D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699089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5_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BE8CA50-98EC-47C0-A25C-DBA5ADCAD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FAAE1E68-A30B-4970-9F73-6D1BB7D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DE0EA60-4E08-425A-9B66-5102B89F0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663ABE4-4CC8-46AD-87CA-23042F1C071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6_Vlaamse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6F26BD0-7FB3-40F9-9F84-65D91BEFF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8" name="Titel 10">
            <a:extLst>
              <a:ext uri="{FF2B5EF4-FFF2-40B4-BE49-F238E27FC236}">
                <a16:creationId xmlns:a16="http://schemas.microsoft.com/office/drawing/2014/main" id="{06422C24-996D-416C-828D-90679E34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8CD8395-E938-4A98-88F2-81AD2C3E1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962C067-89ED-4179-8E12-A0CAF61D12D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572948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0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5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2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8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3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2" b="10797"/>
          <a:stretch/>
        </p:blipFill>
        <p:spPr>
          <a:xfrm>
            <a:off x="4988635" y="844520"/>
            <a:ext cx="7203365" cy="6013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820084" y="411754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3135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0" y="0"/>
            <a:ext cx="7943160" cy="67413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" action="ppaction://noaction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3990880-CC39-40DF-A376-9841BE4B5853}"/>
              </a:ext>
            </a:extLst>
          </p:cNvPr>
          <p:cNvSpPr txBox="1"/>
          <p:nvPr userDrawn="1"/>
        </p:nvSpPr>
        <p:spPr>
          <a:xfrm rot="720000">
            <a:off x="167866" y="5170045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62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251999" y="-1588"/>
            <a:ext cx="9977029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84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1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b="11160"/>
          <a:stretch/>
        </p:blipFill>
        <p:spPr>
          <a:xfrm>
            <a:off x="0" y="-1"/>
            <a:ext cx="10382652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210301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33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6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23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6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ABB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FCA4E3-76B5-46BD-92CC-A772CD484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708" y="0"/>
            <a:ext cx="4317292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3468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Deelpagina_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4270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D98730-4EBA-4F15-B71E-0CE22CE43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pic>
        <p:nvPicPr>
          <p:cNvPr id="4" name="Graphic 3">
            <a:hlinkClick r:id="" action="ppaction://noaction"/>
            <a:extLst>
              <a:ext uri="{FF2B5EF4-FFF2-40B4-BE49-F238E27FC236}">
                <a16:creationId xmlns:a16="http://schemas.microsoft.com/office/drawing/2014/main" id="{1791ADDE-5F9D-4D79-93BC-1682888C1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6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lokaal bestu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1067-CE43-447B-A45D-1AA2C15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/>
          <a:stretch/>
        </p:blipFill>
        <p:spPr>
          <a:xfrm>
            <a:off x="8511862" y="1548449"/>
            <a:ext cx="3680138" cy="53095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Lok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460CA32B-ADEE-43CC-AB87-897FCA9A1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3" t="16617" r="19711" b="-1944"/>
          <a:stretch/>
        </p:blipFill>
        <p:spPr>
          <a:xfrm>
            <a:off x="0" y="-1"/>
            <a:ext cx="5085087" cy="64420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857B820-54AA-4F3C-9F3F-E1471A122002}"/>
              </a:ext>
            </a:extLst>
          </p:cNvPr>
          <p:cNvSpPr txBox="1"/>
          <p:nvPr userDrawn="1"/>
        </p:nvSpPr>
        <p:spPr>
          <a:xfrm rot="720000">
            <a:off x="478608" y="5191325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DC1B8764-C1AC-4C6A-A69D-804BB6EC6F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8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LokBest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D4C855A2-4343-4A38-ABE5-03F59221A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72" y="0"/>
            <a:ext cx="5052646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CCE73D28-5277-4E8B-8CAE-4403748A1A8B}"/>
              </a:ext>
            </a:extLst>
          </p:cNvPr>
          <p:cNvGrpSpPr/>
          <p:nvPr userDrawn="1"/>
        </p:nvGrpSpPr>
        <p:grpSpPr>
          <a:xfrm flipH="1" flipV="1">
            <a:off x="6555385" y="1270"/>
            <a:ext cx="1937741" cy="6856730"/>
            <a:chOff x="10254260" y="-1587"/>
            <a:chExt cx="1937741" cy="6856730"/>
          </a:xfrm>
          <a:solidFill>
            <a:schemeClr val="bg1"/>
          </a:solidFill>
        </p:grpSpPr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EE34CB1-F080-4ECF-BC53-0A40CE174FF6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B0DDAB65-7905-4C57-A921-FE9C8EF72B04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0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22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9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LokBest-Strategis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an, gebouw, tafel&#10;&#10;Automatisch gegenereerde beschrijving">
            <a:extLst>
              <a:ext uri="{FF2B5EF4-FFF2-40B4-BE49-F238E27FC236}">
                <a16:creationId xmlns:a16="http://schemas.microsoft.com/office/drawing/2014/main" id="{D57955A1-3A66-4D44-9E13-7C228EF00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/>
          <a:stretch/>
        </p:blipFill>
        <p:spPr>
          <a:xfrm>
            <a:off x="0" y="0"/>
            <a:ext cx="735779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48236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kBest_verkiez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256FBD-EED4-4FB6-B5F0-EBE4DF617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/>
          <a:stretch>
            <a:fillRect/>
          </a:stretch>
        </p:blipFill>
        <p:spPr>
          <a:xfrm>
            <a:off x="4936490" y="1364772"/>
            <a:ext cx="7255510" cy="5493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2340000"/>
            <a:ext cx="7513200" cy="342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216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126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0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818D6B-F613-4F07-9618-FAA0F45B9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" t="407" r="31986" b="24992"/>
          <a:stretch/>
        </p:blipFill>
        <p:spPr>
          <a:xfrm>
            <a:off x="7277135" y="1360976"/>
            <a:ext cx="4914865" cy="549543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9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795772" y="390061"/>
            <a:ext cx="114663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8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Stedenbeleid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E5393A9-E33F-4802-93B2-5C0C63247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2" y="3494502"/>
            <a:ext cx="2455164" cy="168249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643D7D9-1E3A-4E7D-9BA9-CFF3B4D6477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809FED3-DE35-4CC0-B88E-CBB83186763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43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Steden-Instrum-in de kij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gebouw, weg, lucht&#10;&#10;Automatisch gegenereerde beschrijving">
            <a:extLst>
              <a:ext uri="{FF2B5EF4-FFF2-40B4-BE49-F238E27FC236}">
                <a16:creationId xmlns:a16="http://schemas.microsoft.com/office/drawing/2014/main" id="{800D30D8-6D22-42FD-94FC-8C74F559A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33172"/>
          <a:stretch/>
        </p:blipFill>
        <p:spPr>
          <a:xfrm>
            <a:off x="8696960" y="719138"/>
            <a:ext cx="3495040" cy="61372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19E718-1391-40D6-9741-32E4BCFDA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1" name="Graphic 15">
            <a:extLst>
              <a:ext uri="{FF2B5EF4-FFF2-40B4-BE49-F238E27FC236}">
                <a16:creationId xmlns:a16="http://schemas.microsoft.com/office/drawing/2014/main" id="{C3408648-7070-4320-9E7A-81C25CFAE667}"/>
              </a:ext>
            </a:extLst>
          </p:cNvPr>
          <p:cNvSpPr/>
          <p:nvPr userDrawn="1"/>
        </p:nvSpPr>
        <p:spPr>
          <a:xfrm rot="5400000" flipH="1" flipV="1">
            <a:off x="5984048" y="2557620"/>
            <a:ext cx="6856730" cy="1744029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730" h="1744029">
                <a:moveTo>
                  <a:pt x="6165215" y="4764"/>
                </a:moveTo>
                <a:lnTo>
                  <a:pt x="0" y="0"/>
                </a:lnTo>
                <a:cubicBezTo>
                  <a:pt x="529" y="94344"/>
                  <a:pt x="1059" y="188687"/>
                  <a:pt x="1588" y="283031"/>
                </a:cubicBezTo>
                <a:lnTo>
                  <a:pt x="5430838" y="1441134"/>
                </a:lnTo>
                <a:lnTo>
                  <a:pt x="6239510" y="1613537"/>
                </a:lnTo>
                <a:lnTo>
                  <a:pt x="6856730" y="1744029"/>
                </a:lnTo>
                <a:lnTo>
                  <a:pt x="6856730" y="4764"/>
                </a:lnTo>
                <a:lnTo>
                  <a:pt x="6165215" y="47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  <p:sp>
        <p:nvSpPr>
          <p:cNvPr id="4" name="Graphic 15">
            <a:extLst>
              <a:ext uri="{FF2B5EF4-FFF2-40B4-BE49-F238E27FC236}">
                <a16:creationId xmlns:a16="http://schemas.microsoft.com/office/drawing/2014/main" id="{C97BC04D-520A-4A1A-91EA-34EBD470D1C3}"/>
              </a:ext>
            </a:extLst>
          </p:cNvPr>
          <p:cNvSpPr/>
          <p:nvPr/>
        </p:nvSpPr>
        <p:spPr>
          <a:xfrm>
            <a:off x="5419726" y="-1588"/>
            <a:ext cx="4868228" cy="989013"/>
          </a:xfrm>
          <a:custGeom>
            <a:avLst/>
            <a:gdLst>
              <a:gd name="connsiteX0" fmla="*/ 6201728 w 6772275"/>
              <a:gd name="connsiteY0" fmla="*/ 0 h 1438275"/>
              <a:gd name="connsiteX1" fmla="*/ 1111568 w 6772275"/>
              <a:gd name="connsiteY1" fmla="*/ 0 h 1438275"/>
              <a:gd name="connsiteX2" fmla="*/ 0 w 6772275"/>
              <a:gd name="connsiteY2" fmla="*/ 0 h 1438275"/>
              <a:gd name="connsiteX3" fmla="*/ 5593080 w 6772275"/>
              <a:gd name="connsiteY3" fmla="*/ 1188720 h 1438275"/>
              <a:gd name="connsiteX4" fmla="*/ 6262688 w 6772275"/>
              <a:gd name="connsiteY4" fmla="*/ 1330643 h 1438275"/>
              <a:gd name="connsiteX5" fmla="*/ 6773228 w 6772275"/>
              <a:gd name="connsiteY5" fmla="*/ 1439228 h 1438275"/>
              <a:gd name="connsiteX6" fmla="*/ 6773228 w 6772275"/>
              <a:gd name="connsiteY6" fmla="*/ 0 h 1438275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5593080 w 6773228"/>
              <a:gd name="connsiteY4" fmla="*/ 1188720 h 1439228"/>
              <a:gd name="connsiteX5" fmla="*/ 6262688 w 6773228"/>
              <a:gd name="connsiteY5" fmla="*/ 1330643 h 1439228"/>
              <a:gd name="connsiteX6" fmla="*/ 6773228 w 6773228"/>
              <a:gd name="connsiteY6" fmla="*/ 1439228 h 1439228"/>
              <a:gd name="connsiteX7" fmla="*/ 6773228 w 6773228"/>
              <a:gd name="connsiteY7" fmla="*/ 0 h 1439228"/>
              <a:gd name="connsiteX8" fmla="*/ 6201728 w 6773228"/>
              <a:gd name="connsiteY8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262688 w 6773228"/>
              <a:gd name="connsiteY4" fmla="*/ 1330643 h 1439228"/>
              <a:gd name="connsiteX5" fmla="*/ 6773228 w 6773228"/>
              <a:gd name="connsiteY5" fmla="*/ 1439228 h 1439228"/>
              <a:gd name="connsiteX6" fmla="*/ 6773228 w 6773228"/>
              <a:gd name="connsiteY6" fmla="*/ 0 h 1439228"/>
              <a:gd name="connsiteX7" fmla="*/ 6201728 w 6773228"/>
              <a:gd name="connsiteY7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773228 w 6773228"/>
              <a:gd name="connsiteY4" fmla="*/ 1439228 h 1439228"/>
              <a:gd name="connsiteX5" fmla="*/ 6773228 w 6773228"/>
              <a:gd name="connsiteY5" fmla="*/ 0 h 1439228"/>
              <a:gd name="connsiteX6" fmla="*/ 6201728 w 6773228"/>
              <a:gd name="connsiteY6" fmla="*/ 0 h 1439228"/>
              <a:gd name="connsiteX0" fmla="*/ 6201728 w 6773228"/>
              <a:gd name="connsiteY0" fmla="*/ 0 h 987425"/>
              <a:gd name="connsiteX1" fmla="*/ 1111568 w 6773228"/>
              <a:gd name="connsiteY1" fmla="*/ 0 h 987425"/>
              <a:gd name="connsiteX2" fmla="*/ 0 w 6773228"/>
              <a:gd name="connsiteY2" fmla="*/ 0 h 987425"/>
              <a:gd name="connsiteX3" fmla="*/ 4659313 w 6773228"/>
              <a:gd name="connsiteY3" fmla="*/ 987425 h 987425"/>
              <a:gd name="connsiteX4" fmla="*/ 6773228 w 6773228"/>
              <a:gd name="connsiteY4" fmla="*/ 0 h 987425"/>
              <a:gd name="connsiteX5" fmla="*/ 6201728 w 6773228"/>
              <a:gd name="connsiteY5" fmla="*/ 0 h 987425"/>
              <a:gd name="connsiteX0" fmla="*/ 4752341 w 6773228"/>
              <a:gd name="connsiteY0" fmla="*/ 0 h 989013"/>
              <a:gd name="connsiteX1" fmla="*/ 1111568 w 6773228"/>
              <a:gd name="connsiteY1" fmla="*/ 1588 h 989013"/>
              <a:gd name="connsiteX2" fmla="*/ 0 w 6773228"/>
              <a:gd name="connsiteY2" fmla="*/ 1588 h 989013"/>
              <a:gd name="connsiteX3" fmla="*/ 4659313 w 6773228"/>
              <a:gd name="connsiteY3" fmla="*/ 989013 h 989013"/>
              <a:gd name="connsiteX4" fmla="*/ 6773228 w 6773228"/>
              <a:gd name="connsiteY4" fmla="*/ 1588 h 989013"/>
              <a:gd name="connsiteX5" fmla="*/ 4752341 w 6773228"/>
              <a:gd name="connsiteY5" fmla="*/ 0 h 989013"/>
              <a:gd name="connsiteX0" fmla="*/ 4752341 w 4752341"/>
              <a:gd name="connsiteY0" fmla="*/ 0 h 989013"/>
              <a:gd name="connsiteX1" fmla="*/ 1111568 w 4752341"/>
              <a:gd name="connsiteY1" fmla="*/ 1588 h 989013"/>
              <a:gd name="connsiteX2" fmla="*/ 0 w 4752341"/>
              <a:gd name="connsiteY2" fmla="*/ 1588 h 989013"/>
              <a:gd name="connsiteX3" fmla="*/ 4659313 w 4752341"/>
              <a:gd name="connsiteY3" fmla="*/ 989013 h 989013"/>
              <a:gd name="connsiteX4" fmla="*/ 4752341 w 4752341"/>
              <a:gd name="connsiteY4" fmla="*/ 0 h 989013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9313 w 4868228"/>
              <a:gd name="connsiteY3" fmla="*/ 989013 h 989013"/>
              <a:gd name="connsiteX4" fmla="*/ 4868228 w 4868228"/>
              <a:gd name="connsiteY4" fmla="*/ 0 h 989013"/>
              <a:gd name="connsiteX0" fmla="*/ 4868228 w 4868228"/>
              <a:gd name="connsiteY0" fmla="*/ 0 h 946151"/>
              <a:gd name="connsiteX1" fmla="*/ 1111568 w 4868228"/>
              <a:gd name="connsiteY1" fmla="*/ 1588 h 946151"/>
              <a:gd name="connsiteX2" fmla="*/ 0 w 4868228"/>
              <a:gd name="connsiteY2" fmla="*/ 1588 h 946151"/>
              <a:gd name="connsiteX3" fmla="*/ 4637088 w 4868228"/>
              <a:gd name="connsiteY3" fmla="*/ 946151 h 946151"/>
              <a:gd name="connsiteX4" fmla="*/ 4868228 w 4868228"/>
              <a:gd name="connsiteY4" fmla="*/ 0 h 946151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2963 w 4868228"/>
              <a:gd name="connsiteY3" fmla="*/ 989013 h 989013"/>
              <a:gd name="connsiteX4" fmla="*/ 4868228 w 4868228"/>
              <a:gd name="connsiteY4" fmla="*/ 0 h 98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228" h="989013">
                <a:moveTo>
                  <a:pt x="4868228" y="0"/>
                </a:moveTo>
                <a:lnTo>
                  <a:pt x="1111568" y="1588"/>
                </a:lnTo>
                <a:lnTo>
                  <a:pt x="0" y="1588"/>
                </a:lnTo>
                <a:lnTo>
                  <a:pt x="4652963" y="989013"/>
                </a:lnTo>
                <a:lnTo>
                  <a:pt x="4868228" y="0"/>
                </a:lnTo>
                <a:close/>
              </a:path>
            </a:pathLst>
          </a:custGeom>
          <a:solidFill>
            <a:srgbClr val="FFEB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006695" y="-50165"/>
            <a:ext cx="97711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52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-integratie doelgroe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0314"/>
          <a:stretch/>
        </p:blipFill>
        <p:spPr>
          <a:xfrm>
            <a:off x="0" y="-1"/>
            <a:ext cx="7781852" cy="54669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C56FFD72-10C6-4568-824A-B1D9CC8D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D6666A0-243E-4A8B-AABD-74067494590F}"/>
              </a:ext>
            </a:extLst>
          </p:cNvPr>
          <p:cNvSpPr txBox="1"/>
          <p:nvPr userDrawn="1"/>
        </p:nvSpPr>
        <p:spPr>
          <a:xfrm rot="720000">
            <a:off x="150736" y="5184839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75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Integratie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3976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319265" y="1270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9D86A3-A3E3-4067-B69E-67B35567662B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CB5BB07-6FDF-4790-B434-AE747F34BDE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2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GELIJKE 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en, binnen, muur&#10;&#10;Automatisch gegenereerde beschrijving">
            <a:extLst>
              <a:ext uri="{FF2B5EF4-FFF2-40B4-BE49-F238E27FC236}">
                <a16:creationId xmlns:a16="http://schemas.microsoft.com/office/drawing/2014/main" id="{1A63A43C-00F3-419E-B106-2AC0CB9EB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19477"/>
          <a:stretch/>
        </p:blipFill>
        <p:spPr>
          <a:xfrm>
            <a:off x="5511800" y="2527559"/>
            <a:ext cx="6680200" cy="43304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24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8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-gelijke kansen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muur, binnen&#10;&#10;Automatisch gegenereerde beschrijving">
            <a:extLst>
              <a:ext uri="{FF2B5EF4-FFF2-40B4-BE49-F238E27FC236}">
                <a16:creationId xmlns:a16="http://schemas.microsoft.com/office/drawing/2014/main" id="{B2FB4698-B596-478A-93BC-F81A69A0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3" y="3067665"/>
            <a:ext cx="3017520" cy="155234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1528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C81939-21B1-4A15-A9F8-189C8296D03E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FD55C25-E51E-48E0-88D2-385041F83B3E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75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brussel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75DC8D-8B90-46BC-944E-6C612A8F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>
            <a:fillRect/>
          </a:stretch>
        </p:blipFill>
        <p:spPr>
          <a:xfrm>
            <a:off x="0" y="0"/>
            <a:ext cx="668482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C9CCF08-E9F1-4C5E-872E-B9922656C636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9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-VlaamseRand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plant&#10;&#10;Automatisch gegenereerde beschrijving">
            <a:extLst>
              <a:ext uri="{FF2B5EF4-FFF2-40B4-BE49-F238E27FC236}">
                <a16:creationId xmlns:a16="http://schemas.microsoft.com/office/drawing/2014/main" id="{8EB15739-E5AD-4050-80A4-E8258A8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756"/>
          <a:stretch/>
        </p:blipFill>
        <p:spPr>
          <a:xfrm>
            <a:off x="1499709" y="5058000"/>
            <a:ext cx="9650239" cy="1800000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734F787F-EE9D-4E20-9535-5E4AC1134120}"/>
              </a:ext>
            </a:extLst>
          </p:cNvPr>
          <p:cNvSpPr>
            <a:spLocks noChangeAspect="1"/>
          </p:cNvSpPr>
          <p:nvPr/>
        </p:nvSpPr>
        <p:spPr>
          <a:xfrm rot="5400000" flipH="1" flipV="1">
            <a:off x="-243397" y="4262896"/>
            <a:ext cx="3532512" cy="1658363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  <a:gd name="connsiteX0" fmla="*/ 6165215 w 6856730"/>
              <a:gd name="connsiteY0" fmla="*/ 1292034 h 3031299"/>
              <a:gd name="connsiteX1" fmla="*/ 0 w 6856730"/>
              <a:gd name="connsiteY1" fmla="*/ 1287270 h 3031299"/>
              <a:gd name="connsiteX2" fmla="*/ 1588 w 6856730"/>
              <a:gd name="connsiteY2" fmla="*/ 1570301 h 3031299"/>
              <a:gd name="connsiteX3" fmla="*/ 5430838 w 6856730"/>
              <a:gd name="connsiteY3" fmla="*/ 2728404 h 3031299"/>
              <a:gd name="connsiteX4" fmla="*/ 6239510 w 6856730"/>
              <a:gd name="connsiteY4" fmla="*/ 2900807 h 3031299"/>
              <a:gd name="connsiteX5" fmla="*/ 6856730 w 6856730"/>
              <a:gd name="connsiteY5" fmla="*/ 3031299 h 3031299"/>
              <a:gd name="connsiteX6" fmla="*/ 6832119 w 6856730"/>
              <a:gd name="connsiteY6" fmla="*/ -1 h 3031299"/>
              <a:gd name="connsiteX7" fmla="*/ 6165215 w 6856730"/>
              <a:gd name="connsiteY7" fmla="*/ 1292034 h 3031299"/>
              <a:gd name="connsiteX0" fmla="*/ 6214435 w 6905950"/>
              <a:gd name="connsiteY0" fmla="*/ 1346019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7" fmla="*/ 6214435 w 6905950"/>
              <a:gd name="connsiteY7" fmla="*/ 1346019 h 3085284"/>
              <a:gd name="connsiteX0" fmla="*/ 6881339 w 6905950"/>
              <a:gd name="connsiteY0" fmla="*/ 53984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0" fmla="*/ 6830549 w 6855160"/>
              <a:gd name="connsiteY0" fmla="*/ 48851 h 3080151"/>
              <a:gd name="connsiteX1" fmla="*/ 10729 w 6855160"/>
              <a:gd name="connsiteY1" fmla="*/ -1 h 3080151"/>
              <a:gd name="connsiteX2" fmla="*/ 18 w 6855160"/>
              <a:gd name="connsiteY2" fmla="*/ 1619153 h 3080151"/>
              <a:gd name="connsiteX3" fmla="*/ 5429268 w 6855160"/>
              <a:gd name="connsiteY3" fmla="*/ 2777256 h 3080151"/>
              <a:gd name="connsiteX4" fmla="*/ 6237940 w 6855160"/>
              <a:gd name="connsiteY4" fmla="*/ 2949659 h 3080151"/>
              <a:gd name="connsiteX5" fmla="*/ 6855160 w 6855160"/>
              <a:gd name="connsiteY5" fmla="*/ 3080151 h 3080151"/>
              <a:gd name="connsiteX6" fmla="*/ 6830549 w 6855160"/>
              <a:gd name="connsiteY6" fmla="*/ 48851 h 3080151"/>
              <a:gd name="connsiteX0" fmla="*/ 6831358 w 6855969"/>
              <a:gd name="connsiteY0" fmla="*/ 187283 h 3218583"/>
              <a:gd name="connsiteX1" fmla="*/ 0 w 6855969"/>
              <a:gd name="connsiteY1" fmla="*/ 0 h 3218583"/>
              <a:gd name="connsiteX2" fmla="*/ 827 w 6855969"/>
              <a:gd name="connsiteY2" fmla="*/ 1757585 h 3218583"/>
              <a:gd name="connsiteX3" fmla="*/ 5430077 w 6855969"/>
              <a:gd name="connsiteY3" fmla="*/ 2915688 h 3218583"/>
              <a:gd name="connsiteX4" fmla="*/ 6238749 w 6855969"/>
              <a:gd name="connsiteY4" fmla="*/ 3088091 h 3218583"/>
              <a:gd name="connsiteX5" fmla="*/ 6855969 w 6855969"/>
              <a:gd name="connsiteY5" fmla="*/ 3218583 h 3218583"/>
              <a:gd name="connsiteX6" fmla="*/ 6831358 w 6855969"/>
              <a:gd name="connsiteY6" fmla="*/ 187283 h 321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5969" h="3218583">
                <a:moveTo>
                  <a:pt x="6831358" y="187283"/>
                </a:moveTo>
                <a:lnTo>
                  <a:pt x="0" y="0"/>
                </a:lnTo>
                <a:cubicBezTo>
                  <a:pt x="529" y="94344"/>
                  <a:pt x="298" y="1663241"/>
                  <a:pt x="827" y="1757585"/>
                </a:cubicBezTo>
                <a:lnTo>
                  <a:pt x="5430077" y="2915688"/>
                </a:lnTo>
                <a:lnTo>
                  <a:pt x="6238749" y="3088091"/>
                </a:lnTo>
                <a:lnTo>
                  <a:pt x="6855969" y="3218583"/>
                </a:lnTo>
                <a:lnTo>
                  <a:pt x="6831358" y="18728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412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1F427A-ACA7-4D0A-9C59-068364206E1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40CE981-9E50-45E8-BE78-B07BA28AA661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98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6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3277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7" action="ppaction://hlinksldjump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6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2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E7467444-F7AF-CC7B-763E-708CDF879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0" y="0"/>
            <a:ext cx="12192000" cy="4535488"/>
          </a:xfrm>
          <a:custGeom>
            <a:avLst/>
            <a:gdLst>
              <a:gd name="connsiteX0" fmla="*/ 0 w 12192000"/>
              <a:gd name="connsiteY0" fmla="*/ 0 h 4535488"/>
              <a:gd name="connsiteX1" fmla="*/ 12192000 w 12192000"/>
              <a:gd name="connsiteY1" fmla="*/ 0 h 4535488"/>
              <a:gd name="connsiteX2" fmla="*/ 12192000 w 12192000"/>
              <a:gd name="connsiteY2" fmla="*/ 540058 h 4535488"/>
              <a:gd name="connsiteX3" fmla="*/ 10212000 w 12192000"/>
              <a:gd name="connsiteY3" fmla="*/ 540058 h 4535488"/>
              <a:gd name="connsiteX4" fmla="*/ 10212000 w 12192000"/>
              <a:gd name="connsiteY4" fmla="*/ 1310458 h 4535488"/>
              <a:gd name="connsiteX5" fmla="*/ 12192000 w 12192000"/>
              <a:gd name="connsiteY5" fmla="*/ 1310458 h 4535488"/>
              <a:gd name="connsiteX6" fmla="*/ 12192000 w 12192000"/>
              <a:gd name="connsiteY6" fmla="*/ 4535488 h 4535488"/>
              <a:gd name="connsiteX7" fmla="*/ 12191290 w 12192000"/>
              <a:gd name="connsiteY7" fmla="*/ 4535488 h 4535488"/>
              <a:gd name="connsiteX8" fmla="*/ 12191290 w 12192000"/>
              <a:gd name="connsiteY8" fmla="*/ 4305101 h 4535488"/>
              <a:gd name="connsiteX9" fmla="*/ 9267595 w 12192000"/>
              <a:gd name="connsiteY9" fmla="*/ 3833414 h 4535488"/>
              <a:gd name="connsiteX10" fmla="*/ 9267544 w 12192000"/>
              <a:gd name="connsiteY10" fmla="*/ 3833566 h 4535488"/>
              <a:gd name="connsiteX11" fmla="*/ 4808533 w 12192000"/>
              <a:gd name="connsiteY11" fmla="*/ 3114426 h 4535488"/>
              <a:gd name="connsiteX12" fmla="*/ 32464 w 12192000"/>
              <a:gd name="connsiteY12" fmla="*/ 2343877 h 4535488"/>
              <a:gd name="connsiteX13" fmla="*/ 0 w 12192000"/>
              <a:gd name="connsiteY13" fmla="*/ 2339103 h 453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535488">
                <a:moveTo>
                  <a:pt x="0" y="0"/>
                </a:moveTo>
                <a:lnTo>
                  <a:pt x="12192000" y="0"/>
                </a:lnTo>
                <a:lnTo>
                  <a:pt x="12192000" y="540058"/>
                </a:lnTo>
                <a:lnTo>
                  <a:pt x="10212000" y="540058"/>
                </a:lnTo>
                <a:lnTo>
                  <a:pt x="10212000" y="1310458"/>
                </a:lnTo>
                <a:lnTo>
                  <a:pt x="12192000" y="1310458"/>
                </a:lnTo>
                <a:lnTo>
                  <a:pt x="12192000" y="4535488"/>
                </a:lnTo>
                <a:lnTo>
                  <a:pt x="12191290" y="4535488"/>
                </a:lnTo>
                <a:lnTo>
                  <a:pt x="12191290" y="4305101"/>
                </a:lnTo>
                <a:lnTo>
                  <a:pt x="9267595" y="3833414"/>
                </a:lnTo>
                <a:lnTo>
                  <a:pt x="9267544" y="3833566"/>
                </a:lnTo>
                <a:lnTo>
                  <a:pt x="4808533" y="3114426"/>
                </a:lnTo>
                <a:lnTo>
                  <a:pt x="32464" y="2343877"/>
                </a:lnTo>
                <a:lnTo>
                  <a:pt x="0" y="23391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22" name="Afbeelding 2">
            <a:extLst>
              <a:ext uri="{FF2B5EF4-FFF2-40B4-BE49-F238E27FC236}">
                <a16:creationId xmlns:a16="http://schemas.microsoft.com/office/drawing/2014/main" id="{1875C7A0-7885-45F5-1B86-3498BA951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3429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080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418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AA4B9F11-21CE-7962-B697-B22D47B9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5249901"/>
          </a:xfrm>
          <a:custGeom>
            <a:avLst/>
            <a:gdLst>
              <a:gd name="connsiteX0" fmla="*/ 1 w 12193200"/>
              <a:gd name="connsiteY0" fmla="*/ 0 h 5249901"/>
              <a:gd name="connsiteX1" fmla="*/ 12192001 w 12193200"/>
              <a:gd name="connsiteY1" fmla="*/ 0 h 5249901"/>
              <a:gd name="connsiteX2" fmla="*/ 12192001 w 12193200"/>
              <a:gd name="connsiteY2" fmla="*/ 714413 h 5249901"/>
              <a:gd name="connsiteX3" fmla="*/ 12193200 w 12193200"/>
              <a:gd name="connsiteY3" fmla="*/ 714413 h 5249901"/>
              <a:gd name="connsiteX4" fmla="*/ 12193200 w 12193200"/>
              <a:gd name="connsiteY4" fmla="*/ 1254471 h 5249901"/>
              <a:gd name="connsiteX5" fmla="*/ 12193200 w 12193200"/>
              <a:gd name="connsiteY5" fmla="*/ 2024871 h 5249901"/>
              <a:gd name="connsiteX6" fmla="*/ 12193200 w 12193200"/>
              <a:gd name="connsiteY6" fmla="*/ 2851188 h 5249901"/>
              <a:gd name="connsiteX7" fmla="*/ 12193200 w 12193200"/>
              <a:gd name="connsiteY7" fmla="*/ 5249901 h 5249901"/>
              <a:gd name="connsiteX8" fmla="*/ 12192490 w 12193200"/>
              <a:gd name="connsiteY8" fmla="*/ 5249901 h 5249901"/>
              <a:gd name="connsiteX9" fmla="*/ 12192490 w 12193200"/>
              <a:gd name="connsiteY9" fmla="*/ 5019514 h 5249901"/>
              <a:gd name="connsiteX10" fmla="*/ 9268795 w 12193200"/>
              <a:gd name="connsiteY10" fmla="*/ 4547827 h 5249901"/>
              <a:gd name="connsiteX11" fmla="*/ 9268744 w 12193200"/>
              <a:gd name="connsiteY11" fmla="*/ 4547979 h 5249901"/>
              <a:gd name="connsiteX12" fmla="*/ 4809733 w 12193200"/>
              <a:gd name="connsiteY12" fmla="*/ 3828839 h 5249901"/>
              <a:gd name="connsiteX13" fmla="*/ 33664 w 12193200"/>
              <a:gd name="connsiteY13" fmla="*/ 3058290 h 5249901"/>
              <a:gd name="connsiteX14" fmla="*/ 1200 w 12193200"/>
              <a:gd name="connsiteY14" fmla="*/ 3053516 h 5249901"/>
              <a:gd name="connsiteX15" fmla="*/ 1200 w 12193200"/>
              <a:gd name="connsiteY15" fmla="*/ 1770100 h 5249901"/>
              <a:gd name="connsiteX16" fmla="*/ 0 w 12193200"/>
              <a:gd name="connsiteY16" fmla="*/ 1770100 h 5249901"/>
              <a:gd name="connsiteX17" fmla="*/ 0 w 12193200"/>
              <a:gd name="connsiteY17" fmla="*/ 357225 h 5249901"/>
              <a:gd name="connsiteX18" fmla="*/ 1 w 12193200"/>
              <a:gd name="connsiteY18" fmla="*/ 357225 h 52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3200" h="5249901">
                <a:moveTo>
                  <a:pt x="1" y="0"/>
                </a:moveTo>
                <a:lnTo>
                  <a:pt x="12192001" y="0"/>
                </a:lnTo>
                <a:lnTo>
                  <a:pt x="12192001" y="714413"/>
                </a:lnTo>
                <a:lnTo>
                  <a:pt x="12193200" y="714413"/>
                </a:lnTo>
                <a:lnTo>
                  <a:pt x="12193200" y="1254471"/>
                </a:lnTo>
                <a:lnTo>
                  <a:pt x="12193200" y="2024871"/>
                </a:lnTo>
                <a:lnTo>
                  <a:pt x="12193200" y="2851188"/>
                </a:lnTo>
                <a:lnTo>
                  <a:pt x="12193200" y="5249901"/>
                </a:lnTo>
                <a:lnTo>
                  <a:pt x="12192490" y="5249901"/>
                </a:lnTo>
                <a:lnTo>
                  <a:pt x="12192490" y="5019514"/>
                </a:lnTo>
                <a:lnTo>
                  <a:pt x="9268795" y="4547827"/>
                </a:lnTo>
                <a:lnTo>
                  <a:pt x="9268744" y="4547979"/>
                </a:lnTo>
                <a:lnTo>
                  <a:pt x="4809733" y="3828839"/>
                </a:lnTo>
                <a:lnTo>
                  <a:pt x="33664" y="3058290"/>
                </a:lnTo>
                <a:lnTo>
                  <a:pt x="1200" y="3053516"/>
                </a:lnTo>
                <a:lnTo>
                  <a:pt x="1200" y="1770100"/>
                </a:lnTo>
                <a:lnTo>
                  <a:pt x="0" y="1770100"/>
                </a:lnTo>
                <a:lnTo>
                  <a:pt x="0" y="357225"/>
                </a:lnTo>
                <a:lnTo>
                  <a:pt x="1" y="357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979AF5F-5C7A-9D98-AA78-B0A423879DCA}"/>
              </a:ext>
            </a:extLst>
          </p:cNvPr>
          <p:cNvSpPr/>
          <p:nvPr userDrawn="1"/>
        </p:nvSpPr>
        <p:spPr>
          <a:xfrm flipV="1">
            <a:off x="-1" y="3053517"/>
            <a:ext cx="12191290" cy="3804483"/>
          </a:xfrm>
          <a:custGeom>
            <a:avLst/>
            <a:gdLst>
              <a:gd name="connsiteX0" fmla="*/ 0 w 12191290"/>
              <a:gd name="connsiteY0" fmla="*/ 3804483 h 3804483"/>
              <a:gd name="connsiteX1" fmla="*/ 32464 w 12191290"/>
              <a:gd name="connsiteY1" fmla="*/ 3799709 h 3804483"/>
              <a:gd name="connsiteX2" fmla="*/ 4808533 w 12191290"/>
              <a:gd name="connsiteY2" fmla="*/ 3029160 h 3804483"/>
              <a:gd name="connsiteX3" fmla="*/ 12191290 w 12191290"/>
              <a:gd name="connsiteY3" fmla="*/ 1838485 h 3804483"/>
              <a:gd name="connsiteX4" fmla="*/ 12191290 w 12191290"/>
              <a:gd name="connsiteY4" fmla="*/ 0 h 3804483"/>
              <a:gd name="connsiteX5" fmla="*/ 0 w 12191290"/>
              <a:gd name="connsiteY5" fmla="*/ 0 h 380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290" h="3804483">
                <a:moveTo>
                  <a:pt x="0" y="3804483"/>
                </a:moveTo>
                <a:lnTo>
                  <a:pt x="32464" y="3799709"/>
                </a:lnTo>
                <a:lnTo>
                  <a:pt x="4808533" y="3029160"/>
                </a:lnTo>
                <a:lnTo>
                  <a:pt x="12191290" y="1838485"/>
                </a:lnTo>
                <a:lnTo>
                  <a:pt x="1219129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E58C935-9292-F246-3368-8877582CBA66}"/>
              </a:ext>
            </a:extLst>
          </p:cNvPr>
          <p:cNvSpPr/>
          <p:nvPr userDrawn="1"/>
        </p:nvSpPr>
        <p:spPr>
          <a:xfrm flipV="1">
            <a:off x="8492435" y="4547828"/>
            <a:ext cx="3698856" cy="2310172"/>
          </a:xfrm>
          <a:custGeom>
            <a:avLst/>
            <a:gdLst>
              <a:gd name="connsiteX0" fmla="*/ 775161 w 3698856"/>
              <a:gd name="connsiteY0" fmla="*/ 2310172 h 2310172"/>
              <a:gd name="connsiteX1" fmla="*/ 3698856 w 3698856"/>
              <a:gd name="connsiteY1" fmla="*/ 1838485 h 2310172"/>
              <a:gd name="connsiteX2" fmla="*/ 3698856 w 3698856"/>
              <a:gd name="connsiteY2" fmla="*/ 0 h 2310172"/>
              <a:gd name="connsiteX3" fmla="*/ 0 w 3698856"/>
              <a:gd name="connsiteY3" fmla="*/ 0 h 231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856" h="2310172">
                <a:moveTo>
                  <a:pt x="775161" y="2310172"/>
                </a:moveTo>
                <a:lnTo>
                  <a:pt x="3698856" y="1838485"/>
                </a:lnTo>
                <a:lnTo>
                  <a:pt x="36988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959" y="357225"/>
            <a:ext cx="1822679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9760"/>
            <a:ext cx="7543890" cy="72000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4140180"/>
            <a:ext cx="6016071" cy="14542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BC42D5-7947-BB58-6D0F-7CD8B8609C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5409" y="4502785"/>
            <a:ext cx="2843201" cy="1997990"/>
          </a:xfrm>
        </p:spPr>
        <p:txBody>
          <a:bodyPr anchor="b" anchorCtr="0"/>
          <a:lstStyle>
            <a:lvl1pPr algn="r">
              <a:lnSpc>
                <a:spcPct val="108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05735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7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7460"/>
            <a:ext cx="10417215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75927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_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997460"/>
            <a:ext cx="9698079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FE3207ED-9EA3-5D9B-8BD9-2CAC55A5F01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58852" y="1659333"/>
            <a:ext cx="1593748" cy="270000"/>
          </a:xfrm>
          <a:custGeom>
            <a:avLst/>
            <a:gdLst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1904872 h 2173982"/>
              <a:gd name="connsiteX8" fmla="*/ 1080001 w 2160003"/>
              <a:gd name="connsiteY8" fmla="*/ 2173982 h 2173982"/>
              <a:gd name="connsiteX9" fmla="*/ 0 w 2160003"/>
              <a:gd name="connsiteY9" fmla="*/ 1808052 h 2173982"/>
              <a:gd name="connsiteX10" fmla="*/ 0 w 2160003"/>
              <a:gd name="connsiteY10" fmla="*/ 2 h 2173982"/>
              <a:gd name="connsiteX11" fmla="*/ 611433 w 2160003"/>
              <a:gd name="connsiteY11" fmla="*/ 2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2173982 h 2173982"/>
              <a:gd name="connsiteX8" fmla="*/ 0 w 2160003"/>
              <a:gd name="connsiteY8" fmla="*/ 1808052 h 2173982"/>
              <a:gd name="connsiteX9" fmla="*/ 0 w 2160003"/>
              <a:gd name="connsiteY9" fmla="*/ 2 h 2173982"/>
              <a:gd name="connsiteX10" fmla="*/ 611433 w 2160003"/>
              <a:gd name="connsiteY10" fmla="*/ 2 h 2173982"/>
              <a:gd name="connsiteX11" fmla="*/ 611433 w 2160003"/>
              <a:gd name="connsiteY11" fmla="*/ 0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10" fmla="*/ 611433 w 2160003"/>
              <a:gd name="connsiteY10" fmla="*/ 0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2160003 w 2160003"/>
              <a:gd name="connsiteY2" fmla="*/ 1 h 2173982"/>
              <a:gd name="connsiteX3" fmla="*/ 2160003 w 2160003"/>
              <a:gd name="connsiteY3" fmla="*/ 1808051 h 2173982"/>
              <a:gd name="connsiteX4" fmla="*/ 1080003 w 2160003"/>
              <a:gd name="connsiteY4" fmla="*/ 2173981 h 2173982"/>
              <a:gd name="connsiteX5" fmla="*/ 1080001 w 2160003"/>
              <a:gd name="connsiteY5" fmla="*/ 2173982 h 2173982"/>
              <a:gd name="connsiteX6" fmla="*/ 0 w 2160003"/>
              <a:gd name="connsiteY6" fmla="*/ 1808052 h 2173982"/>
              <a:gd name="connsiteX7" fmla="*/ 0 w 2160003"/>
              <a:gd name="connsiteY7" fmla="*/ 2 h 2173982"/>
              <a:gd name="connsiteX8" fmla="*/ 611433 w 2160003"/>
              <a:gd name="connsiteY8" fmla="*/ 2 h 2173982"/>
              <a:gd name="connsiteX0" fmla="*/ 611433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7" fmla="*/ 611433 w 2160003"/>
              <a:gd name="connsiteY7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91440 w 2160003"/>
              <a:gd name="connsiteY6" fmla="*/ 9144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0" fmla="*/ 2160003 w 2160003"/>
              <a:gd name="connsiteY0" fmla="*/ 0 h 2173981"/>
              <a:gd name="connsiteX1" fmla="*/ 2160003 w 2160003"/>
              <a:gd name="connsiteY1" fmla="*/ 1808050 h 2173981"/>
              <a:gd name="connsiteX2" fmla="*/ 1080003 w 2160003"/>
              <a:gd name="connsiteY2" fmla="*/ 2173980 h 2173981"/>
              <a:gd name="connsiteX3" fmla="*/ 1080001 w 2160003"/>
              <a:gd name="connsiteY3" fmla="*/ 2173981 h 2173981"/>
              <a:gd name="connsiteX4" fmla="*/ 0 w 2160003"/>
              <a:gd name="connsiteY4" fmla="*/ 1808051 h 2173981"/>
              <a:gd name="connsiteX0" fmla="*/ 2160003 w 2160003"/>
              <a:gd name="connsiteY0" fmla="*/ 0 h 365931"/>
              <a:gd name="connsiteX1" fmla="*/ 1080003 w 2160003"/>
              <a:gd name="connsiteY1" fmla="*/ 365930 h 365931"/>
              <a:gd name="connsiteX2" fmla="*/ 1080001 w 2160003"/>
              <a:gd name="connsiteY2" fmla="*/ 365931 h 365931"/>
              <a:gd name="connsiteX3" fmla="*/ 0 w 2160003"/>
              <a:gd name="connsiteY3" fmla="*/ 1 h 3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3" h="365931">
                <a:moveTo>
                  <a:pt x="2160003" y="0"/>
                </a:moveTo>
                <a:lnTo>
                  <a:pt x="1080003" y="365930"/>
                </a:lnTo>
                <a:cubicBezTo>
                  <a:pt x="1080002" y="365930"/>
                  <a:pt x="1080002" y="365931"/>
                  <a:pt x="1080001" y="365931"/>
                </a:cubicBezTo>
                <a:lnTo>
                  <a:pt x="0" y="1"/>
                </a:ln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552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1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9FA0EB96-06BA-00F0-B201-3AFE809CD712}"/>
              </a:ext>
            </a:extLst>
          </p:cNvPr>
          <p:cNvSpPr/>
          <p:nvPr/>
        </p:nvSpPr>
        <p:spPr>
          <a:xfrm>
            <a:off x="3988720" y="0"/>
            <a:ext cx="7514191" cy="1440371"/>
          </a:xfrm>
          <a:custGeom>
            <a:avLst/>
            <a:gdLst>
              <a:gd name="connsiteX0" fmla="*/ 6777767 w 7514191"/>
              <a:gd name="connsiteY0" fmla="*/ 1440371 h 1440371"/>
              <a:gd name="connsiteX1" fmla="*/ 7514191 w 7514191"/>
              <a:gd name="connsiteY1" fmla="*/ 0 h 1440371"/>
              <a:gd name="connsiteX2" fmla="*/ 1346766 w 7514191"/>
              <a:gd name="connsiteY2" fmla="*/ 0 h 1440371"/>
              <a:gd name="connsiteX3" fmla="*/ 0 w 7514191"/>
              <a:gd name="connsiteY3" fmla="*/ 0 h 14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4191" h="1440371">
                <a:moveTo>
                  <a:pt x="6777767" y="1440371"/>
                </a:moveTo>
                <a:lnTo>
                  <a:pt x="7514191" y="0"/>
                </a:lnTo>
                <a:lnTo>
                  <a:pt x="134676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B00"/>
          </a:solidFill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D495A515-F884-928F-4FB5-841BE90A6C19}"/>
              </a:ext>
            </a:extLst>
          </p:cNvPr>
          <p:cNvGrpSpPr/>
          <p:nvPr userDrawn="1"/>
        </p:nvGrpSpPr>
        <p:grpSpPr>
          <a:xfrm>
            <a:off x="10766486" y="0"/>
            <a:ext cx="1428910" cy="1744109"/>
            <a:chOff x="10766486" y="0"/>
            <a:chExt cx="1428910" cy="1744109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88F07E9-AF7E-F9AF-F591-40735988C0CA}"/>
                </a:ext>
              </a:extLst>
            </p:cNvPr>
            <p:cNvSpPr/>
            <p:nvPr/>
          </p:nvSpPr>
          <p:spPr>
            <a:xfrm>
              <a:off x="11576457" y="1613253"/>
              <a:ext cx="618939" cy="130856"/>
            </a:xfrm>
            <a:custGeom>
              <a:avLst/>
              <a:gdLst>
                <a:gd name="connsiteX0" fmla="*/ 618940 w 618939"/>
                <a:gd name="connsiteY0" fmla="*/ 130856 h 130856"/>
                <a:gd name="connsiteX1" fmla="*/ 0 w 618939"/>
                <a:gd name="connsiteY1" fmla="*/ 0 h 130856"/>
                <a:gd name="connsiteX2" fmla="*/ 618940 w 618939"/>
                <a:gd name="connsiteY2" fmla="*/ 130856 h 13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939" h="130856">
                  <a:moveTo>
                    <a:pt x="618940" y="130856"/>
                  </a:moveTo>
                  <a:lnTo>
                    <a:pt x="0" y="0"/>
                  </a:lnTo>
                  <a:lnTo>
                    <a:pt x="618940" y="130856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F8852A45-666C-3331-3B55-9A66A6736588}"/>
                </a:ext>
              </a:extLst>
            </p:cNvPr>
            <p:cNvSpPr/>
            <p:nvPr/>
          </p:nvSpPr>
          <p:spPr>
            <a:xfrm>
              <a:off x="10766486" y="0"/>
              <a:ext cx="1428910" cy="1744109"/>
            </a:xfrm>
            <a:custGeom>
              <a:avLst/>
              <a:gdLst>
                <a:gd name="connsiteX0" fmla="*/ 1428910 w 1428910"/>
                <a:gd name="connsiteY0" fmla="*/ 0 h 1744109"/>
                <a:gd name="connsiteX1" fmla="*/ 736424 w 1428910"/>
                <a:gd name="connsiteY1" fmla="*/ 0 h 1744109"/>
                <a:gd name="connsiteX2" fmla="*/ 0 w 1428910"/>
                <a:gd name="connsiteY2" fmla="*/ 1440371 h 1744109"/>
                <a:gd name="connsiteX3" fmla="*/ 809970 w 1428910"/>
                <a:gd name="connsiteY3" fmla="*/ 1613254 h 1744109"/>
                <a:gd name="connsiteX4" fmla="*/ 1428910 w 1428910"/>
                <a:gd name="connsiteY4" fmla="*/ 1744110 h 17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910" h="1744109">
                  <a:moveTo>
                    <a:pt x="1428910" y="0"/>
                  </a:moveTo>
                  <a:lnTo>
                    <a:pt x="736424" y="0"/>
                  </a:lnTo>
                  <a:lnTo>
                    <a:pt x="0" y="1440371"/>
                  </a:lnTo>
                  <a:lnTo>
                    <a:pt x="809970" y="1613254"/>
                  </a:lnTo>
                  <a:lnTo>
                    <a:pt x="1428910" y="1744110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1FD2863F-C643-9A87-F48F-FD454048898C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720725" y="1799999"/>
            <a:ext cx="7514191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932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6421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96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1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9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807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0405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14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8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9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33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50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3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8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7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8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E2D892AB-20E7-EA67-1855-5AD0E78080A6}"/>
              </a:ext>
            </a:extLst>
          </p:cNvPr>
          <p:cNvGrpSpPr/>
          <p:nvPr userDrawn="1"/>
        </p:nvGrpSpPr>
        <p:grpSpPr>
          <a:xfrm>
            <a:off x="3988720" y="0"/>
            <a:ext cx="8206676" cy="1744109"/>
            <a:chOff x="3988720" y="0"/>
            <a:chExt cx="8206676" cy="1744109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9A553F3-0716-9C1E-E399-A85136BE49CE}"/>
                </a:ext>
              </a:extLst>
            </p:cNvPr>
            <p:cNvSpPr/>
            <p:nvPr/>
          </p:nvSpPr>
          <p:spPr>
            <a:xfrm>
              <a:off x="3988720" y="0"/>
              <a:ext cx="7514191" cy="1440371"/>
            </a:xfrm>
            <a:custGeom>
              <a:avLst/>
              <a:gdLst>
                <a:gd name="connsiteX0" fmla="*/ 6777767 w 7514191"/>
                <a:gd name="connsiteY0" fmla="*/ 1440371 h 1440371"/>
                <a:gd name="connsiteX1" fmla="*/ 7514191 w 7514191"/>
                <a:gd name="connsiteY1" fmla="*/ 0 h 1440371"/>
                <a:gd name="connsiteX2" fmla="*/ 1346766 w 7514191"/>
                <a:gd name="connsiteY2" fmla="*/ 0 h 1440371"/>
                <a:gd name="connsiteX3" fmla="*/ 0 w 7514191"/>
                <a:gd name="connsiteY3" fmla="*/ 0 h 14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4191" h="1440371">
                  <a:moveTo>
                    <a:pt x="6777767" y="1440371"/>
                  </a:moveTo>
                  <a:lnTo>
                    <a:pt x="7514191" y="0"/>
                  </a:lnTo>
                  <a:lnTo>
                    <a:pt x="13467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2FC55ED-1C69-7C19-505D-CB83329CE4F6}"/>
                </a:ext>
              </a:extLst>
            </p:cNvPr>
            <p:cNvGrpSpPr/>
            <p:nvPr userDrawn="1"/>
          </p:nvGrpSpPr>
          <p:grpSpPr>
            <a:xfrm>
              <a:off x="10766486" y="0"/>
              <a:ext cx="1428910" cy="1744109"/>
              <a:chOff x="10766486" y="0"/>
              <a:chExt cx="1428910" cy="1744109"/>
            </a:xfrm>
            <a:solidFill>
              <a:srgbClr val="F5F5ED"/>
            </a:solidFill>
          </p:grpSpPr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383ED650-7AAA-9D20-4097-67D3A37B2369}"/>
                  </a:ext>
                </a:extLst>
              </p:cNvPr>
              <p:cNvSpPr/>
              <p:nvPr/>
            </p:nvSpPr>
            <p:spPr>
              <a:xfrm>
                <a:off x="11576457" y="1613253"/>
                <a:ext cx="618939" cy="130856"/>
              </a:xfrm>
              <a:custGeom>
                <a:avLst/>
                <a:gdLst>
                  <a:gd name="connsiteX0" fmla="*/ 618940 w 618939"/>
                  <a:gd name="connsiteY0" fmla="*/ 130856 h 130856"/>
                  <a:gd name="connsiteX1" fmla="*/ 0 w 618939"/>
                  <a:gd name="connsiteY1" fmla="*/ 0 h 130856"/>
                  <a:gd name="connsiteX2" fmla="*/ 618940 w 618939"/>
                  <a:gd name="connsiteY2" fmla="*/ 130856 h 13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939" h="130856">
                    <a:moveTo>
                      <a:pt x="618940" y="130856"/>
                    </a:moveTo>
                    <a:lnTo>
                      <a:pt x="0" y="0"/>
                    </a:lnTo>
                    <a:lnTo>
                      <a:pt x="618940" y="130856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76482D54-D070-37F1-F511-49A9D3672D0A}"/>
                  </a:ext>
                </a:extLst>
              </p:cNvPr>
              <p:cNvSpPr/>
              <p:nvPr/>
            </p:nvSpPr>
            <p:spPr>
              <a:xfrm>
                <a:off x="10766486" y="0"/>
                <a:ext cx="1428910" cy="1744109"/>
              </a:xfrm>
              <a:custGeom>
                <a:avLst/>
                <a:gdLst>
                  <a:gd name="connsiteX0" fmla="*/ 1428910 w 1428910"/>
                  <a:gd name="connsiteY0" fmla="*/ 0 h 1744109"/>
                  <a:gd name="connsiteX1" fmla="*/ 736424 w 1428910"/>
                  <a:gd name="connsiteY1" fmla="*/ 0 h 1744109"/>
                  <a:gd name="connsiteX2" fmla="*/ 0 w 1428910"/>
                  <a:gd name="connsiteY2" fmla="*/ 1440371 h 1744109"/>
                  <a:gd name="connsiteX3" fmla="*/ 809970 w 1428910"/>
                  <a:gd name="connsiteY3" fmla="*/ 1613254 h 1744109"/>
                  <a:gd name="connsiteX4" fmla="*/ 1428910 w 1428910"/>
                  <a:gd name="connsiteY4" fmla="*/ 1744110 h 174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910" h="1744109">
                    <a:moveTo>
                      <a:pt x="1428910" y="0"/>
                    </a:moveTo>
                    <a:lnTo>
                      <a:pt x="736424" y="0"/>
                    </a:lnTo>
                    <a:lnTo>
                      <a:pt x="0" y="1440371"/>
                    </a:lnTo>
                    <a:lnTo>
                      <a:pt x="809970" y="1613254"/>
                    </a:lnTo>
                    <a:lnTo>
                      <a:pt x="1428910" y="174411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0A883F0C-A468-A4F2-708A-329C38F36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38217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2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9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>
            <a:extLst>
              <a:ext uri="{FF2B5EF4-FFF2-40B4-BE49-F238E27FC236}">
                <a16:creationId xmlns:a16="http://schemas.microsoft.com/office/drawing/2014/main" id="{14D3FD3D-EBD5-6029-A3D3-335F08F570DF}"/>
              </a:ext>
            </a:extLst>
          </p:cNvPr>
          <p:cNvGrpSpPr/>
          <p:nvPr userDrawn="1"/>
        </p:nvGrpSpPr>
        <p:grpSpPr>
          <a:xfrm>
            <a:off x="0" y="5115066"/>
            <a:ext cx="8203105" cy="1743351"/>
            <a:chOff x="0" y="5115066"/>
            <a:chExt cx="8203105" cy="1743351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108BC78-C6E3-06A7-581D-618E2C8EB5A8}"/>
                </a:ext>
              </a:extLst>
            </p:cNvPr>
            <p:cNvSpPr/>
            <p:nvPr/>
          </p:nvSpPr>
          <p:spPr>
            <a:xfrm>
              <a:off x="692184" y="5418673"/>
              <a:ext cx="7510921" cy="1439744"/>
            </a:xfrm>
            <a:custGeom>
              <a:avLst/>
              <a:gdLst>
                <a:gd name="connsiteX0" fmla="*/ 736103 w 7510921"/>
                <a:gd name="connsiteY0" fmla="*/ 0 h 1439744"/>
                <a:gd name="connsiteX1" fmla="*/ 0 w 7510921"/>
                <a:gd name="connsiteY1" fmla="*/ 1439744 h 1439744"/>
                <a:gd name="connsiteX2" fmla="*/ 6164741 w 7510921"/>
                <a:gd name="connsiteY2" fmla="*/ 1439744 h 1439744"/>
                <a:gd name="connsiteX3" fmla="*/ 7510922 w 7510921"/>
                <a:gd name="connsiteY3" fmla="*/ 1439744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736103" y="0"/>
                  </a:moveTo>
                  <a:lnTo>
                    <a:pt x="0" y="1439744"/>
                  </a:lnTo>
                  <a:lnTo>
                    <a:pt x="6164741" y="1439744"/>
                  </a:lnTo>
                  <a:lnTo>
                    <a:pt x="7510922" y="1439744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3" name="Graphic 18">
              <a:extLst>
                <a:ext uri="{FF2B5EF4-FFF2-40B4-BE49-F238E27FC236}">
                  <a16:creationId xmlns:a16="http://schemas.microsoft.com/office/drawing/2014/main" id="{7C96D839-50CE-20D7-7B92-519E06C37B36}"/>
                </a:ext>
              </a:extLst>
            </p:cNvPr>
            <p:cNvGrpSpPr/>
            <p:nvPr/>
          </p:nvGrpSpPr>
          <p:grpSpPr>
            <a:xfrm>
              <a:off x="0" y="5115066"/>
              <a:ext cx="1428287" cy="1743351"/>
              <a:chOff x="0" y="5115066"/>
              <a:chExt cx="1428287" cy="1743351"/>
            </a:xfrm>
            <a:solidFill>
              <a:srgbClr val="F5F5ED"/>
            </a:solidFill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7CDB918D-C060-A6DE-BA92-6B51F1F6EC97}"/>
                  </a:ext>
                </a:extLst>
              </p:cNvPr>
              <p:cNvSpPr/>
              <p:nvPr/>
            </p:nvSpPr>
            <p:spPr>
              <a:xfrm>
                <a:off x="0" y="5115066"/>
                <a:ext cx="618670" cy="130799"/>
              </a:xfrm>
              <a:custGeom>
                <a:avLst/>
                <a:gdLst>
                  <a:gd name="connsiteX0" fmla="*/ 0 w 618670"/>
                  <a:gd name="connsiteY0" fmla="*/ 0 h 130799"/>
                  <a:gd name="connsiteX1" fmla="*/ 618670 w 618670"/>
                  <a:gd name="connsiteY1" fmla="*/ 130799 h 130799"/>
                  <a:gd name="connsiteX2" fmla="*/ 0 w 618670"/>
                  <a:gd name="connsiteY2" fmla="*/ 0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0" y="0"/>
                    </a:move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C495C490-9AFB-AD07-4231-FFD62E899D0A}"/>
                  </a:ext>
                </a:extLst>
              </p:cNvPr>
              <p:cNvSpPr/>
              <p:nvPr/>
            </p:nvSpPr>
            <p:spPr>
              <a:xfrm>
                <a:off x="0" y="5115066"/>
                <a:ext cx="1428287" cy="1743351"/>
              </a:xfrm>
              <a:custGeom>
                <a:avLst/>
                <a:gdLst>
                  <a:gd name="connsiteX0" fmla="*/ 0 w 1428287"/>
                  <a:gd name="connsiteY0" fmla="*/ 1743351 h 1743351"/>
                  <a:gd name="connsiteX1" fmla="*/ 692185 w 1428287"/>
                  <a:gd name="connsiteY1" fmla="*/ 1743351 h 1743351"/>
                  <a:gd name="connsiteX2" fmla="*/ 1428288 w 1428287"/>
                  <a:gd name="connsiteY2" fmla="*/ 303607 h 1743351"/>
                  <a:gd name="connsiteX3" fmla="*/ 618670 w 1428287"/>
                  <a:gd name="connsiteY3" fmla="*/ 130799 h 1743351"/>
                  <a:gd name="connsiteX4" fmla="*/ 0 w 1428287"/>
                  <a:gd name="connsiteY4" fmla="*/ 0 h 17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7" h="1743351">
                    <a:moveTo>
                      <a:pt x="0" y="1743351"/>
                    </a:moveTo>
                    <a:lnTo>
                      <a:pt x="692185" y="1743351"/>
                    </a:lnTo>
                    <a:lnTo>
                      <a:pt x="1428288" y="303607"/>
                    </a:ln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D3ADD83-C7B7-FF65-BBF1-BFAF65A093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587"/>
            <a:ext cx="4200845" cy="5420378"/>
          </a:xfrm>
          <a:custGeom>
            <a:avLst/>
            <a:gdLst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500563 w 4500563"/>
              <a:gd name="connsiteY2" fmla="*/ 3079 h 5420378"/>
              <a:gd name="connsiteX3" fmla="*/ 4200845 w 4500563"/>
              <a:gd name="connsiteY3" fmla="*/ 3079 h 5420378"/>
              <a:gd name="connsiteX4" fmla="*/ 1428836 w 4500563"/>
              <a:gd name="connsiteY4" fmla="*/ 5420378 h 5420378"/>
              <a:gd name="connsiteX5" fmla="*/ 1428288 w 4500563"/>
              <a:gd name="connsiteY5" fmla="*/ 5420261 h 5420378"/>
              <a:gd name="connsiteX6" fmla="*/ 618670 w 4500563"/>
              <a:gd name="connsiteY6" fmla="*/ 5247453 h 5420378"/>
              <a:gd name="connsiteX7" fmla="*/ 0 w 4500563"/>
              <a:gd name="connsiteY7" fmla="*/ 5116654 h 5420378"/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200845 w 4500563"/>
              <a:gd name="connsiteY2" fmla="*/ 3079 h 5420378"/>
              <a:gd name="connsiteX3" fmla="*/ 1428836 w 4500563"/>
              <a:gd name="connsiteY3" fmla="*/ 5420378 h 5420378"/>
              <a:gd name="connsiteX4" fmla="*/ 1428288 w 4500563"/>
              <a:gd name="connsiteY4" fmla="*/ 5420261 h 5420378"/>
              <a:gd name="connsiteX5" fmla="*/ 618670 w 4500563"/>
              <a:gd name="connsiteY5" fmla="*/ 5247453 h 5420378"/>
              <a:gd name="connsiteX6" fmla="*/ 0 w 4500563"/>
              <a:gd name="connsiteY6" fmla="*/ 5116654 h 5420378"/>
              <a:gd name="connsiteX7" fmla="*/ 0 w 4500563"/>
              <a:gd name="connsiteY7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618670 w 4200845"/>
              <a:gd name="connsiteY4" fmla="*/ 5247453 h 5420378"/>
              <a:gd name="connsiteX5" fmla="*/ 0 w 4200845"/>
              <a:gd name="connsiteY5" fmla="*/ 5116654 h 5420378"/>
              <a:gd name="connsiteX6" fmla="*/ 0 w 4200845"/>
              <a:gd name="connsiteY6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0 w 4200845"/>
              <a:gd name="connsiteY4" fmla="*/ 5116654 h 5420378"/>
              <a:gd name="connsiteX5" fmla="*/ 0 w 4200845"/>
              <a:gd name="connsiteY5" fmla="*/ 0 h 54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845" h="5420378">
                <a:moveTo>
                  <a:pt x="0" y="0"/>
                </a:moveTo>
                <a:lnTo>
                  <a:pt x="4200845" y="3079"/>
                </a:lnTo>
                <a:lnTo>
                  <a:pt x="1428836" y="5420378"/>
                </a:lnTo>
                <a:lnTo>
                  <a:pt x="1428288" y="5420261"/>
                </a:lnTo>
                <a:lnTo>
                  <a:pt x="0" y="511665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2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77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F44775D-F373-E368-DEC0-9294A9553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873" y="-1"/>
            <a:ext cx="4727049" cy="6858000"/>
          </a:xfrm>
          <a:custGeom>
            <a:avLst/>
            <a:gdLst>
              <a:gd name="connsiteX0" fmla="*/ 0 w 6170612"/>
              <a:gd name="connsiteY0" fmla="*/ 0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0 w 6170612"/>
              <a:gd name="connsiteY0" fmla="*/ 2983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5884739 w 5884739"/>
              <a:gd name="connsiteY2" fmla="*/ 2984 h 6858000"/>
              <a:gd name="connsiteX3" fmla="*/ 3269570 w 5884739"/>
              <a:gd name="connsiteY3" fmla="*/ 2984 h 6858000"/>
              <a:gd name="connsiteX4" fmla="*/ 3401324 w 5884739"/>
              <a:gd name="connsiteY4" fmla="*/ 621654 h 6858000"/>
              <a:gd name="connsiteX5" fmla="*/ 3573177 w 5884739"/>
              <a:gd name="connsiteY5" fmla="*/ 1431272 h 6858000"/>
              <a:gd name="connsiteX6" fmla="*/ 4727049 w 5884739"/>
              <a:gd name="connsiteY6" fmla="*/ 6858000 h 6858000"/>
              <a:gd name="connsiteX7" fmla="*/ 0 w 5884739"/>
              <a:gd name="connsiteY7" fmla="*/ 6858000 h 6858000"/>
              <a:gd name="connsiteX8" fmla="*/ 1114727 w 5884739"/>
              <a:gd name="connsiteY8" fmla="*/ 1619353 h 6858000"/>
              <a:gd name="connsiteX9" fmla="*/ 1113963 w 5884739"/>
              <a:gd name="connsiteY9" fmla="*/ 1618962 h 6858000"/>
              <a:gd name="connsiteX10" fmla="*/ 1153871 w 5884739"/>
              <a:gd name="connsiteY10" fmla="*/ 1431271 h 6858000"/>
              <a:gd name="connsiteX11" fmla="*/ 1326679 w 5884739"/>
              <a:gd name="connsiteY11" fmla="*/ 621653 h 6858000"/>
              <a:gd name="connsiteX12" fmla="*/ 1457478 w 5884739"/>
              <a:gd name="connsiteY12" fmla="*/ 2983 h 6858000"/>
              <a:gd name="connsiteX13" fmla="*/ 1457477 w 5884739"/>
              <a:gd name="connsiteY13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3269570 w 5884739"/>
              <a:gd name="connsiteY2" fmla="*/ 2984 h 6858000"/>
              <a:gd name="connsiteX3" fmla="*/ 3401324 w 5884739"/>
              <a:gd name="connsiteY3" fmla="*/ 621654 h 6858000"/>
              <a:gd name="connsiteX4" fmla="*/ 3573177 w 5884739"/>
              <a:gd name="connsiteY4" fmla="*/ 1431272 h 6858000"/>
              <a:gd name="connsiteX5" fmla="*/ 4727049 w 5884739"/>
              <a:gd name="connsiteY5" fmla="*/ 6858000 h 6858000"/>
              <a:gd name="connsiteX6" fmla="*/ 0 w 5884739"/>
              <a:gd name="connsiteY6" fmla="*/ 6858000 h 6858000"/>
              <a:gd name="connsiteX7" fmla="*/ 1114727 w 5884739"/>
              <a:gd name="connsiteY7" fmla="*/ 1619353 h 6858000"/>
              <a:gd name="connsiteX8" fmla="*/ 1113963 w 5884739"/>
              <a:gd name="connsiteY8" fmla="*/ 1618962 h 6858000"/>
              <a:gd name="connsiteX9" fmla="*/ 1153871 w 5884739"/>
              <a:gd name="connsiteY9" fmla="*/ 1431271 h 6858000"/>
              <a:gd name="connsiteX10" fmla="*/ 1326679 w 5884739"/>
              <a:gd name="connsiteY10" fmla="*/ 621653 h 6858000"/>
              <a:gd name="connsiteX11" fmla="*/ 1457478 w 5884739"/>
              <a:gd name="connsiteY11" fmla="*/ 2983 h 6858000"/>
              <a:gd name="connsiteX12" fmla="*/ 1457477 w 5884739"/>
              <a:gd name="connsiteY12" fmla="*/ 2983 h 6858000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3573177 w 4727049"/>
              <a:gd name="connsiteY3" fmla="*/ 1428289 h 6855017"/>
              <a:gd name="connsiteX4" fmla="*/ 4727049 w 4727049"/>
              <a:gd name="connsiteY4" fmla="*/ 6855017 h 6855017"/>
              <a:gd name="connsiteX5" fmla="*/ 0 w 4727049"/>
              <a:gd name="connsiteY5" fmla="*/ 6855017 h 6855017"/>
              <a:gd name="connsiteX6" fmla="*/ 1114727 w 4727049"/>
              <a:gd name="connsiteY6" fmla="*/ 1616370 h 6855017"/>
              <a:gd name="connsiteX7" fmla="*/ 1113963 w 4727049"/>
              <a:gd name="connsiteY7" fmla="*/ 1615979 h 6855017"/>
              <a:gd name="connsiteX8" fmla="*/ 1153871 w 4727049"/>
              <a:gd name="connsiteY8" fmla="*/ 1428288 h 6855017"/>
              <a:gd name="connsiteX9" fmla="*/ 1326679 w 4727049"/>
              <a:gd name="connsiteY9" fmla="*/ 618670 h 6855017"/>
              <a:gd name="connsiteX10" fmla="*/ 1457478 w 4727049"/>
              <a:gd name="connsiteY10" fmla="*/ 0 h 6855017"/>
              <a:gd name="connsiteX11" fmla="*/ 1457477 w 4727049"/>
              <a:gd name="connsiteY11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4727049 w 4727049"/>
              <a:gd name="connsiteY3" fmla="*/ 6855017 h 6855017"/>
              <a:gd name="connsiteX4" fmla="*/ 0 w 4727049"/>
              <a:gd name="connsiteY4" fmla="*/ 6855017 h 6855017"/>
              <a:gd name="connsiteX5" fmla="*/ 1114727 w 4727049"/>
              <a:gd name="connsiteY5" fmla="*/ 1616370 h 6855017"/>
              <a:gd name="connsiteX6" fmla="*/ 1113963 w 4727049"/>
              <a:gd name="connsiteY6" fmla="*/ 1615979 h 6855017"/>
              <a:gd name="connsiteX7" fmla="*/ 1153871 w 4727049"/>
              <a:gd name="connsiteY7" fmla="*/ 1428288 h 6855017"/>
              <a:gd name="connsiteX8" fmla="*/ 1326679 w 4727049"/>
              <a:gd name="connsiteY8" fmla="*/ 618670 h 6855017"/>
              <a:gd name="connsiteX9" fmla="*/ 1457478 w 4727049"/>
              <a:gd name="connsiteY9" fmla="*/ 0 h 6855017"/>
              <a:gd name="connsiteX10" fmla="*/ 1457477 w 4727049"/>
              <a:gd name="connsiteY10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326679 w 4727049"/>
              <a:gd name="connsiteY7" fmla="*/ 618670 h 6855017"/>
              <a:gd name="connsiteX8" fmla="*/ 1457478 w 4727049"/>
              <a:gd name="connsiteY8" fmla="*/ 0 h 6855017"/>
              <a:gd name="connsiteX9" fmla="*/ 1457477 w 4727049"/>
              <a:gd name="connsiteY9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457478 w 4727049"/>
              <a:gd name="connsiteY7" fmla="*/ 0 h 6855017"/>
              <a:gd name="connsiteX8" fmla="*/ 1457477 w 4727049"/>
              <a:gd name="connsiteY8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457478 w 4727049"/>
              <a:gd name="connsiteY6" fmla="*/ 0 h 6855017"/>
              <a:gd name="connsiteX7" fmla="*/ 1457477 w 4727049"/>
              <a:gd name="connsiteY7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457478 w 4727049"/>
              <a:gd name="connsiteY5" fmla="*/ 0 h 6855017"/>
              <a:gd name="connsiteX6" fmla="*/ 1457477 w 4727049"/>
              <a:gd name="connsiteY6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457478 w 4727049"/>
              <a:gd name="connsiteY4" fmla="*/ 0 h 6855017"/>
              <a:gd name="connsiteX5" fmla="*/ 1457477 w 4727049"/>
              <a:gd name="connsiteY5" fmla="*/ 0 h 685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049" h="6855017">
                <a:moveTo>
                  <a:pt x="1457477" y="0"/>
                </a:moveTo>
                <a:lnTo>
                  <a:pt x="3269570" y="1"/>
                </a:lnTo>
                <a:lnTo>
                  <a:pt x="4727049" y="6855017"/>
                </a:lnTo>
                <a:lnTo>
                  <a:pt x="0" y="6855017"/>
                </a:lnTo>
                <a:lnTo>
                  <a:pt x="1457478" y="0"/>
                </a:lnTo>
                <a:lnTo>
                  <a:pt x="145747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FDC7654-383E-00E4-965D-745A326010FF}"/>
              </a:ext>
            </a:extLst>
          </p:cNvPr>
          <p:cNvGrpSpPr/>
          <p:nvPr userDrawn="1"/>
        </p:nvGrpSpPr>
        <p:grpSpPr>
          <a:xfrm>
            <a:off x="0" y="2984"/>
            <a:ext cx="1743351" cy="6856925"/>
            <a:chOff x="0" y="2984"/>
            <a:chExt cx="1743351" cy="6856925"/>
          </a:xfrm>
        </p:grpSpPr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4EB558-775D-518D-407F-86965B5855FD}"/>
                </a:ext>
              </a:extLst>
            </p:cNvPr>
            <p:cNvSpPr/>
            <p:nvPr/>
          </p:nvSpPr>
          <p:spPr>
            <a:xfrm>
              <a:off x="1612551" y="2984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E6D98EFB-F283-3877-9515-8B21BDBA6CC1}"/>
                </a:ext>
              </a:extLst>
            </p:cNvPr>
            <p:cNvSpPr/>
            <p:nvPr/>
          </p:nvSpPr>
          <p:spPr>
            <a:xfrm>
              <a:off x="0" y="2984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5A6E266-10BA-A208-C299-B85060F387EF}"/>
                </a:ext>
              </a:extLst>
            </p:cNvPr>
            <p:cNvSpPr/>
            <p:nvPr/>
          </p:nvSpPr>
          <p:spPr>
            <a:xfrm>
              <a:off x="0" y="903301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6544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56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719138"/>
            <a:ext cx="6072863" cy="1080861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2296159"/>
            <a:ext cx="6071276" cy="34638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173B4B-3AAD-318D-40BB-0B81BB825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1038" y="357188"/>
            <a:ext cx="6070600" cy="406800"/>
          </a:xfrm>
        </p:spPr>
        <p:txBody>
          <a:bodyPr anchor="b" anchorCtr="0"/>
          <a:lstStyle>
            <a:lvl1pPr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4856DE2-093B-E751-FF97-7FD6185264D8}"/>
              </a:ext>
            </a:extLst>
          </p:cNvPr>
          <p:cNvCxnSpPr/>
          <p:nvPr userDrawn="1"/>
        </p:nvCxnSpPr>
        <p:spPr>
          <a:xfrm>
            <a:off x="5760362" y="198864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5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8ED392E7-6414-B82A-A015-E7BC809E8A36}"/>
              </a:ext>
            </a:extLst>
          </p:cNvPr>
          <p:cNvGrpSpPr/>
          <p:nvPr userDrawn="1"/>
        </p:nvGrpSpPr>
        <p:grpSpPr>
          <a:xfrm>
            <a:off x="0" y="0"/>
            <a:ext cx="1744109" cy="6859910"/>
            <a:chOff x="0" y="0"/>
            <a:chExt cx="1744109" cy="6859910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C2B40EF-527A-3FA1-8997-A4CAAC540D12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26EC29E-4B6E-EE67-A498-6C04F4E01AF7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A5E5AA8-EE89-E92B-1014-750B51F599E8}"/>
                </a:ext>
              </a:extLst>
            </p:cNvPr>
            <p:cNvSpPr/>
            <p:nvPr/>
          </p:nvSpPr>
          <p:spPr>
            <a:xfrm>
              <a:off x="0" y="900709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0F598746-DACC-2FCC-7AD2-7638255AD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214" y="1623717"/>
            <a:ext cx="2675787" cy="5234283"/>
          </a:xfrm>
          <a:custGeom>
            <a:avLst/>
            <a:gdLst>
              <a:gd name="connsiteX0" fmla="*/ 2675787 w 2675787"/>
              <a:gd name="connsiteY0" fmla="*/ 0 h 5234283"/>
              <a:gd name="connsiteX1" fmla="*/ 2675787 w 2675787"/>
              <a:gd name="connsiteY1" fmla="*/ 5234283 h 5234283"/>
              <a:gd name="connsiteX2" fmla="*/ 0 w 2675787"/>
              <a:gd name="connsiteY2" fmla="*/ 5234283 h 52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5787" h="5234283">
                <a:moveTo>
                  <a:pt x="2675787" y="0"/>
                </a:moveTo>
                <a:lnTo>
                  <a:pt x="2675787" y="5234283"/>
                </a:lnTo>
                <a:lnTo>
                  <a:pt x="0" y="523428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3839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6B796C6-58E3-06BC-F371-A75A1FE42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47970" y="1272"/>
            <a:ext cx="1744030" cy="6856729"/>
          </a:xfrm>
          <a:custGeom>
            <a:avLst/>
            <a:gdLst>
              <a:gd name="connsiteX0" fmla="*/ 1744030 w 1744030"/>
              <a:gd name="connsiteY0" fmla="*/ 0 h 6856729"/>
              <a:gd name="connsiteX1" fmla="*/ 1739266 w 1744030"/>
              <a:gd name="connsiteY1" fmla="*/ 6165215 h 6856729"/>
              <a:gd name="connsiteX2" fmla="*/ 1739266 w 1744030"/>
              <a:gd name="connsiteY2" fmla="*/ 6856729 h 6856729"/>
              <a:gd name="connsiteX3" fmla="*/ 0 w 1744030"/>
              <a:gd name="connsiteY3" fmla="*/ 6856729 h 6856729"/>
              <a:gd name="connsiteX4" fmla="*/ 130492 w 1744030"/>
              <a:gd name="connsiteY4" fmla="*/ 6239510 h 6856729"/>
              <a:gd name="connsiteX5" fmla="*/ 302896 w 1744030"/>
              <a:gd name="connsiteY5" fmla="*/ 5430838 h 6856729"/>
              <a:gd name="connsiteX6" fmla="*/ 1460998 w 1744030"/>
              <a:gd name="connsiteY6" fmla="*/ 1588 h 6856729"/>
              <a:gd name="connsiteX7" fmla="*/ 1744030 w 1744030"/>
              <a:gd name="connsiteY7" fmla="*/ 0 h 685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4030" h="6856729">
                <a:moveTo>
                  <a:pt x="1744030" y="0"/>
                </a:moveTo>
                <a:lnTo>
                  <a:pt x="1739266" y="6165215"/>
                </a:lnTo>
                <a:lnTo>
                  <a:pt x="1739266" y="6856729"/>
                </a:lnTo>
                <a:lnTo>
                  <a:pt x="0" y="6856729"/>
                </a:lnTo>
                <a:lnTo>
                  <a:pt x="130492" y="6239510"/>
                </a:lnTo>
                <a:lnTo>
                  <a:pt x="302896" y="5430838"/>
                </a:lnTo>
                <a:lnTo>
                  <a:pt x="1460998" y="1588"/>
                </a:lnTo>
                <a:cubicBezTo>
                  <a:pt x="1555342" y="1059"/>
                  <a:pt x="1649686" y="529"/>
                  <a:pt x="174403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727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19138"/>
            <a:ext cx="9492863" cy="81086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628008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84989FF-A4B7-6A10-4C27-E80D8D825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89030" y="0"/>
            <a:ext cx="3202970" cy="6858001"/>
          </a:xfrm>
          <a:custGeom>
            <a:avLst/>
            <a:gdLst>
              <a:gd name="connsiteX0" fmla="*/ 1624955 w 3202970"/>
              <a:gd name="connsiteY0" fmla="*/ 0 h 6858001"/>
              <a:gd name="connsiteX1" fmla="*/ 3202970 w 3202970"/>
              <a:gd name="connsiteY1" fmla="*/ 0 h 6858001"/>
              <a:gd name="connsiteX2" fmla="*/ 3202970 w 3202970"/>
              <a:gd name="connsiteY2" fmla="*/ 6858000 h 6858001"/>
              <a:gd name="connsiteX3" fmla="*/ 1739266 w 3202970"/>
              <a:gd name="connsiteY3" fmla="*/ 6858000 h 6858001"/>
              <a:gd name="connsiteX4" fmla="*/ 1739266 w 3202970"/>
              <a:gd name="connsiteY4" fmla="*/ 6858001 h 6858001"/>
              <a:gd name="connsiteX5" fmla="*/ 0 w 3202970"/>
              <a:gd name="connsiteY5" fmla="*/ 6858001 h 6858001"/>
              <a:gd name="connsiteX6" fmla="*/ 130492 w 3202970"/>
              <a:gd name="connsiteY6" fmla="*/ 6240782 h 6858001"/>
              <a:gd name="connsiteX7" fmla="*/ 302896 w 3202970"/>
              <a:gd name="connsiteY7" fmla="*/ 5432110 h 6858001"/>
              <a:gd name="connsiteX8" fmla="*/ 1460998 w 3202970"/>
              <a:gd name="connsiteY8" fmla="*/ 2860 h 6858001"/>
              <a:gd name="connsiteX9" fmla="*/ 1624955 w 3202970"/>
              <a:gd name="connsiteY9" fmla="*/ 194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970" h="6858001">
                <a:moveTo>
                  <a:pt x="1624955" y="0"/>
                </a:moveTo>
                <a:lnTo>
                  <a:pt x="3202970" y="0"/>
                </a:lnTo>
                <a:lnTo>
                  <a:pt x="3202970" y="6858000"/>
                </a:lnTo>
                <a:lnTo>
                  <a:pt x="1739266" y="6858000"/>
                </a:lnTo>
                <a:lnTo>
                  <a:pt x="1739266" y="6858001"/>
                </a:lnTo>
                <a:lnTo>
                  <a:pt x="0" y="6858001"/>
                </a:lnTo>
                <a:lnTo>
                  <a:pt x="130492" y="6240782"/>
                </a:lnTo>
                <a:lnTo>
                  <a:pt x="302896" y="5432110"/>
                </a:lnTo>
                <a:lnTo>
                  <a:pt x="1460998" y="2860"/>
                </a:lnTo>
                <a:lnTo>
                  <a:pt x="1624955" y="194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CF3F836A-7828-9D47-F31B-9E781E712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737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73919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7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468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E7467444-F7AF-CC7B-763E-708CDF879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0" y="0"/>
            <a:ext cx="12192000" cy="4535488"/>
          </a:xfrm>
          <a:custGeom>
            <a:avLst/>
            <a:gdLst>
              <a:gd name="connsiteX0" fmla="*/ 0 w 12192000"/>
              <a:gd name="connsiteY0" fmla="*/ 0 h 4535488"/>
              <a:gd name="connsiteX1" fmla="*/ 12192000 w 12192000"/>
              <a:gd name="connsiteY1" fmla="*/ 0 h 4535488"/>
              <a:gd name="connsiteX2" fmla="*/ 12192000 w 12192000"/>
              <a:gd name="connsiteY2" fmla="*/ 540058 h 4535488"/>
              <a:gd name="connsiteX3" fmla="*/ 10212000 w 12192000"/>
              <a:gd name="connsiteY3" fmla="*/ 540058 h 4535488"/>
              <a:gd name="connsiteX4" fmla="*/ 10212000 w 12192000"/>
              <a:gd name="connsiteY4" fmla="*/ 1310458 h 4535488"/>
              <a:gd name="connsiteX5" fmla="*/ 12192000 w 12192000"/>
              <a:gd name="connsiteY5" fmla="*/ 1310458 h 4535488"/>
              <a:gd name="connsiteX6" fmla="*/ 12192000 w 12192000"/>
              <a:gd name="connsiteY6" fmla="*/ 4535488 h 4535488"/>
              <a:gd name="connsiteX7" fmla="*/ 12191290 w 12192000"/>
              <a:gd name="connsiteY7" fmla="*/ 4535488 h 4535488"/>
              <a:gd name="connsiteX8" fmla="*/ 12191290 w 12192000"/>
              <a:gd name="connsiteY8" fmla="*/ 4305101 h 4535488"/>
              <a:gd name="connsiteX9" fmla="*/ 9267595 w 12192000"/>
              <a:gd name="connsiteY9" fmla="*/ 3833414 h 4535488"/>
              <a:gd name="connsiteX10" fmla="*/ 9267544 w 12192000"/>
              <a:gd name="connsiteY10" fmla="*/ 3833566 h 4535488"/>
              <a:gd name="connsiteX11" fmla="*/ 4808533 w 12192000"/>
              <a:gd name="connsiteY11" fmla="*/ 3114426 h 4535488"/>
              <a:gd name="connsiteX12" fmla="*/ 32464 w 12192000"/>
              <a:gd name="connsiteY12" fmla="*/ 2343877 h 4535488"/>
              <a:gd name="connsiteX13" fmla="*/ 0 w 12192000"/>
              <a:gd name="connsiteY13" fmla="*/ 2339103 h 453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535488">
                <a:moveTo>
                  <a:pt x="0" y="0"/>
                </a:moveTo>
                <a:lnTo>
                  <a:pt x="12192000" y="0"/>
                </a:lnTo>
                <a:lnTo>
                  <a:pt x="12192000" y="540058"/>
                </a:lnTo>
                <a:lnTo>
                  <a:pt x="10212000" y="540058"/>
                </a:lnTo>
                <a:lnTo>
                  <a:pt x="10212000" y="1310458"/>
                </a:lnTo>
                <a:lnTo>
                  <a:pt x="12192000" y="1310458"/>
                </a:lnTo>
                <a:lnTo>
                  <a:pt x="12192000" y="4535488"/>
                </a:lnTo>
                <a:lnTo>
                  <a:pt x="12191290" y="4535488"/>
                </a:lnTo>
                <a:lnTo>
                  <a:pt x="12191290" y="4305101"/>
                </a:lnTo>
                <a:lnTo>
                  <a:pt x="9267595" y="3833414"/>
                </a:lnTo>
                <a:lnTo>
                  <a:pt x="9267544" y="3833566"/>
                </a:lnTo>
                <a:lnTo>
                  <a:pt x="4808533" y="3114426"/>
                </a:lnTo>
                <a:lnTo>
                  <a:pt x="32464" y="2343877"/>
                </a:lnTo>
                <a:lnTo>
                  <a:pt x="0" y="23391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22" name="Afbeelding 2">
            <a:extLst>
              <a:ext uri="{FF2B5EF4-FFF2-40B4-BE49-F238E27FC236}">
                <a16:creationId xmlns:a16="http://schemas.microsoft.com/office/drawing/2014/main" id="{1875C7A0-7885-45F5-1B86-3498BA951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3429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8916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AA4B9F11-21CE-7962-B697-B22D47B9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5249901"/>
          </a:xfrm>
          <a:custGeom>
            <a:avLst/>
            <a:gdLst>
              <a:gd name="connsiteX0" fmla="*/ 1 w 12193200"/>
              <a:gd name="connsiteY0" fmla="*/ 0 h 5249901"/>
              <a:gd name="connsiteX1" fmla="*/ 12192001 w 12193200"/>
              <a:gd name="connsiteY1" fmla="*/ 0 h 5249901"/>
              <a:gd name="connsiteX2" fmla="*/ 12192001 w 12193200"/>
              <a:gd name="connsiteY2" fmla="*/ 714413 h 5249901"/>
              <a:gd name="connsiteX3" fmla="*/ 12193200 w 12193200"/>
              <a:gd name="connsiteY3" fmla="*/ 714413 h 5249901"/>
              <a:gd name="connsiteX4" fmla="*/ 12193200 w 12193200"/>
              <a:gd name="connsiteY4" fmla="*/ 1254471 h 5249901"/>
              <a:gd name="connsiteX5" fmla="*/ 12193200 w 12193200"/>
              <a:gd name="connsiteY5" fmla="*/ 2024871 h 5249901"/>
              <a:gd name="connsiteX6" fmla="*/ 12193200 w 12193200"/>
              <a:gd name="connsiteY6" fmla="*/ 2851188 h 5249901"/>
              <a:gd name="connsiteX7" fmla="*/ 12193200 w 12193200"/>
              <a:gd name="connsiteY7" fmla="*/ 5249901 h 5249901"/>
              <a:gd name="connsiteX8" fmla="*/ 12192490 w 12193200"/>
              <a:gd name="connsiteY8" fmla="*/ 5249901 h 5249901"/>
              <a:gd name="connsiteX9" fmla="*/ 12192490 w 12193200"/>
              <a:gd name="connsiteY9" fmla="*/ 5019514 h 5249901"/>
              <a:gd name="connsiteX10" fmla="*/ 9268795 w 12193200"/>
              <a:gd name="connsiteY10" fmla="*/ 4547827 h 5249901"/>
              <a:gd name="connsiteX11" fmla="*/ 9268744 w 12193200"/>
              <a:gd name="connsiteY11" fmla="*/ 4547979 h 5249901"/>
              <a:gd name="connsiteX12" fmla="*/ 4809733 w 12193200"/>
              <a:gd name="connsiteY12" fmla="*/ 3828839 h 5249901"/>
              <a:gd name="connsiteX13" fmla="*/ 33664 w 12193200"/>
              <a:gd name="connsiteY13" fmla="*/ 3058290 h 5249901"/>
              <a:gd name="connsiteX14" fmla="*/ 1200 w 12193200"/>
              <a:gd name="connsiteY14" fmla="*/ 3053516 h 5249901"/>
              <a:gd name="connsiteX15" fmla="*/ 1200 w 12193200"/>
              <a:gd name="connsiteY15" fmla="*/ 1770100 h 5249901"/>
              <a:gd name="connsiteX16" fmla="*/ 0 w 12193200"/>
              <a:gd name="connsiteY16" fmla="*/ 1770100 h 5249901"/>
              <a:gd name="connsiteX17" fmla="*/ 0 w 12193200"/>
              <a:gd name="connsiteY17" fmla="*/ 357225 h 5249901"/>
              <a:gd name="connsiteX18" fmla="*/ 1 w 12193200"/>
              <a:gd name="connsiteY18" fmla="*/ 357225 h 52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3200" h="5249901">
                <a:moveTo>
                  <a:pt x="1" y="0"/>
                </a:moveTo>
                <a:lnTo>
                  <a:pt x="12192001" y="0"/>
                </a:lnTo>
                <a:lnTo>
                  <a:pt x="12192001" y="714413"/>
                </a:lnTo>
                <a:lnTo>
                  <a:pt x="12193200" y="714413"/>
                </a:lnTo>
                <a:lnTo>
                  <a:pt x="12193200" y="1254471"/>
                </a:lnTo>
                <a:lnTo>
                  <a:pt x="12193200" y="2024871"/>
                </a:lnTo>
                <a:lnTo>
                  <a:pt x="12193200" y="2851188"/>
                </a:lnTo>
                <a:lnTo>
                  <a:pt x="12193200" y="5249901"/>
                </a:lnTo>
                <a:lnTo>
                  <a:pt x="12192490" y="5249901"/>
                </a:lnTo>
                <a:lnTo>
                  <a:pt x="12192490" y="5019514"/>
                </a:lnTo>
                <a:lnTo>
                  <a:pt x="9268795" y="4547827"/>
                </a:lnTo>
                <a:lnTo>
                  <a:pt x="9268744" y="4547979"/>
                </a:lnTo>
                <a:lnTo>
                  <a:pt x="4809733" y="3828839"/>
                </a:lnTo>
                <a:lnTo>
                  <a:pt x="33664" y="3058290"/>
                </a:lnTo>
                <a:lnTo>
                  <a:pt x="1200" y="3053516"/>
                </a:lnTo>
                <a:lnTo>
                  <a:pt x="1200" y="1770100"/>
                </a:lnTo>
                <a:lnTo>
                  <a:pt x="0" y="1770100"/>
                </a:lnTo>
                <a:lnTo>
                  <a:pt x="0" y="357225"/>
                </a:lnTo>
                <a:lnTo>
                  <a:pt x="1" y="357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979AF5F-5C7A-9D98-AA78-B0A423879DCA}"/>
              </a:ext>
            </a:extLst>
          </p:cNvPr>
          <p:cNvSpPr/>
          <p:nvPr userDrawn="1"/>
        </p:nvSpPr>
        <p:spPr>
          <a:xfrm flipV="1">
            <a:off x="-1" y="3053517"/>
            <a:ext cx="12191290" cy="3804483"/>
          </a:xfrm>
          <a:custGeom>
            <a:avLst/>
            <a:gdLst>
              <a:gd name="connsiteX0" fmla="*/ 0 w 12191290"/>
              <a:gd name="connsiteY0" fmla="*/ 3804483 h 3804483"/>
              <a:gd name="connsiteX1" fmla="*/ 32464 w 12191290"/>
              <a:gd name="connsiteY1" fmla="*/ 3799709 h 3804483"/>
              <a:gd name="connsiteX2" fmla="*/ 4808533 w 12191290"/>
              <a:gd name="connsiteY2" fmla="*/ 3029160 h 3804483"/>
              <a:gd name="connsiteX3" fmla="*/ 12191290 w 12191290"/>
              <a:gd name="connsiteY3" fmla="*/ 1838485 h 3804483"/>
              <a:gd name="connsiteX4" fmla="*/ 12191290 w 12191290"/>
              <a:gd name="connsiteY4" fmla="*/ 0 h 3804483"/>
              <a:gd name="connsiteX5" fmla="*/ 0 w 12191290"/>
              <a:gd name="connsiteY5" fmla="*/ 0 h 380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290" h="3804483">
                <a:moveTo>
                  <a:pt x="0" y="3804483"/>
                </a:moveTo>
                <a:lnTo>
                  <a:pt x="32464" y="3799709"/>
                </a:lnTo>
                <a:lnTo>
                  <a:pt x="4808533" y="3029160"/>
                </a:lnTo>
                <a:lnTo>
                  <a:pt x="12191290" y="1838485"/>
                </a:lnTo>
                <a:lnTo>
                  <a:pt x="1219129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E58C935-9292-F246-3368-8877582CBA66}"/>
              </a:ext>
            </a:extLst>
          </p:cNvPr>
          <p:cNvSpPr/>
          <p:nvPr userDrawn="1"/>
        </p:nvSpPr>
        <p:spPr>
          <a:xfrm flipV="1">
            <a:off x="8492435" y="4547828"/>
            <a:ext cx="3698856" cy="2310172"/>
          </a:xfrm>
          <a:custGeom>
            <a:avLst/>
            <a:gdLst>
              <a:gd name="connsiteX0" fmla="*/ 775161 w 3698856"/>
              <a:gd name="connsiteY0" fmla="*/ 2310172 h 2310172"/>
              <a:gd name="connsiteX1" fmla="*/ 3698856 w 3698856"/>
              <a:gd name="connsiteY1" fmla="*/ 1838485 h 2310172"/>
              <a:gd name="connsiteX2" fmla="*/ 3698856 w 3698856"/>
              <a:gd name="connsiteY2" fmla="*/ 0 h 2310172"/>
              <a:gd name="connsiteX3" fmla="*/ 0 w 3698856"/>
              <a:gd name="connsiteY3" fmla="*/ 0 h 231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856" h="2310172">
                <a:moveTo>
                  <a:pt x="775161" y="2310172"/>
                </a:moveTo>
                <a:lnTo>
                  <a:pt x="3698856" y="1838485"/>
                </a:lnTo>
                <a:lnTo>
                  <a:pt x="36988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959" y="357225"/>
            <a:ext cx="1822679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9760"/>
            <a:ext cx="7543890" cy="72000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4140180"/>
            <a:ext cx="6016071" cy="14542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BC42D5-7947-BB58-6D0F-7CD8B8609C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5409" y="4502785"/>
            <a:ext cx="2843201" cy="1997990"/>
          </a:xfrm>
        </p:spPr>
        <p:txBody>
          <a:bodyPr anchor="b" anchorCtr="0"/>
          <a:lstStyle>
            <a:lvl1pPr algn="r">
              <a:lnSpc>
                <a:spcPct val="108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42004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68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7460"/>
            <a:ext cx="10417215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61235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_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997460"/>
            <a:ext cx="9698079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FE3207ED-9EA3-5D9B-8BD9-2CAC55A5F01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58852" y="1659333"/>
            <a:ext cx="1593748" cy="270000"/>
          </a:xfrm>
          <a:custGeom>
            <a:avLst/>
            <a:gdLst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1904872 h 2173982"/>
              <a:gd name="connsiteX8" fmla="*/ 1080001 w 2160003"/>
              <a:gd name="connsiteY8" fmla="*/ 2173982 h 2173982"/>
              <a:gd name="connsiteX9" fmla="*/ 0 w 2160003"/>
              <a:gd name="connsiteY9" fmla="*/ 1808052 h 2173982"/>
              <a:gd name="connsiteX10" fmla="*/ 0 w 2160003"/>
              <a:gd name="connsiteY10" fmla="*/ 2 h 2173982"/>
              <a:gd name="connsiteX11" fmla="*/ 611433 w 2160003"/>
              <a:gd name="connsiteY11" fmla="*/ 2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2173982 h 2173982"/>
              <a:gd name="connsiteX8" fmla="*/ 0 w 2160003"/>
              <a:gd name="connsiteY8" fmla="*/ 1808052 h 2173982"/>
              <a:gd name="connsiteX9" fmla="*/ 0 w 2160003"/>
              <a:gd name="connsiteY9" fmla="*/ 2 h 2173982"/>
              <a:gd name="connsiteX10" fmla="*/ 611433 w 2160003"/>
              <a:gd name="connsiteY10" fmla="*/ 2 h 2173982"/>
              <a:gd name="connsiteX11" fmla="*/ 611433 w 2160003"/>
              <a:gd name="connsiteY11" fmla="*/ 0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10" fmla="*/ 611433 w 2160003"/>
              <a:gd name="connsiteY10" fmla="*/ 0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2160003 w 2160003"/>
              <a:gd name="connsiteY2" fmla="*/ 1 h 2173982"/>
              <a:gd name="connsiteX3" fmla="*/ 2160003 w 2160003"/>
              <a:gd name="connsiteY3" fmla="*/ 1808051 h 2173982"/>
              <a:gd name="connsiteX4" fmla="*/ 1080003 w 2160003"/>
              <a:gd name="connsiteY4" fmla="*/ 2173981 h 2173982"/>
              <a:gd name="connsiteX5" fmla="*/ 1080001 w 2160003"/>
              <a:gd name="connsiteY5" fmla="*/ 2173982 h 2173982"/>
              <a:gd name="connsiteX6" fmla="*/ 0 w 2160003"/>
              <a:gd name="connsiteY6" fmla="*/ 1808052 h 2173982"/>
              <a:gd name="connsiteX7" fmla="*/ 0 w 2160003"/>
              <a:gd name="connsiteY7" fmla="*/ 2 h 2173982"/>
              <a:gd name="connsiteX8" fmla="*/ 611433 w 2160003"/>
              <a:gd name="connsiteY8" fmla="*/ 2 h 2173982"/>
              <a:gd name="connsiteX0" fmla="*/ 611433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7" fmla="*/ 611433 w 2160003"/>
              <a:gd name="connsiteY7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91440 w 2160003"/>
              <a:gd name="connsiteY6" fmla="*/ 9144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0" fmla="*/ 2160003 w 2160003"/>
              <a:gd name="connsiteY0" fmla="*/ 0 h 2173981"/>
              <a:gd name="connsiteX1" fmla="*/ 2160003 w 2160003"/>
              <a:gd name="connsiteY1" fmla="*/ 1808050 h 2173981"/>
              <a:gd name="connsiteX2" fmla="*/ 1080003 w 2160003"/>
              <a:gd name="connsiteY2" fmla="*/ 2173980 h 2173981"/>
              <a:gd name="connsiteX3" fmla="*/ 1080001 w 2160003"/>
              <a:gd name="connsiteY3" fmla="*/ 2173981 h 2173981"/>
              <a:gd name="connsiteX4" fmla="*/ 0 w 2160003"/>
              <a:gd name="connsiteY4" fmla="*/ 1808051 h 2173981"/>
              <a:gd name="connsiteX0" fmla="*/ 2160003 w 2160003"/>
              <a:gd name="connsiteY0" fmla="*/ 0 h 365931"/>
              <a:gd name="connsiteX1" fmla="*/ 1080003 w 2160003"/>
              <a:gd name="connsiteY1" fmla="*/ 365930 h 365931"/>
              <a:gd name="connsiteX2" fmla="*/ 1080001 w 2160003"/>
              <a:gd name="connsiteY2" fmla="*/ 365931 h 365931"/>
              <a:gd name="connsiteX3" fmla="*/ 0 w 2160003"/>
              <a:gd name="connsiteY3" fmla="*/ 1 h 3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3" h="365931">
                <a:moveTo>
                  <a:pt x="2160003" y="0"/>
                </a:moveTo>
                <a:lnTo>
                  <a:pt x="1080003" y="365930"/>
                </a:lnTo>
                <a:cubicBezTo>
                  <a:pt x="1080002" y="365930"/>
                  <a:pt x="1080002" y="365931"/>
                  <a:pt x="1080001" y="365931"/>
                </a:cubicBezTo>
                <a:lnTo>
                  <a:pt x="0" y="1"/>
                </a:ln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152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54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4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9FA0EB96-06BA-00F0-B201-3AFE809CD712}"/>
              </a:ext>
            </a:extLst>
          </p:cNvPr>
          <p:cNvSpPr/>
          <p:nvPr/>
        </p:nvSpPr>
        <p:spPr>
          <a:xfrm>
            <a:off x="3988720" y="0"/>
            <a:ext cx="7514191" cy="1440371"/>
          </a:xfrm>
          <a:custGeom>
            <a:avLst/>
            <a:gdLst>
              <a:gd name="connsiteX0" fmla="*/ 6777767 w 7514191"/>
              <a:gd name="connsiteY0" fmla="*/ 1440371 h 1440371"/>
              <a:gd name="connsiteX1" fmla="*/ 7514191 w 7514191"/>
              <a:gd name="connsiteY1" fmla="*/ 0 h 1440371"/>
              <a:gd name="connsiteX2" fmla="*/ 1346766 w 7514191"/>
              <a:gd name="connsiteY2" fmla="*/ 0 h 1440371"/>
              <a:gd name="connsiteX3" fmla="*/ 0 w 7514191"/>
              <a:gd name="connsiteY3" fmla="*/ 0 h 14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4191" h="1440371">
                <a:moveTo>
                  <a:pt x="6777767" y="1440371"/>
                </a:moveTo>
                <a:lnTo>
                  <a:pt x="7514191" y="0"/>
                </a:lnTo>
                <a:lnTo>
                  <a:pt x="134676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B00"/>
          </a:solidFill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D495A515-F884-928F-4FB5-841BE90A6C19}"/>
              </a:ext>
            </a:extLst>
          </p:cNvPr>
          <p:cNvGrpSpPr/>
          <p:nvPr userDrawn="1"/>
        </p:nvGrpSpPr>
        <p:grpSpPr>
          <a:xfrm>
            <a:off x="10766486" y="0"/>
            <a:ext cx="1428910" cy="1744109"/>
            <a:chOff x="10766486" y="0"/>
            <a:chExt cx="1428910" cy="1744109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88F07E9-AF7E-F9AF-F591-40735988C0CA}"/>
                </a:ext>
              </a:extLst>
            </p:cNvPr>
            <p:cNvSpPr/>
            <p:nvPr/>
          </p:nvSpPr>
          <p:spPr>
            <a:xfrm>
              <a:off x="11576457" y="1613253"/>
              <a:ext cx="618939" cy="130856"/>
            </a:xfrm>
            <a:custGeom>
              <a:avLst/>
              <a:gdLst>
                <a:gd name="connsiteX0" fmla="*/ 618940 w 618939"/>
                <a:gd name="connsiteY0" fmla="*/ 130856 h 130856"/>
                <a:gd name="connsiteX1" fmla="*/ 0 w 618939"/>
                <a:gd name="connsiteY1" fmla="*/ 0 h 130856"/>
                <a:gd name="connsiteX2" fmla="*/ 618940 w 618939"/>
                <a:gd name="connsiteY2" fmla="*/ 130856 h 13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939" h="130856">
                  <a:moveTo>
                    <a:pt x="618940" y="130856"/>
                  </a:moveTo>
                  <a:lnTo>
                    <a:pt x="0" y="0"/>
                  </a:lnTo>
                  <a:lnTo>
                    <a:pt x="618940" y="130856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F8852A45-666C-3331-3B55-9A66A6736588}"/>
                </a:ext>
              </a:extLst>
            </p:cNvPr>
            <p:cNvSpPr/>
            <p:nvPr/>
          </p:nvSpPr>
          <p:spPr>
            <a:xfrm>
              <a:off x="10766486" y="0"/>
              <a:ext cx="1428910" cy="1744109"/>
            </a:xfrm>
            <a:custGeom>
              <a:avLst/>
              <a:gdLst>
                <a:gd name="connsiteX0" fmla="*/ 1428910 w 1428910"/>
                <a:gd name="connsiteY0" fmla="*/ 0 h 1744109"/>
                <a:gd name="connsiteX1" fmla="*/ 736424 w 1428910"/>
                <a:gd name="connsiteY1" fmla="*/ 0 h 1744109"/>
                <a:gd name="connsiteX2" fmla="*/ 0 w 1428910"/>
                <a:gd name="connsiteY2" fmla="*/ 1440371 h 1744109"/>
                <a:gd name="connsiteX3" fmla="*/ 809970 w 1428910"/>
                <a:gd name="connsiteY3" fmla="*/ 1613254 h 1744109"/>
                <a:gd name="connsiteX4" fmla="*/ 1428910 w 1428910"/>
                <a:gd name="connsiteY4" fmla="*/ 1744110 h 17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910" h="1744109">
                  <a:moveTo>
                    <a:pt x="1428910" y="0"/>
                  </a:moveTo>
                  <a:lnTo>
                    <a:pt x="736424" y="0"/>
                  </a:lnTo>
                  <a:lnTo>
                    <a:pt x="0" y="1440371"/>
                  </a:lnTo>
                  <a:lnTo>
                    <a:pt x="809970" y="1613254"/>
                  </a:lnTo>
                  <a:lnTo>
                    <a:pt x="1428910" y="1744110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1FD2863F-C643-9A87-F48F-FD454048898C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720725" y="1799999"/>
            <a:ext cx="7514191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699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9590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3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80" r:id="rId4"/>
    <p:sldLayoutId id="2147483681" r:id="rId5"/>
    <p:sldLayoutId id="2147483651" r:id="rId6"/>
    <p:sldLayoutId id="2147483713" r:id="rId7"/>
    <p:sldLayoutId id="2147483704" r:id="rId8"/>
    <p:sldLayoutId id="2147483714" r:id="rId9"/>
    <p:sldLayoutId id="2147483699" r:id="rId10"/>
    <p:sldLayoutId id="2147483660" r:id="rId11"/>
    <p:sldLayoutId id="2147483683" r:id="rId12"/>
    <p:sldLayoutId id="2147483706" r:id="rId13"/>
    <p:sldLayoutId id="2147483661" r:id="rId14"/>
    <p:sldLayoutId id="2147483689" r:id="rId15"/>
    <p:sldLayoutId id="2147483662" r:id="rId16"/>
    <p:sldLayoutId id="2147483690" r:id="rId17"/>
    <p:sldLayoutId id="2147483668" r:id="rId18"/>
    <p:sldLayoutId id="2147483669" r:id="rId19"/>
    <p:sldLayoutId id="2147483670" r:id="rId20"/>
    <p:sldLayoutId id="2147483654" r:id="rId21"/>
    <p:sldLayoutId id="2147483676" r:id="rId22"/>
    <p:sldLayoutId id="2147483672" r:id="rId23"/>
    <p:sldLayoutId id="2147483674" r:id="rId24"/>
    <p:sldLayoutId id="2147483663" r:id="rId25"/>
    <p:sldLayoutId id="2147483677" r:id="rId26"/>
    <p:sldLayoutId id="2147483673" r:id="rId27"/>
    <p:sldLayoutId id="2147483675" r:id="rId28"/>
    <p:sldLayoutId id="2147483664" r:id="rId29"/>
    <p:sldLayoutId id="2147483665" r:id="rId30"/>
    <p:sldLayoutId id="2147483666" r:id="rId31"/>
    <p:sldLayoutId id="2147483667" r:id="rId32"/>
    <p:sldLayoutId id="2147483655" r:id="rId33"/>
    <p:sldLayoutId id="2147483701" r:id="rId34"/>
    <p:sldLayoutId id="2147483679" r:id="rId35"/>
    <p:sldLayoutId id="2147483702" r:id="rId36"/>
    <p:sldLayoutId id="2147483678" r:id="rId37"/>
    <p:sldLayoutId id="2147483703" r:id="rId38"/>
    <p:sldLayoutId id="2147483700" r:id="rId39"/>
    <p:sldLayoutId id="2147483705" r:id="rId40"/>
    <p:sldLayoutId id="2147483685" r:id="rId41"/>
    <p:sldLayoutId id="2147483688" r:id="rId42"/>
    <p:sldLayoutId id="2147483684" r:id="rId43"/>
    <p:sldLayoutId id="2147483687" r:id="rId44"/>
    <p:sldLayoutId id="2147483707" r:id="rId45"/>
    <p:sldLayoutId id="2147483692" r:id="rId46"/>
    <p:sldLayoutId id="2147483691" r:id="rId47"/>
    <p:sldLayoutId id="2147483708" r:id="rId48"/>
    <p:sldLayoutId id="2147483694" r:id="rId49"/>
    <p:sldLayoutId id="2147483693" r:id="rId50"/>
    <p:sldLayoutId id="2147483709" r:id="rId51"/>
    <p:sldLayoutId id="2147483710" r:id="rId52"/>
    <p:sldLayoutId id="2147483695" r:id="rId53"/>
    <p:sldLayoutId id="2147483696" r:id="rId54"/>
    <p:sldLayoutId id="2147483697" r:id="rId55"/>
    <p:sldLayoutId id="2147483711" r:id="rId56"/>
    <p:sldLayoutId id="2147483698" r:id="rId57"/>
    <p:sldLayoutId id="214748371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54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pos="-1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7453" userDrawn="1">
          <p15:clr>
            <a:srgbClr val="F26B43"/>
          </p15:clr>
        </p15:guide>
        <p15:guide id="8" orient="horz" pos="453" userDrawn="1">
          <p15:clr>
            <a:srgbClr val="F26B43"/>
          </p15:clr>
        </p15:guide>
        <p15:guide id="9" orient="horz" pos="3866" userDrawn="1">
          <p15:clr>
            <a:srgbClr val="F26B43"/>
          </p15:clr>
        </p15:guide>
        <p15:guide id="10" pos="7227" userDrawn="1">
          <p15:clr>
            <a:srgbClr val="F26B43"/>
          </p15:clr>
        </p15:guide>
        <p15:guide id="11" pos="226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orient="horz" pos="4092" userDrawn="1">
          <p15:clr>
            <a:srgbClr val="F26B43"/>
          </p15:clr>
        </p15:guide>
        <p15:guide id="14" orient="horz" pos="2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15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Medium" panose="000006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34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110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Medium" panose="000006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34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nderen.be/vlaanderen-kiest/organisatie/stem-en-telbureaus/vorm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nderenkiest.b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8.svg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65353-BC8F-46B1-B941-952CA1F5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2566" y="1274377"/>
            <a:ext cx="11953188" cy="1813138"/>
          </a:xfrm>
        </p:spPr>
        <p:txBody>
          <a:bodyPr anchor="t">
            <a:normAutofit fontScale="90000"/>
          </a:bodyPr>
          <a:lstStyle/>
          <a:p>
            <a:r>
              <a:rPr lang="nl-BE" sz="4800" dirty="0"/>
              <a:t>Opleiding voorzitters telbureaus </a:t>
            </a:r>
            <a:br>
              <a:rPr lang="nl-BE" sz="4800" dirty="0"/>
            </a:br>
            <a:br>
              <a:rPr lang="nl-BE" sz="4800" dirty="0"/>
            </a:br>
            <a:r>
              <a:rPr lang="nl-BE" sz="4000" dirty="0"/>
              <a:t>Lokale &amp; provinciale verkiezingen</a:t>
            </a:r>
            <a:br>
              <a:rPr lang="nl-BE" sz="4800" dirty="0"/>
            </a:br>
            <a:r>
              <a:rPr lang="nl-BE" sz="4000" dirty="0"/>
              <a:t>13 oktober 2024</a:t>
            </a:r>
          </a:p>
        </p:txBody>
      </p:sp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A465530C-B3B4-3FE5-AD5F-79FC6425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7" y="5730298"/>
            <a:ext cx="2713956" cy="8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63B42-0997-4091-8D55-EE464F0B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Tot slot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074A9E-269C-4B95-BDA1-F8EC108B8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9337675" cy="1534266"/>
          </a:xfrm>
        </p:spPr>
        <p:txBody>
          <a:bodyPr wrap="square">
            <a:spAutoFit/>
          </a:bodyPr>
          <a:lstStyle/>
          <a:p>
            <a:r>
              <a:rPr lang="nl-BE" sz="2400" dirty="0">
                <a:latin typeface="FlandersArtSans-Regular" panose="00000500000000000000" pitchFamily="2" charset="0"/>
              </a:rPr>
              <a:t>Neem de tijd om de </a:t>
            </a:r>
            <a:r>
              <a:rPr lang="nl-BE" sz="2400" dirty="0">
                <a:latin typeface="+mj-lt"/>
              </a:rPr>
              <a:t>onderrichtingen</a:t>
            </a:r>
            <a:r>
              <a:rPr lang="nl-BE" sz="2400" dirty="0">
                <a:latin typeface="FlandersArtSans-Regular" panose="00000500000000000000" pitchFamily="2" charset="0"/>
              </a:rPr>
              <a:t> na te lezen. </a:t>
            </a:r>
            <a:r>
              <a:rPr lang="nl-NL" sz="2400" dirty="0">
                <a:latin typeface="FlandersArtSans-Regular" panose="00000500000000000000" pitchFamily="2" charset="0"/>
              </a:rPr>
              <a:t>Deze geven je een chronologisch overzicht van de acties die je moet uitvoeren vóór, tijdens en na afloop van </a:t>
            </a:r>
            <a:r>
              <a:rPr lang="nl-BE" sz="2400" dirty="0">
                <a:latin typeface="FlandersArtSans-Regular" panose="00000500000000000000" pitchFamily="2" charset="0"/>
              </a:rPr>
              <a:t>de verkiezingen.</a:t>
            </a:r>
          </a:p>
          <a:p>
            <a:endParaRPr lang="nl-BE" sz="1200" dirty="0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EFC7C57C-6FCA-3070-9060-18F25B9B68CE}"/>
              </a:ext>
            </a:extLst>
          </p:cNvPr>
          <p:cNvSpPr/>
          <p:nvPr/>
        </p:nvSpPr>
        <p:spPr>
          <a:xfrm>
            <a:off x="720725" y="4081642"/>
            <a:ext cx="161449" cy="218959"/>
          </a:xfrm>
          <a:custGeom>
            <a:avLst/>
            <a:gdLst>
              <a:gd name="connsiteX0" fmla="*/ 161449 w 161449"/>
              <a:gd name="connsiteY0" fmla="*/ 145733 h 161449"/>
              <a:gd name="connsiteX1" fmla="*/ 145733 w 161449"/>
              <a:gd name="connsiteY1" fmla="*/ 161449 h 161449"/>
              <a:gd name="connsiteX2" fmla="*/ 86440 w 161449"/>
              <a:gd name="connsiteY2" fmla="*/ 102156 h 161449"/>
              <a:gd name="connsiteX3" fmla="*/ 61436 w 161449"/>
              <a:gd name="connsiteY3" fmla="*/ 155734 h 161449"/>
              <a:gd name="connsiteX4" fmla="*/ 0 w 161449"/>
              <a:gd name="connsiteY4" fmla="*/ 0 h 161449"/>
              <a:gd name="connsiteX5" fmla="*/ 155734 w 161449"/>
              <a:gd name="connsiteY5" fmla="*/ 61436 h 161449"/>
              <a:gd name="connsiteX6" fmla="*/ 102156 w 161449"/>
              <a:gd name="connsiteY6" fmla="*/ 86440 h 161449"/>
              <a:gd name="connsiteX7" fmla="*/ 161449 w 161449"/>
              <a:gd name="connsiteY7" fmla="*/ 145733 h 1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449" h="161449">
                <a:moveTo>
                  <a:pt x="161449" y="145733"/>
                </a:moveTo>
                <a:lnTo>
                  <a:pt x="145733" y="161449"/>
                </a:lnTo>
                <a:lnTo>
                  <a:pt x="86440" y="102156"/>
                </a:lnTo>
                <a:lnTo>
                  <a:pt x="61436" y="155734"/>
                </a:lnTo>
                <a:lnTo>
                  <a:pt x="0" y="0"/>
                </a:lnTo>
                <a:lnTo>
                  <a:pt x="155734" y="61436"/>
                </a:lnTo>
                <a:lnTo>
                  <a:pt x="102156" y="86440"/>
                </a:lnTo>
                <a:lnTo>
                  <a:pt x="161449" y="145733"/>
                </a:lnTo>
                <a:close/>
              </a:path>
            </a:pathLst>
          </a:custGeom>
          <a:solidFill>
            <a:schemeClr val="tx2"/>
          </a:solidFill>
          <a:ln w="70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landersArtSans-Regular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57D6513-89C2-BDA3-6CE1-5FC00F6B6AB6}"/>
              </a:ext>
            </a:extLst>
          </p:cNvPr>
          <p:cNvSpPr txBox="1"/>
          <p:nvPr/>
        </p:nvSpPr>
        <p:spPr>
          <a:xfrm>
            <a:off x="976183" y="3929512"/>
            <a:ext cx="826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hlinkClick r:id="rId3"/>
              </a:rPr>
              <a:t>www.vlaanderenkiest.be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0634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63B42-0997-4091-8D55-EE464F0B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Vragen?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074A9E-269C-4B95-BDA1-F8EC108B8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943335"/>
          </a:xfr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landersArtSans-Medium" panose="00000600000000000000" pitchFamily="2" charset="0"/>
                <a:ea typeface="+mn-ea"/>
                <a:cs typeface="+mn-cs"/>
              </a:rPr>
              <a:t>Contacteer je gemeentelijke coördinator of neem een kijkje op </a:t>
            </a: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landersArtSans-Medium" panose="00000600000000000000" pitchFamily="2" charset="0"/>
                <a:ea typeface="+mn-ea"/>
                <a:cs typeface="+mn-cs"/>
                <a:hlinkClick r:id="rId3"/>
              </a:rPr>
              <a:t>www.vlaanderenkiest.be</a:t>
            </a: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landersArtSans-Medium" panose="00000600000000000000" pitchFamily="2" charset="0"/>
                <a:ea typeface="+mn-ea"/>
                <a:cs typeface="+mn-cs"/>
              </a:rPr>
              <a:t> 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landersArtSans-Medium" panose="00000600000000000000" pitchFamily="2" charset="0"/>
              <a:ea typeface="+mn-ea"/>
              <a:cs typeface="+mn-cs"/>
            </a:endParaRPr>
          </a:p>
          <a:p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7848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18" descr="Afbeelding met buiten, lucht, gebouw&#10;&#10;Automatisch gegenereerde beschrijving">
            <a:extLst>
              <a:ext uri="{FF2B5EF4-FFF2-40B4-BE49-F238E27FC236}">
                <a16:creationId xmlns:a16="http://schemas.microsoft.com/office/drawing/2014/main" id="{5B0A5BC8-024A-45A9-105E-A81FB34A78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0" t="27200" r="30730"/>
          <a:stretch/>
        </p:blipFill>
        <p:spPr>
          <a:xfrm>
            <a:off x="7989244" y="1438040"/>
            <a:ext cx="4202756" cy="5419960"/>
          </a:xfr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830DA1E-197C-46CD-8A60-54DC654C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  <p:pic>
        <p:nvPicPr>
          <p:cNvPr id="20" name="Graphic 19">
            <a:hlinkClick r:id="rId4" action="ppaction://hlinksldjump"/>
            <a:extLst>
              <a:ext uri="{FF2B5EF4-FFF2-40B4-BE49-F238E27FC236}">
                <a16:creationId xmlns:a16="http://schemas.microsoft.com/office/drawing/2014/main" id="{ED59AB8C-816C-6D98-7E76-8B869149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F002749C-6C7C-4BC9-8D1A-BB1E31BA75B7}"/>
              </a:ext>
            </a:extLst>
          </p:cNvPr>
          <p:cNvSpPr txBox="1">
            <a:spLocks/>
          </p:cNvSpPr>
          <p:nvPr/>
        </p:nvSpPr>
        <p:spPr>
          <a:xfrm>
            <a:off x="683115" y="1640893"/>
            <a:ext cx="8956675" cy="4204229"/>
          </a:xfrm>
          <a:prstGeom prst="rect">
            <a:avLst/>
          </a:prstGeom>
        </p:spPr>
        <p:txBody>
          <a:bodyPr lIns="0" tIns="0" rIns="0" bIns="0" numCol="2" spcCol="0" anchor="t"/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2400">
              <a:latin typeface="FlandersArtSans-Medium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EDF2C4A-C370-EF51-A185-2F7DE678B08C}"/>
              </a:ext>
            </a:extLst>
          </p:cNvPr>
          <p:cNvSpPr txBox="1"/>
          <p:nvPr/>
        </p:nvSpPr>
        <p:spPr>
          <a:xfrm>
            <a:off x="683115" y="2041421"/>
            <a:ext cx="65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Voor de verkiezingen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Op de verkiezingsdag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Na afloop van telverrichtingen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Tot slot  </a:t>
            </a:r>
          </a:p>
          <a:p>
            <a:pPr marL="342900" indent="-342900">
              <a:buAutoNum type="arabicPeriod"/>
            </a:pPr>
            <a:endParaRPr lang="nl-BE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787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6D408-6333-4B9B-9072-4B58DCDA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Samenstelling telbureau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97FBF-CA2A-44BE-A00D-63B0418B2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69947"/>
            <a:ext cx="9496800" cy="4630865"/>
          </a:xfrm>
        </p:spPr>
        <p:txBody>
          <a:bodyPr>
            <a:normAutofit fontScale="70000" lnSpcReduction="20000"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sz="1900" dirty="0"/>
          </a:p>
          <a:p>
            <a:pPr algn="ctr"/>
            <a:endParaRPr lang="nl-BE" sz="2100" dirty="0"/>
          </a:p>
          <a:p>
            <a:pPr algn="ctr"/>
            <a:r>
              <a:rPr lang="nl-BE" sz="2200" dirty="0"/>
              <a:t>Het aantal (plaatsvervangende) bijzitters is afhankelijk van het aantal te verkiezen raadsleden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Magistraat wijst voorzitter en (plaatsvervangende) bijzitters aan 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Voorzitter wijst secretaris aan 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Secretaris is niet stemgerechtigd bij beslissingen van het bureau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Leden bureau mogen geen kandidaat zijn voor verkiezingen</a:t>
            </a:r>
          </a:p>
          <a:p>
            <a:pPr algn="ctr"/>
            <a:endParaRPr lang="nl-BE" sz="2200" dirty="0"/>
          </a:p>
          <a:p>
            <a:pPr algn="ctr"/>
            <a:endParaRPr lang="nl-BE" sz="22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0CC4BB-5A69-D4BE-B669-682666ADE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990849"/>
              </p:ext>
            </p:extLst>
          </p:nvPr>
        </p:nvGraphicFramePr>
        <p:xfrm>
          <a:off x="3467706" y="1746979"/>
          <a:ext cx="6232347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287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35A7A-F4CF-D766-5881-D36DD861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247E18-C7EE-5A7D-A3DA-6CEA17304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16784"/>
            <a:ext cx="8931016" cy="4754432"/>
          </a:xfrm>
        </p:spPr>
        <p:txBody>
          <a:bodyPr>
            <a:normAutofit/>
          </a:bodyPr>
          <a:lstStyle/>
          <a:p>
            <a:r>
              <a:rPr lang="nl-BE" sz="2000" dirty="0">
                <a:latin typeface="FlandersArtSans-Medium" panose="00000600000000000000" pitchFamily="2" charset="0"/>
              </a:rPr>
              <a:t>Installatie telbureau </a:t>
            </a:r>
          </a:p>
          <a:p>
            <a:endParaRPr lang="nl-BE" sz="2000" dirty="0">
              <a:latin typeface="FlandersArtSans-Medium" panose="000006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Bureau ten laatste om 14.00 geïnstalleerd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Controleren of alle bijzitters aanwezig zijn </a:t>
            </a:r>
          </a:p>
          <a:p>
            <a:pPr marL="702900" lvl="2" indent="-342900"/>
            <a:r>
              <a:rPr lang="nl-BE" sz="2000" dirty="0">
                <a:latin typeface="+mn-lt"/>
              </a:rPr>
              <a:t>Beroep doen op plaatsvervangende bijzitters of andere personen </a:t>
            </a:r>
          </a:p>
          <a:p>
            <a:pPr marL="702900" lvl="2" indent="-342900"/>
            <a:r>
              <a:rPr lang="nl-BE" sz="2000" dirty="0">
                <a:latin typeface="+mn-lt"/>
              </a:rPr>
              <a:t>Afwezigheden of laattijdigheden vermelden (formulier A49b)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Eed afleggen: </a:t>
            </a:r>
            <a:r>
              <a:rPr lang="nl-BE" sz="2000" i="1" dirty="0">
                <a:latin typeface="+mn-lt"/>
              </a:rPr>
              <a:t>“Ik zweer dat ik de stemmen getrouw zal tellen en het geheim van de stemming zal bewaren”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Getuigen binnenlaten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Eed afleggen: </a:t>
            </a:r>
            <a:r>
              <a:rPr lang="nl-BE" sz="2000" i="1" dirty="0">
                <a:latin typeface="+mn-lt"/>
              </a:rPr>
              <a:t>“Ik zweer dat ik het geheim van de stemming zal bewaren”</a:t>
            </a:r>
          </a:p>
        </p:txBody>
      </p:sp>
      <p:pic>
        <p:nvPicPr>
          <p:cNvPr id="50" name="Tijdelijke aanduiding voor afbeelding 49" descr="Afbeelding met kleding, schoeisel, overdekt, jeans&#10;&#10;Automatisch gegenereerde beschrijving">
            <a:extLst>
              <a:ext uri="{FF2B5EF4-FFF2-40B4-BE49-F238E27FC236}">
                <a16:creationId xmlns:a16="http://schemas.microsoft.com/office/drawing/2014/main" id="{37C8C65E-5ADA-02BD-B55E-69DA03D448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r="30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50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19924-AA72-A173-2760-3A3995A7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339D88-3F20-13F9-B794-E05BA0364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062" y="1980725"/>
            <a:ext cx="9496800" cy="4157275"/>
          </a:xfrm>
        </p:spPr>
        <p:txBody>
          <a:bodyPr>
            <a:normAutofit/>
          </a:bodyPr>
          <a:lstStyle/>
          <a:p>
            <a:pPr marL="180000"/>
            <a:r>
              <a:rPr lang="nl-BE" sz="2000" dirty="0">
                <a:latin typeface="FlandersArtSans-Medium" panose="00000600000000000000" pitchFamily="2" charset="0"/>
              </a:rPr>
              <a:t>Verloop van de telverrichtingen </a:t>
            </a:r>
            <a:endParaRPr lang="nl-BE" sz="2000" dirty="0">
              <a:highlight>
                <a:srgbClr val="FFEB00"/>
              </a:highlight>
              <a:latin typeface="+mn-lt"/>
            </a:endParaRPr>
          </a:p>
          <a:p>
            <a:pPr marL="180000"/>
            <a:r>
              <a:rPr lang="nl-BE" sz="2000" dirty="0">
                <a:highlight>
                  <a:srgbClr val="FFEB00"/>
                </a:highlight>
                <a:latin typeface="+mn-lt"/>
              </a:rPr>
              <a:t>Stap 1 – ontvangst van de stukken 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Stukken telbureau G </a:t>
            </a:r>
          </a:p>
          <a:p>
            <a:pPr marL="882900" lvl="2" indent="-342900"/>
            <a:r>
              <a:rPr lang="nl-BE" sz="2000" dirty="0">
                <a:latin typeface="+mn-lt"/>
              </a:rPr>
              <a:t>Gemeente- en eventueel OCMW-raadsverkiezingen</a:t>
            </a:r>
          </a:p>
          <a:p>
            <a:pPr marL="522900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Stukken telbureau P </a:t>
            </a:r>
          </a:p>
          <a:p>
            <a:pPr marL="825750" lvl="2" indent="-285750"/>
            <a:r>
              <a:rPr lang="nl-BE" sz="2000" dirty="0">
                <a:latin typeface="+mn-lt"/>
              </a:rPr>
              <a:t>Provincieraadsverkiezingen </a:t>
            </a:r>
          </a:p>
          <a:p>
            <a:pPr marL="540000" lvl="2" indent="0">
              <a:buNone/>
            </a:pPr>
            <a:endParaRPr lang="nl-BE" sz="2000" dirty="0">
              <a:latin typeface="+mn-lt"/>
            </a:endParaRPr>
          </a:p>
          <a:p>
            <a:pPr marL="180000" lvl="1"/>
            <a:r>
              <a:rPr lang="nl-BE" sz="2000" dirty="0">
                <a:latin typeface="+mn-lt"/>
              </a:rPr>
              <a:t>  Niet wachten met tellen op stembiljetten van alle stembureaus </a:t>
            </a:r>
          </a:p>
          <a:p>
            <a:pPr marL="882900" lvl="2" indent="-342900"/>
            <a:r>
              <a:rPr lang="nl-BE" sz="2000" dirty="0">
                <a:latin typeface="+mn-lt"/>
              </a:rPr>
              <a:t>Stembiljetten van 1 stembureau voldoende</a:t>
            </a:r>
          </a:p>
          <a:p>
            <a:pPr marL="540000" lvl="2" indent="0">
              <a:buNone/>
            </a:pPr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D955F14-FF2B-7F22-80B2-38BBCA7E9B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afbeelding 8" descr="Afbeelding met persoon, kleding, Menselijk gezicht, boek&#10;&#10;Automatisch gegenereerde beschrijving">
            <a:extLst>
              <a:ext uri="{FF2B5EF4-FFF2-40B4-BE49-F238E27FC236}">
                <a16:creationId xmlns:a16="http://schemas.microsoft.com/office/drawing/2014/main" id="{E062ACFD-0899-B550-CA90-AF80F25657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1647"/>
          <a:stretch>
            <a:fillRect/>
          </a:stretch>
        </p:blipFill>
        <p:spPr/>
      </p:pic>
      <p:pic>
        <p:nvPicPr>
          <p:cNvPr id="4" name="Graphic 3" descr="Uitroepteken met effen opvulling">
            <a:extLst>
              <a:ext uri="{FF2B5EF4-FFF2-40B4-BE49-F238E27FC236}">
                <a16:creationId xmlns:a16="http://schemas.microsoft.com/office/drawing/2014/main" id="{8C8DF926-15F8-0407-C2EB-B328CCC7F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6062" y="4562135"/>
            <a:ext cx="407773" cy="4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9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895C7-BC56-614D-B5F5-146D7FC6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E30DE6-179A-2182-09A2-9EE61F695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68789"/>
            <a:ext cx="9496800" cy="4742076"/>
          </a:xfrm>
        </p:spPr>
        <p:txBody>
          <a:bodyPr>
            <a:normAutofit/>
          </a:bodyPr>
          <a:lstStyle/>
          <a:p>
            <a:r>
              <a:rPr lang="nl-BE" sz="2000" dirty="0">
                <a:highlight>
                  <a:srgbClr val="FFEB00"/>
                </a:highlight>
                <a:latin typeface="+mn-lt"/>
              </a:rPr>
              <a:t>Stap 2 – indeling in categorieën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Enveloppen </a:t>
            </a:r>
            <a:r>
              <a:rPr lang="nl-BE" u="sng" dirty="0">
                <a:latin typeface="+mn-lt"/>
              </a:rPr>
              <a:t>niet</a:t>
            </a:r>
            <a:r>
              <a:rPr lang="nl-BE" dirty="0">
                <a:latin typeface="+mn-lt"/>
              </a:rPr>
              <a:t> openen: </a:t>
            </a:r>
          </a:p>
          <a:p>
            <a:pPr marL="645750" lvl="1" indent="-285750"/>
            <a:r>
              <a:rPr lang="nl-BE" dirty="0"/>
              <a:t>Teruggenomen stembiljetten </a:t>
            </a:r>
          </a:p>
          <a:p>
            <a:pPr marL="645750" lvl="1" indent="-285750"/>
            <a:r>
              <a:rPr lang="nl-BE" dirty="0"/>
              <a:t>Ongebruikte stembiljetten </a:t>
            </a:r>
          </a:p>
          <a:p>
            <a:pPr marL="645750" lvl="1" indent="-285750"/>
            <a:r>
              <a:rPr lang="nl-BE" dirty="0"/>
              <a:t>Aanstiplijst </a:t>
            </a:r>
          </a:p>
          <a:p>
            <a:pPr marL="645750" lvl="1" indent="-285750"/>
            <a:r>
              <a:rPr lang="nl-BE" dirty="0"/>
              <a:t>PV stembureau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Tel aantal stembiljetten zonder open te vouwen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Vouw stembiljetten open en deel ze in categorieën </a:t>
            </a:r>
          </a:p>
          <a:p>
            <a:pPr marL="645750" lvl="1" indent="-285750"/>
            <a:r>
              <a:rPr lang="nl-BE" dirty="0"/>
              <a:t>Categorie 1: stembiljetten met alleen een geldige lijststem </a:t>
            </a:r>
          </a:p>
          <a:p>
            <a:pPr marL="645750" lvl="1" indent="-285750"/>
            <a:r>
              <a:rPr lang="nl-BE" dirty="0"/>
              <a:t>Categorie 2: stembiljetten met geldige naamstemmen </a:t>
            </a:r>
          </a:p>
          <a:p>
            <a:pPr marL="645750" lvl="1" indent="-285750"/>
            <a:r>
              <a:rPr lang="nl-BE" dirty="0"/>
              <a:t>Categorie 3: blanco en ongeldige stembiljetten </a:t>
            </a:r>
          </a:p>
          <a:p>
            <a:pPr marL="645750" lvl="1" indent="-285750"/>
            <a:r>
              <a:rPr lang="nl-BE" dirty="0"/>
              <a:t>Categorie 4: twijfelachtige stembiljetten </a:t>
            </a:r>
          </a:p>
          <a:p>
            <a:pPr marL="645750" lvl="1" indent="-28575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1419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BC492-8711-DA22-99C9-FBA75AF4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74E8E3-5EE8-5400-BE33-7E933D684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7364025" cy="4157275"/>
          </a:xfrm>
        </p:spPr>
        <p:txBody>
          <a:bodyPr/>
          <a:lstStyle/>
          <a:p>
            <a:r>
              <a:rPr lang="nl-BE" sz="2000" dirty="0">
                <a:highlight>
                  <a:srgbClr val="FFEB00"/>
                </a:highlight>
                <a:latin typeface="+mn-lt"/>
              </a:rPr>
              <a:t>Stap 3 – telling van de stemmen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Twee leden van telbureau </a:t>
            </a:r>
          </a:p>
          <a:p>
            <a:pPr marL="645750" lvl="2" indent="-285750"/>
            <a:r>
              <a:rPr lang="nl-BE" sz="2000" dirty="0">
                <a:latin typeface="+mn-lt"/>
              </a:rPr>
              <a:t>Tellen na elkaar alle stembiljetten van elke categorie </a:t>
            </a:r>
          </a:p>
          <a:p>
            <a:pPr lvl="2" indent="0">
              <a:buNone/>
            </a:pPr>
            <a:endParaRPr lang="nl-BE" sz="2000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Vul formulier 62 in </a:t>
            </a:r>
          </a:p>
          <a:p>
            <a:pPr marL="702900" lvl="2" indent="-342900"/>
            <a:r>
              <a:rPr lang="nl-BE" sz="2000" dirty="0">
                <a:latin typeface="+mn-lt"/>
              </a:rPr>
              <a:t>G62 (gemeenteraad) </a:t>
            </a:r>
          </a:p>
          <a:p>
            <a:pPr marL="702900" lvl="2" indent="-342900"/>
            <a:r>
              <a:rPr lang="nl-BE" sz="2000" dirty="0">
                <a:latin typeface="+mn-lt"/>
              </a:rPr>
              <a:t>P62 (provincieraad) </a:t>
            </a:r>
          </a:p>
          <a:p>
            <a:pPr marL="702900" lvl="2" indent="-342900"/>
            <a:r>
              <a:rPr lang="nl-BE" sz="2000" dirty="0">
                <a:latin typeface="+mn-lt"/>
              </a:rPr>
              <a:t>A62 (gemeente- en OCMW-raad) </a:t>
            </a:r>
          </a:p>
          <a:p>
            <a:pPr lvl="2" indent="0">
              <a:buNone/>
            </a:pPr>
            <a:r>
              <a:rPr lang="nl-BE" sz="2000" dirty="0">
                <a:latin typeface="+mn-lt"/>
                <a:sym typeface="Wingdings" panose="05000000000000000000" pitchFamily="2" charset="2"/>
              </a:rPr>
              <a:t> Totaliseert uitgebrachte stemmen per lijst </a:t>
            </a:r>
            <a:endParaRPr lang="nl-BE" sz="2000" dirty="0">
              <a:latin typeface="+mn-lt"/>
            </a:endParaRPr>
          </a:p>
          <a:p>
            <a:pPr lvl="2" indent="0">
              <a:buNone/>
            </a:pPr>
            <a:endParaRPr lang="nl-BE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>
              <a:latin typeface="+mn-lt"/>
            </a:endParaRP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4E2490AA-4C05-BAE6-2DA2-FCC167A06C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7" name="Tijdelijke aanduiding voor afbeelding 46" descr="Afbeelding met schoeisel, textiel, persoon, kleding&#10;&#10;Automatisch gegenereerde beschrijving">
            <a:extLst>
              <a:ext uri="{FF2B5EF4-FFF2-40B4-BE49-F238E27FC236}">
                <a16:creationId xmlns:a16="http://schemas.microsoft.com/office/drawing/2014/main" id="{38B72E85-744F-F16F-4417-DCC51DABFE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r="14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66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895C7-BC56-614D-B5F5-146D7FC6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E30DE6-179A-2182-09A2-9EE61F695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68789"/>
            <a:ext cx="9496800" cy="4742076"/>
          </a:xfrm>
        </p:spPr>
        <p:txBody>
          <a:bodyPr>
            <a:normAutofit/>
          </a:bodyPr>
          <a:lstStyle/>
          <a:p>
            <a:r>
              <a:rPr lang="nl-BE" sz="2000" dirty="0">
                <a:highlight>
                  <a:srgbClr val="FFEB00"/>
                </a:highlight>
                <a:latin typeface="+mn-lt"/>
              </a:rPr>
              <a:t>Stap 4 – goedkeuring PV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PV ter goedkeuring naar voorzitter gemeentelijk hoofdbureau </a:t>
            </a:r>
          </a:p>
          <a:p>
            <a:pPr marL="645750" lvl="1" indent="-285750"/>
            <a:r>
              <a:rPr lang="nl-BE" sz="2000" dirty="0"/>
              <a:t>Niet akkoord? Nodige wijzigingen aanbrengen </a:t>
            </a:r>
          </a:p>
          <a:p>
            <a:pPr marL="645750" lvl="1" indent="-285750"/>
            <a:r>
              <a:rPr lang="nl-BE" sz="2000" dirty="0"/>
              <a:t>Akkoord? Alle leden telbureau ondertekenen 2 exemplaren </a:t>
            </a:r>
          </a:p>
          <a:p>
            <a:pPr marL="645750" lvl="1" indent="-285750"/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Exemplaar van formulier 62 in verzegelde enveloppe naar voorzitter gemeentelijk hoofdbureau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dirty="0"/>
              <a:t>   Alle leden telbureau moeten aanwezig blijven tot beide exemplaren ondertekend zijn </a:t>
            </a:r>
          </a:p>
        </p:txBody>
      </p:sp>
      <p:pic>
        <p:nvPicPr>
          <p:cNvPr id="4" name="Graphic 3" descr="Uitroepteken met effen opvulling">
            <a:extLst>
              <a:ext uri="{FF2B5EF4-FFF2-40B4-BE49-F238E27FC236}">
                <a16:creationId xmlns:a16="http://schemas.microsoft.com/office/drawing/2014/main" id="{3D23DBCF-92D2-B70F-ECCC-0AE786C31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6113" y="4784555"/>
            <a:ext cx="407773" cy="4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895C7-BC56-614D-B5F5-146D7FC6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Na afloop telverrichtingen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E30DE6-179A-2182-09A2-9EE61F695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68789"/>
            <a:ext cx="9496800" cy="47420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Stukken aan </a:t>
            </a:r>
            <a:r>
              <a:rPr lang="nl-BE" dirty="0">
                <a:latin typeface="FlandersArtSans-Medium" panose="00000600000000000000" pitchFamily="2" charset="0"/>
              </a:rPr>
              <a:t>vrederechter</a:t>
            </a:r>
            <a:r>
              <a:rPr lang="nl-BE" dirty="0"/>
              <a:t> </a:t>
            </a:r>
          </a:p>
          <a:p>
            <a:pPr marL="645750" lvl="1" indent="-285750"/>
            <a:r>
              <a:rPr lang="nl-BE" dirty="0"/>
              <a:t>Kandidaat-bijzitters die te laat of afwezig waren zonder wettige reden (A49b)</a:t>
            </a:r>
          </a:p>
          <a:p>
            <a:pPr lvl="1" indent="0">
              <a:buNone/>
            </a:pPr>
            <a:r>
              <a:rPr lang="nl-BE" dirty="0"/>
              <a:t> </a:t>
            </a:r>
          </a:p>
          <a:p>
            <a:pPr marL="645750" lvl="1" indent="-285750">
              <a:buFont typeface="Wingdings" panose="05000000000000000000" pitchFamily="2" charset="2"/>
              <a:buChar char="à"/>
            </a:pPr>
            <a:r>
              <a:rPr lang="nl-BE" dirty="0"/>
              <a:t>Uiterlijk op 16 oktober </a:t>
            </a:r>
          </a:p>
          <a:p>
            <a:pPr lvl="1" indent="0">
              <a:buNone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Stukken aan </a:t>
            </a:r>
            <a:r>
              <a:rPr lang="nl-BE" dirty="0">
                <a:latin typeface="FlandersArtSans-Medium" panose="00000600000000000000" pitchFamily="2" charset="0"/>
              </a:rPr>
              <a:t>voorzitter gemeentelijk hoofdbureau </a:t>
            </a:r>
          </a:p>
          <a:p>
            <a:pPr marL="645750" lvl="1" indent="-285750"/>
            <a:r>
              <a:rPr lang="nl-BE" dirty="0"/>
              <a:t>PV </a:t>
            </a:r>
          </a:p>
          <a:p>
            <a:pPr marL="645750" lvl="1" indent="-285750"/>
            <a:r>
              <a:rPr lang="nl-BE" dirty="0"/>
              <a:t>Verzegelde pakken stembiljetten </a:t>
            </a:r>
          </a:p>
          <a:p>
            <a:pPr marL="645750" lvl="1" indent="-285750"/>
            <a:r>
              <a:rPr lang="nl-BE" dirty="0"/>
              <a:t>Aanstellingsbrieven getuigen </a:t>
            </a:r>
          </a:p>
          <a:p>
            <a:pPr marL="645750" lvl="1" indent="-285750"/>
            <a:r>
              <a:rPr lang="nl-BE" dirty="0"/>
              <a:t>Stukken ontvangen van voorzitters stembureau </a:t>
            </a:r>
          </a:p>
          <a:p>
            <a:pPr marL="645750" lvl="1" indent="-285750"/>
            <a:r>
              <a:rPr lang="nl-BE" dirty="0"/>
              <a:t>Formulier A44b en A44a</a:t>
            </a:r>
          </a:p>
          <a:p>
            <a:pPr lvl="1" indent="0">
              <a:buNone/>
            </a:pPr>
            <a:endParaRPr lang="nl-BE" dirty="0"/>
          </a:p>
          <a:p>
            <a:pPr lvl="1" indent="0">
              <a:buNone/>
            </a:pPr>
            <a:r>
              <a:rPr lang="nl-BE" dirty="0">
                <a:sym typeface="Wingdings" panose="05000000000000000000" pitchFamily="2" charset="2"/>
              </a:rPr>
              <a:t> Onmiddellijk na afloop telverrichtingen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29623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_InformatieScreeningsDienst_LokaleGeloofsgemeenschappen_GEN_nov22.potx" id="{CB6437E6-9CFD-4649-9FAD-E2363FB8E171}" vid="{A8C7D221-AC14-41E2-8204-72C2AADE7FA0}"/>
    </a:ext>
  </a:extLst>
</a:theme>
</file>

<file path=ppt/theme/theme3.xml><?xml version="1.0" encoding="utf-8"?>
<a:theme xmlns:a="http://schemas.openxmlformats.org/drawingml/2006/main" name="2_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_InformatieScreeningsDienst_LokaleGeloofsgemeenschappen_GEN_nov22.potx" id="{CB6437E6-9CFD-4649-9FAD-E2363FB8E171}" vid="{A8C7D221-AC14-41E2-8204-72C2AADE7FA0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1B7E0E2D25EC4A842B4BF045D2B97A" ma:contentTypeVersion="10" ma:contentTypeDescription="Een nieuw document maken." ma:contentTypeScope="" ma:versionID="22d1cc56b98a7280c6a223b7ff3c048f">
  <xsd:schema xmlns:xsd="http://www.w3.org/2001/XMLSchema" xmlns:xs="http://www.w3.org/2001/XMLSchema" xmlns:p="http://schemas.microsoft.com/office/2006/metadata/properties" xmlns:ns2="f26e8c6d-9ecb-49cb-8701-a7c1a4d20921" xmlns:ns3="fe6b4108-5ae0-42e1-ae7e-7c0105e95693" targetNamespace="http://schemas.microsoft.com/office/2006/metadata/properties" ma:root="true" ma:fieldsID="c32a956c1976ab7c824b5f07452501d6" ns2:_="" ns3:_="">
    <xsd:import namespace="f26e8c6d-9ecb-49cb-8701-a7c1a4d20921"/>
    <xsd:import namespace="fe6b4108-5ae0-42e1-ae7e-7c0105e95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e8c6d-9ecb-49cb-8701-a7c1a4d209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4108-5ae0-42e1-ae7e-7c0105e956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6b4108-5ae0-42e1-ae7e-7c0105e95693">
      <UserInfo>
        <DisplayName>Vanlancker Kelly</DisplayName>
        <AccountId>52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51B006-7C2C-47C0-8F78-3C6300D4A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6e8c6d-9ecb-49cb-8701-a7c1a4d20921"/>
    <ds:schemaRef ds:uri="fe6b4108-5ae0-42e1-ae7e-7c0105e95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42B0D6-A674-4550-8755-6848012C38CB}">
  <ds:schemaRefs>
    <ds:schemaRef ds:uri="http://schemas.microsoft.com/office/2006/documentManagement/types"/>
    <ds:schemaRef ds:uri="fe6b4108-5ae0-42e1-ae7e-7c0105e9569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26e8c6d-9ecb-49cb-8701-a7c1a4d2092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196F9F4-91DE-45B2-A162-05D63C63AB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464</Words>
  <Application>Microsoft Office PowerPoint</Application>
  <PresentationFormat>Breedbeeld</PresentationFormat>
  <Paragraphs>105</Paragraphs>
  <Slides>11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11</vt:i4>
      </vt:variant>
    </vt:vector>
  </HeadingPairs>
  <TitlesOfParts>
    <vt:vector size="20" baseType="lpstr">
      <vt:lpstr>Arial</vt:lpstr>
      <vt:lpstr>Calibri</vt:lpstr>
      <vt:lpstr>Flanders Art Sans</vt:lpstr>
      <vt:lpstr>FlandersArtSans-Medium</vt:lpstr>
      <vt:lpstr>FlandersArtSans-Regular</vt:lpstr>
      <vt:lpstr>Wingdings</vt:lpstr>
      <vt:lpstr>Kantoorthema</vt:lpstr>
      <vt:lpstr>1_Kantoorthema</vt:lpstr>
      <vt:lpstr>2_Kantoorthema</vt:lpstr>
      <vt:lpstr>Opleiding voorzitters telbureaus   Lokale &amp; provinciale verkiezingen 13 oktober 2024</vt:lpstr>
      <vt:lpstr>Inhoud</vt:lpstr>
      <vt:lpstr>Samenstelling telbureau</vt:lpstr>
      <vt:lpstr>Op de verkiezingsdag </vt:lpstr>
      <vt:lpstr>Op de verkiezingsdag</vt:lpstr>
      <vt:lpstr>Op de verkiezingsdag</vt:lpstr>
      <vt:lpstr>Op de verkiezingsdag </vt:lpstr>
      <vt:lpstr>Op de verkiezingsdag</vt:lpstr>
      <vt:lpstr>Na afloop telverrichtingen</vt:lpstr>
      <vt:lpstr>Tot slot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Flanders Regular medium bold light</dc:title>
  <dc:creator>Francis Tratsaert</dc:creator>
  <cp:lastModifiedBy>hazenbosch Isabel</cp:lastModifiedBy>
  <cp:revision>6</cp:revision>
  <dcterms:created xsi:type="dcterms:W3CDTF">2019-04-16T12:55:25Z</dcterms:created>
  <dcterms:modified xsi:type="dcterms:W3CDTF">2024-09-18T11:24:26Z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0x010100CA1B7E0E2D25EC4A842B4BF045D2B97A</vt:lpwstr>
  </property>
</Properties>
</file>