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handoutMasterIdLst>
    <p:handoutMasterId r:id="rId28"/>
  </p:handoutMasterIdLst>
  <p:sldIdLst>
    <p:sldId id="256" r:id="rId2"/>
    <p:sldId id="516" r:id="rId3"/>
    <p:sldId id="352" r:id="rId4"/>
    <p:sldId id="353" r:id="rId5"/>
    <p:sldId id="356" r:id="rId6"/>
    <p:sldId id="363" r:id="rId7"/>
    <p:sldId id="365" r:id="rId8"/>
    <p:sldId id="366" r:id="rId9"/>
    <p:sldId id="367" r:id="rId10"/>
    <p:sldId id="384" r:id="rId11"/>
    <p:sldId id="368" r:id="rId12"/>
    <p:sldId id="495" r:id="rId13"/>
    <p:sldId id="400" r:id="rId14"/>
    <p:sldId id="403" r:id="rId15"/>
    <p:sldId id="411" r:id="rId16"/>
    <p:sldId id="508" r:id="rId17"/>
    <p:sldId id="418" r:id="rId18"/>
    <p:sldId id="422" r:id="rId19"/>
    <p:sldId id="425" r:id="rId20"/>
    <p:sldId id="503" r:id="rId21"/>
    <p:sldId id="493" r:id="rId22"/>
    <p:sldId id="428" r:id="rId23"/>
    <p:sldId id="429" r:id="rId24"/>
    <p:sldId id="435" r:id="rId25"/>
    <p:sldId id="436" r:id="rId26"/>
  </p:sldIdLst>
  <p:sldSz cx="9906000" cy="6858000" type="A4"/>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09E121-4667-FF5A-57E4-551A07E9BEA4}" name="jan.coudron@vlaanderen.be" initials="ja" userId="S::urn:spo:guest#jan.coudron@vlaanderen.be::" providerId="AD"/>
  <p188:author id="{8095542C-E5D2-68F6-FDDC-323D52D732C5}" name="Sabine Bronchart" initials="SB" userId="S::sabine.bronchart@smartmatic.com::d40a7a6b-c520-4125-95b3-dbbbf57cd44b" providerId="AD"/>
  <p188:author id="{BF40AFF8-7A46-9D74-5BED-4FB52644602E}" name="ulrich.rogiers@vlaanderen.be" initials="ul" userId="S::urn:spo:guest#ulrich.rogiers@vlaanderen.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2"/>
    <a:srgbClr val="FFED00"/>
    <a:srgbClr val="00AFDB"/>
    <a:srgbClr val="0432FF"/>
    <a:srgbClr val="D6D6D6"/>
    <a:srgbClr val="EBEBEB"/>
    <a:srgbClr val="009193"/>
    <a:srgbClr val="0B5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60912" autoAdjust="0"/>
  </p:normalViewPr>
  <p:slideViewPr>
    <p:cSldViewPr snapToGrid="0" snapToObjects="1">
      <p:cViewPr varScale="1">
        <p:scale>
          <a:sx n="160" d="100"/>
          <a:sy n="160" d="100"/>
        </p:scale>
        <p:origin x="1476" y="104"/>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00" d="100"/>
          <a:sy n="100" d="100"/>
        </p:scale>
        <p:origin x="1392" y="160"/>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yl Jeroen" userId="f9cd5010-497a-440f-89f0-2d7f0d794b80" providerId="ADAL" clId="{AAB5B405-BAA8-4D05-93F2-22E9E9735D57}"/>
    <pc:docChg chg="undo custSel modSld">
      <pc:chgData name="Byl Jeroen" userId="f9cd5010-497a-440f-89f0-2d7f0d794b80" providerId="ADAL" clId="{AAB5B405-BAA8-4D05-93F2-22E9E9735D57}" dt="2024-09-17T11:58:25.414" v="130" actId="947"/>
      <pc:docMkLst>
        <pc:docMk/>
      </pc:docMkLst>
      <pc:sldChg chg="addSp delSp modSp mod">
        <pc:chgData name="Byl Jeroen" userId="f9cd5010-497a-440f-89f0-2d7f0d794b80" providerId="ADAL" clId="{AAB5B405-BAA8-4D05-93F2-22E9E9735D57}" dt="2024-09-17T11:58:25.379" v="92" actId="947"/>
        <pc:sldMkLst>
          <pc:docMk/>
          <pc:sldMk cId="396186290" sldId="256"/>
        </pc:sldMkLst>
        <pc:spChg chg="mod">
          <ac:chgData name="Byl Jeroen" userId="f9cd5010-497a-440f-89f0-2d7f0d794b80" providerId="ADAL" clId="{AAB5B405-BAA8-4D05-93F2-22E9E9735D57}" dt="2024-09-17T11:58:25.378" v="91" actId="947"/>
          <ac:spMkLst>
            <pc:docMk/>
            <pc:sldMk cId="396186290" sldId="256"/>
            <ac:spMk id="2" creationId="{00000000-0000-0000-0000-000000000000}"/>
          </ac:spMkLst>
        </pc:spChg>
        <pc:spChg chg="mod">
          <ac:chgData name="Byl Jeroen" userId="f9cd5010-497a-440f-89f0-2d7f0d794b80" providerId="ADAL" clId="{AAB5B405-BAA8-4D05-93F2-22E9E9735D57}" dt="2024-09-17T11:58:25.379" v="92" actId="947"/>
          <ac:spMkLst>
            <pc:docMk/>
            <pc:sldMk cId="396186290" sldId="256"/>
            <ac:spMk id="3" creationId="{00000000-0000-0000-0000-000000000000}"/>
          </ac:spMkLst>
        </pc:spChg>
        <pc:spChg chg="add del mod">
          <ac:chgData name="Byl Jeroen" userId="f9cd5010-497a-440f-89f0-2d7f0d794b80" providerId="ADAL" clId="{AAB5B405-BAA8-4D05-93F2-22E9E9735D57}" dt="2024-09-17T11:48:08.710" v="85" actId="21"/>
          <ac:spMkLst>
            <pc:docMk/>
            <pc:sldMk cId="396186290" sldId="256"/>
            <ac:spMk id="4" creationId="{D4EC83CF-B13D-9765-A36D-FE5A93F63435}"/>
          </ac:spMkLst>
        </pc:spChg>
        <pc:spChg chg="mod">
          <ac:chgData name="Byl Jeroen" userId="f9cd5010-497a-440f-89f0-2d7f0d794b80" providerId="ADAL" clId="{AAB5B405-BAA8-4D05-93F2-22E9E9735D57}" dt="2024-09-17T11:58:25.376" v="89" actId="947"/>
          <ac:spMkLst>
            <pc:docMk/>
            <pc:sldMk cId="396186290" sldId="256"/>
            <ac:spMk id="8" creationId="{AB07F763-82D6-4923-9495-FD2FD846FDC3}"/>
          </ac:spMkLst>
        </pc:spChg>
        <pc:spChg chg="mod">
          <ac:chgData name="Byl Jeroen" userId="f9cd5010-497a-440f-89f0-2d7f0d794b80" providerId="ADAL" clId="{AAB5B405-BAA8-4D05-93F2-22E9E9735D57}" dt="2024-09-17T11:58:25.377" v="90" actId="947"/>
          <ac:spMkLst>
            <pc:docMk/>
            <pc:sldMk cId="396186290" sldId="256"/>
            <ac:spMk id="9" creationId="{5DD982A2-C49E-40D9-BD08-C61040140DCA}"/>
          </ac:spMkLst>
        </pc:spChg>
        <pc:spChg chg="add mod">
          <ac:chgData name="Byl Jeroen" userId="f9cd5010-497a-440f-89f0-2d7f0d794b80" providerId="ADAL" clId="{AAB5B405-BAA8-4D05-93F2-22E9E9735D57}" dt="2024-09-17T11:48:10.604" v="87"/>
          <ac:spMkLst>
            <pc:docMk/>
            <pc:sldMk cId="396186290" sldId="256"/>
            <ac:spMk id="64" creationId="{D4EC83CF-B13D-9765-A36D-FE5A93F63435}"/>
          </ac:spMkLst>
        </pc:spChg>
        <pc:picChg chg="add del mod">
          <ac:chgData name="Byl Jeroen" userId="f9cd5010-497a-440f-89f0-2d7f0d794b80" providerId="ADAL" clId="{AAB5B405-BAA8-4D05-93F2-22E9E9735D57}" dt="2024-09-17T11:48:10.333" v="86" actId="478"/>
          <ac:picMkLst>
            <pc:docMk/>
            <pc:sldMk cId="396186290" sldId="256"/>
            <ac:picMk id="6" creationId="{9BEB9C02-ECF8-CCB1-3733-97ED70173C38}"/>
          </ac:picMkLst>
        </pc:picChg>
      </pc:sldChg>
      <pc:sldChg chg="modSp mod">
        <pc:chgData name="Byl Jeroen" userId="f9cd5010-497a-440f-89f0-2d7f0d794b80" providerId="ADAL" clId="{AAB5B405-BAA8-4D05-93F2-22E9E9735D57}" dt="2024-09-17T11:58:25.386" v="97" actId="947"/>
        <pc:sldMkLst>
          <pc:docMk/>
          <pc:sldMk cId="3583368700" sldId="352"/>
        </pc:sldMkLst>
        <pc:spChg chg="mod">
          <ac:chgData name="Byl Jeroen" userId="f9cd5010-497a-440f-89f0-2d7f0d794b80" providerId="ADAL" clId="{AAB5B405-BAA8-4D05-93F2-22E9E9735D57}" dt="2024-09-17T11:58:25.381" v="96" actId="947"/>
          <ac:spMkLst>
            <pc:docMk/>
            <pc:sldMk cId="3583368700" sldId="352"/>
            <ac:spMk id="2" creationId="{00000000-0000-0000-0000-000000000000}"/>
          </ac:spMkLst>
        </pc:spChg>
        <pc:spChg chg="mod">
          <ac:chgData name="Byl Jeroen" userId="f9cd5010-497a-440f-89f0-2d7f0d794b80" providerId="ADAL" clId="{AAB5B405-BAA8-4D05-93F2-22E9E9735D57}" dt="2024-09-17T11:58:25.386" v="97" actId="947"/>
          <ac:spMkLst>
            <pc:docMk/>
            <pc:sldMk cId="3583368700" sldId="352"/>
            <ac:spMk id="3" creationId="{00000000-0000-0000-0000-000000000000}"/>
          </ac:spMkLst>
        </pc:spChg>
      </pc:sldChg>
      <pc:sldChg chg="modSp mod">
        <pc:chgData name="Byl Jeroen" userId="f9cd5010-497a-440f-89f0-2d7f0d794b80" providerId="ADAL" clId="{AAB5B405-BAA8-4D05-93F2-22E9E9735D57}" dt="2024-09-17T11:58:25.386" v="99" actId="947"/>
        <pc:sldMkLst>
          <pc:docMk/>
          <pc:sldMk cId="81943587" sldId="353"/>
        </pc:sldMkLst>
        <pc:spChg chg="mod">
          <ac:chgData name="Byl Jeroen" userId="f9cd5010-497a-440f-89f0-2d7f0d794b80" providerId="ADAL" clId="{AAB5B405-BAA8-4D05-93F2-22E9E9735D57}" dt="2024-09-17T11:58:25.386" v="98" actId="947"/>
          <ac:spMkLst>
            <pc:docMk/>
            <pc:sldMk cId="81943587" sldId="353"/>
            <ac:spMk id="2" creationId="{00000000-0000-0000-0000-000000000000}"/>
          </ac:spMkLst>
        </pc:spChg>
        <pc:spChg chg="mod">
          <ac:chgData name="Byl Jeroen" userId="f9cd5010-497a-440f-89f0-2d7f0d794b80" providerId="ADAL" clId="{AAB5B405-BAA8-4D05-93F2-22E9E9735D57}" dt="2024-09-17T11:58:25.386" v="99" actId="947"/>
          <ac:spMkLst>
            <pc:docMk/>
            <pc:sldMk cId="81943587" sldId="353"/>
            <ac:spMk id="3" creationId="{00000000-0000-0000-0000-000000000000}"/>
          </ac:spMkLst>
        </pc:spChg>
      </pc:sldChg>
      <pc:sldChg chg="modSp mod">
        <pc:chgData name="Byl Jeroen" userId="f9cd5010-497a-440f-89f0-2d7f0d794b80" providerId="ADAL" clId="{AAB5B405-BAA8-4D05-93F2-22E9E9735D57}" dt="2024-09-17T11:58:25.386" v="101" actId="947"/>
        <pc:sldMkLst>
          <pc:docMk/>
          <pc:sldMk cId="1645056521" sldId="356"/>
        </pc:sldMkLst>
        <pc:spChg chg="mod">
          <ac:chgData name="Byl Jeroen" userId="f9cd5010-497a-440f-89f0-2d7f0d794b80" providerId="ADAL" clId="{AAB5B405-BAA8-4D05-93F2-22E9E9735D57}" dt="2024-09-17T11:58:25.386" v="100" actId="947"/>
          <ac:spMkLst>
            <pc:docMk/>
            <pc:sldMk cId="1645056521" sldId="356"/>
            <ac:spMk id="2" creationId="{00000000-0000-0000-0000-000000000000}"/>
          </ac:spMkLst>
        </pc:spChg>
        <pc:spChg chg="mod">
          <ac:chgData name="Byl Jeroen" userId="f9cd5010-497a-440f-89f0-2d7f0d794b80" providerId="ADAL" clId="{AAB5B405-BAA8-4D05-93F2-22E9E9735D57}" dt="2024-09-17T11:58:25.386" v="101" actId="947"/>
          <ac:spMkLst>
            <pc:docMk/>
            <pc:sldMk cId="1645056521" sldId="356"/>
            <ac:spMk id="3" creationId="{00000000-0000-0000-0000-000000000000}"/>
          </ac:spMkLst>
        </pc:spChg>
      </pc:sldChg>
      <pc:sldChg chg="modSp mod">
        <pc:chgData name="Byl Jeroen" userId="f9cd5010-497a-440f-89f0-2d7f0d794b80" providerId="ADAL" clId="{AAB5B405-BAA8-4D05-93F2-22E9E9735D57}" dt="2024-09-17T11:58:25.386" v="103" actId="947"/>
        <pc:sldMkLst>
          <pc:docMk/>
          <pc:sldMk cId="504605714" sldId="363"/>
        </pc:sldMkLst>
        <pc:spChg chg="mod">
          <ac:chgData name="Byl Jeroen" userId="f9cd5010-497a-440f-89f0-2d7f0d794b80" providerId="ADAL" clId="{AAB5B405-BAA8-4D05-93F2-22E9E9735D57}" dt="2024-09-17T11:58:25.386" v="102" actId="947"/>
          <ac:spMkLst>
            <pc:docMk/>
            <pc:sldMk cId="504605714" sldId="363"/>
            <ac:spMk id="2" creationId="{00000000-0000-0000-0000-000000000000}"/>
          </ac:spMkLst>
        </pc:spChg>
        <pc:spChg chg="mod">
          <ac:chgData name="Byl Jeroen" userId="f9cd5010-497a-440f-89f0-2d7f0d794b80" providerId="ADAL" clId="{AAB5B405-BAA8-4D05-93F2-22E9E9735D57}" dt="2024-09-17T11:58:25.386" v="103" actId="947"/>
          <ac:spMkLst>
            <pc:docMk/>
            <pc:sldMk cId="504605714" sldId="363"/>
            <ac:spMk id="12" creationId="{FB7D9279-EE7B-1C4A-8D27-D17A8FB446BD}"/>
          </ac:spMkLst>
        </pc:spChg>
      </pc:sldChg>
      <pc:sldChg chg="modSp mod">
        <pc:chgData name="Byl Jeroen" userId="f9cd5010-497a-440f-89f0-2d7f0d794b80" providerId="ADAL" clId="{AAB5B405-BAA8-4D05-93F2-22E9E9735D57}" dt="2024-09-17T11:58:25.386" v="104" actId="947"/>
        <pc:sldMkLst>
          <pc:docMk/>
          <pc:sldMk cId="24626937" sldId="365"/>
        </pc:sldMkLst>
        <pc:spChg chg="mod">
          <ac:chgData name="Byl Jeroen" userId="f9cd5010-497a-440f-89f0-2d7f0d794b80" providerId="ADAL" clId="{AAB5B405-BAA8-4D05-93F2-22E9E9735D57}" dt="2024-09-17T11:58:25.386" v="104" actId="947"/>
          <ac:spMkLst>
            <pc:docMk/>
            <pc:sldMk cId="24626937" sldId="365"/>
            <ac:spMk id="2" creationId="{00000000-0000-0000-0000-000000000000}"/>
          </ac:spMkLst>
        </pc:spChg>
      </pc:sldChg>
      <pc:sldChg chg="modSp mod">
        <pc:chgData name="Byl Jeroen" userId="f9cd5010-497a-440f-89f0-2d7f0d794b80" providerId="ADAL" clId="{AAB5B405-BAA8-4D05-93F2-22E9E9735D57}" dt="2024-09-17T11:58:25.397" v="106" actId="947"/>
        <pc:sldMkLst>
          <pc:docMk/>
          <pc:sldMk cId="2855383152" sldId="366"/>
        </pc:sldMkLst>
        <pc:spChg chg="mod">
          <ac:chgData name="Byl Jeroen" userId="f9cd5010-497a-440f-89f0-2d7f0d794b80" providerId="ADAL" clId="{AAB5B405-BAA8-4D05-93F2-22E9E9735D57}" dt="2024-09-17T11:58:25.386" v="105" actId="947"/>
          <ac:spMkLst>
            <pc:docMk/>
            <pc:sldMk cId="2855383152" sldId="366"/>
            <ac:spMk id="2" creationId="{00000000-0000-0000-0000-000000000000}"/>
          </ac:spMkLst>
        </pc:spChg>
        <pc:spChg chg="mod">
          <ac:chgData name="Byl Jeroen" userId="f9cd5010-497a-440f-89f0-2d7f0d794b80" providerId="ADAL" clId="{AAB5B405-BAA8-4D05-93F2-22E9E9735D57}" dt="2024-09-17T11:58:25.397" v="106" actId="947"/>
          <ac:spMkLst>
            <pc:docMk/>
            <pc:sldMk cId="2855383152" sldId="366"/>
            <ac:spMk id="12" creationId="{FB7D9279-EE7B-1C4A-8D27-D17A8FB446BD}"/>
          </ac:spMkLst>
        </pc:spChg>
        <pc:picChg chg="mod">
          <ac:chgData name="Byl Jeroen" userId="f9cd5010-497a-440f-89f0-2d7f0d794b80" providerId="ADAL" clId="{AAB5B405-BAA8-4D05-93F2-22E9E9735D57}" dt="2024-09-17T11:46:32.761" v="69" actId="1076"/>
          <ac:picMkLst>
            <pc:docMk/>
            <pc:sldMk cId="2855383152" sldId="366"/>
            <ac:picMk id="6" creationId="{6F8F1950-1581-B148-40A6-557FCEC470D7}"/>
          </ac:picMkLst>
        </pc:picChg>
      </pc:sldChg>
      <pc:sldChg chg="modSp mod">
        <pc:chgData name="Byl Jeroen" userId="f9cd5010-497a-440f-89f0-2d7f0d794b80" providerId="ADAL" clId="{AAB5B405-BAA8-4D05-93F2-22E9E9735D57}" dt="2024-09-17T11:58:25.399" v="108" actId="947"/>
        <pc:sldMkLst>
          <pc:docMk/>
          <pc:sldMk cId="452584085" sldId="367"/>
        </pc:sldMkLst>
        <pc:spChg chg="mod">
          <ac:chgData name="Byl Jeroen" userId="f9cd5010-497a-440f-89f0-2d7f0d794b80" providerId="ADAL" clId="{AAB5B405-BAA8-4D05-93F2-22E9E9735D57}" dt="2024-09-17T11:58:25.398" v="107" actId="947"/>
          <ac:spMkLst>
            <pc:docMk/>
            <pc:sldMk cId="452584085" sldId="367"/>
            <ac:spMk id="2" creationId="{00000000-0000-0000-0000-000000000000}"/>
          </ac:spMkLst>
        </pc:spChg>
        <pc:spChg chg="mod">
          <ac:chgData name="Byl Jeroen" userId="f9cd5010-497a-440f-89f0-2d7f0d794b80" providerId="ADAL" clId="{AAB5B405-BAA8-4D05-93F2-22E9E9735D57}" dt="2024-09-17T11:58:25.399" v="108" actId="947"/>
          <ac:spMkLst>
            <pc:docMk/>
            <pc:sldMk cId="452584085" sldId="367"/>
            <ac:spMk id="13" creationId="{72D4D3C9-3FBC-5E4A-8C9F-AD317F1A7034}"/>
          </ac:spMkLst>
        </pc:spChg>
      </pc:sldChg>
      <pc:sldChg chg="modSp mod">
        <pc:chgData name="Byl Jeroen" userId="f9cd5010-497a-440f-89f0-2d7f0d794b80" providerId="ADAL" clId="{AAB5B405-BAA8-4D05-93F2-22E9E9735D57}" dt="2024-09-17T11:58:25.402" v="112" actId="947"/>
        <pc:sldMkLst>
          <pc:docMk/>
          <pc:sldMk cId="3027946071" sldId="368"/>
        </pc:sldMkLst>
        <pc:spChg chg="mod">
          <ac:chgData name="Byl Jeroen" userId="f9cd5010-497a-440f-89f0-2d7f0d794b80" providerId="ADAL" clId="{AAB5B405-BAA8-4D05-93F2-22E9E9735D57}" dt="2024-09-17T11:58:25.401" v="111" actId="947"/>
          <ac:spMkLst>
            <pc:docMk/>
            <pc:sldMk cId="3027946071" sldId="368"/>
            <ac:spMk id="2" creationId="{00000000-0000-0000-0000-000000000000}"/>
          </ac:spMkLst>
        </pc:spChg>
        <pc:spChg chg="mod">
          <ac:chgData name="Byl Jeroen" userId="f9cd5010-497a-440f-89f0-2d7f0d794b80" providerId="ADAL" clId="{AAB5B405-BAA8-4D05-93F2-22E9E9735D57}" dt="2024-09-17T11:58:25.402" v="112" actId="947"/>
          <ac:spMkLst>
            <pc:docMk/>
            <pc:sldMk cId="3027946071" sldId="368"/>
            <ac:spMk id="5" creationId="{5D4D1F38-1F60-EA48-A3C5-AB67A1885DC8}"/>
          </ac:spMkLst>
        </pc:spChg>
      </pc:sldChg>
      <pc:sldChg chg="modSp mod">
        <pc:chgData name="Byl Jeroen" userId="f9cd5010-497a-440f-89f0-2d7f0d794b80" providerId="ADAL" clId="{AAB5B405-BAA8-4D05-93F2-22E9E9735D57}" dt="2024-09-17T11:58:25.400" v="110" actId="947"/>
        <pc:sldMkLst>
          <pc:docMk/>
          <pc:sldMk cId="961814590" sldId="384"/>
        </pc:sldMkLst>
        <pc:spChg chg="mod">
          <ac:chgData name="Byl Jeroen" userId="f9cd5010-497a-440f-89f0-2d7f0d794b80" providerId="ADAL" clId="{AAB5B405-BAA8-4D05-93F2-22E9E9735D57}" dt="2024-09-17T11:58:25.399" v="109" actId="947"/>
          <ac:spMkLst>
            <pc:docMk/>
            <pc:sldMk cId="961814590" sldId="384"/>
            <ac:spMk id="2" creationId="{00000000-0000-0000-0000-000000000000}"/>
          </ac:spMkLst>
        </pc:spChg>
        <pc:spChg chg="mod">
          <ac:chgData name="Byl Jeroen" userId="f9cd5010-497a-440f-89f0-2d7f0d794b80" providerId="ADAL" clId="{AAB5B405-BAA8-4D05-93F2-22E9E9735D57}" dt="2024-09-17T11:58:25.400" v="110" actId="947"/>
          <ac:spMkLst>
            <pc:docMk/>
            <pc:sldMk cId="961814590" sldId="384"/>
            <ac:spMk id="13" creationId="{72D4D3C9-3FBC-5E4A-8C9F-AD317F1A7034}"/>
          </ac:spMkLst>
        </pc:spChg>
      </pc:sldChg>
      <pc:sldChg chg="modSp mod">
        <pc:chgData name="Byl Jeroen" userId="f9cd5010-497a-440f-89f0-2d7f0d794b80" providerId="ADAL" clId="{AAB5B405-BAA8-4D05-93F2-22E9E9735D57}" dt="2024-09-17T11:58:25.403" v="113" actId="947"/>
        <pc:sldMkLst>
          <pc:docMk/>
          <pc:sldMk cId="2150011766" sldId="400"/>
        </pc:sldMkLst>
        <pc:spChg chg="mod">
          <ac:chgData name="Byl Jeroen" userId="f9cd5010-497a-440f-89f0-2d7f0d794b80" providerId="ADAL" clId="{AAB5B405-BAA8-4D05-93F2-22E9E9735D57}" dt="2024-09-17T11:58:25.403" v="113" actId="947"/>
          <ac:spMkLst>
            <pc:docMk/>
            <pc:sldMk cId="2150011766" sldId="400"/>
            <ac:spMk id="2" creationId="{00000000-0000-0000-0000-000000000000}"/>
          </ac:spMkLst>
        </pc:spChg>
      </pc:sldChg>
      <pc:sldChg chg="modSp mod">
        <pc:chgData name="Byl Jeroen" userId="f9cd5010-497a-440f-89f0-2d7f0d794b80" providerId="ADAL" clId="{AAB5B405-BAA8-4D05-93F2-22E9E9735D57}" dt="2024-09-17T11:58:25.404" v="114" actId="947"/>
        <pc:sldMkLst>
          <pc:docMk/>
          <pc:sldMk cId="239434600" sldId="403"/>
        </pc:sldMkLst>
        <pc:spChg chg="mod">
          <ac:chgData name="Byl Jeroen" userId="f9cd5010-497a-440f-89f0-2d7f0d794b80" providerId="ADAL" clId="{AAB5B405-BAA8-4D05-93F2-22E9E9735D57}" dt="2024-09-17T11:58:25.404" v="114" actId="947"/>
          <ac:spMkLst>
            <pc:docMk/>
            <pc:sldMk cId="239434600" sldId="403"/>
            <ac:spMk id="2" creationId="{00000000-0000-0000-0000-000000000000}"/>
          </ac:spMkLst>
        </pc:spChg>
      </pc:sldChg>
      <pc:sldChg chg="modSp mod">
        <pc:chgData name="Byl Jeroen" userId="f9cd5010-497a-440f-89f0-2d7f0d794b80" providerId="ADAL" clId="{AAB5B405-BAA8-4D05-93F2-22E9E9735D57}" dt="2024-09-17T11:58:25.405" v="115" actId="947"/>
        <pc:sldMkLst>
          <pc:docMk/>
          <pc:sldMk cId="1548758073" sldId="411"/>
        </pc:sldMkLst>
        <pc:spChg chg="mod">
          <ac:chgData name="Byl Jeroen" userId="f9cd5010-497a-440f-89f0-2d7f0d794b80" providerId="ADAL" clId="{AAB5B405-BAA8-4D05-93F2-22E9E9735D57}" dt="2024-09-17T11:58:25.405" v="115" actId="947"/>
          <ac:spMkLst>
            <pc:docMk/>
            <pc:sldMk cId="1548758073" sldId="411"/>
            <ac:spMk id="2" creationId="{00000000-0000-0000-0000-000000000000}"/>
          </ac:spMkLst>
        </pc:spChg>
      </pc:sldChg>
      <pc:sldChg chg="modSp mod">
        <pc:chgData name="Byl Jeroen" userId="f9cd5010-497a-440f-89f0-2d7f0d794b80" providerId="ADAL" clId="{AAB5B405-BAA8-4D05-93F2-22E9E9735D57}" dt="2024-09-17T11:58:25.406" v="117" actId="947"/>
        <pc:sldMkLst>
          <pc:docMk/>
          <pc:sldMk cId="1084163406" sldId="418"/>
        </pc:sldMkLst>
        <pc:spChg chg="mod">
          <ac:chgData name="Byl Jeroen" userId="f9cd5010-497a-440f-89f0-2d7f0d794b80" providerId="ADAL" clId="{AAB5B405-BAA8-4D05-93F2-22E9E9735D57}" dt="2024-09-17T11:58:25.406" v="117" actId="947"/>
          <ac:spMkLst>
            <pc:docMk/>
            <pc:sldMk cId="1084163406" sldId="418"/>
            <ac:spMk id="2" creationId="{00000000-0000-0000-0000-000000000000}"/>
          </ac:spMkLst>
        </pc:spChg>
      </pc:sldChg>
      <pc:sldChg chg="modSp mod">
        <pc:chgData name="Byl Jeroen" userId="f9cd5010-497a-440f-89f0-2d7f0d794b80" providerId="ADAL" clId="{AAB5B405-BAA8-4D05-93F2-22E9E9735D57}" dt="2024-09-17T11:58:25.407" v="118" actId="947"/>
        <pc:sldMkLst>
          <pc:docMk/>
          <pc:sldMk cId="2379637079" sldId="422"/>
        </pc:sldMkLst>
        <pc:spChg chg="mod">
          <ac:chgData name="Byl Jeroen" userId="f9cd5010-497a-440f-89f0-2d7f0d794b80" providerId="ADAL" clId="{AAB5B405-BAA8-4D05-93F2-22E9E9735D57}" dt="2024-09-17T11:58:25.407" v="118" actId="947"/>
          <ac:spMkLst>
            <pc:docMk/>
            <pc:sldMk cId="2379637079" sldId="422"/>
            <ac:spMk id="2" creationId="{00000000-0000-0000-0000-000000000000}"/>
          </ac:spMkLst>
        </pc:spChg>
      </pc:sldChg>
      <pc:sldChg chg="modSp mod">
        <pc:chgData name="Byl Jeroen" userId="f9cd5010-497a-440f-89f0-2d7f0d794b80" providerId="ADAL" clId="{AAB5B405-BAA8-4D05-93F2-22E9E9735D57}" dt="2024-09-17T11:58:25.408" v="119" actId="947"/>
        <pc:sldMkLst>
          <pc:docMk/>
          <pc:sldMk cId="1374188416" sldId="425"/>
        </pc:sldMkLst>
        <pc:spChg chg="mod">
          <ac:chgData name="Byl Jeroen" userId="f9cd5010-497a-440f-89f0-2d7f0d794b80" providerId="ADAL" clId="{AAB5B405-BAA8-4D05-93F2-22E9E9735D57}" dt="2024-09-17T11:58:25.408" v="119" actId="947"/>
          <ac:spMkLst>
            <pc:docMk/>
            <pc:sldMk cId="1374188416" sldId="425"/>
            <ac:spMk id="2" creationId="{00000000-0000-0000-0000-000000000000}"/>
          </ac:spMkLst>
        </pc:spChg>
      </pc:sldChg>
      <pc:sldChg chg="modSp mod">
        <pc:chgData name="Byl Jeroen" userId="f9cd5010-497a-440f-89f0-2d7f0d794b80" providerId="ADAL" clId="{AAB5B405-BAA8-4D05-93F2-22E9E9735D57}" dt="2024-09-17T11:58:25.412" v="123" actId="947"/>
        <pc:sldMkLst>
          <pc:docMk/>
          <pc:sldMk cId="3477253639" sldId="428"/>
        </pc:sldMkLst>
        <pc:spChg chg="mod">
          <ac:chgData name="Byl Jeroen" userId="f9cd5010-497a-440f-89f0-2d7f0d794b80" providerId="ADAL" clId="{AAB5B405-BAA8-4D05-93F2-22E9E9735D57}" dt="2024-09-17T11:58:25.412" v="123" actId="947"/>
          <ac:spMkLst>
            <pc:docMk/>
            <pc:sldMk cId="3477253639" sldId="428"/>
            <ac:spMk id="2" creationId="{00000000-0000-0000-0000-000000000000}"/>
          </ac:spMkLst>
        </pc:spChg>
      </pc:sldChg>
      <pc:sldChg chg="modSp mod">
        <pc:chgData name="Byl Jeroen" userId="f9cd5010-497a-440f-89f0-2d7f0d794b80" providerId="ADAL" clId="{AAB5B405-BAA8-4D05-93F2-22E9E9735D57}" dt="2024-09-17T11:58:25.414" v="127" actId="947"/>
        <pc:sldMkLst>
          <pc:docMk/>
          <pc:sldMk cId="3139158234" sldId="429"/>
        </pc:sldMkLst>
        <pc:spChg chg="mod">
          <ac:chgData name="Byl Jeroen" userId="f9cd5010-497a-440f-89f0-2d7f0d794b80" providerId="ADAL" clId="{AAB5B405-BAA8-4D05-93F2-22E9E9735D57}" dt="2024-09-17T11:58:25.413" v="124" actId="947"/>
          <ac:spMkLst>
            <pc:docMk/>
            <pc:sldMk cId="3139158234" sldId="429"/>
            <ac:spMk id="2" creationId="{00000000-0000-0000-0000-000000000000}"/>
          </ac:spMkLst>
        </pc:spChg>
        <pc:spChg chg="mod">
          <ac:chgData name="Byl Jeroen" userId="f9cd5010-497a-440f-89f0-2d7f0d794b80" providerId="ADAL" clId="{AAB5B405-BAA8-4D05-93F2-22E9E9735D57}" dt="2024-09-17T11:58:25.414" v="127" actId="947"/>
          <ac:spMkLst>
            <pc:docMk/>
            <pc:sldMk cId="3139158234" sldId="429"/>
            <ac:spMk id="4" creationId="{9C44BFCF-4105-4043-9ACA-3A61F60442C6}"/>
          </ac:spMkLst>
        </pc:spChg>
        <pc:spChg chg="mod">
          <ac:chgData name="Byl Jeroen" userId="f9cd5010-497a-440f-89f0-2d7f0d794b80" providerId="ADAL" clId="{AAB5B405-BAA8-4D05-93F2-22E9E9735D57}" dt="2024-09-17T11:58:25.414" v="125" actId="947"/>
          <ac:spMkLst>
            <pc:docMk/>
            <pc:sldMk cId="3139158234" sldId="429"/>
            <ac:spMk id="15" creationId="{502072FE-47DB-A74D-A19B-CDC94A7A703B}"/>
          </ac:spMkLst>
        </pc:spChg>
        <pc:spChg chg="mod">
          <ac:chgData name="Byl Jeroen" userId="f9cd5010-497a-440f-89f0-2d7f0d794b80" providerId="ADAL" clId="{AAB5B405-BAA8-4D05-93F2-22E9E9735D57}" dt="2024-09-17T11:58:25.414" v="126" actId="947"/>
          <ac:spMkLst>
            <pc:docMk/>
            <pc:sldMk cId="3139158234" sldId="429"/>
            <ac:spMk id="19" creationId="{256B7F8E-5A9F-E54C-B2A9-764996E52663}"/>
          </ac:spMkLst>
        </pc:spChg>
        <pc:cxnChg chg="mod">
          <ac:chgData name="Byl Jeroen" userId="f9cd5010-497a-440f-89f0-2d7f0d794b80" providerId="ADAL" clId="{AAB5B405-BAA8-4D05-93F2-22E9E9735D57}" dt="2024-09-17T11:49:06.403" v="88" actId="208"/>
          <ac:cxnSpMkLst>
            <pc:docMk/>
            <pc:sldMk cId="3139158234" sldId="429"/>
            <ac:cxnSpMk id="7" creationId="{5207A745-724A-B740-9AF3-1C7FA2F8CD62}"/>
          </ac:cxnSpMkLst>
        </pc:cxnChg>
        <pc:cxnChg chg="mod">
          <ac:chgData name="Byl Jeroen" userId="f9cd5010-497a-440f-89f0-2d7f0d794b80" providerId="ADAL" clId="{AAB5B405-BAA8-4D05-93F2-22E9E9735D57}" dt="2024-09-17T11:49:06.403" v="88" actId="208"/>
          <ac:cxnSpMkLst>
            <pc:docMk/>
            <pc:sldMk cId="3139158234" sldId="429"/>
            <ac:cxnSpMk id="13" creationId="{6BE4BEB3-00CC-EE4E-A249-28A6742DC4A4}"/>
          </ac:cxnSpMkLst>
        </pc:cxnChg>
        <pc:cxnChg chg="mod">
          <ac:chgData name="Byl Jeroen" userId="f9cd5010-497a-440f-89f0-2d7f0d794b80" providerId="ADAL" clId="{AAB5B405-BAA8-4D05-93F2-22E9E9735D57}" dt="2024-09-17T11:49:06.403" v="88" actId="208"/>
          <ac:cxnSpMkLst>
            <pc:docMk/>
            <pc:sldMk cId="3139158234" sldId="429"/>
            <ac:cxnSpMk id="18" creationId="{C8D4A080-8C85-E043-9AA2-48118809E4F4}"/>
          </ac:cxnSpMkLst>
        </pc:cxnChg>
      </pc:sldChg>
      <pc:sldChg chg="modSp mod">
        <pc:chgData name="Byl Jeroen" userId="f9cd5010-497a-440f-89f0-2d7f0d794b80" providerId="ADAL" clId="{AAB5B405-BAA8-4D05-93F2-22E9E9735D57}" dt="2024-09-17T11:58:25.414" v="128" actId="947"/>
        <pc:sldMkLst>
          <pc:docMk/>
          <pc:sldMk cId="2089721439" sldId="435"/>
        </pc:sldMkLst>
        <pc:spChg chg="mod">
          <ac:chgData name="Byl Jeroen" userId="f9cd5010-497a-440f-89f0-2d7f0d794b80" providerId="ADAL" clId="{AAB5B405-BAA8-4D05-93F2-22E9E9735D57}" dt="2024-09-17T11:58:25.414" v="128" actId="947"/>
          <ac:spMkLst>
            <pc:docMk/>
            <pc:sldMk cId="2089721439" sldId="435"/>
            <ac:spMk id="2" creationId="{00000000-0000-0000-0000-000000000000}"/>
          </ac:spMkLst>
        </pc:spChg>
      </pc:sldChg>
      <pc:sldChg chg="modSp mod">
        <pc:chgData name="Byl Jeroen" userId="f9cd5010-497a-440f-89f0-2d7f0d794b80" providerId="ADAL" clId="{AAB5B405-BAA8-4D05-93F2-22E9E9735D57}" dt="2024-09-17T11:58:25.414" v="130" actId="947"/>
        <pc:sldMkLst>
          <pc:docMk/>
          <pc:sldMk cId="3333929052" sldId="436"/>
        </pc:sldMkLst>
        <pc:spChg chg="mod">
          <ac:chgData name="Byl Jeroen" userId="f9cd5010-497a-440f-89f0-2d7f0d794b80" providerId="ADAL" clId="{AAB5B405-BAA8-4D05-93F2-22E9E9735D57}" dt="2024-09-17T11:58:25.414" v="129" actId="947"/>
          <ac:spMkLst>
            <pc:docMk/>
            <pc:sldMk cId="3333929052" sldId="436"/>
            <ac:spMk id="2" creationId="{00000000-0000-0000-0000-000000000000}"/>
          </ac:spMkLst>
        </pc:spChg>
        <pc:spChg chg="mod">
          <ac:chgData name="Byl Jeroen" userId="f9cd5010-497a-440f-89f0-2d7f0d794b80" providerId="ADAL" clId="{AAB5B405-BAA8-4D05-93F2-22E9E9735D57}" dt="2024-09-17T11:58:25.414" v="130" actId="947"/>
          <ac:spMkLst>
            <pc:docMk/>
            <pc:sldMk cId="3333929052" sldId="436"/>
            <ac:spMk id="7" creationId="{A6501796-5602-784F-9052-2A48A372BF13}"/>
          </ac:spMkLst>
        </pc:spChg>
      </pc:sldChg>
      <pc:sldChg chg="modSp mod">
        <pc:chgData name="Byl Jeroen" userId="f9cd5010-497a-440f-89f0-2d7f0d794b80" providerId="ADAL" clId="{AAB5B405-BAA8-4D05-93F2-22E9E9735D57}" dt="2024-09-17T11:58:25.411" v="122" actId="947"/>
        <pc:sldMkLst>
          <pc:docMk/>
          <pc:sldMk cId="3079094183" sldId="493"/>
        </pc:sldMkLst>
        <pc:spChg chg="mod">
          <ac:chgData name="Byl Jeroen" userId="f9cd5010-497a-440f-89f0-2d7f0d794b80" providerId="ADAL" clId="{AAB5B405-BAA8-4D05-93F2-22E9E9735D57}" dt="2024-09-17T11:58:25.409" v="121" actId="947"/>
          <ac:spMkLst>
            <pc:docMk/>
            <pc:sldMk cId="3079094183" sldId="493"/>
            <ac:spMk id="2" creationId="{00000000-0000-0000-0000-000000000000}"/>
          </ac:spMkLst>
        </pc:spChg>
        <pc:spChg chg="mod">
          <ac:chgData name="Byl Jeroen" userId="f9cd5010-497a-440f-89f0-2d7f0d794b80" providerId="ADAL" clId="{AAB5B405-BAA8-4D05-93F2-22E9E9735D57}" dt="2024-09-17T11:58:25.411" v="122" actId="947"/>
          <ac:spMkLst>
            <pc:docMk/>
            <pc:sldMk cId="3079094183" sldId="493"/>
            <ac:spMk id="6" creationId="{8CDE5965-77B7-AA4B-9753-ED2A5385FDB9}"/>
          </ac:spMkLst>
        </pc:spChg>
      </pc:sldChg>
      <pc:sldChg chg="modSp mod">
        <pc:chgData name="Byl Jeroen" userId="f9cd5010-497a-440f-89f0-2d7f0d794b80" providerId="ADAL" clId="{AAB5B405-BAA8-4D05-93F2-22E9E9735D57}" dt="2024-09-17T11:58:25.409" v="120" actId="947"/>
        <pc:sldMkLst>
          <pc:docMk/>
          <pc:sldMk cId="982675305" sldId="503"/>
        </pc:sldMkLst>
        <pc:spChg chg="mod">
          <ac:chgData name="Byl Jeroen" userId="f9cd5010-497a-440f-89f0-2d7f0d794b80" providerId="ADAL" clId="{AAB5B405-BAA8-4D05-93F2-22E9E9735D57}" dt="2024-09-17T11:58:25.409" v="120" actId="947"/>
          <ac:spMkLst>
            <pc:docMk/>
            <pc:sldMk cId="982675305" sldId="503"/>
            <ac:spMk id="2" creationId="{00000000-0000-0000-0000-000000000000}"/>
          </ac:spMkLst>
        </pc:spChg>
      </pc:sldChg>
      <pc:sldChg chg="modSp mod">
        <pc:chgData name="Byl Jeroen" userId="f9cd5010-497a-440f-89f0-2d7f0d794b80" providerId="ADAL" clId="{AAB5B405-BAA8-4D05-93F2-22E9E9735D57}" dt="2024-09-17T11:58:25.406" v="116" actId="947"/>
        <pc:sldMkLst>
          <pc:docMk/>
          <pc:sldMk cId="150419723" sldId="508"/>
        </pc:sldMkLst>
        <pc:spChg chg="mod">
          <ac:chgData name="Byl Jeroen" userId="f9cd5010-497a-440f-89f0-2d7f0d794b80" providerId="ADAL" clId="{AAB5B405-BAA8-4D05-93F2-22E9E9735D57}" dt="2024-09-17T11:58:25.406" v="116" actId="947"/>
          <ac:spMkLst>
            <pc:docMk/>
            <pc:sldMk cId="150419723" sldId="508"/>
            <ac:spMk id="2" creationId="{8AA4521C-D08A-07B1-F2D4-015978748415}"/>
          </ac:spMkLst>
        </pc:spChg>
      </pc:sldChg>
      <pc:sldChg chg="modSp mod">
        <pc:chgData name="Byl Jeroen" userId="f9cd5010-497a-440f-89f0-2d7f0d794b80" providerId="ADAL" clId="{AAB5B405-BAA8-4D05-93F2-22E9E9735D57}" dt="2024-09-17T11:58:25.381" v="95" actId="947"/>
        <pc:sldMkLst>
          <pc:docMk/>
          <pc:sldMk cId="1839234867" sldId="516"/>
        </pc:sldMkLst>
        <pc:spChg chg="mod">
          <ac:chgData name="Byl Jeroen" userId="f9cd5010-497a-440f-89f0-2d7f0d794b80" providerId="ADAL" clId="{AAB5B405-BAA8-4D05-93F2-22E9E9735D57}" dt="2024-09-17T11:58:25.381" v="93" actId="947"/>
          <ac:spMkLst>
            <pc:docMk/>
            <pc:sldMk cId="1839234867" sldId="516"/>
            <ac:spMk id="2" creationId="{00000000-0000-0000-0000-000000000000}"/>
          </ac:spMkLst>
        </pc:spChg>
        <pc:spChg chg="mod">
          <ac:chgData name="Byl Jeroen" userId="f9cd5010-497a-440f-89f0-2d7f0d794b80" providerId="ADAL" clId="{AAB5B405-BAA8-4D05-93F2-22E9E9735D57}" dt="2024-09-17T11:58:25.381" v="94" actId="947"/>
          <ac:spMkLst>
            <pc:docMk/>
            <pc:sldMk cId="1839234867" sldId="516"/>
            <ac:spMk id="3" creationId="{00000000-0000-0000-0000-000000000000}"/>
          </ac:spMkLst>
        </pc:spChg>
        <pc:spChg chg="mod">
          <ac:chgData name="Byl Jeroen" userId="f9cd5010-497a-440f-89f0-2d7f0d794b80" providerId="ADAL" clId="{AAB5B405-BAA8-4D05-93F2-22E9E9735D57}" dt="2024-09-17T11:58:25.381" v="95" actId="947"/>
          <ac:spMkLst>
            <pc:docMk/>
            <pc:sldMk cId="1839234867" sldId="516"/>
            <ac:spMk id="4" creationId="{35907C4C-E1E6-794E-A013-3034EE6DD75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0AF447-C290-884E-AC43-F36EC88F71C0}"/>
              </a:ext>
            </a:extLst>
          </p:cNvPr>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20C56A-750A-D24A-BBC7-6272E0E2DD27}"/>
              </a:ext>
            </a:extLst>
          </p:cNvPr>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3815596E-81F9-8942-994F-ED11827D3C51}" type="datetimeFigureOut">
              <a:rPr lang="en-US" smtClean="0"/>
              <a:t>9/17/2024</a:t>
            </a:fld>
            <a:endParaRPr lang="en-US"/>
          </a:p>
        </p:txBody>
      </p:sp>
      <p:sp>
        <p:nvSpPr>
          <p:cNvPr id="4" name="Footer Placeholder 3">
            <a:extLst>
              <a:ext uri="{FF2B5EF4-FFF2-40B4-BE49-F238E27FC236}">
                <a16:creationId xmlns:a16="http://schemas.microsoft.com/office/drawing/2014/main" id="{A9E192F9-E7BB-8047-AF95-8C14CCD1939A}"/>
              </a:ext>
            </a:extLst>
          </p:cNvPr>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33F6A4-2336-1E4D-8CB6-1BE50E985715}"/>
              </a:ext>
            </a:extLst>
          </p:cNvPr>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A365B154-9825-4C45-8BAF-0915635609C4}" type="slidenum">
              <a:rPr lang="en-US" smtClean="0"/>
              <a:t>‹#›</a:t>
            </a:fld>
            <a:endParaRPr lang="en-US"/>
          </a:p>
        </p:txBody>
      </p:sp>
    </p:spTree>
    <p:extLst>
      <p:ext uri="{BB962C8B-B14F-4D97-AF65-F5344CB8AC3E}">
        <p14:creationId xmlns:p14="http://schemas.microsoft.com/office/powerpoint/2010/main" val="1703658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D4B271B-5B2F-9E4D-AB6E-C4A3927C4203}" type="datetimeFigureOut">
              <a:rPr lang="en-US" smtClean="0"/>
              <a:t>9/17/2024</a:t>
            </a:fld>
            <a:endParaRPr lang="en-US"/>
          </a:p>
        </p:txBody>
      </p:sp>
      <p:sp>
        <p:nvSpPr>
          <p:cNvPr id="4" name="Slide Image Placeholder 3"/>
          <p:cNvSpPr>
            <a:spLocks noGrp="1" noRot="1" noChangeAspect="1"/>
          </p:cNvSpPr>
          <p:nvPr>
            <p:ph type="sldImg" idx="2"/>
          </p:nvPr>
        </p:nvSpPr>
        <p:spPr>
          <a:xfrm>
            <a:off x="2940050" y="876300"/>
            <a:ext cx="34163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C5321C52-1253-854F-8619-08E37262CC93}" type="slidenum">
              <a:rPr lang="en-US" smtClean="0"/>
              <a:t>‹#›</a:t>
            </a:fld>
            <a:endParaRPr lang="en-US"/>
          </a:p>
        </p:txBody>
      </p:sp>
    </p:spTree>
    <p:extLst>
      <p:ext uri="{BB962C8B-B14F-4D97-AF65-F5344CB8AC3E}">
        <p14:creationId xmlns:p14="http://schemas.microsoft.com/office/powerpoint/2010/main" val="246097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a:t>
            </a:fld>
            <a:endParaRPr lang="en-US"/>
          </a:p>
        </p:txBody>
      </p:sp>
    </p:spTree>
    <p:extLst>
      <p:ext uri="{BB962C8B-B14F-4D97-AF65-F5344CB8AC3E}">
        <p14:creationId xmlns:p14="http://schemas.microsoft.com/office/powerpoint/2010/main" val="290397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a:t>
            </a:fld>
            <a:endParaRPr lang="en-US"/>
          </a:p>
        </p:txBody>
      </p:sp>
    </p:spTree>
    <p:extLst>
      <p:ext uri="{BB962C8B-B14F-4D97-AF65-F5344CB8AC3E}">
        <p14:creationId xmlns:p14="http://schemas.microsoft.com/office/powerpoint/2010/main" val="3616983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a:t>
            </a:fld>
            <a:endParaRPr lang="en-US"/>
          </a:p>
        </p:txBody>
      </p:sp>
    </p:spTree>
    <p:extLst>
      <p:ext uri="{BB962C8B-B14F-4D97-AF65-F5344CB8AC3E}">
        <p14:creationId xmlns:p14="http://schemas.microsoft.com/office/powerpoint/2010/main" val="2295347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 de laatste stap drukt u op de knop einde om de stemming te kunnen openen</a:t>
            </a:r>
          </a:p>
        </p:txBody>
      </p:sp>
      <p:sp>
        <p:nvSpPr>
          <p:cNvPr id="4" name="Slide Number Placeholder 3"/>
          <p:cNvSpPr>
            <a:spLocks noGrp="1"/>
          </p:cNvSpPr>
          <p:nvPr>
            <p:ph type="sldNum" sz="quarter" idx="10"/>
          </p:nvPr>
        </p:nvSpPr>
        <p:spPr/>
        <p:txBody>
          <a:bodyPr/>
          <a:lstStyle/>
          <a:p>
            <a:fld id="{C5321C52-1253-854F-8619-08E37262CC93}" type="slidenum">
              <a:rPr lang="en-US" smtClean="0"/>
              <a:t>13</a:t>
            </a:fld>
            <a:endParaRPr lang="en-US"/>
          </a:p>
        </p:txBody>
      </p:sp>
    </p:spTree>
    <p:extLst>
      <p:ext uri="{BB962C8B-B14F-4D97-AF65-F5344CB8AC3E}">
        <p14:creationId xmlns:p14="http://schemas.microsoft.com/office/powerpoint/2010/main" val="1057049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Van dit scherm is het van belang alleen maar om de knop ‘Verkiezing openen’ te selecteren. Alle andere opties zijn onbelangrijk voor het stembureau en voorzitters moeten niet aangemoedigd worden deze meer technische menu’s te openen.</a:t>
            </a:r>
          </a:p>
        </p:txBody>
      </p:sp>
      <p:sp>
        <p:nvSpPr>
          <p:cNvPr id="4" name="Slide Number Placeholder 3"/>
          <p:cNvSpPr>
            <a:spLocks noGrp="1"/>
          </p:cNvSpPr>
          <p:nvPr>
            <p:ph type="sldNum" sz="quarter" idx="10"/>
          </p:nvPr>
        </p:nvSpPr>
        <p:spPr/>
        <p:txBody>
          <a:bodyPr/>
          <a:lstStyle/>
          <a:p>
            <a:fld id="{C5321C52-1253-854F-8619-08E37262CC93}" type="slidenum">
              <a:rPr lang="en-US" smtClean="0"/>
              <a:t>14</a:t>
            </a:fld>
            <a:endParaRPr lang="en-US"/>
          </a:p>
        </p:txBody>
      </p:sp>
    </p:spTree>
    <p:extLst>
      <p:ext uri="{BB962C8B-B14F-4D97-AF65-F5344CB8AC3E}">
        <p14:creationId xmlns:p14="http://schemas.microsoft.com/office/powerpoint/2010/main" val="76816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U kunt beginnen met het stemmen door kaarten te activeren en deze uit te geven aan kiezers die zich hebben geïdentificeerd, een oproepingsbrief hebben meegenomen en in de lijst met kiezers voor dit stembureau voorkomen en nog niet eerder hebben gestemd.</a:t>
            </a:r>
          </a:p>
        </p:txBody>
      </p:sp>
      <p:sp>
        <p:nvSpPr>
          <p:cNvPr id="4" name="Slide Number Placeholder 3"/>
          <p:cNvSpPr>
            <a:spLocks noGrp="1"/>
          </p:cNvSpPr>
          <p:nvPr>
            <p:ph type="sldNum" sz="quarter" idx="10"/>
          </p:nvPr>
        </p:nvSpPr>
        <p:spPr/>
        <p:txBody>
          <a:bodyPr/>
          <a:lstStyle/>
          <a:p>
            <a:fld id="{C5321C52-1253-854F-8619-08E37262CC93}" type="slidenum">
              <a:rPr lang="en-US" smtClean="0"/>
              <a:t>15</a:t>
            </a:fld>
            <a:endParaRPr lang="en-US"/>
          </a:p>
        </p:txBody>
      </p:sp>
    </p:spTree>
    <p:extLst>
      <p:ext uri="{BB962C8B-B14F-4D97-AF65-F5344CB8AC3E}">
        <p14:creationId xmlns:p14="http://schemas.microsoft.com/office/powerpoint/2010/main" val="170175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321C52-1253-854F-8619-08E37262CC93}" type="slidenum">
              <a:rPr lang="en-US" smtClean="0"/>
              <a:t>16</a:t>
            </a:fld>
            <a:endParaRPr lang="en-US"/>
          </a:p>
        </p:txBody>
      </p:sp>
    </p:spTree>
    <p:extLst>
      <p:ext uri="{BB962C8B-B14F-4D97-AF65-F5344CB8AC3E}">
        <p14:creationId xmlns:p14="http://schemas.microsoft.com/office/powerpoint/2010/main" val="1825250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LET 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zorg ervoor dat de kaart (smartcard) van de kiezer eerst wordt ingenomen voordat de kiezer zijn stembiljet bij de elektronische stembus wil scannen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een kiezer zijn stembiljet heeft gescand, dan kan de voorzitter dat in het scherm van zijn systeem op 2 punten zien: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Er verschijnt tijdelijk een blauw balkje met de mededeling “Stem opgeslagen”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Het tellertje voor het aantal kiezers loopt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LET OP: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zorg ervoor dat de kiezer zijn stembiljet in de elektronische stembus wil deponeert als de automatische klep opengaat.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Lukt dit niet voordat de klep weer gesloten is, dan vraagt u de kiezer zijn stembiljet nog een keer te scannen. De klep gaat dan weer open.</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17</a:t>
            </a:fld>
            <a:endParaRPr lang="en-US"/>
          </a:p>
        </p:txBody>
      </p:sp>
    </p:spTree>
    <p:extLst>
      <p:ext uri="{BB962C8B-B14F-4D97-AF65-F5344CB8AC3E}">
        <p14:creationId xmlns:p14="http://schemas.microsoft.com/office/powerpoint/2010/main" val="692069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Alle tot sluitingstijd toegelaten kiezers mogen nog stemmen.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Nadat de laatst toegelaten kiezer in het stembureau zijn/haar stem heeft uitgebracht activeert de voorzitter het menu waar de stemming gesloten kan worden. </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18</a:t>
            </a:fld>
            <a:endParaRPr lang="en-US"/>
          </a:p>
        </p:txBody>
      </p:sp>
    </p:spTree>
    <p:extLst>
      <p:ext uri="{BB962C8B-B14F-4D97-AF65-F5344CB8AC3E}">
        <p14:creationId xmlns:p14="http://schemas.microsoft.com/office/powerpoint/2010/main" val="3682867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De voorzitter kiest de optie ‘Stemmen afsluiten’ en vraagt alle bijzitters de stemcomputers uit te zetten zodat het afdrukken van nog meer stembiljetten onmogelijk gemaakt wordt.</a:t>
            </a:r>
            <a:endParaRPr lang="nl-NL"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19</a:t>
            </a:fld>
            <a:endParaRPr lang="en-US"/>
          </a:p>
        </p:txBody>
      </p:sp>
    </p:spTree>
    <p:extLst>
      <p:ext uri="{BB962C8B-B14F-4D97-AF65-F5344CB8AC3E}">
        <p14:creationId xmlns:p14="http://schemas.microsoft.com/office/powerpoint/2010/main" val="3185770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De voorzitter kiest de optie ‘Bevestigen’ en vraagt alle bijzitters de stemcomputers uit te zetten zodat het afdrukken van nog meer stembiljetten onmogelijk gemaakt wordt.</a:t>
            </a: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Het systeem gaat dan een aantal stappen nemen om ervoor te zorgen dat alle stemmen worden geteld en op een veilige manier wordt opgeslagen.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Tijdens het doorlopen van die stappen worden een aantal verschillende schermen getoond die de voorzitter informeren dat die stappen goed zijn afgerond en dat de voorzitter weet dat hij even moet wachten voor de volgende handeling.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En dat is ….</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20</a:t>
            </a:fld>
            <a:endParaRPr lang="en-US"/>
          </a:p>
        </p:txBody>
      </p:sp>
    </p:spTree>
    <p:extLst>
      <p:ext uri="{BB962C8B-B14F-4D97-AF65-F5344CB8AC3E}">
        <p14:creationId xmlns:p14="http://schemas.microsoft.com/office/powerpoint/2010/main" val="289876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stemsystemen</a:t>
            </a:r>
          </a:p>
          <a:p>
            <a:endParaRPr lang="nl-NL" dirty="0"/>
          </a:p>
          <a:p>
            <a:r>
              <a:rPr lang="nl-NL" dirty="0"/>
              <a:t>De opstelling van de stembus t.o.v. Het voorzitterssysteem zorgt ervoor dat de onderling verbindende kabels niet dwars over het scherm lopen.</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a:t>
            </a:fld>
            <a:endParaRPr lang="en-US"/>
          </a:p>
        </p:txBody>
      </p:sp>
    </p:spTree>
    <p:extLst>
      <p:ext uri="{BB962C8B-B14F-4D97-AF65-F5344CB8AC3E}">
        <p14:creationId xmlns:p14="http://schemas.microsoft.com/office/powerpoint/2010/main" val="1857941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Het voorzitterssysteem zal op een gegeven moment het stembureau vragen om een USB-stick uit de elektronische stembus te nemen en deze samen met één van de stemcomputers te gebruiken om een kerncijferrapport af te drukken.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Dit rapport is van groot belang en moet door alle leden van het stembureau ondertekend worden. </a:t>
            </a:r>
            <a:r>
              <a:rPr lang="nl-NL" b="0" noProof="0" dirty="0"/>
              <a:t>Eventuele getuigen in het stembureau mogen ook meeondertekenen.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Dit rapport wordt op het hoofdbureau gebruikt om te bepalen of de uitslag van het stembureau zoals die op de USB-sticks zijn bewaard en worden ingeleverd echt van het stembureau komen en ook niet zijn veranderd, nadat de USB-sticks het stembureau hebben verlaten.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21</a:t>
            </a:fld>
            <a:endParaRPr lang="en-US"/>
          </a:p>
        </p:txBody>
      </p:sp>
    </p:spTree>
    <p:extLst>
      <p:ext uri="{BB962C8B-B14F-4D97-AF65-F5344CB8AC3E}">
        <p14:creationId xmlns:p14="http://schemas.microsoft.com/office/powerpoint/2010/main" val="1860001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Als een USB-stick in 1 van de stemcomputers is gestoken kan de stemcomputer weer worden aangezet en dan zal het rapport geladen worden die dan afgedrukt kan worden met dezelfde printer als waarmee de stembiljetten zijn afgedrukt.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LET OP: DE STEMCOMPUTER MOET WEL EERST UITGEZET ZIJN VOORDAT DE USB-STICK INGESTOKEN WORDT EN DE STEMCOMPUTER WEER WORDT AANGEZET.</a:t>
            </a:r>
          </a:p>
        </p:txBody>
      </p:sp>
      <p:sp>
        <p:nvSpPr>
          <p:cNvPr id="4" name="Slide Number Placeholder 3"/>
          <p:cNvSpPr>
            <a:spLocks noGrp="1"/>
          </p:cNvSpPr>
          <p:nvPr>
            <p:ph type="sldNum" sz="quarter" idx="10"/>
          </p:nvPr>
        </p:nvSpPr>
        <p:spPr/>
        <p:txBody>
          <a:bodyPr/>
          <a:lstStyle/>
          <a:p>
            <a:fld id="{C5321C52-1253-854F-8619-08E37262CC93}" type="slidenum">
              <a:rPr lang="en-US" smtClean="0"/>
              <a:t>22</a:t>
            </a:fld>
            <a:endParaRPr lang="en-US"/>
          </a:p>
        </p:txBody>
      </p:sp>
    </p:spTree>
    <p:extLst>
      <p:ext uri="{BB962C8B-B14F-4D97-AF65-F5344CB8AC3E}">
        <p14:creationId xmlns:p14="http://schemas.microsoft.com/office/powerpoint/2010/main" val="1306797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1X af te drukken in Vlaanderen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23</a:t>
            </a:fld>
            <a:endParaRPr lang="en-US"/>
          </a:p>
        </p:txBody>
      </p:sp>
    </p:spTree>
    <p:extLst>
      <p:ext uri="{BB962C8B-B14F-4D97-AF65-F5344CB8AC3E}">
        <p14:creationId xmlns:p14="http://schemas.microsoft.com/office/powerpoint/2010/main" val="807284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Nadat de teruggeplaatste USB-stick de status doorgeeft dat het kerncijferrapport is afgedrukt worden verschillende schermen getoond, waarbij uiteindelijk dit scherm zichtbaar wordt.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Door de knop ‘Einde’ te selecteren is de stemming definitief gesloten en kan het voorzitterssysteem ook afgesloten worden.</a:t>
            </a:r>
          </a:p>
        </p:txBody>
      </p:sp>
      <p:sp>
        <p:nvSpPr>
          <p:cNvPr id="4" name="Slide Number Placeholder 3"/>
          <p:cNvSpPr>
            <a:spLocks noGrp="1"/>
          </p:cNvSpPr>
          <p:nvPr>
            <p:ph type="sldNum" sz="quarter" idx="10"/>
          </p:nvPr>
        </p:nvSpPr>
        <p:spPr/>
        <p:txBody>
          <a:bodyPr/>
          <a:lstStyle/>
          <a:p>
            <a:fld id="{C5321C52-1253-854F-8619-08E37262CC93}" type="slidenum">
              <a:rPr lang="en-US" smtClean="0"/>
              <a:t>24</a:t>
            </a:fld>
            <a:endParaRPr lang="en-US"/>
          </a:p>
        </p:txBody>
      </p:sp>
    </p:spTree>
    <p:extLst>
      <p:ext uri="{BB962C8B-B14F-4D97-AF65-F5344CB8AC3E}">
        <p14:creationId xmlns:p14="http://schemas.microsoft.com/office/powerpoint/2010/main" val="3419244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25</a:t>
            </a:fld>
            <a:endParaRPr lang="en-US"/>
          </a:p>
        </p:txBody>
      </p:sp>
    </p:spTree>
    <p:extLst>
      <p:ext uri="{BB962C8B-B14F-4D97-AF65-F5344CB8AC3E}">
        <p14:creationId xmlns:p14="http://schemas.microsoft.com/office/powerpoint/2010/main" val="385409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systemen</a:t>
            </a:r>
          </a:p>
        </p:txBody>
      </p:sp>
      <p:sp>
        <p:nvSpPr>
          <p:cNvPr id="4" name="Slide Number Placeholder 3"/>
          <p:cNvSpPr>
            <a:spLocks noGrp="1"/>
          </p:cNvSpPr>
          <p:nvPr>
            <p:ph type="sldNum" sz="quarter" idx="10"/>
          </p:nvPr>
        </p:nvSpPr>
        <p:spPr/>
        <p:txBody>
          <a:bodyPr/>
          <a:lstStyle/>
          <a:p>
            <a:fld id="{C5321C52-1253-854F-8619-08E37262CC93}" type="slidenum">
              <a:rPr lang="en-US" smtClean="0"/>
              <a:t>3</a:t>
            </a:fld>
            <a:endParaRPr lang="en-US"/>
          </a:p>
        </p:txBody>
      </p:sp>
    </p:spTree>
    <p:extLst>
      <p:ext uri="{BB962C8B-B14F-4D97-AF65-F5344CB8AC3E}">
        <p14:creationId xmlns:p14="http://schemas.microsoft.com/office/powerpoint/2010/main" val="343001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systemen</a:t>
            </a:r>
          </a:p>
        </p:txBody>
      </p:sp>
      <p:sp>
        <p:nvSpPr>
          <p:cNvPr id="4" name="Slide Number Placeholder 3"/>
          <p:cNvSpPr>
            <a:spLocks noGrp="1"/>
          </p:cNvSpPr>
          <p:nvPr>
            <p:ph type="sldNum" sz="quarter" idx="10"/>
          </p:nvPr>
        </p:nvSpPr>
        <p:spPr/>
        <p:txBody>
          <a:bodyPr/>
          <a:lstStyle/>
          <a:p>
            <a:fld id="{C5321C52-1253-854F-8619-08E37262CC93}" type="slidenum">
              <a:rPr lang="en-US" smtClean="0"/>
              <a:t>4</a:t>
            </a:fld>
            <a:endParaRPr lang="en-US"/>
          </a:p>
        </p:txBody>
      </p:sp>
    </p:spTree>
    <p:extLst>
      <p:ext uri="{BB962C8B-B14F-4D97-AF65-F5344CB8AC3E}">
        <p14:creationId xmlns:p14="http://schemas.microsoft.com/office/powerpoint/2010/main" val="186810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Als het goed is heeft de technische dienst de stembus scanner en de automatische klep inmiddels samengevoegd en op de stembusdeksel gemonteerd. Bovendien zijn deze samengevoegde onderdelen onderworpen aan een eerste fase diagnose test.</a:t>
            </a:r>
          </a:p>
          <a:p>
            <a:endParaRPr lang="nl-NL" noProof="0" dirty="0"/>
          </a:p>
          <a:p>
            <a:r>
              <a:rPr lang="nl-NL" noProof="0" dirty="0"/>
              <a:t>In het stembureau is de deksel op de stembus geplaatst en moet verbonden worden met het voorzitterssysteem.</a:t>
            </a:r>
          </a:p>
          <a:p>
            <a:endParaRPr lang="nl-NL" noProof="0" dirty="0"/>
          </a:p>
          <a:p>
            <a:r>
              <a:rPr lang="nl-NL" noProof="0" dirty="0"/>
              <a:t>De 2 USB sticks zitten in verzegelde enveloppen en moeten bij de opstart achter in de elektronische stembus worden gestoken.</a:t>
            </a:r>
          </a:p>
        </p:txBody>
      </p:sp>
      <p:sp>
        <p:nvSpPr>
          <p:cNvPr id="4" name="Slide Number Placeholder 3"/>
          <p:cNvSpPr>
            <a:spLocks noGrp="1"/>
          </p:cNvSpPr>
          <p:nvPr>
            <p:ph type="sldNum" sz="quarter" idx="10"/>
          </p:nvPr>
        </p:nvSpPr>
        <p:spPr/>
        <p:txBody>
          <a:bodyPr/>
          <a:lstStyle/>
          <a:p>
            <a:fld id="{C5321C52-1253-854F-8619-08E37262CC93}" type="slidenum">
              <a:rPr lang="en-US" smtClean="0"/>
              <a:t>5</a:t>
            </a:fld>
            <a:endParaRPr lang="en-US"/>
          </a:p>
        </p:txBody>
      </p:sp>
    </p:spTree>
    <p:extLst>
      <p:ext uri="{BB962C8B-B14F-4D97-AF65-F5344CB8AC3E}">
        <p14:creationId xmlns:p14="http://schemas.microsoft.com/office/powerpoint/2010/main" val="1022356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a:t>
            </a:fld>
            <a:endParaRPr lang="en-US"/>
          </a:p>
        </p:txBody>
      </p:sp>
    </p:spTree>
    <p:extLst>
      <p:ext uri="{BB962C8B-B14F-4D97-AF65-F5344CB8AC3E}">
        <p14:creationId xmlns:p14="http://schemas.microsoft.com/office/powerpoint/2010/main" val="2688359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SVP wijzen op de belangrijke punten: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Stembureau code is niet hoofdletter gevoelig.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Wachtwoord kan meerdere keren worden ingegeven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err="1"/>
              <a:t>PIN-code</a:t>
            </a:r>
            <a:r>
              <a:rPr lang="nl-NL" noProof="0" dirty="0"/>
              <a:t> voor deblokkeren stemcomputers</a:t>
            </a:r>
          </a:p>
        </p:txBody>
      </p:sp>
      <p:sp>
        <p:nvSpPr>
          <p:cNvPr id="4" name="Slide Number Placeholder 3"/>
          <p:cNvSpPr>
            <a:spLocks noGrp="1"/>
          </p:cNvSpPr>
          <p:nvPr>
            <p:ph type="sldNum" sz="quarter" idx="10"/>
          </p:nvPr>
        </p:nvSpPr>
        <p:spPr/>
        <p:txBody>
          <a:bodyPr/>
          <a:lstStyle/>
          <a:p>
            <a:fld id="{C5321C52-1253-854F-8619-08E37262CC93}" type="slidenum">
              <a:rPr lang="en-US" smtClean="0"/>
              <a:t>7</a:t>
            </a:fld>
            <a:endParaRPr lang="en-US"/>
          </a:p>
        </p:txBody>
      </p:sp>
    </p:spTree>
    <p:extLst>
      <p:ext uri="{BB962C8B-B14F-4D97-AF65-F5344CB8AC3E}">
        <p14:creationId xmlns:p14="http://schemas.microsoft.com/office/powerpoint/2010/main" val="3485889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a:t>
            </a:fld>
            <a:endParaRPr lang="en-US"/>
          </a:p>
        </p:txBody>
      </p:sp>
    </p:spTree>
    <p:extLst>
      <p:ext uri="{BB962C8B-B14F-4D97-AF65-F5344CB8AC3E}">
        <p14:creationId xmlns:p14="http://schemas.microsoft.com/office/powerpoint/2010/main" val="186139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VERGEET NIET DE VOORZITTERS TE INSTRUEREN VOOR OPENING VAN DE STEMMING TE LATEN CONTROLEREN OF DE STEMBUS LEEG IS EN MET DE 2 AANTREKZEGELS DE STEMBUS TE VERZEGELEN!!!!!</a:t>
            </a:r>
          </a:p>
        </p:txBody>
      </p:sp>
      <p:sp>
        <p:nvSpPr>
          <p:cNvPr id="4" name="Slide Number Placeholder 3"/>
          <p:cNvSpPr>
            <a:spLocks noGrp="1"/>
          </p:cNvSpPr>
          <p:nvPr>
            <p:ph type="sldNum" sz="quarter" idx="10"/>
          </p:nvPr>
        </p:nvSpPr>
        <p:spPr/>
        <p:txBody>
          <a:bodyPr/>
          <a:lstStyle/>
          <a:p>
            <a:fld id="{C5321C52-1253-854F-8619-08E37262CC93}" type="slidenum">
              <a:rPr lang="en-US" smtClean="0"/>
              <a:t>9</a:t>
            </a:fld>
            <a:endParaRPr lang="en-US"/>
          </a:p>
        </p:txBody>
      </p:sp>
    </p:spTree>
    <p:extLst>
      <p:ext uri="{BB962C8B-B14F-4D97-AF65-F5344CB8AC3E}">
        <p14:creationId xmlns:p14="http://schemas.microsoft.com/office/powerpoint/2010/main" val="1934823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9/17/2024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9/17/2024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409179" y="2072427"/>
            <a:ext cx="8543925" cy="1414460"/>
          </a:xfrm>
        </p:spPr>
        <p:txBody>
          <a:bodyPr anchor="b">
            <a:normAutofit/>
          </a:bodyPr>
          <a:lstStyle>
            <a:lvl1pPr>
              <a:defRPr sz="32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9179" y="3839371"/>
            <a:ext cx="8543925"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flipH="1">
            <a:off x="-6094" y="3579685"/>
            <a:ext cx="4545438"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9/17/2024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282277" y="2628900"/>
            <a:ext cx="8543926" cy="804865"/>
          </a:xfrm>
        </p:spPr>
        <p:txBody>
          <a:bodyPr>
            <a:normAutofit/>
          </a:bodyPr>
          <a:lstStyle>
            <a:lvl1pPr>
              <a:defRPr sz="4000">
                <a:solidFill>
                  <a:srgbClr val="00AFDB"/>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2279" y="3562350"/>
            <a:ext cx="8543924" cy="590550"/>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280988" y="6356352"/>
            <a:ext cx="2228850" cy="365125"/>
          </a:xfrm>
          <a:prstGeom prst="rect">
            <a:avLst/>
          </a:prstGeom>
        </p:spPr>
        <p:txBody>
          <a:bodyPr/>
          <a:lstStyle>
            <a:lvl1pPr>
              <a:defRPr sz="1200">
                <a:solidFill>
                  <a:schemeClr val="bg1"/>
                </a:solidFill>
              </a:defRPr>
            </a:lvl1pPr>
          </a:lstStyle>
          <a:p>
            <a:fld id="{CBBB0ECE-760A-3C45-BFE9-165DF880344E}" type="datetimeFigureOut">
              <a:rPr lang="en-US" smtClean="0"/>
              <a:pPr/>
              <a:t>9/17/2024</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9/17/2024</a:t>
            </a:fld>
            <a:endParaRPr lang="en-US"/>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
        <p:nvSpPr>
          <p:cNvPr id="6" name="Rectangle 5"/>
          <p:cNvSpPr/>
          <p:nvPr userDrawn="1"/>
        </p:nvSpPr>
        <p:spPr>
          <a:xfrm>
            <a:off x="0" y="24492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0"/>
            <a:ext cx="9912096" cy="6858000"/>
          </a:xfrm>
          <a:prstGeom prst="rect">
            <a:avLst/>
          </a:prstGeom>
        </p:spPr>
      </p:pic>
      <p:cxnSp>
        <p:nvCxnSpPr>
          <p:cNvPr id="6" name="Straight Connector 5"/>
          <p:cNvCxnSpPr/>
          <p:nvPr userDrawn="1"/>
        </p:nvCxnSpPr>
        <p:spPr>
          <a:xfrm flipH="1">
            <a:off x="-6095" y="1709449"/>
            <a:ext cx="9912095"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547688" y="1079502"/>
            <a:ext cx="9129712" cy="629947"/>
          </a:xfrm>
          <a:prstGeom prst="rect">
            <a:avLst/>
          </a:prstGeom>
        </p:spPr>
        <p:txBody>
          <a:bodyPr/>
          <a:lstStyle>
            <a:lvl1pPr>
              <a:defRPr sz="3200">
                <a:solidFill>
                  <a:srgbClr val="00AFDB"/>
                </a:solidFill>
              </a:defRPr>
            </a:lvl1pPr>
          </a:lstStyle>
          <a:p>
            <a:r>
              <a:rPr lang="en-US"/>
              <a:t>Title</a:t>
            </a:r>
          </a:p>
        </p:txBody>
      </p:sp>
      <p:sp>
        <p:nvSpPr>
          <p:cNvPr id="3" name="Footer Placeholder 2"/>
          <p:cNvSpPr>
            <a:spLocks noGrp="1"/>
          </p:cNvSpPr>
          <p:nvPr>
            <p:ph type="ftr" sz="quarter" idx="11"/>
          </p:nvPr>
        </p:nvSpPr>
        <p:spPr>
          <a:xfrm>
            <a:off x="547688" y="2339396"/>
            <a:ext cx="5414962" cy="3337504"/>
          </a:xfrm>
          <a:prstGeom prst="rect">
            <a:avLst/>
          </a:prstGeom>
        </p:spPr>
        <p:txBody>
          <a:bodyPr/>
          <a:lstStyle>
            <a:lvl1pPr marL="342900" indent="-342900">
              <a:buFont typeface="Wingdings" panose="05000000000000000000" pitchFamily="2" charset="2"/>
              <a:buChar char="§"/>
              <a:defRPr sz="2200">
                <a:solidFill>
                  <a:schemeClr val="tx1">
                    <a:lumMod val="65000"/>
                    <a:lumOff val="35000"/>
                  </a:schemeClr>
                </a:solidFill>
                <a:latin typeface="+mj-lt"/>
              </a:defRPr>
            </a:lvl1pPr>
          </a:lstStyle>
          <a:p>
            <a:endParaRPr lang="en-US"/>
          </a:p>
        </p:txBody>
      </p:sp>
      <p:sp>
        <p:nvSpPr>
          <p:cNvPr id="4" name="Slide Number Placeholder 3"/>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9/17/2024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8859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1276350"/>
            <a:ext cx="5014913" cy="458470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82328" y="2343150"/>
            <a:ext cx="3194943" cy="352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9/17/2024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8" name="Rectangle 7"/>
          <p:cNvSpPr/>
          <p:nvPr userDrawn="1"/>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Placeholder 1"/>
          <p:cNvSpPr>
            <a:spLocks noGrp="1"/>
          </p:cNvSpPr>
          <p:nvPr>
            <p:ph type="title"/>
          </p:nvPr>
        </p:nvSpPr>
        <p:spPr>
          <a:xfrm>
            <a:off x="242888" y="642257"/>
            <a:ext cx="8543925" cy="6721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3670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7.png"/><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8.png"/><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9.png"/><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5.jpeg"/><Relationship Id="rId4" Type="http://schemas.openxmlformats.org/officeDocument/2006/relationships/image" Target="../media/image11.tif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5.jpeg"/><Relationship Id="rId4" Type="http://schemas.openxmlformats.org/officeDocument/2006/relationships/image" Target="../media/image11.tiff"/></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3.png"/><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jpeg"/><Relationship Id="rId4" Type="http://schemas.openxmlformats.org/officeDocument/2006/relationships/image" Target="../media/image11.tiff"/></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png"/><Relationship Id="rId4" Type="http://schemas.openxmlformats.org/officeDocument/2006/relationships/image" Target="../media/image11.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7.png"/><Relationship Id="rId4" Type="http://schemas.openxmlformats.org/officeDocument/2006/relationships/image" Target="../media/image11.tiff"/></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5.jpeg"/><Relationship Id="rId4" Type="http://schemas.openxmlformats.org/officeDocument/2006/relationships/image" Target="../media/image11.tiff"/></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9.png"/><Relationship Id="rId4" Type="http://schemas.openxmlformats.org/officeDocument/2006/relationships/image" Target="../media/image11.tiff"/></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1.tif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7.jpeg"/><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jpeg"/><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07F763-82D6-4923-9495-FD2FD846FDC3}"/>
              </a:ext>
            </a:extLst>
          </p:cNvPr>
          <p:cNvSpPr txBox="1"/>
          <p:nvPr/>
        </p:nvSpPr>
        <p:spPr>
          <a:xfrm>
            <a:off x="321129" y="6467220"/>
            <a:ext cx="463588" cy="276999"/>
          </a:xfrm>
          <a:prstGeom prst="rect">
            <a:avLst/>
          </a:prstGeom>
          <a:noFill/>
        </p:spPr>
        <p:txBody>
          <a:bodyPr wrap="none" rtlCol="0">
            <a:spAutoFit/>
          </a:bodyPr>
          <a:lstStyle/>
          <a:p>
            <a:r>
              <a:rPr lang="nl-NL" sz="1200" dirty="0">
                <a:solidFill>
                  <a:schemeClr val="bg1"/>
                </a:solidFill>
                <a:latin typeface="FlandersArtSans-Regular" panose="00000500000000000000" pitchFamily="2" charset="0"/>
                <a:cs typeface="Calibri Light" panose="020F0302020204030204" pitchFamily="34" charset="0"/>
              </a:rPr>
              <a:t>2019</a:t>
            </a:r>
          </a:p>
        </p:txBody>
      </p:sp>
      <p:sp>
        <p:nvSpPr>
          <p:cNvPr id="9" name="TextBox 8">
            <a:extLst>
              <a:ext uri="{FF2B5EF4-FFF2-40B4-BE49-F238E27FC236}">
                <a16:creationId xmlns:a16="http://schemas.microsoft.com/office/drawing/2014/main" id="{5DD982A2-C49E-40D9-BD08-C61040140DCA}"/>
              </a:ext>
            </a:extLst>
          </p:cNvPr>
          <p:cNvSpPr txBox="1"/>
          <p:nvPr/>
        </p:nvSpPr>
        <p:spPr>
          <a:xfrm>
            <a:off x="321129" y="5676407"/>
            <a:ext cx="4310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Calibri Light" panose="020F0302020204030204" pitchFamily="34" charset="0"/>
              </a:rPr>
              <a:t>2024 V2</a:t>
            </a:r>
          </a:p>
        </p:txBody>
      </p:sp>
      <p:sp>
        <p:nvSpPr>
          <p:cNvPr id="2" name="Title 1"/>
          <p:cNvSpPr>
            <a:spLocks noGrp="1"/>
          </p:cNvSpPr>
          <p:nvPr>
            <p:ph type="title"/>
          </p:nvPr>
        </p:nvSpPr>
        <p:spPr>
          <a:xfrm>
            <a:off x="143727" y="2628900"/>
            <a:ext cx="4670722" cy="804865"/>
          </a:xfrm>
        </p:spPr>
        <p:txBody>
          <a:bodyPr>
            <a:normAutofit fontScale="90000"/>
          </a:bodyPr>
          <a:lstStyle/>
          <a:p>
            <a:r>
              <a:rPr lang="nl-NL" b="0" dirty="0">
                <a:solidFill>
                  <a:srgbClr val="333332"/>
                </a:solidFill>
                <a:latin typeface="FlandersArtSans-Medium" panose="00000600000000000000" pitchFamily="2" charset="0"/>
              </a:rPr>
              <a:t>Elektronisch stemmen</a:t>
            </a:r>
          </a:p>
        </p:txBody>
      </p:sp>
      <p:sp>
        <p:nvSpPr>
          <p:cNvPr id="3" name="Text Placeholder 2"/>
          <p:cNvSpPr>
            <a:spLocks noGrp="1"/>
          </p:cNvSpPr>
          <p:nvPr>
            <p:ph type="body" idx="1"/>
          </p:nvPr>
        </p:nvSpPr>
        <p:spPr>
          <a:xfrm>
            <a:off x="738021" y="3719381"/>
            <a:ext cx="4054415" cy="590550"/>
          </a:xfrm>
        </p:spPr>
        <p:txBody>
          <a:bodyPr/>
          <a:lstStyle/>
          <a:p>
            <a:r>
              <a:rPr lang="nl-NL" dirty="0">
                <a:solidFill>
                  <a:schemeClr val="tx1"/>
                </a:solidFill>
                <a:latin typeface="FlandersArtSans-Regular" panose="00000500000000000000" pitchFamily="2" charset="0"/>
              </a:rPr>
              <a:t>Voorzitters training</a:t>
            </a:r>
            <a:r>
              <a:rPr lang="en-NL" dirty="0">
                <a:solidFill>
                  <a:schemeClr val="tx1"/>
                </a:solidFill>
                <a:latin typeface="FlandersArtSans-Regular" panose="00000500000000000000" pitchFamily="2" charset="0"/>
              </a:rPr>
              <a:t> G1</a:t>
            </a:r>
            <a:endParaRPr lang="nl-NL" dirty="0">
              <a:solidFill>
                <a:schemeClr val="tx1"/>
              </a:solidFill>
              <a:latin typeface="FlandersArtSans-Regular" panose="00000500000000000000" pitchFamily="2" charset="0"/>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2DB48A33-41B3-4606-7BF0-D1DBDF64B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1730"/>
            <a:ext cx="3848100" cy="719455"/>
          </a:xfrm>
          <a:prstGeom prst="rect">
            <a:avLst/>
          </a:prstGeom>
        </p:spPr>
      </p:pic>
      <p:sp>
        <p:nvSpPr>
          <p:cNvPr id="7" name="Oval 6">
            <a:extLst>
              <a:ext uri="{FF2B5EF4-FFF2-40B4-BE49-F238E27FC236}">
                <a16:creationId xmlns:a16="http://schemas.microsoft.com/office/drawing/2014/main" id="{B0F9067C-C377-890F-3505-687F4B0BE661}"/>
              </a:ext>
            </a:extLst>
          </p:cNvPr>
          <p:cNvSpPr/>
          <p:nvPr/>
        </p:nvSpPr>
        <p:spPr>
          <a:xfrm>
            <a:off x="4723577" y="465723"/>
            <a:ext cx="5113387" cy="5954843"/>
          </a:xfrm>
          <a:prstGeom prst="ellipse">
            <a:avLst/>
          </a:prstGeom>
          <a:solidFill>
            <a:srgbClr val="FDE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anual Operation 14">
            <a:extLst>
              <a:ext uri="{FF2B5EF4-FFF2-40B4-BE49-F238E27FC236}">
                <a16:creationId xmlns:a16="http://schemas.microsoft.com/office/drawing/2014/main" id="{A57423E3-74ED-1A53-DF42-E4721526BD32}"/>
              </a:ext>
            </a:extLst>
          </p:cNvPr>
          <p:cNvSpPr/>
          <p:nvPr/>
        </p:nvSpPr>
        <p:spPr>
          <a:xfrm rot="10800000">
            <a:off x="4909408" y="1853636"/>
            <a:ext cx="4275725" cy="4566930"/>
          </a:xfrm>
          <a:prstGeom prst="flowChartManualOperation">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2">
            <a:extLst>
              <a:ext uri="{FF2B5EF4-FFF2-40B4-BE49-F238E27FC236}">
                <a16:creationId xmlns:a16="http://schemas.microsoft.com/office/drawing/2014/main" id="{C9FCACA2-3F9D-4253-3B5F-CEA2CA8BF30E}"/>
              </a:ext>
            </a:extLst>
          </p:cNvPr>
          <p:cNvSpPr/>
          <p:nvPr/>
        </p:nvSpPr>
        <p:spPr>
          <a:xfrm>
            <a:off x="5254035" y="454959"/>
            <a:ext cx="3613906" cy="4448146"/>
          </a:xfrm>
          <a:prstGeom prst="round2SameRect">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D607F5-1454-9C57-3BA7-222C2B6D47FC}"/>
              </a:ext>
            </a:extLst>
          </p:cNvPr>
          <p:cNvSpPr/>
          <p:nvPr/>
        </p:nvSpPr>
        <p:spPr>
          <a:xfrm>
            <a:off x="5683477" y="807515"/>
            <a:ext cx="2803387" cy="380530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5">
            <a:extLst>
              <a:ext uri="{FF2B5EF4-FFF2-40B4-BE49-F238E27FC236}">
                <a16:creationId xmlns:a16="http://schemas.microsoft.com/office/drawing/2014/main" id="{2736AA1A-4032-4726-96DD-B9E7F77F76C7}"/>
              </a:ext>
            </a:extLst>
          </p:cNvPr>
          <p:cNvSpPr/>
          <p:nvPr/>
        </p:nvSpPr>
        <p:spPr>
          <a:xfrm>
            <a:off x="5298185" y="5088502"/>
            <a:ext cx="812801" cy="1138122"/>
          </a:xfrm>
          <a:prstGeom prst="round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6">
            <a:extLst>
              <a:ext uri="{FF2B5EF4-FFF2-40B4-BE49-F238E27FC236}">
                <a16:creationId xmlns:a16="http://schemas.microsoft.com/office/drawing/2014/main" id="{98DE2054-2F74-9C82-218B-D5FEF7F0181B}"/>
              </a:ext>
            </a:extLst>
          </p:cNvPr>
          <p:cNvSpPr/>
          <p:nvPr/>
        </p:nvSpPr>
        <p:spPr>
          <a:xfrm>
            <a:off x="7919899" y="5083648"/>
            <a:ext cx="812801" cy="1138122"/>
          </a:xfrm>
          <a:prstGeom prst="round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rminator 17">
            <a:extLst>
              <a:ext uri="{FF2B5EF4-FFF2-40B4-BE49-F238E27FC236}">
                <a16:creationId xmlns:a16="http://schemas.microsoft.com/office/drawing/2014/main" id="{BB66DBE0-B256-0AC5-21DF-A4AC43803A8F}"/>
              </a:ext>
            </a:extLst>
          </p:cNvPr>
          <p:cNvSpPr/>
          <p:nvPr/>
        </p:nvSpPr>
        <p:spPr>
          <a:xfrm>
            <a:off x="7919898" y="5637600"/>
            <a:ext cx="812801" cy="48820"/>
          </a:xfrm>
          <a:prstGeom prst="flowChartTerminator">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B138381-FD9B-9124-72B4-01B98E22BDC9}"/>
              </a:ext>
            </a:extLst>
          </p:cNvPr>
          <p:cNvSpPr/>
          <p:nvPr/>
        </p:nvSpPr>
        <p:spPr>
          <a:xfrm>
            <a:off x="6165197" y="5083647"/>
            <a:ext cx="1677063" cy="113812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anual Operation 18">
            <a:extLst>
              <a:ext uri="{FF2B5EF4-FFF2-40B4-BE49-F238E27FC236}">
                <a16:creationId xmlns:a16="http://schemas.microsoft.com/office/drawing/2014/main" id="{793E103B-362F-8C1F-D3B8-AF9BE49D2D16}"/>
              </a:ext>
            </a:extLst>
          </p:cNvPr>
          <p:cNvSpPr/>
          <p:nvPr/>
        </p:nvSpPr>
        <p:spPr>
          <a:xfrm>
            <a:off x="6332536" y="5140814"/>
            <a:ext cx="1319472" cy="387220"/>
          </a:xfrm>
          <a:prstGeom prst="flowChartManualOperation">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anual Operation 19">
            <a:extLst>
              <a:ext uri="{FF2B5EF4-FFF2-40B4-BE49-F238E27FC236}">
                <a16:creationId xmlns:a16="http://schemas.microsoft.com/office/drawing/2014/main" id="{D8CFE83C-C874-F9B4-1ED0-2E2A535AFE2D}"/>
              </a:ext>
            </a:extLst>
          </p:cNvPr>
          <p:cNvSpPr/>
          <p:nvPr/>
        </p:nvSpPr>
        <p:spPr>
          <a:xfrm rot="10800000">
            <a:off x="6328588" y="5627276"/>
            <a:ext cx="1319472" cy="539693"/>
          </a:xfrm>
          <a:prstGeom prst="flowChartManualOperation">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F599F0-CF19-B1FD-0B79-A666A3E3297C}"/>
              </a:ext>
            </a:extLst>
          </p:cNvPr>
          <p:cNvSpPr/>
          <p:nvPr/>
        </p:nvSpPr>
        <p:spPr>
          <a:xfrm>
            <a:off x="6888163" y="5203151"/>
            <a:ext cx="159655" cy="133195"/>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BDB217B-181B-2D05-604F-4EF6A1AB8CE6}"/>
              </a:ext>
            </a:extLst>
          </p:cNvPr>
          <p:cNvGrpSpPr/>
          <p:nvPr/>
        </p:nvGrpSpPr>
        <p:grpSpPr>
          <a:xfrm>
            <a:off x="5715254" y="839625"/>
            <a:ext cx="2751979" cy="533933"/>
            <a:chOff x="7158291" y="664363"/>
            <a:chExt cx="2751979" cy="537748"/>
          </a:xfrm>
        </p:grpSpPr>
        <p:sp>
          <p:nvSpPr>
            <p:cNvPr id="21" name="Rectangle 20">
              <a:extLst>
                <a:ext uri="{FF2B5EF4-FFF2-40B4-BE49-F238E27FC236}">
                  <a16:creationId xmlns:a16="http://schemas.microsoft.com/office/drawing/2014/main" id="{11CF180F-24F1-7240-FE21-414951F9216E}"/>
                </a:ext>
              </a:extLst>
            </p:cNvPr>
            <p:cNvSpPr/>
            <p:nvPr/>
          </p:nvSpPr>
          <p:spPr>
            <a:xfrm>
              <a:off x="7158291"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1DD6B60-FE61-B1F9-6003-1AF07AAF1584}"/>
                </a:ext>
              </a:extLst>
            </p:cNvPr>
            <p:cNvSpPr/>
            <p:nvPr/>
          </p:nvSpPr>
          <p:spPr>
            <a:xfrm>
              <a:off x="8080636"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25E7DAA-8208-292A-1EE4-BA07F0C99B24}"/>
                </a:ext>
              </a:extLst>
            </p:cNvPr>
            <p:cNvSpPr/>
            <p:nvPr/>
          </p:nvSpPr>
          <p:spPr>
            <a:xfrm>
              <a:off x="9014666" y="664363"/>
              <a:ext cx="895604"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7B3C7B99-172D-E212-049C-B7D86D6006CA}"/>
              </a:ext>
            </a:extLst>
          </p:cNvPr>
          <p:cNvGrpSpPr/>
          <p:nvPr/>
        </p:nvGrpSpPr>
        <p:grpSpPr>
          <a:xfrm>
            <a:off x="5715254" y="1439903"/>
            <a:ext cx="2751979" cy="533933"/>
            <a:chOff x="7158291" y="664363"/>
            <a:chExt cx="2751979" cy="537748"/>
          </a:xfrm>
        </p:grpSpPr>
        <p:sp>
          <p:nvSpPr>
            <p:cNvPr id="25" name="Rectangle 24">
              <a:extLst>
                <a:ext uri="{FF2B5EF4-FFF2-40B4-BE49-F238E27FC236}">
                  <a16:creationId xmlns:a16="http://schemas.microsoft.com/office/drawing/2014/main" id="{AB775F60-6009-68EC-5A21-92BCB27D5A7D}"/>
                </a:ext>
              </a:extLst>
            </p:cNvPr>
            <p:cNvSpPr/>
            <p:nvPr/>
          </p:nvSpPr>
          <p:spPr>
            <a:xfrm>
              <a:off x="7158291"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3F9364-9A57-DB13-911F-34450714CCC0}"/>
                </a:ext>
              </a:extLst>
            </p:cNvPr>
            <p:cNvSpPr/>
            <p:nvPr/>
          </p:nvSpPr>
          <p:spPr>
            <a:xfrm>
              <a:off x="8080636"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A7E6D9-756E-74BA-2919-D305FCD486B2}"/>
                </a:ext>
              </a:extLst>
            </p:cNvPr>
            <p:cNvSpPr/>
            <p:nvPr/>
          </p:nvSpPr>
          <p:spPr>
            <a:xfrm>
              <a:off x="9014666" y="664363"/>
              <a:ext cx="895604"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EDA12C38-9B26-D8FF-4CCC-09A586820CA2}"/>
              </a:ext>
            </a:extLst>
          </p:cNvPr>
          <p:cNvGrpSpPr/>
          <p:nvPr/>
        </p:nvGrpSpPr>
        <p:grpSpPr>
          <a:xfrm>
            <a:off x="5715254" y="2022587"/>
            <a:ext cx="2751979" cy="533933"/>
            <a:chOff x="7158291" y="664363"/>
            <a:chExt cx="2751979" cy="537748"/>
          </a:xfrm>
        </p:grpSpPr>
        <p:sp>
          <p:nvSpPr>
            <p:cNvPr id="29" name="Rectangle 28">
              <a:extLst>
                <a:ext uri="{FF2B5EF4-FFF2-40B4-BE49-F238E27FC236}">
                  <a16:creationId xmlns:a16="http://schemas.microsoft.com/office/drawing/2014/main" id="{C1FB0593-34C2-F55C-C482-D2A1922BE3A8}"/>
                </a:ext>
              </a:extLst>
            </p:cNvPr>
            <p:cNvSpPr/>
            <p:nvPr/>
          </p:nvSpPr>
          <p:spPr>
            <a:xfrm>
              <a:off x="7158291"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EEF7F60-836B-0D22-8048-20CD02BC94AA}"/>
                </a:ext>
              </a:extLst>
            </p:cNvPr>
            <p:cNvSpPr/>
            <p:nvPr/>
          </p:nvSpPr>
          <p:spPr>
            <a:xfrm>
              <a:off x="8080636"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88828F3-D98A-D0A4-CA13-C6A32A7623AC}"/>
                </a:ext>
              </a:extLst>
            </p:cNvPr>
            <p:cNvSpPr/>
            <p:nvPr/>
          </p:nvSpPr>
          <p:spPr>
            <a:xfrm>
              <a:off x="9014666" y="664363"/>
              <a:ext cx="895604"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B840E8CB-79C8-C25F-9CC3-295214B90822}"/>
              </a:ext>
            </a:extLst>
          </p:cNvPr>
          <p:cNvGrpSpPr/>
          <p:nvPr/>
        </p:nvGrpSpPr>
        <p:grpSpPr>
          <a:xfrm>
            <a:off x="5707222" y="2614716"/>
            <a:ext cx="2751979" cy="533933"/>
            <a:chOff x="7158291" y="664363"/>
            <a:chExt cx="2751979" cy="537748"/>
          </a:xfrm>
        </p:grpSpPr>
        <p:sp>
          <p:nvSpPr>
            <p:cNvPr id="33" name="Rectangle 32">
              <a:extLst>
                <a:ext uri="{FF2B5EF4-FFF2-40B4-BE49-F238E27FC236}">
                  <a16:creationId xmlns:a16="http://schemas.microsoft.com/office/drawing/2014/main" id="{F9A3124E-8926-B600-1A63-82F7C0EB4F33}"/>
                </a:ext>
              </a:extLst>
            </p:cNvPr>
            <p:cNvSpPr/>
            <p:nvPr/>
          </p:nvSpPr>
          <p:spPr>
            <a:xfrm>
              <a:off x="7158291"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CF6AFA1-6416-CB08-B8BD-280E35A023EA}"/>
                </a:ext>
              </a:extLst>
            </p:cNvPr>
            <p:cNvSpPr/>
            <p:nvPr/>
          </p:nvSpPr>
          <p:spPr>
            <a:xfrm>
              <a:off x="8080636"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A1B712-9399-2679-FD0B-27F2EE636C90}"/>
                </a:ext>
              </a:extLst>
            </p:cNvPr>
            <p:cNvSpPr/>
            <p:nvPr/>
          </p:nvSpPr>
          <p:spPr>
            <a:xfrm>
              <a:off x="9014666" y="664363"/>
              <a:ext cx="895604"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78B472D5-A545-2B3B-6A0D-8FECDCEFE90D}"/>
              </a:ext>
            </a:extLst>
          </p:cNvPr>
          <p:cNvGrpSpPr/>
          <p:nvPr/>
        </p:nvGrpSpPr>
        <p:grpSpPr>
          <a:xfrm>
            <a:off x="5707222" y="3211914"/>
            <a:ext cx="2751979" cy="533933"/>
            <a:chOff x="7158291" y="664363"/>
            <a:chExt cx="2751979" cy="537748"/>
          </a:xfrm>
        </p:grpSpPr>
        <p:sp>
          <p:nvSpPr>
            <p:cNvPr id="37" name="Rectangle 36">
              <a:extLst>
                <a:ext uri="{FF2B5EF4-FFF2-40B4-BE49-F238E27FC236}">
                  <a16:creationId xmlns:a16="http://schemas.microsoft.com/office/drawing/2014/main" id="{CC38BDB6-C2AF-5ACF-EA2E-CD1A5542EE5F}"/>
                </a:ext>
              </a:extLst>
            </p:cNvPr>
            <p:cNvSpPr/>
            <p:nvPr/>
          </p:nvSpPr>
          <p:spPr>
            <a:xfrm>
              <a:off x="7158291"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5F2D64-D0E4-7C0F-0B9B-D54709311914}"/>
                </a:ext>
              </a:extLst>
            </p:cNvPr>
            <p:cNvSpPr/>
            <p:nvPr/>
          </p:nvSpPr>
          <p:spPr>
            <a:xfrm>
              <a:off x="8080636" y="664363"/>
              <a:ext cx="899886"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7139337-F0B0-49F6-19E7-A2597B2E2B96}"/>
                </a:ext>
              </a:extLst>
            </p:cNvPr>
            <p:cNvSpPr/>
            <p:nvPr/>
          </p:nvSpPr>
          <p:spPr>
            <a:xfrm>
              <a:off x="9014666" y="664363"/>
              <a:ext cx="895604" cy="53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rminator 46">
            <a:extLst>
              <a:ext uri="{FF2B5EF4-FFF2-40B4-BE49-F238E27FC236}">
                <a16:creationId xmlns:a16="http://schemas.microsoft.com/office/drawing/2014/main" id="{0FEB92BC-C5EC-2BBE-A60F-220E9614B631}"/>
              </a:ext>
            </a:extLst>
          </p:cNvPr>
          <p:cNvSpPr/>
          <p:nvPr/>
        </p:nvSpPr>
        <p:spPr>
          <a:xfrm>
            <a:off x="5785208" y="1089707"/>
            <a:ext cx="55544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rminator 52">
            <a:extLst>
              <a:ext uri="{FF2B5EF4-FFF2-40B4-BE49-F238E27FC236}">
                <a16:creationId xmlns:a16="http://schemas.microsoft.com/office/drawing/2014/main" id="{EA021E94-7BD1-CB50-FB26-7C8E769D9FE7}"/>
              </a:ext>
            </a:extLst>
          </p:cNvPr>
          <p:cNvSpPr/>
          <p:nvPr/>
        </p:nvSpPr>
        <p:spPr>
          <a:xfrm>
            <a:off x="5796452" y="1690638"/>
            <a:ext cx="266476"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rminator 53">
            <a:extLst>
              <a:ext uri="{FF2B5EF4-FFF2-40B4-BE49-F238E27FC236}">
                <a16:creationId xmlns:a16="http://schemas.microsoft.com/office/drawing/2014/main" id="{7F2EBD72-F9F7-2DC7-F91A-E8F74516F618}"/>
              </a:ext>
            </a:extLst>
          </p:cNvPr>
          <p:cNvSpPr/>
          <p:nvPr/>
        </p:nvSpPr>
        <p:spPr>
          <a:xfrm>
            <a:off x="6112266" y="1693041"/>
            <a:ext cx="266476"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rminator 54">
            <a:extLst>
              <a:ext uri="{FF2B5EF4-FFF2-40B4-BE49-F238E27FC236}">
                <a16:creationId xmlns:a16="http://schemas.microsoft.com/office/drawing/2014/main" id="{6BD35242-73B3-4431-424C-64A0A7172A75}"/>
              </a:ext>
            </a:extLst>
          </p:cNvPr>
          <p:cNvSpPr/>
          <p:nvPr/>
        </p:nvSpPr>
        <p:spPr>
          <a:xfrm flipV="1">
            <a:off x="6715853" y="1084150"/>
            <a:ext cx="430637"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rminator 55">
            <a:extLst>
              <a:ext uri="{FF2B5EF4-FFF2-40B4-BE49-F238E27FC236}">
                <a16:creationId xmlns:a16="http://schemas.microsoft.com/office/drawing/2014/main" id="{268407E3-D861-26B9-6F52-8324683B877B}"/>
              </a:ext>
            </a:extLst>
          </p:cNvPr>
          <p:cNvSpPr/>
          <p:nvPr/>
        </p:nvSpPr>
        <p:spPr>
          <a:xfrm>
            <a:off x="7652368" y="1089706"/>
            <a:ext cx="266476"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rminator 56">
            <a:extLst>
              <a:ext uri="{FF2B5EF4-FFF2-40B4-BE49-F238E27FC236}">
                <a16:creationId xmlns:a16="http://schemas.microsoft.com/office/drawing/2014/main" id="{A3815258-A972-B01F-8CD3-C28FBD82BC70}"/>
              </a:ext>
            </a:extLst>
          </p:cNvPr>
          <p:cNvSpPr/>
          <p:nvPr/>
        </p:nvSpPr>
        <p:spPr>
          <a:xfrm>
            <a:off x="6710240" y="1676243"/>
            <a:ext cx="55544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rminator 57">
            <a:extLst>
              <a:ext uri="{FF2B5EF4-FFF2-40B4-BE49-F238E27FC236}">
                <a16:creationId xmlns:a16="http://schemas.microsoft.com/office/drawing/2014/main" id="{4C6D4B03-FC3D-D2C6-7FB2-A762D0D21E32}"/>
              </a:ext>
            </a:extLst>
          </p:cNvPr>
          <p:cNvSpPr/>
          <p:nvPr/>
        </p:nvSpPr>
        <p:spPr>
          <a:xfrm>
            <a:off x="6710125" y="2865570"/>
            <a:ext cx="55544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rminator 58">
            <a:extLst>
              <a:ext uri="{FF2B5EF4-FFF2-40B4-BE49-F238E27FC236}">
                <a16:creationId xmlns:a16="http://schemas.microsoft.com/office/drawing/2014/main" id="{B7DEEF18-3669-C111-DBEA-E5B6CD9CB3D2}"/>
              </a:ext>
            </a:extLst>
          </p:cNvPr>
          <p:cNvSpPr/>
          <p:nvPr/>
        </p:nvSpPr>
        <p:spPr>
          <a:xfrm>
            <a:off x="5791401" y="2264787"/>
            <a:ext cx="266476"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rminator 59">
            <a:extLst>
              <a:ext uri="{FF2B5EF4-FFF2-40B4-BE49-F238E27FC236}">
                <a16:creationId xmlns:a16="http://schemas.microsoft.com/office/drawing/2014/main" id="{B4822FA6-E637-A99B-3626-8BB64CC5F152}"/>
              </a:ext>
            </a:extLst>
          </p:cNvPr>
          <p:cNvSpPr/>
          <p:nvPr/>
        </p:nvSpPr>
        <p:spPr>
          <a:xfrm>
            <a:off x="7646467" y="2262623"/>
            <a:ext cx="55544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rminator 60">
            <a:extLst>
              <a:ext uri="{FF2B5EF4-FFF2-40B4-BE49-F238E27FC236}">
                <a16:creationId xmlns:a16="http://schemas.microsoft.com/office/drawing/2014/main" id="{3B5A0BFB-9E8D-031C-F5FA-978FB4153CA0}"/>
              </a:ext>
            </a:extLst>
          </p:cNvPr>
          <p:cNvSpPr/>
          <p:nvPr/>
        </p:nvSpPr>
        <p:spPr>
          <a:xfrm>
            <a:off x="8264727" y="2263710"/>
            <a:ext cx="133238" cy="48442"/>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rminator 61">
            <a:extLst>
              <a:ext uri="{FF2B5EF4-FFF2-40B4-BE49-F238E27FC236}">
                <a16:creationId xmlns:a16="http://schemas.microsoft.com/office/drawing/2014/main" id="{F96A2743-1AC5-C253-FED8-B307B6466727}"/>
              </a:ext>
            </a:extLst>
          </p:cNvPr>
          <p:cNvSpPr/>
          <p:nvPr/>
        </p:nvSpPr>
        <p:spPr>
          <a:xfrm>
            <a:off x="6716895" y="2264760"/>
            <a:ext cx="266476"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rminator 62">
            <a:extLst>
              <a:ext uri="{FF2B5EF4-FFF2-40B4-BE49-F238E27FC236}">
                <a16:creationId xmlns:a16="http://schemas.microsoft.com/office/drawing/2014/main" id="{028FDFC7-BEBB-5244-753A-5795C3C1704A}"/>
              </a:ext>
            </a:extLst>
          </p:cNvPr>
          <p:cNvSpPr/>
          <p:nvPr/>
        </p:nvSpPr>
        <p:spPr>
          <a:xfrm>
            <a:off x="7032709" y="2267163"/>
            <a:ext cx="266476"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rminator 64">
            <a:extLst>
              <a:ext uri="{FF2B5EF4-FFF2-40B4-BE49-F238E27FC236}">
                <a16:creationId xmlns:a16="http://schemas.microsoft.com/office/drawing/2014/main" id="{2EB1A767-AC89-BB5D-C73A-4958CF5FF886}"/>
              </a:ext>
            </a:extLst>
          </p:cNvPr>
          <p:cNvSpPr/>
          <p:nvPr/>
        </p:nvSpPr>
        <p:spPr>
          <a:xfrm>
            <a:off x="5788323" y="2862523"/>
            <a:ext cx="15798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rminator 65">
            <a:extLst>
              <a:ext uri="{FF2B5EF4-FFF2-40B4-BE49-F238E27FC236}">
                <a16:creationId xmlns:a16="http://schemas.microsoft.com/office/drawing/2014/main" id="{1EA4ACCE-A874-7B8C-CB75-0824EDFC4D83}"/>
              </a:ext>
            </a:extLst>
          </p:cNvPr>
          <p:cNvSpPr/>
          <p:nvPr/>
        </p:nvSpPr>
        <p:spPr>
          <a:xfrm>
            <a:off x="5978887" y="2864926"/>
            <a:ext cx="15798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rminator 66">
            <a:extLst>
              <a:ext uri="{FF2B5EF4-FFF2-40B4-BE49-F238E27FC236}">
                <a16:creationId xmlns:a16="http://schemas.microsoft.com/office/drawing/2014/main" id="{60790139-EC79-9FE8-73FB-41F9EF67E1DB}"/>
              </a:ext>
            </a:extLst>
          </p:cNvPr>
          <p:cNvSpPr/>
          <p:nvPr/>
        </p:nvSpPr>
        <p:spPr>
          <a:xfrm>
            <a:off x="6164538" y="2864926"/>
            <a:ext cx="15798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rminator 67">
            <a:extLst>
              <a:ext uri="{FF2B5EF4-FFF2-40B4-BE49-F238E27FC236}">
                <a16:creationId xmlns:a16="http://schemas.microsoft.com/office/drawing/2014/main" id="{587CBCB9-775B-E24F-D070-CB5B30A177A2}"/>
              </a:ext>
            </a:extLst>
          </p:cNvPr>
          <p:cNvSpPr/>
          <p:nvPr/>
        </p:nvSpPr>
        <p:spPr>
          <a:xfrm>
            <a:off x="7652368" y="2861547"/>
            <a:ext cx="266476"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rminator 68">
            <a:extLst>
              <a:ext uri="{FF2B5EF4-FFF2-40B4-BE49-F238E27FC236}">
                <a16:creationId xmlns:a16="http://schemas.microsoft.com/office/drawing/2014/main" id="{5A341F71-F974-19C2-42C1-1B59E40D1F8C}"/>
              </a:ext>
            </a:extLst>
          </p:cNvPr>
          <p:cNvSpPr/>
          <p:nvPr/>
        </p:nvSpPr>
        <p:spPr>
          <a:xfrm>
            <a:off x="7651696" y="1685478"/>
            <a:ext cx="15798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rminator 69">
            <a:extLst>
              <a:ext uri="{FF2B5EF4-FFF2-40B4-BE49-F238E27FC236}">
                <a16:creationId xmlns:a16="http://schemas.microsoft.com/office/drawing/2014/main" id="{76F48C5E-A6C9-2F28-556D-42F03D93D558}"/>
              </a:ext>
            </a:extLst>
          </p:cNvPr>
          <p:cNvSpPr/>
          <p:nvPr/>
        </p:nvSpPr>
        <p:spPr>
          <a:xfrm>
            <a:off x="7842260" y="1687881"/>
            <a:ext cx="15798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rminator 70">
            <a:extLst>
              <a:ext uri="{FF2B5EF4-FFF2-40B4-BE49-F238E27FC236}">
                <a16:creationId xmlns:a16="http://schemas.microsoft.com/office/drawing/2014/main" id="{9DE17A77-07AD-0238-4017-6E00BEEEADEC}"/>
              </a:ext>
            </a:extLst>
          </p:cNvPr>
          <p:cNvSpPr/>
          <p:nvPr/>
        </p:nvSpPr>
        <p:spPr>
          <a:xfrm>
            <a:off x="8027911" y="1687881"/>
            <a:ext cx="15798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rminator 71">
            <a:extLst>
              <a:ext uri="{FF2B5EF4-FFF2-40B4-BE49-F238E27FC236}">
                <a16:creationId xmlns:a16="http://schemas.microsoft.com/office/drawing/2014/main" id="{422ADCB6-161A-1401-2D81-B51F143FF3AA}"/>
              </a:ext>
            </a:extLst>
          </p:cNvPr>
          <p:cNvSpPr/>
          <p:nvPr/>
        </p:nvSpPr>
        <p:spPr>
          <a:xfrm>
            <a:off x="6710444" y="3456862"/>
            <a:ext cx="266476"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rminator 72">
            <a:extLst>
              <a:ext uri="{FF2B5EF4-FFF2-40B4-BE49-F238E27FC236}">
                <a16:creationId xmlns:a16="http://schemas.microsoft.com/office/drawing/2014/main" id="{DB7A0C5B-4880-1B4A-6BE2-C78306F7D14C}"/>
              </a:ext>
            </a:extLst>
          </p:cNvPr>
          <p:cNvSpPr/>
          <p:nvPr/>
        </p:nvSpPr>
        <p:spPr>
          <a:xfrm>
            <a:off x="7026258" y="3459265"/>
            <a:ext cx="266476"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rminator 73">
            <a:extLst>
              <a:ext uri="{FF2B5EF4-FFF2-40B4-BE49-F238E27FC236}">
                <a16:creationId xmlns:a16="http://schemas.microsoft.com/office/drawing/2014/main" id="{D74FF51E-234E-F9F7-864D-E9262664B44C}"/>
              </a:ext>
            </a:extLst>
          </p:cNvPr>
          <p:cNvSpPr/>
          <p:nvPr/>
        </p:nvSpPr>
        <p:spPr>
          <a:xfrm>
            <a:off x="5791746" y="3455609"/>
            <a:ext cx="555440"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rminator 74">
            <a:extLst>
              <a:ext uri="{FF2B5EF4-FFF2-40B4-BE49-F238E27FC236}">
                <a16:creationId xmlns:a16="http://schemas.microsoft.com/office/drawing/2014/main" id="{1F9390B2-D6A7-30B7-9E0B-12C76BAC651D}"/>
              </a:ext>
            </a:extLst>
          </p:cNvPr>
          <p:cNvSpPr/>
          <p:nvPr/>
        </p:nvSpPr>
        <p:spPr>
          <a:xfrm>
            <a:off x="6410006" y="3456696"/>
            <a:ext cx="133238" cy="48442"/>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rminator 75">
            <a:extLst>
              <a:ext uri="{FF2B5EF4-FFF2-40B4-BE49-F238E27FC236}">
                <a16:creationId xmlns:a16="http://schemas.microsoft.com/office/drawing/2014/main" id="{C9C013D8-19CF-90A4-7E74-9B02FD8B1937}"/>
              </a:ext>
            </a:extLst>
          </p:cNvPr>
          <p:cNvSpPr/>
          <p:nvPr/>
        </p:nvSpPr>
        <p:spPr>
          <a:xfrm flipV="1">
            <a:off x="7646467" y="3456461"/>
            <a:ext cx="430637" cy="45719"/>
          </a:xfrm>
          <a:prstGeom prst="flowChartTermina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4EC83CF-B13D-9765-A36D-FE5A93F63435}"/>
              </a:ext>
            </a:extLst>
          </p:cNvPr>
          <p:cNvSpPr/>
          <p:nvPr/>
        </p:nvSpPr>
        <p:spPr>
          <a:xfrm>
            <a:off x="-85241" y="5383172"/>
            <a:ext cx="2054376" cy="45719"/>
          </a:xfrm>
          <a:prstGeom prst="rect">
            <a:avLst/>
          </a:prstGeom>
          <a:solidFill>
            <a:srgbClr val="FFE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6186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Opstarten voorzitterssysteem</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nl-NL" sz="2200" dirty="0">
                <a:solidFill>
                  <a:schemeClr val="tx1"/>
                </a:solidFill>
                <a:latin typeface="FlandersArtSans-Regular" panose="00000500000000000000" pitchFamily="2" charset="0"/>
              </a:rPr>
              <a:t>Houdt de aan/uit knop ingedrukt tot de knop blauw oplicht</a:t>
            </a:r>
          </a:p>
          <a:p>
            <a:pPr marL="457200" lvl="1" indent="0">
              <a:buNone/>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p:txBody>
      </p:sp>
      <p:pic>
        <p:nvPicPr>
          <p:cNvPr id="4" name="Picture 3">
            <a:extLst>
              <a:ext uri="{FF2B5EF4-FFF2-40B4-BE49-F238E27FC236}">
                <a16:creationId xmlns:a16="http://schemas.microsoft.com/office/drawing/2014/main" id="{C45B008C-DD68-6741-B5EE-345BAAC4DE22}"/>
              </a:ext>
            </a:extLst>
          </p:cNvPr>
          <p:cNvPicPr>
            <a:picLocks noChangeAspect="1"/>
          </p:cNvPicPr>
          <p:nvPr/>
        </p:nvPicPr>
        <p:blipFill>
          <a:blip r:embed="rId5"/>
          <a:stretch>
            <a:fillRect/>
          </a:stretch>
        </p:blipFill>
        <p:spPr>
          <a:xfrm>
            <a:off x="4860326" y="2715169"/>
            <a:ext cx="5045674" cy="2142684"/>
          </a:xfrm>
          <a:prstGeom prst="rect">
            <a:avLst/>
          </a:prstGeom>
        </p:spPr>
      </p:pic>
      <p:pic>
        <p:nvPicPr>
          <p:cNvPr id="8" name="Picture 7" descr="A computer&#10;&#10;Description automatically generated">
            <a:extLst>
              <a:ext uri="{FF2B5EF4-FFF2-40B4-BE49-F238E27FC236}">
                <a16:creationId xmlns:a16="http://schemas.microsoft.com/office/drawing/2014/main" id="{799F14CC-9301-D543-8B31-44A9C6BA1C5D}"/>
              </a:ext>
            </a:extLst>
          </p:cNvPr>
          <p:cNvPicPr>
            <a:picLocks noChangeAspect="1"/>
          </p:cNvPicPr>
          <p:nvPr/>
        </p:nvPicPr>
        <p:blipFill>
          <a:blip r:embed="rId6"/>
          <a:stretch>
            <a:fillRect/>
          </a:stretch>
        </p:blipFill>
        <p:spPr>
          <a:xfrm>
            <a:off x="269455" y="2020486"/>
            <a:ext cx="4776219" cy="3581346"/>
          </a:xfrm>
          <a:prstGeom prst="rect">
            <a:avLst/>
          </a:prstGeom>
        </p:spPr>
      </p:pic>
      <p:cxnSp>
        <p:nvCxnSpPr>
          <p:cNvPr id="15" name="Straight Arrow Connector 14">
            <a:extLst>
              <a:ext uri="{FF2B5EF4-FFF2-40B4-BE49-F238E27FC236}">
                <a16:creationId xmlns:a16="http://schemas.microsoft.com/office/drawing/2014/main" id="{E4D8847C-88EF-654B-A483-45B0ACB223EC}"/>
              </a:ext>
            </a:extLst>
          </p:cNvPr>
          <p:cNvCxnSpPr>
            <a:cxnSpLocks/>
          </p:cNvCxnSpPr>
          <p:nvPr/>
        </p:nvCxnSpPr>
        <p:spPr>
          <a:xfrm flipH="1">
            <a:off x="3235477" y="2718291"/>
            <a:ext cx="1384754" cy="7107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close up of a computer keyboard&#10;&#10;Description automatically generated">
            <a:extLst>
              <a:ext uri="{FF2B5EF4-FFF2-40B4-BE49-F238E27FC236}">
                <a16:creationId xmlns:a16="http://schemas.microsoft.com/office/drawing/2014/main" id="{27B88AFC-26F7-6449-8A64-1F117ECA4B49}"/>
              </a:ext>
            </a:extLst>
          </p:cNvPr>
          <p:cNvPicPr>
            <a:picLocks noChangeAspect="1"/>
          </p:cNvPicPr>
          <p:nvPr/>
        </p:nvPicPr>
        <p:blipFill>
          <a:blip r:embed="rId7"/>
          <a:stretch>
            <a:fillRect/>
          </a:stretch>
        </p:blipFill>
        <p:spPr>
          <a:xfrm>
            <a:off x="5584215" y="694811"/>
            <a:ext cx="3456276" cy="184535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D7747BE-40F7-A9C1-C0D2-26D156B62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96181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24686" y="212271"/>
            <a:ext cx="8543925" cy="672193"/>
          </a:xfrm>
        </p:spPr>
        <p:txBody>
          <a:bodyPr/>
          <a:lstStyle/>
          <a:p>
            <a:r>
              <a:rPr lang="nl-NL" sz="2800" b="0" dirty="0">
                <a:solidFill>
                  <a:srgbClr val="333332"/>
                </a:solidFill>
                <a:latin typeface="FlandersArtSans-Regular" panose="00000500000000000000" pitchFamily="2" charset="0"/>
              </a:rPr>
              <a:t>Opstarten voorzitterssysteem</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0548" y="3404890"/>
            <a:ext cx="4727466" cy="2766168"/>
          </a:xfrm>
          <a:prstGeom prst="rect">
            <a:avLst/>
          </a:prstGeom>
        </p:spPr>
      </p:pic>
      <p:sp>
        <p:nvSpPr>
          <p:cNvPr id="5" name="TextBox 4">
            <a:extLst>
              <a:ext uri="{FF2B5EF4-FFF2-40B4-BE49-F238E27FC236}">
                <a16:creationId xmlns:a16="http://schemas.microsoft.com/office/drawing/2014/main" id="{5D4D1F38-1F60-EA48-A3C5-AB67A1885DC8}"/>
              </a:ext>
            </a:extLst>
          </p:cNvPr>
          <p:cNvSpPr txBox="1"/>
          <p:nvPr/>
        </p:nvSpPr>
        <p:spPr>
          <a:xfrm>
            <a:off x="6096213" y="4246031"/>
            <a:ext cx="2710999" cy="369332"/>
          </a:xfrm>
          <a:prstGeom prst="rect">
            <a:avLst/>
          </a:prstGeom>
          <a:noFill/>
        </p:spPr>
        <p:txBody>
          <a:bodyPr wrap="none" rtlCol="0">
            <a:spAutoFit/>
          </a:bodyPr>
          <a:lstStyle/>
          <a:p>
            <a:r>
              <a:rPr lang="en-US" dirty="0" err="1">
                <a:latin typeface="FlandersArtSans-Regular" panose="00000500000000000000" pitchFamily="2" charset="0"/>
              </a:rPr>
              <a:t>Niet</a:t>
            </a:r>
            <a:r>
              <a:rPr lang="en-US" dirty="0">
                <a:latin typeface="FlandersArtSans-Regular" panose="00000500000000000000" pitchFamily="2" charset="0"/>
              </a:rPr>
              <a:t> </a:t>
            </a:r>
            <a:r>
              <a:rPr lang="en-US" dirty="0" err="1">
                <a:latin typeface="FlandersArtSans-Regular" panose="00000500000000000000" pitchFamily="2" charset="0"/>
              </a:rPr>
              <a:t>hoofdletter</a:t>
            </a:r>
            <a:r>
              <a:rPr lang="en-US" dirty="0">
                <a:latin typeface="FlandersArtSans-Regular" panose="00000500000000000000" pitchFamily="2" charset="0"/>
              </a:rPr>
              <a:t> </a:t>
            </a:r>
            <a:r>
              <a:rPr lang="en-US" dirty="0" err="1">
                <a:latin typeface="FlandersArtSans-Regular" panose="00000500000000000000" pitchFamily="2" charset="0"/>
              </a:rPr>
              <a:t>gevoelig</a:t>
            </a:r>
            <a:r>
              <a:rPr lang="en-US" dirty="0">
                <a:latin typeface="FlandersArtSans-Regular" panose="00000500000000000000" pitchFamily="2" charset="0"/>
              </a:rPr>
              <a:t>!!</a:t>
            </a:r>
          </a:p>
        </p:txBody>
      </p:sp>
      <p:pic>
        <p:nvPicPr>
          <p:cNvPr id="3" name="Picture 2">
            <a:extLst>
              <a:ext uri="{FF2B5EF4-FFF2-40B4-BE49-F238E27FC236}">
                <a16:creationId xmlns:a16="http://schemas.microsoft.com/office/drawing/2014/main" id="{131632BE-8FC6-1B40-AC7B-119E0DF2FC8F}"/>
              </a:ext>
            </a:extLst>
          </p:cNvPr>
          <p:cNvPicPr>
            <a:picLocks noChangeAspect="1"/>
          </p:cNvPicPr>
          <p:nvPr/>
        </p:nvPicPr>
        <p:blipFill>
          <a:blip r:embed="rId6"/>
          <a:stretch>
            <a:fillRect/>
          </a:stretch>
        </p:blipFill>
        <p:spPr>
          <a:xfrm>
            <a:off x="224686" y="686942"/>
            <a:ext cx="9270766" cy="2742058"/>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5AB4B147-318F-214B-5253-F0E4E96B67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320" y="-6232"/>
            <a:ext cx="3423920" cy="640149"/>
          </a:xfrm>
          <a:prstGeom prst="rect">
            <a:avLst/>
          </a:prstGeom>
        </p:spPr>
      </p:pic>
    </p:spTree>
    <p:extLst>
      <p:ext uri="{BB962C8B-B14F-4D97-AF65-F5344CB8AC3E}">
        <p14:creationId xmlns:p14="http://schemas.microsoft.com/office/powerpoint/2010/main" val="3027946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9AB070-E6E6-0D4B-BC60-6C588E6293F9}"/>
              </a:ext>
            </a:extLst>
          </p:cNvPr>
          <p:cNvPicPr>
            <a:picLocks noGrp="1" noChangeAspect="1"/>
          </p:cNvPicPr>
          <p:nvPr>
            <p:ph idx="1"/>
          </p:nvPr>
        </p:nvPicPr>
        <p:blipFill>
          <a:blip r:embed="rId2"/>
          <a:stretch>
            <a:fillRect/>
          </a:stretch>
        </p:blipFill>
        <p:spPr>
          <a:xfrm>
            <a:off x="648601" y="38100"/>
            <a:ext cx="8826105" cy="6381750"/>
          </a:xfrm>
          <a:prstGeom prst="rect">
            <a:avLst/>
          </a:prstGeom>
        </p:spPr>
      </p:pic>
      <p:pic>
        <p:nvPicPr>
          <p:cNvPr id="2" name="Picture 723190138" descr="Afbeelding met tekst, Lettertype, logo, wit&#10;&#10;Automatisch gegenereerde beschrijving">
            <a:extLst>
              <a:ext uri="{FF2B5EF4-FFF2-40B4-BE49-F238E27FC236}">
                <a16:creationId xmlns:a16="http://schemas.microsoft.com/office/drawing/2014/main" id="{6D1EABFA-37BA-87E6-CACC-D376C4CE0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2829"/>
            <a:ext cx="2926080" cy="547071"/>
          </a:xfrm>
          <a:prstGeom prst="rect">
            <a:avLst/>
          </a:prstGeom>
        </p:spPr>
      </p:pic>
    </p:spTree>
    <p:extLst>
      <p:ext uri="{BB962C8B-B14F-4D97-AF65-F5344CB8AC3E}">
        <p14:creationId xmlns:p14="http://schemas.microsoft.com/office/powerpoint/2010/main" val="3633914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Terugsteken van USB-stick elektronische stembus</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06E93465-7D16-CE4D-AE9B-3FB33D814F77}"/>
              </a:ext>
            </a:extLst>
          </p:cNvPr>
          <p:cNvPicPr>
            <a:picLocks noChangeAspect="1"/>
          </p:cNvPicPr>
          <p:nvPr/>
        </p:nvPicPr>
        <p:blipFill>
          <a:blip r:embed="rId5"/>
          <a:stretch>
            <a:fillRect/>
          </a:stretch>
        </p:blipFill>
        <p:spPr>
          <a:xfrm>
            <a:off x="681037" y="1314450"/>
            <a:ext cx="8543925" cy="500620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B49F06E-C2A5-D250-BE11-1C6E492B69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150011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Stemming openen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6326A49-AD80-1D47-8BE8-C4764ABC5C14}"/>
              </a:ext>
            </a:extLst>
          </p:cNvPr>
          <p:cNvPicPr>
            <a:picLocks noChangeAspect="1"/>
          </p:cNvPicPr>
          <p:nvPr/>
        </p:nvPicPr>
        <p:blipFill>
          <a:blip r:embed="rId5"/>
          <a:stretch>
            <a:fillRect/>
          </a:stretch>
        </p:blipFill>
        <p:spPr>
          <a:xfrm>
            <a:off x="770563" y="1314450"/>
            <a:ext cx="8364873" cy="4901293"/>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8B588C3F-72C0-B206-159B-AA0DD8C4F2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39434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Kaarten activeren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0995A672-4560-8C48-9A4E-A970435BE0DB}"/>
              </a:ext>
            </a:extLst>
          </p:cNvPr>
          <p:cNvPicPr>
            <a:picLocks noChangeAspect="1"/>
          </p:cNvPicPr>
          <p:nvPr/>
        </p:nvPicPr>
        <p:blipFill>
          <a:blip r:embed="rId5"/>
          <a:stretch>
            <a:fillRect/>
          </a:stretch>
        </p:blipFill>
        <p:spPr>
          <a:xfrm>
            <a:off x="559593" y="1175657"/>
            <a:ext cx="8786813" cy="5148523"/>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66ACAA8-2E4D-3E70-31BE-FBAF88D53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548758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D705BD3C-E05F-F4D9-AB8C-44B750F24869}"/>
              </a:ext>
            </a:extLst>
          </p:cNvPr>
          <p:cNvPicPr>
            <a:picLocks noChangeAspect="1"/>
          </p:cNvPicPr>
          <p:nvPr/>
        </p:nvPicPr>
        <p:blipFill>
          <a:blip r:embed="rId3"/>
          <a:stretch>
            <a:fillRect/>
          </a:stretch>
        </p:blipFill>
        <p:spPr>
          <a:xfrm>
            <a:off x="4381693" y="0"/>
            <a:ext cx="5106201" cy="6096000"/>
          </a:xfrm>
          <a:prstGeom prst="rect">
            <a:avLst/>
          </a:prstGeom>
        </p:spPr>
      </p:pic>
      <p:sp>
        <p:nvSpPr>
          <p:cNvPr id="2" name="TextBox 1">
            <a:extLst>
              <a:ext uri="{FF2B5EF4-FFF2-40B4-BE49-F238E27FC236}">
                <a16:creationId xmlns:a16="http://schemas.microsoft.com/office/drawing/2014/main" id="{8AA4521C-D08A-07B1-F2D4-015978748415}"/>
              </a:ext>
            </a:extLst>
          </p:cNvPr>
          <p:cNvSpPr txBox="1"/>
          <p:nvPr/>
        </p:nvSpPr>
        <p:spPr>
          <a:xfrm>
            <a:off x="234411" y="307522"/>
            <a:ext cx="3727989" cy="1077218"/>
          </a:xfrm>
          <a:prstGeom prst="rect">
            <a:avLst/>
          </a:prstGeom>
          <a:noFill/>
        </p:spPr>
        <p:txBody>
          <a:bodyPr wrap="square" rtlCol="0">
            <a:spAutoFit/>
          </a:bodyPr>
          <a:lstStyle/>
          <a:p>
            <a:r>
              <a:rPr lang="nl-NL" sz="3200" dirty="0">
                <a:solidFill>
                  <a:srgbClr val="333332"/>
                </a:solidFill>
                <a:latin typeface="FlandersArtSans-Regular" panose="00000500000000000000" pitchFamily="2" charset="0"/>
                <a:ea typeface="Calibri" charset="0"/>
                <a:cs typeface="Calibri" charset="0"/>
              </a:rPr>
              <a:t>Kaarten activeren voor niet-Belgen</a:t>
            </a:r>
          </a:p>
        </p:txBody>
      </p:sp>
    </p:spTree>
    <p:extLst>
      <p:ext uri="{BB962C8B-B14F-4D97-AF65-F5344CB8AC3E}">
        <p14:creationId xmlns:p14="http://schemas.microsoft.com/office/powerpoint/2010/main" val="150419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Stemmen opslaan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BF90C51-C889-EBAC-3030-F9231E4CF6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5" name="Afbeelding 4" descr="Afbeelding met tekst, schermopname, software, Computerpictogram&#10;&#10;Automatisch gegenereerde beschrijving">
            <a:extLst>
              <a:ext uri="{FF2B5EF4-FFF2-40B4-BE49-F238E27FC236}">
                <a16:creationId xmlns:a16="http://schemas.microsoft.com/office/drawing/2014/main" id="{09388198-86E1-F019-DDAE-6CAFC8B66718}"/>
              </a:ext>
            </a:extLst>
          </p:cNvPr>
          <p:cNvPicPr>
            <a:picLocks noChangeAspect="1"/>
          </p:cNvPicPr>
          <p:nvPr/>
        </p:nvPicPr>
        <p:blipFill>
          <a:blip r:embed="rId6"/>
          <a:stretch>
            <a:fillRect/>
          </a:stretch>
        </p:blipFill>
        <p:spPr>
          <a:xfrm>
            <a:off x="464919" y="1232812"/>
            <a:ext cx="8976162" cy="5259470"/>
          </a:xfrm>
          <a:prstGeom prst="rect">
            <a:avLst/>
          </a:prstGeom>
        </p:spPr>
      </p:pic>
      <p:cxnSp>
        <p:nvCxnSpPr>
          <p:cNvPr id="13" name="Straight Arrow Connector 12">
            <a:extLst>
              <a:ext uri="{FF2B5EF4-FFF2-40B4-BE49-F238E27FC236}">
                <a16:creationId xmlns:a16="http://schemas.microsoft.com/office/drawing/2014/main" id="{1790A761-2A05-8F46-A9E9-450A2FEC728D}"/>
              </a:ext>
            </a:extLst>
          </p:cNvPr>
          <p:cNvCxnSpPr>
            <a:cxnSpLocks/>
          </p:cNvCxnSpPr>
          <p:nvPr/>
        </p:nvCxnSpPr>
        <p:spPr>
          <a:xfrm flipV="1">
            <a:off x="1626693" y="2858415"/>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DF0527-7383-2A43-B711-057C0353F1BD}"/>
              </a:ext>
            </a:extLst>
          </p:cNvPr>
          <p:cNvCxnSpPr>
            <a:cxnSpLocks/>
          </p:cNvCxnSpPr>
          <p:nvPr/>
        </p:nvCxnSpPr>
        <p:spPr>
          <a:xfrm flipV="1">
            <a:off x="1984726" y="3999585"/>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16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Stemming sluiten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AE2CBEA-AB3B-186C-8DDD-13FAD9A1D4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8" name="Afbeelding 7" descr="Afbeelding met tekst, schermopname, software, Computerpictogram&#10;&#10;Automatisch gegenereerde beschrijving">
            <a:extLst>
              <a:ext uri="{FF2B5EF4-FFF2-40B4-BE49-F238E27FC236}">
                <a16:creationId xmlns:a16="http://schemas.microsoft.com/office/drawing/2014/main" id="{4C634E63-E8A0-EE93-2B78-4B76C1D21631}"/>
              </a:ext>
            </a:extLst>
          </p:cNvPr>
          <p:cNvPicPr>
            <a:picLocks noChangeAspect="1"/>
          </p:cNvPicPr>
          <p:nvPr/>
        </p:nvPicPr>
        <p:blipFill>
          <a:blip r:embed="rId6"/>
          <a:stretch>
            <a:fillRect/>
          </a:stretch>
        </p:blipFill>
        <p:spPr>
          <a:xfrm>
            <a:off x="242888" y="1399925"/>
            <a:ext cx="9087417" cy="5324658"/>
          </a:xfrm>
          <a:prstGeom prst="rect">
            <a:avLst/>
          </a:prstGeom>
        </p:spPr>
      </p:pic>
      <p:cxnSp>
        <p:nvCxnSpPr>
          <p:cNvPr id="13" name="Straight Arrow Connector 12">
            <a:extLst>
              <a:ext uri="{FF2B5EF4-FFF2-40B4-BE49-F238E27FC236}">
                <a16:creationId xmlns:a16="http://schemas.microsoft.com/office/drawing/2014/main" id="{1790A761-2A05-8F46-A9E9-450A2FEC728D}"/>
              </a:ext>
            </a:extLst>
          </p:cNvPr>
          <p:cNvCxnSpPr>
            <a:cxnSpLocks/>
          </p:cNvCxnSpPr>
          <p:nvPr/>
        </p:nvCxnSpPr>
        <p:spPr>
          <a:xfrm flipV="1">
            <a:off x="8869544" y="2236103"/>
            <a:ext cx="0" cy="1462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637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Stemming sluiten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C36F5410-675E-2448-8353-3A44EA4E77F6}"/>
              </a:ext>
            </a:extLst>
          </p:cNvPr>
          <p:cNvPicPr>
            <a:picLocks noChangeAspect="1"/>
          </p:cNvPicPr>
          <p:nvPr/>
        </p:nvPicPr>
        <p:blipFill>
          <a:blip r:embed="rId5"/>
          <a:stretch>
            <a:fillRect/>
          </a:stretch>
        </p:blipFill>
        <p:spPr>
          <a:xfrm>
            <a:off x="800721" y="1314450"/>
            <a:ext cx="8543925" cy="5006207"/>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0A157BD-37AE-A678-8AE4-336A0F60A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37418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b="0" dirty="0">
                <a:solidFill>
                  <a:srgbClr val="333332"/>
                </a:solidFill>
                <a:latin typeface="FlandersArtSans-Regular" panose="00000500000000000000" pitchFamily="2" charset="0"/>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latin typeface="FlandersArtSans-Regular" panose="00000500000000000000" pitchFamily="2" charset="0"/>
              </a:rPr>
              <a:t>Geadviseerde opstelling generatie I</a:t>
            </a:r>
          </a:p>
          <a:p>
            <a:pPr>
              <a:lnSpc>
                <a:spcPct val="150000"/>
              </a:lnSpc>
              <a:buFont typeface="Wingdings" pitchFamily="2" charset="2"/>
              <a:buChar char="§"/>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p:txBody>
      </p:sp>
      <p:grpSp>
        <p:nvGrpSpPr>
          <p:cNvPr id="5" name="Group 4">
            <a:extLst>
              <a:ext uri="{FF2B5EF4-FFF2-40B4-BE49-F238E27FC236}">
                <a16:creationId xmlns:a16="http://schemas.microsoft.com/office/drawing/2014/main" id="{495D52BC-9695-8A4E-BD8A-7072F4AA54D1}"/>
              </a:ext>
            </a:extLst>
          </p:cNvPr>
          <p:cNvGrpSpPr/>
          <p:nvPr/>
        </p:nvGrpSpPr>
        <p:grpSpPr>
          <a:xfrm>
            <a:off x="1655204" y="2460454"/>
            <a:ext cx="6300000" cy="3653835"/>
            <a:chOff x="1655204" y="2460454"/>
            <a:chExt cx="6300000" cy="3653835"/>
          </a:xfrm>
        </p:grpSpPr>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a:spLocks/>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 (staand)</a:t>
              </a:r>
            </a:p>
          </p:txBody>
        </p:sp>
        <p:sp>
          <p:nvSpPr>
            <p:cNvPr id="10" name="Oval 9">
              <a:extLst>
                <a:ext uri="{FF2B5EF4-FFF2-40B4-BE49-F238E27FC236}">
                  <a16:creationId xmlns:a16="http://schemas.microsoft.com/office/drawing/2014/main" id="{862FFA6A-E07C-5B4F-A7E7-04EEC7057941}"/>
                </a:ext>
              </a:extLst>
            </p:cNvPr>
            <p:cNvSpPr>
              <a:spLocks/>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(bij ingang)</a:t>
              </a:r>
            </a:p>
          </p:txBody>
        </p:sp>
        <p:sp>
          <p:nvSpPr>
            <p:cNvPr id="11" name="Oval 10">
              <a:extLst>
                <a:ext uri="{FF2B5EF4-FFF2-40B4-BE49-F238E27FC236}">
                  <a16:creationId xmlns:a16="http://schemas.microsoft.com/office/drawing/2014/main" id="{A5E45257-CC4B-944B-960C-97CB205A8436}"/>
                </a:ext>
              </a:extLst>
            </p:cNvPr>
            <p:cNvSpPr>
              <a:spLocks/>
            </p:cNvSpPr>
            <p:nvPr/>
          </p:nvSpPr>
          <p:spPr>
            <a:xfrm>
              <a:off x="2744158"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(staand)</a:t>
              </a:r>
            </a:p>
          </p:txBody>
        </p:sp>
        <p:sp>
          <p:nvSpPr>
            <p:cNvPr id="12" name="Oval 11">
              <a:extLst>
                <a:ext uri="{FF2B5EF4-FFF2-40B4-BE49-F238E27FC236}">
                  <a16:creationId xmlns:a16="http://schemas.microsoft.com/office/drawing/2014/main" id="{FEE59A94-F4A2-BC4C-B0DF-993DB3A7A419}"/>
                </a:ext>
              </a:extLst>
            </p:cNvPr>
            <p:cNvSpPr>
              <a:spLocks/>
            </p:cNvSpPr>
            <p:nvPr/>
          </p:nvSpPr>
          <p:spPr>
            <a:xfrm>
              <a:off x="6395278" y="5629992"/>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secretaris</a:t>
              </a:r>
            </a:p>
          </p:txBody>
        </p:sp>
        <p:sp>
          <p:nvSpPr>
            <p:cNvPr id="13" name="Oval 12">
              <a:extLst>
                <a:ext uri="{FF2B5EF4-FFF2-40B4-BE49-F238E27FC236}">
                  <a16:creationId xmlns:a16="http://schemas.microsoft.com/office/drawing/2014/main" id="{DCD95AF4-2D84-E545-A1B1-8456222A9DBC}"/>
                </a:ext>
              </a:extLst>
            </p:cNvPr>
            <p:cNvSpPr>
              <a:spLocks/>
            </p:cNvSpPr>
            <p:nvPr/>
          </p:nvSpPr>
          <p:spPr>
            <a:xfrm>
              <a:off x="3707020" y="5644142"/>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14" name="Oval 13">
              <a:extLst>
                <a:ext uri="{FF2B5EF4-FFF2-40B4-BE49-F238E27FC236}">
                  <a16:creationId xmlns:a16="http://schemas.microsoft.com/office/drawing/2014/main" id="{9AF46344-B0FF-5B46-B552-1DACC29F8847}"/>
                </a:ext>
              </a:extLst>
            </p:cNvPr>
            <p:cNvSpPr>
              <a:spLocks/>
            </p:cNvSpPr>
            <p:nvPr/>
          </p:nvSpPr>
          <p:spPr>
            <a:xfrm>
              <a:off x="4608669" y="5638635"/>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04180" y="254339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09077"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13974"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18874"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30294" y="2549915"/>
              <a:ext cx="765772" cy="765774"/>
            </a:xfrm>
            <a:prstGeom prst="rect">
              <a:avLst/>
            </a:prstGeom>
            <a:noFill/>
            <a:ln w="28575">
              <a:solidFill>
                <a:schemeClr val="accent2"/>
              </a:solidFill>
              <a:prstDash val="dash"/>
            </a:ln>
          </p:spPr>
          <p:txBody>
            <a:bodyPr wrap="none" rtlCol="0" anchor="ctr" anchorCtr="1">
              <a:noAutofit/>
            </a:bodyPr>
            <a:lstStyle/>
            <a:p>
              <a:r>
                <a:rPr lang="nl-NL" sz="1100" dirty="0">
                  <a:solidFill>
                    <a:schemeClr val="bg2">
                      <a:lumMod val="75000"/>
                    </a:schemeClr>
                  </a:solidFill>
                </a:rPr>
                <a:t>Stemhokje</a:t>
              </a:r>
            </a:p>
          </p:txBody>
        </p:sp>
        <p:sp>
          <p:nvSpPr>
            <p:cNvPr id="21" name="Oval 20">
              <a:extLst>
                <a:ext uri="{FF2B5EF4-FFF2-40B4-BE49-F238E27FC236}">
                  <a16:creationId xmlns:a16="http://schemas.microsoft.com/office/drawing/2014/main" id="{B59D3D82-D4D0-7349-980A-2F957F1C3532}"/>
                </a:ext>
              </a:extLst>
            </p:cNvPr>
            <p:cNvSpPr>
              <a:spLocks/>
            </p:cNvSpPr>
            <p:nvPr/>
          </p:nvSpPr>
          <p:spPr>
            <a:xfrm>
              <a:off x="5479413" y="5637248"/>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voorzitter</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3721637" y="4795430"/>
              <a:ext cx="3619501" cy="765774"/>
            </a:xfrm>
            <a:prstGeom prst="rect">
              <a:avLst/>
            </a:prstGeom>
            <a:noFill/>
            <a:ln w="28575">
              <a:solidFill>
                <a:schemeClr val="accent2"/>
              </a:solidFill>
            </a:ln>
          </p:spPr>
          <p:txBody>
            <a:bodyPr wrap="none" rtlCol="0" anchor="ctr" anchorCtr="1">
              <a:noAutofit/>
            </a:bodyPr>
            <a:lstStyle/>
            <a:p>
              <a:endParaRPr lang="nl-NL" sz="1100" dirty="0"/>
            </a:p>
          </p:txBody>
        </p:sp>
        <p:sp>
          <p:nvSpPr>
            <p:cNvPr id="23" name="TextBox 22">
              <a:extLst>
                <a:ext uri="{FF2B5EF4-FFF2-40B4-BE49-F238E27FC236}">
                  <a16:creationId xmlns:a16="http://schemas.microsoft.com/office/drawing/2014/main" id="{E5264EEA-F0C8-EA41-B266-83A081344F46}"/>
                </a:ext>
              </a:extLst>
            </p:cNvPr>
            <p:cNvSpPr txBox="1"/>
            <p:nvPr/>
          </p:nvSpPr>
          <p:spPr>
            <a:xfrm>
              <a:off x="5418199" y="5081588"/>
              <a:ext cx="437019" cy="224464"/>
            </a:xfrm>
            <a:prstGeom prst="rect">
              <a:avLst/>
            </a:prstGeom>
            <a:solidFill>
              <a:schemeClr val="bg2">
                <a:lumMod val="75000"/>
              </a:schemeClr>
            </a:solidFill>
          </p:spPr>
          <p:txBody>
            <a:bodyPr wrap="square" rtlCol="0" anchor="ctr" anchorCtr="1">
              <a:noAutofit/>
            </a:bodyPr>
            <a:lstStyle/>
            <a:p>
              <a:r>
                <a:rPr lang="nl-NL" sz="1200" dirty="0"/>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2604349" y="4795430"/>
              <a:ext cx="1006443" cy="516945"/>
            </a:xfrm>
            <a:prstGeom prst="rect">
              <a:avLst/>
            </a:prstGeom>
            <a:solidFill>
              <a:schemeClr val="bg2">
                <a:lumMod val="75000"/>
              </a:schemeClr>
            </a:solidFill>
          </p:spPr>
          <p:txBody>
            <a:bodyPr wrap="square" rtlCol="0" anchor="ctr" anchorCtr="1">
              <a:noAutofit/>
            </a:bodyPr>
            <a:lstStyle/>
            <a:p>
              <a:r>
                <a:rPr lang="nl-NL" sz="1200" dirty="0"/>
                <a:t>Stembus</a:t>
              </a:r>
            </a:p>
          </p:txBody>
        </p:sp>
      </p:grpSp>
      <p:pic>
        <p:nvPicPr>
          <p:cNvPr id="25" name="Picture 24">
            <a:extLst>
              <a:ext uri="{FF2B5EF4-FFF2-40B4-BE49-F238E27FC236}">
                <a16:creationId xmlns:a16="http://schemas.microsoft.com/office/drawing/2014/main" id="{CA53D892-BC9A-254D-BA57-0A10E65593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13180" y="1061562"/>
            <a:ext cx="1726706" cy="1295030"/>
          </a:xfrm>
          <a:prstGeom prst="rect">
            <a:avLst/>
          </a:prstGeom>
        </p:spPr>
      </p:pic>
      <p:sp>
        <p:nvSpPr>
          <p:cNvPr id="4" name="TextBox 3">
            <a:extLst>
              <a:ext uri="{FF2B5EF4-FFF2-40B4-BE49-F238E27FC236}">
                <a16:creationId xmlns:a16="http://schemas.microsoft.com/office/drawing/2014/main" id="{35907C4C-E1E6-794E-A013-3034EE6DD75F}"/>
              </a:ext>
            </a:extLst>
          </p:cNvPr>
          <p:cNvSpPr txBox="1"/>
          <p:nvPr/>
        </p:nvSpPr>
        <p:spPr>
          <a:xfrm>
            <a:off x="3013143" y="6094671"/>
            <a:ext cx="4144083" cy="369332"/>
          </a:xfrm>
          <a:prstGeom prst="rect">
            <a:avLst/>
          </a:prstGeom>
          <a:noFill/>
        </p:spPr>
        <p:txBody>
          <a:bodyPr wrap="none" rtlCol="0">
            <a:spAutoFit/>
          </a:bodyPr>
          <a:lstStyle/>
          <a:p>
            <a:r>
              <a:rPr lang="en-US" dirty="0" err="1">
                <a:latin typeface="FlandersArtSans-Regular" panose="00000500000000000000" pitchFamily="2" charset="0"/>
              </a:rPr>
              <a:t>Zorg</a:t>
            </a:r>
            <a:r>
              <a:rPr lang="en-US" dirty="0">
                <a:latin typeface="FlandersArtSans-Regular" panose="00000500000000000000" pitchFamily="2" charset="0"/>
              </a:rPr>
              <a:t> </a:t>
            </a:r>
            <a:r>
              <a:rPr lang="en-US" dirty="0" err="1">
                <a:latin typeface="FlandersArtSans-Regular" panose="00000500000000000000" pitchFamily="2" charset="0"/>
              </a:rPr>
              <a:t>voor</a:t>
            </a:r>
            <a:r>
              <a:rPr lang="en-US" dirty="0">
                <a:latin typeface="FlandersArtSans-Regular" panose="00000500000000000000" pitchFamily="2" charset="0"/>
              </a:rPr>
              <a:t> </a:t>
            </a:r>
            <a:r>
              <a:rPr lang="en-US" dirty="0" err="1">
                <a:latin typeface="FlandersArtSans-Regular" panose="00000500000000000000" pitchFamily="2" charset="0"/>
              </a:rPr>
              <a:t>goede</a:t>
            </a:r>
            <a:r>
              <a:rPr lang="en-US" dirty="0">
                <a:latin typeface="FlandersArtSans-Regular" panose="00000500000000000000" pitchFamily="2" charset="0"/>
              </a:rPr>
              <a:t> </a:t>
            </a:r>
            <a:r>
              <a:rPr lang="en-US" dirty="0" err="1">
                <a:latin typeface="FlandersArtSans-Regular" panose="00000500000000000000" pitchFamily="2" charset="0"/>
              </a:rPr>
              <a:t>taakverdeling</a:t>
            </a:r>
            <a:r>
              <a:rPr lang="en-US" dirty="0">
                <a:latin typeface="FlandersArtSans-Regular" panose="00000500000000000000" pitchFamily="2" charset="0"/>
              </a:rPr>
              <a:t> </a:t>
            </a:r>
            <a:r>
              <a:rPr lang="en-US" dirty="0" err="1">
                <a:latin typeface="FlandersArtSans-Regular" panose="00000500000000000000" pitchFamily="2" charset="0"/>
              </a:rPr>
              <a:t>bijzitters</a:t>
            </a:r>
            <a:r>
              <a:rPr lang="en-US" dirty="0">
                <a:latin typeface="FlandersArtSans-Regular" panose="00000500000000000000" pitchFamily="2" charset="0"/>
              </a:rPr>
              <a:t>!</a:t>
            </a:r>
          </a:p>
        </p:txBody>
      </p:sp>
      <p:pic>
        <p:nvPicPr>
          <p:cNvPr id="6" name="Picture 723190138" descr="Afbeelding met tekst, Lettertype, logo, wit&#10;&#10;Automatisch gegenereerde beschrijving">
            <a:extLst>
              <a:ext uri="{FF2B5EF4-FFF2-40B4-BE49-F238E27FC236}">
                <a16:creationId xmlns:a16="http://schemas.microsoft.com/office/drawing/2014/main" id="{04D19E3E-22CE-BB66-9E71-0B0E821D0C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83923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Stemming sluiten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CC3D02B-6945-E2D3-74C0-65B86DDDC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1026" name="Picture 2" descr="Afbeelding met tekst, schermopname, software, Computerpictogram&#10;&#10;Automatisch gegenereerde beschrijving">
            <a:extLst>
              <a:ext uri="{FF2B5EF4-FFF2-40B4-BE49-F238E27FC236}">
                <a16:creationId xmlns:a16="http://schemas.microsoft.com/office/drawing/2014/main" id="{43B1E8A0-6C95-D1A7-3333-D9ED3FAC66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027" y="1410372"/>
            <a:ext cx="8287945" cy="487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75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Kerncijferrapport afdrukken en ondertekenen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a:extLst>
              <a:ext uri="{FF2B5EF4-FFF2-40B4-BE49-F238E27FC236}">
                <a16:creationId xmlns:a16="http://schemas.microsoft.com/office/drawing/2014/main" id="{83F16B21-EFD9-E24C-8248-57D1D1D87C4B}"/>
              </a:ext>
            </a:extLst>
          </p:cNvPr>
          <p:cNvPicPr>
            <a:picLocks noChangeAspect="1"/>
          </p:cNvPicPr>
          <p:nvPr/>
        </p:nvPicPr>
        <p:blipFill>
          <a:blip r:embed="rId5"/>
          <a:stretch>
            <a:fillRect/>
          </a:stretch>
        </p:blipFill>
        <p:spPr>
          <a:xfrm>
            <a:off x="3265369" y="2840743"/>
            <a:ext cx="5400000" cy="3375000"/>
          </a:xfrm>
          <a:prstGeom prst="rect">
            <a:avLst/>
          </a:prstGeom>
        </p:spPr>
      </p:pic>
      <p:pic>
        <p:nvPicPr>
          <p:cNvPr id="4" name="Picture 3">
            <a:extLst>
              <a:ext uri="{FF2B5EF4-FFF2-40B4-BE49-F238E27FC236}">
                <a16:creationId xmlns:a16="http://schemas.microsoft.com/office/drawing/2014/main" id="{D1EC67BF-7F92-1747-8E26-DAED81FA1CD0}"/>
              </a:ext>
            </a:extLst>
          </p:cNvPr>
          <p:cNvPicPr>
            <a:picLocks noChangeAspect="1"/>
          </p:cNvPicPr>
          <p:nvPr/>
        </p:nvPicPr>
        <p:blipFill>
          <a:blip r:embed="rId6"/>
          <a:stretch>
            <a:fillRect/>
          </a:stretch>
        </p:blipFill>
        <p:spPr>
          <a:xfrm>
            <a:off x="671511" y="2401764"/>
            <a:ext cx="1957754" cy="1713035"/>
          </a:xfrm>
          <a:prstGeom prst="rect">
            <a:avLst/>
          </a:prstGeom>
        </p:spPr>
      </p:pic>
      <p:sp>
        <p:nvSpPr>
          <p:cNvPr id="6" name="TextBox 5">
            <a:extLst>
              <a:ext uri="{FF2B5EF4-FFF2-40B4-BE49-F238E27FC236}">
                <a16:creationId xmlns:a16="http://schemas.microsoft.com/office/drawing/2014/main" id="{8CDE5965-77B7-AA4B-9753-ED2A5385FDB9}"/>
              </a:ext>
            </a:extLst>
          </p:cNvPr>
          <p:cNvSpPr txBox="1"/>
          <p:nvPr/>
        </p:nvSpPr>
        <p:spPr>
          <a:xfrm>
            <a:off x="3265369" y="1438091"/>
            <a:ext cx="5400000" cy="1200329"/>
          </a:xfrm>
          <a:prstGeom prst="rect">
            <a:avLst/>
          </a:prstGeom>
          <a:noFill/>
        </p:spPr>
        <p:txBody>
          <a:bodyPr wrap="square" rtlCol="0">
            <a:spAutoFit/>
          </a:bodyPr>
          <a:lstStyle/>
          <a:p>
            <a:pPr algn="ctr"/>
            <a:r>
              <a:rPr lang="en-US" sz="2400" dirty="0" err="1">
                <a:latin typeface="FlandersArtSans-Regular" panose="00000500000000000000" pitchFamily="2" charset="0"/>
              </a:rPr>
              <a:t>Enkel</a:t>
            </a:r>
            <a:r>
              <a:rPr lang="en-US" sz="2400" dirty="0">
                <a:latin typeface="FlandersArtSans-Regular" panose="00000500000000000000" pitchFamily="2" charset="0"/>
              </a:rPr>
              <a:t> de USB stick </a:t>
            </a:r>
            <a:r>
              <a:rPr lang="en-US" sz="2400" dirty="0" err="1">
                <a:latin typeface="FlandersArtSans-Regular" panose="00000500000000000000" pitchFamily="2" charset="0"/>
              </a:rPr>
              <a:t>verwijderen</a:t>
            </a:r>
            <a:r>
              <a:rPr lang="en-US" sz="2400" dirty="0">
                <a:latin typeface="FlandersArtSans-Regular" panose="00000500000000000000" pitchFamily="2" charset="0"/>
              </a:rPr>
              <a:t> </a:t>
            </a:r>
            <a:r>
              <a:rPr lang="en-US" sz="2400" dirty="0" err="1">
                <a:latin typeface="FlandersArtSans-Regular" panose="00000500000000000000" pitchFamily="2" charset="0"/>
              </a:rPr>
              <a:t>als</a:t>
            </a:r>
            <a:r>
              <a:rPr lang="en-US" sz="2400" dirty="0">
                <a:latin typeface="FlandersArtSans-Regular" panose="00000500000000000000" pitchFamily="2" charset="0"/>
              </a:rPr>
              <a:t> de </a:t>
            </a:r>
            <a:r>
              <a:rPr lang="en-US" sz="2400" dirty="0" err="1">
                <a:latin typeface="FlandersArtSans-Regular" panose="00000500000000000000" pitchFamily="2" charset="0"/>
              </a:rPr>
              <a:t>voorzitterscomputer</a:t>
            </a:r>
            <a:r>
              <a:rPr lang="en-US" sz="2400" dirty="0">
                <a:latin typeface="FlandersArtSans-Regular" panose="00000500000000000000" pitchFamily="2" charset="0"/>
              </a:rPr>
              <a:t> </a:t>
            </a:r>
            <a:r>
              <a:rPr lang="en-US" sz="2400" dirty="0" err="1">
                <a:latin typeface="FlandersArtSans-Regular" panose="00000500000000000000" pitchFamily="2" charset="0"/>
              </a:rPr>
              <a:t>dat</a:t>
            </a:r>
            <a:r>
              <a:rPr lang="en-US" sz="2400" dirty="0">
                <a:latin typeface="FlandersArtSans-Regular" panose="00000500000000000000" pitchFamily="2" charset="0"/>
              </a:rPr>
              <a:t> </a:t>
            </a:r>
            <a:r>
              <a:rPr lang="en-US" sz="2400" dirty="0" err="1">
                <a:latin typeface="FlandersArtSans-Regular" panose="00000500000000000000" pitchFamily="2" charset="0"/>
              </a:rPr>
              <a:t>expliciet</a:t>
            </a:r>
            <a:r>
              <a:rPr lang="en-US" sz="2400" dirty="0">
                <a:latin typeface="FlandersArtSans-Regular" panose="00000500000000000000" pitchFamily="2" charset="0"/>
              </a:rPr>
              <a:t> </a:t>
            </a:r>
            <a:r>
              <a:rPr lang="en-US" sz="2400" dirty="0" err="1">
                <a:latin typeface="FlandersArtSans-Regular" panose="00000500000000000000" pitchFamily="2" charset="0"/>
              </a:rPr>
              <a:t>aangeeft</a:t>
            </a:r>
            <a:endParaRPr lang="en-US" sz="2400" dirty="0">
              <a:latin typeface="FlandersArtSans-Regular" panose="00000500000000000000" pitchFamily="2" charset="0"/>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89DB3FEB-8014-7548-9F18-A54F17072C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0790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Kerncijferrapport afdrukken en ondertekenen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a:extLst>
              <a:ext uri="{FF2B5EF4-FFF2-40B4-BE49-F238E27FC236}">
                <a16:creationId xmlns:a16="http://schemas.microsoft.com/office/drawing/2014/main" id="{7ECD893D-D781-1E45-8C58-DD75B0B806BD}"/>
              </a:ext>
            </a:extLst>
          </p:cNvPr>
          <p:cNvPicPr>
            <a:picLocks noChangeAspect="1"/>
          </p:cNvPicPr>
          <p:nvPr/>
        </p:nvPicPr>
        <p:blipFill>
          <a:blip r:embed="rId5"/>
          <a:stretch>
            <a:fillRect/>
          </a:stretch>
        </p:blipFill>
        <p:spPr>
          <a:xfrm>
            <a:off x="3153000" y="1214205"/>
            <a:ext cx="4143150" cy="5178938"/>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87C67C1-EF3A-9012-DD24-48E38673A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477253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Kerncijferrapport afdrukken en ondertekenen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cxnSp>
        <p:nvCxnSpPr>
          <p:cNvPr id="7" name="Straight Arrow Connector 6">
            <a:extLst>
              <a:ext uri="{FF2B5EF4-FFF2-40B4-BE49-F238E27FC236}">
                <a16:creationId xmlns:a16="http://schemas.microsoft.com/office/drawing/2014/main" id="{5207A745-724A-B740-9AF3-1C7FA2F8CD62}"/>
              </a:ext>
            </a:extLst>
          </p:cNvPr>
          <p:cNvCxnSpPr>
            <a:cxnSpLocks/>
          </p:cNvCxnSpPr>
          <p:nvPr/>
        </p:nvCxnSpPr>
        <p:spPr>
          <a:xfrm flipV="1">
            <a:off x="4657730" y="5188583"/>
            <a:ext cx="2386013" cy="611811"/>
          </a:xfrm>
          <a:prstGeom prst="straightConnector1">
            <a:avLst/>
          </a:prstGeom>
          <a:ln w="57150">
            <a:solidFill>
              <a:srgbClr val="33333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E4BEB3-00CC-EE4E-A249-28A6742DC4A4}"/>
              </a:ext>
            </a:extLst>
          </p:cNvPr>
          <p:cNvCxnSpPr>
            <a:cxnSpLocks/>
          </p:cNvCxnSpPr>
          <p:nvPr/>
        </p:nvCxnSpPr>
        <p:spPr>
          <a:xfrm flipV="1">
            <a:off x="4644051" y="1669417"/>
            <a:ext cx="2562158" cy="281985"/>
          </a:xfrm>
          <a:prstGeom prst="straightConnector1">
            <a:avLst/>
          </a:prstGeom>
          <a:ln w="57150">
            <a:solidFill>
              <a:srgbClr val="33333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02072FE-47DB-A74D-A19B-CDC94A7A703B}"/>
              </a:ext>
            </a:extLst>
          </p:cNvPr>
          <p:cNvSpPr txBox="1"/>
          <p:nvPr/>
        </p:nvSpPr>
        <p:spPr>
          <a:xfrm>
            <a:off x="2657332" y="5591344"/>
            <a:ext cx="2206050" cy="369332"/>
          </a:xfrm>
          <a:prstGeom prst="rect">
            <a:avLst/>
          </a:prstGeom>
          <a:noFill/>
        </p:spPr>
        <p:txBody>
          <a:bodyPr wrap="square" rtlCol="0">
            <a:spAutoFit/>
          </a:bodyPr>
          <a:lstStyle/>
          <a:p>
            <a:r>
              <a:rPr lang="nl-NL" dirty="0">
                <a:latin typeface="FlandersArtSans-Regular" panose="00000500000000000000" pitchFamily="2" charset="0"/>
              </a:rPr>
              <a:t>Hier ondertekenen</a:t>
            </a:r>
          </a:p>
        </p:txBody>
      </p:sp>
      <p:cxnSp>
        <p:nvCxnSpPr>
          <p:cNvPr id="18" name="Straight Arrow Connector 17">
            <a:extLst>
              <a:ext uri="{FF2B5EF4-FFF2-40B4-BE49-F238E27FC236}">
                <a16:creationId xmlns:a16="http://schemas.microsoft.com/office/drawing/2014/main" id="{C8D4A080-8C85-E043-9AA2-48118809E4F4}"/>
              </a:ext>
            </a:extLst>
          </p:cNvPr>
          <p:cNvCxnSpPr>
            <a:cxnSpLocks/>
            <a:stCxn id="19" idx="3"/>
          </p:cNvCxnSpPr>
          <p:nvPr/>
        </p:nvCxnSpPr>
        <p:spPr>
          <a:xfrm flipV="1">
            <a:off x="4834225" y="3729038"/>
            <a:ext cx="2206050" cy="1274879"/>
          </a:xfrm>
          <a:prstGeom prst="straightConnector1">
            <a:avLst/>
          </a:prstGeom>
          <a:ln w="57150">
            <a:solidFill>
              <a:srgbClr val="33333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6B7F8E-5A9F-E54C-B2A9-764996E52663}"/>
              </a:ext>
            </a:extLst>
          </p:cNvPr>
          <p:cNvSpPr txBox="1"/>
          <p:nvPr/>
        </p:nvSpPr>
        <p:spPr>
          <a:xfrm>
            <a:off x="2628175" y="4819251"/>
            <a:ext cx="2206050" cy="369332"/>
          </a:xfrm>
          <a:prstGeom prst="rect">
            <a:avLst/>
          </a:prstGeom>
          <a:noFill/>
        </p:spPr>
        <p:txBody>
          <a:bodyPr wrap="square" rtlCol="0">
            <a:spAutoFit/>
          </a:bodyPr>
          <a:lstStyle/>
          <a:p>
            <a:r>
              <a:rPr lang="nl-NL" dirty="0">
                <a:latin typeface="FlandersArtSans-Regular" panose="00000500000000000000" pitchFamily="2" charset="0"/>
              </a:rPr>
              <a:t>Lees de verklaring</a:t>
            </a:r>
          </a:p>
        </p:txBody>
      </p:sp>
      <p:sp>
        <p:nvSpPr>
          <p:cNvPr id="4" name="TextBox 3">
            <a:extLst>
              <a:ext uri="{FF2B5EF4-FFF2-40B4-BE49-F238E27FC236}">
                <a16:creationId xmlns:a16="http://schemas.microsoft.com/office/drawing/2014/main" id="{9C44BFCF-4105-4043-9ACA-3A61F60442C6}"/>
              </a:ext>
            </a:extLst>
          </p:cNvPr>
          <p:cNvSpPr txBox="1"/>
          <p:nvPr/>
        </p:nvSpPr>
        <p:spPr>
          <a:xfrm>
            <a:off x="805234" y="3335620"/>
            <a:ext cx="3438102" cy="707886"/>
          </a:xfrm>
          <a:prstGeom prst="rect">
            <a:avLst/>
          </a:prstGeom>
          <a:noFill/>
        </p:spPr>
        <p:txBody>
          <a:bodyPr wrap="square" rtlCol="0">
            <a:spAutoFit/>
          </a:bodyPr>
          <a:lstStyle/>
          <a:p>
            <a:r>
              <a:rPr lang="en-US" sz="4000" dirty="0">
                <a:solidFill>
                  <a:srgbClr val="FF0000"/>
                </a:solidFill>
                <a:latin typeface="FlandersArtSans-Regular" panose="00000500000000000000" pitchFamily="2" charset="0"/>
              </a:rPr>
              <a:t>1x </a:t>
            </a:r>
            <a:r>
              <a:rPr lang="en-US" sz="4000" dirty="0" err="1">
                <a:solidFill>
                  <a:srgbClr val="FF0000"/>
                </a:solidFill>
                <a:latin typeface="FlandersArtSans-Regular" panose="00000500000000000000" pitchFamily="2" charset="0"/>
              </a:rPr>
              <a:t>afdrukken</a:t>
            </a:r>
            <a:endParaRPr lang="en-US" sz="4000" dirty="0">
              <a:solidFill>
                <a:srgbClr val="FF0000"/>
              </a:solidFill>
              <a:latin typeface="FlandersArtSans-Regular" panose="00000500000000000000" pitchFamily="2" charset="0"/>
            </a:endParaRPr>
          </a:p>
        </p:txBody>
      </p:sp>
      <p:pic>
        <p:nvPicPr>
          <p:cNvPr id="6" name="Picture 723190138" descr="Afbeelding met tekst, Lettertype, logo, wit&#10;&#10;Automatisch gegenereerde beschrijving">
            <a:extLst>
              <a:ext uri="{FF2B5EF4-FFF2-40B4-BE49-F238E27FC236}">
                <a16:creationId xmlns:a16="http://schemas.microsoft.com/office/drawing/2014/main" id="{9B895FC5-94FB-1061-3A5B-8CF580ADA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10" name="Picture 9" descr="A piece of paper with writing on it&#10;&#10;Description automatically generated">
            <a:extLst>
              <a:ext uri="{FF2B5EF4-FFF2-40B4-BE49-F238E27FC236}">
                <a16:creationId xmlns:a16="http://schemas.microsoft.com/office/drawing/2014/main" id="{74BB1C53-6105-C760-9A2D-55FF8E8B74FE}"/>
              </a:ext>
            </a:extLst>
          </p:cNvPr>
          <p:cNvPicPr>
            <a:picLocks noChangeAspect="1"/>
          </p:cNvPicPr>
          <p:nvPr/>
        </p:nvPicPr>
        <p:blipFill>
          <a:blip r:embed="rId6"/>
          <a:stretch>
            <a:fillRect/>
          </a:stretch>
        </p:blipFill>
        <p:spPr>
          <a:xfrm>
            <a:off x="7506041" y="0"/>
            <a:ext cx="1840366" cy="6858000"/>
          </a:xfrm>
          <a:prstGeom prst="rect">
            <a:avLst/>
          </a:prstGeom>
        </p:spPr>
      </p:pic>
    </p:spTree>
    <p:extLst>
      <p:ext uri="{BB962C8B-B14F-4D97-AF65-F5344CB8AC3E}">
        <p14:creationId xmlns:p14="http://schemas.microsoft.com/office/powerpoint/2010/main" val="3139158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USB-stick terugplaatsen en stemming definitief sluiten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8290FC87-D703-5C4F-AD3D-08BE54AD1376}"/>
              </a:ext>
            </a:extLst>
          </p:cNvPr>
          <p:cNvPicPr>
            <a:picLocks noChangeAspect="1"/>
          </p:cNvPicPr>
          <p:nvPr/>
        </p:nvPicPr>
        <p:blipFill>
          <a:blip r:embed="rId5"/>
          <a:stretch>
            <a:fillRect/>
          </a:stretch>
        </p:blipFill>
        <p:spPr>
          <a:xfrm>
            <a:off x="934066" y="1314450"/>
            <a:ext cx="7852747" cy="4907967"/>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3CF99E0E-69EC-1FF1-6034-41E5AAA8CF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089721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Stemming/stembureau sluiten</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Controleer of alle apparaten zijn uitgezet</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Neem de beide USB-sticks uit de elektronische stembus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Steek de beide USB-sticks in de envelop en verzegel hem</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Steek het ondertekende kerncijferrapport in de envelop en verzegel de envelop</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Open de stembus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Neem alle stembiljetten eruit en steek ze in de envelop/zak en verzegel de envelop/zak</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Sluit de stembus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Steek alle overige documenten in de hiertoe bestemde enveloppen</a:t>
            </a:r>
          </a:p>
        </p:txBody>
      </p:sp>
      <p:pic>
        <p:nvPicPr>
          <p:cNvPr id="3" name="Picture 723190138" descr="Afbeelding met tekst, Lettertype, logo, wit&#10;&#10;Automatisch gegenereerde beschrijving">
            <a:extLst>
              <a:ext uri="{FF2B5EF4-FFF2-40B4-BE49-F238E27FC236}">
                <a16:creationId xmlns:a16="http://schemas.microsoft.com/office/drawing/2014/main" id="{D4896113-2A1A-7D6F-CB81-814BA0B886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33392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b="0" dirty="0">
                <a:solidFill>
                  <a:srgbClr val="333332"/>
                </a:solidFill>
                <a:latin typeface="FlandersArtSans-Regular" panose="00000500000000000000" pitchFamily="2" charset="0"/>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latin typeface="FlandersArtSans-Regular" panose="00000500000000000000" pitchFamily="2" charset="0"/>
              </a:rPr>
              <a:t>In het stemhokje</a:t>
            </a:r>
          </a:p>
          <a:p>
            <a:pPr>
              <a:lnSpc>
                <a:spcPct val="150000"/>
              </a:lnSpc>
              <a:buFont typeface="Wingdings" pitchFamily="2" charset="2"/>
              <a:buChar char="§"/>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p:txBody>
      </p:sp>
      <p:pic>
        <p:nvPicPr>
          <p:cNvPr id="6" name="Picture 2" descr="page1image1814816">
            <a:extLst>
              <a:ext uri="{FF2B5EF4-FFF2-40B4-BE49-F238E27FC236}">
                <a16:creationId xmlns:a16="http://schemas.microsoft.com/office/drawing/2014/main" id="{CD0C2483-3BE5-194B-B3BA-A3010D80B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175" y="2534418"/>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1DEB71-155A-1B44-A044-966B5F064685}"/>
              </a:ext>
            </a:extLst>
          </p:cNvPr>
          <p:cNvPicPr>
            <a:picLocks noChangeAspect="1"/>
          </p:cNvPicPr>
          <p:nvPr/>
        </p:nvPicPr>
        <p:blipFill>
          <a:blip r:embed="rId4"/>
          <a:stretch>
            <a:fillRect/>
          </a:stretch>
        </p:blipFill>
        <p:spPr>
          <a:xfrm>
            <a:off x="1520687" y="3882887"/>
            <a:ext cx="1440000" cy="1080000"/>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F426F2BA-D7FE-EF53-62A4-029DB4265D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583368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b="0" dirty="0">
                <a:solidFill>
                  <a:srgbClr val="333332"/>
                </a:solidFill>
                <a:latin typeface="FlandersArtSans-Regular" panose="00000500000000000000" pitchFamily="2" charset="0"/>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latin typeface="FlandersArtSans-Regular" panose="00000500000000000000" pitchFamily="2" charset="0"/>
              </a:rPr>
              <a:t>Op de tafel van de voorzitter</a:t>
            </a:r>
          </a:p>
          <a:p>
            <a:pPr>
              <a:lnSpc>
                <a:spcPct val="150000"/>
              </a:lnSpc>
              <a:buFont typeface="Wingdings" pitchFamily="2" charset="2"/>
              <a:buChar char="§"/>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p:txBody>
      </p:sp>
      <p:pic>
        <p:nvPicPr>
          <p:cNvPr id="8" name="Picture 7">
            <a:extLst>
              <a:ext uri="{FF2B5EF4-FFF2-40B4-BE49-F238E27FC236}">
                <a16:creationId xmlns:a16="http://schemas.microsoft.com/office/drawing/2014/main" id="{634CD732-FD6D-3F46-AAE2-5A50F78408AA}"/>
              </a:ext>
            </a:extLst>
          </p:cNvPr>
          <p:cNvPicPr>
            <a:picLocks noChangeAspect="1"/>
          </p:cNvPicPr>
          <p:nvPr/>
        </p:nvPicPr>
        <p:blipFill>
          <a:blip r:embed="rId3"/>
          <a:stretch>
            <a:fillRect/>
          </a:stretch>
        </p:blipFill>
        <p:spPr>
          <a:xfrm>
            <a:off x="6251849" y="3761446"/>
            <a:ext cx="691616" cy="1044000"/>
          </a:xfrm>
          <a:prstGeom prst="rect">
            <a:avLst/>
          </a:prstGeom>
        </p:spPr>
      </p:pic>
      <p:pic>
        <p:nvPicPr>
          <p:cNvPr id="7" name="Picture 6">
            <a:extLst>
              <a:ext uri="{FF2B5EF4-FFF2-40B4-BE49-F238E27FC236}">
                <a16:creationId xmlns:a16="http://schemas.microsoft.com/office/drawing/2014/main" id="{501EC01F-4EC3-6A4B-BECB-4BCF4EF46F3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88023" y="2862453"/>
            <a:ext cx="3936000" cy="2952000"/>
          </a:xfrm>
          <a:prstGeom prst="rect">
            <a:avLst/>
          </a:prstGeom>
        </p:spPr>
      </p:pic>
      <p:pic>
        <p:nvPicPr>
          <p:cNvPr id="10" name="Picture 9">
            <a:extLst>
              <a:ext uri="{FF2B5EF4-FFF2-40B4-BE49-F238E27FC236}">
                <a16:creationId xmlns:a16="http://schemas.microsoft.com/office/drawing/2014/main" id="{F6DEDB2A-1912-4B4C-AD30-B6AF94CF4348}"/>
              </a:ext>
            </a:extLst>
          </p:cNvPr>
          <p:cNvPicPr>
            <a:picLocks noChangeAspect="1"/>
          </p:cNvPicPr>
          <p:nvPr/>
        </p:nvPicPr>
        <p:blipFill>
          <a:blip r:embed="rId5"/>
          <a:stretch>
            <a:fillRect/>
          </a:stretch>
        </p:blipFill>
        <p:spPr>
          <a:xfrm>
            <a:off x="7639083" y="4777736"/>
            <a:ext cx="720000" cy="114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43DD53E-710A-9647-8B55-C25BD11E7AD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666943" y="4980709"/>
            <a:ext cx="2376000" cy="13365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27956BD4-1A52-C237-117A-8D73998BF3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8194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b="0" dirty="0">
                <a:solidFill>
                  <a:srgbClr val="333332"/>
                </a:solidFill>
                <a:latin typeface="FlandersArtSans-Regular" panose="00000500000000000000" pitchFamily="2" charset="0"/>
              </a:rPr>
              <a:t>Overzicht stemsysteem</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latin typeface="FlandersArtSans-Regular" panose="00000500000000000000" pitchFamily="2" charset="0"/>
              </a:rPr>
              <a:t>Naast de tafel van de voorzitter</a:t>
            </a:r>
          </a:p>
          <a:p>
            <a:pPr>
              <a:lnSpc>
                <a:spcPct val="150000"/>
              </a:lnSpc>
              <a:buFont typeface="Wingdings" pitchFamily="2" charset="2"/>
              <a:buChar char="§"/>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p:txBody>
      </p:sp>
      <p:pic>
        <p:nvPicPr>
          <p:cNvPr id="10" name="Picture 9">
            <a:extLst>
              <a:ext uri="{FF2B5EF4-FFF2-40B4-BE49-F238E27FC236}">
                <a16:creationId xmlns:a16="http://schemas.microsoft.com/office/drawing/2014/main" id="{81421108-DDF6-CA4B-813E-5B25B8F43FB4}"/>
              </a:ext>
            </a:extLst>
          </p:cNvPr>
          <p:cNvPicPr>
            <a:picLocks noChangeAspect="1"/>
          </p:cNvPicPr>
          <p:nvPr/>
        </p:nvPicPr>
        <p:blipFill>
          <a:blip r:embed="rId3"/>
          <a:stretch>
            <a:fillRect/>
          </a:stretch>
        </p:blipFill>
        <p:spPr>
          <a:xfrm rot="10800000">
            <a:off x="847648" y="4074664"/>
            <a:ext cx="2552350" cy="1505944"/>
          </a:xfrm>
          <a:prstGeom prst="rect">
            <a:avLst/>
          </a:prstGeom>
        </p:spPr>
      </p:pic>
      <p:pic>
        <p:nvPicPr>
          <p:cNvPr id="11" name="Picture 3" descr="page18image1816608">
            <a:extLst>
              <a:ext uri="{FF2B5EF4-FFF2-40B4-BE49-F238E27FC236}">
                <a16:creationId xmlns:a16="http://schemas.microsoft.com/office/drawing/2014/main" id="{10E7EBCB-FB3A-8943-A483-73B983833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822" y="2650121"/>
            <a:ext cx="2088000" cy="1373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6F16DD-5A38-F84A-A3C5-2AD005C41F92}"/>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37835" y="1175657"/>
            <a:ext cx="3829685" cy="2155190"/>
          </a:xfrm>
          <a:prstGeom prst="rect">
            <a:avLst/>
          </a:prstGeom>
          <a:ln>
            <a:noFill/>
          </a:ln>
        </p:spPr>
      </p:pic>
      <p:pic>
        <p:nvPicPr>
          <p:cNvPr id="13" name="Picture 12">
            <a:extLst>
              <a:ext uri="{FF2B5EF4-FFF2-40B4-BE49-F238E27FC236}">
                <a16:creationId xmlns:a16="http://schemas.microsoft.com/office/drawing/2014/main" id="{B5558843-75FA-764D-850B-F3FD875C9A66}"/>
              </a:ext>
            </a:extLst>
          </p:cNvPr>
          <p:cNvPicPr>
            <a:picLocks noChangeAspect="1"/>
          </p:cNvPicPr>
          <p:nvPr/>
        </p:nvPicPr>
        <p:blipFill>
          <a:blip r:embed="rId6"/>
          <a:stretch>
            <a:fillRect/>
          </a:stretch>
        </p:blipFill>
        <p:spPr>
          <a:xfrm>
            <a:off x="6530097" y="3814272"/>
            <a:ext cx="1728000" cy="2026728"/>
          </a:xfrm>
          <a:prstGeom prst="rect">
            <a:avLst/>
          </a:prstGeom>
        </p:spPr>
      </p:pic>
      <p:pic>
        <p:nvPicPr>
          <p:cNvPr id="18" name="Picture 17">
            <a:extLst>
              <a:ext uri="{FF2B5EF4-FFF2-40B4-BE49-F238E27FC236}">
                <a16:creationId xmlns:a16="http://schemas.microsoft.com/office/drawing/2014/main" id="{0B17D557-B5A8-E747-A485-5CB524D0E915}"/>
              </a:ext>
            </a:extLst>
          </p:cNvPr>
          <p:cNvPicPr>
            <a:picLocks noChangeAspect="1"/>
          </p:cNvPicPr>
          <p:nvPr/>
        </p:nvPicPr>
        <p:blipFill>
          <a:blip r:embed="rId7"/>
          <a:stretch>
            <a:fillRect/>
          </a:stretch>
        </p:blipFill>
        <p:spPr>
          <a:xfrm>
            <a:off x="993000" y="2478157"/>
            <a:ext cx="3960000" cy="3798169"/>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D5F066DC-E1BF-921D-FC59-A9A0ADD62D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64505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Opstarten stembureau</a:t>
            </a:r>
            <a:endParaRPr lang="nl-NL" b="0" dirty="0">
              <a:solidFill>
                <a:srgbClr val="333332"/>
              </a:solidFill>
              <a:latin typeface="FlandersArtSans-Regular" panose="00000500000000000000" pitchFamily="2" charset="0"/>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tx1"/>
                </a:solidFill>
                <a:latin typeface="FlandersArtSans-Regular" panose="00000500000000000000" pitchFamily="2" charset="0"/>
              </a:rPr>
              <a:t>Open de verzegelde envelop USB-sticks (2 stuks)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Open de verzegelde envelop stembureau code + wachtwoord</a:t>
            </a:r>
          </a:p>
          <a:p>
            <a:pPr marL="457200" indent="-457200">
              <a:lnSpc>
                <a:spcPct val="100000"/>
              </a:lnSpc>
              <a:spcBef>
                <a:spcPts val="400"/>
              </a:spcBef>
              <a:buFont typeface="+mj-lt"/>
              <a:buAutoNum type="arabicPeriod"/>
            </a:pPr>
            <a:r>
              <a:rPr lang="nl-NL" sz="2200" dirty="0">
                <a:solidFill>
                  <a:srgbClr val="FF0000"/>
                </a:solidFill>
                <a:latin typeface="FlandersArtSans-Regular" panose="00000500000000000000" pitchFamily="2" charset="0"/>
              </a:rPr>
              <a:t>Steek eerst de beide USB-sticks in de elektronische stembus (E3 + E4)</a:t>
            </a:r>
          </a:p>
          <a:p>
            <a:pPr marL="457200" indent="-457200">
              <a:lnSpc>
                <a:spcPct val="100000"/>
              </a:lnSpc>
              <a:spcBef>
                <a:spcPts val="400"/>
              </a:spcBef>
              <a:buFont typeface="+mj-lt"/>
              <a:buAutoNum type="arabicPeriod"/>
            </a:pPr>
            <a:r>
              <a:rPr lang="nl-NL" sz="2200" dirty="0">
                <a:solidFill>
                  <a:srgbClr val="FF0000"/>
                </a:solidFill>
                <a:latin typeface="FlandersArtSans-Regular" panose="00000500000000000000" pitchFamily="2" charset="0"/>
              </a:rPr>
              <a:t>Start dan de voorzitterslaptop op</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Wanneer het scherm dit aangeeft, start u de stemcomputers op met de USB-sticks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Nadien steekt u de USB-sticks terug in de elektronische stembus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U kan nu de stemming openen</a:t>
            </a:r>
          </a:p>
          <a:p>
            <a:pPr>
              <a:lnSpc>
                <a:spcPct val="150000"/>
              </a:lnSpc>
              <a:buFont typeface="Wingdings" pitchFamily="2" charset="2"/>
              <a:buChar char="§"/>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7A85F5F-EB44-4826-F970-A49E1EB051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504605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Stembureaucode + wachtwoord</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6506CDEA-A15F-464A-9CF0-AFE4E85B6063}"/>
              </a:ext>
            </a:extLst>
          </p:cNvPr>
          <p:cNvPicPr>
            <a:picLocks noChangeAspect="1"/>
          </p:cNvPicPr>
          <p:nvPr/>
        </p:nvPicPr>
        <p:blipFill>
          <a:blip r:embed="rId5"/>
          <a:stretch>
            <a:fillRect/>
          </a:stretch>
        </p:blipFill>
        <p:spPr>
          <a:xfrm>
            <a:off x="3369339" y="1214200"/>
            <a:ext cx="3179928" cy="45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Arrow Connector 9">
            <a:extLst>
              <a:ext uri="{FF2B5EF4-FFF2-40B4-BE49-F238E27FC236}">
                <a16:creationId xmlns:a16="http://schemas.microsoft.com/office/drawing/2014/main" id="{ED88379C-A8CF-5043-8DBA-A47D1BBADDFF}"/>
              </a:ext>
            </a:extLst>
          </p:cNvPr>
          <p:cNvCxnSpPr/>
          <p:nvPr/>
        </p:nvCxnSpPr>
        <p:spPr>
          <a:xfrm>
            <a:off x="1409075" y="3087975"/>
            <a:ext cx="17988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6283F16B-C978-F61D-E808-E84E8EBB4F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462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Opstarten stembureau</a:t>
            </a:r>
            <a:endParaRPr lang="nl-NL" b="0" dirty="0">
              <a:solidFill>
                <a:srgbClr val="333332"/>
              </a:solidFill>
              <a:latin typeface="FlandersArtSans-Regular" panose="00000500000000000000" pitchFamily="2" charset="0"/>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377473"/>
            <a:ext cx="8991600"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latin typeface="FlandersArtSans-Regular" panose="00000500000000000000" pitchFamily="2" charset="0"/>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latin typeface="FlandersArtSans-Regular" panose="00000500000000000000" pitchFamily="2" charset="0"/>
              </a:rPr>
              <a:t>Open verzegelde envelop stembureau code + wachtwoord</a:t>
            </a:r>
          </a:p>
          <a:p>
            <a:pPr marL="457200" indent="-457200">
              <a:lnSpc>
                <a:spcPct val="100000"/>
              </a:lnSpc>
              <a:spcBef>
                <a:spcPts val="400"/>
              </a:spcBef>
              <a:buFont typeface="+mj-lt"/>
              <a:buAutoNum type="arabicPeriod"/>
            </a:pPr>
            <a:r>
              <a:rPr lang="nl-NL" sz="2200" dirty="0">
                <a:solidFill>
                  <a:schemeClr val="tx1"/>
                </a:solidFill>
                <a:highlight>
                  <a:srgbClr val="FFFF00"/>
                </a:highlight>
                <a:latin typeface="FlandersArtSans-Regular" panose="00000500000000000000" pitchFamily="2" charset="0"/>
              </a:rPr>
              <a:t>Steek beide USB-sticks in de elektronische stembus (E3 + E4)</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Start voorzitterssysteem op (na loslaten aan/uitknop, wacht geduldig tot opgestart is)</a:t>
            </a:r>
          </a:p>
          <a:p>
            <a:pPr marL="457200" lvl="1" indent="0">
              <a:buNone/>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0CF1C20C-44A6-CCC2-DA8D-57036705A2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6" name="Afbeelding 5">
            <a:extLst>
              <a:ext uri="{FF2B5EF4-FFF2-40B4-BE49-F238E27FC236}">
                <a16:creationId xmlns:a16="http://schemas.microsoft.com/office/drawing/2014/main" id="{6F8F1950-1581-B148-40A6-557FCEC470D7}"/>
              </a:ext>
            </a:extLst>
          </p:cNvPr>
          <p:cNvPicPr>
            <a:picLocks noChangeAspect="1"/>
          </p:cNvPicPr>
          <p:nvPr/>
        </p:nvPicPr>
        <p:blipFill>
          <a:blip r:embed="rId6"/>
          <a:stretch>
            <a:fillRect/>
          </a:stretch>
        </p:blipFill>
        <p:spPr>
          <a:xfrm>
            <a:off x="1202501" y="3428999"/>
            <a:ext cx="5385676" cy="3127809"/>
          </a:xfrm>
          <a:prstGeom prst="rect">
            <a:avLst/>
          </a:prstGeom>
        </p:spPr>
      </p:pic>
    </p:spTree>
    <p:extLst>
      <p:ext uri="{BB962C8B-B14F-4D97-AF65-F5344CB8AC3E}">
        <p14:creationId xmlns:p14="http://schemas.microsoft.com/office/powerpoint/2010/main" val="285538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b="0" dirty="0">
                <a:solidFill>
                  <a:srgbClr val="333332"/>
                </a:solidFill>
                <a:latin typeface="FlandersArtSans-Regular" panose="00000500000000000000" pitchFamily="2" charset="0"/>
              </a:rPr>
              <a:t>USB sticks in elektronische stembus</a:t>
            </a:r>
            <a:endParaRPr lang="nl-NL" b="0" dirty="0">
              <a:solidFill>
                <a:srgbClr val="333332"/>
              </a:solidFill>
              <a:latin typeface="FlandersArtSans-Regular" panose="00000500000000000000" pitchFamily="2"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nl-NL" sz="2200" dirty="0">
                <a:solidFill>
                  <a:schemeClr val="tx1"/>
                </a:solidFill>
                <a:latin typeface="FlandersArtSans-Regular" panose="00000500000000000000" pitchFamily="2" charset="0"/>
              </a:rPr>
              <a:t>Steek beide USB-sticks in E3 en E4</a:t>
            </a:r>
          </a:p>
          <a:p>
            <a:pPr marL="457200" lvl="1" indent="0">
              <a:buNone/>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p:txBody>
      </p:sp>
      <p:pic>
        <p:nvPicPr>
          <p:cNvPr id="11" name="Picture 10">
            <a:extLst>
              <a:ext uri="{FF2B5EF4-FFF2-40B4-BE49-F238E27FC236}">
                <a16:creationId xmlns:a16="http://schemas.microsoft.com/office/drawing/2014/main" id="{F6EA2E0D-B434-BD45-ACF2-D4B0B55AFBE9}"/>
              </a:ext>
            </a:extLst>
          </p:cNvPr>
          <p:cNvPicPr>
            <a:picLocks noChangeAspect="1"/>
          </p:cNvPicPr>
          <p:nvPr/>
        </p:nvPicPr>
        <p:blipFill>
          <a:blip r:embed="rId5"/>
          <a:stretch>
            <a:fillRect/>
          </a:stretch>
        </p:blipFill>
        <p:spPr>
          <a:xfrm>
            <a:off x="2266252" y="1404000"/>
            <a:ext cx="5400000" cy="4050000"/>
          </a:xfrm>
          <a:prstGeom prst="rect">
            <a:avLst/>
          </a:prstGeom>
        </p:spPr>
      </p:pic>
      <p:pic>
        <p:nvPicPr>
          <p:cNvPr id="15" name="Picture 14">
            <a:extLst>
              <a:ext uri="{FF2B5EF4-FFF2-40B4-BE49-F238E27FC236}">
                <a16:creationId xmlns:a16="http://schemas.microsoft.com/office/drawing/2014/main" id="{F71E4565-204F-144F-84AD-1BF4A3AB9DE2}"/>
              </a:ext>
            </a:extLst>
          </p:cNvPr>
          <p:cNvPicPr>
            <a:picLocks noChangeAspect="1"/>
          </p:cNvPicPr>
          <p:nvPr/>
        </p:nvPicPr>
        <p:blipFill>
          <a:blip r:embed="rId6"/>
          <a:stretch>
            <a:fillRect/>
          </a:stretch>
        </p:blipFill>
        <p:spPr>
          <a:xfrm>
            <a:off x="2239283" y="1415844"/>
            <a:ext cx="5400000" cy="405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1F682F21-B374-EB07-2442-389E91BD4C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45258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TotalTime>
  <Words>1236</Words>
  <Application>Microsoft Office PowerPoint</Application>
  <PresentationFormat>A4 Paper (210x297 mm)</PresentationFormat>
  <Paragraphs>181</Paragraphs>
  <Slides>25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FlandersArtSans-Medium</vt:lpstr>
      <vt:lpstr>FlandersArtSans-Regular</vt:lpstr>
      <vt:lpstr>Wingdings</vt:lpstr>
      <vt:lpstr>Office Theme</vt:lpstr>
      <vt:lpstr>Elektronisch stemmen</vt:lpstr>
      <vt:lpstr>Overzicht stembureau</vt:lpstr>
      <vt:lpstr>Overzicht stembureau</vt:lpstr>
      <vt:lpstr>Overzicht stembureau</vt:lpstr>
      <vt:lpstr>Overzicht stemsysteem</vt:lpstr>
      <vt:lpstr>Opstarten stembureau</vt:lpstr>
      <vt:lpstr>Stembureaucode + wachtwoord</vt:lpstr>
      <vt:lpstr>Opstarten stembureau</vt:lpstr>
      <vt:lpstr>USB sticks in elektronische stembus</vt:lpstr>
      <vt:lpstr>Opstarten voorzitterssysteem</vt:lpstr>
      <vt:lpstr>Opstarten voorzitterssysteem</vt:lpstr>
      <vt:lpstr>PowerPoint Presentation</vt:lpstr>
      <vt:lpstr>Terugsteken van USB-stick elektronische stembus</vt:lpstr>
      <vt:lpstr>Stemming openen</vt:lpstr>
      <vt:lpstr>Kaarten activeren</vt:lpstr>
      <vt:lpstr>PowerPoint Presentation</vt:lpstr>
      <vt:lpstr>Stemmen opslaan</vt:lpstr>
      <vt:lpstr>Stemming sluiten</vt:lpstr>
      <vt:lpstr>Stemming sluiten</vt:lpstr>
      <vt:lpstr>Stemming sluiten</vt:lpstr>
      <vt:lpstr>Kerncijferrapport afdrukken en ondertekenen</vt:lpstr>
      <vt:lpstr>Kerncijferrapport afdrukken en ondertekenen</vt:lpstr>
      <vt:lpstr>Kerncijferrapport afdrukken en ondertekenen</vt:lpstr>
      <vt:lpstr>USB-stick terugplaatsen en stemming definitief sluiten</vt:lpstr>
      <vt:lpstr>Stemming/stembureau sluiten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Jose Rincon Chirinos</dc:creator>
  <cp:lastModifiedBy>Byl Jeroen</cp:lastModifiedBy>
  <cp:revision>480</cp:revision>
  <cp:lastPrinted>2019-05-14T06:38:30Z</cp:lastPrinted>
  <dcterms:created xsi:type="dcterms:W3CDTF">2018-01-10T18:21:42Z</dcterms:created>
  <dcterms:modified xsi:type="dcterms:W3CDTF">2024-09-17T11:58:29Z</dcterms:modified>
</cp:coreProperties>
</file>