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3" r:id="rId5"/>
    <p:sldMasterId id="2147483686" r:id="rId6"/>
    <p:sldMasterId id="2147483660" r:id="rId7"/>
  </p:sldMasterIdLst>
  <p:notesMasterIdLst>
    <p:notesMasterId r:id="rId30"/>
  </p:notesMasterIdLst>
  <p:handoutMasterIdLst>
    <p:handoutMasterId r:id="rId31"/>
  </p:handoutMasterIdLst>
  <p:sldIdLst>
    <p:sldId id="265" r:id="rId8"/>
    <p:sldId id="423" r:id="rId9"/>
    <p:sldId id="424" r:id="rId10"/>
    <p:sldId id="429" r:id="rId11"/>
    <p:sldId id="652" r:id="rId12"/>
    <p:sldId id="430" r:id="rId13"/>
    <p:sldId id="650" r:id="rId14"/>
    <p:sldId id="594" r:id="rId15"/>
    <p:sldId id="623" r:id="rId16"/>
    <p:sldId id="651" r:id="rId17"/>
    <p:sldId id="629" r:id="rId18"/>
    <p:sldId id="636" r:id="rId19"/>
    <p:sldId id="648" r:id="rId20"/>
    <p:sldId id="637" r:id="rId21"/>
    <p:sldId id="638" r:id="rId22"/>
    <p:sldId id="642" r:id="rId23"/>
    <p:sldId id="640" r:id="rId24"/>
    <p:sldId id="644" r:id="rId25"/>
    <p:sldId id="649" r:id="rId26"/>
    <p:sldId id="646" r:id="rId27"/>
    <p:sldId id="645" r:id="rId28"/>
    <p:sldId id="617" r:id="rId29"/>
  </p:sldIdLst>
  <p:sldSz cx="12192000" cy="6858000"/>
  <p:notesSz cx="6858000" cy="9144000"/>
  <p:embeddedFontLst>
    <p:embeddedFont>
      <p:font typeface="Flanders Art Sans" panose="020B0604020202020204" charset="0"/>
      <p:regular r:id="rId32"/>
      <p:bold r:id="rId33"/>
      <p:italic r:id="rId34"/>
      <p:boldItalic r:id="rId35"/>
    </p:embeddedFont>
    <p:embeddedFont>
      <p:font typeface="FlandersArtSans-Bold" panose="020B0604020202020204" charset="0"/>
      <p:bold r:id="rId36"/>
    </p:embeddedFont>
    <p:embeddedFont>
      <p:font typeface="FlandersArtSans-Regular" panose="00000500000000000000" charset="0"/>
      <p:regular r:id="rId37"/>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7673" userDrawn="1">
          <p15:clr>
            <a:srgbClr val="A4A3A4"/>
          </p15:clr>
        </p15:guide>
        <p15:guide id="5" userDrawn="1">
          <p15:clr>
            <a:srgbClr val="A4A3A4"/>
          </p15:clr>
        </p15:guide>
        <p15:guide id="6" pos="234" userDrawn="1">
          <p15:clr>
            <a:srgbClr val="A4A3A4"/>
          </p15:clr>
        </p15:guide>
        <p15:guide id="7" orient="horz" pos="175" userDrawn="1">
          <p15:clr>
            <a:srgbClr val="A4A3A4"/>
          </p15:clr>
        </p15:guide>
        <p15:guide id="9" orient="horz" pos="4320" userDrawn="1">
          <p15:clr>
            <a:srgbClr val="A4A3A4"/>
          </p15:clr>
        </p15:guide>
        <p15:guide id="13" pos="3840" userDrawn="1">
          <p15:clr>
            <a:srgbClr val="A4A3A4"/>
          </p15:clr>
        </p15:guide>
        <p15:guide id="24" pos="7446" userDrawn="1">
          <p15:clr>
            <a:srgbClr val="A4A3A4"/>
          </p15:clr>
        </p15:guide>
        <p15:guide id="27" orient="horz" pos="2160" userDrawn="1">
          <p15:clr>
            <a:srgbClr val="A4A3A4"/>
          </p15:clr>
        </p15:guide>
        <p15:guide id="34" orient="horz" pos="413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2F664C-6E53-F5CF-3C60-E02473062D30}" name="Terlien Merel" initials="DT" userId="S::merel.terlien@vlaanderen.be::3148fe1e-d931-45f9-b28a-b3df3569e74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waters Hilde" initials="AH" lastIdx="15" clrIdx="0">
    <p:extLst>
      <p:ext uri="{19B8F6BF-5375-455C-9EA6-DF929625EA0E}">
        <p15:presenceInfo xmlns:p15="http://schemas.microsoft.com/office/powerpoint/2012/main" userId="S::hilde.alewaters@vlaanderen.be::9956719c-eeda-4115-b637-f3759cd9d540" providerId="AD"/>
      </p:ext>
    </p:extLst>
  </p:cmAuthor>
  <p:cmAuthor id="2" name="Meskens Shari" initials="MS" lastIdx="9" clrIdx="1">
    <p:extLst>
      <p:ext uri="{19B8F6BF-5375-455C-9EA6-DF929625EA0E}">
        <p15:presenceInfo xmlns:p15="http://schemas.microsoft.com/office/powerpoint/2012/main" userId="S::shari.meskens@vlaanderen.be::23311a40-2cff-4038-b995-542d0d10fe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EB00"/>
    <a:srgbClr val="CB1F85"/>
    <a:srgbClr val="FFFF00"/>
    <a:srgbClr val="717171"/>
    <a:srgbClr val="646464"/>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9CA01-2961-BB6C-5724-7A793AA50F86}" v="12" dt="2024-09-09T11:54:52.070"/>
    <p1510:client id="{BB70F405-D9F3-53B1-E8C4-4A852A52BC12}" v="173" dt="2024-09-09T08:43:28.347"/>
    <p1510:client id="{DC9CAD13-8B26-44BD-AEFE-206FD495DF60}" v="42" dt="2024-09-09T12:17:46.522"/>
  </p1510:revLst>
</p1510:revInfo>
</file>

<file path=ppt/tableStyles.xml><?xml version="1.0" encoding="utf-8"?>
<a:tblStyleLst xmlns:a="http://schemas.openxmlformats.org/drawingml/2006/main" def="{69012ECD-51FC-41F1-AA8D-1B2483CD663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82" y="58"/>
      </p:cViewPr>
      <p:guideLst>
        <p:guide pos="7673"/>
        <p:guide/>
        <p:guide pos="234"/>
        <p:guide orient="horz" pos="175"/>
        <p:guide orient="horz" pos="4320"/>
        <p:guide pos="3840"/>
        <p:guide pos="7446"/>
        <p:guide orient="horz" pos="2160"/>
        <p:guide orient="horz" pos="4133"/>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5.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4"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2.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9-9-2024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9/09/2024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Zichtbaar voor aanvang van vergadering</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194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a:extLst>
              <a:ext uri="{FF2B5EF4-FFF2-40B4-BE49-F238E27FC236}">
                <a16:creationId xmlns:a16="http://schemas.microsoft.com/office/drawing/2014/main" id="{F4D7695F-2652-4CA9-A002-30C446FA6D59}"/>
              </a:ext>
            </a:extLst>
          </p:cNvPr>
          <p:cNvSpPr>
            <a:spLocks noGrp="1" noRot="1" noChangeAspect="1" noTextEdit="1"/>
          </p:cNvSpPr>
          <p:nvPr>
            <p:ph type="sldImg"/>
          </p:nvPr>
        </p:nvSpPr>
        <p:spPr>
          <a:ln/>
        </p:spPr>
      </p:sp>
      <p:sp>
        <p:nvSpPr>
          <p:cNvPr id="30723" name="Tijdelijke aanduiding voor notities 2">
            <a:extLst>
              <a:ext uri="{FF2B5EF4-FFF2-40B4-BE49-F238E27FC236}">
                <a16:creationId xmlns:a16="http://schemas.microsoft.com/office/drawing/2014/main" id="{187E9996-5473-40BA-A99B-484481CCF03F}"/>
              </a:ext>
            </a:extLst>
          </p:cNvPr>
          <p:cNvSpPr txBox="1">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nl-NL">
              <a:latin typeface="Calibri" panose="020F0502020204030204" pitchFamily="34" charset="0"/>
            </a:endParaRPr>
          </a:p>
        </p:txBody>
      </p:sp>
      <p:sp>
        <p:nvSpPr>
          <p:cNvPr id="30724" name="Tijdelijke aanduiding voor dianummer 3">
            <a:extLst>
              <a:ext uri="{FF2B5EF4-FFF2-40B4-BE49-F238E27FC236}">
                <a16:creationId xmlns:a16="http://schemas.microsoft.com/office/drawing/2014/main" id="{C23CA520-1787-48DF-AC13-5B91A21002F3}"/>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648388CB-9C82-4024-83FC-A68A8CF45878}" type="slidenum">
              <a:rPr lang="nl-BE" altLang="nl-NL" sz="1200">
                <a:solidFill>
                  <a:srgbClr val="000000"/>
                </a:solidFill>
              </a:rPr>
              <a:pPr algn="r" eaLnBrk="1" hangingPunct="1"/>
              <a:t>6</a:t>
            </a:fld>
            <a:endParaRPr lang="nl-BE" altLang="nl-NL"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sv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11">
            <a:extLst>
              <a:ext uri="{FF2B5EF4-FFF2-40B4-BE49-F238E27FC236}">
                <a16:creationId xmlns:a16="http://schemas.microsoft.com/office/drawing/2014/main" id="{76BAAE44-FEC9-4202-9E2B-A6515AD94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6532614" y="6054571"/>
            <a:ext cx="1620830" cy="316637"/>
          </a:xfrm>
          <a:prstGeom prst="rect">
            <a:avLst/>
          </a:prstGeom>
        </p:spPr>
      </p:pic>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1446174"/>
            <a:ext cx="6354847" cy="2648548"/>
          </a:xfrm>
        </p:spPr>
        <p:txBody>
          <a:bodyPr anchor="b"/>
          <a:lstStyle>
            <a:lvl1pPr algn="l">
              <a:lnSpc>
                <a:spcPts val="5400"/>
              </a:lnSpc>
              <a:defRPr sz="5400" baseline="0"/>
            </a:lvl1pPr>
          </a:lstStyle>
          <a:p>
            <a:r>
              <a:rPr lang="nl-BE"/>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5032264"/>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9/09/2024</a:t>
            </a:fld>
            <a:endParaRPr lang="nl-BE"/>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4198940"/>
            <a:ext cx="6344840" cy="316637"/>
          </a:xfrm>
        </p:spPr>
        <p:txBody>
          <a:bodyPr/>
          <a:lstStyle>
            <a:lvl1pPr marL="0" indent="0">
              <a:buNone/>
              <a:defRPr sz="2200"/>
            </a:lvl1pPr>
          </a:lstStyle>
          <a:p>
            <a:pPr lvl="0"/>
            <a:r>
              <a:rPr lang="nl-NL"/>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4615602"/>
            <a:ext cx="6344840" cy="316637"/>
          </a:xfrm>
        </p:spPr>
        <p:txBody>
          <a:bodyPr/>
          <a:lstStyle>
            <a:lvl1pPr marL="0" indent="0">
              <a:buNone/>
              <a:defRPr sz="2200"/>
            </a:lvl1pPr>
          </a:lstStyle>
          <a:p>
            <a:pPr lvl="0"/>
            <a:r>
              <a:rPr lang="nl-NL"/>
              <a:t>Overlegorgaan/ entiteit/ afdeling/ team</a:t>
            </a:r>
          </a:p>
        </p:txBody>
      </p:sp>
      <p:grpSp>
        <p:nvGrpSpPr>
          <p:cNvPr id="11" name="Groep 10">
            <a:extLst>
              <a:ext uri="{FF2B5EF4-FFF2-40B4-BE49-F238E27FC236}">
                <a16:creationId xmlns:a16="http://schemas.microsoft.com/office/drawing/2014/main" id="{9FCADFC6-A564-47D6-85B6-B37AC29B33AD}"/>
              </a:ext>
            </a:extLst>
          </p:cNvPr>
          <p:cNvGrpSpPr/>
          <p:nvPr userDrawn="1"/>
        </p:nvGrpSpPr>
        <p:grpSpPr>
          <a:xfrm>
            <a:off x="-6865737" y="267572"/>
            <a:ext cx="3385298" cy="3438922"/>
            <a:chOff x="-3549710" y="1276353"/>
            <a:chExt cx="3385298" cy="3438922"/>
          </a:xfrm>
        </p:grpSpPr>
        <p:grpSp>
          <p:nvGrpSpPr>
            <p:cNvPr id="12" name="Groep 11">
              <a:extLst>
                <a:ext uri="{FF2B5EF4-FFF2-40B4-BE49-F238E27FC236}">
                  <a16:creationId xmlns:a16="http://schemas.microsoft.com/office/drawing/2014/main" id="{53B5CE23-9028-4B90-9C76-2F04506F63DC}"/>
                </a:ext>
              </a:extLst>
            </p:cNvPr>
            <p:cNvGrpSpPr/>
            <p:nvPr userDrawn="1"/>
          </p:nvGrpSpPr>
          <p:grpSpPr>
            <a:xfrm>
              <a:off x="-3549709" y="1276353"/>
              <a:ext cx="3385297" cy="2604244"/>
              <a:chOff x="-3549709" y="1276351"/>
              <a:chExt cx="3385297" cy="2604244"/>
            </a:xfrm>
          </p:grpSpPr>
          <p:sp>
            <p:nvSpPr>
              <p:cNvPr id="16" name="Rechthoek 15">
                <a:extLst>
                  <a:ext uri="{FF2B5EF4-FFF2-40B4-BE49-F238E27FC236}">
                    <a16:creationId xmlns:a16="http://schemas.microsoft.com/office/drawing/2014/main" id="{6E762A7A-21CA-48C6-A40E-FD4A88AFAA17}"/>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7" name="Textfield placeholder">
                <a:extLst>
                  <a:ext uri="{FF2B5EF4-FFF2-40B4-BE49-F238E27FC236}">
                    <a16:creationId xmlns:a16="http://schemas.microsoft.com/office/drawing/2014/main" id="{B498101E-300C-443E-B9D8-1D8002337F56}"/>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8" name="Textfield placeholder">
                <a:extLst>
                  <a:ext uri="{FF2B5EF4-FFF2-40B4-BE49-F238E27FC236}">
                    <a16:creationId xmlns:a16="http://schemas.microsoft.com/office/drawing/2014/main" id="{20CD6A78-B434-4319-BE0D-FC26E8CCC45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9" name="Rechte verbindingslijn 18">
                <a:extLst>
                  <a:ext uri="{FF2B5EF4-FFF2-40B4-BE49-F238E27FC236}">
                    <a16:creationId xmlns:a16="http://schemas.microsoft.com/office/drawing/2014/main" id="{DBB521CE-77F2-4E1F-A82A-68FA14F85ECB}"/>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0" name="Rechthoek 19">
                <a:extLst>
                  <a:ext uri="{FF2B5EF4-FFF2-40B4-BE49-F238E27FC236}">
                    <a16:creationId xmlns:a16="http://schemas.microsoft.com/office/drawing/2014/main" id="{078D4D5F-F3EA-4ED4-9D6A-C7B88B11DC82}"/>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1" name="Picture 2">
                <a:extLst>
                  <a:ext uri="{FF2B5EF4-FFF2-40B4-BE49-F238E27FC236}">
                    <a16:creationId xmlns:a16="http://schemas.microsoft.com/office/drawing/2014/main" id="{13ADECE0-2189-431C-826C-BC27B1E39A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a:extLst>
                  <a:ext uri="{FF2B5EF4-FFF2-40B4-BE49-F238E27FC236}">
                    <a16:creationId xmlns:a16="http://schemas.microsoft.com/office/drawing/2014/main" id="{F055B54D-978B-4A05-B9A0-3725EA280A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hthoek 22">
                <a:extLst>
                  <a:ext uri="{FF2B5EF4-FFF2-40B4-BE49-F238E27FC236}">
                    <a16:creationId xmlns:a16="http://schemas.microsoft.com/office/drawing/2014/main" id="{5AF16D05-34CF-4C02-8E52-C3AD14248C4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4" name="Rechthoek 23">
                <a:extLst>
                  <a:ext uri="{FF2B5EF4-FFF2-40B4-BE49-F238E27FC236}">
                    <a16:creationId xmlns:a16="http://schemas.microsoft.com/office/drawing/2014/main" id="{C4876AA8-DB78-4F7C-9322-E013BCB4C254}"/>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08789F00-9738-4666-9356-E21A32702F68}"/>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A7375513-59CF-4303-8478-D76F38F4DFB7}"/>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795D30B2-B53C-4290-AC94-8B20D16CB54E}"/>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8" name="Groep 27">
                <a:extLst>
                  <a:ext uri="{FF2B5EF4-FFF2-40B4-BE49-F238E27FC236}">
                    <a16:creationId xmlns:a16="http://schemas.microsoft.com/office/drawing/2014/main" id="{B9B9F5DC-8658-4931-B716-AC3110B958DF}"/>
                  </a:ext>
                </a:extLst>
              </p:cNvPr>
              <p:cNvGrpSpPr/>
              <p:nvPr/>
            </p:nvGrpSpPr>
            <p:grpSpPr>
              <a:xfrm>
                <a:off x="-3226194" y="2414273"/>
                <a:ext cx="60967" cy="103132"/>
                <a:chOff x="-2796392" y="1123442"/>
                <a:chExt cx="120832" cy="104889"/>
              </a:xfrm>
            </p:grpSpPr>
            <p:sp>
              <p:nvSpPr>
                <p:cNvPr id="68" name="Rechthoek 67">
                  <a:extLst>
                    <a:ext uri="{FF2B5EF4-FFF2-40B4-BE49-F238E27FC236}">
                      <a16:creationId xmlns:a16="http://schemas.microsoft.com/office/drawing/2014/main" id="{5925AFDC-AEA6-47D4-8544-E45BD3A0ECD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7E00783E-117B-4EA2-83E3-A1B8CFE9502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B74E35F4-1CAC-4796-A78A-4CAE52552F94}"/>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530F1BAA-9534-479D-A949-E6581269176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BDB700B-BB73-40B3-8BF6-F488D73BDAAB}"/>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9" name="Groep 28">
                <a:extLst>
                  <a:ext uri="{FF2B5EF4-FFF2-40B4-BE49-F238E27FC236}">
                    <a16:creationId xmlns:a16="http://schemas.microsoft.com/office/drawing/2014/main" id="{98823704-48AD-4FFA-A8E3-330F7D0FA01C}"/>
                  </a:ext>
                </a:extLst>
              </p:cNvPr>
              <p:cNvGrpSpPr/>
              <p:nvPr/>
            </p:nvGrpSpPr>
            <p:grpSpPr>
              <a:xfrm>
                <a:off x="-3155473" y="2414273"/>
                <a:ext cx="60967" cy="103132"/>
                <a:chOff x="-2796392" y="1123442"/>
                <a:chExt cx="120832" cy="104889"/>
              </a:xfrm>
            </p:grpSpPr>
            <p:sp>
              <p:nvSpPr>
                <p:cNvPr id="63" name="Rechthoek 62">
                  <a:extLst>
                    <a:ext uri="{FF2B5EF4-FFF2-40B4-BE49-F238E27FC236}">
                      <a16:creationId xmlns:a16="http://schemas.microsoft.com/office/drawing/2014/main" id="{77145DF4-411B-416B-BCB2-C82F6407AC7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BBC1089E-EEBF-46F9-AF5D-B83F30FB724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98A79625-32BD-444E-B8FE-3C7F9B869CF3}"/>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D713622E-4704-4F0B-82D2-0E2421250AAC}"/>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5874B237-850C-4D96-829D-B8057C6B5C1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0" name="Afgeronde rechthoek 69">
                <a:extLst>
                  <a:ext uri="{FF2B5EF4-FFF2-40B4-BE49-F238E27FC236}">
                    <a16:creationId xmlns:a16="http://schemas.microsoft.com/office/drawing/2014/main" id="{E80911CB-A800-4995-A8B8-9CC52051E3F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CB0D7043-41AF-42B1-942E-B710F7A18598}"/>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7C670CA-37B0-4DC1-A46B-2E8D49334432}"/>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642982AF-45E3-4090-A343-8D4262EFD2AF}"/>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C424106B-D78B-4C88-9EBD-5E52F60F0DB4}"/>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28821884-456D-48D5-A483-9EBD1589E3F5}"/>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CE59E41A-0622-437F-9F2B-81D3D79C728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F7008230-B629-4D96-A801-9D5F6D75363A}"/>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933BDB22-94D2-4813-B62D-842A7AFD9630}"/>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4BD9D0F-D5D3-4248-9FC4-7A1FD856762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B9CD7808-2E4A-4C78-B109-88C51DF1986A}"/>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Vrije vorm 81">
                <a:extLst>
                  <a:ext uri="{FF2B5EF4-FFF2-40B4-BE49-F238E27FC236}">
                    <a16:creationId xmlns:a16="http://schemas.microsoft.com/office/drawing/2014/main" id="{713E9CF2-F41E-4CD2-A5E3-35C5518382C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2" name="Rechte verbindingslijn 41">
                <a:extLst>
                  <a:ext uri="{FF2B5EF4-FFF2-40B4-BE49-F238E27FC236}">
                    <a16:creationId xmlns:a16="http://schemas.microsoft.com/office/drawing/2014/main" id="{0903BEF3-1F23-4F6F-8C09-EB0DFF482918}"/>
                  </a:ext>
                </a:extLst>
              </p:cNvPr>
              <p:cNvCxnSpPr>
                <a:cxnSpLocks/>
                <a:stCxn id="22" idx="2"/>
                <a:endCxn id="30"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3" name="Rechte verbindingslijn 42">
                <a:extLst>
                  <a:ext uri="{FF2B5EF4-FFF2-40B4-BE49-F238E27FC236}">
                    <a16:creationId xmlns:a16="http://schemas.microsoft.com/office/drawing/2014/main" id="{4FA5A8E4-2E0B-4B62-AC68-7398C932841B}"/>
                  </a:ext>
                </a:extLst>
              </p:cNvPr>
              <p:cNvCxnSpPr>
                <a:cxnSpLocks/>
                <a:stCxn id="21"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4" name="Textfield placeholder">
                <a:extLst>
                  <a:ext uri="{FF2B5EF4-FFF2-40B4-BE49-F238E27FC236}">
                    <a16:creationId xmlns:a16="http://schemas.microsoft.com/office/drawing/2014/main" id="{61020EBA-189C-4F93-8895-F832AEB49F34}"/>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5" name="Textfield placeholder">
                <a:extLst>
                  <a:ext uri="{FF2B5EF4-FFF2-40B4-BE49-F238E27FC236}">
                    <a16:creationId xmlns:a16="http://schemas.microsoft.com/office/drawing/2014/main" id="{6BBD5744-A496-4814-B7E1-BB125DB6E84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6" name="Textfield placeholder">
                <a:extLst>
                  <a:ext uri="{FF2B5EF4-FFF2-40B4-BE49-F238E27FC236}">
                    <a16:creationId xmlns:a16="http://schemas.microsoft.com/office/drawing/2014/main" id="{EC7FF97A-81F4-4A72-B61F-03F9C7DD5102}"/>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7" name="Afgeronde rechthoek 67">
                <a:extLst>
                  <a:ext uri="{FF2B5EF4-FFF2-40B4-BE49-F238E27FC236}">
                    <a16:creationId xmlns:a16="http://schemas.microsoft.com/office/drawing/2014/main" id="{0200154E-C40D-4429-A5AD-BAB9C6CCF4B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8" name="Vrije vorm 68">
                <a:extLst>
                  <a:ext uri="{FF2B5EF4-FFF2-40B4-BE49-F238E27FC236}">
                    <a16:creationId xmlns:a16="http://schemas.microsoft.com/office/drawing/2014/main" id="{3103E651-DE1F-4AD3-9AC5-4CD01F18770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9" name="Rechte verbindingslijn 48">
                <a:extLst>
                  <a:ext uri="{FF2B5EF4-FFF2-40B4-BE49-F238E27FC236}">
                    <a16:creationId xmlns:a16="http://schemas.microsoft.com/office/drawing/2014/main" id="{8F59E749-EBC4-4521-87DC-3660149F8CB5}"/>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0" name="Groep 49">
                <a:extLst>
                  <a:ext uri="{FF2B5EF4-FFF2-40B4-BE49-F238E27FC236}">
                    <a16:creationId xmlns:a16="http://schemas.microsoft.com/office/drawing/2014/main" id="{0F68879A-DD65-49AD-B47E-5627E9FEF4F2}"/>
                  </a:ext>
                </a:extLst>
              </p:cNvPr>
              <p:cNvGrpSpPr/>
              <p:nvPr userDrawn="1"/>
            </p:nvGrpSpPr>
            <p:grpSpPr>
              <a:xfrm flipH="1">
                <a:off x="-2613177" y="1836300"/>
                <a:ext cx="313472" cy="324076"/>
                <a:chOff x="-2613177" y="1836300"/>
                <a:chExt cx="313472" cy="324076"/>
              </a:xfrm>
            </p:grpSpPr>
            <p:sp>
              <p:nvSpPr>
                <p:cNvPr id="51" name="Afgeronde rechthoek 69">
                  <a:extLst>
                    <a:ext uri="{FF2B5EF4-FFF2-40B4-BE49-F238E27FC236}">
                      <a16:creationId xmlns:a16="http://schemas.microsoft.com/office/drawing/2014/main" id="{73EDEAE5-8DDA-4E9E-95B9-01F5E32C086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32A527A0-94CD-4A41-8BA7-8E8AB28E0577}"/>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38968B53-59A0-4E4C-BB6A-8AE6AD4A783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F8C5B7E6-A373-40DA-A50C-DDB065FEDB0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CBD3AD97-2252-41C2-9A0E-4BEABD7638EF}"/>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BDC4D47-5C64-4629-A1D9-1CED50195D6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7C57C39F-CD1A-4DA5-9479-3582E3BF3971}"/>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0D2F3D5B-5C0D-4F42-97CB-E1E3CF87053A}"/>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0E8B0BA7-F6D8-4012-A721-CEF5388A40D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A135BDFC-CC58-4CD3-98DF-47EB0D0CCD4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FB05D9DB-C1E9-4E88-9E77-85DC9563BD31}"/>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Vrije vorm 81">
                  <a:extLst>
                    <a:ext uri="{FF2B5EF4-FFF2-40B4-BE49-F238E27FC236}">
                      <a16:creationId xmlns:a16="http://schemas.microsoft.com/office/drawing/2014/main" id="{3F66E3EC-4CFB-4EF4-BC64-D6A5ADD665C0}"/>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4" name="Tijdelijke aanduiding voor tekst 2">
              <a:extLst>
                <a:ext uri="{FF2B5EF4-FFF2-40B4-BE49-F238E27FC236}">
                  <a16:creationId xmlns:a16="http://schemas.microsoft.com/office/drawing/2014/main" id="{57515742-AF55-4194-8066-0D934CBED39E}"/>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43244AF6-435F-463E-9806-26B8A77BFC73}"/>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3" name="Groep 72">
            <a:extLst>
              <a:ext uri="{FF2B5EF4-FFF2-40B4-BE49-F238E27FC236}">
                <a16:creationId xmlns:a16="http://schemas.microsoft.com/office/drawing/2014/main" id="{9427EB57-DA3C-42F1-9BD7-0027858C6DEF}"/>
              </a:ext>
            </a:extLst>
          </p:cNvPr>
          <p:cNvGrpSpPr/>
          <p:nvPr userDrawn="1"/>
        </p:nvGrpSpPr>
        <p:grpSpPr>
          <a:xfrm>
            <a:off x="-3553318" y="330222"/>
            <a:ext cx="3385296" cy="4365191"/>
            <a:chOff x="-3553318" y="1861361"/>
            <a:chExt cx="3385296" cy="4365191"/>
          </a:xfrm>
        </p:grpSpPr>
        <p:sp>
          <p:nvSpPr>
            <p:cNvPr id="74" name="Rechthoek 73">
              <a:extLst>
                <a:ext uri="{FF2B5EF4-FFF2-40B4-BE49-F238E27FC236}">
                  <a16:creationId xmlns:a16="http://schemas.microsoft.com/office/drawing/2014/main" id="{1ED79AEC-A435-4E4B-9F1A-9FC673E71F8C}"/>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1A9870CA-068F-4FB8-90D5-CB0EBB2F96C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53386580-7C99-41DE-8B4B-260842A23BB1}"/>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7" name="Groep 76">
            <a:extLst>
              <a:ext uri="{FF2B5EF4-FFF2-40B4-BE49-F238E27FC236}">
                <a16:creationId xmlns:a16="http://schemas.microsoft.com/office/drawing/2014/main" id="{A5BDB9E2-C8BA-44A6-B102-3E53CC013113}"/>
              </a:ext>
            </a:extLst>
          </p:cNvPr>
          <p:cNvGrpSpPr/>
          <p:nvPr userDrawn="1"/>
        </p:nvGrpSpPr>
        <p:grpSpPr>
          <a:xfrm>
            <a:off x="-7105998" y="3972162"/>
            <a:ext cx="3523487" cy="3209847"/>
            <a:chOff x="-7285957" y="3972162"/>
            <a:chExt cx="3523487" cy="3209847"/>
          </a:xfrm>
        </p:grpSpPr>
        <p:sp>
          <p:nvSpPr>
            <p:cNvPr id="78" name="Rechthoek 77">
              <a:extLst>
                <a:ext uri="{FF2B5EF4-FFF2-40B4-BE49-F238E27FC236}">
                  <a16:creationId xmlns:a16="http://schemas.microsoft.com/office/drawing/2014/main" id="{C3799496-AE73-4DFC-9585-4E7FD4D727EE}"/>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9" name="Rechte verbindingslijn 78">
              <a:extLst>
                <a:ext uri="{FF2B5EF4-FFF2-40B4-BE49-F238E27FC236}">
                  <a16:creationId xmlns:a16="http://schemas.microsoft.com/office/drawing/2014/main" id="{7E70E29B-720F-4AB2-A590-C19B205537BC}"/>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0" name="Tekstvak 79">
              <a:extLst>
                <a:ext uri="{FF2B5EF4-FFF2-40B4-BE49-F238E27FC236}">
                  <a16:creationId xmlns:a16="http://schemas.microsoft.com/office/drawing/2014/main" id="{A6E58B83-C0F8-4842-B907-614BFC232AEE}"/>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1" name="Tekstvak 80">
              <a:extLst>
                <a:ext uri="{FF2B5EF4-FFF2-40B4-BE49-F238E27FC236}">
                  <a16:creationId xmlns:a16="http://schemas.microsoft.com/office/drawing/2014/main" id="{07995678-D2A7-4CCF-99D8-C18AB8196369}"/>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2" name="Tekstvak 81">
              <a:extLst>
                <a:ext uri="{FF2B5EF4-FFF2-40B4-BE49-F238E27FC236}">
                  <a16:creationId xmlns:a16="http://schemas.microsoft.com/office/drawing/2014/main" id="{B2BC2FA5-BA57-4D6F-9203-92B3DEFAFFC2}"/>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3" name="Tekstvak 82">
              <a:extLst>
                <a:ext uri="{FF2B5EF4-FFF2-40B4-BE49-F238E27FC236}">
                  <a16:creationId xmlns:a16="http://schemas.microsoft.com/office/drawing/2014/main" id="{2088F818-B17B-475A-B572-40F481FE3FB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4" name="Groep 83">
              <a:extLst>
                <a:ext uri="{FF2B5EF4-FFF2-40B4-BE49-F238E27FC236}">
                  <a16:creationId xmlns:a16="http://schemas.microsoft.com/office/drawing/2014/main" id="{28CE0430-4BC3-486F-AEA8-9480413906EC}"/>
                </a:ext>
              </a:extLst>
            </p:cNvPr>
            <p:cNvGrpSpPr/>
            <p:nvPr userDrawn="1"/>
          </p:nvGrpSpPr>
          <p:grpSpPr>
            <a:xfrm>
              <a:off x="-5020889" y="4423058"/>
              <a:ext cx="250379" cy="249771"/>
              <a:chOff x="-706740" y="145633"/>
              <a:chExt cx="250379" cy="249771"/>
            </a:xfrm>
          </p:grpSpPr>
          <p:sp>
            <p:nvSpPr>
              <p:cNvPr id="103" name="Rechthoek 102">
                <a:extLst>
                  <a:ext uri="{FF2B5EF4-FFF2-40B4-BE49-F238E27FC236}">
                    <a16:creationId xmlns:a16="http://schemas.microsoft.com/office/drawing/2014/main" id="{D2A0D8BE-78A5-446C-A51B-04C1A712045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Gelijkbenige driehoek 128">
                <a:extLst>
                  <a:ext uri="{FF2B5EF4-FFF2-40B4-BE49-F238E27FC236}">
                    <a16:creationId xmlns:a16="http://schemas.microsoft.com/office/drawing/2014/main" id="{94001645-502C-4BBC-B381-DB53F62291BB}"/>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Ovaal 104">
                <a:extLst>
                  <a:ext uri="{FF2B5EF4-FFF2-40B4-BE49-F238E27FC236}">
                    <a16:creationId xmlns:a16="http://schemas.microsoft.com/office/drawing/2014/main" id="{FABDA58B-036A-4EC3-A732-BBE26C8FD40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80E6F033-2EBF-4BB4-A413-0398CEFFF2D8}"/>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7" name="Rechte verbindingslijn 106">
                <a:extLst>
                  <a:ext uri="{FF2B5EF4-FFF2-40B4-BE49-F238E27FC236}">
                    <a16:creationId xmlns:a16="http://schemas.microsoft.com/office/drawing/2014/main" id="{6ED57544-0B5F-4BB1-9D60-B193D2AB67C5}"/>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5" name="Groep 84">
              <a:extLst>
                <a:ext uri="{FF2B5EF4-FFF2-40B4-BE49-F238E27FC236}">
                  <a16:creationId xmlns:a16="http://schemas.microsoft.com/office/drawing/2014/main" id="{F2947903-726B-4F59-ACAF-D2FC3E19B2DC}"/>
                </a:ext>
              </a:extLst>
            </p:cNvPr>
            <p:cNvGrpSpPr/>
            <p:nvPr userDrawn="1"/>
          </p:nvGrpSpPr>
          <p:grpSpPr>
            <a:xfrm>
              <a:off x="-4668802" y="4423057"/>
              <a:ext cx="252000" cy="216024"/>
              <a:chOff x="-932185" y="5325334"/>
              <a:chExt cx="252000" cy="216024"/>
            </a:xfrm>
          </p:grpSpPr>
          <p:sp>
            <p:nvSpPr>
              <p:cNvPr id="86" name="Rechthoek 85">
                <a:extLst>
                  <a:ext uri="{FF2B5EF4-FFF2-40B4-BE49-F238E27FC236}">
                    <a16:creationId xmlns:a16="http://schemas.microsoft.com/office/drawing/2014/main" id="{0876396D-E11F-4AC8-84CA-10FAE41A828D}"/>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7" name="Groep 86">
                <a:extLst>
                  <a:ext uri="{FF2B5EF4-FFF2-40B4-BE49-F238E27FC236}">
                    <a16:creationId xmlns:a16="http://schemas.microsoft.com/office/drawing/2014/main" id="{3E325E1D-4D1E-47E1-B412-E2AF60BD81F4}"/>
                  </a:ext>
                </a:extLst>
              </p:cNvPr>
              <p:cNvGrpSpPr/>
              <p:nvPr userDrawn="1"/>
            </p:nvGrpSpPr>
            <p:grpSpPr>
              <a:xfrm>
                <a:off x="-925512" y="5325900"/>
                <a:ext cx="241658" cy="36000"/>
                <a:chOff x="-964435" y="5325900"/>
                <a:chExt cx="241658" cy="36000"/>
              </a:xfrm>
            </p:grpSpPr>
            <p:sp>
              <p:nvSpPr>
                <p:cNvPr id="96" name="Rechthoek 95">
                  <a:extLst>
                    <a:ext uri="{FF2B5EF4-FFF2-40B4-BE49-F238E27FC236}">
                      <a16:creationId xmlns:a16="http://schemas.microsoft.com/office/drawing/2014/main" id="{E93F8102-6483-4B45-B462-800C0DFA2D37}"/>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95A6463A-65E4-4791-AC59-0BA11F091B1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E32B74EB-7BCA-44BA-B0AE-8E101849932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1F112DD-1030-474C-98CA-4FF30B38D46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0F23E747-36AF-4D1C-9D20-D580ECA35AB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4D11E06D-5790-49ED-9660-20323B51628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9AB845A-FCB6-4F12-AA0E-DBE9378F7235}"/>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8" name="Groep 87">
                <a:extLst>
                  <a:ext uri="{FF2B5EF4-FFF2-40B4-BE49-F238E27FC236}">
                    <a16:creationId xmlns:a16="http://schemas.microsoft.com/office/drawing/2014/main" id="{374DF1A1-6010-415B-936E-AC70E2EAE020}"/>
                  </a:ext>
                </a:extLst>
              </p:cNvPr>
              <p:cNvGrpSpPr/>
              <p:nvPr userDrawn="1"/>
            </p:nvGrpSpPr>
            <p:grpSpPr>
              <a:xfrm>
                <a:off x="-925512" y="5502593"/>
                <a:ext cx="241658" cy="36000"/>
                <a:chOff x="-964435" y="5325900"/>
                <a:chExt cx="241658" cy="36000"/>
              </a:xfrm>
            </p:grpSpPr>
            <p:sp>
              <p:nvSpPr>
                <p:cNvPr id="89" name="Rechthoek 88">
                  <a:extLst>
                    <a:ext uri="{FF2B5EF4-FFF2-40B4-BE49-F238E27FC236}">
                      <a16:creationId xmlns:a16="http://schemas.microsoft.com/office/drawing/2014/main" id="{8CE5A8E4-97DE-487E-837B-A93AA262FAB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A9F65C3B-9763-4AA7-A6B3-A9E15045235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D7BF91C7-DECB-402A-80AD-7C5263DA843C}"/>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A2A2E748-5F7C-4945-9C7E-A922A02AC08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D58D980E-B96A-436F-AD36-E0154850A0A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6AAC4F3-629B-4B3E-9E11-F47020B467EC}"/>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E7DF529F-8105-4135-945E-2A20FF9F593B}"/>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810392458"/>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5" name="Tijdelijke aanduiding voor inhoud 4">
            <a:extLst>
              <a:ext uri="{FF2B5EF4-FFF2-40B4-BE49-F238E27FC236}">
                <a16:creationId xmlns:a16="http://schemas.microsoft.com/office/drawing/2014/main" id="{F8D14B3A-F78D-4053-812B-B314115FD4A0}"/>
              </a:ext>
            </a:extLst>
          </p:cNvPr>
          <p:cNvSpPr>
            <a:spLocks noGrp="1"/>
          </p:cNvSpPr>
          <p:nvPr>
            <p:ph sz="quarter" idx="11"/>
          </p:nvPr>
        </p:nvSpPr>
        <p:spPr>
          <a:xfrm>
            <a:off x="371475" y="1941514"/>
            <a:ext cx="11449050" cy="41590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466525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 &amp; afbeeldin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3B973B5-035B-4B0F-AF91-D866DE5E1EAB}"/>
              </a:ext>
            </a:extLst>
          </p:cNvPr>
          <p:cNvSpPr>
            <a:spLocks noGrp="1"/>
          </p:cNvSpPr>
          <p:nvPr>
            <p:ph type="pic" sz="quarter" idx="11"/>
          </p:nvPr>
        </p:nvSpPr>
        <p:spPr>
          <a:xfrm>
            <a:off x="371475" y="1941513"/>
            <a:ext cx="5822848" cy="4619625"/>
          </a:xfrm>
          <a:solidFill>
            <a:schemeClr val="bg1">
              <a:lumMod val="95000"/>
            </a:schemeClr>
          </a:solidFill>
        </p:spPr>
        <p:txBody>
          <a:bodyPr anchor="ctr"/>
          <a:lstStyle>
            <a:lvl1pPr marL="0" indent="0" algn="ctr">
              <a:buFont typeface="Arial" panose="020B0604020202020204" pitchFamily="34" charset="0"/>
              <a:buNone/>
              <a:defRPr/>
            </a:lvl1pPr>
          </a:lstStyle>
          <a:p>
            <a:r>
              <a:rPr lang="nl-NL"/>
              <a:t>Klik op het pictogram als u een afbeelding wilt toevoegen</a:t>
            </a:r>
            <a:endParaRPr lang="nl-BE"/>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 name="Tijdelijke aanduiding voor tekst 11">
            <a:extLst>
              <a:ext uri="{FF2B5EF4-FFF2-40B4-BE49-F238E27FC236}">
                <a16:creationId xmlns:a16="http://schemas.microsoft.com/office/drawing/2014/main" id="{1B5EEC3A-0943-4DF2-B3BD-91A33A0A800A}"/>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6" name="Tijdelijke aanduiding voor tekst 11">
            <a:extLst>
              <a:ext uri="{FF2B5EF4-FFF2-40B4-BE49-F238E27FC236}">
                <a16:creationId xmlns:a16="http://schemas.microsoft.com/office/drawing/2014/main" id="{3B7F6697-A68A-4875-A05F-7369458B9D4D}"/>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7" name="Groep 6">
            <a:extLst>
              <a:ext uri="{FF2B5EF4-FFF2-40B4-BE49-F238E27FC236}">
                <a16:creationId xmlns:a16="http://schemas.microsoft.com/office/drawing/2014/main" id="{E74B9DEB-1AD8-4DC2-8369-E04FA56FE9A6}"/>
              </a:ext>
            </a:extLst>
          </p:cNvPr>
          <p:cNvGrpSpPr/>
          <p:nvPr userDrawn="1"/>
        </p:nvGrpSpPr>
        <p:grpSpPr>
          <a:xfrm>
            <a:off x="-6865737" y="267572"/>
            <a:ext cx="3385298" cy="3438922"/>
            <a:chOff x="-3549710" y="1276353"/>
            <a:chExt cx="3385298" cy="3438922"/>
          </a:xfrm>
        </p:grpSpPr>
        <p:grpSp>
          <p:nvGrpSpPr>
            <p:cNvPr id="8" name="Groep 7">
              <a:extLst>
                <a:ext uri="{FF2B5EF4-FFF2-40B4-BE49-F238E27FC236}">
                  <a16:creationId xmlns:a16="http://schemas.microsoft.com/office/drawing/2014/main" id="{4C72D735-8B2B-4099-A86B-E1B56823ECB6}"/>
                </a:ext>
              </a:extLst>
            </p:cNvPr>
            <p:cNvGrpSpPr/>
            <p:nvPr userDrawn="1"/>
          </p:nvGrpSpPr>
          <p:grpSpPr>
            <a:xfrm>
              <a:off x="-3549709" y="1276353"/>
              <a:ext cx="3385297" cy="2604244"/>
              <a:chOff x="-3549709" y="1276351"/>
              <a:chExt cx="3385297" cy="2604244"/>
            </a:xfrm>
          </p:grpSpPr>
          <p:sp>
            <p:nvSpPr>
              <p:cNvPr id="11" name="Rechthoek 10">
                <a:extLst>
                  <a:ext uri="{FF2B5EF4-FFF2-40B4-BE49-F238E27FC236}">
                    <a16:creationId xmlns:a16="http://schemas.microsoft.com/office/drawing/2014/main" id="{EA16029A-6AB5-4286-9B81-FDC884D92D2A}"/>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2" name="Textfield placeholder">
                <a:extLst>
                  <a:ext uri="{FF2B5EF4-FFF2-40B4-BE49-F238E27FC236}">
                    <a16:creationId xmlns:a16="http://schemas.microsoft.com/office/drawing/2014/main" id="{2A24B374-55B3-4104-94FF-46C82A36F2CE}"/>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3" name="Textfield placeholder">
                <a:extLst>
                  <a:ext uri="{FF2B5EF4-FFF2-40B4-BE49-F238E27FC236}">
                    <a16:creationId xmlns:a16="http://schemas.microsoft.com/office/drawing/2014/main" id="{A602B26F-3F03-4E66-ABE6-954AA0DE9A2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4" name="Rechte verbindingslijn 13">
                <a:extLst>
                  <a:ext uri="{FF2B5EF4-FFF2-40B4-BE49-F238E27FC236}">
                    <a16:creationId xmlns:a16="http://schemas.microsoft.com/office/drawing/2014/main" id="{BACAD8A0-FF23-49D5-8D1D-A3B68A44E968}"/>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5" name="Rechthoek 14">
                <a:extLst>
                  <a:ext uri="{FF2B5EF4-FFF2-40B4-BE49-F238E27FC236}">
                    <a16:creationId xmlns:a16="http://schemas.microsoft.com/office/drawing/2014/main" id="{05CD4006-FDC1-471C-A9FA-EA257F87718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6" name="Picture 2">
                <a:extLst>
                  <a:ext uri="{FF2B5EF4-FFF2-40B4-BE49-F238E27FC236}">
                    <a16:creationId xmlns:a16="http://schemas.microsoft.com/office/drawing/2014/main" id="{FF103A3C-9881-40DA-8957-0ECFBE1FCB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CBE5E8AF-0E62-4B9C-8BF8-0E48C3B7D6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hoek 17">
                <a:extLst>
                  <a:ext uri="{FF2B5EF4-FFF2-40B4-BE49-F238E27FC236}">
                    <a16:creationId xmlns:a16="http://schemas.microsoft.com/office/drawing/2014/main" id="{A387BBE7-0074-46E7-BD37-82076B2E51F6}"/>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9" name="Rechthoek 18">
                <a:extLst>
                  <a:ext uri="{FF2B5EF4-FFF2-40B4-BE49-F238E27FC236}">
                    <a16:creationId xmlns:a16="http://schemas.microsoft.com/office/drawing/2014/main" id="{F3EEDB4F-51A3-4727-B154-25CA1E30B6C6}"/>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0" name="Rechthoek 19">
                <a:extLst>
                  <a:ext uri="{FF2B5EF4-FFF2-40B4-BE49-F238E27FC236}">
                    <a16:creationId xmlns:a16="http://schemas.microsoft.com/office/drawing/2014/main" id="{2C769600-A4A2-479C-8CC1-9670455DD170}"/>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1" name="Rechthoek 20">
                <a:extLst>
                  <a:ext uri="{FF2B5EF4-FFF2-40B4-BE49-F238E27FC236}">
                    <a16:creationId xmlns:a16="http://schemas.microsoft.com/office/drawing/2014/main" id="{7200497C-AA6F-4BBF-857F-79DBC59CBF36}"/>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2" name="Rechthoek 21">
                <a:extLst>
                  <a:ext uri="{FF2B5EF4-FFF2-40B4-BE49-F238E27FC236}">
                    <a16:creationId xmlns:a16="http://schemas.microsoft.com/office/drawing/2014/main" id="{9DD609C5-0F7E-4FF4-8941-EB71FE62ADD4}"/>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3" name="Groep 22">
                <a:extLst>
                  <a:ext uri="{FF2B5EF4-FFF2-40B4-BE49-F238E27FC236}">
                    <a16:creationId xmlns:a16="http://schemas.microsoft.com/office/drawing/2014/main" id="{4A8210D2-788E-4926-90C4-08662946E09F}"/>
                  </a:ext>
                </a:extLst>
              </p:cNvPr>
              <p:cNvGrpSpPr/>
              <p:nvPr/>
            </p:nvGrpSpPr>
            <p:grpSpPr>
              <a:xfrm>
                <a:off x="-3226194" y="2414273"/>
                <a:ext cx="60967" cy="103132"/>
                <a:chOff x="-2796392" y="1123442"/>
                <a:chExt cx="120832" cy="104889"/>
              </a:xfrm>
            </p:grpSpPr>
            <p:sp>
              <p:nvSpPr>
                <p:cNvPr id="63" name="Rechthoek 62">
                  <a:extLst>
                    <a:ext uri="{FF2B5EF4-FFF2-40B4-BE49-F238E27FC236}">
                      <a16:creationId xmlns:a16="http://schemas.microsoft.com/office/drawing/2014/main" id="{9322695B-258C-4FBE-B3FB-0C355CE6F8A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5946191F-8FB7-4373-8C3C-C07B84E30132}"/>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6015AC7C-1615-4D5F-813A-0EEF686F209E}"/>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C0E3D82-C993-4DB9-B54D-80D4D6CD3999}"/>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16D88FC-C487-4563-A28E-C376ABE40FE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4" name="Groep 23">
                <a:extLst>
                  <a:ext uri="{FF2B5EF4-FFF2-40B4-BE49-F238E27FC236}">
                    <a16:creationId xmlns:a16="http://schemas.microsoft.com/office/drawing/2014/main" id="{7E7C6947-35E9-4EAC-B6F1-326DDA300960}"/>
                  </a:ext>
                </a:extLst>
              </p:cNvPr>
              <p:cNvGrpSpPr/>
              <p:nvPr/>
            </p:nvGrpSpPr>
            <p:grpSpPr>
              <a:xfrm>
                <a:off x="-3155473" y="2414273"/>
                <a:ext cx="60967" cy="103132"/>
                <a:chOff x="-2796392" y="1123442"/>
                <a:chExt cx="120832" cy="104889"/>
              </a:xfrm>
            </p:grpSpPr>
            <p:sp>
              <p:nvSpPr>
                <p:cNvPr id="58" name="Rechthoek 57">
                  <a:extLst>
                    <a:ext uri="{FF2B5EF4-FFF2-40B4-BE49-F238E27FC236}">
                      <a16:creationId xmlns:a16="http://schemas.microsoft.com/office/drawing/2014/main" id="{0383C681-DD14-41E8-957D-B29F2C44A1F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770E6A7D-B5EE-4187-B3B7-A36DF750663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E95EE987-4B2E-4F58-AC58-2360DAB387E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3D1F106F-75AB-4120-B755-7DBE350E0E1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58DF1F59-2DA0-4F23-976A-16CBCC5D122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25" name="Afgeronde rechthoek 69">
                <a:extLst>
                  <a:ext uri="{FF2B5EF4-FFF2-40B4-BE49-F238E27FC236}">
                    <a16:creationId xmlns:a16="http://schemas.microsoft.com/office/drawing/2014/main" id="{6AE8B097-3462-4B85-B288-8CB97F105DA5}"/>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F6D23267-3F45-4E4C-89F5-9B6AFE342FF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A61BC117-DB9B-4242-A6E9-01CDA5D96AA7}"/>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D8143652-54C6-476D-8C75-1F4CD0E94099}"/>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45EEF545-DE40-40D6-873E-FED926969312}"/>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101F9986-E9EC-4520-85A2-108D9006E861}"/>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53AE045B-4DA3-4313-9678-6C06FFDE6D1B}"/>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303145F5-25D0-4D6D-B8B3-27624D45311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C75322B8-5BDF-4521-80B9-90890DD0FA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77C35D2B-E12D-4CBA-93E1-BD09597A41FF}"/>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FD80E06E-B7E3-43B8-A29F-A7A62104B8FA}"/>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Vrije vorm 81">
                <a:extLst>
                  <a:ext uri="{FF2B5EF4-FFF2-40B4-BE49-F238E27FC236}">
                    <a16:creationId xmlns:a16="http://schemas.microsoft.com/office/drawing/2014/main" id="{3030E018-4C7F-4C91-BFD0-FDCAC2CF12A7}"/>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C00A550E-5518-49F4-ACE2-40C917C30718}"/>
                  </a:ext>
                </a:extLst>
              </p:cNvPr>
              <p:cNvCxnSpPr>
                <a:cxnSpLocks/>
                <a:stCxn id="17" idx="2"/>
                <a:endCxn id="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38" name="Rechte verbindingslijn 37">
                <a:extLst>
                  <a:ext uri="{FF2B5EF4-FFF2-40B4-BE49-F238E27FC236}">
                    <a16:creationId xmlns:a16="http://schemas.microsoft.com/office/drawing/2014/main" id="{A5E557B4-E843-4C32-BE4E-C4756AEC0FA1}"/>
                  </a:ext>
                </a:extLst>
              </p:cNvPr>
              <p:cNvCxnSpPr>
                <a:cxnSpLocks/>
                <a:stCxn id="1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39" name="Textfield placeholder">
                <a:extLst>
                  <a:ext uri="{FF2B5EF4-FFF2-40B4-BE49-F238E27FC236}">
                    <a16:creationId xmlns:a16="http://schemas.microsoft.com/office/drawing/2014/main" id="{C483A0A6-BEEB-4D4B-AA20-CDDC8166EFBD}"/>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0" name="Textfield placeholder">
                <a:extLst>
                  <a:ext uri="{FF2B5EF4-FFF2-40B4-BE49-F238E27FC236}">
                    <a16:creationId xmlns:a16="http://schemas.microsoft.com/office/drawing/2014/main" id="{599BE0A9-0FDA-40D2-B562-1ED111980E7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1" name="Textfield placeholder">
                <a:extLst>
                  <a:ext uri="{FF2B5EF4-FFF2-40B4-BE49-F238E27FC236}">
                    <a16:creationId xmlns:a16="http://schemas.microsoft.com/office/drawing/2014/main" id="{2BA5F8AA-0D8F-4537-9924-00F75D071BA4}"/>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2" name="Afgeronde rechthoek 67">
                <a:extLst>
                  <a:ext uri="{FF2B5EF4-FFF2-40B4-BE49-F238E27FC236}">
                    <a16:creationId xmlns:a16="http://schemas.microsoft.com/office/drawing/2014/main" id="{D7404D93-7C44-4E3B-83E8-60F5E0C1628F}"/>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3" name="Vrije vorm 68">
                <a:extLst>
                  <a:ext uri="{FF2B5EF4-FFF2-40B4-BE49-F238E27FC236}">
                    <a16:creationId xmlns:a16="http://schemas.microsoft.com/office/drawing/2014/main" id="{33A44D8A-438A-499B-B740-B0008C354CC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4" name="Rechte verbindingslijn 43">
                <a:extLst>
                  <a:ext uri="{FF2B5EF4-FFF2-40B4-BE49-F238E27FC236}">
                    <a16:creationId xmlns:a16="http://schemas.microsoft.com/office/drawing/2014/main" id="{E233A79B-02B0-479A-9C40-D9288B1E4DE6}"/>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45" name="Groep 44">
                <a:extLst>
                  <a:ext uri="{FF2B5EF4-FFF2-40B4-BE49-F238E27FC236}">
                    <a16:creationId xmlns:a16="http://schemas.microsoft.com/office/drawing/2014/main" id="{A780CD98-A458-4A17-980C-F7B242EE21C5}"/>
                  </a:ext>
                </a:extLst>
              </p:cNvPr>
              <p:cNvGrpSpPr/>
              <p:nvPr userDrawn="1"/>
            </p:nvGrpSpPr>
            <p:grpSpPr>
              <a:xfrm flipH="1">
                <a:off x="-2613177" y="1836300"/>
                <a:ext cx="313472" cy="324076"/>
                <a:chOff x="-2613177" y="1836300"/>
                <a:chExt cx="313472" cy="324076"/>
              </a:xfrm>
            </p:grpSpPr>
            <p:sp>
              <p:nvSpPr>
                <p:cNvPr id="46" name="Afgeronde rechthoek 69">
                  <a:extLst>
                    <a:ext uri="{FF2B5EF4-FFF2-40B4-BE49-F238E27FC236}">
                      <a16:creationId xmlns:a16="http://schemas.microsoft.com/office/drawing/2014/main" id="{915BFC46-1C77-46F3-9BB1-6EC818931139}"/>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7" name="Rechthoek 46">
                  <a:extLst>
                    <a:ext uri="{FF2B5EF4-FFF2-40B4-BE49-F238E27FC236}">
                      <a16:creationId xmlns:a16="http://schemas.microsoft.com/office/drawing/2014/main" id="{7B744D0F-68C1-4E99-99E9-DDEB708B48DD}"/>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8" name="Rechthoek 47">
                  <a:extLst>
                    <a:ext uri="{FF2B5EF4-FFF2-40B4-BE49-F238E27FC236}">
                      <a16:creationId xmlns:a16="http://schemas.microsoft.com/office/drawing/2014/main" id="{4E40C54B-DFB7-41ED-903E-1FDDCD72FF3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9" name="Rechthoek 48">
                  <a:extLst>
                    <a:ext uri="{FF2B5EF4-FFF2-40B4-BE49-F238E27FC236}">
                      <a16:creationId xmlns:a16="http://schemas.microsoft.com/office/drawing/2014/main" id="{00639F44-C424-49B6-B30D-6264338E247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0" name="Rechthoek 49">
                  <a:extLst>
                    <a:ext uri="{FF2B5EF4-FFF2-40B4-BE49-F238E27FC236}">
                      <a16:creationId xmlns:a16="http://schemas.microsoft.com/office/drawing/2014/main" id="{E564E4B9-B523-47A2-B99A-67604563FB60}"/>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1" name="Rechthoek 50">
                  <a:extLst>
                    <a:ext uri="{FF2B5EF4-FFF2-40B4-BE49-F238E27FC236}">
                      <a16:creationId xmlns:a16="http://schemas.microsoft.com/office/drawing/2014/main" id="{AADEEB73-1758-4818-9989-42AC4BD8F714}"/>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56445A81-D62D-4006-ADE5-699B8E3EDC0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5D0700A8-D722-44D9-85FD-3F8EF53408CD}"/>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2DF38AA6-11E1-4713-B8B1-D38EA1BA777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692D3384-1731-4209-B027-1E6CBEED6A4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7B858702-BC3A-4D67-8697-EBC1FCCF346A}"/>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Vrije vorm 81">
                  <a:extLst>
                    <a:ext uri="{FF2B5EF4-FFF2-40B4-BE49-F238E27FC236}">
                      <a16:creationId xmlns:a16="http://schemas.microsoft.com/office/drawing/2014/main" id="{5C19B6C9-1067-482A-84AE-3CF8E5428AE3}"/>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9" name="Tijdelijke aanduiding voor tekst 2">
              <a:extLst>
                <a:ext uri="{FF2B5EF4-FFF2-40B4-BE49-F238E27FC236}">
                  <a16:creationId xmlns:a16="http://schemas.microsoft.com/office/drawing/2014/main" id="{A5C72CDC-B4D6-4F08-A544-9C05D59F6C46}"/>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0" name="Tijdelijke aanduiding voor tekst 2">
              <a:extLst>
                <a:ext uri="{FF2B5EF4-FFF2-40B4-BE49-F238E27FC236}">
                  <a16:creationId xmlns:a16="http://schemas.microsoft.com/office/drawing/2014/main" id="{D1FC45FE-7B64-4523-89EB-9B78BF56D698}"/>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68" name="Groep 67">
            <a:extLst>
              <a:ext uri="{FF2B5EF4-FFF2-40B4-BE49-F238E27FC236}">
                <a16:creationId xmlns:a16="http://schemas.microsoft.com/office/drawing/2014/main" id="{888FB92E-869C-486C-9FE3-4DD4D31CE530}"/>
              </a:ext>
            </a:extLst>
          </p:cNvPr>
          <p:cNvGrpSpPr/>
          <p:nvPr userDrawn="1"/>
        </p:nvGrpSpPr>
        <p:grpSpPr>
          <a:xfrm>
            <a:off x="-3553318" y="330222"/>
            <a:ext cx="3385296" cy="4365191"/>
            <a:chOff x="-3553318" y="1861361"/>
            <a:chExt cx="3385296" cy="4365191"/>
          </a:xfrm>
        </p:grpSpPr>
        <p:sp>
          <p:nvSpPr>
            <p:cNvPr id="69" name="Rechthoek 68">
              <a:extLst>
                <a:ext uri="{FF2B5EF4-FFF2-40B4-BE49-F238E27FC236}">
                  <a16:creationId xmlns:a16="http://schemas.microsoft.com/office/drawing/2014/main" id="{D54514F8-E7AC-4F42-B751-C7F9BA33FC3E}"/>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0" name="Rechte verbindingslijn 69">
              <a:extLst>
                <a:ext uri="{FF2B5EF4-FFF2-40B4-BE49-F238E27FC236}">
                  <a16:creationId xmlns:a16="http://schemas.microsoft.com/office/drawing/2014/main" id="{442499E4-565E-43CC-8F1A-BECFEA2C29DC}"/>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1" name="Tekstvak 70">
              <a:extLst>
                <a:ext uri="{FF2B5EF4-FFF2-40B4-BE49-F238E27FC236}">
                  <a16:creationId xmlns:a16="http://schemas.microsoft.com/office/drawing/2014/main" id="{838F9236-69F8-4451-BA75-C1B904450CA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2" name="Groep 71">
            <a:extLst>
              <a:ext uri="{FF2B5EF4-FFF2-40B4-BE49-F238E27FC236}">
                <a16:creationId xmlns:a16="http://schemas.microsoft.com/office/drawing/2014/main" id="{40F8BA39-2793-41FD-A60E-529B56F58D54}"/>
              </a:ext>
            </a:extLst>
          </p:cNvPr>
          <p:cNvGrpSpPr/>
          <p:nvPr userDrawn="1"/>
        </p:nvGrpSpPr>
        <p:grpSpPr>
          <a:xfrm>
            <a:off x="-7105998" y="3972162"/>
            <a:ext cx="3523487" cy="3209847"/>
            <a:chOff x="-7285957" y="3972162"/>
            <a:chExt cx="3523487" cy="3209847"/>
          </a:xfrm>
        </p:grpSpPr>
        <p:sp>
          <p:nvSpPr>
            <p:cNvPr id="73" name="Rechthoek 72">
              <a:extLst>
                <a:ext uri="{FF2B5EF4-FFF2-40B4-BE49-F238E27FC236}">
                  <a16:creationId xmlns:a16="http://schemas.microsoft.com/office/drawing/2014/main" id="{1625963A-C10A-4F5E-9EB1-FD039C12637B}"/>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4" name="Rechte verbindingslijn 73">
              <a:extLst>
                <a:ext uri="{FF2B5EF4-FFF2-40B4-BE49-F238E27FC236}">
                  <a16:creationId xmlns:a16="http://schemas.microsoft.com/office/drawing/2014/main" id="{63A15683-BA53-4AA7-BB71-793210C7C1CB}"/>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5" name="Tekstvak 74">
              <a:extLst>
                <a:ext uri="{FF2B5EF4-FFF2-40B4-BE49-F238E27FC236}">
                  <a16:creationId xmlns:a16="http://schemas.microsoft.com/office/drawing/2014/main" id="{EBBB602B-BA6D-407C-AEE6-1A1689A38B40}"/>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76" name="Tekstvak 75">
              <a:extLst>
                <a:ext uri="{FF2B5EF4-FFF2-40B4-BE49-F238E27FC236}">
                  <a16:creationId xmlns:a16="http://schemas.microsoft.com/office/drawing/2014/main" id="{55C0A65E-740E-469D-B6CD-A895B1BF7497}"/>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77" name="Tekstvak 76">
              <a:extLst>
                <a:ext uri="{FF2B5EF4-FFF2-40B4-BE49-F238E27FC236}">
                  <a16:creationId xmlns:a16="http://schemas.microsoft.com/office/drawing/2014/main" id="{020FE968-18E1-41A7-80C0-1E3B01D96C24}"/>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78" name="Tekstvak 77">
              <a:extLst>
                <a:ext uri="{FF2B5EF4-FFF2-40B4-BE49-F238E27FC236}">
                  <a16:creationId xmlns:a16="http://schemas.microsoft.com/office/drawing/2014/main" id="{56B3D65C-A838-4208-BBC2-087D5BDA9ED4}"/>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79" name="Groep 78">
              <a:extLst>
                <a:ext uri="{FF2B5EF4-FFF2-40B4-BE49-F238E27FC236}">
                  <a16:creationId xmlns:a16="http://schemas.microsoft.com/office/drawing/2014/main" id="{7EC5E416-6460-42E8-89C4-56E42F24FB34}"/>
                </a:ext>
              </a:extLst>
            </p:cNvPr>
            <p:cNvGrpSpPr/>
            <p:nvPr userDrawn="1"/>
          </p:nvGrpSpPr>
          <p:grpSpPr>
            <a:xfrm>
              <a:off x="-5020889" y="4423058"/>
              <a:ext cx="250379" cy="249771"/>
              <a:chOff x="-706740" y="145633"/>
              <a:chExt cx="250379" cy="249771"/>
            </a:xfrm>
          </p:grpSpPr>
          <p:sp>
            <p:nvSpPr>
              <p:cNvPr id="98" name="Rechthoek 97">
                <a:extLst>
                  <a:ext uri="{FF2B5EF4-FFF2-40B4-BE49-F238E27FC236}">
                    <a16:creationId xmlns:a16="http://schemas.microsoft.com/office/drawing/2014/main" id="{28336563-80CE-46E7-A30E-B8AF1AE3D58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Gelijkbenige driehoek 128">
                <a:extLst>
                  <a:ext uri="{FF2B5EF4-FFF2-40B4-BE49-F238E27FC236}">
                    <a16:creationId xmlns:a16="http://schemas.microsoft.com/office/drawing/2014/main" id="{F6D0343D-D7BA-471F-A08E-71570F337B73}"/>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Ovaal 99">
                <a:extLst>
                  <a:ext uri="{FF2B5EF4-FFF2-40B4-BE49-F238E27FC236}">
                    <a16:creationId xmlns:a16="http://schemas.microsoft.com/office/drawing/2014/main" id="{879573A1-D711-4E6F-B0F1-4D3B90899681}"/>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01BF4CDD-36F4-4DFF-B3D7-8C72209199C5}"/>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2" name="Rechte verbindingslijn 101">
                <a:extLst>
                  <a:ext uri="{FF2B5EF4-FFF2-40B4-BE49-F238E27FC236}">
                    <a16:creationId xmlns:a16="http://schemas.microsoft.com/office/drawing/2014/main" id="{913C6F3D-0276-41D8-8A23-5D368F1E3DF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0" name="Groep 79">
              <a:extLst>
                <a:ext uri="{FF2B5EF4-FFF2-40B4-BE49-F238E27FC236}">
                  <a16:creationId xmlns:a16="http://schemas.microsoft.com/office/drawing/2014/main" id="{25A17959-0BB0-41C3-88AB-4C38A15D8C33}"/>
                </a:ext>
              </a:extLst>
            </p:cNvPr>
            <p:cNvGrpSpPr/>
            <p:nvPr userDrawn="1"/>
          </p:nvGrpSpPr>
          <p:grpSpPr>
            <a:xfrm>
              <a:off x="-4668802" y="4423057"/>
              <a:ext cx="252000" cy="216024"/>
              <a:chOff x="-932185" y="5325334"/>
              <a:chExt cx="252000" cy="216024"/>
            </a:xfrm>
          </p:grpSpPr>
          <p:sp>
            <p:nvSpPr>
              <p:cNvPr id="81" name="Rechthoek 80">
                <a:extLst>
                  <a:ext uri="{FF2B5EF4-FFF2-40B4-BE49-F238E27FC236}">
                    <a16:creationId xmlns:a16="http://schemas.microsoft.com/office/drawing/2014/main" id="{517F911A-6A28-4468-823D-73D86C58661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2" name="Groep 81">
                <a:extLst>
                  <a:ext uri="{FF2B5EF4-FFF2-40B4-BE49-F238E27FC236}">
                    <a16:creationId xmlns:a16="http://schemas.microsoft.com/office/drawing/2014/main" id="{ECC1EFC9-ADF9-4727-B1DD-07065016FC56}"/>
                  </a:ext>
                </a:extLst>
              </p:cNvPr>
              <p:cNvGrpSpPr/>
              <p:nvPr userDrawn="1"/>
            </p:nvGrpSpPr>
            <p:grpSpPr>
              <a:xfrm>
                <a:off x="-925512" y="5325900"/>
                <a:ext cx="241658" cy="36000"/>
                <a:chOff x="-964435" y="5325900"/>
                <a:chExt cx="241658" cy="36000"/>
              </a:xfrm>
            </p:grpSpPr>
            <p:sp>
              <p:nvSpPr>
                <p:cNvPr id="91" name="Rechthoek 90">
                  <a:extLst>
                    <a:ext uri="{FF2B5EF4-FFF2-40B4-BE49-F238E27FC236}">
                      <a16:creationId xmlns:a16="http://schemas.microsoft.com/office/drawing/2014/main" id="{40AEC62C-9ED8-4256-9541-E3124E91F35E}"/>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9925747C-C81B-48BE-9FA6-EF89EE7051A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67772A50-0D0A-4D5F-824E-762C9BBAC74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C5F42461-2C41-42AE-9250-E7CF9DEE0A6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D369F13F-C370-48F5-8D26-995D3CB49D15}"/>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4DD418A0-F528-4809-B70D-6C2E36DF38B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FC3F2581-9FC7-431C-90D3-0BC20384C849}"/>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3" name="Groep 82">
                <a:extLst>
                  <a:ext uri="{FF2B5EF4-FFF2-40B4-BE49-F238E27FC236}">
                    <a16:creationId xmlns:a16="http://schemas.microsoft.com/office/drawing/2014/main" id="{58D207B4-FDC4-4D90-96F6-59AD032F73B3}"/>
                  </a:ext>
                </a:extLst>
              </p:cNvPr>
              <p:cNvGrpSpPr/>
              <p:nvPr userDrawn="1"/>
            </p:nvGrpSpPr>
            <p:grpSpPr>
              <a:xfrm>
                <a:off x="-925512" y="5502593"/>
                <a:ext cx="241658" cy="36000"/>
                <a:chOff x="-964435" y="5325900"/>
                <a:chExt cx="241658" cy="36000"/>
              </a:xfrm>
            </p:grpSpPr>
            <p:sp>
              <p:nvSpPr>
                <p:cNvPr id="84" name="Rechthoek 83">
                  <a:extLst>
                    <a:ext uri="{FF2B5EF4-FFF2-40B4-BE49-F238E27FC236}">
                      <a16:creationId xmlns:a16="http://schemas.microsoft.com/office/drawing/2014/main" id="{E3D66120-EDF4-4F16-8806-65DEA7AE7E23}"/>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5" name="Rechthoek 84">
                  <a:extLst>
                    <a:ext uri="{FF2B5EF4-FFF2-40B4-BE49-F238E27FC236}">
                      <a16:creationId xmlns:a16="http://schemas.microsoft.com/office/drawing/2014/main" id="{45A59CA4-5A8F-4678-B48D-522030D0BEFF}"/>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6" name="Rechthoek 85">
                  <a:extLst>
                    <a:ext uri="{FF2B5EF4-FFF2-40B4-BE49-F238E27FC236}">
                      <a16:creationId xmlns:a16="http://schemas.microsoft.com/office/drawing/2014/main" id="{A8E3325B-C3D0-4D4D-811A-93C7F2A080C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7" name="Rechthoek 86">
                  <a:extLst>
                    <a:ext uri="{FF2B5EF4-FFF2-40B4-BE49-F238E27FC236}">
                      <a16:creationId xmlns:a16="http://schemas.microsoft.com/office/drawing/2014/main" id="{42805B4B-9575-4243-8C7C-9DF7E2F35927}"/>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8" name="Rechthoek 87">
                  <a:extLst>
                    <a:ext uri="{FF2B5EF4-FFF2-40B4-BE49-F238E27FC236}">
                      <a16:creationId xmlns:a16="http://schemas.microsoft.com/office/drawing/2014/main" id="{CA1F97C0-C5FD-4310-909D-EB3EB11FC085}"/>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9" name="Rechthoek 88">
                  <a:extLst>
                    <a:ext uri="{FF2B5EF4-FFF2-40B4-BE49-F238E27FC236}">
                      <a16:creationId xmlns:a16="http://schemas.microsoft.com/office/drawing/2014/main" id="{A0F12E64-F748-43AB-A259-B0DC47B1AD90}"/>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CE69177A-FC76-4E1D-B87B-0680E31AD4F7}"/>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
        <p:nvSpPr>
          <p:cNvPr id="103" name="Tijdelijke aanduiding voor inhoud 4">
            <a:extLst>
              <a:ext uri="{FF2B5EF4-FFF2-40B4-BE49-F238E27FC236}">
                <a16:creationId xmlns:a16="http://schemas.microsoft.com/office/drawing/2014/main" id="{A2693CB0-7A00-47B5-AC8A-218FEA18DBFE}"/>
              </a:ext>
            </a:extLst>
          </p:cNvPr>
          <p:cNvSpPr>
            <a:spLocks noGrp="1"/>
          </p:cNvSpPr>
          <p:nvPr>
            <p:ph sz="quarter" idx="17"/>
          </p:nvPr>
        </p:nvSpPr>
        <p:spPr>
          <a:xfrm>
            <a:off x="6420465" y="1941513"/>
            <a:ext cx="5400060" cy="461852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10359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nhoud">
    <p:spTree>
      <p:nvGrpSpPr>
        <p:cNvPr id="1" name=""/>
        <p:cNvGrpSpPr/>
        <p:nvPr/>
      </p:nvGrpSpPr>
      <p:grpSpPr>
        <a:xfrm>
          <a:off x="0" y="0"/>
          <a:ext cx="0" cy="0"/>
          <a:chOff x="0" y="0"/>
          <a:chExt cx="0" cy="0"/>
        </a:xfrm>
      </p:grpSpPr>
      <p:sp>
        <p:nvSpPr>
          <p:cNvPr id="7" name="Tijdelijke aanduiding voor media 6">
            <a:extLst>
              <a:ext uri="{FF2B5EF4-FFF2-40B4-BE49-F238E27FC236}">
                <a16:creationId xmlns:a16="http://schemas.microsoft.com/office/drawing/2014/main" id="{2EE04D79-F169-4182-BDE3-7D79D8A0A6FD}"/>
              </a:ext>
            </a:extLst>
          </p:cNvPr>
          <p:cNvSpPr>
            <a:spLocks noGrp="1"/>
          </p:cNvSpPr>
          <p:nvPr>
            <p:ph type="media" sz="quarter" idx="10" hasCustomPrompt="1"/>
          </p:nvPr>
        </p:nvSpPr>
        <p:spPr>
          <a:xfrm>
            <a:off x="371475" y="361156"/>
            <a:ext cx="11449050" cy="6135688"/>
          </a:xfrm>
        </p:spPr>
        <p:txBody>
          <a:bodyPr lIns="1800000" rIns="1800000" anchor="b"/>
          <a:lstStyle>
            <a:lvl1pPr marL="0" indent="0" algn="ctr">
              <a:buNone/>
              <a:defRPr sz="1800"/>
            </a:lvl1pPr>
          </a:lstStyle>
          <a:p>
            <a:r>
              <a:rPr lang="en-GB" err="1"/>
              <a:t>Klik</a:t>
            </a:r>
            <a:r>
              <a:rPr lang="en-GB"/>
              <a:t> op het </a:t>
            </a:r>
            <a:r>
              <a:rPr lang="en-GB" err="1"/>
              <a:t>icoon</a:t>
            </a:r>
            <a:r>
              <a:rPr lang="en-GB"/>
              <a:t> om </a:t>
            </a:r>
            <a:r>
              <a:rPr lang="en-GB" err="1"/>
              <a:t>een</a:t>
            </a:r>
            <a:r>
              <a:rPr lang="en-GB"/>
              <a:t> </a:t>
            </a:r>
            <a:r>
              <a:rPr lang="en-GB" err="1"/>
              <a:t>filmpje</a:t>
            </a:r>
            <a:r>
              <a:rPr lang="en-GB"/>
              <a:t> toe </a:t>
            </a:r>
            <a:r>
              <a:rPr lang="en-GB" err="1"/>
              <a:t>te</a:t>
            </a:r>
            <a:r>
              <a:rPr lang="en-GB"/>
              <a:t> </a:t>
            </a:r>
            <a:r>
              <a:rPr lang="en-GB" err="1"/>
              <a:t>voegen</a:t>
            </a:r>
            <a:r>
              <a:rPr lang="en-GB"/>
              <a:t>. </a:t>
            </a:r>
            <a:r>
              <a:rPr lang="en-GB" err="1"/>
              <a:t>Wanneer</a:t>
            </a:r>
            <a:r>
              <a:rPr lang="en-GB"/>
              <a:t> je in </a:t>
            </a:r>
            <a:r>
              <a:rPr lang="en-GB" err="1"/>
              <a:t>presentatiemodus</a:t>
            </a:r>
            <a:r>
              <a:rPr lang="en-GB"/>
              <a:t> op </a:t>
            </a:r>
            <a:r>
              <a:rPr lang="en-GB" err="1"/>
              <a:t>deze</a:t>
            </a:r>
            <a:r>
              <a:rPr lang="en-GB"/>
              <a:t> slide </a:t>
            </a:r>
            <a:r>
              <a:rPr lang="en-GB" err="1"/>
              <a:t>komt</a:t>
            </a:r>
            <a:r>
              <a:rPr lang="en-GB"/>
              <a:t>, </a:t>
            </a:r>
            <a:r>
              <a:rPr lang="en-GB" err="1"/>
              <a:t>klik</a:t>
            </a:r>
            <a:r>
              <a:rPr lang="en-GB"/>
              <a:t> je </a:t>
            </a:r>
            <a:r>
              <a:rPr lang="en-GB" err="1"/>
              <a:t>gewoon</a:t>
            </a:r>
            <a:r>
              <a:rPr lang="en-GB"/>
              <a:t> door met je </a:t>
            </a:r>
            <a:r>
              <a:rPr lang="en-GB" err="1"/>
              <a:t>pijltjes</a:t>
            </a:r>
            <a:r>
              <a:rPr lang="en-GB"/>
              <a:t>: </a:t>
            </a:r>
            <a:r>
              <a:rPr lang="en-GB" err="1"/>
              <a:t>eerst</a:t>
            </a:r>
            <a:r>
              <a:rPr lang="en-GB"/>
              <a:t> </a:t>
            </a:r>
            <a:r>
              <a:rPr lang="en-GB" err="1"/>
              <a:t>zal</a:t>
            </a:r>
            <a:r>
              <a:rPr lang="en-GB"/>
              <a:t> het </a:t>
            </a:r>
            <a:r>
              <a:rPr lang="en-GB" err="1"/>
              <a:t>pijltje</a:t>
            </a:r>
            <a:r>
              <a:rPr lang="en-GB"/>
              <a:t> </a:t>
            </a:r>
            <a:r>
              <a:rPr lang="en-GB" err="1"/>
              <a:t>weggaan</a:t>
            </a:r>
            <a:r>
              <a:rPr lang="en-GB"/>
              <a:t>, </a:t>
            </a:r>
            <a:r>
              <a:rPr lang="en-GB" err="1"/>
              <a:t>klik</a:t>
            </a:r>
            <a:r>
              <a:rPr lang="en-GB"/>
              <a:t> je </a:t>
            </a:r>
            <a:r>
              <a:rPr lang="en-GB" err="1"/>
              <a:t>nog</a:t>
            </a:r>
            <a:r>
              <a:rPr lang="en-GB"/>
              <a:t> </a:t>
            </a:r>
            <a:r>
              <a:rPr lang="en-GB" err="1"/>
              <a:t>eens</a:t>
            </a:r>
            <a:r>
              <a:rPr lang="en-GB"/>
              <a:t>, </a:t>
            </a:r>
            <a:r>
              <a:rPr lang="en-GB" err="1"/>
              <a:t>zal</a:t>
            </a:r>
            <a:r>
              <a:rPr lang="en-GB"/>
              <a:t> het </a:t>
            </a:r>
            <a:r>
              <a:rPr lang="en-GB" err="1"/>
              <a:t>filmpje</a:t>
            </a:r>
            <a:r>
              <a:rPr lang="en-GB"/>
              <a:t> </a:t>
            </a:r>
            <a:r>
              <a:rPr lang="en-GB" err="1"/>
              <a:t>beginnen</a:t>
            </a:r>
            <a:r>
              <a:rPr lang="en-GB"/>
              <a:t> spleen.</a:t>
            </a:r>
          </a:p>
        </p:txBody>
      </p:sp>
      <p:sp>
        <p:nvSpPr>
          <p:cNvPr id="8" name="Tijdelijke aanduiding voor tekst 7">
            <a:extLst>
              <a:ext uri="{FF2B5EF4-FFF2-40B4-BE49-F238E27FC236}">
                <a16:creationId xmlns:a16="http://schemas.microsoft.com/office/drawing/2014/main" id="{B146BBC9-A11F-4503-850C-7A9B9E4A072A}"/>
              </a:ext>
            </a:extLst>
          </p:cNvPr>
          <p:cNvSpPr>
            <a:spLocks noGrp="1"/>
          </p:cNvSpPr>
          <p:nvPr>
            <p:ph type="body" sz="quarter" idx="11"/>
          </p:nvPr>
        </p:nvSpPr>
        <p:spPr>
          <a:xfrm>
            <a:off x="5617949" y="3480558"/>
            <a:ext cx="956106" cy="956104"/>
          </a:xfrm>
          <a:prstGeom prst="ellipse">
            <a:avLst/>
          </a:prstGeom>
          <a:blipFill>
            <a:blip r:embed="rId2">
              <a:extLst>
                <a:ext uri="{96DAC541-7B7A-43D3-8B79-37D633B846F1}">
                  <asvg:svgBlip xmlns:asvg="http://schemas.microsoft.com/office/drawing/2016/SVG/main" r:embed="rId3"/>
                </a:ext>
              </a:extLst>
            </a:blip>
            <a:stretch>
              <a:fillRect/>
            </a:stretch>
          </a:blipFill>
          <a:ln>
            <a:solidFill>
              <a:schemeClr val="tx2"/>
            </a:solidFill>
          </a:ln>
        </p:spPr>
        <p:txBody>
          <a:bodyPr/>
          <a:lstStyle>
            <a:lvl1pPr marL="0" indent="0" algn="ctr">
              <a:buNone/>
              <a:defRPr sz="133">
                <a:noFill/>
              </a:defRPr>
            </a:lvl1pPr>
          </a:lstStyle>
          <a:p>
            <a:pPr lvl="0"/>
            <a:r>
              <a:rPr lang="nl-NL"/>
              <a:t>Klikken om de tekststijl van het model te bewerken</a:t>
            </a:r>
          </a:p>
        </p:txBody>
      </p:sp>
      <p:sp>
        <p:nvSpPr>
          <p:cNvPr id="9" name="Tijdelijke aanduiding voor tekst 9">
            <a:extLst>
              <a:ext uri="{FF2B5EF4-FFF2-40B4-BE49-F238E27FC236}">
                <a16:creationId xmlns:a16="http://schemas.microsoft.com/office/drawing/2014/main" id="{5A71ACB4-7E03-400A-BBE0-F394116FC616}"/>
              </a:ext>
            </a:extLst>
          </p:cNvPr>
          <p:cNvSpPr>
            <a:spLocks noGrp="1"/>
          </p:cNvSpPr>
          <p:nvPr>
            <p:ph type="body" sz="quarter" idx="12"/>
          </p:nvPr>
        </p:nvSpPr>
        <p:spPr>
          <a:xfrm>
            <a:off x="420284" y="3958610"/>
            <a:ext cx="5040000" cy="36000"/>
          </a:xfrm>
          <a:solidFill>
            <a:schemeClr val="tx2"/>
          </a:solidFill>
          <a:ln w="3175">
            <a:solidFill>
              <a:schemeClr val="tx2"/>
            </a:solidFill>
          </a:ln>
        </p:spPr>
        <p:txBody>
          <a:bodyPr/>
          <a:lstStyle>
            <a:lvl1pPr marL="0" indent="0">
              <a:buNone/>
              <a:defRPr sz="133">
                <a:noFill/>
              </a:defRPr>
            </a:lvl1pPr>
            <a:lvl2pPr marL="457189" indent="0">
              <a:buNone/>
              <a:defRPr/>
            </a:lvl2pPr>
          </a:lstStyle>
          <a:p>
            <a:pPr lvl="0"/>
            <a:r>
              <a:rPr lang="nl-NL"/>
              <a:t>Klikken om de tekststijl van het model te bewerken</a:t>
            </a:r>
          </a:p>
        </p:txBody>
      </p:sp>
      <p:sp>
        <p:nvSpPr>
          <p:cNvPr id="10" name="Tijdelijke aanduiding voor tekst 9">
            <a:extLst>
              <a:ext uri="{FF2B5EF4-FFF2-40B4-BE49-F238E27FC236}">
                <a16:creationId xmlns:a16="http://schemas.microsoft.com/office/drawing/2014/main" id="{0252142D-0BF0-46E4-9E3E-A5718429DE60}"/>
              </a:ext>
            </a:extLst>
          </p:cNvPr>
          <p:cNvSpPr>
            <a:spLocks noGrp="1"/>
          </p:cNvSpPr>
          <p:nvPr>
            <p:ph type="body" sz="quarter" idx="13"/>
          </p:nvPr>
        </p:nvSpPr>
        <p:spPr>
          <a:xfrm>
            <a:off x="6731716" y="3958610"/>
            <a:ext cx="5040000" cy="36000"/>
          </a:xfrm>
          <a:solidFill>
            <a:schemeClr val="tx2"/>
          </a:solidFill>
          <a:ln w="3175">
            <a:solidFill>
              <a:schemeClr val="tx2"/>
            </a:solidFill>
          </a:ln>
        </p:spPr>
        <p:txBody>
          <a:bodyPr/>
          <a:lstStyle>
            <a:lvl1pPr marL="0" indent="0">
              <a:buNone/>
              <a:defRPr sz="133">
                <a:noFill/>
              </a:defRPr>
            </a:lvl1pPr>
            <a:lvl2pPr marL="457189" indent="0">
              <a:buNone/>
              <a:defRPr/>
            </a:lvl2pPr>
          </a:lstStyle>
          <a:p>
            <a:pPr lvl="0"/>
            <a:r>
              <a:rPr lang="nl-NL"/>
              <a:t>Klikken om de tekststijl van het model te bewerken</a:t>
            </a:r>
          </a:p>
        </p:txBody>
      </p:sp>
      <p:sp>
        <p:nvSpPr>
          <p:cNvPr id="11" name="Tijdelijke aanduiding voor tekst 11">
            <a:extLst>
              <a:ext uri="{FF2B5EF4-FFF2-40B4-BE49-F238E27FC236}">
                <a16:creationId xmlns:a16="http://schemas.microsoft.com/office/drawing/2014/main" id="{1F90D8D6-423B-45EB-A51E-E12C8FCEB6F1}"/>
              </a:ext>
            </a:extLst>
          </p:cNvPr>
          <p:cNvSpPr>
            <a:spLocks noGrp="1"/>
          </p:cNvSpPr>
          <p:nvPr>
            <p:ph type="body" sz="quarter" idx="14"/>
          </p:nvPr>
        </p:nvSpPr>
        <p:spPr>
          <a:xfrm>
            <a:off x="10669941" y="6145067"/>
            <a:ext cx="1215273" cy="578957"/>
          </a:xfrm>
          <a:blipFill>
            <a:blip r:embed="rId4"/>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3B11C059-7827-42C2-A1B2-E9ACF1143C55}"/>
              </a:ext>
            </a:extLst>
          </p:cNvPr>
          <p:cNvSpPr>
            <a:spLocks noGrp="1"/>
          </p:cNvSpPr>
          <p:nvPr>
            <p:ph type="body" sz="quarter" idx="16"/>
          </p:nvPr>
        </p:nvSpPr>
        <p:spPr>
          <a:xfrm>
            <a:off x="371475" y="6305360"/>
            <a:ext cx="1302984" cy="254675"/>
          </a:xfrm>
          <a:blipFill>
            <a:blip r:embed="rId5"/>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13" name="Groep 12">
            <a:extLst>
              <a:ext uri="{FF2B5EF4-FFF2-40B4-BE49-F238E27FC236}">
                <a16:creationId xmlns:a16="http://schemas.microsoft.com/office/drawing/2014/main" id="{0B3B874A-B0CD-4DD5-B3B9-5C3FE64B009C}"/>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B325AC0A-DD87-4AE9-AC2E-79CCF1349C5B}"/>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74B947AF-79FF-4686-BEB7-4B203B3CA7DC}"/>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24BDC5CE-7F6A-4AE5-B791-88143E68CCB9}"/>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CB538C04-FBD9-42AA-A08B-B847FB8FB700}"/>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BBE82A5A-78FF-4D0F-8C35-3D459A2B277C}"/>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5C8F6E48-9372-48E6-B5E5-95616E550FA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EDF88F84-F29B-42EE-B898-56BD483939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BC72FD9F-201E-4C3A-8C4C-58B765CAEE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D4DE9AE4-6CF1-404A-8955-93E2F530C1BC}"/>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4AD80795-0EB0-426D-8072-842882DF329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61A483B3-B3AF-4FD2-AD66-1CE3D8097E23}"/>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349776CE-081B-42B3-BA79-A554E9924100}"/>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2C5A0719-7858-4161-8162-DFA269AF45F9}"/>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12BFF4FF-9AF2-47D6-A6BA-C99872E31804}"/>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5838A157-F8AF-4391-B1BB-2567CB5EC12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67D38183-9FAE-40D2-9969-611A5382CB0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988BF521-03AC-47CA-AE92-86AB18BA6FF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5D90A8F9-99DC-4EF8-9527-8B45E1E0968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A9D5326A-BB55-4DE3-93DA-6D79D038E77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838A5D7A-1AA4-405E-B2B3-4577313775C0}"/>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C66D9FA-5E51-4DF2-A55B-D1A52589564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5B516CCE-46FA-41C9-91E7-82F72737304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46AED9B9-F96F-44C6-BF60-9F01B69723E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A146F7AE-2304-4B1F-AA48-4A42191AEB0A}"/>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7BB516-A7FB-46E4-8961-5FF996A6F9CA}"/>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E9DEACC9-44D9-4A5E-BE43-62C5B5D69A6F}"/>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D7D58D1-B646-4DC7-9DD3-BBBFFB28730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02E9C06A-8CE0-4A72-BFAA-670DFA767931}"/>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2ACB069D-CAD0-496C-93CC-8E4E9275E611}"/>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57267807-8B8B-48A0-A058-645B1302DCC6}"/>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7BB59263-8182-4E50-8F0A-A8EE619F399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E8CF9775-AEB5-4960-9FB1-B60593CC8908}"/>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2E546A54-9334-4A5E-A99F-517A4358156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A0B14BD-1549-4127-B82A-BE5A842BEE4E}"/>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376E3949-C6EF-49C5-B355-C27E1CB83C09}"/>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F03F07F8-10DD-4172-8057-FEECAABD2FF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6422596A-08AF-46C4-A2EA-6DE1DBF262B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C96B80B1-C9E9-4247-A24F-D9539C5B141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8373E250-699E-4C3D-8C45-761C3A80B226}"/>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2D675C3-605B-4D82-B6C8-00CCD65E7C7B}"/>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AB8B12F4-2583-4D22-9972-A2038155E8CF}"/>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10BD1148-E8AB-40A1-9954-B6DDE7E1858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5FBB85A5-EC91-4C8B-96B7-9E02B0818621}"/>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D50D8DA6-03BA-459F-A89C-1E813991A4F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8E22EAA5-97F1-494E-826C-F0576E8E47A2}"/>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033079AC-ABBD-4F3E-B02A-066EA10A82E5}"/>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D722C9B8-626E-4FAA-B8F5-8ACA89047AA3}"/>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CCBFB409-E295-4841-A8BA-8DDADE39734F}"/>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9BF4F442-3E30-459D-BD05-5682F69FC3C7}"/>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3509BD32-1ED7-457A-A1C6-0FA2403E63F4}"/>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0E4D9DB8-6DB3-4151-8C36-3B4B25C57517}"/>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79048E7F-D620-46B0-B3DC-28AB9D79BEC9}"/>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26BC2824-3141-48F8-889C-B4547CA56585}"/>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2A7C87B7-5E3C-4ED8-9CC4-8D3C7BC6CC22}"/>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23F26228-BADA-4041-83FA-204F72C855B7}"/>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AE7AC60D-80B0-493C-A02A-A2B0EE2D926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0624A8EB-75BD-4442-84C2-F9A9AAE92030}"/>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1946947B-9AD0-4859-BDE4-08919FC6546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A1550411-01DC-4DDB-97FA-0DD1232DF5BC}"/>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32D19D3F-CBB5-429E-8EFA-B7CF62B1DC8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4" name="Groep 73">
            <a:extLst>
              <a:ext uri="{FF2B5EF4-FFF2-40B4-BE49-F238E27FC236}">
                <a16:creationId xmlns:a16="http://schemas.microsoft.com/office/drawing/2014/main" id="{52037C00-EEB7-4A8A-B77B-7687D1217000}"/>
              </a:ext>
            </a:extLst>
          </p:cNvPr>
          <p:cNvGrpSpPr/>
          <p:nvPr userDrawn="1"/>
        </p:nvGrpSpPr>
        <p:grpSpPr>
          <a:xfrm>
            <a:off x="-3553318" y="330222"/>
            <a:ext cx="3385296" cy="4365191"/>
            <a:chOff x="-3553318" y="1861361"/>
            <a:chExt cx="3385296" cy="4365191"/>
          </a:xfrm>
        </p:grpSpPr>
        <p:sp>
          <p:nvSpPr>
            <p:cNvPr id="75" name="Rechthoek 74">
              <a:extLst>
                <a:ext uri="{FF2B5EF4-FFF2-40B4-BE49-F238E27FC236}">
                  <a16:creationId xmlns:a16="http://schemas.microsoft.com/office/drawing/2014/main" id="{810A6AFE-6377-4B35-9DCD-1B049C41D87A}"/>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6" name="Rechte verbindingslijn 75">
              <a:extLst>
                <a:ext uri="{FF2B5EF4-FFF2-40B4-BE49-F238E27FC236}">
                  <a16:creationId xmlns:a16="http://schemas.microsoft.com/office/drawing/2014/main" id="{F30B9B29-1222-4E88-AB5D-B64B8CF5A968}"/>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7" name="Tekstvak 76">
              <a:extLst>
                <a:ext uri="{FF2B5EF4-FFF2-40B4-BE49-F238E27FC236}">
                  <a16:creationId xmlns:a16="http://schemas.microsoft.com/office/drawing/2014/main" id="{F75AE6C3-0F71-4002-A15C-F1597D86BBE7}"/>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8" name="Groep 77">
            <a:extLst>
              <a:ext uri="{FF2B5EF4-FFF2-40B4-BE49-F238E27FC236}">
                <a16:creationId xmlns:a16="http://schemas.microsoft.com/office/drawing/2014/main" id="{C9CA870B-F1E1-4B44-958B-01D262CED894}"/>
              </a:ext>
            </a:extLst>
          </p:cNvPr>
          <p:cNvGrpSpPr/>
          <p:nvPr userDrawn="1"/>
        </p:nvGrpSpPr>
        <p:grpSpPr>
          <a:xfrm>
            <a:off x="-7105998" y="3972162"/>
            <a:ext cx="3523487" cy="3209847"/>
            <a:chOff x="-7285957" y="3972162"/>
            <a:chExt cx="3523487" cy="3209847"/>
          </a:xfrm>
        </p:grpSpPr>
        <p:sp>
          <p:nvSpPr>
            <p:cNvPr id="79" name="Rechthoek 78">
              <a:extLst>
                <a:ext uri="{FF2B5EF4-FFF2-40B4-BE49-F238E27FC236}">
                  <a16:creationId xmlns:a16="http://schemas.microsoft.com/office/drawing/2014/main" id="{56D81419-FEF3-49A1-B335-A9637B409D52}"/>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76816F71-63CF-48F6-B005-FEB63F7C0BFA}"/>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1A7801B3-2FDC-48FA-8D48-297EE5DA47A7}"/>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2" name="Tekstvak 81">
              <a:extLst>
                <a:ext uri="{FF2B5EF4-FFF2-40B4-BE49-F238E27FC236}">
                  <a16:creationId xmlns:a16="http://schemas.microsoft.com/office/drawing/2014/main" id="{51F48606-1911-49F8-A777-D0694A6CCB2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3" name="Tekstvak 82">
              <a:extLst>
                <a:ext uri="{FF2B5EF4-FFF2-40B4-BE49-F238E27FC236}">
                  <a16:creationId xmlns:a16="http://schemas.microsoft.com/office/drawing/2014/main" id="{B003B746-91C6-493B-9115-AEBB63B69373}"/>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4" name="Tekstvak 83">
              <a:extLst>
                <a:ext uri="{FF2B5EF4-FFF2-40B4-BE49-F238E27FC236}">
                  <a16:creationId xmlns:a16="http://schemas.microsoft.com/office/drawing/2014/main" id="{A60EB468-C639-4126-9145-11ACF7321DAB}"/>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5" name="Groep 84">
              <a:extLst>
                <a:ext uri="{FF2B5EF4-FFF2-40B4-BE49-F238E27FC236}">
                  <a16:creationId xmlns:a16="http://schemas.microsoft.com/office/drawing/2014/main" id="{00B7C85B-E1D6-4B2A-9F1F-17992419E8F0}"/>
                </a:ext>
              </a:extLst>
            </p:cNvPr>
            <p:cNvGrpSpPr/>
            <p:nvPr userDrawn="1"/>
          </p:nvGrpSpPr>
          <p:grpSpPr>
            <a:xfrm>
              <a:off x="-5020889" y="4423058"/>
              <a:ext cx="250379" cy="249771"/>
              <a:chOff x="-706740" y="145633"/>
              <a:chExt cx="250379" cy="249771"/>
            </a:xfrm>
          </p:grpSpPr>
          <p:sp>
            <p:nvSpPr>
              <p:cNvPr id="104" name="Rechthoek 103">
                <a:extLst>
                  <a:ext uri="{FF2B5EF4-FFF2-40B4-BE49-F238E27FC236}">
                    <a16:creationId xmlns:a16="http://schemas.microsoft.com/office/drawing/2014/main" id="{8BCBBA9A-A4CA-43F3-B9B4-F9035DD4A5B1}"/>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Gelijkbenige driehoek 128">
                <a:extLst>
                  <a:ext uri="{FF2B5EF4-FFF2-40B4-BE49-F238E27FC236}">
                    <a16:creationId xmlns:a16="http://schemas.microsoft.com/office/drawing/2014/main" id="{2E02C6CE-4A15-42D9-91E2-B775DDE83A7C}"/>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Ovaal 105">
                <a:extLst>
                  <a:ext uri="{FF2B5EF4-FFF2-40B4-BE49-F238E27FC236}">
                    <a16:creationId xmlns:a16="http://schemas.microsoft.com/office/drawing/2014/main" id="{BD96F65C-28E6-420E-81CF-F9CFEDDC6858}"/>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CC00C9D8-C7BE-4B38-B515-85876F8915C9}"/>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8" name="Rechte verbindingslijn 107">
                <a:extLst>
                  <a:ext uri="{FF2B5EF4-FFF2-40B4-BE49-F238E27FC236}">
                    <a16:creationId xmlns:a16="http://schemas.microsoft.com/office/drawing/2014/main" id="{381EF6BA-5300-4B33-BE23-E16A558EE444}"/>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6" name="Groep 85">
              <a:extLst>
                <a:ext uri="{FF2B5EF4-FFF2-40B4-BE49-F238E27FC236}">
                  <a16:creationId xmlns:a16="http://schemas.microsoft.com/office/drawing/2014/main" id="{6922E916-9CCE-4058-8B8E-49AF602D8966}"/>
                </a:ext>
              </a:extLst>
            </p:cNvPr>
            <p:cNvGrpSpPr/>
            <p:nvPr userDrawn="1"/>
          </p:nvGrpSpPr>
          <p:grpSpPr>
            <a:xfrm>
              <a:off x="-4668802" y="4423057"/>
              <a:ext cx="252000" cy="216024"/>
              <a:chOff x="-932185" y="5325334"/>
              <a:chExt cx="252000" cy="216024"/>
            </a:xfrm>
          </p:grpSpPr>
          <p:sp>
            <p:nvSpPr>
              <p:cNvPr id="87" name="Rechthoek 86">
                <a:extLst>
                  <a:ext uri="{FF2B5EF4-FFF2-40B4-BE49-F238E27FC236}">
                    <a16:creationId xmlns:a16="http://schemas.microsoft.com/office/drawing/2014/main" id="{2B33C10D-A7A7-4A35-A4ED-BE9C0FF2F56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8" name="Groep 87">
                <a:extLst>
                  <a:ext uri="{FF2B5EF4-FFF2-40B4-BE49-F238E27FC236}">
                    <a16:creationId xmlns:a16="http://schemas.microsoft.com/office/drawing/2014/main" id="{1B78F191-F41B-45FC-967D-CBED427EE7B4}"/>
                  </a:ext>
                </a:extLst>
              </p:cNvPr>
              <p:cNvGrpSpPr/>
              <p:nvPr userDrawn="1"/>
            </p:nvGrpSpPr>
            <p:grpSpPr>
              <a:xfrm>
                <a:off x="-925512" y="5325900"/>
                <a:ext cx="241658" cy="36000"/>
                <a:chOff x="-964435" y="5325900"/>
                <a:chExt cx="241658" cy="36000"/>
              </a:xfrm>
            </p:grpSpPr>
            <p:sp>
              <p:nvSpPr>
                <p:cNvPr id="97" name="Rechthoek 96">
                  <a:extLst>
                    <a:ext uri="{FF2B5EF4-FFF2-40B4-BE49-F238E27FC236}">
                      <a16:creationId xmlns:a16="http://schemas.microsoft.com/office/drawing/2014/main" id="{8C26EF55-B6FB-4E67-82A5-6ABF19D38F97}"/>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601DA90A-84C8-4962-BF7D-C2C5911EA135}"/>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BAE35D5E-AD3C-4CC3-B49A-B8A1CFA09E9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A652531B-1290-4AE2-81BA-5D10AB297F47}"/>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5B6123FD-04A0-4FCF-A343-FFD4F531D9C1}"/>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B1DC6701-06A0-4D00-8B19-07C66FEFBA0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4B6F4AFD-1486-4446-AC80-91E938DD4208}"/>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9" name="Groep 88">
                <a:extLst>
                  <a:ext uri="{FF2B5EF4-FFF2-40B4-BE49-F238E27FC236}">
                    <a16:creationId xmlns:a16="http://schemas.microsoft.com/office/drawing/2014/main" id="{9C8A2654-5706-486F-893B-76344A18E706}"/>
                  </a:ext>
                </a:extLst>
              </p:cNvPr>
              <p:cNvGrpSpPr/>
              <p:nvPr userDrawn="1"/>
            </p:nvGrpSpPr>
            <p:grpSpPr>
              <a:xfrm>
                <a:off x="-925512" y="5502593"/>
                <a:ext cx="241658" cy="36000"/>
                <a:chOff x="-964435" y="5325900"/>
                <a:chExt cx="241658" cy="36000"/>
              </a:xfrm>
            </p:grpSpPr>
            <p:sp>
              <p:nvSpPr>
                <p:cNvPr id="90" name="Rechthoek 89">
                  <a:extLst>
                    <a:ext uri="{FF2B5EF4-FFF2-40B4-BE49-F238E27FC236}">
                      <a16:creationId xmlns:a16="http://schemas.microsoft.com/office/drawing/2014/main" id="{5F602F36-8F9E-4CE3-BB9B-0945D1CB7FD1}"/>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FAAB8406-6C1E-4728-8B4C-0C2A98FE6AB1}"/>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23CE75A5-9C22-4A16-AADA-93FAD574D24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D5548C91-EF00-438C-A0E6-AB730CEBEFC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E5F1A01-4831-4BC9-AE29-7D2140E98C01}"/>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738A8723-2287-4E21-AEAE-F19C54906EB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5510FE09-1DB1-4EFC-A8DB-E12646A0E91B}"/>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13699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 calcmode="lin" valueType="num">
                                      <p:cBhvr>
                                        <p:cTn id="8" dur="500"/>
                                        <p:tgtEl>
                                          <p:spTgt spid="8"/>
                                        </p:tgtEl>
                                        <p:attrNameLst>
                                          <p:attrName>style.rotation</p:attrName>
                                        </p:attrNameLst>
                                      </p:cBhvr>
                                      <p:tavLst>
                                        <p:tav tm="0">
                                          <p:val>
                                            <p:fltVal val="0"/>
                                          </p:val>
                                        </p:tav>
                                        <p:tav tm="100000">
                                          <p:val>
                                            <p:fltVal val="90"/>
                                          </p:val>
                                        </p:tav>
                                      </p:tavLst>
                                    </p:anim>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22" presetClass="exit" presetSubtype="2" fill="hold" grpId="0" nodeType="withEffect">
                                  <p:stCondLst>
                                    <p:cond delay="0"/>
                                  </p:stCondLst>
                                  <p:childTnLst>
                                    <p:animEffect transition="out" filter="wipe(right)">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22" presetClass="exit" presetSubtype="8" fill="hold" grpId="0" nodeType="withEffect">
                                  <p:stCondLst>
                                    <p:cond delay="0"/>
                                  </p:stCondLst>
                                  <p:childTnLst>
                                    <p:animEffect transition="out" filter="wipe(left)">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tmplLst>
          <p:tmpl>
            <p:tnLst>
              <p:par>
                <p:cTn presetID="31" presetClass="exit" presetSubtype="0" fill="hold" nodeType="clickEffect">
                  <p:stCondLst>
                    <p:cond delay="0"/>
                  </p:stCondLst>
                  <p:childTnLst>
                    <p:anim calcmode="lin" valueType="num">
                      <p:cBhvr>
                        <p:cTn dur="500"/>
                        <p:tgtEl>
                          <p:spTgt spid="8"/>
                        </p:tgtEl>
                        <p:attrNameLst>
                          <p:attrName>ppt_w</p:attrName>
                        </p:attrNameLst>
                      </p:cBhvr>
                      <p:tavLst>
                        <p:tav tm="0">
                          <p:val>
                            <p:strVal val="ppt_w"/>
                          </p:val>
                        </p:tav>
                        <p:tav tm="100000">
                          <p:val>
                            <p:fltVal val="0"/>
                          </p:val>
                        </p:tav>
                      </p:tavLst>
                    </p:anim>
                    <p:anim calcmode="lin" valueType="num">
                      <p:cBhvr>
                        <p:cTn dur="500"/>
                        <p:tgtEl>
                          <p:spTgt spid="8"/>
                        </p:tgtEl>
                        <p:attrNameLst>
                          <p:attrName>ppt_h</p:attrName>
                        </p:attrNameLst>
                      </p:cBhvr>
                      <p:tavLst>
                        <p:tav tm="0">
                          <p:val>
                            <p:strVal val="ppt_h"/>
                          </p:val>
                        </p:tav>
                        <p:tav tm="100000">
                          <p:val>
                            <p:fltVal val="0"/>
                          </p:val>
                        </p:tav>
                      </p:tavLst>
                    </p:anim>
                    <p:anim calcmode="lin" valueType="num">
                      <p:cBhvr>
                        <p:cTn dur="500"/>
                        <p:tgtEl>
                          <p:spTgt spid="8"/>
                        </p:tgtEl>
                        <p:attrNameLst>
                          <p:attrName>style.rotation</p:attrName>
                        </p:attrNameLst>
                      </p:cBhvr>
                      <p:tavLst>
                        <p:tav tm="0">
                          <p:val>
                            <p:fltVal val="0"/>
                          </p:val>
                        </p:tav>
                        <p:tav tm="100000">
                          <p:val>
                            <p:fltVal val="90"/>
                          </p:val>
                        </p:tav>
                      </p:tavLst>
                    </p:anim>
                    <p:animEffect transition="out" filter="fade">
                      <p:cBhvr>
                        <p:cTn dur="500"/>
                        <p:tgtEl>
                          <p:spTgt spid="8"/>
                        </p:tgtEl>
                      </p:cBhvr>
                    </p:animEffect>
                    <p:set>
                      <p:cBhvr>
                        <p:cTn dur="1" fill="hold">
                          <p:stCondLst>
                            <p:cond delay="499"/>
                          </p:stCondLst>
                        </p:cTn>
                        <p:tgtEl>
                          <p:spTgt spid="8"/>
                        </p:tgtEl>
                        <p:attrNameLst>
                          <p:attrName>style.visibility</p:attrName>
                        </p:attrNameLst>
                      </p:cBhvr>
                      <p:to>
                        <p:strVal val="hidden"/>
                      </p:to>
                    </p:set>
                  </p:childTnLst>
                </p:cTn>
              </p:par>
            </p:tnLst>
          </p:tmpl>
        </p:tmplLst>
      </p:bldP>
      <p:bldP spid="9" grpId="0" animBg="1">
        <p:tmplLst>
          <p:tmpl>
            <p:tnLst>
              <p:par>
                <p:cTn presetID="22" presetClass="exit" presetSubtype="2" fill="hold" nodeType="withEffect">
                  <p:stCondLst>
                    <p:cond delay="0"/>
                  </p:stCondLst>
                  <p:childTnLst>
                    <p:animEffect transition="out" filter="wipe(right)">
                      <p:cBhvr>
                        <p:cTn dur="500"/>
                        <p:tgtEl>
                          <p:spTgt spid="9"/>
                        </p:tgtEl>
                      </p:cBhvr>
                    </p:animEffect>
                    <p:set>
                      <p:cBhvr>
                        <p:cTn dur="1" fill="hold">
                          <p:stCondLst>
                            <p:cond delay="499"/>
                          </p:stCondLst>
                        </p:cTn>
                        <p:tgtEl>
                          <p:spTgt spid="9"/>
                        </p:tgtEl>
                        <p:attrNameLst>
                          <p:attrName>style.visibility</p:attrName>
                        </p:attrNameLst>
                      </p:cBhvr>
                      <p:to>
                        <p:strVal val="hidden"/>
                      </p:to>
                    </p:set>
                  </p:childTnLst>
                </p:cTn>
              </p:par>
            </p:tnLst>
          </p:tmpl>
        </p:tmplLst>
      </p:bldP>
      <p:bldP spid="10" grpId="0" animBg="1">
        <p:tmplLst>
          <p:tmpl>
            <p:tnLst>
              <p:par>
                <p:cTn presetID="22" presetClass="exit" presetSubtype="8" fill="hold" nodeType="withEffect">
                  <p:stCondLst>
                    <p:cond delay="0"/>
                  </p:stCondLst>
                  <p:childTnLst>
                    <p:animEffect transition="out" filter="wipe(left)">
                      <p:cBhvr>
                        <p:cTn dur="500"/>
                        <p:tgtEl>
                          <p:spTgt spid="10"/>
                        </p:tgtEl>
                      </p:cBhvr>
                    </p:animEffect>
                    <p:set>
                      <p:cBhvr>
                        <p:cTn dur="1" fill="hold">
                          <p:stCondLst>
                            <p:cond delay="499"/>
                          </p:stCondLst>
                        </p:cTn>
                        <p:tgtEl>
                          <p:spTgt spid="10"/>
                        </p:tgtEl>
                        <p:attrNameLst>
                          <p:attrName>style.visibility</p:attrName>
                        </p:attrNameLst>
                      </p:cBhvr>
                      <p:to>
                        <p:strVal val="hidden"/>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4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4" y="197206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6333460" y="197206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1019174" y="416053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6333462" y="416053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4140935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5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5"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4555739"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p:nvPr>
        </p:nvSpPr>
        <p:spPr>
          <a:xfrm>
            <a:off x="8092303"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2784180"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6320744"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25524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6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5"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4555739"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p:nvPr>
        </p:nvSpPr>
        <p:spPr>
          <a:xfrm>
            <a:off x="8092303"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1019175"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4555739"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AAC55F0C-CF5F-4A28-A4BB-5CC311B45142}"/>
              </a:ext>
            </a:extLst>
          </p:cNvPr>
          <p:cNvSpPr>
            <a:spLocks noGrp="1"/>
          </p:cNvSpPr>
          <p:nvPr>
            <p:ph type="body" sz="quarter" idx="16"/>
          </p:nvPr>
        </p:nvSpPr>
        <p:spPr>
          <a:xfrm>
            <a:off x="8092303"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29446842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3B973B5-035B-4B0F-AF91-D866DE5E1EAB}"/>
              </a:ext>
            </a:extLst>
          </p:cNvPr>
          <p:cNvSpPr>
            <a:spLocks noGrp="1"/>
          </p:cNvSpPr>
          <p:nvPr>
            <p:ph type="pic" sz="quarter" idx="11" hasCustomPrompt="1"/>
          </p:nvPr>
        </p:nvSpPr>
        <p:spPr>
          <a:xfrm>
            <a:off x="0" y="0"/>
            <a:ext cx="12192000" cy="6857999"/>
          </a:xfrm>
          <a:solidFill>
            <a:schemeClr val="bg1">
              <a:lumMod val="95000"/>
            </a:schemeClr>
          </a:solidFill>
        </p:spPr>
        <p:txBody>
          <a:bodyPr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p:txBody>
      </p:sp>
      <p:sp>
        <p:nvSpPr>
          <p:cNvPr id="3" name="Tijdelijke aanduiding voor tekst 11">
            <a:extLst>
              <a:ext uri="{FF2B5EF4-FFF2-40B4-BE49-F238E27FC236}">
                <a16:creationId xmlns:a16="http://schemas.microsoft.com/office/drawing/2014/main" id="{319F3F12-C3F5-4CDA-930B-ECCC8B8D2783}"/>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4" name="Tijdelijke aanduiding voor tekst 11">
            <a:extLst>
              <a:ext uri="{FF2B5EF4-FFF2-40B4-BE49-F238E27FC236}">
                <a16:creationId xmlns:a16="http://schemas.microsoft.com/office/drawing/2014/main" id="{F6D0EA1E-6DFA-4696-87AF-CD7BF77B59DB}"/>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62524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_4">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3375705"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6368483"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9361261"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93452"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4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9345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338272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637199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9361261"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664010"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563345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862851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4216657744"/>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_5">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2741706"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510048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745926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80" name="Tijdelijke aanduiding voor tekst 47">
            <a:extLst>
              <a:ext uri="{FF2B5EF4-FFF2-40B4-BE49-F238E27FC236}">
                <a16:creationId xmlns:a16="http://schemas.microsoft.com/office/drawing/2014/main" id="{C6930765-296E-46F8-9065-94BC3F8B04DF}"/>
              </a:ext>
            </a:extLst>
          </p:cNvPr>
          <p:cNvSpPr>
            <a:spLocks noGrp="1"/>
          </p:cNvSpPr>
          <p:nvPr>
            <p:ph type="body" sz="quarter" idx="22"/>
          </p:nvPr>
        </p:nvSpPr>
        <p:spPr>
          <a:xfrm>
            <a:off x="9818610"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85858"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5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85293"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2743481"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5101669"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7459857"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75" name="Tijdelijke aanduiding voor tekst 45">
            <a:extLst>
              <a:ext uri="{FF2B5EF4-FFF2-40B4-BE49-F238E27FC236}">
                <a16:creationId xmlns:a16="http://schemas.microsoft.com/office/drawing/2014/main" id="{7529B82B-83D3-456E-9C19-E574EFB9AFFC}"/>
              </a:ext>
            </a:extLst>
          </p:cNvPr>
          <p:cNvSpPr>
            <a:spLocks noGrp="1"/>
          </p:cNvSpPr>
          <p:nvPr>
            <p:ph type="body" sz="quarter" idx="18"/>
          </p:nvPr>
        </p:nvSpPr>
        <p:spPr>
          <a:xfrm>
            <a:off x="9818045"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163055"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452479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688348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9" name="Tijdelijke aanduiding voor tekst 3">
            <a:extLst>
              <a:ext uri="{FF2B5EF4-FFF2-40B4-BE49-F238E27FC236}">
                <a16:creationId xmlns:a16="http://schemas.microsoft.com/office/drawing/2014/main" id="{A4B9E7AF-A445-439B-986E-1E3878BC133A}"/>
              </a:ext>
            </a:extLst>
          </p:cNvPr>
          <p:cNvSpPr>
            <a:spLocks noGrp="1"/>
          </p:cNvSpPr>
          <p:nvPr>
            <p:ph type="body" sz="quarter" idx="26"/>
          </p:nvPr>
        </p:nvSpPr>
        <p:spPr>
          <a:xfrm>
            <a:off x="924226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1653836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70" userDrawn="1">
          <p15:clr>
            <a:srgbClr val="FBAE40"/>
          </p15:clr>
        </p15:guide>
        <p15:guide id="3" pos="731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_6">
    <p:spTree>
      <p:nvGrpSpPr>
        <p:cNvPr id="1" name=""/>
        <p:cNvGrpSpPr/>
        <p:nvPr/>
      </p:nvGrpSpPr>
      <p:grpSpPr>
        <a:xfrm>
          <a:off x="0" y="0"/>
          <a:ext cx="0" cy="0"/>
          <a:chOff x="0" y="0"/>
          <a:chExt cx="0" cy="0"/>
        </a:xfrm>
      </p:grpSpPr>
      <p:sp>
        <p:nvSpPr>
          <p:cNvPr id="17" name="Tijdelijke aanduiding voor tekst 47">
            <a:extLst>
              <a:ext uri="{FF2B5EF4-FFF2-40B4-BE49-F238E27FC236}">
                <a16:creationId xmlns:a16="http://schemas.microsoft.com/office/drawing/2014/main" id="{19503EA8-70F5-4B81-BA91-57B2227C0D53}"/>
              </a:ext>
            </a:extLst>
          </p:cNvPr>
          <p:cNvSpPr>
            <a:spLocks noGrp="1"/>
          </p:cNvSpPr>
          <p:nvPr>
            <p:ph type="body" sz="quarter" idx="27"/>
          </p:nvPr>
        </p:nvSpPr>
        <p:spPr>
          <a:xfrm>
            <a:off x="10076959"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2320910"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4258894"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6196878"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80" name="Tijdelijke aanduiding voor tekst 47">
            <a:extLst>
              <a:ext uri="{FF2B5EF4-FFF2-40B4-BE49-F238E27FC236}">
                <a16:creationId xmlns:a16="http://schemas.microsoft.com/office/drawing/2014/main" id="{C6930765-296E-46F8-9065-94BC3F8B04DF}"/>
              </a:ext>
            </a:extLst>
          </p:cNvPr>
          <p:cNvSpPr>
            <a:spLocks noGrp="1"/>
          </p:cNvSpPr>
          <p:nvPr>
            <p:ph type="body" sz="quarter" idx="22"/>
          </p:nvPr>
        </p:nvSpPr>
        <p:spPr>
          <a:xfrm>
            <a:off x="8134862"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82926"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6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85293"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2324100"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4262907"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6201714"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75" name="Tijdelijke aanduiding voor tekst 45">
            <a:extLst>
              <a:ext uri="{FF2B5EF4-FFF2-40B4-BE49-F238E27FC236}">
                <a16:creationId xmlns:a16="http://schemas.microsoft.com/office/drawing/2014/main" id="{7529B82B-83D3-456E-9C19-E574EFB9AFFC}"/>
              </a:ext>
            </a:extLst>
          </p:cNvPr>
          <p:cNvSpPr>
            <a:spLocks noGrp="1"/>
          </p:cNvSpPr>
          <p:nvPr>
            <p:ph type="body" sz="quarter" idx="18"/>
          </p:nvPr>
        </p:nvSpPr>
        <p:spPr>
          <a:xfrm>
            <a:off x="8140521"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190931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3848715"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5788117"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9" name="Tijdelijke aanduiding voor tekst 3">
            <a:extLst>
              <a:ext uri="{FF2B5EF4-FFF2-40B4-BE49-F238E27FC236}">
                <a16:creationId xmlns:a16="http://schemas.microsoft.com/office/drawing/2014/main" id="{A4B9E7AF-A445-439B-986E-1E3878BC133A}"/>
              </a:ext>
            </a:extLst>
          </p:cNvPr>
          <p:cNvSpPr>
            <a:spLocks noGrp="1"/>
          </p:cNvSpPr>
          <p:nvPr>
            <p:ph type="body" sz="quarter" idx="26"/>
          </p:nvPr>
        </p:nvSpPr>
        <p:spPr>
          <a:xfrm>
            <a:off x="772751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18" name="Tijdelijke aanduiding voor tekst 45">
            <a:extLst>
              <a:ext uri="{FF2B5EF4-FFF2-40B4-BE49-F238E27FC236}">
                <a16:creationId xmlns:a16="http://schemas.microsoft.com/office/drawing/2014/main" id="{CDC7F973-1215-4136-9B1D-BCAD78C25A82}"/>
              </a:ext>
            </a:extLst>
          </p:cNvPr>
          <p:cNvSpPr>
            <a:spLocks noGrp="1"/>
          </p:cNvSpPr>
          <p:nvPr>
            <p:ph type="body" sz="quarter" idx="28"/>
          </p:nvPr>
        </p:nvSpPr>
        <p:spPr>
          <a:xfrm>
            <a:off x="10079326"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19" name="Tijdelijke aanduiding voor tekst 3">
            <a:extLst>
              <a:ext uri="{FF2B5EF4-FFF2-40B4-BE49-F238E27FC236}">
                <a16:creationId xmlns:a16="http://schemas.microsoft.com/office/drawing/2014/main" id="{A53BD620-8384-450D-B278-D558F207D337}"/>
              </a:ext>
            </a:extLst>
          </p:cNvPr>
          <p:cNvSpPr>
            <a:spLocks noGrp="1"/>
          </p:cNvSpPr>
          <p:nvPr>
            <p:ph type="body" sz="quarter" idx="29"/>
          </p:nvPr>
        </p:nvSpPr>
        <p:spPr>
          <a:xfrm>
            <a:off x="966692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118758696"/>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F6106860-672F-464C-9B56-B6542BE282EF}"/>
              </a:ext>
            </a:extLst>
          </p:cNvPr>
          <p:cNvSpPr>
            <a:spLocks noGrp="1"/>
          </p:cNvSpPr>
          <p:nvPr>
            <p:ph type="pic" sz="quarter" idx="13"/>
          </p:nvPr>
        </p:nvSpPr>
        <p:spPr>
          <a:xfrm>
            <a:off x="-3751" y="3160816"/>
            <a:ext cx="12195751" cy="3697184"/>
          </a:xfrm>
          <a:custGeom>
            <a:avLst/>
            <a:gdLst>
              <a:gd name="connsiteX0" fmla="*/ 0 w 12192000"/>
              <a:gd name="connsiteY0" fmla="*/ 0 h 3685646"/>
              <a:gd name="connsiteX1" fmla="*/ 12192000 w 12192000"/>
              <a:gd name="connsiteY1" fmla="*/ 0 h 3685646"/>
              <a:gd name="connsiteX2" fmla="*/ 12192000 w 12192000"/>
              <a:gd name="connsiteY2" fmla="*/ 0 h 3685646"/>
              <a:gd name="connsiteX3" fmla="*/ 12192000 w 12192000"/>
              <a:gd name="connsiteY3" fmla="*/ 3685646 h 3685646"/>
              <a:gd name="connsiteX4" fmla="*/ 0 w 12192000"/>
              <a:gd name="connsiteY4" fmla="*/ 3685646 h 3685646"/>
              <a:gd name="connsiteX5" fmla="*/ 0 w 12192000"/>
              <a:gd name="connsiteY5" fmla="*/ 0 h 3685646"/>
              <a:gd name="connsiteX0" fmla="*/ 32084 w 12224084"/>
              <a:gd name="connsiteY0" fmla="*/ 0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6" fmla="*/ 32084 w 12224084"/>
              <a:gd name="connsiteY6" fmla="*/ 0 h 3685646"/>
              <a:gd name="connsiteX0" fmla="*/ 0 w 12224084"/>
              <a:gd name="connsiteY0" fmla="*/ 962526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0" fmla="*/ 0 w 12195751"/>
              <a:gd name="connsiteY0" fmla="*/ 962526 h 3685646"/>
              <a:gd name="connsiteX1" fmla="*/ 12195751 w 12195751"/>
              <a:gd name="connsiteY1" fmla="*/ 0 h 3685646"/>
              <a:gd name="connsiteX2" fmla="*/ 12195751 w 12195751"/>
              <a:gd name="connsiteY2" fmla="*/ 0 h 3685646"/>
              <a:gd name="connsiteX3" fmla="*/ 12195751 w 12195751"/>
              <a:gd name="connsiteY3" fmla="*/ 3685646 h 3685646"/>
              <a:gd name="connsiteX4" fmla="*/ 3751 w 12195751"/>
              <a:gd name="connsiteY4" fmla="*/ 3685646 h 3685646"/>
              <a:gd name="connsiteX5" fmla="*/ 0 w 12195751"/>
              <a:gd name="connsiteY5" fmla="*/ 962526 h 36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751" h="3685646">
                <a:moveTo>
                  <a:pt x="0" y="962526"/>
                </a:moveTo>
                <a:lnTo>
                  <a:pt x="12195751" y="0"/>
                </a:lnTo>
                <a:lnTo>
                  <a:pt x="12195751" y="0"/>
                </a:lnTo>
                <a:lnTo>
                  <a:pt x="12195751" y="3685646"/>
                </a:lnTo>
                <a:lnTo>
                  <a:pt x="3751" y="3685646"/>
                </a:lnTo>
                <a:cubicBezTo>
                  <a:pt x="2501" y="2777939"/>
                  <a:pt x="1250" y="1870233"/>
                  <a:pt x="0" y="962526"/>
                </a:cubicBezTo>
                <a:close/>
              </a:path>
            </a:pathLst>
          </a:custGeom>
          <a:solidFill>
            <a:schemeClr val="bg2"/>
          </a:solidFill>
        </p:spPr>
        <p:txBody>
          <a:bodyPr anchor="ctr"/>
          <a:lstStyle>
            <a:lvl1pPr marL="0" indent="0" algn="ctr">
              <a:buNone/>
              <a:defRPr/>
            </a:lvl1pPr>
          </a:lstStyle>
          <a:p>
            <a:r>
              <a:rPr lang="nl-NL"/>
              <a:t>Klik op het pictogram als u een afbeelding wilt toevoegen</a:t>
            </a:r>
            <a:endParaRPr lang="en-GB"/>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5" y="594931"/>
            <a:ext cx="10182432" cy="1623660"/>
          </a:xfrm>
        </p:spPr>
        <p:txBody>
          <a:bodyPr anchor="b"/>
          <a:lstStyle>
            <a:lvl1pPr algn="l">
              <a:lnSpc>
                <a:spcPts val="5400"/>
              </a:lnSpc>
              <a:defRPr sz="5400" baseline="0"/>
            </a:lvl1pPr>
          </a:lstStyle>
          <a:p>
            <a:r>
              <a:rPr lang="nl-BE"/>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3260841"/>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9/09/2024</a:t>
            </a:fld>
            <a:endParaRPr lang="nl-BE"/>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2427517"/>
            <a:ext cx="6344840" cy="316637"/>
          </a:xfrm>
        </p:spPr>
        <p:txBody>
          <a:bodyPr/>
          <a:lstStyle>
            <a:lvl1pPr marL="0" indent="0">
              <a:buNone/>
              <a:defRPr sz="2200"/>
            </a:lvl1pPr>
          </a:lstStyle>
          <a:p>
            <a:pPr lvl="0"/>
            <a:r>
              <a:rPr lang="nl-NL"/>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2844179"/>
            <a:ext cx="6344840" cy="316637"/>
          </a:xfrm>
        </p:spPr>
        <p:txBody>
          <a:bodyPr/>
          <a:lstStyle>
            <a:lvl1pPr marL="0" indent="0">
              <a:buNone/>
              <a:defRPr sz="2200"/>
            </a:lvl1pPr>
          </a:lstStyle>
          <a:p>
            <a:pPr lvl="0"/>
            <a:r>
              <a:rPr lang="nl-NL"/>
              <a:t>Overlegorgaan/ entiteit/ afdeling/ team</a:t>
            </a:r>
          </a:p>
        </p:txBody>
      </p:sp>
      <p:sp>
        <p:nvSpPr>
          <p:cNvPr id="14" name="Tijdelijke aanduiding voor tekst 11">
            <a:extLst>
              <a:ext uri="{FF2B5EF4-FFF2-40B4-BE49-F238E27FC236}">
                <a16:creationId xmlns:a16="http://schemas.microsoft.com/office/drawing/2014/main" id="{07C37E9D-A48B-487D-9E97-0660AB7B7EAB}"/>
              </a:ext>
            </a:extLst>
          </p:cNvPr>
          <p:cNvSpPr>
            <a:spLocks noGrp="1"/>
          </p:cNvSpPr>
          <p:nvPr>
            <p:ph type="body" sz="quarter" idx="14"/>
          </p:nvPr>
        </p:nvSpPr>
        <p:spPr>
          <a:xfrm>
            <a:off x="1026289" y="5778793"/>
            <a:ext cx="1620838" cy="772169"/>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6" name="Tijdelijke aanduiding voor tekst 11">
            <a:extLst>
              <a:ext uri="{FF2B5EF4-FFF2-40B4-BE49-F238E27FC236}">
                <a16:creationId xmlns:a16="http://schemas.microsoft.com/office/drawing/2014/main" id="{DD178694-AE67-49F7-ACAB-C99ADFC00CD3}"/>
              </a:ext>
            </a:extLst>
          </p:cNvPr>
          <p:cNvSpPr>
            <a:spLocks noGrp="1"/>
          </p:cNvSpPr>
          <p:nvPr>
            <p:ph type="body" sz="quarter" idx="16"/>
          </p:nvPr>
        </p:nvSpPr>
        <p:spPr>
          <a:xfrm>
            <a:off x="9591796" y="6023910"/>
            <a:ext cx="1620000" cy="316637"/>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9" name="Groep 8">
            <a:extLst>
              <a:ext uri="{FF2B5EF4-FFF2-40B4-BE49-F238E27FC236}">
                <a16:creationId xmlns:a16="http://schemas.microsoft.com/office/drawing/2014/main" id="{5AF79CE4-6B23-4417-9A54-485B964EDFA7}"/>
              </a:ext>
            </a:extLst>
          </p:cNvPr>
          <p:cNvGrpSpPr/>
          <p:nvPr userDrawn="1"/>
        </p:nvGrpSpPr>
        <p:grpSpPr>
          <a:xfrm>
            <a:off x="-6865737" y="267572"/>
            <a:ext cx="3385298" cy="3438922"/>
            <a:chOff x="-3549710" y="1276353"/>
            <a:chExt cx="3385298" cy="3438922"/>
          </a:xfrm>
        </p:grpSpPr>
        <p:grpSp>
          <p:nvGrpSpPr>
            <p:cNvPr id="11" name="Groep 10">
              <a:extLst>
                <a:ext uri="{FF2B5EF4-FFF2-40B4-BE49-F238E27FC236}">
                  <a16:creationId xmlns:a16="http://schemas.microsoft.com/office/drawing/2014/main" id="{CB9E39F3-A248-413E-85EE-21404872C946}"/>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C1E5353A-42CA-4646-BC42-3F911AF89E4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EB6DEFAE-0418-4881-8D18-0631033623F7}"/>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8BAE2A86-80F3-49D6-9D82-C96E03F8FDFD}"/>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F80B3880-C530-463E-8279-F727FE84C1DC}"/>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82002D69-85D9-428A-BB09-58E12605810F}"/>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BCF80170-C532-4621-BE8E-FA50A1BA6C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A37B10E1-4DD1-44FB-9F1D-3B145B5184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792C44E4-5680-460B-AC54-0CBF643E39B3}"/>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6424707A-F280-4404-A6A9-4C097F613F9C}"/>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33E5ACCE-FFA5-4E31-A9B1-EFBCB3ABF176}"/>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B90E999D-8D08-4BAA-8131-BF945B79C6B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B1763B7D-0DDD-452D-BB11-F56990818346}"/>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EEF5D88D-1A94-4198-ABE7-5141B3F890CA}"/>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56777E7-F0B0-41F1-B91F-2FB8F6A8206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0DBCFFCD-12DD-4B7F-A6D3-D2294E8E323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A4090A3B-5E4E-48A9-9479-D7A9151F842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4DF8415C-1104-4178-92E1-E573151958D2}"/>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659473F7-D587-4B1E-9F4C-0E7531056D6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498E847B-6792-45C0-8EF9-8CC0A66640F1}"/>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3636EE5B-2C4E-461D-B42E-76C72593642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5199B19C-81EE-411F-80CF-1B3E7240474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8EC920E-3A88-4B5D-88EE-DC85B0B5C227}"/>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8C83483D-94AC-407C-99C6-CB60EE8C645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204C9C7-8722-4CB7-B23F-6603A9D7AA2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308AFA46-13DA-4501-8EF8-7EC3A13520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8D412DD5-57B7-4F01-96A0-1FD4C388D4C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47457D25-38DA-4CE1-B423-1DB798C695B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66028CF-BE44-4BAC-A1D2-B71A08465DA6}"/>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5B6E43B8-2E25-4379-BCD4-BF3236C9E0A7}"/>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411B5C15-57F4-467D-B71C-07BC711E3E82}"/>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5827BC9E-79F7-4212-9095-FE4A6C5B0673}"/>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0C534265-E5FB-45A2-9094-726A773733C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FF6EEF-F518-4DC7-866B-8363A8E7534D}"/>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39160142-D26E-4428-892E-A2CCF9D80B5E}"/>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A74C904F-D2C3-4661-9E7F-F9DC255ED1F8}"/>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D0EE4903-8B95-4F9D-BBB1-B7357980674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70170099-EB93-4FD0-B037-14E878F08870}"/>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81D29379-E407-4458-8ACC-99FA7AE346B5}"/>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23E9FA52-B93F-45B2-990A-7B3F342D7CFB}"/>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60209E20-9216-43E5-AF61-4F8741A0EADC}"/>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52025338-9BA9-4B75-95DC-A5CA277AA8D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50DF29BB-7E8D-4017-BCD0-871370A1ED6D}"/>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B8FD592D-5F2E-410F-8AE3-6D301C53BB8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1E18D00C-AAA5-4F63-BD17-A509FCE2C6D8}"/>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57D4C74C-DD63-47A8-9FB8-CF1BE33C693C}"/>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0CE5EC25-5833-4677-9AF0-BD6EF0E173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07A413E1-F715-4A10-8039-01B376D5B6CD}"/>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7DF924FA-76B8-4402-8724-3AA92540FA72}"/>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A3C1C1A8-842F-4731-A00D-8A4BC4B497A6}"/>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38253F5-369D-4688-B8B3-6BAD73677CBD}"/>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01A46908-D33B-497B-B364-7EEF794A4A5E}"/>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E5ACFC3E-A3CE-4F8D-A6B4-927545A32EE5}"/>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91773A2F-ACA9-4D3F-B2FA-199ADE45EB4C}"/>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766B0088-7651-4790-AC8C-2F6202E54C05}"/>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68804DD9-7C30-4AE7-9344-C7C114E90547}"/>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9E447AE8-08C5-49D3-B3CF-D40500A6D20C}"/>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C4D34406-9511-4ED7-B93C-310155E3FF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2" name="Tijdelijke aanduiding voor tekst 2">
              <a:extLst>
                <a:ext uri="{FF2B5EF4-FFF2-40B4-BE49-F238E27FC236}">
                  <a16:creationId xmlns:a16="http://schemas.microsoft.com/office/drawing/2014/main" id="{ACFFE5C8-AA63-49D1-B410-92CCAE18C552}"/>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7E16BBF6-19B4-4D4B-B58A-310D4A23FCCD}"/>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4" name="Groep 73">
            <a:extLst>
              <a:ext uri="{FF2B5EF4-FFF2-40B4-BE49-F238E27FC236}">
                <a16:creationId xmlns:a16="http://schemas.microsoft.com/office/drawing/2014/main" id="{27EF3CD9-91F3-4B3B-97A1-3FC59A92B2EC}"/>
              </a:ext>
            </a:extLst>
          </p:cNvPr>
          <p:cNvGrpSpPr/>
          <p:nvPr userDrawn="1"/>
        </p:nvGrpSpPr>
        <p:grpSpPr>
          <a:xfrm>
            <a:off x="-3553318" y="330222"/>
            <a:ext cx="3385296" cy="4365191"/>
            <a:chOff x="-3553318" y="1861361"/>
            <a:chExt cx="3385296" cy="4365191"/>
          </a:xfrm>
        </p:grpSpPr>
        <p:sp>
          <p:nvSpPr>
            <p:cNvPr id="75" name="Rechthoek 74">
              <a:extLst>
                <a:ext uri="{FF2B5EF4-FFF2-40B4-BE49-F238E27FC236}">
                  <a16:creationId xmlns:a16="http://schemas.microsoft.com/office/drawing/2014/main" id="{456384D4-1BB1-439F-8CBE-06967B00B4E8}"/>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6" name="Rechte verbindingslijn 75">
              <a:extLst>
                <a:ext uri="{FF2B5EF4-FFF2-40B4-BE49-F238E27FC236}">
                  <a16:creationId xmlns:a16="http://schemas.microsoft.com/office/drawing/2014/main" id="{0129BA54-FC8A-44C9-A9FA-58C5DFAAF823}"/>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7" name="Tekstvak 76">
              <a:extLst>
                <a:ext uri="{FF2B5EF4-FFF2-40B4-BE49-F238E27FC236}">
                  <a16:creationId xmlns:a16="http://schemas.microsoft.com/office/drawing/2014/main" id="{189FB989-F318-405F-8CC1-924C3E369489}"/>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8" name="Groep 77">
            <a:extLst>
              <a:ext uri="{FF2B5EF4-FFF2-40B4-BE49-F238E27FC236}">
                <a16:creationId xmlns:a16="http://schemas.microsoft.com/office/drawing/2014/main" id="{55CAEAFF-66A2-48A5-90EA-26FABD61139C}"/>
              </a:ext>
            </a:extLst>
          </p:cNvPr>
          <p:cNvGrpSpPr/>
          <p:nvPr userDrawn="1"/>
        </p:nvGrpSpPr>
        <p:grpSpPr>
          <a:xfrm>
            <a:off x="-7105998" y="3972162"/>
            <a:ext cx="3523487" cy="3209847"/>
            <a:chOff x="-7285957" y="3972162"/>
            <a:chExt cx="3523487" cy="3209847"/>
          </a:xfrm>
        </p:grpSpPr>
        <p:sp>
          <p:nvSpPr>
            <p:cNvPr id="79" name="Rechthoek 78">
              <a:extLst>
                <a:ext uri="{FF2B5EF4-FFF2-40B4-BE49-F238E27FC236}">
                  <a16:creationId xmlns:a16="http://schemas.microsoft.com/office/drawing/2014/main" id="{22002DAD-EF4E-4C13-81D7-B0758FE82597}"/>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0BBC905D-F3A9-4C51-8DF9-5B3B1AD52A0D}"/>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9F03024D-832B-4972-A17E-1C774A9F24C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2" name="Tekstvak 81">
              <a:extLst>
                <a:ext uri="{FF2B5EF4-FFF2-40B4-BE49-F238E27FC236}">
                  <a16:creationId xmlns:a16="http://schemas.microsoft.com/office/drawing/2014/main" id="{D9449159-F2C7-487C-BCC8-9E88D0540105}"/>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3" name="Tekstvak 82">
              <a:extLst>
                <a:ext uri="{FF2B5EF4-FFF2-40B4-BE49-F238E27FC236}">
                  <a16:creationId xmlns:a16="http://schemas.microsoft.com/office/drawing/2014/main" id="{14478D1B-6603-4989-BF7A-E67DD6592873}"/>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4" name="Tekstvak 83">
              <a:extLst>
                <a:ext uri="{FF2B5EF4-FFF2-40B4-BE49-F238E27FC236}">
                  <a16:creationId xmlns:a16="http://schemas.microsoft.com/office/drawing/2014/main" id="{ECCD23E2-1FE4-43D2-8352-B69D91502B08}"/>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5" name="Groep 84">
              <a:extLst>
                <a:ext uri="{FF2B5EF4-FFF2-40B4-BE49-F238E27FC236}">
                  <a16:creationId xmlns:a16="http://schemas.microsoft.com/office/drawing/2014/main" id="{A0A3F954-3B82-4C3B-ADED-E60D09D932F2}"/>
                </a:ext>
              </a:extLst>
            </p:cNvPr>
            <p:cNvGrpSpPr/>
            <p:nvPr userDrawn="1"/>
          </p:nvGrpSpPr>
          <p:grpSpPr>
            <a:xfrm>
              <a:off x="-5020889" y="4423058"/>
              <a:ext cx="250379" cy="249771"/>
              <a:chOff x="-706740" y="145633"/>
              <a:chExt cx="250379" cy="249771"/>
            </a:xfrm>
          </p:grpSpPr>
          <p:sp>
            <p:nvSpPr>
              <p:cNvPr id="104" name="Rechthoek 103">
                <a:extLst>
                  <a:ext uri="{FF2B5EF4-FFF2-40B4-BE49-F238E27FC236}">
                    <a16:creationId xmlns:a16="http://schemas.microsoft.com/office/drawing/2014/main" id="{418C5897-F90F-4E3F-9FB8-422089803DCA}"/>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Gelijkbenige driehoek 128">
                <a:extLst>
                  <a:ext uri="{FF2B5EF4-FFF2-40B4-BE49-F238E27FC236}">
                    <a16:creationId xmlns:a16="http://schemas.microsoft.com/office/drawing/2014/main" id="{0972FEE2-EA9B-484D-9CD1-D436F2AC3A3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Ovaal 105">
                <a:extLst>
                  <a:ext uri="{FF2B5EF4-FFF2-40B4-BE49-F238E27FC236}">
                    <a16:creationId xmlns:a16="http://schemas.microsoft.com/office/drawing/2014/main" id="{7086C859-CD46-4297-A7B8-D0E9D9EF48F7}"/>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007625F9-0CE8-4110-ABE8-4FF35734F6BA}"/>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8" name="Rechte verbindingslijn 107">
                <a:extLst>
                  <a:ext uri="{FF2B5EF4-FFF2-40B4-BE49-F238E27FC236}">
                    <a16:creationId xmlns:a16="http://schemas.microsoft.com/office/drawing/2014/main" id="{4790DF7B-ECAC-4CC5-9189-0F5A8FD3DBCD}"/>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6" name="Groep 85">
              <a:extLst>
                <a:ext uri="{FF2B5EF4-FFF2-40B4-BE49-F238E27FC236}">
                  <a16:creationId xmlns:a16="http://schemas.microsoft.com/office/drawing/2014/main" id="{BC570768-ACB3-4A8B-B331-08D9810DC45C}"/>
                </a:ext>
              </a:extLst>
            </p:cNvPr>
            <p:cNvGrpSpPr/>
            <p:nvPr userDrawn="1"/>
          </p:nvGrpSpPr>
          <p:grpSpPr>
            <a:xfrm>
              <a:off x="-4668802" y="4423057"/>
              <a:ext cx="252000" cy="216024"/>
              <a:chOff x="-932185" y="5325334"/>
              <a:chExt cx="252000" cy="216024"/>
            </a:xfrm>
          </p:grpSpPr>
          <p:sp>
            <p:nvSpPr>
              <p:cNvPr id="87" name="Rechthoek 86">
                <a:extLst>
                  <a:ext uri="{FF2B5EF4-FFF2-40B4-BE49-F238E27FC236}">
                    <a16:creationId xmlns:a16="http://schemas.microsoft.com/office/drawing/2014/main" id="{832FFB08-6720-4277-A060-D0B7D18FDFBA}"/>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8" name="Groep 87">
                <a:extLst>
                  <a:ext uri="{FF2B5EF4-FFF2-40B4-BE49-F238E27FC236}">
                    <a16:creationId xmlns:a16="http://schemas.microsoft.com/office/drawing/2014/main" id="{9BE078D6-853F-4B94-B7CA-351B8C7304DC}"/>
                  </a:ext>
                </a:extLst>
              </p:cNvPr>
              <p:cNvGrpSpPr/>
              <p:nvPr userDrawn="1"/>
            </p:nvGrpSpPr>
            <p:grpSpPr>
              <a:xfrm>
                <a:off x="-925512" y="5325900"/>
                <a:ext cx="241658" cy="36000"/>
                <a:chOff x="-964435" y="5325900"/>
                <a:chExt cx="241658" cy="36000"/>
              </a:xfrm>
            </p:grpSpPr>
            <p:sp>
              <p:nvSpPr>
                <p:cNvPr id="97" name="Rechthoek 96">
                  <a:extLst>
                    <a:ext uri="{FF2B5EF4-FFF2-40B4-BE49-F238E27FC236}">
                      <a16:creationId xmlns:a16="http://schemas.microsoft.com/office/drawing/2014/main" id="{30CD4F59-AB0E-415F-AD55-7DFFC999CE9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732DC47-6416-43B9-8A04-941D16682B20}"/>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00526621-07F1-4A52-912D-99546696B28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B3CAD027-38EF-4922-8AEB-0E5E5F970D0E}"/>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30E423F3-4823-462A-82E5-3EDB7FD8EDC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AC1CAAA0-7750-4B99-938B-57199DF103E9}"/>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E2C824F5-32AD-439D-846F-0DA023454060}"/>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9" name="Groep 88">
                <a:extLst>
                  <a:ext uri="{FF2B5EF4-FFF2-40B4-BE49-F238E27FC236}">
                    <a16:creationId xmlns:a16="http://schemas.microsoft.com/office/drawing/2014/main" id="{03F039B5-2DE0-4E1A-8016-323B2807A087}"/>
                  </a:ext>
                </a:extLst>
              </p:cNvPr>
              <p:cNvGrpSpPr/>
              <p:nvPr userDrawn="1"/>
            </p:nvGrpSpPr>
            <p:grpSpPr>
              <a:xfrm>
                <a:off x="-925512" y="5502593"/>
                <a:ext cx="241658" cy="36000"/>
                <a:chOff x="-964435" y="5325900"/>
                <a:chExt cx="241658" cy="36000"/>
              </a:xfrm>
            </p:grpSpPr>
            <p:sp>
              <p:nvSpPr>
                <p:cNvPr id="90" name="Rechthoek 89">
                  <a:extLst>
                    <a:ext uri="{FF2B5EF4-FFF2-40B4-BE49-F238E27FC236}">
                      <a16:creationId xmlns:a16="http://schemas.microsoft.com/office/drawing/2014/main" id="{6D679CB0-7AE0-43AD-BB10-B2C351B45E2F}"/>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9155D2F4-99F5-44E7-B8AF-5E9EC5DDA449}"/>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C88E3028-D030-4029-ABE7-B1312C94816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FCFF02C5-13EE-4CA9-8C3F-EDE0B7E77F0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48EC1B5A-4174-4128-9F90-21C0B7A564C7}"/>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5023AC7E-1E07-42DD-A794-6F9EED31EB2A}"/>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857EDC5D-7AA1-45BE-A275-D1012A38A00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138077386"/>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agram_1">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F0F6058-1C43-45BF-838E-0A8A6EC9000D}"/>
              </a:ext>
            </a:extLst>
          </p:cNvPr>
          <p:cNvSpPr/>
          <p:nvPr userDrawn="1"/>
        </p:nvSpPr>
        <p:spPr>
          <a:xfrm>
            <a:off x="371475" y="3143242"/>
            <a:ext cx="1144905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3" name="Ovaal 2">
            <a:extLst>
              <a:ext uri="{FF2B5EF4-FFF2-40B4-BE49-F238E27FC236}">
                <a16:creationId xmlns:a16="http://schemas.microsoft.com/office/drawing/2014/main" id="{46464D7C-E50B-4B40-B1F5-306515F21587}"/>
              </a:ext>
            </a:extLst>
          </p:cNvPr>
          <p:cNvSpPr/>
          <p:nvPr userDrawn="1"/>
        </p:nvSpPr>
        <p:spPr>
          <a:xfrm>
            <a:off x="4534051" y="2564904"/>
            <a:ext cx="3123898" cy="31238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Vrije vorm: vorm 4">
            <a:extLst>
              <a:ext uri="{FF2B5EF4-FFF2-40B4-BE49-F238E27FC236}">
                <a16:creationId xmlns:a16="http://schemas.microsoft.com/office/drawing/2014/main" id="{46D94DE2-C1CB-4AA4-BBB9-8F83AA03DF4B}"/>
              </a:ext>
            </a:extLst>
          </p:cNvPr>
          <p:cNvSpPr/>
          <p:nvPr/>
        </p:nvSpPr>
        <p:spPr>
          <a:xfrm>
            <a:off x="1073150" y="3649934"/>
            <a:ext cx="4366944" cy="1034506"/>
          </a:xfrm>
          <a:custGeom>
            <a:avLst/>
            <a:gdLst>
              <a:gd name="connsiteX0" fmla="*/ 0 w 4366944"/>
              <a:gd name="connsiteY0" fmla="*/ 0 h 1034506"/>
              <a:gd name="connsiteX1" fmla="*/ 4366944 w 4366944"/>
              <a:gd name="connsiteY1" fmla="*/ 0 h 1034506"/>
              <a:gd name="connsiteX2" fmla="*/ 4306328 w 4366944"/>
              <a:gd name="connsiteY2" fmla="*/ 73467 h 1034506"/>
              <a:gd name="connsiteX3" fmla="*/ 4158754 w 4366944"/>
              <a:gd name="connsiteY3" fmla="*/ 556591 h 1034506"/>
              <a:gd name="connsiteX4" fmla="*/ 4226659 w 4366944"/>
              <a:gd name="connsiteY4" fmla="*/ 892936 h 1034506"/>
              <a:gd name="connsiteX5" fmla="*/ 4303501 w 4366944"/>
              <a:gd name="connsiteY5" fmla="*/ 1034506 h 1034506"/>
              <a:gd name="connsiteX6" fmla="*/ 0 w 4366944"/>
              <a:gd name="connsiteY6" fmla="*/ 1034506 h 1034506"/>
              <a:gd name="connsiteX7" fmla="*/ 0 w 4366944"/>
              <a:gd name="connsiteY7" fmla="*/ 0 h 103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944" h="1034506">
                <a:moveTo>
                  <a:pt x="0" y="0"/>
                </a:moveTo>
                <a:lnTo>
                  <a:pt x="4366944" y="0"/>
                </a:lnTo>
                <a:lnTo>
                  <a:pt x="4306328" y="73467"/>
                </a:lnTo>
                <a:cubicBezTo>
                  <a:pt x="4213158" y="211378"/>
                  <a:pt x="4158754" y="377631"/>
                  <a:pt x="4158754" y="556591"/>
                </a:cubicBezTo>
                <a:cubicBezTo>
                  <a:pt x="4158754" y="675898"/>
                  <a:pt x="4182934" y="789557"/>
                  <a:pt x="4226659" y="892936"/>
                </a:cubicBezTo>
                <a:lnTo>
                  <a:pt x="4303501" y="1034506"/>
                </a:lnTo>
                <a:lnTo>
                  <a:pt x="0" y="1034506"/>
                </a:lnTo>
                <a:lnTo>
                  <a:pt x="0" y="0"/>
                </a:ln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rije vorm: vorm 7">
            <a:extLst>
              <a:ext uri="{FF2B5EF4-FFF2-40B4-BE49-F238E27FC236}">
                <a16:creationId xmlns:a16="http://schemas.microsoft.com/office/drawing/2014/main" id="{5F7E0EDD-D61F-44F6-BBD0-7D9701F415C7}"/>
              </a:ext>
            </a:extLst>
          </p:cNvPr>
          <p:cNvSpPr/>
          <p:nvPr/>
        </p:nvSpPr>
        <p:spPr>
          <a:xfrm>
            <a:off x="6751906" y="3649934"/>
            <a:ext cx="4366944" cy="1034506"/>
          </a:xfrm>
          <a:custGeom>
            <a:avLst/>
            <a:gdLst>
              <a:gd name="connsiteX0" fmla="*/ 0 w 4366944"/>
              <a:gd name="connsiteY0" fmla="*/ 0 h 1034506"/>
              <a:gd name="connsiteX1" fmla="*/ 4366944 w 4366944"/>
              <a:gd name="connsiteY1" fmla="*/ 0 h 1034506"/>
              <a:gd name="connsiteX2" fmla="*/ 4366944 w 4366944"/>
              <a:gd name="connsiteY2" fmla="*/ 1034506 h 1034506"/>
              <a:gd name="connsiteX3" fmla="*/ 63444 w 4366944"/>
              <a:gd name="connsiteY3" fmla="*/ 1034506 h 1034506"/>
              <a:gd name="connsiteX4" fmla="*/ 140285 w 4366944"/>
              <a:gd name="connsiteY4" fmla="*/ 892936 h 1034506"/>
              <a:gd name="connsiteX5" fmla="*/ 208190 w 4366944"/>
              <a:gd name="connsiteY5" fmla="*/ 556591 h 1034506"/>
              <a:gd name="connsiteX6" fmla="*/ 60616 w 4366944"/>
              <a:gd name="connsiteY6" fmla="*/ 73467 h 1034506"/>
              <a:gd name="connsiteX7" fmla="*/ 0 w 4366944"/>
              <a:gd name="connsiteY7" fmla="*/ 0 h 103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944" h="1034506">
                <a:moveTo>
                  <a:pt x="0" y="0"/>
                </a:moveTo>
                <a:lnTo>
                  <a:pt x="4366944" y="0"/>
                </a:lnTo>
                <a:lnTo>
                  <a:pt x="4366944" y="1034506"/>
                </a:lnTo>
                <a:lnTo>
                  <a:pt x="63444" y="1034506"/>
                </a:lnTo>
                <a:lnTo>
                  <a:pt x="140285" y="892936"/>
                </a:lnTo>
                <a:cubicBezTo>
                  <a:pt x="184011" y="789557"/>
                  <a:pt x="208190" y="675898"/>
                  <a:pt x="208190" y="556591"/>
                </a:cubicBezTo>
                <a:cubicBezTo>
                  <a:pt x="208190" y="377631"/>
                  <a:pt x="153787" y="211378"/>
                  <a:pt x="60616" y="73467"/>
                </a:cubicBezTo>
                <a:lnTo>
                  <a:pt x="0" y="0"/>
                </a:ln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Ovaal 10">
            <a:extLst>
              <a:ext uri="{FF2B5EF4-FFF2-40B4-BE49-F238E27FC236}">
                <a16:creationId xmlns:a16="http://schemas.microsoft.com/office/drawing/2014/main" id="{889B7899-8E51-46C6-A948-569513094F7F}"/>
              </a:ext>
            </a:extLst>
          </p:cNvPr>
          <p:cNvSpPr/>
          <p:nvPr/>
        </p:nvSpPr>
        <p:spPr>
          <a:xfrm>
            <a:off x="5542722" y="3613909"/>
            <a:ext cx="1106556" cy="1106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3" name="Rechte verbindingslijn 12">
            <a:extLst>
              <a:ext uri="{FF2B5EF4-FFF2-40B4-BE49-F238E27FC236}">
                <a16:creationId xmlns:a16="http://schemas.microsoft.com/office/drawing/2014/main" id="{FAD014A5-2B0B-44EF-B140-4293D91E6DCE}"/>
              </a:ext>
            </a:extLst>
          </p:cNvPr>
          <p:cNvCxnSpPr/>
          <p:nvPr userDrawn="1"/>
        </p:nvCxnSpPr>
        <p:spPr>
          <a:xfrm>
            <a:off x="6669157" y="4164496"/>
            <a:ext cx="69573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6E4BCBB8-F35D-4312-A504-CFF1078D0338}"/>
              </a:ext>
            </a:extLst>
          </p:cNvPr>
          <p:cNvCxnSpPr/>
          <p:nvPr userDrawn="1"/>
        </p:nvCxnSpPr>
        <p:spPr>
          <a:xfrm>
            <a:off x="4860235" y="4164496"/>
            <a:ext cx="69573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itel 2">
            <a:extLst>
              <a:ext uri="{FF2B5EF4-FFF2-40B4-BE49-F238E27FC236}">
                <a16:creationId xmlns:a16="http://schemas.microsoft.com/office/drawing/2014/main" id="{F7340B88-3F1A-480D-9AAD-DBF7B113D313}"/>
              </a:ext>
            </a:extLst>
          </p:cNvPr>
          <p:cNvSpPr>
            <a:spLocks noGrp="1"/>
          </p:cNvSpPr>
          <p:nvPr>
            <p:ph type="title" hasCustomPrompt="1"/>
          </p:nvPr>
        </p:nvSpPr>
        <p:spPr>
          <a:xfrm>
            <a:off x="371475" y="425302"/>
            <a:ext cx="11449050" cy="1215958"/>
          </a:xfrm>
        </p:spPr>
        <p:txBody>
          <a:bodyPr/>
          <a:lstStyle>
            <a:lvl1pPr>
              <a:defRPr/>
            </a:lvl1pPr>
          </a:lstStyle>
          <a:p>
            <a:r>
              <a:rPr lang="nl-NL"/>
              <a:t>Dit is een diagramslide om een idee toe te lichten, klik om de titel te bewerken</a:t>
            </a:r>
            <a:endParaRPr lang="nl-BE"/>
          </a:p>
        </p:txBody>
      </p:sp>
      <p:sp>
        <p:nvSpPr>
          <p:cNvPr id="16" name="Tijdelijke aanduiding voor afbeelding 3">
            <a:extLst>
              <a:ext uri="{FF2B5EF4-FFF2-40B4-BE49-F238E27FC236}">
                <a16:creationId xmlns:a16="http://schemas.microsoft.com/office/drawing/2014/main" id="{C8F82742-D056-4CB3-A1CF-1D2CE9EECFF0}"/>
              </a:ext>
            </a:extLst>
          </p:cNvPr>
          <p:cNvSpPr>
            <a:spLocks noGrp="1"/>
          </p:cNvSpPr>
          <p:nvPr>
            <p:ph type="pic" sz="quarter" idx="19" hasCustomPrompt="1"/>
          </p:nvPr>
        </p:nvSpPr>
        <p:spPr>
          <a:xfrm>
            <a:off x="5726878" y="3795624"/>
            <a:ext cx="738244" cy="738242"/>
          </a:xfrm>
        </p:spPr>
        <p:txBody>
          <a:bodyPr anchor="ctr"/>
          <a:lstStyle>
            <a:lvl1pPr marL="0" indent="0" algn="ctr">
              <a:buFont typeface="Arial" panose="020B0604020202020204" pitchFamily="34" charset="0"/>
              <a:buNone/>
              <a:defRPr sz="2000"/>
            </a:lvl1pPr>
          </a:lstStyle>
          <a:p>
            <a:r>
              <a:rPr lang="nl-BE"/>
              <a:t>Icoon</a:t>
            </a:r>
          </a:p>
        </p:txBody>
      </p:sp>
      <p:sp>
        <p:nvSpPr>
          <p:cNvPr id="18" name="Tijdelijke aanduiding voor tekst 17">
            <a:extLst>
              <a:ext uri="{FF2B5EF4-FFF2-40B4-BE49-F238E27FC236}">
                <a16:creationId xmlns:a16="http://schemas.microsoft.com/office/drawing/2014/main" id="{8F72C0C3-2D51-4EDD-A84E-3EBB17584100}"/>
              </a:ext>
            </a:extLst>
          </p:cNvPr>
          <p:cNvSpPr>
            <a:spLocks noGrp="1"/>
          </p:cNvSpPr>
          <p:nvPr>
            <p:ph type="body" sz="quarter" idx="20"/>
          </p:nvPr>
        </p:nvSpPr>
        <p:spPr>
          <a:xfrm>
            <a:off x="1190625" y="3684167"/>
            <a:ext cx="3670300"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19" name="Tijdelijke aanduiding voor tekst 17">
            <a:extLst>
              <a:ext uri="{FF2B5EF4-FFF2-40B4-BE49-F238E27FC236}">
                <a16:creationId xmlns:a16="http://schemas.microsoft.com/office/drawing/2014/main" id="{1DD45A97-9B2E-4165-AFE9-8802530C330F}"/>
              </a:ext>
            </a:extLst>
          </p:cNvPr>
          <p:cNvSpPr>
            <a:spLocks noGrp="1"/>
          </p:cNvSpPr>
          <p:nvPr>
            <p:ph type="body" sz="quarter" idx="21"/>
          </p:nvPr>
        </p:nvSpPr>
        <p:spPr>
          <a:xfrm>
            <a:off x="7331075" y="3684167"/>
            <a:ext cx="3670300" cy="974725"/>
          </a:xfrm>
        </p:spPr>
        <p:txBody>
          <a:bodyPr anchor="ctr"/>
          <a:lstStyle>
            <a:lvl1pPr marL="0" indent="0" algn="r">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Tree>
    <p:extLst>
      <p:ext uri="{BB962C8B-B14F-4D97-AF65-F5344CB8AC3E}">
        <p14:creationId xmlns:p14="http://schemas.microsoft.com/office/powerpoint/2010/main" val="1084317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agram_2">
    <p:spTree>
      <p:nvGrpSpPr>
        <p:cNvPr id="1" name=""/>
        <p:cNvGrpSpPr/>
        <p:nvPr/>
      </p:nvGrpSpPr>
      <p:grpSpPr>
        <a:xfrm>
          <a:off x="0" y="0"/>
          <a:ext cx="0" cy="0"/>
          <a:chOff x="0" y="0"/>
          <a:chExt cx="0" cy="0"/>
        </a:xfrm>
      </p:grpSpPr>
      <p:cxnSp>
        <p:nvCxnSpPr>
          <p:cNvPr id="2" name="Rechte verbindingslijn 1">
            <a:extLst>
              <a:ext uri="{FF2B5EF4-FFF2-40B4-BE49-F238E27FC236}">
                <a16:creationId xmlns:a16="http://schemas.microsoft.com/office/drawing/2014/main" id="{4DF08A44-852A-40C4-B7B3-3F02AC43F730}"/>
              </a:ext>
            </a:extLst>
          </p:cNvPr>
          <p:cNvCxnSpPr>
            <a:cxnSpLocks/>
          </p:cNvCxnSpPr>
          <p:nvPr userDrawn="1"/>
        </p:nvCxnSpPr>
        <p:spPr>
          <a:xfrm flipH="1">
            <a:off x="2570672" y="5274468"/>
            <a:ext cx="9034898"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4" name="Vrije vorm: vorm 3">
            <a:extLst>
              <a:ext uri="{FF2B5EF4-FFF2-40B4-BE49-F238E27FC236}">
                <a16:creationId xmlns:a16="http://schemas.microsoft.com/office/drawing/2014/main" id="{A35267B2-EA73-408F-9697-DB8F6E0EAA90}"/>
              </a:ext>
            </a:extLst>
          </p:cNvPr>
          <p:cNvSpPr/>
          <p:nvPr/>
        </p:nvSpPr>
        <p:spPr>
          <a:xfrm>
            <a:off x="0" y="1952625"/>
            <a:ext cx="3315132" cy="4423909"/>
          </a:xfrm>
          <a:custGeom>
            <a:avLst/>
            <a:gdLst>
              <a:gd name="connsiteX0" fmla="*/ 0 w 5155475"/>
              <a:gd name="connsiteY0" fmla="*/ 0 h 6879772"/>
              <a:gd name="connsiteX1" fmla="*/ 2751909 w 5155475"/>
              <a:gd name="connsiteY1" fmla="*/ 0 h 6879772"/>
              <a:gd name="connsiteX2" fmla="*/ 5155475 w 5155475"/>
              <a:gd name="connsiteY2" fmla="*/ 6879772 h 6879772"/>
              <a:gd name="connsiteX3" fmla="*/ 0 w 5155475"/>
              <a:gd name="connsiteY3" fmla="*/ 6879772 h 6879772"/>
              <a:gd name="connsiteX4" fmla="*/ 0 w 5155475"/>
              <a:gd name="connsiteY4" fmla="*/ 0 h 687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475" h="6879772">
                <a:moveTo>
                  <a:pt x="0" y="0"/>
                </a:moveTo>
                <a:lnTo>
                  <a:pt x="2751909" y="0"/>
                </a:lnTo>
                <a:lnTo>
                  <a:pt x="5155475" y="6879772"/>
                </a:lnTo>
                <a:lnTo>
                  <a:pt x="0" y="6879772"/>
                </a:lnTo>
                <a:lnTo>
                  <a:pt x="0" y="0"/>
                </a:lnTo>
                <a:close/>
              </a:path>
            </a:pathLst>
          </a:cu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cxnSp>
        <p:nvCxnSpPr>
          <p:cNvPr id="6" name="Rechte verbindingslijn 5">
            <a:extLst>
              <a:ext uri="{FF2B5EF4-FFF2-40B4-BE49-F238E27FC236}">
                <a16:creationId xmlns:a16="http://schemas.microsoft.com/office/drawing/2014/main" id="{D514BC5A-7F4B-484F-A534-62AE2EB86D0D}"/>
              </a:ext>
            </a:extLst>
          </p:cNvPr>
          <p:cNvCxnSpPr>
            <a:cxnSpLocks/>
          </p:cNvCxnSpPr>
          <p:nvPr userDrawn="1"/>
        </p:nvCxnSpPr>
        <p:spPr>
          <a:xfrm flipH="1">
            <a:off x="1940943" y="3059906"/>
            <a:ext cx="9664627"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DEA84E2-7187-4496-958A-0E90D9C32288}"/>
              </a:ext>
            </a:extLst>
          </p:cNvPr>
          <p:cNvCxnSpPr>
            <a:cxnSpLocks/>
          </p:cNvCxnSpPr>
          <p:nvPr userDrawn="1"/>
        </p:nvCxnSpPr>
        <p:spPr>
          <a:xfrm flipH="1">
            <a:off x="2380891" y="4167187"/>
            <a:ext cx="9224680"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16" name="Titel 2">
            <a:extLst>
              <a:ext uri="{FF2B5EF4-FFF2-40B4-BE49-F238E27FC236}">
                <a16:creationId xmlns:a16="http://schemas.microsoft.com/office/drawing/2014/main" id="{D297F54C-C9F7-464E-AEF1-A51A8F5FC6D1}"/>
              </a:ext>
            </a:extLst>
          </p:cNvPr>
          <p:cNvSpPr>
            <a:spLocks noGrp="1"/>
          </p:cNvSpPr>
          <p:nvPr>
            <p:ph type="title" hasCustomPrompt="1"/>
          </p:nvPr>
        </p:nvSpPr>
        <p:spPr>
          <a:xfrm>
            <a:off x="371475" y="425302"/>
            <a:ext cx="11449050" cy="1215958"/>
          </a:xfrm>
        </p:spPr>
        <p:txBody>
          <a:bodyPr/>
          <a:lstStyle>
            <a:lvl1pPr>
              <a:defRPr/>
            </a:lvl1pPr>
          </a:lstStyle>
          <a:p>
            <a:r>
              <a:rPr lang="nl-NL"/>
              <a:t>Dit is een diagramslide om een idee toe te lichten, klik om de titel te bewerken</a:t>
            </a:r>
            <a:endParaRPr lang="nl-BE"/>
          </a:p>
        </p:txBody>
      </p:sp>
      <p:sp>
        <p:nvSpPr>
          <p:cNvPr id="26" name="Tijdelijke aanduiding voor tekst 17">
            <a:extLst>
              <a:ext uri="{FF2B5EF4-FFF2-40B4-BE49-F238E27FC236}">
                <a16:creationId xmlns:a16="http://schemas.microsoft.com/office/drawing/2014/main" id="{ECD1362A-505D-4AF3-9345-2D88FE7DAA35}"/>
              </a:ext>
            </a:extLst>
          </p:cNvPr>
          <p:cNvSpPr>
            <a:spLocks noGrp="1"/>
          </p:cNvSpPr>
          <p:nvPr>
            <p:ph type="body" sz="quarter" idx="20"/>
          </p:nvPr>
        </p:nvSpPr>
        <p:spPr>
          <a:xfrm>
            <a:off x="4224702" y="1992787"/>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27" name="Tijdelijke aanduiding voor afbeelding 3">
            <a:extLst>
              <a:ext uri="{FF2B5EF4-FFF2-40B4-BE49-F238E27FC236}">
                <a16:creationId xmlns:a16="http://schemas.microsoft.com/office/drawing/2014/main" id="{4683C165-2D5D-4E25-8A8A-DE593EC621F5}"/>
              </a:ext>
            </a:extLst>
          </p:cNvPr>
          <p:cNvSpPr>
            <a:spLocks noGrp="1"/>
          </p:cNvSpPr>
          <p:nvPr>
            <p:ph type="pic" sz="quarter" idx="22" hasCustomPrompt="1"/>
          </p:nvPr>
        </p:nvSpPr>
        <p:spPr>
          <a:xfrm>
            <a:off x="3408630" y="215254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28" name="Tijdelijke aanduiding voor afbeelding 3">
            <a:extLst>
              <a:ext uri="{FF2B5EF4-FFF2-40B4-BE49-F238E27FC236}">
                <a16:creationId xmlns:a16="http://schemas.microsoft.com/office/drawing/2014/main" id="{985387BB-2C26-4383-AD25-150E83B34CD9}"/>
              </a:ext>
            </a:extLst>
          </p:cNvPr>
          <p:cNvSpPr>
            <a:spLocks noGrp="1"/>
          </p:cNvSpPr>
          <p:nvPr>
            <p:ph type="pic" sz="quarter" idx="23" hasCustomPrompt="1"/>
          </p:nvPr>
        </p:nvSpPr>
        <p:spPr>
          <a:xfrm>
            <a:off x="3408630" y="325982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29" name="Tijdelijke aanduiding voor afbeelding 3">
            <a:extLst>
              <a:ext uri="{FF2B5EF4-FFF2-40B4-BE49-F238E27FC236}">
                <a16:creationId xmlns:a16="http://schemas.microsoft.com/office/drawing/2014/main" id="{43245A56-AAAB-4777-8A58-381E85CBA3BF}"/>
              </a:ext>
            </a:extLst>
          </p:cNvPr>
          <p:cNvSpPr>
            <a:spLocks noGrp="1"/>
          </p:cNvSpPr>
          <p:nvPr>
            <p:ph type="pic" sz="quarter" idx="24" hasCustomPrompt="1"/>
          </p:nvPr>
        </p:nvSpPr>
        <p:spPr>
          <a:xfrm>
            <a:off x="3408630" y="436710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30" name="Tijdelijke aanduiding voor afbeelding 3">
            <a:extLst>
              <a:ext uri="{FF2B5EF4-FFF2-40B4-BE49-F238E27FC236}">
                <a16:creationId xmlns:a16="http://schemas.microsoft.com/office/drawing/2014/main" id="{BB75A8E2-DA2E-4257-8148-736CB012013B}"/>
              </a:ext>
            </a:extLst>
          </p:cNvPr>
          <p:cNvSpPr>
            <a:spLocks noGrp="1"/>
          </p:cNvSpPr>
          <p:nvPr>
            <p:ph type="pic" sz="quarter" idx="25" hasCustomPrompt="1"/>
          </p:nvPr>
        </p:nvSpPr>
        <p:spPr>
          <a:xfrm>
            <a:off x="3408630" y="5459258"/>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tekst 17">
            <a:extLst>
              <a:ext uri="{FF2B5EF4-FFF2-40B4-BE49-F238E27FC236}">
                <a16:creationId xmlns:a16="http://schemas.microsoft.com/office/drawing/2014/main" id="{1DB854DC-5E19-4387-A992-867134CFE761}"/>
              </a:ext>
            </a:extLst>
          </p:cNvPr>
          <p:cNvSpPr>
            <a:spLocks noGrp="1"/>
          </p:cNvSpPr>
          <p:nvPr>
            <p:ph type="body" sz="quarter" idx="26"/>
          </p:nvPr>
        </p:nvSpPr>
        <p:spPr>
          <a:xfrm>
            <a:off x="4224702" y="313374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32" name="Tijdelijke aanduiding voor tekst 17">
            <a:extLst>
              <a:ext uri="{FF2B5EF4-FFF2-40B4-BE49-F238E27FC236}">
                <a16:creationId xmlns:a16="http://schemas.microsoft.com/office/drawing/2014/main" id="{AA2A20D3-115B-45F5-83A1-5A6D556285EE}"/>
              </a:ext>
            </a:extLst>
          </p:cNvPr>
          <p:cNvSpPr>
            <a:spLocks noGrp="1"/>
          </p:cNvSpPr>
          <p:nvPr>
            <p:ph type="body" sz="quarter" idx="27"/>
          </p:nvPr>
        </p:nvSpPr>
        <p:spPr>
          <a:xfrm>
            <a:off x="4224702" y="424102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33" name="Tijdelijke aanduiding voor tekst 17">
            <a:extLst>
              <a:ext uri="{FF2B5EF4-FFF2-40B4-BE49-F238E27FC236}">
                <a16:creationId xmlns:a16="http://schemas.microsoft.com/office/drawing/2014/main" id="{FF3478C0-ACD0-46E7-9C5F-E92473C0A427}"/>
              </a:ext>
            </a:extLst>
          </p:cNvPr>
          <p:cNvSpPr>
            <a:spLocks noGrp="1"/>
          </p:cNvSpPr>
          <p:nvPr>
            <p:ph type="body" sz="quarter" idx="28"/>
          </p:nvPr>
        </p:nvSpPr>
        <p:spPr>
          <a:xfrm>
            <a:off x="4224702" y="533650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pic>
        <p:nvPicPr>
          <p:cNvPr id="15" name="Graphic 11">
            <a:extLst>
              <a:ext uri="{FF2B5EF4-FFF2-40B4-BE49-F238E27FC236}">
                <a16:creationId xmlns:a16="http://schemas.microsoft.com/office/drawing/2014/main" id="{02B0B2B6-DF7A-4F31-A98F-3DFE663AFC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7" name="Afbeelding 16">
            <a:extLst>
              <a:ext uri="{FF2B5EF4-FFF2-40B4-BE49-F238E27FC236}">
                <a16:creationId xmlns:a16="http://schemas.microsoft.com/office/drawing/2014/main" id="{6A81D1C8-1366-49B5-974B-3D698168DF5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25" name="Groep 124">
            <a:extLst>
              <a:ext uri="{FF2B5EF4-FFF2-40B4-BE49-F238E27FC236}">
                <a16:creationId xmlns:a16="http://schemas.microsoft.com/office/drawing/2014/main" id="{53AD3380-E565-4911-992A-DCB26814EE22}"/>
              </a:ext>
            </a:extLst>
          </p:cNvPr>
          <p:cNvGrpSpPr/>
          <p:nvPr userDrawn="1"/>
        </p:nvGrpSpPr>
        <p:grpSpPr>
          <a:xfrm>
            <a:off x="-6865737" y="267572"/>
            <a:ext cx="3385298" cy="3438922"/>
            <a:chOff x="-3549710" y="1276353"/>
            <a:chExt cx="3385298" cy="3438922"/>
          </a:xfrm>
        </p:grpSpPr>
        <p:grpSp>
          <p:nvGrpSpPr>
            <p:cNvPr id="126" name="Groep 125">
              <a:extLst>
                <a:ext uri="{FF2B5EF4-FFF2-40B4-BE49-F238E27FC236}">
                  <a16:creationId xmlns:a16="http://schemas.microsoft.com/office/drawing/2014/main" id="{895FE37E-AC19-4E71-A86D-9551511C9299}"/>
                </a:ext>
              </a:extLst>
            </p:cNvPr>
            <p:cNvGrpSpPr/>
            <p:nvPr userDrawn="1"/>
          </p:nvGrpSpPr>
          <p:grpSpPr>
            <a:xfrm>
              <a:off x="-3549709" y="1276353"/>
              <a:ext cx="3385297" cy="2604244"/>
              <a:chOff x="-3549709" y="1276351"/>
              <a:chExt cx="3385297" cy="2604244"/>
            </a:xfrm>
          </p:grpSpPr>
          <p:sp>
            <p:nvSpPr>
              <p:cNvPr id="129" name="Rechthoek 128">
                <a:extLst>
                  <a:ext uri="{FF2B5EF4-FFF2-40B4-BE49-F238E27FC236}">
                    <a16:creationId xmlns:a16="http://schemas.microsoft.com/office/drawing/2014/main" id="{8948FCD9-59B3-42F1-A627-8CC0E42461CA}"/>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30" name="Textfield placeholder">
                <a:extLst>
                  <a:ext uri="{FF2B5EF4-FFF2-40B4-BE49-F238E27FC236}">
                    <a16:creationId xmlns:a16="http://schemas.microsoft.com/office/drawing/2014/main" id="{FEFB4F8A-1F9E-4E89-B62C-4E2961FD27F0}"/>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31" name="Textfield placeholder">
                <a:extLst>
                  <a:ext uri="{FF2B5EF4-FFF2-40B4-BE49-F238E27FC236}">
                    <a16:creationId xmlns:a16="http://schemas.microsoft.com/office/drawing/2014/main" id="{5B410CF5-CAC9-40B9-8FA7-C248C4B4288F}"/>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32" name="Rechte verbindingslijn 131">
                <a:extLst>
                  <a:ext uri="{FF2B5EF4-FFF2-40B4-BE49-F238E27FC236}">
                    <a16:creationId xmlns:a16="http://schemas.microsoft.com/office/drawing/2014/main" id="{96EAE927-5140-449C-A6D8-42C5E69E64E5}"/>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33" name="Rechthoek 132">
                <a:extLst>
                  <a:ext uri="{FF2B5EF4-FFF2-40B4-BE49-F238E27FC236}">
                    <a16:creationId xmlns:a16="http://schemas.microsoft.com/office/drawing/2014/main" id="{5327AEC7-5F85-46A2-B847-37785141072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34" name="Picture 2">
                <a:extLst>
                  <a:ext uri="{FF2B5EF4-FFF2-40B4-BE49-F238E27FC236}">
                    <a16:creationId xmlns:a16="http://schemas.microsoft.com/office/drawing/2014/main" id="{B596AB43-21C0-4903-B164-5F0AF1DD1E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3">
                <a:extLst>
                  <a:ext uri="{FF2B5EF4-FFF2-40B4-BE49-F238E27FC236}">
                    <a16:creationId xmlns:a16="http://schemas.microsoft.com/office/drawing/2014/main" id="{1CA8EFB8-9620-42A9-B563-E7B4B0C7B7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Rechthoek 135">
                <a:extLst>
                  <a:ext uri="{FF2B5EF4-FFF2-40B4-BE49-F238E27FC236}">
                    <a16:creationId xmlns:a16="http://schemas.microsoft.com/office/drawing/2014/main" id="{CE291DA7-FEB2-476F-88E1-993CBC15FAC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Rechthoek 136">
                <a:extLst>
                  <a:ext uri="{FF2B5EF4-FFF2-40B4-BE49-F238E27FC236}">
                    <a16:creationId xmlns:a16="http://schemas.microsoft.com/office/drawing/2014/main" id="{6BA35104-3D95-49A1-8676-F23FC3CA171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8" name="Rechthoek 137">
                <a:extLst>
                  <a:ext uri="{FF2B5EF4-FFF2-40B4-BE49-F238E27FC236}">
                    <a16:creationId xmlns:a16="http://schemas.microsoft.com/office/drawing/2014/main" id="{0030644C-FDDC-4FF8-B3F6-D56A02194260}"/>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9" name="Rechthoek 138">
                <a:extLst>
                  <a:ext uri="{FF2B5EF4-FFF2-40B4-BE49-F238E27FC236}">
                    <a16:creationId xmlns:a16="http://schemas.microsoft.com/office/drawing/2014/main" id="{66A020BF-D7C2-4317-9EBD-22540B009E6C}"/>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0" name="Rechthoek 139">
                <a:extLst>
                  <a:ext uri="{FF2B5EF4-FFF2-40B4-BE49-F238E27FC236}">
                    <a16:creationId xmlns:a16="http://schemas.microsoft.com/office/drawing/2014/main" id="{465AD5BB-CC22-4FD1-B5BE-D1915B082A1E}"/>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41" name="Groep 140">
                <a:extLst>
                  <a:ext uri="{FF2B5EF4-FFF2-40B4-BE49-F238E27FC236}">
                    <a16:creationId xmlns:a16="http://schemas.microsoft.com/office/drawing/2014/main" id="{C1F7ED98-4D89-4A8D-8599-CC1B58C90990}"/>
                  </a:ext>
                </a:extLst>
              </p:cNvPr>
              <p:cNvGrpSpPr/>
              <p:nvPr/>
            </p:nvGrpSpPr>
            <p:grpSpPr>
              <a:xfrm>
                <a:off x="-3226194" y="2414273"/>
                <a:ext cx="60967" cy="103132"/>
                <a:chOff x="-2796392" y="1123442"/>
                <a:chExt cx="120832" cy="104889"/>
              </a:xfrm>
            </p:grpSpPr>
            <p:sp>
              <p:nvSpPr>
                <p:cNvPr id="181" name="Rechthoek 180">
                  <a:extLst>
                    <a:ext uri="{FF2B5EF4-FFF2-40B4-BE49-F238E27FC236}">
                      <a16:creationId xmlns:a16="http://schemas.microsoft.com/office/drawing/2014/main" id="{1431651F-F548-4A08-9591-FEE4EA077B1B}"/>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2" name="Rechthoek 181">
                  <a:extLst>
                    <a:ext uri="{FF2B5EF4-FFF2-40B4-BE49-F238E27FC236}">
                      <a16:creationId xmlns:a16="http://schemas.microsoft.com/office/drawing/2014/main" id="{44941DB3-53D6-4FEC-863B-294B69823A9E}"/>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3" name="Rechthoek 182">
                  <a:extLst>
                    <a:ext uri="{FF2B5EF4-FFF2-40B4-BE49-F238E27FC236}">
                      <a16:creationId xmlns:a16="http://schemas.microsoft.com/office/drawing/2014/main" id="{C3BE6F22-6189-461E-9D93-5DDBC694E7A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4" name="Rechthoek 183">
                  <a:extLst>
                    <a:ext uri="{FF2B5EF4-FFF2-40B4-BE49-F238E27FC236}">
                      <a16:creationId xmlns:a16="http://schemas.microsoft.com/office/drawing/2014/main" id="{3CC86B6E-D28C-4082-9513-5DD2816DBF7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5" name="Rechthoek 184">
                  <a:extLst>
                    <a:ext uri="{FF2B5EF4-FFF2-40B4-BE49-F238E27FC236}">
                      <a16:creationId xmlns:a16="http://schemas.microsoft.com/office/drawing/2014/main" id="{CF6E7984-6F45-42FB-9F82-98E448249174}"/>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42" name="Groep 141">
                <a:extLst>
                  <a:ext uri="{FF2B5EF4-FFF2-40B4-BE49-F238E27FC236}">
                    <a16:creationId xmlns:a16="http://schemas.microsoft.com/office/drawing/2014/main" id="{82F2A3ED-21E7-42F9-8B5D-72D277077437}"/>
                  </a:ext>
                </a:extLst>
              </p:cNvPr>
              <p:cNvGrpSpPr/>
              <p:nvPr/>
            </p:nvGrpSpPr>
            <p:grpSpPr>
              <a:xfrm>
                <a:off x="-3155473" y="2414273"/>
                <a:ext cx="60967" cy="103132"/>
                <a:chOff x="-2796392" y="1123442"/>
                <a:chExt cx="120832" cy="104889"/>
              </a:xfrm>
            </p:grpSpPr>
            <p:sp>
              <p:nvSpPr>
                <p:cNvPr id="176" name="Rechthoek 175">
                  <a:extLst>
                    <a:ext uri="{FF2B5EF4-FFF2-40B4-BE49-F238E27FC236}">
                      <a16:creationId xmlns:a16="http://schemas.microsoft.com/office/drawing/2014/main" id="{6A49CDBE-D64C-4947-A189-D1764925C14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7" name="Rechthoek 176">
                  <a:extLst>
                    <a:ext uri="{FF2B5EF4-FFF2-40B4-BE49-F238E27FC236}">
                      <a16:creationId xmlns:a16="http://schemas.microsoft.com/office/drawing/2014/main" id="{B0BC5D3D-E6D6-4C50-AE9D-2DA3438B659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8" name="Rechthoek 177">
                  <a:extLst>
                    <a:ext uri="{FF2B5EF4-FFF2-40B4-BE49-F238E27FC236}">
                      <a16:creationId xmlns:a16="http://schemas.microsoft.com/office/drawing/2014/main" id="{6D8D45D1-F5B2-4FC6-8117-4D4E13D7615C}"/>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9" name="Rechthoek 178">
                  <a:extLst>
                    <a:ext uri="{FF2B5EF4-FFF2-40B4-BE49-F238E27FC236}">
                      <a16:creationId xmlns:a16="http://schemas.microsoft.com/office/drawing/2014/main" id="{6E3258FF-5BF8-477E-B2DA-1E3F1F496DCD}"/>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0" name="Rechthoek 179">
                  <a:extLst>
                    <a:ext uri="{FF2B5EF4-FFF2-40B4-BE49-F238E27FC236}">
                      <a16:creationId xmlns:a16="http://schemas.microsoft.com/office/drawing/2014/main" id="{82472276-FEB2-4357-87CD-EC665C39F7F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43" name="Afgeronde rechthoek 69">
                <a:extLst>
                  <a:ext uri="{FF2B5EF4-FFF2-40B4-BE49-F238E27FC236}">
                    <a16:creationId xmlns:a16="http://schemas.microsoft.com/office/drawing/2014/main" id="{6466B489-27F4-4B33-B633-BB0BB7FBDA9F}"/>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4" name="Rechthoek 143">
                <a:extLst>
                  <a:ext uri="{FF2B5EF4-FFF2-40B4-BE49-F238E27FC236}">
                    <a16:creationId xmlns:a16="http://schemas.microsoft.com/office/drawing/2014/main" id="{4FD89CDE-8006-423A-94BC-3A6429CF0A2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5" name="Rechthoek 144">
                <a:extLst>
                  <a:ext uri="{FF2B5EF4-FFF2-40B4-BE49-F238E27FC236}">
                    <a16:creationId xmlns:a16="http://schemas.microsoft.com/office/drawing/2014/main" id="{C9D4039B-8B91-49BE-A922-EF6DDE8DFF39}"/>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6" name="Rechthoek 145">
                <a:extLst>
                  <a:ext uri="{FF2B5EF4-FFF2-40B4-BE49-F238E27FC236}">
                    <a16:creationId xmlns:a16="http://schemas.microsoft.com/office/drawing/2014/main" id="{EA0204BD-68AD-4F48-B5A4-294278D6B678}"/>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7" name="Rechthoek 146">
                <a:extLst>
                  <a:ext uri="{FF2B5EF4-FFF2-40B4-BE49-F238E27FC236}">
                    <a16:creationId xmlns:a16="http://schemas.microsoft.com/office/drawing/2014/main" id="{DDE376A4-68CA-4C25-9C43-75CF618777D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0F016335-565C-4331-9946-A59DCEB2EE5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6EEE842D-CA00-46CC-B058-4534A1A51EA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A7EBAAC0-2873-47FE-9718-7685ED53F64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3EE94747-4711-4CCB-932E-170D573929C2}"/>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240613B2-E6C2-4827-9747-C39F0E4479B0}"/>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2DCA393C-970C-42C0-B668-3915278D0BB1}"/>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Vrije vorm 81">
                <a:extLst>
                  <a:ext uri="{FF2B5EF4-FFF2-40B4-BE49-F238E27FC236}">
                    <a16:creationId xmlns:a16="http://schemas.microsoft.com/office/drawing/2014/main" id="{D2741F07-B73A-4745-A0B5-84C48FFE213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55" name="Rechte verbindingslijn 154">
                <a:extLst>
                  <a:ext uri="{FF2B5EF4-FFF2-40B4-BE49-F238E27FC236}">
                    <a16:creationId xmlns:a16="http://schemas.microsoft.com/office/drawing/2014/main" id="{8ED97EDB-E82B-4DDE-8AEB-C529D69820D4}"/>
                  </a:ext>
                </a:extLst>
              </p:cNvPr>
              <p:cNvCxnSpPr>
                <a:cxnSpLocks/>
                <a:stCxn id="135" idx="2"/>
                <a:endCxn id="143"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56" name="Rechte verbindingslijn 155">
                <a:extLst>
                  <a:ext uri="{FF2B5EF4-FFF2-40B4-BE49-F238E27FC236}">
                    <a16:creationId xmlns:a16="http://schemas.microsoft.com/office/drawing/2014/main" id="{1355E7E5-2076-4AAC-AA7E-14849295E390}"/>
                  </a:ext>
                </a:extLst>
              </p:cNvPr>
              <p:cNvCxnSpPr>
                <a:cxnSpLocks/>
                <a:stCxn id="134"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57" name="Textfield placeholder">
                <a:extLst>
                  <a:ext uri="{FF2B5EF4-FFF2-40B4-BE49-F238E27FC236}">
                    <a16:creationId xmlns:a16="http://schemas.microsoft.com/office/drawing/2014/main" id="{F3B6A836-6E4D-4E41-9623-7C65F27B89FC}"/>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58" name="Textfield placeholder">
                <a:extLst>
                  <a:ext uri="{FF2B5EF4-FFF2-40B4-BE49-F238E27FC236}">
                    <a16:creationId xmlns:a16="http://schemas.microsoft.com/office/drawing/2014/main" id="{08C16106-C4B5-4ECD-B82A-055C583B292C}"/>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59" name="Textfield placeholder">
                <a:extLst>
                  <a:ext uri="{FF2B5EF4-FFF2-40B4-BE49-F238E27FC236}">
                    <a16:creationId xmlns:a16="http://schemas.microsoft.com/office/drawing/2014/main" id="{68000817-974D-47C9-8BD9-916B9F8B042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60" name="Afgeronde rechthoek 67">
                <a:extLst>
                  <a:ext uri="{FF2B5EF4-FFF2-40B4-BE49-F238E27FC236}">
                    <a16:creationId xmlns:a16="http://schemas.microsoft.com/office/drawing/2014/main" id="{9F3F39AE-2FA9-4DC4-9C76-40A0794C7339}"/>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61" name="Vrije vorm 68">
                <a:extLst>
                  <a:ext uri="{FF2B5EF4-FFF2-40B4-BE49-F238E27FC236}">
                    <a16:creationId xmlns:a16="http://schemas.microsoft.com/office/drawing/2014/main" id="{9674D148-6724-402D-9D9E-BAAF73B187E7}"/>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62" name="Rechte verbindingslijn 161">
                <a:extLst>
                  <a:ext uri="{FF2B5EF4-FFF2-40B4-BE49-F238E27FC236}">
                    <a16:creationId xmlns:a16="http://schemas.microsoft.com/office/drawing/2014/main" id="{282DB56C-05A6-46D2-9775-1AD7DE2512F9}"/>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36832B2E-59E5-47F8-A78F-0FCA0CB6DB62}"/>
                  </a:ext>
                </a:extLst>
              </p:cNvPr>
              <p:cNvGrpSpPr/>
              <p:nvPr userDrawn="1"/>
            </p:nvGrpSpPr>
            <p:grpSpPr>
              <a:xfrm flipH="1">
                <a:off x="-2613177" y="1836300"/>
                <a:ext cx="313472" cy="324076"/>
                <a:chOff x="-2613177" y="1836300"/>
                <a:chExt cx="313472" cy="324076"/>
              </a:xfrm>
            </p:grpSpPr>
            <p:sp>
              <p:nvSpPr>
                <p:cNvPr id="164" name="Afgeronde rechthoek 69">
                  <a:extLst>
                    <a:ext uri="{FF2B5EF4-FFF2-40B4-BE49-F238E27FC236}">
                      <a16:creationId xmlns:a16="http://schemas.microsoft.com/office/drawing/2014/main" id="{DEAFF403-9E61-4688-B3A6-4D9E76652CE6}"/>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3EA23B44-80DE-4AFA-9CC4-4F083F459726}"/>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17F088C8-DFE4-4663-8A79-32D693882D29}"/>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528BE994-EB07-472F-B6CB-2A0FC091B3C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94DA2248-CAF0-40B2-9C6C-DF2D4D882D5A}"/>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9" name="Rechthoek 168">
                  <a:extLst>
                    <a:ext uri="{FF2B5EF4-FFF2-40B4-BE49-F238E27FC236}">
                      <a16:creationId xmlns:a16="http://schemas.microsoft.com/office/drawing/2014/main" id="{171FBC85-9C22-49F3-86C8-D850739DCD9C}"/>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0" name="Rechthoek 169">
                  <a:extLst>
                    <a:ext uri="{FF2B5EF4-FFF2-40B4-BE49-F238E27FC236}">
                      <a16:creationId xmlns:a16="http://schemas.microsoft.com/office/drawing/2014/main" id="{E0B2A9FB-33F4-465F-BBC6-80E55AAAB0FA}"/>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1" name="Rechthoek 170">
                  <a:extLst>
                    <a:ext uri="{FF2B5EF4-FFF2-40B4-BE49-F238E27FC236}">
                      <a16:creationId xmlns:a16="http://schemas.microsoft.com/office/drawing/2014/main" id="{4FE8CC12-B43B-4787-9DF8-9D8AFCFEC8CB}"/>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2" name="Rechthoek 171">
                  <a:extLst>
                    <a:ext uri="{FF2B5EF4-FFF2-40B4-BE49-F238E27FC236}">
                      <a16:creationId xmlns:a16="http://schemas.microsoft.com/office/drawing/2014/main" id="{53259344-AB4D-4C58-8EBD-8717853016E2}"/>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3" name="Rechthoek 172">
                  <a:extLst>
                    <a:ext uri="{FF2B5EF4-FFF2-40B4-BE49-F238E27FC236}">
                      <a16:creationId xmlns:a16="http://schemas.microsoft.com/office/drawing/2014/main" id="{D6875FFE-FA43-4858-AAD2-3F623326B1D2}"/>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4" name="Rechthoek 173">
                  <a:extLst>
                    <a:ext uri="{FF2B5EF4-FFF2-40B4-BE49-F238E27FC236}">
                      <a16:creationId xmlns:a16="http://schemas.microsoft.com/office/drawing/2014/main" id="{486C6F5F-C32B-45B3-9707-B4286C181C0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5" name="Vrije vorm 81">
                  <a:extLst>
                    <a:ext uri="{FF2B5EF4-FFF2-40B4-BE49-F238E27FC236}">
                      <a16:creationId xmlns:a16="http://schemas.microsoft.com/office/drawing/2014/main" id="{141FCB42-8E39-4E56-A0FA-D3AABF22458A}"/>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27" name="Tijdelijke aanduiding voor tekst 2">
              <a:extLst>
                <a:ext uri="{FF2B5EF4-FFF2-40B4-BE49-F238E27FC236}">
                  <a16:creationId xmlns:a16="http://schemas.microsoft.com/office/drawing/2014/main" id="{0148E091-2FD4-44A5-B63A-205764AD4AB9}"/>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28" name="Tijdelijke aanduiding voor tekst 2">
              <a:extLst>
                <a:ext uri="{FF2B5EF4-FFF2-40B4-BE49-F238E27FC236}">
                  <a16:creationId xmlns:a16="http://schemas.microsoft.com/office/drawing/2014/main" id="{A9323656-4EFC-4E8C-828D-C150286262B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86" name="Groep 185">
            <a:extLst>
              <a:ext uri="{FF2B5EF4-FFF2-40B4-BE49-F238E27FC236}">
                <a16:creationId xmlns:a16="http://schemas.microsoft.com/office/drawing/2014/main" id="{A516C794-AD48-4209-BA28-CE6CE29D3F9A}"/>
              </a:ext>
            </a:extLst>
          </p:cNvPr>
          <p:cNvGrpSpPr/>
          <p:nvPr userDrawn="1"/>
        </p:nvGrpSpPr>
        <p:grpSpPr>
          <a:xfrm>
            <a:off x="-3553318" y="330222"/>
            <a:ext cx="3385296" cy="4365191"/>
            <a:chOff x="-3553318" y="1861361"/>
            <a:chExt cx="3385296" cy="4365191"/>
          </a:xfrm>
        </p:grpSpPr>
        <p:sp>
          <p:nvSpPr>
            <p:cNvPr id="187" name="Rechthoek 186">
              <a:extLst>
                <a:ext uri="{FF2B5EF4-FFF2-40B4-BE49-F238E27FC236}">
                  <a16:creationId xmlns:a16="http://schemas.microsoft.com/office/drawing/2014/main" id="{E6307E88-B6F3-4397-A4BC-E6322587ECA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88" name="Rechte verbindingslijn 187">
              <a:extLst>
                <a:ext uri="{FF2B5EF4-FFF2-40B4-BE49-F238E27FC236}">
                  <a16:creationId xmlns:a16="http://schemas.microsoft.com/office/drawing/2014/main" id="{D2FE1729-4839-4245-975D-CB208E6F3B16}"/>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89" name="Tekstvak 188">
              <a:extLst>
                <a:ext uri="{FF2B5EF4-FFF2-40B4-BE49-F238E27FC236}">
                  <a16:creationId xmlns:a16="http://schemas.microsoft.com/office/drawing/2014/main" id="{6987993E-22B3-44B6-8242-58ECB65E49B6}"/>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90" name="Groep 189">
            <a:extLst>
              <a:ext uri="{FF2B5EF4-FFF2-40B4-BE49-F238E27FC236}">
                <a16:creationId xmlns:a16="http://schemas.microsoft.com/office/drawing/2014/main" id="{0296D21A-2BFC-42BC-8E02-F01DBEB1FBF9}"/>
              </a:ext>
            </a:extLst>
          </p:cNvPr>
          <p:cNvGrpSpPr/>
          <p:nvPr userDrawn="1"/>
        </p:nvGrpSpPr>
        <p:grpSpPr>
          <a:xfrm>
            <a:off x="-7105998" y="3972162"/>
            <a:ext cx="3523487" cy="3209847"/>
            <a:chOff x="-7285957" y="3972162"/>
            <a:chExt cx="3523487" cy="3209847"/>
          </a:xfrm>
        </p:grpSpPr>
        <p:sp>
          <p:nvSpPr>
            <p:cNvPr id="191" name="Rechthoek 190">
              <a:extLst>
                <a:ext uri="{FF2B5EF4-FFF2-40B4-BE49-F238E27FC236}">
                  <a16:creationId xmlns:a16="http://schemas.microsoft.com/office/drawing/2014/main" id="{94EB15F2-1A30-48B4-9895-026C1BDFAB0A}"/>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92" name="Rechte verbindingslijn 191">
              <a:extLst>
                <a:ext uri="{FF2B5EF4-FFF2-40B4-BE49-F238E27FC236}">
                  <a16:creationId xmlns:a16="http://schemas.microsoft.com/office/drawing/2014/main" id="{964070E0-BADC-424A-96EF-083295B85D05}"/>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93" name="Tekstvak 192">
              <a:extLst>
                <a:ext uri="{FF2B5EF4-FFF2-40B4-BE49-F238E27FC236}">
                  <a16:creationId xmlns:a16="http://schemas.microsoft.com/office/drawing/2014/main" id="{F4803457-D188-425B-8F41-F248F3313775}"/>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94" name="Tekstvak 193">
              <a:extLst>
                <a:ext uri="{FF2B5EF4-FFF2-40B4-BE49-F238E27FC236}">
                  <a16:creationId xmlns:a16="http://schemas.microsoft.com/office/drawing/2014/main" id="{5A2765FA-262B-4A78-8E98-AED4F140969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95" name="Tekstvak 194">
              <a:extLst>
                <a:ext uri="{FF2B5EF4-FFF2-40B4-BE49-F238E27FC236}">
                  <a16:creationId xmlns:a16="http://schemas.microsoft.com/office/drawing/2014/main" id="{592DA3B8-2D77-4D87-BCC3-841F46C0ECD5}"/>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96" name="Tekstvak 195">
              <a:extLst>
                <a:ext uri="{FF2B5EF4-FFF2-40B4-BE49-F238E27FC236}">
                  <a16:creationId xmlns:a16="http://schemas.microsoft.com/office/drawing/2014/main" id="{18147A9B-F491-4161-AB4C-BB8BB15C766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97" name="Groep 196">
              <a:extLst>
                <a:ext uri="{FF2B5EF4-FFF2-40B4-BE49-F238E27FC236}">
                  <a16:creationId xmlns:a16="http://schemas.microsoft.com/office/drawing/2014/main" id="{C7C21318-86E6-4C61-9604-6E290E40AC5B}"/>
                </a:ext>
              </a:extLst>
            </p:cNvPr>
            <p:cNvGrpSpPr/>
            <p:nvPr userDrawn="1"/>
          </p:nvGrpSpPr>
          <p:grpSpPr>
            <a:xfrm>
              <a:off x="-5020889" y="4423058"/>
              <a:ext cx="250379" cy="249771"/>
              <a:chOff x="-706740" y="145633"/>
              <a:chExt cx="250379" cy="249771"/>
            </a:xfrm>
          </p:grpSpPr>
          <p:sp>
            <p:nvSpPr>
              <p:cNvPr id="216" name="Rechthoek 215">
                <a:extLst>
                  <a:ext uri="{FF2B5EF4-FFF2-40B4-BE49-F238E27FC236}">
                    <a16:creationId xmlns:a16="http://schemas.microsoft.com/office/drawing/2014/main" id="{EB68F6DA-E732-45EF-ADFC-5947AD798739}"/>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7" name="Gelijkbenige driehoek 128">
                <a:extLst>
                  <a:ext uri="{FF2B5EF4-FFF2-40B4-BE49-F238E27FC236}">
                    <a16:creationId xmlns:a16="http://schemas.microsoft.com/office/drawing/2014/main" id="{5B9F5219-E1F9-4409-B534-5750ACA49020}"/>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8" name="Ovaal 217">
                <a:extLst>
                  <a:ext uri="{FF2B5EF4-FFF2-40B4-BE49-F238E27FC236}">
                    <a16:creationId xmlns:a16="http://schemas.microsoft.com/office/drawing/2014/main" id="{A7D39AE5-3978-4086-8AA1-1460491CBD2F}"/>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9" name="Rechthoek 218">
                <a:extLst>
                  <a:ext uri="{FF2B5EF4-FFF2-40B4-BE49-F238E27FC236}">
                    <a16:creationId xmlns:a16="http://schemas.microsoft.com/office/drawing/2014/main" id="{2A1D90B0-78A4-4F71-856C-651CEFEAB48F}"/>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20" name="Rechte verbindingslijn 219">
                <a:extLst>
                  <a:ext uri="{FF2B5EF4-FFF2-40B4-BE49-F238E27FC236}">
                    <a16:creationId xmlns:a16="http://schemas.microsoft.com/office/drawing/2014/main" id="{C2CDCEEF-971F-478A-8FC6-47C5BAC6A38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98" name="Groep 197">
              <a:extLst>
                <a:ext uri="{FF2B5EF4-FFF2-40B4-BE49-F238E27FC236}">
                  <a16:creationId xmlns:a16="http://schemas.microsoft.com/office/drawing/2014/main" id="{D6387A0D-17EB-4A42-A164-184E29B7ABFD}"/>
                </a:ext>
              </a:extLst>
            </p:cNvPr>
            <p:cNvGrpSpPr/>
            <p:nvPr userDrawn="1"/>
          </p:nvGrpSpPr>
          <p:grpSpPr>
            <a:xfrm>
              <a:off x="-4668802" y="4423057"/>
              <a:ext cx="252000" cy="216024"/>
              <a:chOff x="-932185" y="5325334"/>
              <a:chExt cx="252000" cy="216024"/>
            </a:xfrm>
          </p:grpSpPr>
          <p:sp>
            <p:nvSpPr>
              <p:cNvPr id="199" name="Rechthoek 198">
                <a:extLst>
                  <a:ext uri="{FF2B5EF4-FFF2-40B4-BE49-F238E27FC236}">
                    <a16:creationId xmlns:a16="http://schemas.microsoft.com/office/drawing/2014/main" id="{1E727A59-7EA1-4058-B1A0-D139C18AF49A}"/>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00" name="Groep 199">
                <a:extLst>
                  <a:ext uri="{FF2B5EF4-FFF2-40B4-BE49-F238E27FC236}">
                    <a16:creationId xmlns:a16="http://schemas.microsoft.com/office/drawing/2014/main" id="{5CE9CCDD-FEE3-4F35-A42B-2799D5D3B839}"/>
                  </a:ext>
                </a:extLst>
              </p:cNvPr>
              <p:cNvGrpSpPr/>
              <p:nvPr userDrawn="1"/>
            </p:nvGrpSpPr>
            <p:grpSpPr>
              <a:xfrm>
                <a:off x="-925512" y="5325900"/>
                <a:ext cx="241658" cy="36000"/>
                <a:chOff x="-964435" y="5325900"/>
                <a:chExt cx="241658" cy="36000"/>
              </a:xfrm>
            </p:grpSpPr>
            <p:sp>
              <p:nvSpPr>
                <p:cNvPr id="209" name="Rechthoek 208">
                  <a:extLst>
                    <a:ext uri="{FF2B5EF4-FFF2-40B4-BE49-F238E27FC236}">
                      <a16:creationId xmlns:a16="http://schemas.microsoft.com/office/drawing/2014/main" id="{D69B4F6F-4934-45C6-84AA-1919691A116D}"/>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0" name="Rechthoek 209">
                  <a:extLst>
                    <a:ext uri="{FF2B5EF4-FFF2-40B4-BE49-F238E27FC236}">
                      <a16:creationId xmlns:a16="http://schemas.microsoft.com/office/drawing/2014/main" id="{DCA0ED53-8E28-4517-8758-8128A955018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1" name="Rechthoek 210">
                  <a:extLst>
                    <a:ext uri="{FF2B5EF4-FFF2-40B4-BE49-F238E27FC236}">
                      <a16:creationId xmlns:a16="http://schemas.microsoft.com/office/drawing/2014/main" id="{B19BCFE3-3BC4-4F2B-ADCB-8D53406C1F29}"/>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2" name="Rechthoek 211">
                  <a:extLst>
                    <a:ext uri="{FF2B5EF4-FFF2-40B4-BE49-F238E27FC236}">
                      <a16:creationId xmlns:a16="http://schemas.microsoft.com/office/drawing/2014/main" id="{B090147B-9308-46E7-AD5C-D2DF8BC3A964}"/>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3" name="Rechthoek 212">
                  <a:extLst>
                    <a:ext uri="{FF2B5EF4-FFF2-40B4-BE49-F238E27FC236}">
                      <a16:creationId xmlns:a16="http://schemas.microsoft.com/office/drawing/2014/main" id="{32873B1C-B86E-4F3E-BE51-92CF1CCCA02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4" name="Rechthoek 213">
                  <a:extLst>
                    <a:ext uri="{FF2B5EF4-FFF2-40B4-BE49-F238E27FC236}">
                      <a16:creationId xmlns:a16="http://schemas.microsoft.com/office/drawing/2014/main" id="{E91CE423-55F4-4125-BC86-D557BAEA718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5" name="Rechthoek 214">
                  <a:extLst>
                    <a:ext uri="{FF2B5EF4-FFF2-40B4-BE49-F238E27FC236}">
                      <a16:creationId xmlns:a16="http://schemas.microsoft.com/office/drawing/2014/main" id="{E74A8F28-2C82-47A4-8570-46B684B5F0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01" name="Groep 200">
                <a:extLst>
                  <a:ext uri="{FF2B5EF4-FFF2-40B4-BE49-F238E27FC236}">
                    <a16:creationId xmlns:a16="http://schemas.microsoft.com/office/drawing/2014/main" id="{548F4CFA-E49E-4897-BA95-5C2AF1811101}"/>
                  </a:ext>
                </a:extLst>
              </p:cNvPr>
              <p:cNvGrpSpPr/>
              <p:nvPr userDrawn="1"/>
            </p:nvGrpSpPr>
            <p:grpSpPr>
              <a:xfrm>
                <a:off x="-925512" y="5502593"/>
                <a:ext cx="241658" cy="36000"/>
                <a:chOff x="-964435" y="5325900"/>
                <a:chExt cx="241658" cy="36000"/>
              </a:xfrm>
            </p:grpSpPr>
            <p:sp>
              <p:nvSpPr>
                <p:cNvPr id="202" name="Rechthoek 201">
                  <a:extLst>
                    <a:ext uri="{FF2B5EF4-FFF2-40B4-BE49-F238E27FC236}">
                      <a16:creationId xmlns:a16="http://schemas.microsoft.com/office/drawing/2014/main" id="{A8EBB5F8-5501-4ACB-931D-02145E8B0F2C}"/>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3" name="Rechthoek 202">
                  <a:extLst>
                    <a:ext uri="{FF2B5EF4-FFF2-40B4-BE49-F238E27FC236}">
                      <a16:creationId xmlns:a16="http://schemas.microsoft.com/office/drawing/2014/main" id="{2488B0DA-DD58-45E0-A063-CCA32F8BAF0B}"/>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4" name="Rechthoek 203">
                  <a:extLst>
                    <a:ext uri="{FF2B5EF4-FFF2-40B4-BE49-F238E27FC236}">
                      <a16:creationId xmlns:a16="http://schemas.microsoft.com/office/drawing/2014/main" id="{803EEB54-9B8B-438F-BFBB-37CD0373A0F5}"/>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5" name="Rechthoek 204">
                  <a:extLst>
                    <a:ext uri="{FF2B5EF4-FFF2-40B4-BE49-F238E27FC236}">
                      <a16:creationId xmlns:a16="http://schemas.microsoft.com/office/drawing/2014/main" id="{9BCAF12A-411D-43BE-8FD6-75FB51362055}"/>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6" name="Rechthoek 205">
                  <a:extLst>
                    <a:ext uri="{FF2B5EF4-FFF2-40B4-BE49-F238E27FC236}">
                      <a16:creationId xmlns:a16="http://schemas.microsoft.com/office/drawing/2014/main" id="{FB5687D5-4280-4118-BBD4-71E394AF8AE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7" name="Rechthoek 206">
                  <a:extLst>
                    <a:ext uri="{FF2B5EF4-FFF2-40B4-BE49-F238E27FC236}">
                      <a16:creationId xmlns:a16="http://schemas.microsoft.com/office/drawing/2014/main" id="{BE3FA8DE-45D4-4A51-B31C-E06075C43243}"/>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8" name="Rechthoek 207">
                  <a:extLst>
                    <a:ext uri="{FF2B5EF4-FFF2-40B4-BE49-F238E27FC236}">
                      <a16:creationId xmlns:a16="http://schemas.microsoft.com/office/drawing/2014/main" id="{86406E85-7190-4EC3-B901-D640DB3FDED1}"/>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3241094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_3">
    <p:spTree>
      <p:nvGrpSpPr>
        <p:cNvPr id="1" name=""/>
        <p:cNvGrpSpPr/>
        <p:nvPr/>
      </p:nvGrpSpPr>
      <p:grpSpPr>
        <a:xfrm>
          <a:off x="0" y="0"/>
          <a:ext cx="0" cy="0"/>
          <a:chOff x="0" y="0"/>
          <a:chExt cx="0" cy="0"/>
        </a:xfrm>
      </p:grpSpPr>
      <p:sp>
        <p:nvSpPr>
          <p:cNvPr id="32" name="Tijdelijke aanduiding voor tekst 47">
            <a:extLst>
              <a:ext uri="{FF2B5EF4-FFF2-40B4-BE49-F238E27FC236}">
                <a16:creationId xmlns:a16="http://schemas.microsoft.com/office/drawing/2014/main" id="{36BD7837-AAF8-4A72-A1CE-F38799F29651}"/>
              </a:ext>
            </a:extLst>
          </p:cNvPr>
          <p:cNvSpPr>
            <a:spLocks noGrp="1"/>
          </p:cNvSpPr>
          <p:nvPr>
            <p:ph type="body" sz="quarter" idx="24"/>
          </p:nvPr>
        </p:nvSpPr>
        <p:spPr>
          <a:xfrm rot="20042220">
            <a:off x="3833130"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3" name="Tijdelijke aanduiding voor tekst 47">
            <a:extLst>
              <a:ext uri="{FF2B5EF4-FFF2-40B4-BE49-F238E27FC236}">
                <a16:creationId xmlns:a16="http://schemas.microsoft.com/office/drawing/2014/main" id="{3098A632-74C6-4CD5-B586-E2BDDE64393A}"/>
              </a:ext>
            </a:extLst>
          </p:cNvPr>
          <p:cNvSpPr>
            <a:spLocks noGrp="1"/>
          </p:cNvSpPr>
          <p:nvPr>
            <p:ph type="body" sz="quarter" idx="25"/>
          </p:nvPr>
        </p:nvSpPr>
        <p:spPr>
          <a:xfrm rot="1557780" flipH="1">
            <a:off x="6250746"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B7F3416A-E50F-4F43-A5C4-FBF41A4923CC}"/>
              </a:ext>
            </a:extLst>
          </p:cNvPr>
          <p:cNvSpPr>
            <a:spLocks noGrp="1"/>
          </p:cNvSpPr>
          <p:nvPr>
            <p:ph type="body" sz="quarter" idx="11"/>
          </p:nvPr>
        </p:nvSpPr>
        <p:spPr>
          <a:xfrm>
            <a:off x="2543175" y="1894758"/>
            <a:ext cx="7116763" cy="1545606"/>
          </a:xfrm>
          <a:solidFill>
            <a:schemeClr val="tx2"/>
          </a:solidFill>
          <a:ln w="28575" cap="flat" cmpd="sng" algn="ctr">
            <a:noFill/>
            <a:prstDash val="solid"/>
            <a:miter lim="800000"/>
          </a:ln>
          <a:effectLst/>
        </p:spPr>
        <p:txBody>
          <a:bodyPr lIns="108000" rIns="108000" bIns="0" rtlCol="0" anchor="ctr" anchorCtr="0"/>
          <a:lstStyle>
            <a:lvl1pPr marL="0" indent="0" algn="ctr">
              <a:buNone/>
              <a:defRPr kumimoji="0" lang="nl-NL" sz="24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cxnSp>
        <p:nvCxnSpPr>
          <p:cNvPr id="14" name="Rechte verbindingslijn 13">
            <a:extLst>
              <a:ext uri="{FF2B5EF4-FFF2-40B4-BE49-F238E27FC236}">
                <a16:creationId xmlns:a16="http://schemas.microsoft.com/office/drawing/2014/main" id="{F5F0B5CB-DE64-4B9E-B5A3-CAF2A0BE9990}"/>
              </a:ext>
            </a:extLst>
          </p:cNvPr>
          <p:cNvCxnSpPr/>
          <p:nvPr userDrawn="1"/>
        </p:nvCxnSpPr>
        <p:spPr>
          <a:xfrm flipH="1">
            <a:off x="3935413" y="3441700"/>
            <a:ext cx="1916112" cy="9239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B8649D1-C84C-488E-96F2-B3AA885B3BF2}"/>
              </a:ext>
            </a:extLst>
          </p:cNvPr>
          <p:cNvCxnSpPr>
            <a:cxnSpLocks/>
          </p:cNvCxnSpPr>
          <p:nvPr userDrawn="1"/>
        </p:nvCxnSpPr>
        <p:spPr>
          <a:xfrm>
            <a:off x="6348413" y="3441700"/>
            <a:ext cx="1916112" cy="9239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 name="Tijdelijke aanduiding voor tekst 47">
            <a:extLst>
              <a:ext uri="{FF2B5EF4-FFF2-40B4-BE49-F238E27FC236}">
                <a16:creationId xmlns:a16="http://schemas.microsoft.com/office/drawing/2014/main" id="{9866F96E-BFA8-44B5-95B6-704006C03179}"/>
              </a:ext>
            </a:extLst>
          </p:cNvPr>
          <p:cNvSpPr>
            <a:spLocks noGrp="1"/>
          </p:cNvSpPr>
          <p:nvPr>
            <p:ph type="body" sz="quarter" idx="12"/>
          </p:nvPr>
        </p:nvSpPr>
        <p:spPr>
          <a:xfrm>
            <a:off x="2647554" y="4370941"/>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898C5208-EBC4-48B3-8310-98CF9EE66469}"/>
              </a:ext>
            </a:extLst>
          </p:cNvPr>
          <p:cNvSpPr>
            <a:spLocks noGrp="1"/>
          </p:cNvSpPr>
          <p:nvPr>
            <p:ph type="body" sz="quarter" idx="13"/>
          </p:nvPr>
        </p:nvSpPr>
        <p:spPr>
          <a:xfrm>
            <a:off x="2156221"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28" name="Tijdelijke aanduiding voor tekst 47">
            <a:extLst>
              <a:ext uri="{FF2B5EF4-FFF2-40B4-BE49-F238E27FC236}">
                <a16:creationId xmlns:a16="http://schemas.microsoft.com/office/drawing/2014/main" id="{0B72702E-7DA0-4097-9DCF-FB0BCB400BB3}"/>
              </a:ext>
            </a:extLst>
          </p:cNvPr>
          <p:cNvSpPr>
            <a:spLocks noGrp="1"/>
          </p:cNvSpPr>
          <p:nvPr>
            <p:ph type="body" sz="quarter" idx="14"/>
          </p:nvPr>
        </p:nvSpPr>
        <p:spPr>
          <a:xfrm>
            <a:off x="6968730" y="4370941"/>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431A0C62-C738-4C98-BD94-986B257E73D6}"/>
              </a:ext>
            </a:extLst>
          </p:cNvPr>
          <p:cNvSpPr>
            <a:spLocks noGrp="1"/>
          </p:cNvSpPr>
          <p:nvPr>
            <p:ph type="body" sz="quarter" idx="15"/>
          </p:nvPr>
        </p:nvSpPr>
        <p:spPr>
          <a:xfrm>
            <a:off x="6477397"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0" name="Tijdelijke aanduiding voor afbeelding 3">
            <a:extLst>
              <a:ext uri="{FF2B5EF4-FFF2-40B4-BE49-F238E27FC236}">
                <a16:creationId xmlns:a16="http://schemas.microsoft.com/office/drawing/2014/main" id="{24CDCB20-409E-4273-B80D-251636FE27A4}"/>
              </a:ext>
            </a:extLst>
          </p:cNvPr>
          <p:cNvSpPr>
            <a:spLocks noGrp="1"/>
          </p:cNvSpPr>
          <p:nvPr>
            <p:ph type="pic" sz="quarter" idx="19" hasCustomPrompt="1"/>
          </p:nvPr>
        </p:nvSpPr>
        <p:spPr>
          <a:xfrm>
            <a:off x="3440906"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afbeelding 3">
            <a:extLst>
              <a:ext uri="{FF2B5EF4-FFF2-40B4-BE49-F238E27FC236}">
                <a16:creationId xmlns:a16="http://schemas.microsoft.com/office/drawing/2014/main" id="{55AD5EF3-4D9C-437A-91B4-9BDDEFBC2416}"/>
              </a:ext>
            </a:extLst>
          </p:cNvPr>
          <p:cNvSpPr>
            <a:spLocks noGrp="1"/>
          </p:cNvSpPr>
          <p:nvPr>
            <p:ph type="pic" sz="quarter" idx="20" hasCustomPrompt="1"/>
          </p:nvPr>
        </p:nvSpPr>
        <p:spPr>
          <a:xfrm>
            <a:off x="7762081" y="4431621"/>
            <a:ext cx="1004887" cy="1004887"/>
          </a:xfrm>
        </p:spPr>
        <p:txBody>
          <a:bodyPr anchor="ctr"/>
          <a:lstStyle>
            <a:lvl1pPr marL="0" indent="0" algn="ctr">
              <a:buFont typeface="Arial" panose="020B0604020202020204" pitchFamily="34" charset="0"/>
              <a:buNone/>
              <a:defRPr sz="2000"/>
            </a:lvl1pPr>
          </a:lstStyle>
          <a:p>
            <a:r>
              <a:rPr lang="nl-BE"/>
              <a:t>Icoon</a:t>
            </a:r>
          </a:p>
        </p:txBody>
      </p:sp>
    </p:spTree>
    <p:extLst>
      <p:ext uri="{BB962C8B-B14F-4D97-AF65-F5344CB8AC3E}">
        <p14:creationId xmlns:p14="http://schemas.microsoft.com/office/powerpoint/2010/main" val="32158331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_4">
    <p:spTree>
      <p:nvGrpSpPr>
        <p:cNvPr id="1" name=""/>
        <p:cNvGrpSpPr/>
        <p:nvPr/>
      </p:nvGrpSpPr>
      <p:grpSpPr>
        <a:xfrm>
          <a:off x="0" y="0"/>
          <a:ext cx="0" cy="0"/>
          <a:chOff x="0" y="0"/>
          <a:chExt cx="0" cy="0"/>
        </a:xfrm>
      </p:grpSpPr>
      <p:sp>
        <p:nvSpPr>
          <p:cNvPr id="18" name="Tijdelijke aanduiding voor tekst 47">
            <a:extLst>
              <a:ext uri="{FF2B5EF4-FFF2-40B4-BE49-F238E27FC236}">
                <a16:creationId xmlns:a16="http://schemas.microsoft.com/office/drawing/2014/main" id="{6D194261-EC13-4EEC-A5C9-4B8A136F72B0}"/>
              </a:ext>
            </a:extLst>
          </p:cNvPr>
          <p:cNvSpPr>
            <a:spLocks noGrp="1"/>
          </p:cNvSpPr>
          <p:nvPr>
            <p:ph type="body" sz="quarter" idx="24"/>
          </p:nvPr>
        </p:nvSpPr>
        <p:spPr>
          <a:xfrm rot="20042220">
            <a:off x="2347310"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9" name="Tijdelijke aanduiding voor tekst 47">
            <a:extLst>
              <a:ext uri="{FF2B5EF4-FFF2-40B4-BE49-F238E27FC236}">
                <a16:creationId xmlns:a16="http://schemas.microsoft.com/office/drawing/2014/main" id="{75800691-4CAF-4670-A7A0-E6FA8DD459B5}"/>
              </a:ext>
            </a:extLst>
          </p:cNvPr>
          <p:cNvSpPr>
            <a:spLocks noGrp="1"/>
          </p:cNvSpPr>
          <p:nvPr>
            <p:ph type="body" sz="quarter" idx="25"/>
          </p:nvPr>
        </p:nvSpPr>
        <p:spPr>
          <a:xfrm rot="1557780" flipH="1">
            <a:off x="7762193"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0" name="Tijdelijke aanduiding voor tekst 47">
            <a:extLst>
              <a:ext uri="{FF2B5EF4-FFF2-40B4-BE49-F238E27FC236}">
                <a16:creationId xmlns:a16="http://schemas.microsoft.com/office/drawing/2014/main" id="{A4B32FC4-48E0-481E-86EB-6B1016294594}"/>
              </a:ext>
            </a:extLst>
          </p:cNvPr>
          <p:cNvSpPr>
            <a:spLocks noGrp="1"/>
          </p:cNvSpPr>
          <p:nvPr>
            <p:ph type="body" sz="quarter" idx="26"/>
          </p:nvPr>
        </p:nvSpPr>
        <p:spPr>
          <a:xfrm rot="5400000" flipH="1">
            <a:off x="5641243" y="3893400"/>
            <a:ext cx="936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26" name="Tijdelijke aanduiding voor tekst 47">
            <a:extLst>
              <a:ext uri="{FF2B5EF4-FFF2-40B4-BE49-F238E27FC236}">
                <a16:creationId xmlns:a16="http://schemas.microsoft.com/office/drawing/2014/main" id="{9866F96E-BFA8-44B5-95B6-704006C03179}"/>
              </a:ext>
            </a:extLst>
          </p:cNvPr>
          <p:cNvSpPr>
            <a:spLocks noGrp="1"/>
          </p:cNvSpPr>
          <p:nvPr>
            <p:ph type="body" sz="quarter" idx="12"/>
          </p:nvPr>
        </p:nvSpPr>
        <p:spPr>
          <a:xfrm>
            <a:off x="1150038"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898C5208-EBC4-48B3-8310-98CF9EE66469}"/>
              </a:ext>
            </a:extLst>
          </p:cNvPr>
          <p:cNvSpPr>
            <a:spLocks noGrp="1"/>
          </p:cNvSpPr>
          <p:nvPr>
            <p:ph type="body" sz="quarter" idx="13"/>
          </p:nvPr>
        </p:nvSpPr>
        <p:spPr>
          <a:xfrm>
            <a:off x="658705"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28" name="Tijdelijke aanduiding voor tekst 47">
            <a:extLst>
              <a:ext uri="{FF2B5EF4-FFF2-40B4-BE49-F238E27FC236}">
                <a16:creationId xmlns:a16="http://schemas.microsoft.com/office/drawing/2014/main" id="{0B72702E-7DA0-4097-9DCF-FB0BCB400BB3}"/>
              </a:ext>
            </a:extLst>
          </p:cNvPr>
          <p:cNvSpPr>
            <a:spLocks noGrp="1"/>
          </p:cNvSpPr>
          <p:nvPr>
            <p:ph type="body" sz="quarter" idx="14"/>
          </p:nvPr>
        </p:nvSpPr>
        <p:spPr>
          <a:xfrm>
            <a:off x="8492732"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431A0C62-C738-4C98-BD94-986B257E73D6}"/>
              </a:ext>
            </a:extLst>
          </p:cNvPr>
          <p:cNvSpPr>
            <a:spLocks noGrp="1"/>
          </p:cNvSpPr>
          <p:nvPr>
            <p:ph type="body" sz="quarter" idx="15"/>
          </p:nvPr>
        </p:nvSpPr>
        <p:spPr>
          <a:xfrm>
            <a:off x="8001399"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0" name="Tijdelijke aanduiding voor afbeelding 3">
            <a:extLst>
              <a:ext uri="{FF2B5EF4-FFF2-40B4-BE49-F238E27FC236}">
                <a16:creationId xmlns:a16="http://schemas.microsoft.com/office/drawing/2014/main" id="{24CDCB20-409E-4273-B80D-251636FE27A4}"/>
              </a:ext>
            </a:extLst>
          </p:cNvPr>
          <p:cNvSpPr>
            <a:spLocks noGrp="1"/>
          </p:cNvSpPr>
          <p:nvPr>
            <p:ph type="pic" sz="quarter" idx="19" hasCustomPrompt="1"/>
          </p:nvPr>
        </p:nvSpPr>
        <p:spPr>
          <a:xfrm>
            <a:off x="1943390"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afbeelding 3">
            <a:extLst>
              <a:ext uri="{FF2B5EF4-FFF2-40B4-BE49-F238E27FC236}">
                <a16:creationId xmlns:a16="http://schemas.microsoft.com/office/drawing/2014/main" id="{55AD5EF3-4D9C-437A-91B4-9BDDEFBC2416}"/>
              </a:ext>
            </a:extLst>
          </p:cNvPr>
          <p:cNvSpPr>
            <a:spLocks noGrp="1"/>
          </p:cNvSpPr>
          <p:nvPr>
            <p:ph type="pic" sz="quarter" idx="20" hasCustomPrompt="1"/>
          </p:nvPr>
        </p:nvSpPr>
        <p:spPr>
          <a:xfrm>
            <a:off x="9286083"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3" name="Tijdelijke aanduiding voor tekst 47">
            <a:extLst>
              <a:ext uri="{FF2B5EF4-FFF2-40B4-BE49-F238E27FC236}">
                <a16:creationId xmlns:a16="http://schemas.microsoft.com/office/drawing/2014/main" id="{76EC871B-2D05-4BAD-A42D-270CECEBE584}"/>
              </a:ext>
            </a:extLst>
          </p:cNvPr>
          <p:cNvSpPr>
            <a:spLocks noGrp="1"/>
          </p:cNvSpPr>
          <p:nvPr>
            <p:ph type="body" sz="quarter" idx="21"/>
          </p:nvPr>
        </p:nvSpPr>
        <p:spPr>
          <a:xfrm>
            <a:off x="4821385"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6" name="Tijdelijke aanduiding voor tekst 47">
            <a:extLst>
              <a:ext uri="{FF2B5EF4-FFF2-40B4-BE49-F238E27FC236}">
                <a16:creationId xmlns:a16="http://schemas.microsoft.com/office/drawing/2014/main" id="{710173FF-A05A-4DF1-935C-4C6E2A413BDE}"/>
              </a:ext>
            </a:extLst>
          </p:cNvPr>
          <p:cNvSpPr>
            <a:spLocks noGrp="1"/>
          </p:cNvSpPr>
          <p:nvPr>
            <p:ph type="body" sz="quarter" idx="22"/>
          </p:nvPr>
        </p:nvSpPr>
        <p:spPr>
          <a:xfrm>
            <a:off x="4330052"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17" name="Tijdelijke aanduiding voor afbeelding 3">
            <a:extLst>
              <a:ext uri="{FF2B5EF4-FFF2-40B4-BE49-F238E27FC236}">
                <a16:creationId xmlns:a16="http://schemas.microsoft.com/office/drawing/2014/main" id="{095E87F1-DA0C-40FA-B5CB-B2872E2C4006}"/>
              </a:ext>
            </a:extLst>
          </p:cNvPr>
          <p:cNvSpPr>
            <a:spLocks noGrp="1"/>
          </p:cNvSpPr>
          <p:nvPr>
            <p:ph type="pic" sz="quarter" idx="23" hasCustomPrompt="1"/>
          </p:nvPr>
        </p:nvSpPr>
        <p:spPr>
          <a:xfrm>
            <a:off x="5614737"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25" name="Tijdelijke aanduiding voor tekst 47">
            <a:extLst>
              <a:ext uri="{FF2B5EF4-FFF2-40B4-BE49-F238E27FC236}">
                <a16:creationId xmlns:a16="http://schemas.microsoft.com/office/drawing/2014/main" id="{B7F3416A-E50F-4F43-A5C4-FBF41A4923CC}"/>
              </a:ext>
            </a:extLst>
          </p:cNvPr>
          <p:cNvSpPr>
            <a:spLocks noGrp="1"/>
          </p:cNvSpPr>
          <p:nvPr>
            <p:ph type="body" sz="quarter" idx="11"/>
          </p:nvPr>
        </p:nvSpPr>
        <p:spPr>
          <a:xfrm>
            <a:off x="2537619" y="1894758"/>
            <a:ext cx="7116763" cy="1545606"/>
          </a:xfrm>
          <a:solidFill>
            <a:schemeClr val="tx2"/>
          </a:solidFill>
          <a:ln w="28575" cap="flat" cmpd="sng" algn="ctr">
            <a:noFill/>
            <a:prstDash val="solid"/>
            <a:miter lim="800000"/>
          </a:ln>
          <a:effectLst/>
        </p:spPr>
        <p:txBody>
          <a:bodyPr lIns="108000" rIns="108000" bIns="0" rtlCol="0" anchor="ctr" anchorCtr="0"/>
          <a:lstStyle>
            <a:lvl1pPr marL="0" indent="0" algn="ctr">
              <a:buNone/>
              <a:defRPr kumimoji="0" lang="nl-NL" sz="24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Tree>
    <p:extLst>
      <p:ext uri="{BB962C8B-B14F-4D97-AF65-F5344CB8AC3E}">
        <p14:creationId xmlns:p14="http://schemas.microsoft.com/office/powerpoint/2010/main" val="37357749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_5">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61F25B2-3B39-4EE3-B54B-F0A946787053}"/>
              </a:ext>
            </a:extLst>
          </p:cNvPr>
          <p:cNvSpPr>
            <a:spLocks noGrp="1"/>
          </p:cNvSpPr>
          <p:nvPr>
            <p:ph type="body" sz="quarter" idx="10"/>
          </p:nvPr>
        </p:nvSpPr>
        <p:spPr>
          <a:xfrm>
            <a:off x="5305425" y="1797050"/>
            <a:ext cx="6475413" cy="3429000"/>
          </a:xfrm>
          <a:solidFill>
            <a:schemeClr val="tx2"/>
          </a:solidFill>
          <a:ln>
            <a:solidFill>
              <a:schemeClr val="accent1"/>
            </a:solidFill>
          </a:ln>
        </p:spPr>
        <p:txBody>
          <a:bodyPr lIns="540000" tIns="432000" rIns="684000" bIns="432000" anchor="ctr"/>
          <a:lstStyle>
            <a:lvl1pPr marL="0" indent="0" algn="r">
              <a:buNone/>
              <a:defRPr sz="3600"/>
            </a:lvl1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B75FA140-3B45-46CB-BBAE-44BF1411E4C8}"/>
              </a:ext>
            </a:extLst>
          </p:cNvPr>
          <p:cNvSpPr>
            <a:spLocks noGrp="1"/>
          </p:cNvSpPr>
          <p:nvPr>
            <p:ph type="body" sz="quarter" idx="13"/>
          </p:nvPr>
        </p:nvSpPr>
        <p:spPr>
          <a:xfrm>
            <a:off x="4360111" y="3536535"/>
            <a:ext cx="1285200" cy="1285200"/>
          </a:xfrm>
          <a:prstGeom prst="rect">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49" name="Tijdelijke aanduiding voor tekst 47">
            <a:extLst>
              <a:ext uri="{FF2B5EF4-FFF2-40B4-BE49-F238E27FC236}">
                <a16:creationId xmlns:a16="http://schemas.microsoft.com/office/drawing/2014/main" id="{099E4B92-63FC-4733-A454-C24A51085C3D}"/>
              </a:ext>
            </a:extLst>
          </p:cNvPr>
          <p:cNvSpPr>
            <a:spLocks noGrp="1"/>
          </p:cNvSpPr>
          <p:nvPr>
            <p:ph type="body" sz="quarter" idx="14"/>
          </p:nvPr>
        </p:nvSpPr>
        <p:spPr>
          <a:xfrm>
            <a:off x="4360111" y="5032400"/>
            <a:ext cx="1285200" cy="1285200"/>
          </a:xfrm>
          <a:prstGeom prst="rect">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7" name="Tijdelijke aanduiding voor tekst 47">
            <a:extLst>
              <a:ext uri="{FF2B5EF4-FFF2-40B4-BE49-F238E27FC236}">
                <a16:creationId xmlns:a16="http://schemas.microsoft.com/office/drawing/2014/main" id="{01704F2D-5AE7-41CC-95B2-1B3E94395878}"/>
              </a:ext>
            </a:extLst>
          </p:cNvPr>
          <p:cNvSpPr>
            <a:spLocks noGrp="1"/>
          </p:cNvSpPr>
          <p:nvPr>
            <p:ph type="body" sz="quarter" idx="12"/>
          </p:nvPr>
        </p:nvSpPr>
        <p:spPr>
          <a:xfrm>
            <a:off x="4360111" y="2040670"/>
            <a:ext cx="1285200" cy="1285200"/>
          </a:xfrm>
          <a:custGeom>
            <a:avLst/>
            <a:gdLst>
              <a:gd name="connsiteX0" fmla="*/ 0 w 1285200"/>
              <a:gd name="connsiteY0" fmla="*/ 0 h 1285200"/>
              <a:gd name="connsiteX1" fmla="*/ 1285200 w 1285200"/>
              <a:gd name="connsiteY1" fmla="*/ 0 h 1285200"/>
              <a:gd name="connsiteX2" fmla="*/ 1285200 w 1285200"/>
              <a:gd name="connsiteY2" fmla="*/ 1285200 h 1285200"/>
              <a:gd name="connsiteX3" fmla="*/ 0 w 1285200"/>
              <a:gd name="connsiteY3" fmla="*/ 1285200 h 1285200"/>
              <a:gd name="connsiteX4" fmla="*/ 0 w 1285200"/>
              <a:gd name="connsiteY4" fmla="*/ 0 h 1285200"/>
              <a:gd name="connsiteX0" fmla="*/ 0 w 1285200"/>
              <a:gd name="connsiteY0" fmla="*/ 0 h 1285200"/>
              <a:gd name="connsiteX1" fmla="*/ 1000526 w 1285200"/>
              <a:gd name="connsiteY1" fmla="*/ 355 h 1285200"/>
              <a:gd name="connsiteX2" fmla="*/ 1285200 w 1285200"/>
              <a:gd name="connsiteY2" fmla="*/ 0 h 1285200"/>
              <a:gd name="connsiteX3" fmla="*/ 1285200 w 1285200"/>
              <a:gd name="connsiteY3" fmla="*/ 1285200 h 1285200"/>
              <a:gd name="connsiteX4" fmla="*/ 0 w 1285200"/>
              <a:gd name="connsiteY4" fmla="*/ 1285200 h 1285200"/>
              <a:gd name="connsiteX5" fmla="*/ 0 w 1285200"/>
              <a:gd name="connsiteY5" fmla="*/ 0 h 1285200"/>
              <a:gd name="connsiteX0" fmla="*/ 0 w 1285200"/>
              <a:gd name="connsiteY0" fmla="*/ 0 h 1285200"/>
              <a:gd name="connsiteX1" fmla="*/ 1000526 w 1285200"/>
              <a:gd name="connsiteY1" fmla="*/ 355 h 1285200"/>
              <a:gd name="connsiteX2" fmla="*/ 1285200 w 1285200"/>
              <a:gd name="connsiteY2" fmla="*/ 0 h 1285200"/>
              <a:gd name="connsiteX3" fmla="*/ 1283492 w 1285200"/>
              <a:gd name="connsiteY3" fmla="*/ 796852 h 1285200"/>
              <a:gd name="connsiteX4" fmla="*/ 1285200 w 1285200"/>
              <a:gd name="connsiteY4" fmla="*/ 1285200 h 1285200"/>
              <a:gd name="connsiteX5" fmla="*/ 0 w 1285200"/>
              <a:gd name="connsiteY5" fmla="*/ 1285200 h 1285200"/>
              <a:gd name="connsiteX6" fmla="*/ 0 w 1285200"/>
              <a:gd name="connsiteY6" fmla="*/ 0 h 1285200"/>
              <a:gd name="connsiteX0" fmla="*/ 0 w 1285200"/>
              <a:gd name="connsiteY0" fmla="*/ 0 h 1285200"/>
              <a:gd name="connsiteX1" fmla="*/ 1000526 w 1285200"/>
              <a:gd name="connsiteY1" fmla="*/ 355 h 1285200"/>
              <a:gd name="connsiteX2" fmla="*/ 1283492 w 1285200"/>
              <a:gd name="connsiteY2" fmla="*/ 796852 h 1285200"/>
              <a:gd name="connsiteX3" fmla="*/ 1285200 w 1285200"/>
              <a:gd name="connsiteY3" fmla="*/ 1285200 h 1285200"/>
              <a:gd name="connsiteX4" fmla="*/ 0 w 1285200"/>
              <a:gd name="connsiteY4" fmla="*/ 1285200 h 1285200"/>
              <a:gd name="connsiteX5" fmla="*/ 0 w 1285200"/>
              <a:gd name="connsiteY5" fmla="*/ 0 h 12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200" h="1285200">
                <a:moveTo>
                  <a:pt x="0" y="0"/>
                </a:moveTo>
                <a:lnTo>
                  <a:pt x="1000526" y="355"/>
                </a:lnTo>
                <a:lnTo>
                  <a:pt x="1283492" y="796852"/>
                </a:lnTo>
                <a:cubicBezTo>
                  <a:pt x="1284061" y="959635"/>
                  <a:pt x="1284631" y="1122417"/>
                  <a:pt x="1285200" y="1285200"/>
                </a:cubicBezTo>
                <a:lnTo>
                  <a:pt x="0" y="1285200"/>
                </a:lnTo>
                <a:lnTo>
                  <a:pt x="0" y="0"/>
                </a:lnTo>
                <a:close/>
              </a:path>
            </a:pathLst>
          </a:cu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50" name="Tijdelijke aanduiding voor tekst 47">
            <a:extLst>
              <a:ext uri="{FF2B5EF4-FFF2-40B4-BE49-F238E27FC236}">
                <a16:creationId xmlns:a16="http://schemas.microsoft.com/office/drawing/2014/main" id="{0BA0BF50-CFAE-4248-B680-184DD29EEDEF}"/>
              </a:ext>
            </a:extLst>
          </p:cNvPr>
          <p:cNvSpPr>
            <a:spLocks noGrp="1"/>
          </p:cNvSpPr>
          <p:nvPr>
            <p:ph type="body" sz="quarter" idx="24"/>
          </p:nvPr>
        </p:nvSpPr>
        <p:spPr>
          <a:xfrm rot="15026108">
            <a:off x="3312322"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 name="Tijdelijke aanduiding voor tekst 5">
            <a:extLst>
              <a:ext uri="{FF2B5EF4-FFF2-40B4-BE49-F238E27FC236}">
                <a16:creationId xmlns:a16="http://schemas.microsoft.com/office/drawing/2014/main" id="{CCB98684-30C5-4428-A4E7-CE2240ACDCCD}"/>
              </a:ext>
            </a:extLst>
          </p:cNvPr>
          <p:cNvSpPr>
            <a:spLocks noGrp="1"/>
          </p:cNvSpPr>
          <p:nvPr>
            <p:ph type="body" sz="quarter" idx="25"/>
          </p:nvPr>
        </p:nvSpPr>
        <p:spPr>
          <a:xfrm>
            <a:off x="371475" y="2151178"/>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2" name="Tijdelijke aanduiding voor tekst 5">
            <a:extLst>
              <a:ext uri="{FF2B5EF4-FFF2-40B4-BE49-F238E27FC236}">
                <a16:creationId xmlns:a16="http://schemas.microsoft.com/office/drawing/2014/main" id="{20642D43-BB17-4F69-9E77-685518BFD40A}"/>
              </a:ext>
            </a:extLst>
          </p:cNvPr>
          <p:cNvSpPr>
            <a:spLocks noGrp="1"/>
          </p:cNvSpPr>
          <p:nvPr>
            <p:ph type="body" sz="quarter" idx="26"/>
          </p:nvPr>
        </p:nvSpPr>
        <p:spPr>
          <a:xfrm>
            <a:off x="371475" y="3647043"/>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3" name="Tijdelijke aanduiding voor tekst 5">
            <a:extLst>
              <a:ext uri="{FF2B5EF4-FFF2-40B4-BE49-F238E27FC236}">
                <a16:creationId xmlns:a16="http://schemas.microsoft.com/office/drawing/2014/main" id="{E3188A0B-C029-4AB0-AE0F-08C59E536AAC}"/>
              </a:ext>
            </a:extLst>
          </p:cNvPr>
          <p:cNvSpPr>
            <a:spLocks noGrp="1"/>
          </p:cNvSpPr>
          <p:nvPr>
            <p:ph type="body" sz="quarter" idx="27"/>
          </p:nvPr>
        </p:nvSpPr>
        <p:spPr>
          <a:xfrm>
            <a:off x="371475" y="5142908"/>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4" name="Tijdelijke aanduiding voor afbeelding 3">
            <a:extLst>
              <a:ext uri="{FF2B5EF4-FFF2-40B4-BE49-F238E27FC236}">
                <a16:creationId xmlns:a16="http://schemas.microsoft.com/office/drawing/2014/main" id="{A08E5C05-8B6B-4B34-88ED-938EA490007D}"/>
              </a:ext>
            </a:extLst>
          </p:cNvPr>
          <p:cNvSpPr>
            <a:spLocks noGrp="1"/>
          </p:cNvSpPr>
          <p:nvPr>
            <p:ph type="pic" sz="quarter" idx="19" hasCustomPrompt="1"/>
          </p:nvPr>
        </p:nvSpPr>
        <p:spPr>
          <a:xfrm>
            <a:off x="4500267" y="2196314"/>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55" name="Tijdelijke aanduiding voor afbeelding 3">
            <a:extLst>
              <a:ext uri="{FF2B5EF4-FFF2-40B4-BE49-F238E27FC236}">
                <a16:creationId xmlns:a16="http://schemas.microsoft.com/office/drawing/2014/main" id="{9B119E2C-8C8C-4B2C-BB47-48A71F86E249}"/>
              </a:ext>
            </a:extLst>
          </p:cNvPr>
          <p:cNvSpPr>
            <a:spLocks noGrp="1"/>
          </p:cNvSpPr>
          <p:nvPr>
            <p:ph type="pic" sz="quarter" idx="28" hasCustomPrompt="1"/>
          </p:nvPr>
        </p:nvSpPr>
        <p:spPr>
          <a:xfrm>
            <a:off x="4500267" y="367669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56" name="Tijdelijke aanduiding voor afbeelding 3">
            <a:extLst>
              <a:ext uri="{FF2B5EF4-FFF2-40B4-BE49-F238E27FC236}">
                <a16:creationId xmlns:a16="http://schemas.microsoft.com/office/drawing/2014/main" id="{E820CFD6-4929-44FB-8E3D-759B5EB10272}"/>
              </a:ext>
            </a:extLst>
          </p:cNvPr>
          <p:cNvSpPr>
            <a:spLocks noGrp="1"/>
          </p:cNvSpPr>
          <p:nvPr>
            <p:ph type="pic" sz="quarter" idx="29" hasCustomPrompt="1"/>
          </p:nvPr>
        </p:nvSpPr>
        <p:spPr>
          <a:xfrm>
            <a:off x="4500267" y="5188220"/>
            <a:ext cx="1004887" cy="1004887"/>
          </a:xfrm>
        </p:spPr>
        <p:txBody>
          <a:bodyPr anchor="ctr"/>
          <a:lstStyle>
            <a:lvl1pPr marL="0" indent="0" algn="ctr">
              <a:buFont typeface="Arial" panose="020B0604020202020204" pitchFamily="34" charset="0"/>
              <a:buNone/>
              <a:defRPr sz="2000"/>
            </a:lvl1pPr>
          </a:lstStyle>
          <a:p>
            <a:r>
              <a:rPr lang="nl-BE"/>
              <a:t>Icoon</a:t>
            </a:r>
          </a:p>
        </p:txBody>
      </p:sp>
    </p:spTree>
    <p:extLst>
      <p:ext uri="{BB962C8B-B14F-4D97-AF65-F5344CB8AC3E}">
        <p14:creationId xmlns:p14="http://schemas.microsoft.com/office/powerpoint/2010/main" val="872626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_6">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5" y="2005549"/>
            <a:ext cx="6439975" cy="2846902"/>
          </a:xfrm>
          <a:solidFill>
            <a:schemeClr val="tx2"/>
          </a:solidFill>
          <a:ln>
            <a:solidFill>
              <a:schemeClr val="tx2"/>
            </a:solidFill>
          </a:ln>
        </p:spPr>
        <p:txBody>
          <a:bodyPr lIns="540000" tIns="432000" rIns="684000" bIns="432000" anchor="ctr"/>
          <a:lstStyle>
            <a:lvl1pPr marL="0" indent="0" algn="l">
              <a:buNone/>
              <a:defRPr sz="3600"/>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4" name="Tijdelijke aanduiding voor tekst 3">
            <a:extLst>
              <a:ext uri="{FF2B5EF4-FFF2-40B4-BE49-F238E27FC236}">
                <a16:creationId xmlns:a16="http://schemas.microsoft.com/office/drawing/2014/main" id="{B45C1769-122C-4B0C-9DCA-8E6AF6F476DD}"/>
              </a:ext>
            </a:extLst>
          </p:cNvPr>
          <p:cNvSpPr>
            <a:spLocks noGrp="1"/>
          </p:cNvSpPr>
          <p:nvPr>
            <p:ph type="body" sz="quarter" idx="26"/>
          </p:nvPr>
        </p:nvSpPr>
        <p:spPr>
          <a:xfrm>
            <a:off x="6280823" y="2257425"/>
            <a:ext cx="5539701" cy="374572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5615034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gram_7">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5" y="2863850"/>
            <a:ext cx="6439975" cy="2846902"/>
          </a:xfrm>
          <a:solidFill>
            <a:schemeClr val="bg2"/>
          </a:solidFill>
          <a:ln>
            <a:solidFill>
              <a:schemeClr val="bg2"/>
            </a:solidFill>
          </a:ln>
        </p:spPr>
        <p:txBody>
          <a:bodyPr lIns="540000" tIns="432000" rIns="684000" bIns="432000" anchor="ctr"/>
          <a:lstStyle>
            <a:lvl1pPr marL="0" indent="0" algn="l">
              <a:buNone/>
              <a:defRPr sz="3600"/>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5" name="Tijdelijke aanduiding voor tekst 47">
            <a:extLst>
              <a:ext uri="{FF2B5EF4-FFF2-40B4-BE49-F238E27FC236}">
                <a16:creationId xmlns:a16="http://schemas.microsoft.com/office/drawing/2014/main" id="{6CB7910D-1356-459E-9E9F-13FD840A765E}"/>
              </a:ext>
            </a:extLst>
          </p:cNvPr>
          <p:cNvSpPr>
            <a:spLocks noGrp="1"/>
          </p:cNvSpPr>
          <p:nvPr>
            <p:ph type="body" sz="quarter" idx="13"/>
          </p:nvPr>
        </p:nvSpPr>
        <p:spPr>
          <a:xfrm>
            <a:off x="6525896" y="3536535"/>
            <a:ext cx="1285200" cy="1285200"/>
          </a:xfrm>
          <a:prstGeom prst="rect">
            <a:avLst/>
          </a:pr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6" name="Tijdelijke aanduiding voor tekst 47">
            <a:extLst>
              <a:ext uri="{FF2B5EF4-FFF2-40B4-BE49-F238E27FC236}">
                <a16:creationId xmlns:a16="http://schemas.microsoft.com/office/drawing/2014/main" id="{ED494A43-126B-48B9-B79A-CBF78D12D7BD}"/>
              </a:ext>
            </a:extLst>
          </p:cNvPr>
          <p:cNvSpPr>
            <a:spLocks noGrp="1"/>
          </p:cNvSpPr>
          <p:nvPr>
            <p:ph type="body" sz="quarter" idx="14"/>
          </p:nvPr>
        </p:nvSpPr>
        <p:spPr>
          <a:xfrm>
            <a:off x="6525896" y="2065134"/>
            <a:ext cx="1285200" cy="1285200"/>
          </a:xfrm>
          <a:prstGeom prst="rect">
            <a:avLst/>
          </a:pr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7" name="Tijdelijke aanduiding voor tekst 47">
            <a:extLst>
              <a:ext uri="{FF2B5EF4-FFF2-40B4-BE49-F238E27FC236}">
                <a16:creationId xmlns:a16="http://schemas.microsoft.com/office/drawing/2014/main" id="{9E65CA7D-BED0-4D2D-A4CF-DEDE49428EE5}"/>
              </a:ext>
            </a:extLst>
          </p:cNvPr>
          <p:cNvSpPr>
            <a:spLocks noGrp="1"/>
          </p:cNvSpPr>
          <p:nvPr>
            <p:ph type="body" sz="quarter" idx="12"/>
          </p:nvPr>
        </p:nvSpPr>
        <p:spPr>
          <a:xfrm rot="10800000">
            <a:off x="6525896" y="5039180"/>
            <a:ext cx="1285200" cy="1285200"/>
          </a:xfrm>
          <a:custGeom>
            <a:avLst/>
            <a:gdLst>
              <a:gd name="connsiteX0" fmla="*/ 0 w 1285200"/>
              <a:gd name="connsiteY0" fmla="*/ 0 h 1285200"/>
              <a:gd name="connsiteX1" fmla="*/ 1285200 w 1285200"/>
              <a:gd name="connsiteY1" fmla="*/ 0 h 1285200"/>
              <a:gd name="connsiteX2" fmla="*/ 1285200 w 1285200"/>
              <a:gd name="connsiteY2" fmla="*/ 1285200 h 1285200"/>
              <a:gd name="connsiteX3" fmla="*/ 0 w 1285200"/>
              <a:gd name="connsiteY3" fmla="*/ 1285200 h 1285200"/>
              <a:gd name="connsiteX4" fmla="*/ 0 w 1285200"/>
              <a:gd name="connsiteY4" fmla="*/ 0 h 1285200"/>
              <a:gd name="connsiteX0" fmla="*/ 0 w 1285200"/>
              <a:gd name="connsiteY0" fmla="*/ 0 h 1285200"/>
              <a:gd name="connsiteX1" fmla="*/ 1000526 w 1285200"/>
              <a:gd name="connsiteY1" fmla="*/ 355 h 1285200"/>
              <a:gd name="connsiteX2" fmla="*/ 1285200 w 1285200"/>
              <a:gd name="connsiteY2" fmla="*/ 0 h 1285200"/>
              <a:gd name="connsiteX3" fmla="*/ 1285200 w 1285200"/>
              <a:gd name="connsiteY3" fmla="*/ 1285200 h 1285200"/>
              <a:gd name="connsiteX4" fmla="*/ 0 w 1285200"/>
              <a:gd name="connsiteY4" fmla="*/ 1285200 h 1285200"/>
              <a:gd name="connsiteX5" fmla="*/ 0 w 1285200"/>
              <a:gd name="connsiteY5" fmla="*/ 0 h 1285200"/>
              <a:gd name="connsiteX0" fmla="*/ 0 w 1285200"/>
              <a:gd name="connsiteY0" fmla="*/ 0 h 1285200"/>
              <a:gd name="connsiteX1" fmla="*/ 1000526 w 1285200"/>
              <a:gd name="connsiteY1" fmla="*/ 355 h 1285200"/>
              <a:gd name="connsiteX2" fmla="*/ 1285200 w 1285200"/>
              <a:gd name="connsiteY2" fmla="*/ 0 h 1285200"/>
              <a:gd name="connsiteX3" fmla="*/ 1283492 w 1285200"/>
              <a:gd name="connsiteY3" fmla="*/ 796852 h 1285200"/>
              <a:gd name="connsiteX4" fmla="*/ 1285200 w 1285200"/>
              <a:gd name="connsiteY4" fmla="*/ 1285200 h 1285200"/>
              <a:gd name="connsiteX5" fmla="*/ 0 w 1285200"/>
              <a:gd name="connsiteY5" fmla="*/ 1285200 h 1285200"/>
              <a:gd name="connsiteX6" fmla="*/ 0 w 1285200"/>
              <a:gd name="connsiteY6" fmla="*/ 0 h 1285200"/>
              <a:gd name="connsiteX0" fmla="*/ 0 w 1285200"/>
              <a:gd name="connsiteY0" fmla="*/ 0 h 1285200"/>
              <a:gd name="connsiteX1" fmla="*/ 1000526 w 1285200"/>
              <a:gd name="connsiteY1" fmla="*/ 355 h 1285200"/>
              <a:gd name="connsiteX2" fmla="*/ 1283492 w 1285200"/>
              <a:gd name="connsiteY2" fmla="*/ 796852 h 1285200"/>
              <a:gd name="connsiteX3" fmla="*/ 1285200 w 1285200"/>
              <a:gd name="connsiteY3" fmla="*/ 1285200 h 1285200"/>
              <a:gd name="connsiteX4" fmla="*/ 0 w 1285200"/>
              <a:gd name="connsiteY4" fmla="*/ 1285200 h 1285200"/>
              <a:gd name="connsiteX5" fmla="*/ 0 w 1285200"/>
              <a:gd name="connsiteY5" fmla="*/ 0 h 12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200" h="1285200">
                <a:moveTo>
                  <a:pt x="0" y="0"/>
                </a:moveTo>
                <a:lnTo>
                  <a:pt x="1000526" y="355"/>
                </a:lnTo>
                <a:lnTo>
                  <a:pt x="1283492" y="796852"/>
                </a:lnTo>
                <a:cubicBezTo>
                  <a:pt x="1284061" y="959635"/>
                  <a:pt x="1284631" y="1122417"/>
                  <a:pt x="1285200" y="1285200"/>
                </a:cubicBezTo>
                <a:lnTo>
                  <a:pt x="0" y="1285200"/>
                </a:lnTo>
                <a:lnTo>
                  <a:pt x="0" y="0"/>
                </a:lnTo>
                <a:close/>
              </a:path>
            </a:pathLst>
          </a:cu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8" name="Tijdelijke aanduiding voor afbeelding 3">
            <a:extLst>
              <a:ext uri="{FF2B5EF4-FFF2-40B4-BE49-F238E27FC236}">
                <a16:creationId xmlns:a16="http://schemas.microsoft.com/office/drawing/2014/main" id="{506BB0EB-5F12-48A5-BC1F-5EEE9170E10F}"/>
              </a:ext>
            </a:extLst>
          </p:cNvPr>
          <p:cNvSpPr>
            <a:spLocks noGrp="1"/>
          </p:cNvSpPr>
          <p:nvPr>
            <p:ph type="pic" sz="quarter" idx="19" hasCustomPrompt="1"/>
          </p:nvPr>
        </p:nvSpPr>
        <p:spPr>
          <a:xfrm>
            <a:off x="6666052" y="2196314"/>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69" name="Tijdelijke aanduiding voor afbeelding 3">
            <a:extLst>
              <a:ext uri="{FF2B5EF4-FFF2-40B4-BE49-F238E27FC236}">
                <a16:creationId xmlns:a16="http://schemas.microsoft.com/office/drawing/2014/main" id="{4C41BD19-ACC1-490A-B894-7168EFE511FC}"/>
              </a:ext>
            </a:extLst>
          </p:cNvPr>
          <p:cNvSpPr>
            <a:spLocks noGrp="1"/>
          </p:cNvSpPr>
          <p:nvPr>
            <p:ph type="pic" sz="quarter" idx="28" hasCustomPrompt="1"/>
          </p:nvPr>
        </p:nvSpPr>
        <p:spPr>
          <a:xfrm>
            <a:off x="6666052" y="367669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70" name="Tijdelijke aanduiding voor afbeelding 3">
            <a:extLst>
              <a:ext uri="{FF2B5EF4-FFF2-40B4-BE49-F238E27FC236}">
                <a16:creationId xmlns:a16="http://schemas.microsoft.com/office/drawing/2014/main" id="{2072EB46-EB3A-440D-AF94-39AE43D53A0E}"/>
              </a:ext>
            </a:extLst>
          </p:cNvPr>
          <p:cNvSpPr>
            <a:spLocks noGrp="1"/>
          </p:cNvSpPr>
          <p:nvPr>
            <p:ph type="pic" sz="quarter" idx="29" hasCustomPrompt="1"/>
          </p:nvPr>
        </p:nvSpPr>
        <p:spPr>
          <a:xfrm>
            <a:off x="6666052" y="5188220"/>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71" name="Tijdelijke aanduiding voor tekst 5">
            <a:extLst>
              <a:ext uri="{FF2B5EF4-FFF2-40B4-BE49-F238E27FC236}">
                <a16:creationId xmlns:a16="http://schemas.microsoft.com/office/drawing/2014/main" id="{81FDEBF5-3E16-4DF5-886F-A5BE304C5411}"/>
              </a:ext>
            </a:extLst>
          </p:cNvPr>
          <p:cNvSpPr>
            <a:spLocks noGrp="1"/>
          </p:cNvSpPr>
          <p:nvPr>
            <p:ph type="body" sz="quarter" idx="25"/>
          </p:nvPr>
        </p:nvSpPr>
        <p:spPr>
          <a:xfrm>
            <a:off x="8275638" y="2185730"/>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
        <p:nvSpPr>
          <p:cNvPr id="72" name="Tijdelijke aanduiding voor tekst 5">
            <a:extLst>
              <a:ext uri="{FF2B5EF4-FFF2-40B4-BE49-F238E27FC236}">
                <a16:creationId xmlns:a16="http://schemas.microsoft.com/office/drawing/2014/main" id="{D9375397-6521-4589-842A-AF0D07B8750F}"/>
              </a:ext>
            </a:extLst>
          </p:cNvPr>
          <p:cNvSpPr>
            <a:spLocks noGrp="1"/>
          </p:cNvSpPr>
          <p:nvPr>
            <p:ph type="body" sz="quarter" idx="26"/>
          </p:nvPr>
        </p:nvSpPr>
        <p:spPr>
          <a:xfrm>
            <a:off x="8275638" y="3681595"/>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
        <p:nvSpPr>
          <p:cNvPr id="73" name="Tijdelijke aanduiding voor tekst 5">
            <a:extLst>
              <a:ext uri="{FF2B5EF4-FFF2-40B4-BE49-F238E27FC236}">
                <a16:creationId xmlns:a16="http://schemas.microsoft.com/office/drawing/2014/main" id="{D449DCFE-B682-4FBF-AE20-19B0108F5366}"/>
              </a:ext>
            </a:extLst>
          </p:cNvPr>
          <p:cNvSpPr>
            <a:spLocks noGrp="1"/>
          </p:cNvSpPr>
          <p:nvPr>
            <p:ph type="body" sz="quarter" idx="27"/>
          </p:nvPr>
        </p:nvSpPr>
        <p:spPr>
          <a:xfrm>
            <a:off x="8275638" y="5177460"/>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Tree>
    <p:extLst>
      <p:ext uri="{BB962C8B-B14F-4D97-AF65-F5344CB8AC3E}">
        <p14:creationId xmlns:p14="http://schemas.microsoft.com/office/powerpoint/2010/main" val="39389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gram_8">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4" y="2606674"/>
            <a:ext cx="6315075" cy="3451225"/>
          </a:xfrm>
          <a:custGeom>
            <a:avLst/>
            <a:gdLst>
              <a:gd name="connsiteX0" fmla="*/ 0 w 6315075"/>
              <a:gd name="connsiteY0" fmla="*/ 0 h 3451225"/>
              <a:gd name="connsiteX1" fmla="*/ 6315075 w 6315075"/>
              <a:gd name="connsiteY1" fmla="*/ 0 h 3451225"/>
              <a:gd name="connsiteX2" fmla="*/ 6315075 w 6315075"/>
              <a:gd name="connsiteY2" fmla="*/ 0 h 3451225"/>
              <a:gd name="connsiteX3" fmla="*/ 6315075 w 6315075"/>
              <a:gd name="connsiteY3" fmla="*/ 3451225 h 3451225"/>
              <a:gd name="connsiteX4" fmla="*/ 0 w 6315075"/>
              <a:gd name="connsiteY4" fmla="*/ 3451225 h 3451225"/>
              <a:gd name="connsiteX5" fmla="*/ 0 w 6315075"/>
              <a:gd name="connsiteY5" fmla="*/ 0 h 3451225"/>
              <a:gd name="connsiteX0" fmla="*/ 0 w 6315075"/>
              <a:gd name="connsiteY0" fmla="*/ 0 h 3451225"/>
              <a:gd name="connsiteX1" fmla="*/ 5095876 w 6315075"/>
              <a:gd name="connsiteY1" fmla="*/ 3176 h 3451225"/>
              <a:gd name="connsiteX2" fmla="*/ 6315075 w 6315075"/>
              <a:gd name="connsiteY2" fmla="*/ 0 h 3451225"/>
              <a:gd name="connsiteX3" fmla="*/ 6315075 w 6315075"/>
              <a:gd name="connsiteY3" fmla="*/ 0 h 3451225"/>
              <a:gd name="connsiteX4" fmla="*/ 6315075 w 6315075"/>
              <a:gd name="connsiteY4" fmla="*/ 3451225 h 3451225"/>
              <a:gd name="connsiteX5" fmla="*/ 0 w 6315075"/>
              <a:gd name="connsiteY5" fmla="*/ 3451225 h 3451225"/>
              <a:gd name="connsiteX6" fmla="*/ 0 w 6315075"/>
              <a:gd name="connsiteY6" fmla="*/ 0 h 3451225"/>
              <a:gd name="connsiteX0" fmla="*/ 0 w 6315075"/>
              <a:gd name="connsiteY0" fmla="*/ 0 h 3451225"/>
              <a:gd name="connsiteX1" fmla="*/ 5095876 w 6315075"/>
              <a:gd name="connsiteY1" fmla="*/ 3176 h 3451225"/>
              <a:gd name="connsiteX2" fmla="*/ 6315075 w 6315075"/>
              <a:gd name="connsiteY2" fmla="*/ 0 h 3451225"/>
              <a:gd name="connsiteX3" fmla="*/ 6315075 w 6315075"/>
              <a:gd name="connsiteY3" fmla="*/ 3451225 h 3451225"/>
              <a:gd name="connsiteX4" fmla="*/ 0 w 6315075"/>
              <a:gd name="connsiteY4" fmla="*/ 3451225 h 3451225"/>
              <a:gd name="connsiteX5" fmla="*/ 0 w 6315075"/>
              <a:gd name="connsiteY5" fmla="*/ 0 h 3451225"/>
              <a:gd name="connsiteX0" fmla="*/ 0 w 6315075"/>
              <a:gd name="connsiteY0" fmla="*/ 0 h 3451225"/>
              <a:gd name="connsiteX1" fmla="*/ 5095876 w 6315075"/>
              <a:gd name="connsiteY1" fmla="*/ 3176 h 3451225"/>
              <a:gd name="connsiteX2" fmla="*/ 6315075 w 6315075"/>
              <a:gd name="connsiteY2" fmla="*/ 3451225 h 3451225"/>
              <a:gd name="connsiteX3" fmla="*/ 0 w 6315075"/>
              <a:gd name="connsiteY3" fmla="*/ 3451225 h 3451225"/>
              <a:gd name="connsiteX4" fmla="*/ 0 w 6315075"/>
              <a:gd name="connsiteY4" fmla="*/ 0 h 345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075" h="3451225">
                <a:moveTo>
                  <a:pt x="0" y="0"/>
                </a:moveTo>
                <a:lnTo>
                  <a:pt x="5095876" y="3176"/>
                </a:lnTo>
                <a:lnTo>
                  <a:pt x="6315075" y="3451225"/>
                </a:lnTo>
                <a:lnTo>
                  <a:pt x="0" y="3451225"/>
                </a:lnTo>
                <a:lnTo>
                  <a:pt x="0" y="0"/>
                </a:lnTo>
                <a:close/>
              </a:path>
            </a:pathLst>
          </a:custGeom>
          <a:solidFill>
            <a:schemeClr val="bg2"/>
          </a:solidFill>
          <a:ln>
            <a:solidFill>
              <a:schemeClr val="bg2"/>
            </a:solidFill>
          </a:ln>
        </p:spPr>
        <p:txBody>
          <a:bodyPr lIns="540000" tIns="432000" rIns="684000" bIns="432000" anchor="ctr"/>
          <a:lstStyle>
            <a:lvl1pPr marL="0" indent="0" algn="l">
              <a:buNone/>
              <a:defRPr sz="100">
                <a:noFill/>
              </a:defRPr>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71" name="Tijdelijke aanduiding voor tekst 5">
            <a:extLst>
              <a:ext uri="{FF2B5EF4-FFF2-40B4-BE49-F238E27FC236}">
                <a16:creationId xmlns:a16="http://schemas.microsoft.com/office/drawing/2014/main" id="{81FDEBF5-3E16-4DF5-886F-A5BE304C5411}"/>
              </a:ext>
            </a:extLst>
          </p:cNvPr>
          <p:cNvSpPr>
            <a:spLocks noGrp="1"/>
          </p:cNvSpPr>
          <p:nvPr>
            <p:ph type="body" sz="quarter" idx="25"/>
          </p:nvPr>
        </p:nvSpPr>
        <p:spPr>
          <a:xfrm>
            <a:off x="5338012" y="2196642"/>
            <a:ext cx="4788568" cy="822783"/>
          </a:xfrm>
          <a:custGeom>
            <a:avLst/>
            <a:gdLst>
              <a:gd name="connsiteX0" fmla="*/ 0 w 4788568"/>
              <a:gd name="connsiteY0" fmla="*/ 0 h 820066"/>
              <a:gd name="connsiteX1" fmla="*/ 4788568 w 4788568"/>
              <a:gd name="connsiteY1" fmla="*/ 0 h 820066"/>
              <a:gd name="connsiteX2" fmla="*/ 4788568 w 4788568"/>
              <a:gd name="connsiteY2" fmla="*/ 0 h 820066"/>
              <a:gd name="connsiteX3" fmla="*/ 4788568 w 4788568"/>
              <a:gd name="connsiteY3" fmla="*/ 820066 h 820066"/>
              <a:gd name="connsiteX4" fmla="*/ 0 w 4788568"/>
              <a:gd name="connsiteY4" fmla="*/ 820066 h 820066"/>
              <a:gd name="connsiteX5" fmla="*/ 0 w 4788568"/>
              <a:gd name="connsiteY5" fmla="*/ 0 h 820066"/>
              <a:gd name="connsiteX0" fmla="*/ 0 w 4788568"/>
              <a:gd name="connsiteY0" fmla="*/ 0 h 822783"/>
              <a:gd name="connsiteX1" fmla="*/ 4788568 w 4788568"/>
              <a:gd name="connsiteY1" fmla="*/ 0 h 822783"/>
              <a:gd name="connsiteX2" fmla="*/ 4788568 w 4788568"/>
              <a:gd name="connsiteY2" fmla="*/ 0 h 822783"/>
              <a:gd name="connsiteX3" fmla="*/ 4788568 w 4788568"/>
              <a:gd name="connsiteY3" fmla="*/ 820066 h 822783"/>
              <a:gd name="connsiteX4" fmla="*/ 291263 w 4788568"/>
              <a:gd name="connsiteY4" fmla="*/ 822783 h 822783"/>
              <a:gd name="connsiteX5" fmla="*/ 0 w 4788568"/>
              <a:gd name="connsiteY5" fmla="*/ 820066 h 822783"/>
              <a:gd name="connsiteX6" fmla="*/ 0 w 4788568"/>
              <a:gd name="connsiteY6" fmla="*/ 0 h 822783"/>
              <a:gd name="connsiteX0" fmla="*/ 0 w 4788568"/>
              <a:gd name="connsiteY0" fmla="*/ 0 h 822783"/>
              <a:gd name="connsiteX1" fmla="*/ 4788568 w 4788568"/>
              <a:gd name="connsiteY1" fmla="*/ 0 h 822783"/>
              <a:gd name="connsiteX2" fmla="*/ 4788568 w 4788568"/>
              <a:gd name="connsiteY2" fmla="*/ 0 h 822783"/>
              <a:gd name="connsiteX3" fmla="*/ 4788568 w 4788568"/>
              <a:gd name="connsiteY3" fmla="*/ 820066 h 822783"/>
              <a:gd name="connsiteX4" fmla="*/ 291263 w 4788568"/>
              <a:gd name="connsiteY4" fmla="*/ 822783 h 822783"/>
              <a:gd name="connsiteX5" fmla="*/ 0 w 4788568"/>
              <a:gd name="connsiteY5" fmla="*/ 0 h 82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8568" h="822783">
                <a:moveTo>
                  <a:pt x="0" y="0"/>
                </a:moveTo>
                <a:lnTo>
                  <a:pt x="4788568" y="0"/>
                </a:lnTo>
                <a:lnTo>
                  <a:pt x="4788568" y="0"/>
                </a:lnTo>
                <a:lnTo>
                  <a:pt x="4788568" y="820066"/>
                </a:lnTo>
                <a:lnTo>
                  <a:pt x="291263" y="822783"/>
                </a:lnTo>
                <a:lnTo>
                  <a:pt x="0" y="0"/>
                </a:lnTo>
                <a:close/>
              </a:path>
            </a:pathLst>
          </a:custGeom>
          <a:solidFill>
            <a:schemeClr val="tx2"/>
          </a:solidFill>
          <a:ln>
            <a:solidFill>
              <a:schemeClr val="tx2"/>
            </a:solidFill>
          </a:ln>
        </p:spPr>
        <p:txBody>
          <a:bodyPr lIns="252000" anchor="ctr"/>
          <a:lstStyle>
            <a:lvl1pPr marL="0" indent="0" algn="l">
              <a:buNone/>
              <a:defRPr sz="1800">
                <a:latin typeface="+mj-lt"/>
              </a:defRPr>
            </a:lvl1pPr>
            <a:lvl2pPr marL="288000" indent="0">
              <a:buNone/>
              <a:defRPr/>
            </a:lvl2pPr>
          </a:lstStyle>
          <a:p>
            <a:pPr lvl="0"/>
            <a:r>
              <a:rPr lang="nl-NL"/>
              <a:t>Klikken om de tekststijl van het model te bewerken</a:t>
            </a:r>
          </a:p>
        </p:txBody>
      </p:sp>
      <p:sp>
        <p:nvSpPr>
          <p:cNvPr id="7" name="Tijdelijke aanduiding voor inhoud 6">
            <a:extLst>
              <a:ext uri="{FF2B5EF4-FFF2-40B4-BE49-F238E27FC236}">
                <a16:creationId xmlns:a16="http://schemas.microsoft.com/office/drawing/2014/main" id="{E53DA837-10CF-4DB6-83A9-B2CFAA35A450}"/>
              </a:ext>
            </a:extLst>
          </p:cNvPr>
          <p:cNvSpPr>
            <a:spLocks noGrp="1"/>
          </p:cNvSpPr>
          <p:nvPr>
            <p:ph sz="quarter" idx="27"/>
          </p:nvPr>
        </p:nvSpPr>
        <p:spPr>
          <a:xfrm>
            <a:off x="504825" y="2743200"/>
            <a:ext cx="6181724" cy="3181350"/>
          </a:xfrm>
        </p:spPr>
        <p:txBody>
          <a:bodyPr/>
          <a:lstStyle>
            <a:lvl1pPr>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21A2CE14-AEA1-419C-A12B-CEE472686BE7}"/>
              </a:ext>
            </a:extLst>
          </p:cNvPr>
          <p:cNvSpPr>
            <a:spLocks noGrp="1"/>
          </p:cNvSpPr>
          <p:nvPr>
            <p:ph type="body" sz="quarter" idx="26"/>
          </p:nvPr>
        </p:nvSpPr>
        <p:spPr>
          <a:xfrm>
            <a:off x="6280823" y="3248025"/>
            <a:ext cx="5539701" cy="26765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619506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21B5395-EF28-4695-908E-6C2A4A009F8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Vrije vorm: vorm 3">
            <a:extLst>
              <a:ext uri="{FF2B5EF4-FFF2-40B4-BE49-F238E27FC236}">
                <a16:creationId xmlns:a16="http://schemas.microsoft.com/office/drawing/2014/main" id="{9F965BE0-DE29-41FE-B1A2-4C504CB9832E}"/>
              </a:ext>
            </a:extLst>
          </p:cNvPr>
          <p:cNvSpPr/>
          <p:nvPr userDrawn="1"/>
        </p:nvSpPr>
        <p:spPr>
          <a:xfrm>
            <a:off x="2020186" y="-21265"/>
            <a:ext cx="10185991" cy="6911163"/>
          </a:xfrm>
          <a:custGeom>
            <a:avLst/>
            <a:gdLst>
              <a:gd name="connsiteX0" fmla="*/ 0 w 10185991"/>
              <a:gd name="connsiteY0" fmla="*/ 0 h 6911163"/>
              <a:gd name="connsiteX1" fmla="*/ 2445488 w 10185991"/>
              <a:gd name="connsiteY1" fmla="*/ 6911163 h 6911163"/>
              <a:gd name="connsiteX2" fmla="*/ 10185991 w 10185991"/>
              <a:gd name="connsiteY2" fmla="*/ 6911163 h 6911163"/>
              <a:gd name="connsiteX3" fmla="*/ 10185991 w 10185991"/>
              <a:gd name="connsiteY3" fmla="*/ 10632 h 6911163"/>
              <a:gd name="connsiteX4" fmla="*/ 0 w 10185991"/>
              <a:gd name="connsiteY4" fmla="*/ 0 h 6911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5991" h="6911163">
                <a:moveTo>
                  <a:pt x="0" y="0"/>
                </a:moveTo>
                <a:lnTo>
                  <a:pt x="2445488" y="6911163"/>
                </a:lnTo>
                <a:lnTo>
                  <a:pt x="10185991" y="6911163"/>
                </a:lnTo>
                <a:lnTo>
                  <a:pt x="10185991" y="10632"/>
                </a:lnTo>
                <a:lnTo>
                  <a:pt x="0" y="0"/>
                </a:lnTo>
                <a:close/>
              </a:path>
            </a:pathLst>
          </a:custGeom>
          <a:solidFill>
            <a:schemeClr val="bg1"/>
          </a:solidFill>
        </p:spPr>
        <p:txBody>
          <a:bodyPr wrap="non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5" name="Tijdelijke aanduiding voor tekst 47">
            <a:extLst>
              <a:ext uri="{FF2B5EF4-FFF2-40B4-BE49-F238E27FC236}">
                <a16:creationId xmlns:a16="http://schemas.microsoft.com/office/drawing/2014/main" id="{AE1A76FD-2ED8-4F66-BAFB-FA73CD58F151}"/>
              </a:ext>
            </a:extLst>
          </p:cNvPr>
          <p:cNvSpPr>
            <a:spLocks noGrp="1"/>
          </p:cNvSpPr>
          <p:nvPr>
            <p:ph type="body" sz="quarter" idx="11" hasCustomPrompt="1"/>
          </p:nvPr>
        </p:nvSpPr>
        <p:spPr>
          <a:xfrm>
            <a:off x="1571071" y="800742"/>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0" indent="0" algn="ctr">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6" name="Tijdelijke aanduiding voor tekst 47">
            <a:extLst>
              <a:ext uri="{FF2B5EF4-FFF2-40B4-BE49-F238E27FC236}">
                <a16:creationId xmlns:a16="http://schemas.microsoft.com/office/drawing/2014/main" id="{26234CD6-63B3-4945-9E87-F0FAF2E25995}"/>
              </a:ext>
            </a:extLst>
          </p:cNvPr>
          <p:cNvSpPr>
            <a:spLocks noGrp="1"/>
          </p:cNvSpPr>
          <p:nvPr>
            <p:ph type="body" sz="quarter" idx="12" hasCustomPrompt="1"/>
          </p:nvPr>
        </p:nvSpPr>
        <p:spPr>
          <a:xfrm>
            <a:off x="1571071" y="2647141"/>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288000" indent="-288000" algn="ctr">
              <a:lnSpc>
                <a:spcPct val="100000"/>
              </a:lnSpc>
              <a:spcBef>
                <a:spcPts val="0"/>
              </a:spcBef>
              <a:buSzTx/>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7" name="Tijdelijke aanduiding voor tekst 47">
            <a:extLst>
              <a:ext uri="{FF2B5EF4-FFF2-40B4-BE49-F238E27FC236}">
                <a16:creationId xmlns:a16="http://schemas.microsoft.com/office/drawing/2014/main" id="{0ACB44FC-7906-4FE8-A06B-40BEF15BEFB6}"/>
              </a:ext>
            </a:extLst>
          </p:cNvPr>
          <p:cNvSpPr>
            <a:spLocks noGrp="1"/>
          </p:cNvSpPr>
          <p:nvPr>
            <p:ph type="body" sz="quarter" idx="13" hasCustomPrompt="1"/>
          </p:nvPr>
        </p:nvSpPr>
        <p:spPr>
          <a:xfrm>
            <a:off x="1571071" y="4493540"/>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288000" indent="-288000" algn="ctr">
              <a:lnSpc>
                <a:spcPct val="100000"/>
              </a:lnSpc>
              <a:spcBef>
                <a:spcPts val="0"/>
              </a:spcBef>
              <a:buSzTx/>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8" name="Tijdelijke aanduiding voor tekst 47">
            <a:extLst>
              <a:ext uri="{FF2B5EF4-FFF2-40B4-BE49-F238E27FC236}">
                <a16:creationId xmlns:a16="http://schemas.microsoft.com/office/drawing/2014/main" id="{CFF76BE7-F142-49A2-8D3D-78C2A3916ED2}"/>
              </a:ext>
            </a:extLst>
          </p:cNvPr>
          <p:cNvSpPr>
            <a:spLocks noGrp="1"/>
          </p:cNvSpPr>
          <p:nvPr>
            <p:ph type="body" sz="quarter" idx="14" hasCustomPrompt="1"/>
          </p:nvPr>
        </p:nvSpPr>
        <p:spPr>
          <a:xfrm>
            <a:off x="1578160" y="1085242"/>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9" name="Tijdelijke aanduiding voor tekst 47">
            <a:extLst>
              <a:ext uri="{FF2B5EF4-FFF2-40B4-BE49-F238E27FC236}">
                <a16:creationId xmlns:a16="http://schemas.microsoft.com/office/drawing/2014/main" id="{B9CF8D82-DDA5-4B0F-9805-219015571079}"/>
              </a:ext>
            </a:extLst>
          </p:cNvPr>
          <p:cNvSpPr>
            <a:spLocks noGrp="1"/>
          </p:cNvSpPr>
          <p:nvPr>
            <p:ph type="body" sz="quarter" idx="15" hasCustomPrompt="1"/>
          </p:nvPr>
        </p:nvSpPr>
        <p:spPr>
          <a:xfrm>
            <a:off x="1578160" y="2901363"/>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10" name="Tijdelijke aanduiding voor tekst 47">
            <a:extLst>
              <a:ext uri="{FF2B5EF4-FFF2-40B4-BE49-F238E27FC236}">
                <a16:creationId xmlns:a16="http://schemas.microsoft.com/office/drawing/2014/main" id="{F43C8AD4-16A8-441A-B9D9-75E7A617171B}"/>
              </a:ext>
            </a:extLst>
          </p:cNvPr>
          <p:cNvSpPr>
            <a:spLocks noGrp="1"/>
          </p:cNvSpPr>
          <p:nvPr>
            <p:ph type="body" sz="quarter" idx="16" hasCustomPrompt="1"/>
          </p:nvPr>
        </p:nvSpPr>
        <p:spPr>
          <a:xfrm>
            <a:off x="1578160" y="4756995"/>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11" name="Tijdelijke aanduiding voor tekst 11">
            <a:extLst>
              <a:ext uri="{FF2B5EF4-FFF2-40B4-BE49-F238E27FC236}">
                <a16:creationId xmlns:a16="http://schemas.microsoft.com/office/drawing/2014/main" id="{8F1E9B37-9FFC-439A-A6CF-310698FF4D20}"/>
              </a:ext>
            </a:extLst>
          </p:cNvPr>
          <p:cNvSpPr>
            <a:spLocks noGrp="1"/>
          </p:cNvSpPr>
          <p:nvPr>
            <p:ph type="body" sz="quarter" idx="17"/>
          </p:nvPr>
        </p:nvSpPr>
        <p:spPr>
          <a:xfrm>
            <a:off x="10669941" y="6145067"/>
            <a:ext cx="1215273" cy="578957"/>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94FF0DA3-C041-458B-9FB8-243FF0A7EC58}"/>
              </a:ext>
            </a:extLst>
          </p:cNvPr>
          <p:cNvSpPr>
            <a:spLocks noGrp="1"/>
          </p:cNvSpPr>
          <p:nvPr>
            <p:ph type="body" sz="quarter" idx="18"/>
          </p:nvPr>
        </p:nvSpPr>
        <p:spPr>
          <a:xfrm>
            <a:off x="371475" y="6305360"/>
            <a:ext cx="1302984" cy="254675"/>
          </a:xfrm>
          <a:blipFill>
            <a:blip r:embed="rId4"/>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67794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raag">
    <p:bg>
      <p:bgPr>
        <a:solidFill>
          <a:schemeClr val="tx2"/>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vraag in</a:t>
            </a:r>
            <a:endParaRPr lang="nl-BE"/>
          </a:p>
        </p:txBody>
      </p:sp>
      <p:sp>
        <p:nvSpPr>
          <p:cNvPr id="18" name="Tekstvak 17">
            <a:extLst>
              <a:ext uri="{FF2B5EF4-FFF2-40B4-BE49-F238E27FC236}">
                <a16:creationId xmlns:a16="http://schemas.microsoft.com/office/drawing/2014/main" id="{9CC8E1F9-7486-476F-9382-6AA36A9F0685}"/>
              </a:ext>
            </a:extLst>
          </p:cNvPr>
          <p:cNvSpPr txBox="1"/>
          <p:nvPr userDrawn="1"/>
        </p:nvSpPr>
        <p:spPr>
          <a:xfrm>
            <a:off x="5867400" y="1698625"/>
            <a:ext cx="457200" cy="49244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ctr"/>
            <a:r>
              <a:rPr lang="nl-BE" sz="3200">
                <a:latin typeface="FlandersArtSans-Bold" panose="00000800000000000000" pitchFamily="50" charset="0"/>
              </a:rPr>
              <a:t>?</a:t>
            </a:r>
            <a:endParaRPr lang="en-BE" sz="3200">
              <a:latin typeface="FlandersArtSans-Bold" panose="00000800000000000000" pitchFamily="50" charset="0"/>
            </a:endParaRPr>
          </a:p>
        </p:txBody>
      </p:sp>
      <p:cxnSp>
        <p:nvCxnSpPr>
          <p:cNvPr id="19" name="Rechte verbindingslijn 18">
            <a:extLst>
              <a:ext uri="{FF2B5EF4-FFF2-40B4-BE49-F238E27FC236}">
                <a16:creationId xmlns:a16="http://schemas.microsoft.com/office/drawing/2014/main" id="{7D03A297-5187-490B-8752-2A95F798CE50}"/>
              </a:ext>
            </a:extLst>
          </p:cNvPr>
          <p:cNvCxnSpPr/>
          <p:nvPr userDrawn="1"/>
        </p:nvCxnSpPr>
        <p:spPr>
          <a:xfrm>
            <a:off x="6357620" y="1944846"/>
            <a:ext cx="3939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1455017D-1E2C-4706-B1C0-9814864A9122}"/>
              </a:ext>
            </a:extLst>
          </p:cNvPr>
          <p:cNvCxnSpPr/>
          <p:nvPr userDrawn="1"/>
        </p:nvCxnSpPr>
        <p:spPr>
          <a:xfrm>
            <a:off x="1892300" y="1944846"/>
            <a:ext cx="3939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9470"/>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ussentitel">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199F4B0B-926F-4B14-9603-58FB1F4ADA56}"/>
              </a:ext>
            </a:extLst>
          </p:cNvPr>
          <p:cNvSpPr/>
          <p:nvPr userDrawn="1"/>
        </p:nvSpPr>
        <p:spPr>
          <a:xfrm>
            <a:off x="371474" y="296174"/>
            <a:ext cx="11449051" cy="62649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Graphic 11">
            <a:extLst>
              <a:ext uri="{FF2B5EF4-FFF2-40B4-BE49-F238E27FC236}">
                <a16:creationId xmlns:a16="http://schemas.microsoft.com/office/drawing/2014/main" id="{D7C5FEC1-CC49-434F-A0A4-94BAD43372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9538189" y="5802074"/>
            <a:ext cx="1620830" cy="316637"/>
          </a:xfrm>
          <a:prstGeom prst="rect">
            <a:avLst/>
          </a:prstGeom>
        </p:spPr>
      </p:pic>
      <p:pic>
        <p:nvPicPr>
          <p:cNvPr id="12" name="Afbeelding 11">
            <a:extLst>
              <a:ext uri="{FF2B5EF4-FFF2-40B4-BE49-F238E27FC236}">
                <a16:creationId xmlns:a16="http://schemas.microsoft.com/office/drawing/2014/main" id="{DE76FD03-1144-46FB-BF4C-7D066D616A4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4561657" y="5550971"/>
            <a:ext cx="1620829" cy="772169"/>
          </a:xfrm>
          <a:prstGeom prst="rect">
            <a:avLst/>
          </a:prstGeom>
        </p:spPr>
      </p:pic>
      <p:sp>
        <p:nvSpPr>
          <p:cNvPr id="15" name="Titel 1">
            <a:extLst>
              <a:ext uri="{FF2B5EF4-FFF2-40B4-BE49-F238E27FC236}">
                <a16:creationId xmlns:a16="http://schemas.microsoft.com/office/drawing/2014/main" id="{BED3C351-19E5-4EBA-888F-E2D214DF02BD}"/>
              </a:ext>
            </a:extLst>
          </p:cNvPr>
          <p:cNvSpPr>
            <a:spLocks noGrp="1"/>
          </p:cNvSpPr>
          <p:nvPr>
            <p:ph type="ctrTitle" hasCustomPrompt="1"/>
          </p:nvPr>
        </p:nvSpPr>
        <p:spPr>
          <a:xfrm>
            <a:off x="5833974" y="1994700"/>
            <a:ext cx="5811383" cy="2648548"/>
          </a:xfrm>
        </p:spPr>
        <p:txBody>
          <a:bodyPr anchor="b"/>
          <a:lstStyle>
            <a:lvl1pPr algn="l">
              <a:lnSpc>
                <a:spcPts val="5400"/>
              </a:lnSpc>
              <a:defRPr sz="4800" baseline="0"/>
            </a:lvl1pPr>
          </a:lstStyle>
          <a:p>
            <a:r>
              <a:rPr lang="nl-BE"/>
              <a:t>Dit is een tussentitelslide, klik om de titel toe te voegen</a:t>
            </a:r>
          </a:p>
        </p:txBody>
      </p:sp>
      <p:sp>
        <p:nvSpPr>
          <p:cNvPr id="8" name="Ondertitel 2">
            <a:extLst>
              <a:ext uri="{FF2B5EF4-FFF2-40B4-BE49-F238E27FC236}">
                <a16:creationId xmlns:a16="http://schemas.microsoft.com/office/drawing/2014/main" id="{F36A17E7-7725-4FEE-8181-CA992AB6D742}"/>
              </a:ext>
            </a:extLst>
          </p:cNvPr>
          <p:cNvSpPr>
            <a:spLocks noGrp="1"/>
          </p:cNvSpPr>
          <p:nvPr>
            <p:ph type="subTitle" idx="1" hasCustomPrompt="1"/>
          </p:nvPr>
        </p:nvSpPr>
        <p:spPr>
          <a:xfrm>
            <a:off x="5347635" y="4812858"/>
            <a:ext cx="5811384" cy="316637"/>
          </a:xfrm>
        </p:spPr>
        <p:txBody>
          <a:bodyPr/>
          <a:lstStyle>
            <a:lvl1pPr marL="0" indent="0" algn="r">
              <a:buFont typeface="Arial" panose="020B0604020202020204" pitchFamily="34" charset="0"/>
              <a:buNone/>
              <a:defRPr baseline="0"/>
            </a:lvl1pPr>
          </a:lstStyle>
          <a:p>
            <a:r>
              <a:rPr lang="nl-BE"/>
              <a:t>Klik om de ondertitel toe te voegen</a:t>
            </a:r>
          </a:p>
        </p:txBody>
      </p:sp>
      <p:pic>
        <p:nvPicPr>
          <p:cNvPr id="13" name="Graphic 12">
            <a:extLst>
              <a:ext uri="{FF2B5EF4-FFF2-40B4-BE49-F238E27FC236}">
                <a16:creationId xmlns:a16="http://schemas.microsoft.com/office/drawing/2014/main" id="{1298D5E9-896D-432A-AEBF-91BD459D482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621" b="74979"/>
          <a:stretch/>
        </p:blipFill>
        <p:spPr>
          <a:xfrm>
            <a:off x="8479578" y="296174"/>
            <a:ext cx="3340947" cy="6264275"/>
          </a:xfrm>
          <a:prstGeom prst="rect">
            <a:avLst/>
          </a:prstGeom>
        </p:spPr>
      </p:pic>
      <p:pic>
        <p:nvPicPr>
          <p:cNvPr id="16" name="Graphic 15">
            <a:extLst>
              <a:ext uri="{FF2B5EF4-FFF2-40B4-BE49-F238E27FC236}">
                <a16:creationId xmlns:a16="http://schemas.microsoft.com/office/drawing/2014/main" id="{A87F6FC0-9A5D-4EA0-8F33-13315F6B79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5178125" y="292370"/>
            <a:ext cx="3302147" cy="6255340"/>
          </a:xfrm>
          <a:prstGeom prst="rect">
            <a:avLst/>
          </a:prstGeom>
        </p:spPr>
      </p:pic>
      <p:pic>
        <p:nvPicPr>
          <p:cNvPr id="17" name="Graphic 16">
            <a:extLst>
              <a:ext uri="{FF2B5EF4-FFF2-40B4-BE49-F238E27FC236}">
                <a16:creationId xmlns:a16="http://schemas.microsoft.com/office/drawing/2014/main" id="{29DC8926-0D75-42C8-985E-786848EFB7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1875282" y="295253"/>
            <a:ext cx="3302147" cy="6264965"/>
          </a:xfrm>
          <a:prstGeom prst="rect">
            <a:avLst/>
          </a:prstGeom>
        </p:spPr>
      </p:pic>
      <p:sp>
        <p:nvSpPr>
          <p:cNvPr id="5" name="Tijdelijke aanduiding voor afbeelding 4">
            <a:extLst>
              <a:ext uri="{FF2B5EF4-FFF2-40B4-BE49-F238E27FC236}">
                <a16:creationId xmlns:a16="http://schemas.microsoft.com/office/drawing/2014/main" id="{E55984FC-6B1D-4818-A78C-D5825C03F383}"/>
              </a:ext>
            </a:extLst>
          </p:cNvPr>
          <p:cNvSpPr>
            <a:spLocks noGrp="1"/>
          </p:cNvSpPr>
          <p:nvPr>
            <p:ph type="pic" sz="quarter" idx="11" hasCustomPrompt="1"/>
          </p:nvPr>
        </p:nvSpPr>
        <p:spPr>
          <a:xfrm>
            <a:off x="367953" y="295254"/>
            <a:ext cx="5747787" cy="6271200"/>
          </a:xfrm>
          <a:custGeom>
            <a:avLst/>
            <a:gdLst>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0 w 5735483"/>
              <a:gd name="connsiteY4" fmla="*/ 6264275 h 6264275"/>
              <a:gd name="connsiteX5" fmla="*/ 0 w 5735483"/>
              <a:gd name="connsiteY5" fmla="*/ 0 h 6264275"/>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3358044 w 5735483"/>
              <a:gd name="connsiteY4" fmla="*/ 6259429 h 6264275"/>
              <a:gd name="connsiteX5" fmla="*/ 0 w 5735483"/>
              <a:gd name="connsiteY5" fmla="*/ 6264275 h 6264275"/>
              <a:gd name="connsiteX6" fmla="*/ 0 w 5735483"/>
              <a:gd name="connsiteY6" fmla="*/ 0 h 6264275"/>
              <a:gd name="connsiteX0" fmla="*/ 0 w 5735483"/>
              <a:gd name="connsiteY0" fmla="*/ 0 h 6264275"/>
              <a:gd name="connsiteX1" fmla="*/ 5735483 w 5735483"/>
              <a:gd name="connsiteY1" fmla="*/ 0 h 6264275"/>
              <a:gd name="connsiteX2" fmla="*/ 5735483 w 5735483"/>
              <a:gd name="connsiteY2" fmla="*/ 0 h 6264275"/>
              <a:gd name="connsiteX3" fmla="*/ 3358044 w 5735483"/>
              <a:gd name="connsiteY3" fmla="*/ 6259429 h 6264275"/>
              <a:gd name="connsiteX4" fmla="*/ 0 w 5735483"/>
              <a:gd name="connsiteY4" fmla="*/ 6264275 h 6264275"/>
              <a:gd name="connsiteX5" fmla="*/ 0 w 5735483"/>
              <a:gd name="connsiteY5" fmla="*/ 0 h 62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5483" h="6264275">
                <a:moveTo>
                  <a:pt x="0" y="0"/>
                </a:moveTo>
                <a:lnTo>
                  <a:pt x="5735483" y="0"/>
                </a:lnTo>
                <a:lnTo>
                  <a:pt x="5735483" y="0"/>
                </a:lnTo>
                <a:lnTo>
                  <a:pt x="3358044" y="6259429"/>
                </a:lnTo>
                <a:lnTo>
                  <a:pt x="0" y="6264275"/>
                </a:lnTo>
                <a:lnTo>
                  <a:pt x="0" y="0"/>
                </a:lnTo>
                <a:close/>
              </a:path>
            </a:pathLst>
          </a:custGeom>
          <a:solidFill>
            <a:schemeClr val="bg2"/>
          </a:solidFill>
        </p:spPr>
        <p:txBody>
          <a:bodyPr lIns="360000" rIns="1800000" anchor="ctr"/>
          <a:lstStyle>
            <a:lvl1pPr marL="0" indent="0" algn="ctr">
              <a:buNone/>
              <a:defRPr sz="2000"/>
            </a:lvl1pPr>
          </a:lstStyle>
          <a:p>
            <a:r>
              <a:rPr lang="nl-BE"/>
              <a:t>Klik op het icoon om een afbeelding toe te voegen of klik bovenaan op ‘Invoegen’ &gt; ‘Afbeeldingen’. Om een nieuwe foto in te voegen, verwijder je best de huidige en begin je terug bij stap één.</a:t>
            </a:r>
          </a:p>
          <a:p>
            <a:endParaRPr lang="en-GB"/>
          </a:p>
        </p:txBody>
      </p:sp>
      <p:grpSp>
        <p:nvGrpSpPr>
          <p:cNvPr id="11" name="Groep 10">
            <a:extLst>
              <a:ext uri="{FF2B5EF4-FFF2-40B4-BE49-F238E27FC236}">
                <a16:creationId xmlns:a16="http://schemas.microsoft.com/office/drawing/2014/main" id="{16D9828F-CDE6-4DCA-ABEE-289E7F69524E}"/>
              </a:ext>
            </a:extLst>
          </p:cNvPr>
          <p:cNvGrpSpPr/>
          <p:nvPr userDrawn="1"/>
        </p:nvGrpSpPr>
        <p:grpSpPr>
          <a:xfrm>
            <a:off x="-6865737" y="267572"/>
            <a:ext cx="3385298" cy="3438922"/>
            <a:chOff x="-3549710" y="1276353"/>
            <a:chExt cx="3385298" cy="3438922"/>
          </a:xfrm>
        </p:grpSpPr>
        <p:grpSp>
          <p:nvGrpSpPr>
            <p:cNvPr id="18" name="Groep 17">
              <a:extLst>
                <a:ext uri="{FF2B5EF4-FFF2-40B4-BE49-F238E27FC236}">
                  <a16:creationId xmlns:a16="http://schemas.microsoft.com/office/drawing/2014/main" id="{C9F07322-6588-4BAA-A886-0A9754805A06}"/>
                </a:ext>
              </a:extLst>
            </p:cNvPr>
            <p:cNvGrpSpPr/>
            <p:nvPr userDrawn="1"/>
          </p:nvGrpSpPr>
          <p:grpSpPr>
            <a:xfrm>
              <a:off x="-3549709" y="1276353"/>
              <a:ext cx="3385297" cy="2604244"/>
              <a:chOff x="-3549709" y="1276351"/>
              <a:chExt cx="3385297" cy="2604244"/>
            </a:xfrm>
          </p:grpSpPr>
          <p:sp>
            <p:nvSpPr>
              <p:cNvPr id="21" name="Rechthoek 20">
                <a:extLst>
                  <a:ext uri="{FF2B5EF4-FFF2-40B4-BE49-F238E27FC236}">
                    <a16:creationId xmlns:a16="http://schemas.microsoft.com/office/drawing/2014/main" id="{A8C73ED9-8DCB-45E8-8363-8974FCD26E83}"/>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22" name="Textfield placeholder">
                <a:extLst>
                  <a:ext uri="{FF2B5EF4-FFF2-40B4-BE49-F238E27FC236}">
                    <a16:creationId xmlns:a16="http://schemas.microsoft.com/office/drawing/2014/main" id="{90DE53D7-100C-4049-A08C-38D76BCA905F}"/>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23" name="Textfield placeholder">
                <a:extLst>
                  <a:ext uri="{FF2B5EF4-FFF2-40B4-BE49-F238E27FC236}">
                    <a16:creationId xmlns:a16="http://schemas.microsoft.com/office/drawing/2014/main" id="{B15C8AB2-57F6-4878-B3F2-896E172CFD15}"/>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4" name="Rechte verbindingslijn 23">
                <a:extLst>
                  <a:ext uri="{FF2B5EF4-FFF2-40B4-BE49-F238E27FC236}">
                    <a16:creationId xmlns:a16="http://schemas.microsoft.com/office/drawing/2014/main" id="{B79BC667-E64C-43F6-9B21-B9954A5230CA}"/>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5" name="Rechthoek 24">
                <a:extLst>
                  <a:ext uri="{FF2B5EF4-FFF2-40B4-BE49-F238E27FC236}">
                    <a16:creationId xmlns:a16="http://schemas.microsoft.com/office/drawing/2014/main" id="{2D95EE79-9456-4C5C-A647-A06EA520DB2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6" name="Picture 2">
                <a:extLst>
                  <a:ext uri="{FF2B5EF4-FFF2-40B4-BE49-F238E27FC236}">
                    <a16:creationId xmlns:a16="http://schemas.microsoft.com/office/drawing/2014/main" id="{3D955C5F-9818-4C13-A468-3EA2578754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2AAF02DC-2D87-4258-971A-F3B0222FBF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hthoek 27">
                <a:extLst>
                  <a:ext uri="{FF2B5EF4-FFF2-40B4-BE49-F238E27FC236}">
                    <a16:creationId xmlns:a16="http://schemas.microsoft.com/office/drawing/2014/main" id="{DA2EA00E-9D14-4834-8DDF-D7F6AEAE5782}"/>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8AFA2218-6974-4998-9DD8-9424B44390D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60370E0E-9C4F-43D7-98C4-2C32E685F8A2}"/>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BB4ABD2E-352B-445A-B7DE-74830F8742AC}"/>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655D1FD4-BA13-4CEB-A100-38C6B4D8A3C0}"/>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33" name="Groep 32">
                <a:extLst>
                  <a:ext uri="{FF2B5EF4-FFF2-40B4-BE49-F238E27FC236}">
                    <a16:creationId xmlns:a16="http://schemas.microsoft.com/office/drawing/2014/main" id="{E433E269-3BFF-4731-9FEA-E494CF8874F3}"/>
                  </a:ext>
                </a:extLst>
              </p:cNvPr>
              <p:cNvGrpSpPr/>
              <p:nvPr/>
            </p:nvGrpSpPr>
            <p:grpSpPr>
              <a:xfrm>
                <a:off x="-3226194" y="2414273"/>
                <a:ext cx="60967" cy="103132"/>
                <a:chOff x="-2796392" y="1123442"/>
                <a:chExt cx="120832" cy="104889"/>
              </a:xfrm>
            </p:grpSpPr>
            <p:sp>
              <p:nvSpPr>
                <p:cNvPr id="73" name="Rechthoek 72">
                  <a:extLst>
                    <a:ext uri="{FF2B5EF4-FFF2-40B4-BE49-F238E27FC236}">
                      <a16:creationId xmlns:a16="http://schemas.microsoft.com/office/drawing/2014/main" id="{34E27BE2-2C78-48E6-81BB-4CC2460F98A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4" name="Rechthoek 73">
                  <a:extLst>
                    <a:ext uri="{FF2B5EF4-FFF2-40B4-BE49-F238E27FC236}">
                      <a16:creationId xmlns:a16="http://schemas.microsoft.com/office/drawing/2014/main" id="{DE68F677-05E1-48E2-892F-F788ED8EC0B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5" name="Rechthoek 74">
                  <a:extLst>
                    <a:ext uri="{FF2B5EF4-FFF2-40B4-BE49-F238E27FC236}">
                      <a16:creationId xmlns:a16="http://schemas.microsoft.com/office/drawing/2014/main" id="{6619831C-F77F-4867-9ECC-BB0EEDB74212}"/>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6" name="Rechthoek 75">
                  <a:extLst>
                    <a:ext uri="{FF2B5EF4-FFF2-40B4-BE49-F238E27FC236}">
                      <a16:creationId xmlns:a16="http://schemas.microsoft.com/office/drawing/2014/main" id="{CE3E2B55-0F7A-43EC-A75A-F646815826F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7" name="Rechthoek 76">
                  <a:extLst>
                    <a:ext uri="{FF2B5EF4-FFF2-40B4-BE49-F238E27FC236}">
                      <a16:creationId xmlns:a16="http://schemas.microsoft.com/office/drawing/2014/main" id="{87C34BFE-5EA3-4CD6-B9CD-71E9F2BCC75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4" name="Groep 33">
                <a:extLst>
                  <a:ext uri="{FF2B5EF4-FFF2-40B4-BE49-F238E27FC236}">
                    <a16:creationId xmlns:a16="http://schemas.microsoft.com/office/drawing/2014/main" id="{BFC59167-60BA-4526-AED4-5439A05D883A}"/>
                  </a:ext>
                </a:extLst>
              </p:cNvPr>
              <p:cNvGrpSpPr/>
              <p:nvPr/>
            </p:nvGrpSpPr>
            <p:grpSpPr>
              <a:xfrm>
                <a:off x="-3155473" y="2414273"/>
                <a:ext cx="60967" cy="103132"/>
                <a:chOff x="-2796392" y="1123442"/>
                <a:chExt cx="120832" cy="104889"/>
              </a:xfrm>
            </p:grpSpPr>
            <p:sp>
              <p:nvSpPr>
                <p:cNvPr id="68" name="Rechthoek 67">
                  <a:extLst>
                    <a:ext uri="{FF2B5EF4-FFF2-40B4-BE49-F238E27FC236}">
                      <a16:creationId xmlns:a16="http://schemas.microsoft.com/office/drawing/2014/main" id="{36B44068-57B0-433E-9304-AD132651DFF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98ECE626-3B8A-48EE-ACE7-DDBF3A84F81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10BB2E14-2D0E-444E-9E85-A76FC8EE9A0F}"/>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1820C690-8AA0-46CF-BF23-AC6120196806}"/>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0F15EFAA-B943-4C34-A409-C95C8D448DA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5" name="Afgeronde rechthoek 69">
                <a:extLst>
                  <a:ext uri="{FF2B5EF4-FFF2-40B4-BE49-F238E27FC236}">
                    <a16:creationId xmlns:a16="http://schemas.microsoft.com/office/drawing/2014/main" id="{4B3A4AA0-923E-4AC9-A592-DFDCED2429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267F81CE-BCF5-4F42-A1CB-E3D032DEC31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46EDEB9B-9DEE-4F06-AF54-0A7CB9D0054A}"/>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ACCFF85C-81DD-4854-82A3-94B32951C264}"/>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CDE7B641-C354-4258-9B92-3AC045EB49B8}"/>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69CD7957-4811-46D5-A9D3-40219F47D41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45205B85-601E-43A3-B3C4-6F55DA31D2E9}"/>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Rechthoek 41">
                <a:extLst>
                  <a:ext uri="{FF2B5EF4-FFF2-40B4-BE49-F238E27FC236}">
                    <a16:creationId xmlns:a16="http://schemas.microsoft.com/office/drawing/2014/main" id="{18F7CF0D-EB92-4C93-8375-51821A99A721}"/>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3" name="Rechthoek 42">
                <a:extLst>
                  <a:ext uri="{FF2B5EF4-FFF2-40B4-BE49-F238E27FC236}">
                    <a16:creationId xmlns:a16="http://schemas.microsoft.com/office/drawing/2014/main" id="{A9A3CC25-E90A-4AED-B39F-3D48A2129F1B}"/>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4" name="Rechthoek 43">
                <a:extLst>
                  <a:ext uri="{FF2B5EF4-FFF2-40B4-BE49-F238E27FC236}">
                    <a16:creationId xmlns:a16="http://schemas.microsoft.com/office/drawing/2014/main" id="{91CD19B7-DB69-422F-9628-BC4C776D892B}"/>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5" name="Rechthoek 44">
                <a:extLst>
                  <a:ext uri="{FF2B5EF4-FFF2-40B4-BE49-F238E27FC236}">
                    <a16:creationId xmlns:a16="http://schemas.microsoft.com/office/drawing/2014/main" id="{B813DDAE-9A0B-461A-B963-3CCFF038D47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6" name="Vrije vorm 81">
                <a:extLst>
                  <a:ext uri="{FF2B5EF4-FFF2-40B4-BE49-F238E27FC236}">
                    <a16:creationId xmlns:a16="http://schemas.microsoft.com/office/drawing/2014/main" id="{58207764-1271-43FA-8373-3D842D512AE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7" name="Rechte verbindingslijn 46">
                <a:extLst>
                  <a:ext uri="{FF2B5EF4-FFF2-40B4-BE49-F238E27FC236}">
                    <a16:creationId xmlns:a16="http://schemas.microsoft.com/office/drawing/2014/main" id="{66DBDFA0-7A15-47DE-A2AB-A46A622D0F6A}"/>
                  </a:ext>
                </a:extLst>
              </p:cNvPr>
              <p:cNvCxnSpPr>
                <a:cxnSpLocks/>
                <a:stCxn id="27" idx="2"/>
                <a:endCxn id="3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8" name="Rechte verbindingslijn 47">
                <a:extLst>
                  <a:ext uri="{FF2B5EF4-FFF2-40B4-BE49-F238E27FC236}">
                    <a16:creationId xmlns:a16="http://schemas.microsoft.com/office/drawing/2014/main" id="{724A3BBB-A3F0-45F7-BD90-27609D18639D}"/>
                  </a:ext>
                </a:extLst>
              </p:cNvPr>
              <p:cNvCxnSpPr>
                <a:cxnSpLocks/>
                <a:stCxn id="2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9" name="Textfield placeholder">
                <a:extLst>
                  <a:ext uri="{FF2B5EF4-FFF2-40B4-BE49-F238E27FC236}">
                    <a16:creationId xmlns:a16="http://schemas.microsoft.com/office/drawing/2014/main" id="{234ACB00-1C8E-44C8-BFA0-64D461884F3E}"/>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50" name="Textfield placeholder">
                <a:extLst>
                  <a:ext uri="{FF2B5EF4-FFF2-40B4-BE49-F238E27FC236}">
                    <a16:creationId xmlns:a16="http://schemas.microsoft.com/office/drawing/2014/main" id="{BD0F8523-0D2B-4311-81E9-A72728F08A59}"/>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51" name="Textfield placeholder">
                <a:extLst>
                  <a:ext uri="{FF2B5EF4-FFF2-40B4-BE49-F238E27FC236}">
                    <a16:creationId xmlns:a16="http://schemas.microsoft.com/office/drawing/2014/main" id="{0F92D617-19BB-4B12-97F2-55B987318BDF}"/>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52" name="Afgeronde rechthoek 67">
                <a:extLst>
                  <a:ext uri="{FF2B5EF4-FFF2-40B4-BE49-F238E27FC236}">
                    <a16:creationId xmlns:a16="http://schemas.microsoft.com/office/drawing/2014/main" id="{56D97E1C-0841-4478-9ACA-C2C5418BEDF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3" name="Vrije vorm 68">
                <a:extLst>
                  <a:ext uri="{FF2B5EF4-FFF2-40B4-BE49-F238E27FC236}">
                    <a16:creationId xmlns:a16="http://schemas.microsoft.com/office/drawing/2014/main" id="{8618A33F-A23A-4679-8EC0-03C58C06B9D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4" name="Rechte verbindingslijn 53">
                <a:extLst>
                  <a:ext uri="{FF2B5EF4-FFF2-40B4-BE49-F238E27FC236}">
                    <a16:creationId xmlns:a16="http://schemas.microsoft.com/office/drawing/2014/main" id="{E8CB818D-DCB1-43FA-ACA8-5C65B19724F3}"/>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5" name="Groep 54">
                <a:extLst>
                  <a:ext uri="{FF2B5EF4-FFF2-40B4-BE49-F238E27FC236}">
                    <a16:creationId xmlns:a16="http://schemas.microsoft.com/office/drawing/2014/main" id="{0C41AC19-1F9B-4657-A625-658E218556AF}"/>
                  </a:ext>
                </a:extLst>
              </p:cNvPr>
              <p:cNvGrpSpPr/>
              <p:nvPr userDrawn="1"/>
            </p:nvGrpSpPr>
            <p:grpSpPr>
              <a:xfrm flipH="1">
                <a:off x="-2613177" y="1836300"/>
                <a:ext cx="313472" cy="324076"/>
                <a:chOff x="-2613177" y="1836300"/>
                <a:chExt cx="313472" cy="324076"/>
              </a:xfrm>
            </p:grpSpPr>
            <p:sp>
              <p:nvSpPr>
                <p:cNvPr id="56" name="Afgeronde rechthoek 69">
                  <a:extLst>
                    <a:ext uri="{FF2B5EF4-FFF2-40B4-BE49-F238E27FC236}">
                      <a16:creationId xmlns:a16="http://schemas.microsoft.com/office/drawing/2014/main" id="{F206E81B-9F94-4ACD-8C78-8A9550FF79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573E9F87-4A3C-432B-BB39-60D650A152E5}"/>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40F21560-5D35-4A4B-BF0D-3DA38068D438}"/>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E3A9D023-2A6D-487A-A7F8-E9E2CF384C08}"/>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21E66E27-874F-40EB-98B8-3EB7C357EBE5}"/>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97C5E41E-5EEA-4D51-90E8-D21F5BD593E3}"/>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60BB7193-C235-4C9D-B277-4BB3684EF17D}"/>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Rechthoek 62">
                  <a:extLst>
                    <a:ext uri="{FF2B5EF4-FFF2-40B4-BE49-F238E27FC236}">
                      <a16:creationId xmlns:a16="http://schemas.microsoft.com/office/drawing/2014/main" id="{CB86CB5E-4FD1-42F5-B1F9-85045A1C1FE8}"/>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D890F177-CBED-43A6-9EAE-98301147D5E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AAF374CF-2A83-4DFD-AB06-FE6AABAF15C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22C04EA2-92A0-402C-B223-888DF1FCF84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Vrije vorm 81">
                  <a:extLst>
                    <a:ext uri="{FF2B5EF4-FFF2-40B4-BE49-F238E27FC236}">
                      <a16:creationId xmlns:a16="http://schemas.microsoft.com/office/drawing/2014/main" id="{603CBE2D-EFB5-4A96-A836-CADF29AB327B}"/>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9" name="Tijdelijke aanduiding voor tekst 2">
              <a:extLst>
                <a:ext uri="{FF2B5EF4-FFF2-40B4-BE49-F238E27FC236}">
                  <a16:creationId xmlns:a16="http://schemas.microsoft.com/office/drawing/2014/main" id="{274A5F4D-092D-4088-B6C8-4E3BC5658B84}"/>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20" name="Tijdelijke aanduiding voor tekst 2">
              <a:extLst>
                <a:ext uri="{FF2B5EF4-FFF2-40B4-BE49-F238E27FC236}">
                  <a16:creationId xmlns:a16="http://schemas.microsoft.com/office/drawing/2014/main" id="{9072B596-17D2-48F5-8297-ECBF90FA200F}"/>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8" name="Groep 77">
            <a:extLst>
              <a:ext uri="{FF2B5EF4-FFF2-40B4-BE49-F238E27FC236}">
                <a16:creationId xmlns:a16="http://schemas.microsoft.com/office/drawing/2014/main" id="{DBA9D62F-5FBC-44E5-A3B9-C9C6A8222158}"/>
              </a:ext>
            </a:extLst>
          </p:cNvPr>
          <p:cNvGrpSpPr/>
          <p:nvPr userDrawn="1"/>
        </p:nvGrpSpPr>
        <p:grpSpPr>
          <a:xfrm>
            <a:off x="-3553318" y="330222"/>
            <a:ext cx="3385296" cy="4365191"/>
            <a:chOff x="-3553318" y="1861361"/>
            <a:chExt cx="3385296" cy="4365191"/>
          </a:xfrm>
        </p:grpSpPr>
        <p:sp>
          <p:nvSpPr>
            <p:cNvPr id="79" name="Rechthoek 78">
              <a:extLst>
                <a:ext uri="{FF2B5EF4-FFF2-40B4-BE49-F238E27FC236}">
                  <a16:creationId xmlns:a16="http://schemas.microsoft.com/office/drawing/2014/main" id="{220F97A9-2E3B-4F70-AC94-1D1730EC0F5E}"/>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6B3A8337-0CEA-4BA6-954A-CECA4C7D0D31}"/>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26B826EC-74BB-4776-B30A-5C96FF44604A}"/>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82" name="Groep 81">
            <a:extLst>
              <a:ext uri="{FF2B5EF4-FFF2-40B4-BE49-F238E27FC236}">
                <a16:creationId xmlns:a16="http://schemas.microsoft.com/office/drawing/2014/main" id="{309EF4DD-C818-499B-B7DC-840A55A8D8E5}"/>
              </a:ext>
            </a:extLst>
          </p:cNvPr>
          <p:cNvGrpSpPr/>
          <p:nvPr userDrawn="1"/>
        </p:nvGrpSpPr>
        <p:grpSpPr>
          <a:xfrm>
            <a:off x="-7105998" y="3972162"/>
            <a:ext cx="3523487" cy="3209847"/>
            <a:chOff x="-7285957" y="3972162"/>
            <a:chExt cx="3523487" cy="3209847"/>
          </a:xfrm>
        </p:grpSpPr>
        <p:sp>
          <p:nvSpPr>
            <p:cNvPr id="83" name="Rechthoek 82">
              <a:extLst>
                <a:ext uri="{FF2B5EF4-FFF2-40B4-BE49-F238E27FC236}">
                  <a16:creationId xmlns:a16="http://schemas.microsoft.com/office/drawing/2014/main" id="{3E2A9F4F-D7C3-428A-8007-93D695DB6B86}"/>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4" name="Rechte verbindingslijn 83">
              <a:extLst>
                <a:ext uri="{FF2B5EF4-FFF2-40B4-BE49-F238E27FC236}">
                  <a16:creationId xmlns:a16="http://schemas.microsoft.com/office/drawing/2014/main" id="{02E5A385-EED0-4BB1-8F86-96200FBDB212}"/>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5" name="Tekstvak 84">
              <a:extLst>
                <a:ext uri="{FF2B5EF4-FFF2-40B4-BE49-F238E27FC236}">
                  <a16:creationId xmlns:a16="http://schemas.microsoft.com/office/drawing/2014/main" id="{C1C03B55-AE69-4718-9994-39D777AF4555}"/>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6" name="Tekstvak 85">
              <a:extLst>
                <a:ext uri="{FF2B5EF4-FFF2-40B4-BE49-F238E27FC236}">
                  <a16:creationId xmlns:a16="http://schemas.microsoft.com/office/drawing/2014/main" id="{FA9E3AAA-85CC-4256-B550-A7005A0277A8}"/>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7" name="Tekstvak 86">
              <a:extLst>
                <a:ext uri="{FF2B5EF4-FFF2-40B4-BE49-F238E27FC236}">
                  <a16:creationId xmlns:a16="http://schemas.microsoft.com/office/drawing/2014/main" id="{B40E3765-FD32-490D-AF0D-738AFEFE9379}"/>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8" name="Tekstvak 87">
              <a:extLst>
                <a:ext uri="{FF2B5EF4-FFF2-40B4-BE49-F238E27FC236}">
                  <a16:creationId xmlns:a16="http://schemas.microsoft.com/office/drawing/2014/main" id="{0A6D5C43-19EF-4C2D-B509-386C60A4BED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9" name="Groep 88">
              <a:extLst>
                <a:ext uri="{FF2B5EF4-FFF2-40B4-BE49-F238E27FC236}">
                  <a16:creationId xmlns:a16="http://schemas.microsoft.com/office/drawing/2014/main" id="{D0942294-6A0E-418E-A679-B3FE3B8E1918}"/>
                </a:ext>
              </a:extLst>
            </p:cNvPr>
            <p:cNvGrpSpPr/>
            <p:nvPr userDrawn="1"/>
          </p:nvGrpSpPr>
          <p:grpSpPr>
            <a:xfrm>
              <a:off x="-5020889" y="4423058"/>
              <a:ext cx="250379" cy="249771"/>
              <a:chOff x="-706740" y="145633"/>
              <a:chExt cx="250379" cy="249771"/>
            </a:xfrm>
          </p:grpSpPr>
          <p:sp>
            <p:nvSpPr>
              <p:cNvPr id="108" name="Rechthoek 107">
                <a:extLst>
                  <a:ext uri="{FF2B5EF4-FFF2-40B4-BE49-F238E27FC236}">
                    <a16:creationId xmlns:a16="http://schemas.microsoft.com/office/drawing/2014/main" id="{569C2EDB-1F56-4286-8BA4-6FDB7541D0A2}"/>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9" name="Gelijkbenige driehoek 128">
                <a:extLst>
                  <a:ext uri="{FF2B5EF4-FFF2-40B4-BE49-F238E27FC236}">
                    <a16:creationId xmlns:a16="http://schemas.microsoft.com/office/drawing/2014/main" id="{B0560033-AB69-4AE1-8837-A4EF19CAEA98}"/>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0" name="Ovaal 109">
                <a:extLst>
                  <a:ext uri="{FF2B5EF4-FFF2-40B4-BE49-F238E27FC236}">
                    <a16:creationId xmlns:a16="http://schemas.microsoft.com/office/drawing/2014/main" id="{E58B0789-6FBA-454B-9802-2F72A7777CE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1" name="Rechthoek 110">
                <a:extLst>
                  <a:ext uri="{FF2B5EF4-FFF2-40B4-BE49-F238E27FC236}">
                    <a16:creationId xmlns:a16="http://schemas.microsoft.com/office/drawing/2014/main" id="{54DE39FD-AC21-4C06-9DB7-5455CE66E746}"/>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12" name="Rechte verbindingslijn 111">
                <a:extLst>
                  <a:ext uri="{FF2B5EF4-FFF2-40B4-BE49-F238E27FC236}">
                    <a16:creationId xmlns:a16="http://schemas.microsoft.com/office/drawing/2014/main" id="{EEC458CD-979B-4854-8132-9F3584097F10}"/>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90" name="Groep 89">
              <a:extLst>
                <a:ext uri="{FF2B5EF4-FFF2-40B4-BE49-F238E27FC236}">
                  <a16:creationId xmlns:a16="http://schemas.microsoft.com/office/drawing/2014/main" id="{487EBAB1-1CF0-4A9A-9DB9-FA198C4DC329}"/>
                </a:ext>
              </a:extLst>
            </p:cNvPr>
            <p:cNvGrpSpPr/>
            <p:nvPr userDrawn="1"/>
          </p:nvGrpSpPr>
          <p:grpSpPr>
            <a:xfrm>
              <a:off x="-4668802" y="4423057"/>
              <a:ext cx="252000" cy="216024"/>
              <a:chOff x="-932185" y="5325334"/>
              <a:chExt cx="252000" cy="216024"/>
            </a:xfrm>
          </p:grpSpPr>
          <p:sp>
            <p:nvSpPr>
              <p:cNvPr id="91" name="Rechthoek 90">
                <a:extLst>
                  <a:ext uri="{FF2B5EF4-FFF2-40B4-BE49-F238E27FC236}">
                    <a16:creationId xmlns:a16="http://schemas.microsoft.com/office/drawing/2014/main" id="{16BD5C04-E20A-4027-A38D-853CDC193B5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92" name="Groep 91">
                <a:extLst>
                  <a:ext uri="{FF2B5EF4-FFF2-40B4-BE49-F238E27FC236}">
                    <a16:creationId xmlns:a16="http://schemas.microsoft.com/office/drawing/2014/main" id="{2769BD23-214F-4D2F-974B-EEA6B6D211DF}"/>
                  </a:ext>
                </a:extLst>
              </p:cNvPr>
              <p:cNvGrpSpPr/>
              <p:nvPr userDrawn="1"/>
            </p:nvGrpSpPr>
            <p:grpSpPr>
              <a:xfrm>
                <a:off x="-925512" y="5325900"/>
                <a:ext cx="241658" cy="36000"/>
                <a:chOff x="-964435" y="5325900"/>
                <a:chExt cx="241658" cy="36000"/>
              </a:xfrm>
            </p:grpSpPr>
            <p:sp>
              <p:nvSpPr>
                <p:cNvPr id="101" name="Rechthoek 100">
                  <a:extLst>
                    <a:ext uri="{FF2B5EF4-FFF2-40B4-BE49-F238E27FC236}">
                      <a16:creationId xmlns:a16="http://schemas.microsoft.com/office/drawing/2014/main" id="{B1C318BA-A1BC-4C06-BFC4-751C8F77B5BC}"/>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B9179F2-0B94-49D1-8CBE-3B02D285BE63}"/>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8196FB30-9427-44B1-B512-6CDC29FA76C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Rechthoek 103">
                  <a:extLst>
                    <a:ext uri="{FF2B5EF4-FFF2-40B4-BE49-F238E27FC236}">
                      <a16:creationId xmlns:a16="http://schemas.microsoft.com/office/drawing/2014/main" id="{A8D601A8-7138-407B-87C7-C2879C7FA03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Rechthoek 104">
                  <a:extLst>
                    <a:ext uri="{FF2B5EF4-FFF2-40B4-BE49-F238E27FC236}">
                      <a16:creationId xmlns:a16="http://schemas.microsoft.com/office/drawing/2014/main" id="{57C922A7-432E-4FA1-B780-D62E8A2BEE4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7513AB5D-6A08-440C-AE17-80AB14A5C3B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1D49EF06-AE37-4405-995E-138C695A3E89}"/>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93" name="Groep 92">
                <a:extLst>
                  <a:ext uri="{FF2B5EF4-FFF2-40B4-BE49-F238E27FC236}">
                    <a16:creationId xmlns:a16="http://schemas.microsoft.com/office/drawing/2014/main" id="{50034975-9D92-44B2-86F3-5F8B87BBBDCD}"/>
                  </a:ext>
                </a:extLst>
              </p:cNvPr>
              <p:cNvGrpSpPr/>
              <p:nvPr userDrawn="1"/>
            </p:nvGrpSpPr>
            <p:grpSpPr>
              <a:xfrm>
                <a:off x="-925512" y="5502593"/>
                <a:ext cx="241658" cy="36000"/>
                <a:chOff x="-964435" y="5325900"/>
                <a:chExt cx="241658" cy="36000"/>
              </a:xfrm>
            </p:grpSpPr>
            <p:sp>
              <p:nvSpPr>
                <p:cNvPr id="94" name="Rechthoek 93">
                  <a:extLst>
                    <a:ext uri="{FF2B5EF4-FFF2-40B4-BE49-F238E27FC236}">
                      <a16:creationId xmlns:a16="http://schemas.microsoft.com/office/drawing/2014/main" id="{1747A63B-5585-4F14-AD3C-8D394CF564C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3970D870-2F55-4AB1-B0B6-8EFDF951AB72}"/>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F04615CE-6DE5-4FA9-84B4-133346488935}"/>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00CA9C74-98DF-4D8D-8ACE-6057DFF1421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F8634F2-0DA3-48C7-B441-6CDA7831C6B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B9E53EE-EB77-4146-9E77-F3FAFFC33B21}"/>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43244669-6A1E-4A3F-BFB3-50184E5F1A8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470558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7D03A297-5187-490B-8752-2A95F798CE50}"/>
              </a:ext>
            </a:extLst>
          </p:cNvPr>
          <p:cNvCxnSpPr>
            <a:cxnSpLocks/>
          </p:cNvCxnSpPr>
          <p:nvPr userDrawn="1"/>
        </p:nvCxnSpPr>
        <p:spPr>
          <a:xfrm>
            <a:off x="1892300" y="1944846"/>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091523E1-64D2-47FC-A4C6-E7D79E120299}"/>
              </a:ext>
            </a:extLst>
          </p:cNvPr>
          <p:cNvSpPr txBox="1"/>
          <p:nvPr userDrawn="1"/>
        </p:nvSpPr>
        <p:spPr>
          <a:xfrm>
            <a:off x="1892300" y="1608631"/>
            <a:ext cx="585430" cy="923330"/>
          </a:xfrm>
          <a:prstGeom prst="rect">
            <a:avLst/>
          </a:prstGeom>
          <a:solidFill>
            <a:schemeClr val="tx2"/>
          </a:solidFill>
        </p:spPr>
        <p:txBody>
          <a:bodyPr vert="horz" wrap="square" lIns="0" tIns="0" rIns="0" bIns="0" rtlCol="0">
            <a:spAutoFit/>
          </a:bodyPr>
          <a:lstStyle/>
          <a:p>
            <a:pPr algn="l"/>
            <a:r>
              <a:rPr lang="nl-BE" sz="6000">
                <a:latin typeface="FlandersArtSans-Bold" panose="00000800000000000000" pitchFamily="50" charset="0"/>
              </a:rPr>
              <a:t>“</a:t>
            </a:r>
            <a:endParaRPr lang="en-BE" sz="6000">
              <a:latin typeface="FlandersArtSans-Bold" panose="00000800000000000000" pitchFamily="50" charset="0"/>
            </a:endParaRPr>
          </a:p>
        </p:txBody>
      </p:sp>
      <p:sp>
        <p:nvSpPr>
          <p:cNvPr id="12" name="Tekstvak 11">
            <a:extLst>
              <a:ext uri="{FF2B5EF4-FFF2-40B4-BE49-F238E27FC236}">
                <a16:creationId xmlns:a16="http://schemas.microsoft.com/office/drawing/2014/main" id="{44BE58EF-3084-43EE-9B64-6353072C2143}"/>
              </a:ext>
            </a:extLst>
          </p:cNvPr>
          <p:cNvSpPr txBox="1"/>
          <p:nvPr userDrawn="1"/>
        </p:nvSpPr>
        <p:spPr>
          <a:xfrm rot="10800000">
            <a:off x="9711730" y="4283466"/>
            <a:ext cx="585430" cy="923330"/>
          </a:xfrm>
          <a:prstGeom prst="rect">
            <a:avLst/>
          </a:prstGeom>
          <a:solidFill>
            <a:schemeClr val="tx2"/>
          </a:solidFill>
        </p:spPr>
        <p:txBody>
          <a:bodyPr vert="horz" wrap="square" lIns="0" tIns="0" rIns="0" bIns="0" rtlCol="0">
            <a:spAutoFit/>
          </a:bodyPr>
          <a:lstStyle/>
          <a:p>
            <a:pPr algn="l"/>
            <a:r>
              <a:rPr lang="nl-BE" sz="6000">
                <a:latin typeface="FlandersArtSans-Bold" panose="00000800000000000000" pitchFamily="50" charset="0"/>
              </a:rPr>
              <a:t>“</a:t>
            </a:r>
            <a:endParaRPr lang="en-BE" sz="6000">
              <a:latin typeface="FlandersArtSans-Bold" panose="00000800000000000000" pitchFamily="50" charset="0"/>
            </a:endParaRP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quote in</a:t>
            </a:r>
            <a:endParaRPr lang="nl-BE"/>
          </a:p>
        </p:txBody>
      </p:sp>
    </p:spTree>
    <p:extLst>
      <p:ext uri="{BB962C8B-B14F-4D97-AF65-F5344CB8AC3E}">
        <p14:creationId xmlns:p14="http://schemas.microsoft.com/office/powerpoint/2010/main" val="3630500399"/>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_2">
    <p:bg>
      <p:bgPr>
        <a:solidFill>
          <a:schemeClr val="tx2"/>
        </a:solidFill>
        <a:effectLst/>
      </p:bgPr>
    </p:bg>
    <p:spTree>
      <p:nvGrpSpPr>
        <p:cNvPr id="1" name=""/>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7D03A297-5187-490B-8752-2A95F798CE50}"/>
              </a:ext>
            </a:extLst>
          </p:cNvPr>
          <p:cNvCxnSpPr>
            <a:cxnSpLocks/>
          </p:cNvCxnSpPr>
          <p:nvPr userDrawn="1"/>
        </p:nvCxnSpPr>
        <p:spPr>
          <a:xfrm>
            <a:off x="1892300" y="1944846"/>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tekst in</a:t>
            </a:r>
            <a:endParaRPr lang="nl-BE"/>
          </a:p>
        </p:txBody>
      </p:sp>
    </p:spTree>
    <p:extLst>
      <p:ext uri="{BB962C8B-B14F-4D97-AF65-F5344CB8AC3E}">
        <p14:creationId xmlns:p14="http://schemas.microsoft.com/office/powerpoint/2010/main" val="1797182457"/>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dank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11">
            <a:extLst>
              <a:ext uri="{FF2B5EF4-FFF2-40B4-BE49-F238E27FC236}">
                <a16:creationId xmlns:a16="http://schemas.microsoft.com/office/drawing/2014/main" id="{76BAAE44-FEC9-4202-9E2B-A6515AD94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6532614" y="6054571"/>
            <a:ext cx="1620830" cy="316637"/>
          </a:xfrm>
          <a:prstGeom prst="rect">
            <a:avLst/>
          </a:prstGeom>
        </p:spPr>
      </p:pic>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a:p>
            <a:endParaRPr lang="nl-BE"/>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2264736"/>
            <a:ext cx="6354847" cy="2648548"/>
          </a:xfrm>
        </p:spPr>
        <p:txBody>
          <a:bodyPr anchor="b"/>
          <a:lstStyle>
            <a:lvl1pPr algn="l">
              <a:lnSpc>
                <a:spcPts val="5400"/>
              </a:lnSpc>
              <a:defRPr sz="5400" baseline="0"/>
            </a:lvl1pPr>
          </a:lstStyle>
          <a:p>
            <a:r>
              <a:rPr lang="nl-BE"/>
              <a:t>Dit is de laatste, slide, voeg je naam en contactgegevens toe</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39371" y="5148235"/>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9/09/2024</a:t>
            </a:fld>
            <a:endParaRPr lang="nl-BE"/>
          </a:p>
        </p:txBody>
      </p:sp>
    </p:spTree>
    <p:extLst>
      <p:ext uri="{BB962C8B-B14F-4D97-AF65-F5344CB8AC3E}">
        <p14:creationId xmlns:p14="http://schemas.microsoft.com/office/powerpoint/2010/main" val="2606377638"/>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4" name="Afbeelding 3" descr="Afbeelding met gebouw, buiten, lucht, groot&#10;&#10;Automatisch gegenereerde beschrijving">
            <a:extLst>
              <a:ext uri="{FF2B5EF4-FFF2-40B4-BE49-F238E27FC236}">
                <a16:creationId xmlns:a16="http://schemas.microsoft.com/office/drawing/2014/main" id="{19519453-66AA-481C-B49A-B784C20F25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160" t="1589" r="21958" b="4349"/>
          <a:stretch/>
        </p:blipFill>
        <p:spPr>
          <a:xfrm>
            <a:off x="5207997" y="0"/>
            <a:ext cx="6984004" cy="6858000"/>
          </a:xfrm>
          <a:prstGeom prst="rect">
            <a:avLst/>
          </a:prstGeom>
        </p:spPr>
      </p:pic>
      <p:grpSp>
        <p:nvGrpSpPr>
          <p:cNvPr id="6" name="Groeperen 15">
            <a:extLst>
              <a:ext uri="{FF2B5EF4-FFF2-40B4-BE49-F238E27FC236}">
                <a16:creationId xmlns:a16="http://schemas.microsoft.com/office/drawing/2014/main" id="{97654D8D-C91E-4F4F-A206-06DFD2B499BE}"/>
              </a:ext>
            </a:extLst>
          </p:cNvPr>
          <p:cNvGrpSpPr/>
          <p:nvPr userDrawn="1"/>
        </p:nvGrpSpPr>
        <p:grpSpPr>
          <a:xfrm>
            <a:off x="0" y="-1"/>
            <a:ext cx="8204430" cy="6858002"/>
            <a:chOff x="871872" y="493166"/>
            <a:chExt cx="5310151" cy="5918271"/>
          </a:xfrm>
          <a:solidFill>
            <a:schemeClr val="tx2"/>
          </a:solidFill>
        </p:grpSpPr>
        <p:sp>
          <p:nvSpPr>
            <p:cNvPr id="7" name="Rechthoek 6">
              <a:extLst>
                <a:ext uri="{FF2B5EF4-FFF2-40B4-BE49-F238E27FC236}">
                  <a16:creationId xmlns:a16="http://schemas.microsoft.com/office/drawing/2014/main" id="{28BD7919-2265-465C-8284-7EF4D65656F0}"/>
                </a:ext>
              </a:extLst>
            </p:cNvPr>
            <p:cNvSpPr>
              <a:spLocks/>
            </p:cNvSpPr>
            <p:nvPr userDrawn="1"/>
          </p:nvSpPr>
          <p:spPr>
            <a:xfrm>
              <a:off x="871872" y="493167"/>
              <a:ext cx="3524646" cy="591827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sp>
          <p:nvSpPr>
            <p:cNvPr id="8" name="Rechthoekige driehoek 7">
              <a:extLst>
                <a:ext uri="{FF2B5EF4-FFF2-40B4-BE49-F238E27FC236}">
                  <a16:creationId xmlns:a16="http://schemas.microsoft.com/office/drawing/2014/main" id="{135F743C-9113-440B-B726-07FDB058A09E}"/>
                </a:ext>
              </a:extLst>
            </p:cNvPr>
            <p:cNvSpPr/>
            <p:nvPr userDrawn="1"/>
          </p:nvSpPr>
          <p:spPr>
            <a:xfrm>
              <a:off x="4396517" y="493166"/>
              <a:ext cx="1785506" cy="591827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grpSp>
      <p:sp>
        <p:nvSpPr>
          <p:cNvPr id="10" name="Titel 1">
            <a:extLst>
              <a:ext uri="{FF2B5EF4-FFF2-40B4-BE49-F238E27FC236}">
                <a16:creationId xmlns:a16="http://schemas.microsoft.com/office/drawing/2014/main" id="{E7F5D211-3AA3-44C3-8A0A-929A29173478}"/>
              </a:ext>
            </a:extLst>
          </p:cNvPr>
          <p:cNvSpPr txBox="1">
            <a:spLocks/>
          </p:cNvSpPr>
          <p:nvPr userDrawn="1"/>
        </p:nvSpPr>
        <p:spPr>
          <a:xfrm>
            <a:off x="968129" y="3018725"/>
            <a:ext cx="4477611" cy="692560"/>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FlandersArtSans-Bold" panose="00000800000000000000" pitchFamily="2" charset="0"/>
                <a:ea typeface="+mj-ea"/>
              </a:rPr>
              <a:t>WEBSITE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vlaanderen.be/intern/</a:t>
            </a:r>
            <a:r>
              <a:rPr kumimoji="0" lang="nl-NL" sz="2000" b="0" i="0" u="none" strike="noStrike" kern="1200" cap="none" spc="0" normalizeH="0" baseline="0" noProof="0" err="1">
                <a:ln>
                  <a:noFill/>
                </a:ln>
                <a:solidFill>
                  <a:prstClr val="black"/>
                </a:solidFill>
                <a:effectLst/>
                <a:uLnTx/>
                <a:uFillTx/>
                <a:latin typeface="Flanders Art Sans" panose="00000500000000000000" pitchFamily="50" charset="0"/>
                <a:ea typeface="+mj-ea"/>
                <a:cs typeface="Calibri Light" panose="020F0302020204030204" pitchFamily="34" charset="0"/>
              </a:rPr>
              <a:t>ago</a:t>
            </a:r>
            <a:endPar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endParaRPr>
          </a:p>
        </p:txBody>
      </p:sp>
      <p:sp>
        <p:nvSpPr>
          <p:cNvPr id="11" name="Titel 1">
            <a:extLst>
              <a:ext uri="{FF2B5EF4-FFF2-40B4-BE49-F238E27FC236}">
                <a16:creationId xmlns:a16="http://schemas.microsoft.com/office/drawing/2014/main" id="{2BB3671A-138D-4857-ADBF-CCBC52C3F3D3}"/>
              </a:ext>
            </a:extLst>
          </p:cNvPr>
          <p:cNvSpPr txBox="1">
            <a:spLocks/>
          </p:cNvSpPr>
          <p:nvPr userDrawn="1"/>
        </p:nvSpPr>
        <p:spPr>
          <a:xfrm>
            <a:off x="968129" y="5281018"/>
            <a:ext cx="6167189" cy="734458"/>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endParaRPr>
          </a:p>
        </p:txBody>
      </p:sp>
      <p:sp>
        <p:nvSpPr>
          <p:cNvPr id="12" name="Titel 1">
            <a:extLst>
              <a:ext uri="{FF2B5EF4-FFF2-40B4-BE49-F238E27FC236}">
                <a16:creationId xmlns:a16="http://schemas.microsoft.com/office/drawing/2014/main" id="{D21479C2-2CA3-4E01-8F4B-6C191D066301}"/>
              </a:ext>
            </a:extLst>
          </p:cNvPr>
          <p:cNvSpPr txBox="1">
            <a:spLocks/>
          </p:cNvSpPr>
          <p:nvPr userDrawn="1"/>
        </p:nvSpPr>
        <p:spPr>
          <a:xfrm>
            <a:off x="968129" y="3935046"/>
            <a:ext cx="4477611" cy="1253174"/>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FlandersArtSans-Bold" panose="00000800000000000000" pitchFamily="2" charset="0"/>
                <a:ea typeface="+mj-ea"/>
              </a:rPr>
              <a:t>ADRES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Herman Teirlinckgebouw</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Havenlaan 88 - bus 50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1000 Brussel - België</a:t>
            </a:r>
          </a:p>
        </p:txBody>
      </p:sp>
      <p:pic>
        <p:nvPicPr>
          <p:cNvPr id="13" name="Graphic 11">
            <a:extLst>
              <a:ext uri="{FF2B5EF4-FFF2-40B4-BE49-F238E27FC236}">
                <a16:creationId xmlns:a16="http://schemas.microsoft.com/office/drawing/2014/main" id="{36BC3F9A-4D98-475B-AC3A-289944375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5683485" y="6054571"/>
            <a:ext cx="1620830" cy="316637"/>
          </a:xfrm>
          <a:prstGeom prst="rect">
            <a:avLst/>
          </a:prstGeom>
        </p:spPr>
      </p:pic>
      <p:pic>
        <p:nvPicPr>
          <p:cNvPr id="14" name="Afbeelding 13">
            <a:extLst>
              <a:ext uri="{FF2B5EF4-FFF2-40B4-BE49-F238E27FC236}">
                <a16:creationId xmlns:a16="http://schemas.microsoft.com/office/drawing/2014/main" id="{64871195-C78B-47F7-90F2-994D303E8AA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Tree>
    <p:extLst>
      <p:ext uri="{BB962C8B-B14F-4D97-AF65-F5344CB8AC3E}">
        <p14:creationId xmlns:p14="http://schemas.microsoft.com/office/powerpoint/2010/main" val="1440947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ankondiging">
    <p:bg>
      <p:bgPr>
        <a:solidFill>
          <a:schemeClr val="tx2"/>
        </a:solidFill>
        <a:effectLst/>
      </p:bgPr>
    </p:bg>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9921B9CC-ED42-43BB-B161-6EEB646CA0E8}"/>
              </a:ext>
            </a:extLst>
          </p:cNvPr>
          <p:cNvSpPr>
            <a:spLocks noGrp="1"/>
          </p:cNvSpPr>
          <p:nvPr>
            <p:ph type="pic" sz="quarter" idx="11" hasCustomPrompt="1"/>
          </p:nvPr>
        </p:nvSpPr>
        <p:spPr>
          <a:xfrm>
            <a:off x="1903035" y="-11112"/>
            <a:ext cx="10288965" cy="6873396"/>
          </a:xfrm>
          <a:custGeom>
            <a:avLst/>
            <a:gdLst>
              <a:gd name="connsiteX0" fmla="*/ 0 w 10288965"/>
              <a:gd name="connsiteY0" fmla="*/ 0 h 6873396"/>
              <a:gd name="connsiteX1" fmla="*/ 5610225 w 10288965"/>
              <a:gd name="connsiteY1" fmla="*/ 0 h 6873396"/>
              <a:gd name="connsiteX2" fmla="*/ 5610225 w 10288965"/>
              <a:gd name="connsiteY2" fmla="*/ 11112 h 6873396"/>
              <a:gd name="connsiteX3" fmla="*/ 10288965 w 10288965"/>
              <a:gd name="connsiteY3" fmla="*/ 11112 h 6873396"/>
              <a:gd name="connsiteX4" fmla="*/ 10288965 w 10288965"/>
              <a:gd name="connsiteY4" fmla="*/ 6869112 h 6873396"/>
              <a:gd name="connsiteX5" fmla="*/ 5610225 w 10288965"/>
              <a:gd name="connsiteY5" fmla="*/ 6869112 h 6873396"/>
              <a:gd name="connsiteX6" fmla="*/ 5610225 w 10288965"/>
              <a:gd name="connsiteY6" fmla="*/ 6872355 h 6873396"/>
              <a:gd name="connsiteX7" fmla="*/ 2413591 w 10288965"/>
              <a:gd name="connsiteY7" fmla="*/ 6873396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8965" h="6873396">
                <a:moveTo>
                  <a:pt x="0" y="0"/>
                </a:moveTo>
                <a:lnTo>
                  <a:pt x="5610225" y="0"/>
                </a:lnTo>
                <a:lnTo>
                  <a:pt x="5610225" y="11112"/>
                </a:lnTo>
                <a:lnTo>
                  <a:pt x="10288965" y="11112"/>
                </a:lnTo>
                <a:lnTo>
                  <a:pt x="10288965" y="6869112"/>
                </a:lnTo>
                <a:lnTo>
                  <a:pt x="5610225" y="6869112"/>
                </a:lnTo>
                <a:lnTo>
                  <a:pt x="5610225" y="6872355"/>
                </a:lnTo>
                <a:lnTo>
                  <a:pt x="2413591" y="6873396"/>
                </a:lnTo>
                <a:close/>
              </a:path>
            </a:pathLst>
          </a:custGeom>
          <a:solidFill>
            <a:schemeClr val="bg1">
              <a:lumMod val="95000"/>
            </a:schemeClr>
          </a:solidFill>
        </p:spPr>
        <p:txBody>
          <a:bodyPr wrap="square" rIns="1800000" anchor="b">
            <a:noAutofit/>
          </a:bodyPr>
          <a:lstStyle>
            <a:lvl1pPr marL="0" indent="0" algn="ctr">
              <a:buFont typeface="Arial" panose="020B0604020202020204" pitchFamily="34" charset="0"/>
              <a:buNone/>
              <a:defRPr sz="2000"/>
            </a:lvl1pPr>
          </a:lstStyle>
          <a:p>
            <a:r>
              <a:rPr lang="nl-BE"/>
              <a:t>Klik op het icoon om een afbeelding toe te voege. Trek de aandacht van je publiek door een interessant feit, een vraag of een verhaal</a:t>
            </a:r>
          </a:p>
        </p:txBody>
      </p:sp>
      <p:sp>
        <p:nvSpPr>
          <p:cNvPr id="22" name="Tijdelijke aanduiding voor tekst 2">
            <a:extLst>
              <a:ext uri="{FF2B5EF4-FFF2-40B4-BE49-F238E27FC236}">
                <a16:creationId xmlns:a16="http://schemas.microsoft.com/office/drawing/2014/main" id="{9EF3E56C-4860-4284-BD01-23F08F4D59E0}"/>
              </a:ext>
            </a:extLst>
          </p:cNvPr>
          <p:cNvSpPr>
            <a:spLocks noGrp="1"/>
          </p:cNvSpPr>
          <p:nvPr>
            <p:ph type="body" sz="quarter" idx="17" hasCustomPrompt="1"/>
          </p:nvPr>
        </p:nvSpPr>
        <p:spPr>
          <a:xfrm>
            <a:off x="3574743" y="3088320"/>
            <a:ext cx="7525647" cy="760529"/>
          </a:xfrm>
        </p:spPr>
        <p:txBody>
          <a:bodyPr anchor="ctr"/>
          <a:lstStyle>
            <a:lvl1pPr marL="0" indent="0">
              <a:buNone/>
              <a:defRPr sz="6600">
                <a:latin typeface="+mj-lt"/>
              </a:defRPr>
            </a:lvl1pPr>
          </a:lstStyle>
          <a:p>
            <a:pPr lvl="0"/>
            <a:r>
              <a:rPr lang="nl-NL"/>
              <a:t>AANKONDIGING</a:t>
            </a:r>
          </a:p>
        </p:txBody>
      </p:sp>
      <p:sp>
        <p:nvSpPr>
          <p:cNvPr id="4" name="Tijdelijke aanduiding voor tekst 11">
            <a:extLst>
              <a:ext uri="{FF2B5EF4-FFF2-40B4-BE49-F238E27FC236}">
                <a16:creationId xmlns:a16="http://schemas.microsoft.com/office/drawing/2014/main" id="{617D5497-88C2-4669-A39B-8A81ED8B7658}"/>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5" name="Tijdelijke aanduiding voor tekst 11">
            <a:extLst>
              <a:ext uri="{FF2B5EF4-FFF2-40B4-BE49-F238E27FC236}">
                <a16:creationId xmlns:a16="http://schemas.microsoft.com/office/drawing/2014/main" id="{6ED222AE-2A04-4736-97AB-2DFCC0E216DE}"/>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6" name="Groep 5">
            <a:extLst>
              <a:ext uri="{FF2B5EF4-FFF2-40B4-BE49-F238E27FC236}">
                <a16:creationId xmlns:a16="http://schemas.microsoft.com/office/drawing/2014/main" id="{28DDB16A-5355-4281-B17D-87E29E2A0618}"/>
              </a:ext>
            </a:extLst>
          </p:cNvPr>
          <p:cNvGrpSpPr/>
          <p:nvPr userDrawn="1"/>
        </p:nvGrpSpPr>
        <p:grpSpPr>
          <a:xfrm>
            <a:off x="-6865737" y="267572"/>
            <a:ext cx="3385298" cy="3438922"/>
            <a:chOff x="-3549710" y="1276353"/>
            <a:chExt cx="3385298" cy="3438922"/>
          </a:xfrm>
        </p:grpSpPr>
        <p:grpSp>
          <p:nvGrpSpPr>
            <p:cNvPr id="7" name="Groep 6">
              <a:extLst>
                <a:ext uri="{FF2B5EF4-FFF2-40B4-BE49-F238E27FC236}">
                  <a16:creationId xmlns:a16="http://schemas.microsoft.com/office/drawing/2014/main" id="{D8773476-DB32-4709-80EF-67D7222FA3E4}"/>
                </a:ext>
              </a:extLst>
            </p:cNvPr>
            <p:cNvGrpSpPr/>
            <p:nvPr userDrawn="1"/>
          </p:nvGrpSpPr>
          <p:grpSpPr>
            <a:xfrm>
              <a:off x="-3549709" y="1276353"/>
              <a:ext cx="3385297" cy="2604244"/>
              <a:chOff x="-3549709" y="1276351"/>
              <a:chExt cx="3385297" cy="2604244"/>
            </a:xfrm>
          </p:grpSpPr>
          <p:sp>
            <p:nvSpPr>
              <p:cNvPr id="10" name="Rechthoek 9">
                <a:extLst>
                  <a:ext uri="{FF2B5EF4-FFF2-40B4-BE49-F238E27FC236}">
                    <a16:creationId xmlns:a16="http://schemas.microsoft.com/office/drawing/2014/main" id="{B0CC1F5B-3BAE-49DB-86F9-C27201D287BC}"/>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 name="Textfield placeholder">
                <a:extLst>
                  <a:ext uri="{FF2B5EF4-FFF2-40B4-BE49-F238E27FC236}">
                    <a16:creationId xmlns:a16="http://schemas.microsoft.com/office/drawing/2014/main" id="{0F37B338-96DB-4019-B698-537428989DCA}"/>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2" name="Textfield placeholder">
                <a:extLst>
                  <a:ext uri="{FF2B5EF4-FFF2-40B4-BE49-F238E27FC236}">
                    <a16:creationId xmlns:a16="http://schemas.microsoft.com/office/drawing/2014/main" id="{667CB4C1-3695-4D6B-A3BD-C1A0A33BC80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3" name="Rechte verbindingslijn 12">
                <a:extLst>
                  <a:ext uri="{FF2B5EF4-FFF2-40B4-BE49-F238E27FC236}">
                    <a16:creationId xmlns:a16="http://schemas.microsoft.com/office/drawing/2014/main" id="{7E59A06D-F5CF-47C6-B204-65959BF01373}"/>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4" name="Rechthoek 13">
                <a:extLst>
                  <a:ext uri="{FF2B5EF4-FFF2-40B4-BE49-F238E27FC236}">
                    <a16:creationId xmlns:a16="http://schemas.microsoft.com/office/drawing/2014/main" id="{AC0F4342-94B4-44F8-8580-79D84662BB6D}"/>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5" name="Picture 2">
                <a:extLst>
                  <a:ext uri="{FF2B5EF4-FFF2-40B4-BE49-F238E27FC236}">
                    <a16:creationId xmlns:a16="http://schemas.microsoft.com/office/drawing/2014/main" id="{C90C6A3D-8B74-4DE9-B9CC-5FCAECF919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extLst>
                  <a:ext uri="{FF2B5EF4-FFF2-40B4-BE49-F238E27FC236}">
                    <a16:creationId xmlns:a16="http://schemas.microsoft.com/office/drawing/2014/main" id="{28FFE353-7338-440A-A396-1FC8B819F1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hthoek 16">
                <a:extLst>
                  <a:ext uri="{FF2B5EF4-FFF2-40B4-BE49-F238E27FC236}">
                    <a16:creationId xmlns:a16="http://schemas.microsoft.com/office/drawing/2014/main" id="{82020666-D05A-4FB1-96E8-5B44E2EDD51A}"/>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 name="Rechthoek 17">
                <a:extLst>
                  <a:ext uri="{FF2B5EF4-FFF2-40B4-BE49-F238E27FC236}">
                    <a16:creationId xmlns:a16="http://schemas.microsoft.com/office/drawing/2014/main" id="{1CFFE266-E87F-4E72-80D2-8E9DAAB181C2}"/>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9" name="Rechthoek 18">
                <a:extLst>
                  <a:ext uri="{FF2B5EF4-FFF2-40B4-BE49-F238E27FC236}">
                    <a16:creationId xmlns:a16="http://schemas.microsoft.com/office/drawing/2014/main" id="{1225A9AD-5873-4470-A536-6F0E0A14576A}"/>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0" name="Rechthoek 19">
                <a:extLst>
                  <a:ext uri="{FF2B5EF4-FFF2-40B4-BE49-F238E27FC236}">
                    <a16:creationId xmlns:a16="http://schemas.microsoft.com/office/drawing/2014/main" id="{DC544819-CAFE-406C-894B-2D10B3596C11}"/>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1" name="Rechthoek 20">
                <a:extLst>
                  <a:ext uri="{FF2B5EF4-FFF2-40B4-BE49-F238E27FC236}">
                    <a16:creationId xmlns:a16="http://schemas.microsoft.com/office/drawing/2014/main" id="{27F00C9F-6142-4BFE-B0B1-88D78F49CE75}"/>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3" name="Groep 22">
                <a:extLst>
                  <a:ext uri="{FF2B5EF4-FFF2-40B4-BE49-F238E27FC236}">
                    <a16:creationId xmlns:a16="http://schemas.microsoft.com/office/drawing/2014/main" id="{8611D9A6-9E12-4C1F-A8F4-5EAC18697033}"/>
                  </a:ext>
                </a:extLst>
              </p:cNvPr>
              <p:cNvGrpSpPr/>
              <p:nvPr/>
            </p:nvGrpSpPr>
            <p:grpSpPr>
              <a:xfrm>
                <a:off x="-3226194" y="2414273"/>
                <a:ext cx="60967" cy="103132"/>
                <a:chOff x="-2796392" y="1123442"/>
                <a:chExt cx="120832" cy="104889"/>
              </a:xfrm>
            </p:grpSpPr>
            <p:sp>
              <p:nvSpPr>
                <p:cNvPr id="64" name="Rechthoek 63">
                  <a:extLst>
                    <a:ext uri="{FF2B5EF4-FFF2-40B4-BE49-F238E27FC236}">
                      <a16:creationId xmlns:a16="http://schemas.microsoft.com/office/drawing/2014/main" id="{E5E5C4D4-19DA-4E21-BFF4-7935CA0CA88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A9BDFD6E-4330-42BF-8102-BAA80141935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C27CC730-0095-49A9-83E4-2F9BD9C3037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E67F7A19-F6A4-4091-BAF5-0734E88D3D3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37A80B82-17B4-47D7-9350-C0466A60929A}"/>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4" name="Groep 23">
                <a:extLst>
                  <a:ext uri="{FF2B5EF4-FFF2-40B4-BE49-F238E27FC236}">
                    <a16:creationId xmlns:a16="http://schemas.microsoft.com/office/drawing/2014/main" id="{DA0D9649-DDBD-400E-98ED-7591FFF5EBAE}"/>
                  </a:ext>
                </a:extLst>
              </p:cNvPr>
              <p:cNvGrpSpPr/>
              <p:nvPr/>
            </p:nvGrpSpPr>
            <p:grpSpPr>
              <a:xfrm>
                <a:off x="-3155473" y="2414273"/>
                <a:ext cx="60967" cy="103132"/>
                <a:chOff x="-2796392" y="1123442"/>
                <a:chExt cx="120832" cy="104889"/>
              </a:xfrm>
            </p:grpSpPr>
            <p:sp>
              <p:nvSpPr>
                <p:cNvPr id="59" name="Rechthoek 58">
                  <a:extLst>
                    <a:ext uri="{FF2B5EF4-FFF2-40B4-BE49-F238E27FC236}">
                      <a16:creationId xmlns:a16="http://schemas.microsoft.com/office/drawing/2014/main" id="{7BE5308E-36AD-4027-A26B-9CD6F1EB6AE0}"/>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3976F8AA-3C46-42F5-B010-0EBAF2421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42742E91-F0FE-49DA-8568-1CAC6AC7CF18}"/>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13F08AD5-48B4-4FF6-81AB-42050A5BBBD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Rechthoek 62">
                  <a:extLst>
                    <a:ext uri="{FF2B5EF4-FFF2-40B4-BE49-F238E27FC236}">
                      <a16:creationId xmlns:a16="http://schemas.microsoft.com/office/drawing/2014/main" id="{529C08ED-C00F-4ED7-A55F-6040DF6AC4CD}"/>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25" name="Afgeronde rechthoek 69">
                <a:extLst>
                  <a:ext uri="{FF2B5EF4-FFF2-40B4-BE49-F238E27FC236}">
                    <a16:creationId xmlns:a16="http://schemas.microsoft.com/office/drawing/2014/main" id="{26A5CCAE-348D-4E1D-8F7D-AA5823D7D914}"/>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06A9FD19-E394-4322-858C-30030CA15D89}"/>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E9E95765-1E79-4AD0-AA46-215972920161}"/>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BD98C815-CAE3-4C23-8D04-90188D7CE805}"/>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0051BFD8-5CD7-4B5B-8E74-977E542C9A1E}"/>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F0E21C5E-B2B0-402D-A5DE-9C28FA54FC33}"/>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361F26BD-B04D-4C9B-8198-3C97AB9B069D}"/>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57E7F680-4FDC-4D89-A450-6C18E6B1DAB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169E0D4-B6F7-415B-9256-FC1D55A45D2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D8F5ABDA-2A5D-4316-9BDD-44696A4937B4}"/>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5D3746FA-0BFE-4ECB-8BE3-E00568CEEE24}"/>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Vrije vorm 81">
                <a:extLst>
                  <a:ext uri="{FF2B5EF4-FFF2-40B4-BE49-F238E27FC236}">
                    <a16:creationId xmlns:a16="http://schemas.microsoft.com/office/drawing/2014/main" id="{4BC1CD8E-9231-49F5-873C-540442FE9B1C}"/>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38" name="Rechte verbindingslijn 37">
                <a:extLst>
                  <a:ext uri="{FF2B5EF4-FFF2-40B4-BE49-F238E27FC236}">
                    <a16:creationId xmlns:a16="http://schemas.microsoft.com/office/drawing/2014/main" id="{5807C672-B718-496F-88C8-B448426F577C}"/>
                  </a:ext>
                </a:extLst>
              </p:cNvPr>
              <p:cNvCxnSpPr>
                <a:cxnSpLocks/>
                <a:stCxn id="16" idx="2"/>
                <a:endCxn id="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39" name="Rechte verbindingslijn 38">
                <a:extLst>
                  <a:ext uri="{FF2B5EF4-FFF2-40B4-BE49-F238E27FC236}">
                    <a16:creationId xmlns:a16="http://schemas.microsoft.com/office/drawing/2014/main" id="{189782EB-73DC-45AA-A66F-54209804702B}"/>
                  </a:ext>
                </a:extLst>
              </p:cNvPr>
              <p:cNvCxnSpPr>
                <a:cxnSpLocks/>
                <a:stCxn id="15"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0" name="Textfield placeholder">
                <a:extLst>
                  <a:ext uri="{FF2B5EF4-FFF2-40B4-BE49-F238E27FC236}">
                    <a16:creationId xmlns:a16="http://schemas.microsoft.com/office/drawing/2014/main" id="{F7FF2F58-0430-40AB-BFAE-10F2C97E20A7}"/>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1" name="Textfield placeholder">
                <a:extLst>
                  <a:ext uri="{FF2B5EF4-FFF2-40B4-BE49-F238E27FC236}">
                    <a16:creationId xmlns:a16="http://schemas.microsoft.com/office/drawing/2014/main" id="{3B9939BA-9532-4EF1-A3CE-34D76EA8BDFD}"/>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2" name="Textfield placeholder">
                <a:extLst>
                  <a:ext uri="{FF2B5EF4-FFF2-40B4-BE49-F238E27FC236}">
                    <a16:creationId xmlns:a16="http://schemas.microsoft.com/office/drawing/2014/main" id="{852C5FA1-E586-44FE-AC4C-9010380D986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3" name="Afgeronde rechthoek 67">
                <a:extLst>
                  <a:ext uri="{FF2B5EF4-FFF2-40B4-BE49-F238E27FC236}">
                    <a16:creationId xmlns:a16="http://schemas.microsoft.com/office/drawing/2014/main" id="{47183E05-7E78-404D-AC78-0C6479F76DEB}"/>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4" name="Vrije vorm 68">
                <a:extLst>
                  <a:ext uri="{FF2B5EF4-FFF2-40B4-BE49-F238E27FC236}">
                    <a16:creationId xmlns:a16="http://schemas.microsoft.com/office/drawing/2014/main" id="{58C1F76E-7D00-498E-AD98-9BED7CF796D3}"/>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5" name="Rechte verbindingslijn 44">
                <a:extLst>
                  <a:ext uri="{FF2B5EF4-FFF2-40B4-BE49-F238E27FC236}">
                    <a16:creationId xmlns:a16="http://schemas.microsoft.com/office/drawing/2014/main" id="{402B1D4B-17D6-4368-8129-969618F36CEF}"/>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46" name="Groep 45">
                <a:extLst>
                  <a:ext uri="{FF2B5EF4-FFF2-40B4-BE49-F238E27FC236}">
                    <a16:creationId xmlns:a16="http://schemas.microsoft.com/office/drawing/2014/main" id="{E00C4E9D-8C2E-45DC-967C-1A925F031854}"/>
                  </a:ext>
                </a:extLst>
              </p:cNvPr>
              <p:cNvGrpSpPr/>
              <p:nvPr userDrawn="1"/>
            </p:nvGrpSpPr>
            <p:grpSpPr>
              <a:xfrm flipH="1">
                <a:off x="-2613177" y="1836300"/>
                <a:ext cx="313472" cy="324076"/>
                <a:chOff x="-2613177" y="1836300"/>
                <a:chExt cx="313472" cy="324076"/>
              </a:xfrm>
            </p:grpSpPr>
            <p:sp>
              <p:nvSpPr>
                <p:cNvPr id="47" name="Afgeronde rechthoek 69">
                  <a:extLst>
                    <a:ext uri="{FF2B5EF4-FFF2-40B4-BE49-F238E27FC236}">
                      <a16:creationId xmlns:a16="http://schemas.microsoft.com/office/drawing/2014/main" id="{3B4DD133-C6C2-40D3-9202-7325949468ED}"/>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8" name="Rechthoek 47">
                  <a:extLst>
                    <a:ext uri="{FF2B5EF4-FFF2-40B4-BE49-F238E27FC236}">
                      <a16:creationId xmlns:a16="http://schemas.microsoft.com/office/drawing/2014/main" id="{DDD9B0C8-9BED-4EAF-BB17-E364044736FF}"/>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9" name="Rechthoek 48">
                  <a:extLst>
                    <a:ext uri="{FF2B5EF4-FFF2-40B4-BE49-F238E27FC236}">
                      <a16:creationId xmlns:a16="http://schemas.microsoft.com/office/drawing/2014/main" id="{A0712967-1E3F-4E63-B08D-A2809519A540}"/>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0" name="Rechthoek 49">
                  <a:extLst>
                    <a:ext uri="{FF2B5EF4-FFF2-40B4-BE49-F238E27FC236}">
                      <a16:creationId xmlns:a16="http://schemas.microsoft.com/office/drawing/2014/main" id="{81727C69-EA7B-4D91-ABB0-24B41B7D482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1" name="Rechthoek 50">
                  <a:extLst>
                    <a:ext uri="{FF2B5EF4-FFF2-40B4-BE49-F238E27FC236}">
                      <a16:creationId xmlns:a16="http://schemas.microsoft.com/office/drawing/2014/main" id="{24AE8A33-EB16-4FF0-B93C-F6D8D5B3C3D4}"/>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8EA114CC-552E-450F-9CA8-01F4C17A955D}"/>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394D2DE-54A8-487F-8C5C-61343928D24E}"/>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C8424887-8401-4C99-B4B6-156E3636AA83}"/>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76726924-02CB-4274-AF06-3A648841CA4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9556F953-25C1-4FD5-AE67-3EA14F11FF84}"/>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1639A616-89D4-4CA9-943C-3E0DFAAF4EE0}"/>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Vrije vorm 81">
                  <a:extLst>
                    <a:ext uri="{FF2B5EF4-FFF2-40B4-BE49-F238E27FC236}">
                      <a16:creationId xmlns:a16="http://schemas.microsoft.com/office/drawing/2014/main" id="{BA384A48-5EC0-45CB-AD97-F51B76B16C87}"/>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8" name="Tijdelijke aanduiding voor tekst 2">
              <a:extLst>
                <a:ext uri="{FF2B5EF4-FFF2-40B4-BE49-F238E27FC236}">
                  <a16:creationId xmlns:a16="http://schemas.microsoft.com/office/drawing/2014/main" id="{80FE36C0-9649-4F8F-BADD-E9C9762DD62F}"/>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9" name="Tijdelijke aanduiding voor tekst 2">
              <a:extLst>
                <a:ext uri="{FF2B5EF4-FFF2-40B4-BE49-F238E27FC236}">
                  <a16:creationId xmlns:a16="http://schemas.microsoft.com/office/drawing/2014/main" id="{2285D18C-11E6-40AD-981A-A0ECCD69CB9E}"/>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69" name="Groep 68">
            <a:extLst>
              <a:ext uri="{FF2B5EF4-FFF2-40B4-BE49-F238E27FC236}">
                <a16:creationId xmlns:a16="http://schemas.microsoft.com/office/drawing/2014/main" id="{93C3697D-1DC2-4298-9664-3018648692A6}"/>
              </a:ext>
            </a:extLst>
          </p:cNvPr>
          <p:cNvGrpSpPr/>
          <p:nvPr userDrawn="1"/>
        </p:nvGrpSpPr>
        <p:grpSpPr>
          <a:xfrm>
            <a:off x="-3553318" y="330222"/>
            <a:ext cx="3385296" cy="4365191"/>
            <a:chOff x="-3553318" y="1861361"/>
            <a:chExt cx="3385296" cy="4365191"/>
          </a:xfrm>
        </p:grpSpPr>
        <p:sp>
          <p:nvSpPr>
            <p:cNvPr id="70" name="Rechthoek 69">
              <a:extLst>
                <a:ext uri="{FF2B5EF4-FFF2-40B4-BE49-F238E27FC236}">
                  <a16:creationId xmlns:a16="http://schemas.microsoft.com/office/drawing/2014/main" id="{2DA02B95-6D9F-4934-8600-E447248586CF}"/>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1" name="Rechte verbindingslijn 70">
              <a:extLst>
                <a:ext uri="{FF2B5EF4-FFF2-40B4-BE49-F238E27FC236}">
                  <a16:creationId xmlns:a16="http://schemas.microsoft.com/office/drawing/2014/main" id="{EB6D6B00-C420-41EF-B86B-7B2A660FA511}"/>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2" name="Tekstvak 71">
              <a:extLst>
                <a:ext uri="{FF2B5EF4-FFF2-40B4-BE49-F238E27FC236}">
                  <a16:creationId xmlns:a16="http://schemas.microsoft.com/office/drawing/2014/main" id="{607B4353-DECB-4F89-8FB8-130233E07720}"/>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3" name="Groep 72">
            <a:extLst>
              <a:ext uri="{FF2B5EF4-FFF2-40B4-BE49-F238E27FC236}">
                <a16:creationId xmlns:a16="http://schemas.microsoft.com/office/drawing/2014/main" id="{BE9378CA-414A-4A13-8B46-AB66A5BFF534}"/>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8B95D381-F23E-49FD-B33E-F0848886E73D}"/>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31DAEDEE-D660-462C-B8DC-4B3C8B8A20CC}"/>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6D62BFB4-75F3-4C4E-A6B1-618BB01218B4}"/>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77" name="Tekstvak 76">
              <a:extLst>
                <a:ext uri="{FF2B5EF4-FFF2-40B4-BE49-F238E27FC236}">
                  <a16:creationId xmlns:a16="http://schemas.microsoft.com/office/drawing/2014/main" id="{D71402A5-8E89-4539-8F64-CECEE4BD5641}"/>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78" name="Tekstvak 77">
              <a:extLst>
                <a:ext uri="{FF2B5EF4-FFF2-40B4-BE49-F238E27FC236}">
                  <a16:creationId xmlns:a16="http://schemas.microsoft.com/office/drawing/2014/main" id="{9A315A65-3DBC-4FF7-9948-59804EB25814}"/>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79" name="Tekstvak 78">
              <a:extLst>
                <a:ext uri="{FF2B5EF4-FFF2-40B4-BE49-F238E27FC236}">
                  <a16:creationId xmlns:a16="http://schemas.microsoft.com/office/drawing/2014/main" id="{51A9F57F-2E5B-4476-9DEE-A67BFEF494D9}"/>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0" name="Groep 79">
              <a:extLst>
                <a:ext uri="{FF2B5EF4-FFF2-40B4-BE49-F238E27FC236}">
                  <a16:creationId xmlns:a16="http://schemas.microsoft.com/office/drawing/2014/main" id="{F3823F1E-6426-402F-9386-249F24D6097E}"/>
                </a:ext>
              </a:extLst>
            </p:cNvPr>
            <p:cNvGrpSpPr/>
            <p:nvPr userDrawn="1"/>
          </p:nvGrpSpPr>
          <p:grpSpPr>
            <a:xfrm>
              <a:off x="-5020889" y="4423058"/>
              <a:ext cx="250379" cy="249771"/>
              <a:chOff x="-706740" y="145633"/>
              <a:chExt cx="250379" cy="249771"/>
            </a:xfrm>
          </p:grpSpPr>
          <p:sp>
            <p:nvSpPr>
              <p:cNvPr id="99" name="Rechthoek 98">
                <a:extLst>
                  <a:ext uri="{FF2B5EF4-FFF2-40B4-BE49-F238E27FC236}">
                    <a16:creationId xmlns:a16="http://schemas.microsoft.com/office/drawing/2014/main" id="{41FFE626-40CA-47A4-828F-A5BC3EE0F58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Gelijkbenige driehoek 128">
                <a:extLst>
                  <a:ext uri="{FF2B5EF4-FFF2-40B4-BE49-F238E27FC236}">
                    <a16:creationId xmlns:a16="http://schemas.microsoft.com/office/drawing/2014/main" id="{35AF8891-E260-4D71-897B-B4ED6C9F63DC}"/>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Ovaal 100">
                <a:extLst>
                  <a:ext uri="{FF2B5EF4-FFF2-40B4-BE49-F238E27FC236}">
                    <a16:creationId xmlns:a16="http://schemas.microsoft.com/office/drawing/2014/main" id="{80EC0D7D-1BA1-4104-8E5E-B0EA6067E31A}"/>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901489A2-FF6A-4C8A-8BCF-6E12C9433AA3}"/>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3" name="Rechte verbindingslijn 102">
                <a:extLst>
                  <a:ext uri="{FF2B5EF4-FFF2-40B4-BE49-F238E27FC236}">
                    <a16:creationId xmlns:a16="http://schemas.microsoft.com/office/drawing/2014/main" id="{D70AFA8D-AE58-4B3E-8143-75E3F4AAE6C5}"/>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1" name="Groep 80">
              <a:extLst>
                <a:ext uri="{FF2B5EF4-FFF2-40B4-BE49-F238E27FC236}">
                  <a16:creationId xmlns:a16="http://schemas.microsoft.com/office/drawing/2014/main" id="{CF4E0C8D-41EE-4E3E-AED6-595FFCB055B7}"/>
                </a:ext>
              </a:extLst>
            </p:cNvPr>
            <p:cNvGrpSpPr/>
            <p:nvPr userDrawn="1"/>
          </p:nvGrpSpPr>
          <p:grpSpPr>
            <a:xfrm>
              <a:off x="-4668802" y="4423057"/>
              <a:ext cx="252000" cy="216024"/>
              <a:chOff x="-932185" y="5325334"/>
              <a:chExt cx="252000" cy="216024"/>
            </a:xfrm>
          </p:grpSpPr>
          <p:sp>
            <p:nvSpPr>
              <p:cNvPr id="82" name="Rechthoek 81">
                <a:extLst>
                  <a:ext uri="{FF2B5EF4-FFF2-40B4-BE49-F238E27FC236}">
                    <a16:creationId xmlns:a16="http://schemas.microsoft.com/office/drawing/2014/main" id="{5F7213CB-441A-4744-92D8-F7BAD057B2D2}"/>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3" name="Groep 82">
                <a:extLst>
                  <a:ext uri="{FF2B5EF4-FFF2-40B4-BE49-F238E27FC236}">
                    <a16:creationId xmlns:a16="http://schemas.microsoft.com/office/drawing/2014/main" id="{3CF0B679-9264-4106-829C-93F477D64A28}"/>
                  </a:ext>
                </a:extLst>
              </p:cNvPr>
              <p:cNvGrpSpPr/>
              <p:nvPr userDrawn="1"/>
            </p:nvGrpSpPr>
            <p:grpSpPr>
              <a:xfrm>
                <a:off x="-925512" y="5325900"/>
                <a:ext cx="241658" cy="36000"/>
                <a:chOff x="-964435" y="5325900"/>
                <a:chExt cx="241658" cy="36000"/>
              </a:xfrm>
            </p:grpSpPr>
            <p:sp>
              <p:nvSpPr>
                <p:cNvPr id="92" name="Rechthoek 91">
                  <a:extLst>
                    <a:ext uri="{FF2B5EF4-FFF2-40B4-BE49-F238E27FC236}">
                      <a16:creationId xmlns:a16="http://schemas.microsoft.com/office/drawing/2014/main" id="{3FFBB85C-078F-4DF5-A788-BCD2BF754965}"/>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945D06D8-9BFD-4BA7-95AA-DE140501C7E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34CFA69-FCFE-4142-8224-54147AB9BAB7}"/>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99056417-3201-46D9-83F1-C5B1F9EFE935}"/>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229CADE5-C692-4BC5-B661-25524C41884C}"/>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BBF395A5-AA3E-49BC-8C97-A384C8E5655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3F8BFF0-2DA6-4FBD-810F-F0F4222862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4" name="Groep 83">
                <a:extLst>
                  <a:ext uri="{FF2B5EF4-FFF2-40B4-BE49-F238E27FC236}">
                    <a16:creationId xmlns:a16="http://schemas.microsoft.com/office/drawing/2014/main" id="{8178D10A-65CD-4D91-85BC-2283759A8C07}"/>
                  </a:ext>
                </a:extLst>
              </p:cNvPr>
              <p:cNvGrpSpPr/>
              <p:nvPr userDrawn="1"/>
            </p:nvGrpSpPr>
            <p:grpSpPr>
              <a:xfrm>
                <a:off x="-925512" y="5502593"/>
                <a:ext cx="241658" cy="36000"/>
                <a:chOff x="-964435" y="5325900"/>
                <a:chExt cx="241658" cy="36000"/>
              </a:xfrm>
            </p:grpSpPr>
            <p:sp>
              <p:nvSpPr>
                <p:cNvPr id="85" name="Rechthoek 84">
                  <a:extLst>
                    <a:ext uri="{FF2B5EF4-FFF2-40B4-BE49-F238E27FC236}">
                      <a16:creationId xmlns:a16="http://schemas.microsoft.com/office/drawing/2014/main" id="{C0953F2C-971D-4432-9ADE-A22182901774}"/>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6" name="Rechthoek 85">
                  <a:extLst>
                    <a:ext uri="{FF2B5EF4-FFF2-40B4-BE49-F238E27FC236}">
                      <a16:creationId xmlns:a16="http://schemas.microsoft.com/office/drawing/2014/main" id="{716A0000-5AD4-4FF1-981E-DB1241A03141}"/>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7" name="Rechthoek 86">
                  <a:extLst>
                    <a:ext uri="{FF2B5EF4-FFF2-40B4-BE49-F238E27FC236}">
                      <a16:creationId xmlns:a16="http://schemas.microsoft.com/office/drawing/2014/main" id="{15B948F7-CC66-4A46-970D-D24C77E6E0C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8" name="Rechthoek 87">
                  <a:extLst>
                    <a:ext uri="{FF2B5EF4-FFF2-40B4-BE49-F238E27FC236}">
                      <a16:creationId xmlns:a16="http://schemas.microsoft.com/office/drawing/2014/main" id="{780D72FE-1A69-4FF9-ABE9-3E5990CAA509}"/>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9" name="Rechthoek 88">
                  <a:extLst>
                    <a:ext uri="{FF2B5EF4-FFF2-40B4-BE49-F238E27FC236}">
                      <a16:creationId xmlns:a16="http://schemas.microsoft.com/office/drawing/2014/main" id="{15E9ADF0-3E7C-46EC-975C-187EBDB8F9FF}"/>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233C62C8-CF72-4793-8BBF-E974EC0ACBA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0C759279-6EB7-444C-B8C6-EEDE29BF0AC1}"/>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148684569"/>
      </p:ext>
    </p:extLst>
  </p:cSld>
  <p:clrMapOvr>
    <a:masterClrMapping/>
  </p:clrMapOvr>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cxnSp>
        <p:nvCxnSpPr>
          <p:cNvPr id="2" name="Rechte verbindingslijn 1">
            <a:extLst>
              <a:ext uri="{FF2B5EF4-FFF2-40B4-BE49-F238E27FC236}">
                <a16:creationId xmlns:a16="http://schemas.microsoft.com/office/drawing/2014/main" id="{4DF08A44-852A-40C4-B7B3-3F02AC43F730}"/>
              </a:ext>
            </a:extLst>
          </p:cNvPr>
          <p:cNvCxnSpPr>
            <a:cxnSpLocks/>
          </p:cNvCxnSpPr>
          <p:nvPr userDrawn="1"/>
        </p:nvCxnSpPr>
        <p:spPr>
          <a:xfrm flipH="1">
            <a:off x="2570672" y="5274468"/>
            <a:ext cx="9034898"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4" name="Vrije vorm: vorm 3">
            <a:extLst>
              <a:ext uri="{FF2B5EF4-FFF2-40B4-BE49-F238E27FC236}">
                <a16:creationId xmlns:a16="http://schemas.microsoft.com/office/drawing/2014/main" id="{A35267B2-EA73-408F-9697-DB8F6E0EAA90}"/>
              </a:ext>
            </a:extLst>
          </p:cNvPr>
          <p:cNvSpPr/>
          <p:nvPr/>
        </p:nvSpPr>
        <p:spPr>
          <a:xfrm>
            <a:off x="0" y="1952625"/>
            <a:ext cx="3315132" cy="4423909"/>
          </a:xfrm>
          <a:custGeom>
            <a:avLst/>
            <a:gdLst>
              <a:gd name="connsiteX0" fmla="*/ 0 w 5155475"/>
              <a:gd name="connsiteY0" fmla="*/ 0 h 6879772"/>
              <a:gd name="connsiteX1" fmla="*/ 2751909 w 5155475"/>
              <a:gd name="connsiteY1" fmla="*/ 0 h 6879772"/>
              <a:gd name="connsiteX2" fmla="*/ 5155475 w 5155475"/>
              <a:gd name="connsiteY2" fmla="*/ 6879772 h 6879772"/>
              <a:gd name="connsiteX3" fmla="*/ 0 w 5155475"/>
              <a:gd name="connsiteY3" fmla="*/ 6879772 h 6879772"/>
              <a:gd name="connsiteX4" fmla="*/ 0 w 5155475"/>
              <a:gd name="connsiteY4" fmla="*/ 0 h 687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475" h="6879772">
                <a:moveTo>
                  <a:pt x="0" y="0"/>
                </a:moveTo>
                <a:lnTo>
                  <a:pt x="2751909" y="0"/>
                </a:lnTo>
                <a:lnTo>
                  <a:pt x="5155475" y="6879772"/>
                </a:lnTo>
                <a:lnTo>
                  <a:pt x="0" y="6879772"/>
                </a:lnTo>
                <a:lnTo>
                  <a:pt x="0" y="0"/>
                </a:lnTo>
                <a:close/>
              </a:path>
            </a:pathLst>
          </a:cu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cxnSp>
        <p:nvCxnSpPr>
          <p:cNvPr id="6" name="Rechte verbindingslijn 5">
            <a:extLst>
              <a:ext uri="{FF2B5EF4-FFF2-40B4-BE49-F238E27FC236}">
                <a16:creationId xmlns:a16="http://schemas.microsoft.com/office/drawing/2014/main" id="{D514BC5A-7F4B-484F-A534-62AE2EB86D0D}"/>
              </a:ext>
            </a:extLst>
          </p:cNvPr>
          <p:cNvCxnSpPr>
            <a:cxnSpLocks/>
          </p:cNvCxnSpPr>
          <p:nvPr userDrawn="1"/>
        </p:nvCxnSpPr>
        <p:spPr>
          <a:xfrm flipH="1">
            <a:off x="1940943" y="3059906"/>
            <a:ext cx="9664627"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DEA84E2-7187-4496-958A-0E90D9C32288}"/>
              </a:ext>
            </a:extLst>
          </p:cNvPr>
          <p:cNvCxnSpPr>
            <a:cxnSpLocks/>
          </p:cNvCxnSpPr>
          <p:nvPr userDrawn="1"/>
        </p:nvCxnSpPr>
        <p:spPr>
          <a:xfrm flipH="1">
            <a:off x="2380891" y="4167187"/>
            <a:ext cx="9224680"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16" name="Titel 2">
            <a:extLst>
              <a:ext uri="{FF2B5EF4-FFF2-40B4-BE49-F238E27FC236}">
                <a16:creationId xmlns:a16="http://schemas.microsoft.com/office/drawing/2014/main" id="{D297F54C-C9F7-464E-AEF1-A51A8F5FC6D1}"/>
              </a:ext>
            </a:extLst>
          </p:cNvPr>
          <p:cNvSpPr>
            <a:spLocks noGrp="1"/>
          </p:cNvSpPr>
          <p:nvPr>
            <p:ph type="title" hasCustomPrompt="1"/>
          </p:nvPr>
        </p:nvSpPr>
        <p:spPr>
          <a:xfrm>
            <a:off x="371475" y="425302"/>
            <a:ext cx="11449050" cy="1215958"/>
          </a:xfrm>
        </p:spPr>
        <p:txBody>
          <a:bodyPr/>
          <a:lstStyle>
            <a:lvl1pPr>
              <a:defRPr/>
            </a:lvl1pPr>
          </a:lstStyle>
          <a:p>
            <a:r>
              <a:rPr lang="nl-NL"/>
              <a:t>Dit is een </a:t>
            </a:r>
            <a:r>
              <a:rPr lang="nl-NL" err="1"/>
              <a:t>diagramdia</a:t>
            </a:r>
            <a:r>
              <a:rPr lang="nl-NL"/>
              <a:t> om een idee toe te lichten, klik om de titel te bewerken</a:t>
            </a:r>
            <a:endParaRPr lang="nl-BE"/>
          </a:p>
        </p:txBody>
      </p:sp>
      <p:sp>
        <p:nvSpPr>
          <p:cNvPr id="26" name="Tijdelijke aanduiding voor tekst 17">
            <a:extLst>
              <a:ext uri="{FF2B5EF4-FFF2-40B4-BE49-F238E27FC236}">
                <a16:creationId xmlns:a16="http://schemas.microsoft.com/office/drawing/2014/main" id="{ECD1362A-505D-4AF3-9345-2D88FE7DAA35}"/>
              </a:ext>
            </a:extLst>
          </p:cNvPr>
          <p:cNvSpPr>
            <a:spLocks noGrp="1"/>
          </p:cNvSpPr>
          <p:nvPr>
            <p:ph type="body" sz="quarter" idx="20" hasCustomPrompt="1"/>
          </p:nvPr>
        </p:nvSpPr>
        <p:spPr>
          <a:xfrm>
            <a:off x="4224702" y="1992787"/>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27" name="Tijdelijke aanduiding voor afbeelding 3">
            <a:extLst>
              <a:ext uri="{FF2B5EF4-FFF2-40B4-BE49-F238E27FC236}">
                <a16:creationId xmlns:a16="http://schemas.microsoft.com/office/drawing/2014/main" id="{4683C165-2D5D-4E25-8A8A-DE593EC621F5}"/>
              </a:ext>
            </a:extLst>
          </p:cNvPr>
          <p:cNvSpPr>
            <a:spLocks noGrp="1"/>
          </p:cNvSpPr>
          <p:nvPr>
            <p:ph type="pic" sz="quarter" idx="22" hasCustomPrompt="1"/>
          </p:nvPr>
        </p:nvSpPr>
        <p:spPr>
          <a:xfrm>
            <a:off x="3408630" y="215254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28" name="Tijdelijke aanduiding voor afbeelding 3">
            <a:extLst>
              <a:ext uri="{FF2B5EF4-FFF2-40B4-BE49-F238E27FC236}">
                <a16:creationId xmlns:a16="http://schemas.microsoft.com/office/drawing/2014/main" id="{985387BB-2C26-4383-AD25-150E83B34CD9}"/>
              </a:ext>
            </a:extLst>
          </p:cNvPr>
          <p:cNvSpPr>
            <a:spLocks noGrp="1"/>
          </p:cNvSpPr>
          <p:nvPr>
            <p:ph type="pic" sz="quarter" idx="23" hasCustomPrompt="1"/>
          </p:nvPr>
        </p:nvSpPr>
        <p:spPr>
          <a:xfrm>
            <a:off x="3408630" y="325982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29" name="Tijdelijke aanduiding voor afbeelding 3">
            <a:extLst>
              <a:ext uri="{FF2B5EF4-FFF2-40B4-BE49-F238E27FC236}">
                <a16:creationId xmlns:a16="http://schemas.microsoft.com/office/drawing/2014/main" id="{43245A56-AAAB-4777-8A58-381E85CBA3BF}"/>
              </a:ext>
            </a:extLst>
          </p:cNvPr>
          <p:cNvSpPr>
            <a:spLocks noGrp="1"/>
          </p:cNvSpPr>
          <p:nvPr>
            <p:ph type="pic" sz="quarter" idx="24" hasCustomPrompt="1"/>
          </p:nvPr>
        </p:nvSpPr>
        <p:spPr>
          <a:xfrm>
            <a:off x="3408630" y="436710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30" name="Tijdelijke aanduiding voor afbeelding 3">
            <a:extLst>
              <a:ext uri="{FF2B5EF4-FFF2-40B4-BE49-F238E27FC236}">
                <a16:creationId xmlns:a16="http://schemas.microsoft.com/office/drawing/2014/main" id="{BB75A8E2-DA2E-4257-8148-736CB012013B}"/>
              </a:ext>
            </a:extLst>
          </p:cNvPr>
          <p:cNvSpPr>
            <a:spLocks noGrp="1"/>
          </p:cNvSpPr>
          <p:nvPr>
            <p:ph type="pic" sz="quarter" idx="25" hasCustomPrompt="1"/>
          </p:nvPr>
        </p:nvSpPr>
        <p:spPr>
          <a:xfrm>
            <a:off x="3408630" y="5459258"/>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31" name="Tijdelijke aanduiding voor tekst 17">
            <a:extLst>
              <a:ext uri="{FF2B5EF4-FFF2-40B4-BE49-F238E27FC236}">
                <a16:creationId xmlns:a16="http://schemas.microsoft.com/office/drawing/2014/main" id="{1DB854DC-5E19-4387-A992-867134CFE761}"/>
              </a:ext>
            </a:extLst>
          </p:cNvPr>
          <p:cNvSpPr>
            <a:spLocks noGrp="1"/>
          </p:cNvSpPr>
          <p:nvPr>
            <p:ph type="body" sz="quarter" idx="26" hasCustomPrompt="1"/>
          </p:nvPr>
        </p:nvSpPr>
        <p:spPr>
          <a:xfrm>
            <a:off x="4224702" y="313374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32" name="Tijdelijke aanduiding voor tekst 17">
            <a:extLst>
              <a:ext uri="{FF2B5EF4-FFF2-40B4-BE49-F238E27FC236}">
                <a16:creationId xmlns:a16="http://schemas.microsoft.com/office/drawing/2014/main" id="{AA2A20D3-115B-45F5-83A1-5A6D556285EE}"/>
              </a:ext>
            </a:extLst>
          </p:cNvPr>
          <p:cNvSpPr>
            <a:spLocks noGrp="1"/>
          </p:cNvSpPr>
          <p:nvPr>
            <p:ph type="body" sz="quarter" idx="27" hasCustomPrompt="1"/>
          </p:nvPr>
        </p:nvSpPr>
        <p:spPr>
          <a:xfrm>
            <a:off x="4224702" y="424102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33" name="Tijdelijke aanduiding voor tekst 17">
            <a:extLst>
              <a:ext uri="{FF2B5EF4-FFF2-40B4-BE49-F238E27FC236}">
                <a16:creationId xmlns:a16="http://schemas.microsoft.com/office/drawing/2014/main" id="{FF3478C0-ACD0-46E7-9C5F-E92473C0A427}"/>
              </a:ext>
            </a:extLst>
          </p:cNvPr>
          <p:cNvSpPr>
            <a:spLocks noGrp="1"/>
          </p:cNvSpPr>
          <p:nvPr>
            <p:ph type="body" sz="quarter" idx="28" hasCustomPrompt="1"/>
          </p:nvPr>
        </p:nvSpPr>
        <p:spPr>
          <a:xfrm>
            <a:off x="4224702" y="533650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Tree>
    <p:extLst>
      <p:ext uri="{BB962C8B-B14F-4D97-AF65-F5344CB8AC3E}">
        <p14:creationId xmlns:p14="http://schemas.microsoft.com/office/powerpoint/2010/main" val="3688561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hasCustomPrompt="1"/>
          </p:nvPr>
        </p:nvSpPr>
        <p:spPr>
          <a:xfrm>
            <a:off x="0" y="2690813"/>
            <a:ext cx="12192000" cy="4167187"/>
          </a:xfrm>
          <a:solidFill>
            <a:schemeClr val="bg2"/>
          </a:solidFill>
        </p:spPr>
        <p:txBody>
          <a:bodyPr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afbeeldingsicoon om een afbeelding toe te voegen of klik bovenaan op ‘Invoegen’ &gt; ‘Afbeeldingen’. Om een nieuwe foto in te voegen, verwijder je best de huidige en begin je terug bij stap 1.</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1802548"/>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t>
            </a:r>
            <a:r>
              <a:rPr lang="nl-BE" err="1"/>
              <a:t>agendadia</a:t>
            </a:r>
            <a:r>
              <a:rPr lang="nl-BE"/>
              <a:t> met 6 agendapunten, klik om de titel te bewerken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078952"/>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553515"/>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2829919"/>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304482"/>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580886"/>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055449"/>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331853"/>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4806416"/>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082820"/>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5" name="Tijdelijke aanduiding voor tekst 47">
            <a:extLst>
              <a:ext uri="{FF2B5EF4-FFF2-40B4-BE49-F238E27FC236}">
                <a16:creationId xmlns:a16="http://schemas.microsoft.com/office/drawing/2014/main" id="{82B3DDE8-8773-4390-AEF7-0F4AE074CB6B}"/>
              </a:ext>
            </a:extLst>
          </p:cNvPr>
          <p:cNvSpPr>
            <a:spLocks noGrp="1"/>
          </p:cNvSpPr>
          <p:nvPr>
            <p:ph type="body" sz="quarter" idx="21" hasCustomPrompt="1"/>
          </p:nvPr>
        </p:nvSpPr>
        <p:spPr>
          <a:xfrm>
            <a:off x="371475" y="555738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7" name="Tijdelijke aanduiding voor tekst 47">
            <a:extLst>
              <a:ext uri="{FF2B5EF4-FFF2-40B4-BE49-F238E27FC236}">
                <a16:creationId xmlns:a16="http://schemas.microsoft.com/office/drawing/2014/main" id="{03EE164E-F6B2-443F-9047-692884B74D99}"/>
              </a:ext>
            </a:extLst>
          </p:cNvPr>
          <p:cNvSpPr>
            <a:spLocks noGrp="1"/>
          </p:cNvSpPr>
          <p:nvPr>
            <p:ph type="body" sz="quarter" idx="22"/>
          </p:nvPr>
        </p:nvSpPr>
        <p:spPr>
          <a:xfrm rot="5400000">
            <a:off x="1063078" y="583378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2" name="Tijdelijke aanduiding voor afbeelding 3">
            <a:extLst>
              <a:ext uri="{FF2B5EF4-FFF2-40B4-BE49-F238E27FC236}">
                <a16:creationId xmlns:a16="http://schemas.microsoft.com/office/drawing/2014/main" id="{5C49C5AD-52C4-457D-B636-87BA9E75218C}"/>
              </a:ext>
            </a:extLst>
          </p:cNvPr>
          <p:cNvSpPr>
            <a:spLocks noGrp="1"/>
          </p:cNvSpPr>
          <p:nvPr>
            <p:ph type="pic" sz="quarter" idx="23" hasCustomPrompt="1"/>
          </p:nvPr>
        </p:nvSpPr>
        <p:spPr>
          <a:xfrm>
            <a:off x="630098" y="1929522"/>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8" name="Tijdelijke aanduiding voor afbeelding 3">
            <a:extLst>
              <a:ext uri="{FF2B5EF4-FFF2-40B4-BE49-F238E27FC236}">
                <a16:creationId xmlns:a16="http://schemas.microsoft.com/office/drawing/2014/main" id="{76D599AA-B0F3-4720-AEF9-8E0F1788B449}"/>
              </a:ext>
            </a:extLst>
          </p:cNvPr>
          <p:cNvSpPr>
            <a:spLocks noGrp="1"/>
          </p:cNvSpPr>
          <p:nvPr>
            <p:ph type="pic" sz="quarter" idx="24" hasCustomPrompt="1"/>
          </p:nvPr>
        </p:nvSpPr>
        <p:spPr>
          <a:xfrm>
            <a:off x="630098" y="266791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9" name="Tijdelijke aanduiding voor afbeelding 3">
            <a:extLst>
              <a:ext uri="{FF2B5EF4-FFF2-40B4-BE49-F238E27FC236}">
                <a16:creationId xmlns:a16="http://schemas.microsoft.com/office/drawing/2014/main" id="{773E44A8-3F86-445E-8D2F-38B70007750C}"/>
              </a:ext>
            </a:extLst>
          </p:cNvPr>
          <p:cNvSpPr>
            <a:spLocks noGrp="1"/>
          </p:cNvSpPr>
          <p:nvPr>
            <p:ph type="pic" sz="quarter" idx="25" hasCustomPrompt="1"/>
          </p:nvPr>
        </p:nvSpPr>
        <p:spPr>
          <a:xfrm>
            <a:off x="630098" y="344252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0" name="Tijdelijke aanduiding voor afbeelding 3">
            <a:extLst>
              <a:ext uri="{FF2B5EF4-FFF2-40B4-BE49-F238E27FC236}">
                <a16:creationId xmlns:a16="http://schemas.microsoft.com/office/drawing/2014/main" id="{987E3D8E-2FC2-4375-A461-262FB89772E6}"/>
              </a:ext>
            </a:extLst>
          </p:cNvPr>
          <p:cNvSpPr>
            <a:spLocks noGrp="1"/>
          </p:cNvSpPr>
          <p:nvPr>
            <p:ph type="pic" sz="quarter" idx="26" hasCustomPrompt="1"/>
          </p:nvPr>
        </p:nvSpPr>
        <p:spPr>
          <a:xfrm>
            <a:off x="630098" y="417906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1" name="Tijdelijke aanduiding voor afbeelding 3">
            <a:extLst>
              <a:ext uri="{FF2B5EF4-FFF2-40B4-BE49-F238E27FC236}">
                <a16:creationId xmlns:a16="http://schemas.microsoft.com/office/drawing/2014/main" id="{99DF4195-5A31-439F-AB6B-605AF88E9F18}"/>
              </a:ext>
            </a:extLst>
          </p:cNvPr>
          <p:cNvSpPr>
            <a:spLocks noGrp="1"/>
          </p:cNvSpPr>
          <p:nvPr>
            <p:ph type="pic" sz="quarter" idx="27" hasCustomPrompt="1"/>
          </p:nvPr>
        </p:nvSpPr>
        <p:spPr>
          <a:xfrm>
            <a:off x="630098" y="4926237"/>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2" name="Tijdelijke aanduiding voor afbeelding 3">
            <a:extLst>
              <a:ext uri="{FF2B5EF4-FFF2-40B4-BE49-F238E27FC236}">
                <a16:creationId xmlns:a16="http://schemas.microsoft.com/office/drawing/2014/main" id="{530106C9-2041-4196-93BE-3B35ECB245F8}"/>
              </a:ext>
            </a:extLst>
          </p:cNvPr>
          <p:cNvSpPr>
            <a:spLocks noGrp="1"/>
          </p:cNvSpPr>
          <p:nvPr>
            <p:ph type="pic" sz="quarter" idx="28" hasCustomPrompt="1"/>
          </p:nvPr>
        </p:nvSpPr>
        <p:spPr>
          <a:xfrm>
            <a:off x="630098" y="568360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Tree>
    <p:extLst>
      <p:ext uri="{BB962C8B-B14F-4D97-AF65-F5344CB8AC3E}">
        <p14:creationId xmlns:p14="http://schemas.microsoft.com/office/powerpoint/2010/main" val="3428203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elbla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73F3C1C-16BD-4D5A-8BF4-EACDBF6F1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eperen 15">
            <a:extLst>
              <a:ext uri="{FF2B5EF4-FFF2-40B4-BE49-F238E27FC236}">
                <a16:creationId xmlns:a16="http://schemas.microsoft.com/office/drawing/2014/main" id="{79D8CE20-94E3-447F-A14D-66191C8CE72D}"/>
              </a:ext>
            </a:extLst>
          </p:cNvPr>
          <p:cNvGrpSpPr>
            <a:grpSpLocks/>
          </p:cNvGrpSpPr>
          <p:nvPr/>
        </p:nvGrpSpPr>
        <p:grpSpPr bwMode="auto">
          <a:xfrm>
            <a:off x="0" y="0"/>
            <a:ext cx="8297863" cy="6858000"/>
            <a:chOff x="0" y="0"/>
            <a:chExt cx="8297219" cy="6858000"/>
          </a:xfrm>
        </p:grpSpPr>
        <p:sp>
          <p:nvSpPr>
            <p:cNvPr id="5" name="Rechthoek 12">
              <a:extLst>
                <a:ext uri="{FF2B5EF4-FFF2-40B4-BE49-F238E27FC236}">
                  <a16:creationId xmlns:a16="http://schemas.microsoft.com/office/drawing/2014/main" id="{D48427D3-4F32-40C9-8738-1C171E87D405}"/>
                </a:ext>
              </a:extLst>
            </p:cNvPr>
            <p:cNvSpPr>
              <a:spLocks noChangeArrowheads="1"/>
            </p:cNvSpPr>
            <p:nvPr/>
          </p:nvSpPr>
          <p:spPr bwMode="auto">
            <a:xfrm>
              <a:off x="0" y="0"/>
              <a:ext cx="5507330" cy="6858000"/>
            </a:xfrm>
            <a:prstGeom prst="rect">
              <a:avLst/>
            </a:prstGeom>
            <a:solidFill>
              <a:srgbClr val="FFEB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nl-NL" altLang="nl-NL">
                <a:solidFill>
                  <a:srgbClr val="FFFFFF"/>
                </a:solidFill>
                <a:latin typeface="FlandersArtSans-Regular" pitchFamily="2" charset="0"/>
              </a:endParaRPr>
            </a:p>
          </p:txBody>
        </p:sp>
        <p:sp>
          <p:nvSpPr>
            <p:cNvPr id="6" name="Rechthoekige driehoek 13">
              <a:extLst>
                <a:ext uri="{FF2B5EF4-FFF2-40B4-BE49-F238E27FC236}">
                  <a16:creationId xmlns:a16="http://schemas.microsoft.com/office/drawing/2014/main" id="{8D92158B-31DA-4F96-9C35-60F70E226253}"/>
                </a:ext>
              </a:extLst>
            </p:cNvPr>
            <p:cNvSpPr>
              <a:spLocks/>
            </p:cNvSpPr>
            <p:nvPr/>
          </p:nvSpPr>
          <p:spPr bwMode="auto">
            <a:xfrm>
              <a:off x="5507330" y="0"/>
              <a:ext cx="2789889" cy="6858000"/>
            </a:xfrm>
            <a:custGeom>
              <a:avLst/>
              <a:gdLst>
                <a:gd name="T0" fmla="*/ 1394945 w 2789889"/>
                <a:gd name="T1" fmla="*/ 0 h 6858000"/>
                <a:gd name="T2" fmla="*/ 2789889 w 2789889"/>
                <a:gd name="T3" fmla="*/ 3429000 h 6858000"/>
                <a:gd name="T4" fmla="*/ 1394945 w 2789889"/>
                <a:gd name="T5" fmla="*/ 6858000 h 6858000"/>
                <a:gd name="T6" fmla="*/ 0 w 2789889"/>
                <a:gd name="T7" fmla="*/ 3429000 h 6858000"/>
                <a:gd name="T8" fmla="*/ 0 w 2789889"/>
                <a:gd name="T9" fmla="*/ 0 h 6858000"/>
                <a:gd name="T10" fmla="*/ 0 w 2789889"/>
                <a:gd name="T11" fmla="*/ 6858000 h 6858000"/>
                <a:gd name="T12" fmla="*/ 2789889 w 2789889"/>
                <a:gd name="T13" fmla="*/ 6858000 h 6858000"/>
                <a:gd name="T14" fmla="*/ 1394944 w 2789889"/>
                <a:gd name="T15" fmla="*/ 3429000 h 6858000"/>
                <a:gd name="T16" fmla="*/ 17694720 60000 65536"/>
                <a:gd name="T17" fmla="*/ 0 60000 65536"/>
                <a:gd name="T18" fmla="*/ 5898240 60000 65536"/>
                <a:gd name="T19" fmla="*/ 11796480 60000 65536"/>
                <a:gd name="T20" fmla="*/ 17694720 60000 65536"/>
                <a:gd name="T21" fmla="*/ 5898240 60000 65536"/>
                <a:gd name="T22" fmla="*/ 5898240 60000 65536"/>
                <a:gd name="T23" fmla="*/ 0 60000 65536"/>
                <a:gd name="T24" fmla="*/ 232491 w 2789889"/>
                <a:gd name="T25" fmla="*/ 4000500 h 6858000"/>
                <a:gd name="T26" fmla="*/ 1627435 w 2789889"/>
                <a:gd name="T27" fmla="*/ 6286500 h 6858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9889" h="6858000">
                  <a:moveTo>
                    <a:pt x="0" y="6858000"/>
                  </a:moveTo>
                  <a:lnTo>
                    <a:pt x="0" y="0"/>
                  </a:lnTo>
                  <a:lnTo>
                    <a:pt x="2789889" y="6858000"/>
                  </a:lnTo>
                  <a:lnTo>
                    <a:pt x="0" y="6858000"/>
                  </a:lnTo>
                  <a:close/>
                </a:path>
              </a:pathLst>
            </a:custGeom>
            <a:solidFill>
              <a:srgbClr val="FFEB00"/>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nl-NL"/>
            </a:p>
          </p:txBody>
        </p:sp>
      </p:grpSp>
      <p:pic>
        <p:nvPicPr>
          <p:cNvPr id="8" name="Afbeelding 6">
            <a:extLst>
              <a:ext uri="{FF2B5EF4-FFF2-40B4-BE49-F238E27FC236}">
                <a16:creationId xmlns:a16="http://schemas.microsoft.com/office/drawing/2014/main" id="{2599B703-DD7F-4D94-BDF5-83A80099B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606" b="41753"/>
          <a:stretch>
            <a:fillRect/>
          </a:stretch>
        </p:blipFill>
        <p:spPr bwMode="auto">
          <a:xfrm>
            <a:off x="979488" y="5803900"/>
            <a:ext cx="162083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D:\Gebruikersgegevens\smekensi\Documents\Silke\Communicatie\Huisstijl\TYPO LOGO_DIENST DIVERSITEITSBELEID.png">
            <a:extLst>
              <a:ext uri="{FF2B5EF4-FFF2-40B4-BE49-F238E27FC236}">
                <a16:creationId xmlns:a16="http://schemas.microsoft.com/office/drawing/2014/main" id="{34AB6694-8661-455D-B3FB-EBF35EA20D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8313" y="6018213"/>
            <a:ext cx="18256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txBox="1">
            <a:spLocks noGrp="1"/>
          </p:cNvSpPr>
          <p:nvPr>
            <p:ph type="title"/>
          </p:nvPr>
        </p:nvSpPr>
        <p:spPr>
          <a:xfrm>
            <a:off x="1029367" y="2264740"/>
            <a:ext cx="5404689" cy="2648550"/>
          </a:xfrm>
        </p:spPr>
        <p:txBody>
          <a:bodyPr anchor="b" anchorCtr="0"/>
          <a:lstStyle>
            <a:lvl1pPr algn="l">
              <a:lnSpc>
                <a:spcPts val="5400"/>
              </a:lnSpc>
              <a:defRPr lang="nl-BE" sz="5400"/>
            </a:lvl1pPr>
          </a:lstStyle>
          <a:p>
            <a:pPr lvl="0"/>
            <a:r>
              <a:rPr lang="nl-BE"/>
              <a:t>Dit is een titeldia, klik om de titel te bewerken</a:t>
            </a:r>
          </a:p>
        </p:txBody>
      </p:sp>
      <p:sp>
        <p:nvSpPr>
          <p:cNvPr id="10" name="Tijdelijke aanduiding voor datum 3">
            <a:extLst>
              <a:ext uri="{FF2B5EF4-FFF2-40B4-BE49-F238E27FC236}">
                <a16:creationId xmlns:a16="http://schemas.microsoft.com/office/drawing/2014/main" id="{3782E605-9F1E-43DD-B467-1ACD87DEE30E}"/>
              </a:ext>
            </a:extLst>
          </p:cNvPr>
          <p:cNvSpPr txBox="1">
            <a:spLocks noGrp="1"/>
          </p:cNvSpPr>
          <p:nvPr>
            <p:ph type="dt" sz="half" idx="10"/>
          </p:nvPr>
        </p:nvSpPr>
        <p:spPr>
          <a:xfrm>
            <a:off x="1039813" y="5148263"/>
            <a:ext cx="6343650" cy="322262"/>
          </a:xfrm>
        </p:spPr>
        <p:txBody>
          <a:bodyPr lIns="0"/>
          <a:lstStyle>
            <a:lvl1pPr>
              <a:defRPr sz="2200" smtClean="0">
                <a:solidFill>
                  <a:srgbClr val="000000"/>
                </a:solidFill>
                <a:latin typeface="FlandersArtSans-Bold" pitchFamily="2"/>
              </a:defRPr>
            </a:lvl1pPr>
          </a:lstStyle>
          <a:p>
            <a:pPr>
              <a:defRPr/>
            </a:pPr>
            <a:fld id="{34D87629-7638-4ECC-BDB0-E804C511B265}" type="datetime4">
              <a:rPr lang="nl-NL"/>
              <a:pPr>
                <a:defRPr/>
              </a:pPr>
              <a:t>9 september 2024</a:t>
            </a:fld>
            <a:endParaRPr/>
          </a:p>
        </p:txBody>
      </p:sp>
    </p:spTree>
    <p:extLst>
      <p:ext uri="{BB962C8B-B14F-4D97-AF65-F5344CB8AC3E}">
        <p14:creationId xmlns:p14="http://schemas.microsoft.com/office/powerpoint/2010/main" val="3313593235"/>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
        <p:nvSpPr>
          <p:cNvPr id="4" name="Rechthoekige driehoek 3">
            <a:extLst>
              <a:ext uri="{FF2B5EF4-FFF2-40B4-BE49-F238E27FC236}">
                <a16:creationId xmlns:a16="http://schemas.microsoft.com/office/drawing/2014/main" id="{A8A903AA-377A-40A2-AA31-8A58B0654A64}"/>
              </a:ext>
            </a:extLst>
          </p:cNvPr>
          <p:cNvSpPr/>
          <p:nvPr userDrawn="1"/>
        </p:nvSpPr>
        <p:spPr>
          <a:xfrm>
            <a:off x="-1" y="3928884"/>
            <a:ext cx="1009935" cy="2929116"/>
          </a:xfrm>
          <a:custGeom>
            <a:avLst/>
            <a:gdLst>
              <a:gd name="connsiteX0" fmla="*/ 0 w 1678675"/>
              <a:gd name="connsiteY0" fmla="*/ 2929116 h 2929116"/>
              <a:gd name="connsiteX1" fmla="*/ 0 w 1678675"/>
              <a:gd name="connsiteY1" fmla="*/ 0 h 2929116"/>
              <a:gd name="connsiteX2" fmla="*/ 1678675 w 1678675"/>
              <a:gd name="connsiteY2" fmla="*/ 2929116 h 2929116"/>
              <a:gd name="connsiteX3" fmla="*/ 0 w 1678675"/>
              <a:gd name="connsiteY3" fmla="*/ 2929116 h 2929116"/>
              <a:gd name="connsiteX0" fmla="*/ 0 w 1678675"/>
              <a:gd name="connsiteY0" fmla="*/ 2929116 h 2929116"/>
              <a:gd name="connsiteX1" fmla="*/ 0 w 1678675"/>
              <a:gd name="connsiteY1" fmla="*/ 0 h 2929116"/>
              <a:gd name="connsiteX2" fmla="*/ 1678675 w 1678675"/>
              <a:gd name="connsiteY2" fmla="*/ 2929116 h 2929116"/>
              <a:gd name="connsiteX3" fmla="*/ 1009935 w 1678675"/>
              <a:gd name="connsiteY3" fmla="*/ 2922292 h 2929116"/>
              <a:gd name="connsiteX4" fmla="*/ 0 w 1678675"/>
              <a:gd name="connsiteY4" fmla="*/ 2929116 h 2929116"/>
              <a:gd name="connsiteX0" fmla="*/ 0 w 1009935"/>
              <a:gd name="connsiteY0" fmla="*/ 2929116 h 2929116"/>
              <a:gd name="connsiteX1" fmla="*/ 0 w 1009935"/>
              <a:gd name="connsiteY1" fmla="*/ 0 h 2929116"/>
              <a:gd name="connsiteX2" fmla="*/ 1009935 w 1009935"/>
              <a:gd name="connsiteY2" fmla="*/ 2922292 h 2929116"/>
              <a:gd name="connsiteX3" fmla="*/ 0 w 1009935"/>
              <a:gd name="connsiteY3" fmla="*/ 2929116 h 2929116"/>
            </a:gdLst>
            <a:ahLst/>
            <a:cxnLst>
              <a:cxn ang="0">
                <a:pos x="connsiteX0" y="connsiteY0"/>
              </a:cxn>
              <a:cxn ang="0">
                <a:pos x="connsiteX1" y="connsiteY1"/>
              </a:cxn>
              <a:cxn ang="0">
                <a:pos x="connsiteX2" y="connsiteY2"/>
              </a:cxn>
              <a:cxn ang="0">
                <a:pos x="connsiteX3" y="connsiteY3"/>
              </a:cxn>
            </a:cxnLst>
            <a:rect l="l" t="t" r="r" b="b"/>
            <a:pathLst>
              <a:path w="1009935" h="2929116">
                <a:moveTo>
                  <a:pt x="0" y="2929116"/>
                </a:moveTo>
                <a:lnTo>
                  <a:pt x="0" y="0"/>
                </a:lnTo>
                <a:lnTo>
                  <a:pt x="1009935" y="2922292"/>
                </a:lnTo>
                <a:lnTo>
                  <a:pt x="0" y="2929116"/>
                </a:lnTo>
                <a:close/>
              </a:path>
            </a:pathLst>
          </a:custGeom>
          <a:solidFill>
            <a:schemeClr val="tx2"/>
          </a:solidFill>
        </p:spPr>
        <p:txBody>
          <a:bodyPr wrap="squar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en-GB" sz="2000" kern="1200" spc="0" baseline="0">
              <a:solidFill>
                <a:schemeClr val="tx1"/>
              </a:solidFill>
              <a:latin typeface="FlandersArtSans-Regular" panose="00000500000000000000" pitchFamily="2" charset="0"/>
              <a:ea typeface="+mn-ea"/>
              <a:cs typeface="+mn-cs"/>
            </a:endParaRPr>
          </a:p>
        </p:txBody>
      </p:sp>
      <p:sp>
        <p:nvSpPr>
          <p:cNvPr id="8" name="Titel 2">
            <a:extLst>
              <a:ext uri="{FF2B5EF4-FFF2-40B4-BE49-F238E27FC236}">
                <a16:creationId xmlns:a16="http://schemas.microsoft.com/office/drawing/2014/main" id="{9D33AD35-547B-4355-83E5-6ED41721A7E2}"/>
              </a:ext>
            </a:extLst>
          </p:cNvPr>
          <p:cNvSpPr>
            <a:spLocks noGrp="1"/>
          </p:cNvSpPr>
          <p:nvPr>
            <p:ph type="title" hasCustomPrompt="1"/>
          </p:nvPr>
        </p:nvSpPr>
        <p:spPr>
          <a:xfrm>
            <a:off x="371475" y="425302"/>
            <a:ext cx="11449050" cy="1215958"/>
          </a:xfrm>
        </p:spPr>
        <p:txBody>
          <a:bodyPr/>
          <a:lstStyle>
            <a:lvl1pPr>
              <a:defRPr/>
            </a:lvl1pPr>
          </a:lstStyle>
          <a:p>
            <a:r>
              <a:rPr lang="nl-NL"/>
              <a:t>Klik om de titel te bewerken</a:t>
            </a:r>
            <a:endParaRPr lang="nl-BE"/>
          </a:p>
        </p:txBody>
      </p:sp>
      <p:pic>
        <p:nvPicPr>
          <p:cNvPr id="5" name="Graphic 11">
            <a:extLst>
              <a:ext uri="{FF2B5EF4-FFF2-40B4-BE49-F238E27FC236}">
                <a16:creationId xmlns:a16="http://schemas.microsoft.com/office/drawing/2014/main" id="{3C0B00C6-CECB-46DD-9FAD-3E815F4C8B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6" name="Afbeelding 5">
            <a:extLst>
              <a:ext uri="{FF2B5EF4-FFF2-40B4-BE49-F238E27FC236}">
                <a16:creationId xmlns:a16="http://schemas.microsoft.com/office/drawing/2014/main" id="{92FF0CF9-EB1F-4E3A-B1B1-4AD55434FDF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sp>
        <p:nvSpPr>
          <p:cNvPr id="102" name="Tijdelijke aanduiding voor inhoud 4">
            <a:extLst>
              <a:ext uri="{FF2B5EF4-FFF2-40B4-BE49-F238E27FC236}">
                <a16:creationId xmlns:a16="http://schemas.microsoft.com/office/drawing/2014/main" id="{77BFAF14-7113-46C4-8346-A82929D74B35}"/>
              </a:ext>
            </a:extLst>
          </p:cNvPr>
          <p:cNvSpPr>
            <a:spLocks noGrp="1"/>
          </p:cNvSpPr>
          <p:nvPr>
            <p:ph sz="quarter" idx="11"/>
          </p:nvPr>
        </p:nvSpPr>
        <p:spPr>
          <a:xfrm>
            <a:off x="371475" y="1941514"/>
            <a:ext cx="11449050" cy="41590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840432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ussentitelblad">
    <p:spTree>
      <p:nvGrpSpPr>
        <p:cNvPr id="1" name=""/>
        <p:cNvGrpSpPr/>
        <p:nvPr/>
      </p:nvGrpSpPr>
      <p:grpSpPr>
        <a:xfrm>
          <a:off x="0" y="0"/>
          <a:ext cx="0" cy="0"/>
          <a:chOff x="0" y="0"/>
          <a:chExt cx="0" cy="0"/>
        </a:xfrm>
      </p:grpSpPr>
      <p:sp>
        <p:nvSpPr>
          <p:cNvPr id="7" name="Rechthoek 13">
            <a:extLst>
              <a:ext uri="{FF2B5EF4-FFF2-40B4-BE49-F238E27FC236}">
                <a16:creationId xmlns:a16="http://schemas.microsoft.com/office/drawing/2014/main" id="{93C64DA2-A826-419F-8556-DA1E9C0B33BF}"/>
              </a:ext>
            </a:extLst>
          </p:cNvPr>
          <p:cNvSpPr>
            <a:spLocks noChangeArrowheads="1"/>
          </p:cNvSpPr>
          <p:nvPr/>
        </p:nvSpPr>
        <p:spPr bwMode="auto">
          <a:xfrm>
            <a:off x="371475" y="296863"/>
            <a:ext cx="11449050" cy="6264275"/>
          </a:xfrm>
          <a:prstGeom prst="rect">
            <a:avLst/>
          </a:prstGeom>
          <a:solidFill>
            <a:srgbClr val="FFEB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nl-NL" altLang="nl-NL">
              <a:solidFill>
                <a:srgbClr val="FFFFFF"/>
              </a:solidFill>
              <a:latin typeface="Flanders Art Sans"/>
            </a:endParaRPr>
          </a:p>
        </p:txBody>
      </p:sp>
      <p:sp>
        <p:nvSpPr>
          <p:cNvPr id="8" name="Vrije vorm: vorm 5">
            <a:extLst>
              <a:ext uri="{FF2B5EF4-FFF2-40B4-BE49-F238E27FC236}">
                <a16:creationId xmlns:a16="http://schemas.microsoft.com/office/drawing/2014/main" id="{D35DF554-2085-4256-B688-1C0692593BF1}"/>
              </a:ext>
            </a:extLst>
          </p:cNvPr>
          <p:cNvSpPr>
            <a:spLocks/>
          </p:cNvSpPr>
          <p:nvPr/>
        </p:nvSpPr>
        <p:spPr bwMode="auto">
          <a:xfrm rot="16200004">
            <a:off x="6547644" y="4871244"/>
            <a:ext cx="3175" cy="3976687"/>
          </a:xfrm>
          <a:custGeom>
            <a:avLst/>
            <a:gdLst>
              <a:gd name="T0" fmla="*/ 1463 w 2929"/>
              <a:gd name="T1" fmla="*/ 0 h 3975333"/>
              <a:gd name="T2" fmla="*/ 2926 w 2929"/>
              <a:gd name="T3" fmla="*/ 1987668 h 3975333"/>
              <a:gd name="T4" fmla="*/ 1463 w 2929"/>
              <a:gd name="T5" fmla="*/ 3975335 h 3975333"/>
              <a:gd name="T6" fmla="*/ 0 w 2929"/>
              <a:gd name="T7" fmla="*/ 1987668 h 3975333"/>
              <a:gd name="T8" fmla="*/ 2926 w 2929"/>
              <a:gd name="T9" fmla="*/ 0 h 3975333"/>
              <a:gd name="T10" fmla="*/ 2926 w 2929"/>
              <a:gd name="T11" fmla="*/ 3974227 h 3975333"/>
              <a:gd name="T12" fmla="*/ 0 w 2929"/>
              <a:gd name="T13" fmla="*/ 3975335 h 3975333"/>
              <a:gd name="T14" fmla="*/ 2926 w 2929"/>
              <a:gd name="T15" fmla="*/ 0 h 3975333"/>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0 w 2929"/>
              <a:gd name="T25" fmla="*/ 0 h 3975333"/>
              <a:gd name="T26" fmla="*/ 2929 w 2929"/>
              <a:gd name="T27" fmla="*/ 3975333 h 39753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9" h="3975333">
                <a:moveTo>
                  <a:pt x="2929" y="0"/>
                </a:moveTo>
                <a:lnTo>
                  <a:pt x="2929" y="3974225"/>
                </a:lnTo>
                <a:lnTo>
                  <a:pt x="0" y="3975333"/>
                </a:lnTo>
                <a:lnTo>
                  <a:pt x="2929" y="0"/>
                </a:lnTo>
                <a:close/>
              </a:path>
            </a:pathLst>
          </a:custGeom>
          <a:solidFill>
            <a:srgbClr val="A6B727"/>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nl-NL"/>
          </a:p>
        </p:txBody>
      </p:sp>
      <p:pic>
        <p:nvPicPr>
          <p:cNvPr id="9" name="Afbeelding 11">
            <a:extLst>
              <a:ext uri="{FF2B5EF4-FFF2-40B4-BE49-F238E27FC236}">
                <a16:creationId xmlns:a16="http://schemas.microsoft.com/office/drawing/2014/main" id="{E4D04BEC-9B0C-40FE-B0FB-F2AF7584E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606" b="41753"/>
          <a:stretch>
            <a:fillRect/>
          </a:stretch>
        </p:blipFill>
        <p:spPr bwMode="auto">
          <a:xfrm>
            <a:off x="979488" y="5551488"/>
            <a:ext cx="162083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D:\Gebruikersgegevens\smekensi\Documents\Silke\Communicatie\Huisstijl\TYPO LOGO_DIENST DIVERSITEITSBELEID.png">
            <a:extLst>
              <a:ext uri="{FF2B5EF4-FFF2-40B4-BE49-F238E27FC236}">
                <a16:creationId xmlns:a16="http://schemas.microsoft.com/office/drawing/2014/main" id="{9C5A02F1-354F-4F01-B299-23C8711341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363" y="5775325"/>
            <a:ext cx="17256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afbeelding 9"/>
          <p:cNvSpPr txBox="1">
            <a:spLocks noGrp="1"/>
          </p:cNvSpPr>
          <p:nvPr>
            <p:ph type="pic" idx="4294967295"/>
          </p:nvPr>
        </p:nvSpPr>
        <p:spPr>
          <a:xfrm>
            <a:off x="6081619" y="286435"/>
            <a:ext cx="5738902" cy="6275390"/>
          </a:xfrm>
          <a:solidFill>
            <a:srgbClr val="DDDDDD"/>
          </a:solidFill>
        </p:spPr>
        <p:txBody>
          <a:bodyPr lIns="1799996" rIns="359999" anchor="ctr" anchorCtr="1">
            <a:noAutofit/>
          </a:bodyPr>
          <a:lstStyle>
            <a:lvl1pPr marL="0" indent="0" algn="ctr">
              <a:buNone/>
              <a:defRPr lang="nl-BE" sz="2000"/>
            </a:lvl1pPr>
          </a:lstStyle>
          <a:p>
            <a:pPr lvl="0"/>
            <a:r>
              <a:rPr lang="nl-BE" noProof="0"/>
              <a:t>Klik op het afbeeldingsicoon om een afbeelding toe te voegen of klik bovenaan op ‘Invoegen’ &gt; ‘Afbeeldingen’. Om een nieuwe foto in te voegen, verwijder je best de huidige en begin je terug bij stap 1.</a:t>
            </a:r>
          </a:p>
        </p:txBody>
      </p:sp>
      <p:sp>
        <p:nvSpPr>
          <p:cNvPr id="5" name="Titel 1"/>
          <p:cNvSpPr txBox="1">
            <a:spLocks noGrp="1"/>
          </p:cNvSpPr>
          <p:nvPr>
            <p:ph type="title"/>
          </p:nvPr>
        </p:nvSpPr>
        <p:spPr>
          <a:xfrm>
            <a:off x="1029367" y="1934614"/>
            <a:ext cx="5811386" cy="2648550"/>
          </a:xfrm>
        </p:spPr>
        <p:txBody>
          <a:bodyPr anchor="b" anchorCtr="0"/>
          <a:lstStyle>
            <a:lvl1pPr algn="l">
              <a:lnSpc>
                <a:spcPts val="5400"/>
              </a:lnSpc>
              <a:defRPr lang="nl-BE" sz="4800"/>
            </a:lvl1pPr>
          </a:lstStyle>
          <a:p>
            <a:pPr lvl="0"/>
            <a:r>
              <a:rPr lang="nl-BE"/>
              <a:t>Dit is een tussentiteldia, klik om de titel te bewerken</a:t>
            </a:r>
          </a:p>
        </p:txBody>
      </p:sp>
      <p:sp>
        <p:nvSpPr>
          <p:cNvPr id="6" name="Ondertitel 2"/>
          <p:cNvSpPr txBox="1">
            <a:spLocks noGrp="1"/>
          </p:cNvSpPr>
          <p:nvPr>
            <p:ph type="subTitle" idx="4294967295"/>
          </p:nvPr>
        </p:nvSpPr>
        <p:spPr>
          <a:xfrm>
            <a:off x="1039371" y="4812862"/>
            <a:ext cx="6888303" cy="316638"/>
          </a:xfrm>
        </p:spPr>
        <p:txBody>
          <a:bodyPr/>
          <a:lstStyle>
            <a:lvl1pPr marL="0" indent="0">
              <a:buNone/>
              <a:defRPr lang="nl-BE"/>
            </a:lvl1pPr>
          </a:lstStyle>
          <a:p>
            <a:pPr lvl="0"/>
            <a:r>
              <a:rPr lang="nl-BE"/>
              <a:t>Klik om de ondertitel te bewerken</a:t>
            </a:r>
          </a:p>
        </p:txBody>
      </p:sp>
    </p:spTree>
    <p:extLst>
      <p:ext uri="{BB962C8B-B14F-4D97-AF65-F5344CB8AC3E}">
        <p14:creationId xmlns:p14="http://schemas.microsoft.com/office/powerpoint/2010/main" val="20023623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FFD29FC-0AC8-48EF-AAEF-393CF0DF82A4}"/>
              </a:ext>
            </a:extLst>
          </p:cNvPr>
          <p:cNvSpPr>
            <a:spLocks noGrp="1"/>
          </p:cNvSpPr>
          <p:nvPr>
            <p:ph type="pic" sz="quarter" idx="10" hasCustomPrompt="1"/>
          </p:nvPr>
        </p:nvSpPr>
        <p:spPr>
          <a:xfrm>
            <a:off x="0" y="2690813"/>
            <a:ext cx="12192000" cy="4167187"/>
          </a:xfrm>
          <a:solidFill>
            <a:schemeClr val="bg2"/>
          </a:solidFill>
        </p:spPr>
        <p:txBody>
          <a:bodyPr lIns="1800000" rIns="1800000"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icoon om een afbeelding toe te voegen of klik bovenaan op ‘Invoegen’ &gt; ‘Afbeeldingen’. Om een nieuwe foto in te voegen, verwijder je best de huidige en begin je terug bij stap één.</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1056725"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a:off x="1687127" y="4259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8" name="Tijdelijke aanduiding voor tekst 47">
            <a:extLst>
              <a:ext uri="{FF2B5EF4-FFF2-40B4-BE49-F238E27FC236}">
                <a16:creationId xmlns:a16="http://schemas.microsoft.com/office/drawing/2014/main" id="{9D473042-A61C-4D59-9280-DD9E5FAA9E46}"/>
              </a:ext>
            </a:extLst>
          </p:cNvPr>
          <p:cNvSpPr>
            <a:spLocks noGrp="1"/>
          </p:cNvSpPr>
          <p:nvPr>
            <p:ph type="body" sz="quarter" idx="13" hasCustomPrompt="1"/>
          </p:nvPr>
        </p:nvSpPr>
        <p:spPr>
          <a:xfrm>
            <a:off x="4919042" y="2102484"/>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0" name="Tijdelijke aanduiding voor tekst 47">
            <a:extLst>
              <a:ext uri="{FF2B5EF4-FFF2-40B4-BE49-F238E27FC236}">
                <a16:creationId xmlns:a16="http://schemas.microsoft.com/office/drawing/2014/main" id="{E55395EE-ECBA-4F62-87F8-F39F61252A78}"/>
              </a:ext>
            </a:extLst>
          </p:cNvPr>
          <p:cNvSpPr>
            <a:spLocks noGrp="1"/>
          </p:cNvSpPr>
          <p:nvPr>
            <p:ph type="body" sz="quarter" idx="14"/>
          </p:nvPr>
        </p:nvSpPr>
        <p:spPr>
          <a:xfrm>
            <a:off x="5552590" y="4277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1" name="Tijdelijke aanduiding voor tekst 47">
            <a:extLst>
              <a:ext uri="{FF2B5EF4-FFF2-40B4-BE49-F238E27FC236}">
                <a16:creationId xmlns:a16="http://schemas.microsoft.com/office/drawing/2014/main" id="{796950E7-0153-4D8C-9AF7-41C6C2999CE8}"/>
              </a:ext>
            </a:extLst>
          </p:cNvPr>
          <p:cNvSpPr>
            <a:spLocks noGrp="1"/>
          </p:cNvSpPr>
          <p:nvPr>
            <p:ph type="body" sz="quarter" idx="15" hasCustomPrompt="1"/>
          </p:nvPr>
        </p:nvSpPr>
        <p:spPr>
          <a:xfrm>
            <a:off x="8782067"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3" name="Tijdelijke aanduiding voor tekst 47">
            <a:extLst>
              <a:ext uri="{FF2B5EF4-FFF2-40B4-BE49-F238E27FC236}">
                <a16:creationId xmlns:a16="http://schemas.microsoft.com/office/drawing/2014/main" id="{3EAF487C-4BB9-4A2C-89FD-B35DFEBF04F6}"/>
              </a:ext>
            </a:extLst>
          </p:cNvPr>
          <p:cNvSpPr>
            <a:spLocks noGrp="1"/>
          </p:cNvSpPr>
          <p:nvPr>
            <p:ph type="body" sz="quarter" idx="16"/>
          </p:nvPr>
        </p:nvSpPr>
        <p:spPr>
          <a:xfrm>
            <a:off x="9486333" y="4211689"/>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0A96C44E-73DC-4282-B661-8E59BBAE7320}"/>
              </a:ext>
            </a:extLst>
          </p:cNvPr>
          <p:cNvSpPr>
            <a:spLocks noGrp="1"/>
          </p:cNvSpPr>
          <p:nvPr>
            <p:ph type="pic" sz="quarter" idx="19" hasCustomPrompt="1"/>
          </p:nvPr>
        </p:nvSpPr>
        <p:spPr>
          <a:xfrm>
            <a:off x="1654483"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4" name="Tijdelijke aanduiding voor afbeelding 3">
            <a:extLst>
              <a:ext uri="{FF2B5EF4-FFF2-40B4-BE49-F238E27FC236}">
                <a16:creationId xmlns:a16="http://schemas.microsoft.com/office/drawing/2014/main" id="{649FDC80-848D-438C-9A44-C31962BD2038}"/>
              </a:ext>
            </a:extLst>
          </p:cNvPr>
          <p:cNvSpPr>
            <a:spLocks noGrp="1"/>
          </p:cNvSpPr>
          <p:nvPr>
            <p:ph type="pic" sz="quarter" idx="20" hasCustomPrompt="1"/>
          </p:nvPr>
        </p:nvSpPr>
        <p:spPr>
          <a:xfrm>
            <a:off x="5516800" y="2789748"/>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5" name="Tijdelijke aanduiding voor afbeelding 3">
            <a:extLst>
              <a:ext uri="{FF2B5EF4-FFF2-40B4-BE49-F238E27FC236}">
                <a16:creationId xmlns:a16="http://schemas.microsoft.com/office/drawing/2014/main" id="{9FF4E0B8-4B1A-4F6C-9FD8-EA79736BF8D7}"/>
              </a:ext>
            </a:extLst>
          </p:cNvPr>
          <p:cNvSpPr>
            <a:spLocks noGrp="1"/>
          </p:cNvSpPr>
          <p:nvPr>
            <p:ph type="pic" sz="quarter" idx="21" hasCustomPrompt="1"/>
          </p:nvPr>
        </p:nvSpPr>
        <p:spPr>
          <a:xfrm>
            <a:off x="9486333"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8" name="Rechthoek 17">
            <a:extLst>
              <a:ext uri="{FF2B5EF4-FFF2-40B4-BE49-F238E27FC236}">
                <a16:creationId xmlns:a16="http://schemas.microsoft.com/office/drawing/2014/main" id="{E8E0580E-2006-4D5F-A75E-0B0B3816E44F}"/>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19" name="Rechte verbindingslijn 18">
            <a:extLst>
              <a:ext uri="{FF2B5EF4-FFF2-40B4-BE49-F238E27FC236}">
                <a16:creationId xmlns:a16="http://schemas.microsoft.com/office/drawing/2014/main" id="{AEAC69DF-E9E3-46C4-8E31-B6920A7CE9F5}"/>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20" name="Tekstvak 19">
            <a:extLst>
              <a:ext uri="{FF2B5EF4-FFF2-40B4-BE49-F238E27FC236}">
                <a16:creationId xmlns:a16="http://schemas.microsoft.com/office/drawing/2014/main" id="{56C69634-2331-420A-83D9-B36800145E33}"/>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
        <p:nvSpPr>
          <p:cNvPr id="21" name="Tijdelijke aanduiding voor tekst 11">
            <a:extLst>
              <a:ext uri="{FF2B5EF4-FFF2-40B4-BE49-F238E27FC236}">
                <a16:creationId xmlns:a16="http://schemas.microsoft.com/office/drawing/2014/main" id="{9B923CEF-F0EE-4FE6-BC26-BC28CE15739B}"/>
              </a:ext>
            </a:extLst>
          </p:cNvPr>
          <p:cNvSpPr>
            <a:spLocks noGrp="1"/>
          </p:cNvSpPr>
          <p:nvPr>
            <p:ph type="body" sz="quarter" idx="23"/>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22" name="Tijdelijke aanduiding voor tekst 11">
            <a:extLst>
              <a:ext uri="{FF2B5EF4-FFF2-40B4-BE49-F238E27FC236}">
                <a16:creationId xmlns:a16="http://schemas.microsoft.com/office/drawing/2014/main" id="{9C6881B5-DD8B-41F9-99F3-F811419D1D0A}"/>
              </a:ext>
            </a:extLst>
          </p:cNvPr>
          <p:cNvSpPr>
            <a:spLocks noGrp="1"/>
          </p:cNvSpPr>
          <p:nvPr>
            <p:ph type="body" sz="quarter" idx="24"/>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927241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ekst">
    <p:spTree>
      <p:nvGrpSpPr>
        <p:cNvPr id="1" name=""/>
        <p:cNvGrpSpPr/>
        <p:nvPr/>
      </p:nvGrpSpPr>
      <p:grpSpPr>
        <a:xfrm>
          <a:off x="0" y="0"/>
          <a:ext cx="0" cy="0"/>
          <a:chOff x="0" y="0"/>
          <a:chExt cx="0" cy="0"/>
        </a:xfrm>
      </p:grpSpPr>
      <p:sp>
        <p:nvSpPr>
          <p:cNvPr id="2" name="Titel 2"/>
          <p:cNvSpPr txBox="1">
            <a:spLocks noGrp="1"/>
          </p:cNvSpPr>
          <p:nvPr>
            <p:ph type="title"/>
          </p:nvPr>
        </p:nvSpPr>
        <p:spPr/>
        <p:txBody>
          <a:bodyPr/>
          <a:lstStyle>
            <a:lvl1pPr>
              <a:defRPr/>
            </a:lvl1pPr>
          </a:lstStyle>
          <a:p>
            <a:pPr lvl="0"/>
            <a:r>
              <a:rPr lang="nl-NL"/>
              <a:t>Dit is een tekstdia, klik om de titel te bewerken</a:t>
            </a:r>
            <a:endParaRPr lang="nl-BE"/>
          </a:p>
        </p:txBody>
      </p:sp>
      <p:sp>
        <p:nvSpPr>
          <p:cNvPr id="3" name="Tijdelijke aanduiding voor tekst 3"/>
          <p:cNvSpPr txBox="1">
            <a:spLocks noGrp="1"/>
          </p:cNvSpPr>
          <p:nvPr>
            <p:ph type="body" idx="4294967295"/>
          </p:nvPr>
        </p:nvSpPr>
        <p:spPr>
          <a:xfrm>
            <a:off x="371475" y="1941508"/>
            <a:ext cx="11449046" cy="4619621"/>
          </a:xfrm>
        </p:spPr>
        <p:txBody>
          <a:bodyPr/>
          <a:lstStyle>
            <a:lvl1pPr>
              <a:defRPr/>
            </a:lvl1pPr>
            <a:lvl2pPr>
              <a:defRPr/>
            </a:lvl2pPr>
            <a:lvl3pPr>
              <a:defRPr/>
            </a:lvl3pPr>
            <a:lvl4pPr>
              <a:defRPr/>
            </a:lvl4pPr>
            <a:lvl5pPr>
              <a:defRPr/>
            </a:lvl5pPr>
          </a:lstStyle>
          <a:p>
            <a:pPr lvl="0"/>
            <a:r>
              <a:rPr lang="nl-NL"/>
              <a:t>Klik om de tekst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504109611"/>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ces_4">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3375705"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6368483"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9361261"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93452"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4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9345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338272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637199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9361261"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664010"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563345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862851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865478194"/>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ces_5">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2741706"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510048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745926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80" name="Tijdelijke aanduiding voor tekst 47">
            <a:extLst>
              <a:ext uri="{FF2B5EF4-FFF2-40B4-BE49-F238E27FC236}">
                <a16:creationId xmlns:a16="http://schemas.microsoft.com/office/drawing/2014/main" id="{C6930765-296E-46F8-9065-94BC3F8B04DF}"/>
              </a:ext>
            </a:extLst>
          </p:cNvPr>
          <p:cNvSpPr>
            <a:spLocks noGrp="1"/>
          </p:cNvSpPr>
          <p:nvPr>
            <p:ph type="body" sz="quarter" idx="22"/>
          </p:nvPr>
        </p:nvSpPr>
        <p:spPr>
          <a:xfrm>
            <a:off x="9818610"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85858"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5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85293"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2743481"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5101669"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7459857"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75" name="Tijdelijke aanduiding voor tekst 45">
            <a:extLst>
              <a:ext uri="{FF2B5EF4-FFF2-40B4-BE49-F238E27FC236}">
                <a16:creationId xmlns:a16="http://schemas.microsoft.com/office/drawing/2014/main" id="{7529B82B-83D3-456E-9C19-E574EFB9AFFC}"/>
              </a:ext>
            </a:extLst>
          </p:cNvPr>
          <p:cNvSpPr>
            <a:spLocks noGrp="1"/>
          </p:cNvSpPr>
          <p:nvPr>
            <p:ph type="body" sz="quarter" idx="18"/>
          </p:nvPr>
        </p:nvSpPr>
        <p:spPr>
          <a:xfrm>
            <a:off x="9818045"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163055"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452479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688348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9" name="Tijdelijke aanduiding voor tekst 3">
            <a:extLst>
              <a:ext uri="{FF2B5EF4-FFF2-40B4-BE49-F238E27FC236}">
                <a16:creationId xmlns:a16="http://schemas.microsoft.com/office/drawing/2014/main" id="{A4B9E7AF-A445-439B-986E-1E3878BC133A}"/>
              </a:ext>
            </a:extLst>
          </p:cNvPr>
          <p:cNvSpPr>
            <a:spLocks noGrp="1"/>
          </p:cNvSpPr>
          <p:nvPr>
            <p:ph type="body" sz="quarter" idx="26"/>
          </p:nvPr>
        </p:nvSpPr>
        <p:spPr>
          <a:xfrm>
            <a:off x="924226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17159092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70" userDrawn="1">
          <p15:clr>
            <a:srgbClr val="FBAE40"/>
          </p15:clr>
        </p15:guide>
        <p15:guide id="3" pos="731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5" name="Tijdelijke aanduiding voor inhoud 4">
            <a:extLst>
              <a:ext uri="{FF2B5EF4-FFF2-40B4-BE49-F238E27FC236}">
                <a16:creationId xmlns:a16="http://schemas.microsoft.com/office/drawing/2014/main" id="{F8D14B3A-F78D-4053-812B-B314115FD4A0}"/>
              </a:ext>
            </a:extLst>
          </p:cNvPr>
          <p:cNvSpPr>
            <a:spLocks noGrp="1"/>
          </p:cNvSpPr>
          <p:nvPr>
            <p:ph sz="quarter" idx="11"/>
          </p:nvPr>
        </p:nvSpPr>
        <p:spPr>
          <a:xfrm>
            <a:off x="371475" y="1941514"/>
            <a:ext cx="11449050" cy="41590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5981945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edank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a:p>
            <a:endParaRPr lang="nl-BE"/>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2264736"/>
            <a:ext cx="6354847" cy="2648548"/>
          </a:xfrm>
        </p:spPr>
        <p:txBody>
          <a:bodyPr anchor="b"/>
          <a:lstStyle>
            <a:lvl1pPr algn="l">
              <a:lnSpc>
                <a:spcPts val="5400"/>
              </a:lnSpc>
              <a:defRPr sz="5400" baseline="0"/>
            </a:lvl1pPr>
          </a:lstStyle>
          <a:p>
            <a:r>
              <a:rPr lang="nl-BE"/>
              <a:t>Dit is de laatste, slide, voeg je naam en contactgegevens toe</a:t>
            </a:r>
          </a:p>
        </p:txBody>
      </p:sp>
      <p:pic>
        <p:nvPicPr>
          <p:cNvPr id="5" name="Picture 3" descr="D:\Gebruikersgegevens\smekensi\Documents\Silke\Communicatie\Huisstijl\TYPO LOGO_DIENST DIVERSITEITSBELEID.png">
            <a:extLst>
              <a:ext uri="{FF2B5EF4-FFF2-40B4-BE49-F238E27FC236}">
                <a16:creationId xmlns:a16="http://schemas.microsoft.com/office/drawing/2014/main" id="{2F849574-F8D9-6C34-91AE-6CEF1D6143C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27819" y="6018102"/>
            <a:ext cx="18256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046325"/>
      </p:ext>
    </p:extLst>
  </p:cSld>
  <p:clrMapOvr>
    <a:masterClrMapping/>
  </p:clrMapOvr>
  <p:hf sldNum="0"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hasCustomPrompt="1"/>
          </p:nvPr>
        </p:nvSpPr>
        <p:spPr>
          <a:xfrm>
            <a:off x="0" y="2690813"/>
            <a:ext cx="12192000" cy="4167187"/>
          </a:xfrm>
          <a:solidFill>
            <a:schemeClr val="bg2"/>
          </a:solidFill>
        </p:spPr>
        <p:txBody>
          <a:bodyPr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afbeeldingsicoon om een afbeelding toe te voegen of klik bovenaan op ‘Invoegen’ &gt; ‘Afbeeldingen’. Om een nieuwe foto in te voegen, verwijder je best de huidige en begin je terug bij stap 1.</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1802548"/>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t>
            </a:r>
            <a:r>
              <a:rPr lang="nl-BE" err="1"/>
              <a:t>agendadia</a:t>
            </a:r>
            <a:r>
              <a:rPr lang="nl-BE"/>
              <a:t> met 6 agendapunten, klik om de titel te bewerken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078952"/>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553515"/>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2829919"/>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304482"/>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580886"/>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055449"/>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331853"/>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4806416"/>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082820"/>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5" name="Tijdelijke aanduiding voor tekst 47">
            <a:extLst>
              <a:ext uri="{FF2B5EF4-FFF2-40B4-BE49-F238E27FC236}">
                <a16:creationId xmlns:a16="http://schemas.microsoft.com/office/drawing/2014/main" id="{82B3DDE8-8773-4390-AEF7-0F4AE074CB6B}"/>
              </a:ext>
            </a:extLst>
          </p:cNvPr>
          <p:cNvSpPr>
            <a:spLocks noGrp="1"/>
          </p:cNvSpPr>
          <p:nvPr>
            <p:ph type="body" sz="quarter" idx="21" hasCustomPrompt="1"/>
          </p:nvPr>
        </p:nvSpPr>
        <p:spPr>
          <a:xfrm>
            <a:off x="371475" y="555738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7" name="Tijdelijke aanduiding voor tekst 47">
            <a:extLst>
              <a:ext uri="{FF2B5EF4-FFF2-40B4-BE49-F238E27FC236}">
                <a16:creationId xmlns:a16="http://schemas.microsoft.com/office/drawing/2014/main" id="{03EE164E-F6B2-443F-9047-692884B74D99}"/>
              </a:ext>
            </a:extLst>
          </p:cNvPr>
          <p:cNvSpPr>
            <a:spLocks noGrp="1"/>
          </p:cNvSpPr>
          <p:nvPr>
            <p:ph type="body" sz="quarter" idx="22"/>
          </p:nvPr>
        </p:nvSpPr>
        <p:spPr>
          <a:xfrm rot="5400000">
            <a:off x="1063078" y="583378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2" name="Tijdelijke aanduiding voor afbeelding 3">
            <a:extLst>
              <a:ext uri="{FF2B5EF4-FFF2-40B4-BE49-F238E27FC236}">
                <a16:creationId xmlns:a16="http://schemas.microsoft.com/office/drawing/2014/main" id="{5C49C5AD-52C4-457D-B636-87BA9E75218C}"/>
              </a:ext>
            </a:extLst>
          </p:cNvPr>
          <p:cNvSpPr>
            <a:spLocks noGrp="1"/>
          </p:cNvSpPr>
          <p:nvPr>
            <p:ph type="pic" sz="quarter" idx="23" hasCustomPrompt="1"/>
          </p:nvPr>
        </p:nvSpPr>
        <p:spPr>
          <a:xfrm>
            <a:off x="630098" y="1929522"/>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8" name="Tijdelijke aanduiding voor afbeelding 3">
            <a:extLst>
              <a:ext uri="{FF2B5EF4-FFF2-40B4-BE49-F238E27FC236}">
                <a16:creationId xmlns:a16="http://schemas.microsoft.com/office/drawing/2014/main" id="{76D599AA-B0F3-4720-AEF9-8E0F1788B449}"/>
              </a:ext>
            </a:extLst>
          </p:cNvPr>
          <p:cNvSpPr>
            <a:spLocks noGrp="1"/>
          </p:cNvSpPr>
          <p:nvPr>
            <p:ph type="pic" sz="quarter" idx="24" hasCustomPrompt="1"/>
          </p:nvPr>
        </p:nvSpPr>
        <p:spPr>
          <a:xfrm>
            <a:off x="630098" y="266791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9" name="Tijdelijke aanduiding voor afbeelding 3">
            <a:extLst>
              <a:ext uri="{FF2B5EF4-FFF2-40B4-BE49-F238E27FC236}">
                <a16:creationId xmlns:a16="http://schemas.microsoft.com/office/drawing/2014/main" id="{773E44A8-3F86-445E-8D2F-38B70007750C}"/>
              </a:ext>
            </a:extLst>
          </p:cNvPr>
          <p:cNvSpPr>
            <a:spLocks noGrp="1"/>
          </p:cNvSpPr>
          <p:nvPr>
            <p:ph type="pic" sz="quarter" idx="25" hasCustomPrompt="1"/>
          </p:nvPr>
        </p:nvSpPr>
        <p:spPr>
          <a:xfrm>
            <a:off x="630098" y="344252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0" name="Tijdelijke aanduiding voor afbeelding 3">
            <a:extLst>
              <a:ext uri="{FF2B5EF4-FFF2-40B4-BE49-F238E27FC236}">
                <a16:creationId xmlns:a16="http://schemas.microsoft.com/office/drawing/2014/main" id="{987E3D8E-2FC2-4375-A461-262FB89772E6}"/>
              </a:ext>
            </a:extLst>
          </p:cNvPr>
          <p:cNvSpPr>
            <a:spLocks noGrp="1"/>
          </p:cNvSpPr>
          <p:nvPr>
            <p:ph type="pic" sz="quarter" idx="26" hasCustomPrompt="1"/>
          </p:nvPr>
        </p:nvSpPr>
        <p:spPr>
          <a:xfrm>
            <a:off x="630098" y="417906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1" name="Tijdelijke aanduiding voor afbeelding 3">
            <a:extLst>
              <a:ext uri="{FF2B5EF4-FFF2-40B4-BE49-F238E27FC236}">
                <a16:creationId xmlns:a16="http://schemas.microsoft.com/office/drawing/2014/main" id="{99DF4195-5A31-439F-AB6B-605AF88E9F18}"/>
              </a:ext>
            </a:extLst>
          </p:cNvPr>
          <p:cNvSpPr>
            <a:spLocks noGrp="1"/>
          </p:cNvSpPr>
          <p:nvPr>
            <p:ph type="pic" sz="quarter" idx="27" hasCustomPrompt="1"/>
          </p:nvPr>
        </p:nvSpPr>
        <p:spPr>
          <a:xfrm>
            <a:off x="630098" y="4926237"/>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2" name="Tijdelijke aanduiding voor afbeelding 3">
            <a:extLst>
              <a:ext uri="{FF2B5EF4-FFF2-40B4-BE49-F238E27FC236}">
                <a16:creationId xmlns:a16="http://schemas.microsoft.com/office/drawing/2014/main" id="{530106C9-2041-4196-93BE-3B35ECB245F8}"/>
              </a:ext>
            </a:extLst>
          </p:cNvPr>
          <p:cNvSpPr>
            <a:spLocks noGrp="1"/>
          </p:cNvSpPr>
          <p:nvPr>
            <p:ph type="pic" sz="quarter" idx="28" hasCustomPrompt="1"/>
          </p:nvPr>
        </p:nvSpPr>
        <p:spPr>
          <a:xfrm>
            <a:off x="630098" y="568360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Tree>
    <p:extLst>
      <p:ext uri="{BB962C8B-B14F-4D97-AF65-F5344CB8AC3E}">
        <p14:creationId xmlns:p14="http://schemas.microsoft.com/office/powerpoint/2010/main" val="354938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FFD29FC-0AC8-48EF-AAEF-393CF0DF82A4}"/>
              </a:ext>
            </a:extLst>
          </p:cNvPr>
          <p:cNvSpPr>
            <a:spLocks noGrp="1"/>
          </p:cNvSpPr>
          <p:nvPr>
            <p:ph type="pic" sz="quarter" idx="10" hasCustomPrompt="1"/>
          </p:nvPr>
        </p:nvSpPr>
        <p:spPr>
          <a:xfrm>
            <a:off x="0" y="2690813"/>
            <a:ext cx="12192000" cy="4167187"/>
          </a:xfrm>
          <a:solidFill>
            <a:schemeClr val="bg2"/>
          </a:solidFill>
        </p:spPr>
        <p:txBody>
          <a:bodyPr lIns="1800000" rIns="1800000" anchor="b"/>
          <a:lstStyle>
            <a:lvl1pPr marL="0" indent="0" algn="ctr">
              <a:buFont typeface="Arial" panose="020B0604020202020204" pitchFamily="34" charset="0"/>
              <a:buNone/>
              <a:defRPr sz="1800"/>
            </a:lvl1pPr>
          </a:lstStyle>
          <a:p>
            <a:r>
              <a:rPr lang="nl-BE"/>
              <a:t>Klik bovenaan op ‘Invoegen’ &gt; ‘Afbeeldingen’ en je voegt automatisch een foto in die op de juiste plaats komt te staan. Om een nieuwe foto in te voegen, verwijder je best de huidige en begin je terug bij stap één.</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a:off x="1001877"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8" name="Tijdelijke aanduiding voor tekst 47">
            <a:extLst>
              <a:ext uri="{FF2B5EF4-FFF2-40B4-BE49-F238E27FC236}">
                <a16:creationId xmlns:a16="http://schemas.microsoft.com/office/drawing/2014/main" id="{9D473042-A61C-4D59-9280-DD9E5FAA9E46}"/>
              </a:ext>
            </a:extLst>
          </p:cNvPr>
          <p:cNvSpPr>
            <a:spLocks noGrp="1"/>
          </p:cNvSpPr>
          <p:nvPr>
            <p:ph type="body" sz="quarter" idx="13" hasCustomPrompt="1"/>
          </p:nvPr>
        </p:nvSpPr>
        <p:spPr>
          <a:xfrm>
            <a:off x="2735757"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0" name="Tijdelijke aanduiding voor tekst 47">
            <a:extLst>
              <a:ext uri="{FF2B5EF4-FFF2-40B4-BE49-F238E27FC236}">
                <a16:creationId xmlns:a16="http://schemas.microsoft.com/office/drawing/2014/main" id="{E55395EE-ECBA-4F62-87F8-F39F61252A78}"/>
              </a:ext>
            </a:extLst>
          </p:cNvPr>
          <p:cNvSpPr>
            <a:spLocks noGrp="1"/>
          </p:cNvSpPr>
          <p:nvPr>
            <p:ph type="body" sz="quarter" idx="14"/>
          </p:nvPr>
        </p:nvSpPr>
        <p:spPr>
          <a:xfrm>
            <a:off x="3366159"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1" name="Tijdelijke aanduiding voor tekst 47">
            <a:extLst>
              <a:ext uri="{FF2B5EF4-FFF2-40B4-BE49-F238E27FC236}">
                <a16:creationId xmlns:a16="http://schemas.microsoft.com/office/drawing/2014/main" id="{796950E7-0153-4D8C-9AF7-41C6C2999CE8}"/>
              </a:ext>
            </a:extLst>
          </p:cNvPr>
          <p:cNvSpPr>
            <a:spLocks noGrp="1"/>
          </p:cNvSpPr>
          <p:nvPr>
            <p:ph type="body" sz="quarter" idx="15" hasCustomPrompt="1"/>
          </p:nvPr>
        </p:nvSpPr>
        <p:spPr>
          <a:xfrm>
            <a:off x="5100039"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3" name="Tijdelijke aanduiding voor tekst 47">
            <a:extLst>
              <a:ext uri="{FF2B5EF4-FFF2-40B4-BE49-F238E27FC236}">
                <a16:creationId xmlns:a16="http://schemas.microsoft.com/office/drawing/2014/main" id="{3EAF487C-4BB9-4A2C-89FD-B35DFEBF04F6}"/>
              </a:ext>
            </a:extLst>
          </p:cNvPr>
          <p:cNvSpPr>
            <a:spLocks noGrp="1"/>
          </p:cNvSpPr>
          <p:nvPr>
            <p:ph type="body" sz="quarter" idx="16"/>
          </p:nvPr>
        </p:nvSpPr>
        <p:spPr>
          <a:xfrm>
            <a:off x="5730441"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4" name="Tijdelijke aanduiding voor tekst 47">
            <a:extLst>
              <a:ext uri="{FF2B5EF4-FFF2-40B4-BE49-F238E27FC236}">
                <a16:creationId xmlns:a16="http://schemas.microsoft.com/office/drawing/2014/main" id="{3BDEFB6F-A0F5-43F4-AE2F-BD63AE225B19}"/>
              </a:ext>
            </a:extLst>
          </p:cNvPr>
          <p:cNvSpPr>
            <a:spLocks noGrp="1"/>
          </p:cNvSpPr>
          <p:nvPr>
            <p:ph type="body" sz="quarter" idx="17" hasCustomPrompt="1"/>
          </p:nvPr>
        </p:nvSpPr>
        <p:spPr>
          <a:xfrm>
            <a:off x="9828602"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6" name="Tijdelijke aanduiding voor tekst 47">
            <a:extLst>
              <a:ext uri="{FF2B5EF4-FFF2-40B4-BE49-F238E27FC236}">
                <a16:creationId xmlns:a16="http://schemas.microsoft.com/office/drawing/2014/main" id="{D9829AFC-1ADF-47E5-A971-675830CE6DCA}"/>
              </a:ext>
            </a:extLst>
          </p:cNvPr>
          <p:cNvSpPr>
            <a:spLocks noGrp="1"/>
          </p:cNvSpPr>
          <p:nvPr>
            <p:ph type="body" sz="quarter" idx="18"/>
          </p:nvPr>
        </p:nvSpPr>
        <p:spPr>
          <a:xfrm>
            <a:off x="10459004"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2" name="Tijdelijke aanduiding voor tekst 47">
            <a:extLst>
              <a:ext uri="{FF2B5EF4-FFF2-40B4-BE49-F238E27FC236}">
                <a16:creationId xmlns:a16="http://schemas.microsoft.com/office/drawing/2014/main" id="{D51457A1-5266-47B0-B3C7-D41DA2202F07}"/>
              </a:ext>
            </a:extLst>
          </p:cNvPr>
          <p:cNvSpPr>
            <a:spLocks noGrp="1"/>
          </p:cNvSpPr>
          <p:nvPr>
            <p:ph type="body" sz="quarter" idx="19" hasCustomPrompt="1"/>
          </p:nvPr>
        </p:nvSpPr>
        <p:spPr>
          <a:xfrm>
            <a:off x="7464321"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3" name="Tijdelijke aanduiding voor tekst 47">
            <a:extLst>
              <a:ext uri="{FF2B5EF4-FFF2-40B4-BE49-F238E27FC236}">
                <a16:creationId xmlns:a16="http://schemas.microsoft.com/office/drawing/2014/main" id="{5F3F4C04-D91C-46CD-BE0C-29BCE261EB5A}"/>
              </a:ext>
            </a:extLst>
          </p:cNvPr>
          <p:cNvSpPr>
            <a:spLocks noGrp="1"/>
          </p:cNvSpPr>
          <p:nvPr>
            <p:ph type="body" sz="quarter" idx="20"/>
          </p:nvPr>
        </p:nvSpPr>
        <p:spPr>
          <a:xfrm>
            <a:off x="8094723"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4" name="Tijdelijke aanduiding voor afbeelding 3">
            <a:extLst>
              <a:ext uri="{FF2B5EF4-FFF2-40B4-BE49-F238E27FC236}">
                <a16:creationId xmlns:a16="http://schemas.microsoft.com/office/drawing/2014/main" id="{BBCA8AA2-9610-48A2-8ABE-8C8846D184DA}"/>
              </a:ext>
            </a:extLst>
          </p:cNvPr>
          <p:cNvSpPr>
            <a:spLocks noGrp="1"/>
          </p:cNvSpPr>
          <p:nvPr>
            <p:ph type="pic" sz="quarter" idx="21" hasCustomPrompt="1"/>
          </p:nvPr>
        </p:nvSpPr>
        <p:spPr>
          <a:xfrm>
            <a:off x="92472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5" name="Tijdelijke aanduiding voor afbeelding 3">
            <a:extLst>
              <a:ext uri="{FF2B5EF4-FFF2-40B4-BE49-F238E27FC236}">
                <a16:creationId xmlns:a16="http://schemas.microsoft.com/office/drawing/2014/main" id="{A31557D3-A87B-4548-AE9A-128670EA1FB2}"/>
              </a:ext>
            </a:extLst>
          </p:cNvPr>
          <p:cNvSpPr>
            <a:spLocks noGrp="1"/>
          </p:cNvSpPr>
          <p:nvPr>
            <p:ph type="pic" sz="quarter" idx="22" hasCustomPrompt="1"/>
          </p:nvPr>
        </p:nvSpPr>
        <p:spPr>
          <a:xfrm>
            <a:off x="327407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6" name="Tijdelijke aanduiding voor afbeelding 3">
            <a:extLst>
              <a:ext uri="{FF2B5EF4-FFF2-40B4-BE49-F238E27FC236}">
                <a16:creationId xmlns:a16="http://schemas.microsoft.com/office/drawing/2014/main" id="{24CC6FF0-FE60-4896-A829-EEE4355CF6DE}"/>
              </a:ext>
            </a:extLst>
          </p:cNvPr>
          <p:cNvSpPr>
            <a:spLocks noGrp="1"/>
          </p:cNvSpPr>
          <p:nvPr>
            <p:ph type="pic" sz="quarter" idx="23" hasCustomPrompt="1"/>
          </p:nvPr>
        </p:nvSpPr>
        <p:spPr>
          <a:xfrm>
            <a:off x="562342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7" name="Tijdelijke aanduiding voor afbeelding 3">
            <a:extLst>
              <a:ext uri="{FF2B5EF4-FFF2-40B4-BE49-F238E27FC236}">
                <a16:creationId xmlns:a16="http://schemas.microsoft.com/office/drawing/2014/main" id="{0584A170-0596-4484-A7AC-B61EA0853E27}"/>
              </a:ext>
            </a:extLst>
          </p:cNvPr>
          <p:cNvSpPr>
            <a:spLocks noGrp="1"/>
          </p:cNvSpPr>
          <p:nvPr>
            <p:ph type="pic" sz="quarter" idx="24" hasCustomPrompt="1"/>
          </p:nvPr>
        </p:nvSpPr>
        <p:spPr>
          <a:xfrm>
            <a:off x="797277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8" name="Tijdelijke aanduiding voor afbeelding 3">
            <a:extLst>
              <a:ext uri="{FF2B5EF4-FFF2-40B4-BE49-F238E27FC236}">
                <a16:creationId xmlns:a16="http://schemas.microsoft.com/office/drawing/2014/main" id="{252E4F65-2D8A-49E1-9439-B398E58485C6}"/>
              </a:ext>
            </a:extLst>
          </p:cNvPr>
          <p:cNvSpPr>
            <a:spLocks noGrp="1"/>
          </p:cNvSpPr>
          <p:nvPr>
            <p:ph type="pic" sz="quarter" idx="25" hasCustomPrompt="1"/>
          </p:nvPr>
        </p:nvSpPr>
        <p:spPr>
          <a:xfrm>
            <a:off x="10322120"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22" name="Rechthoek 21">
            <a:extLst>
              <a:ext uri="{FF2B5EF4-FFF2-40B4-BE49-F238E27FC236}">
                <a16:creationId xmlns:a16="http://schemas.microsoft.com/office/drawing/2014/main" id="{98CC108C-F286-4B8C-8AC3-7EB42621A84A}"/>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23" name="Rechte verbindingslijn 22">
            <a:extLst>
              <a:ext uri="{FF2B5EF4-FFF2-40B4-BE49-F238E27FC236}">
                <a16:creationId xmlns:a16="http://schemas.microsoft.com/office/drawing/2014/main" id="{7DCB0D48-A3D7-442C-9FC0-886200F61A3C}"/>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24" name="Tekstvak 23">
            <a:extLst>
              <a:ext uri="{FF2B5EF4-FFF2-40B4-BE49-F238E27FC236}">
                <a16:creationId xmlns:a16="http://schemas.microsoft.com/office/drawing/2014/main" id="{718EB735-A26E-4718-A484-0B848FF494CA}"/>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
        <p:nvSpPr>
          <p:cNvPr id="25" name="Tijdelijke aanduiding voor tekst 11">
            <a:extLst>
              <a:ext uri="{FF2B5EF4-FFF2-40B4-BE49-F238E27FC236}">
                <a16:creationId xmlns:a16="http://schemas.microsoft.com/office/drawing/2014/main" id="{59B59786-4B9C-4ACC-808E-62667DD3BCF7}"/>
              </a:ext>
            </a:extLst>
          </p:cNvPr>
          <p:cNvSpPr>
            <a:spLocks noGrp="1"/>
          </p:cNvSpPr>
          <p:nvPr>
            <p:ph type="body" sz="quarter" idx="26"/>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29" name="Tijdelijke aanduiding voor tekst 11">
            <a:extLst>
              <a:ext uri="{FF2B5EF4-FFF2-40B4-BE49-F238E27FC236}">
                <a16:creationId xmlns:a16="http://schemas.microsoft.com/office/drawing/2014/main" id="{5AF32EAD-139E-48CE-9807-B3B61C87B0DF}"/>
              </a:ext>
            </a:extLst>
          </p:cNvPr>
          <p:cNvSpPr>
            <a:spLocks noGrp="1"/>
          </p:cNvSpPr>
          <p:nvPr>
            <p:ph type="body" sz="quarter" idx="27"/>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416068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p:nvPr>
        </p:nvSpPr>
        <p:spPr>
          <a:xfrm>
            <a:off x="0" y="2690813"/>
            <a:ext cx="12192000" cy="4167187"/>
          </a:xfrm>
          <a:solidFill>
            <a:schemeClr val="bg2"/>
          </a:solidFill>
        </p:spPr>
        <p:txBody>
          <a:bodyPr anchor="ctr"/>
          <a:lstStyle>
            <a:lvl1pPr marL="0" indent="0" algn="ctr">
              <a:buFont typeface="Arial" panose="020B0604020202020204" pitchFamily="34" charset="0"/>
              <a:buNone/>
              <a:defRPr/>
            </a:lvl1pPr>
          </a:lstStyle>
          <a:p>
            <a:r>
              <a:rPr lang="nl-NL"/>
              <a:t>Klik op het pictogram als u een afbeelding wilt toevoegen</a:t>
            </a:r>
            <a:endParaRPr lang="nl-BE"/>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202162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29802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772590"/>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3048994"/>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523557"/>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799961"/>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274524"/>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550928"/>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5025491"/>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301895"/>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3" name="Tijdelijke aanduiding voor tekst 5">
            <a:extLst>
              <a:ext uri="{FF2B5EF4-FFF2-40B4-BE49-F238E27FC236}">
                <a16:creationId xmlns:a16="http://schemas.microsoft.com/office/drawing/2014/main" id="{A51D5910-9AC6-44C1-B294-3C5FE4055288}"/>
              </a:ext>
            </a:extLst>
          </p:cNvPr>
          <p:cNvSpPr>
            <a:spLocks noGrp="1"/>
          </p:cNvSpPr>
          <p:nvPr>
            <p:ph type="body" sz="quarter" idx="29" hasCustomPrompt="1"/>
          </p:nvPr>
        </p:nvSpPr>
        <p:spPr>
          <a:xfrm>
            <a:off x="554452" y="2074424"/>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4" name="Tijdelijke aanduiding voor tekst 5">
            <a:extLst>
              <a:ext uri="{FF2B5EF4-FFF2-40B4-BE49-F238E27FC236}">
                <a16:creationId xmlns:a16="http://schemas.microsoft.com/office/drawing/2014/main" id="{719C6CBA-E116-494B-8302-2E9BFBE77422}"/>
              </a:ext>
            </a:extLst>
          </p:cNvPr>
          <p:cNvSpPr>
            <a:spLocks noGrp="1"/>
          </p:cNvSpPr>
          <p:nvPr>
            <p:ph type="body" sz="quarter" idx="30" hasCustomPrompt="1"/>
          </p:nvPr>
        </p:nvSpPr>
        <p:spPr>
          <a:xfrm>
            <a:off x="554452" y="2825391"/>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5" name="Tijdelijke aanduiding voor tekst 5">
            <a:extLst>
              <a:ext uri="{FF2B5EF4-FFF2-40B4-BE49-F238E27FC236}">
                <a16:creationId xmlns:a16="http://schemas.microsoft.com/office/drawing/2014/main" id="{83CD277A-4BAA-4A84-B935-629CFDD69291}"/>
              </a:ext>
            </a:extLst>
          </p:cNvPr>
          <p:cNvSpPr>
            <a:spLocks noGrp="1"/>
          </p:cNvSpPr>
          <p:nvPr>
            <p:ph type="body" sz="quarter" idx="31" hasCustomPrompt="1"/>
          </p:nvPr>
        </p:nvSpPr>
        <p:spPr>
          <a:xfrm>
            <a:off x="554452" y="3582762"/>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6" name="Tijdelijke aanduiding voor tekst 5">
            <a:extLst>
              <a:ext uri="{FF2B5EF4-FFF2-40B4-BE49-F238E27FC236}">
                <a16:creationId xmlns:a16="http://schemas.microsoft.com/office/drawing/2014/main" id="{F274B905-220A-4324-AA3B-073C0CAC04F9}"/>
              </a:ext>
            </a:extLst>
          </p:cNvPr>
          <p:cNvSpPr>
            <a:spLocks noGrp="1"/>
          </p:cNvSpPr>
          <p:nvPr>
            <p:ph type="body" sz="quarter" idx="32" hasCustomPrompt="1"/>
          </p:nvPr>
        </p:nvSpPr>
        <p:spPr>
          <a:xfrm>
            <a:off x="554452" y="4335817"/>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9" name="Tijdelijke aanduiding voor tekst 5">
            <a:extLst>
              <a:ext uri="{FF2B5EF4-FFF2-40B4-BE49-F238E27FC236}">
                <a16:creationId xmlns:a16="http://schemas.microsoft.com/office/drawing/2014/main" id="{34CAD444-2AEE-419B-BEFC-18842E50CEE9}"/>
              </a:ext>
            </a:extLst>
          </p:cNvPr>
          <p:cNvSpPr>
            <a:spLocks noGrp="1"/>
          </p:cNvSpPr>
          <p:nvPr>
            <p:ph type="body" sz="quarter" idx="33" hasCustomPrompt="1"/>
          </p:nvPr>
        </p:nvSpPr>
        <p:spPr>
          <a:xfrm>
            <a:off x="554452" y="5075171"/>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0" name="Rechthoek 29">
            <a:extLst>
              <a:ext uri="{FF2B5EF4-FFF2-40B4-BE49-F238E27FC236}">
                <a16:creationId xmlns:a16="http://schemas.microsoft.com/office/drawing/2014/main" id="{8E2E5A86-DF17-43A7-9723-03C3CE223FD1}"/>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31" name="Rechte verbindingslijn 30">
            <a:extLst>
              <a:ext uri="{FF2B5EF4-FFF2-40B4-BE49-F238E27FC236}">
                <a16:creationId xmlns:a16="http://schemas.microsoft.com/office/drawing/2014/main" id="{1B4D112A-0089-45F1-9ED5-04D63C899228}"/>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32" name="Tekstvak 31">
            <a:extLst>
              <a:ext uri="{FF2B5EF4-FFF2-40B4-BE49-F238E27FC236}">
                <a16:creationId xmlns:a16="http://schemas.microsoft.com/office/drawing/2014/main" id="{EFE11FCB-63AA-4D73-92CD-A5D678DBBEEA}"/>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Tree>
    <p:extLst>
      <p:ext uri="{BB962C8B-B14F-4D97-AF65-F5344CB8AC3E}">
        <p14:creationId xmlns:p14="http://schemas.microsoft.com/office/powerpoint/2010/main" val="150441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Concept">
    <p:spTree>
      <p:nvGrpSpPr>
        <p:cNvPr id="1" name=""/>
        <p:cNvGrpSpPr/>
        <p:nvPr/>
      </p:nvGrpSpPr>
      <p:grpSpPr>
        <a:xfrm>
          <a:off x="0" y="0"/>
          <a:ext cx="0" cy="0"/>
          <a:chOff x="0" y="0"/>
          <a:chExt cx="0" cy="0"/>
        </a:xfrm>
      </p:grpSpPr>
      <p:sp>
        <p:nvSpPr>
          <p:cNvPr id="47" name="Tijdelijke aanduiding voor tekst 47">
            <a:extLst>
              <a:ext uri="{FF2B5EF4-FFF2-40B4-BE49-F238E27FC236}">
                <a16:creationId xmlns:a16="http://schemas.microsoft.com/office/drawing/2014/main" id="{B79E78C4-8870-4F95-8348-24A9DA0D0DE4}"/>
              </a:ext>
            </a:extLst>
          </p:cNvPr>
          <p:cNvSpPr>
            <a:spLocks noGrp="1"/>
          </p:cNvSpPr>
          <p:nvPr>
            <p:ph type="body" sz="quarter" idx="13" hasCustomPrompt="1"/>
          </p:nvPr>
        </p:nvSpPr>
        <p:spPr>
          <a:xfrm>
            <a:off x="7229476" y="2492896"/>
            <a:ext cx="4591048" cy="2881859"/>
          </a:xfrm>
          <a:solidFill>
            <a:schemeClr val="bg2"/>
          </a:solidFill>
        </p:spPr>
        <p:txBody>
          <a:bodyPr lIns="360000" tIns="180000" rIns="360000" bIns="180000" anchor="ctr"/>
          <a:lstStyle>
            <a:lvl1pPr marL="0" indent="0" algn="r">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concept of idee in</a:t>
            </a:r>
          </a:p>
        </p:txBody>
      </p:sp>
      <p:sp>
        <p:nvSpPr>
          <p:cNvPr id="46" name="Tijdelijke aanduiding voor tekst 47">
            <a:extLst>
              <a:ext uri="{FF2B5EF4-FFF2-40B4-BE49-F238E27FC236}">
                <a16:creationId xmlns:a16="http://schemas.microsoft.com/office/drawing/2014/main" id="{631F83AF-094F-41A7-B35F-4C9EB6AD9FBD}"/>
              </a:ext>
            </a:extLst>
          </p:cNvPr>
          <p:cNvSpPr>
            <a:spLocks noGrp="1"/>
          </p:cNvSpPr>
          <p:nvPr>
            <p:ph type="body" sz="quarter" idx="12" hasCustomPrompt="1"/>
          </p:nvPr>
        </p:nvSpPr>
        <p:spPr>
          <a:xfrm>
            <a:off x="371475" y="2492896"/>
            <a:ext cx="4591048" cy="2881859"/>
          </a:xfrm>
          <a:solidFill>
            <a:schemeClr val="bg2"/>
          </a:solidFill>
        </p:spPr>
        <p:txBody>
          <a:bodyPr lIns="360000" tIns="180000" rIns="360000" bIns="180000" anchor="ctr"/>
          <a:lstStyle>
            <a:lvl1pPr marL="0" indent="0" algn="l">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concept of idee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40EF5DF2-C00E-4162-A242-19587D9E6EA6}"/>
              </a:ext>
            </a:extLst>
          </p:cNvPr>
          <p:cNvSpPr>
            <a:spLocks noGrp="1"/>
          </p:cNvSpPr>
          <p:nvPr>
            <p:ph type="body" sz="quarter" idx="11" hasCustomPrompt="1"/>
          </p:nvPr>
        </p:nvSpPr>
        <p:spPr>
          <a:xfrm>
            <a:off x="4314524" y="2168225"/>
            <a:ext cx="3582000" cy="3582000"/>
          </a:xfrm>
          <a:prstGeom prst="ellipse">
            <a:avLst/>
          </a:prstGeom>
          <a:solidFill>
            <a:schemeClr val="tx2"/>
          </a:solidFill>
          <a:ln w="254000">
            <a:solidFill>
              <a:schemeClr val="bg1"/>
            </a:solidFill>
          </a:ln>
        </p:spPr>
        <p:txBody>
          <a:bodyPr lIns="0" tIns="0" rIns="0" bIns="0" anchor="ctr"/>
          <a:lstStyle>
            <a:lvl1pPr marL="0" indent="0" algn="ctr">
              <a:buFont typeface="Arial" panose="020B0604020202020204" pitchFamily="34" charset="0"/>
              <a:buNone/>
              <a:defRPr sz="3600">
                <a:latin typeface="Flanders Art Sans Bold" panose="00000800000000000000" pitchFamily="50" charset="0"/>
              </a:defRPr>
            </a:lvl1pPr>
            <a:lvl5pPr marL="1152000" indent="0">
              <a:buNone/>
              <a:defRPr/>
            </a:lvl5pPr>
          </a:lstStyle>
          <a:p>
            <a:pPr lvl="0"/>
            <a:r>
              <a:rPr lang="nl-NL"/>
              <a:t>BIG CONCEPT</a:t>
            </a:r>
          </a:p>
        </p:txBody>
      </p:sp>
    </p:spTree>
    <p:extLst>
      <p:ext uri="{BB962C8B-B14F-4D97-AF65-F5344CB8AC3E}">
        <p14:creationId xmlns:p14="http://schemas.microsoft.com/office/powerpoint/2010/main" val="3663895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plit Content">
    <p:spTree>
      <p:nvGrpSpPr>
        <p:cNvPr id="1" name=""/>
        <p:cNvGrpSpPr/>
        <p:nvPr/>
      </p:nvGrpSpPr>
      <p:grpSpPr>
        <a:xfrm>
          <a:off x="0" y="0"/>
          <a:ext cx="0" cy="0"/>
          <a:chOff x="0" y="0"/>
          <a:chExt cx="0" cy="0"/>
        </a:xfrm>
      </p:grpSpPr>
      <p:sp>
        <p:nvSpPr>
          <p:cNvPr id="47" name="Tijdelijke aanduiding voor tekst 47">
            <a:extLst>
              <a:ext uri="{FF2B5EF4-FFF2-40B4-BE49-F238E27FC236}">
                <a16:creationId xmlns:a16="http://schemas.microsoft.com/office/drawing/2014/main" id="{B79E78C4-8870-4F95-8348-24A9DA0D0DE4}"/>
              </a:ext>
            </a:extLst>
          </p:cNvPr>
          <p:cNvSpPr>
            <a:spLocks noGrp="1"/>
          </p:cNvSpPr>
          <p:nvPr>
            <p:ph type="body" sz="quarter" idx="13" hasCustomPrompt="1"/>
          </p:nvPr>
        </p:nvSpPr>
        <p:spPr>
          <a:xfrm>
            <a:off x="6095999" y="2087592"/>
            <a:ext cx="5724525" cy="4473545"/>
          </a:xfrm>
          <a:solidFill>
            <a:schemeClr val="bg2"/>
          </a:solidFill>
        </p:spPr>
        <p:txBody>
          <a:bodyPr lIns="360000" tIns="180000" rIns="360000" bIns="180000" anchor="ctr"/>
          <a:lstStyle>
            <a:lvl1pPr marL="0" indent="0" algn="r">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vergelijkende tekst in</a:t>
            </a:r>
          </a:p>
        </p:txBody>
      </p:sp>
      <p:sp>
        <p:nvSpPr>
          <p:cNvPr id="46" name="Tijdelijke aanduiding voor tekst 47">
            <a:extLst>
              <a:ext uri="{FF2B5EF4-FFF2-40B4-BE49-F238E27FC236}">
                <a16:creationId xmlns:a16="http://schemas.microsoft.com/office/drawing/2014/main" id="{631F83AF-094F-41A7-B35F-4C9EB6AD9FBD}"/>
              </a:ext>
            </a:extLst>
          </p:cNvPr>
          <p:cNvSpPr>
            <a:spLocks noGrp="1"/>
          </p:cNvSpPr>
          <p:nvPr>
            <p:ph type="body" sz="quarter" idx="12" hasCustomPrompt="1"/>
          </p:nvPr>
        </p:nvSpPr>
        <p:spPr>
          <a:xfrm>
            <a:off x="371474" y="2087592"/>
            <a:ext cx="5724525" cy="4473545"/>
          </a:xfrm>
          <a:solidFill>
            <a:schemeClr val="bg2"/>
          </a:solidFill>
        </p:spPr>
        <p:txBody>
          <a:bodyPr lIns="360000" tIns="180000" rIns="360000" bIns="180000" anchor="ctr"/>
          <a:lstStyle>
            <a:lvl1pPr marL="0" indent="0" algn="l">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vergelijkende tekst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40EF5DF2-C00E-4162-A242-19587D9E6EA6}"/>
              </a:ext>
            </a:extLst>
          </p:cNvPr>
          <p:cNvSpPr>
            <a:spLocks noGrp="1"/>
          </p:cNvSpPr>
          <p:nvPr>
            <p:ph type="body" sz="quarter" idx="11" hasCustomPrompt="1"/>
          </p:nvPr>
        </p:nvSpPr>
        <p:spPr>
          <a:xfrm>
            <a:off x="4314524" y="2168225"/>
            <a:ext cx="3582000" cy="3582000"/>
          </a:xfrm>
          <a:prstGeom prst="ellipse">
            <a:avLst/>
          </a:prstGeom>
          <a:solidFill>
            <a:schemeClr val="tx2"/>
          </a:solidFill>
          <a:ln w="254000">
            <a:solidFill>
              <a:schemeClr val="bg1"/>
            </a:solidFill>
          </a:ln>
        </p:spPr>
        <p:txBody>
          <a:bodyPr lIns="0" tIns="0" rIns="0" bIns="0" anchor="ctr"/>
          <a:lstStyle>
            <a:lvl1pPr marL="0" indent="0" algn="ctr">
              <a:buFont typeface="Arial" panose="020B0604020202020204" pitchFamily="34" charset="0"/>
              <a:buNone/>
              <a:defRPr sz="3600">
                <a:latin typeface="Flanders Art Sans Bold" panose="00000800000000000000" pitchFamily="50" charset="0"/>
              </a:defRPr>
            </a:lvl1pPr>
            <a:lvl5pPr marL="1152000" indent="0">
              <a:buNone/>
              <a:defRPr/>
            </a:lvl5pPr>
          </a:lstStyle>
          <a:p>
            <a:pPr lvl="0"/>
            <a:r>
              <a:rPr lang="nl-NL"/>
              <a:t>SPLIT CONTENT</a:t>
            </a:r>
          </a:p>
        </p:txBody>
      </p:sp>
      <p:grpSp>
        <p:nvGrpSpPr>
          <p:cNvPr id="108" name="Groep 107">
            <a:extLst>
              <a:ext uri="{FF2B5EF4-FFF2-40B4-BE49-F238E27FC236}">
                <a16:creationId xmlns:a16="http://schemas.microsoft.com/office/drawing/2014/main" id="{6155E349-A9A0-4BBA-A1F7-57FEFB8FEEA9}"/>
              </a:ext>
            </a:extLst>
          </p:cNvPr>
          <p:cNvGrpSpPr/>
          <p:nvPr userDrawn="1"/>
        </p:nvGrpSpPr>
        <p:grpSpPr>
          <a:xfrm>
            <a:off x="-6865737" y="267572"/>
            <a:ext cx="3385298" cy="3438922"/>
            <a:chOff x="-3549710" y="1276353"/>
            <a:chExt cx="3385298" cy="3438922"/>
          </a:xfrm>
        </p:grpSpPr>
        <p:grpSp>
          <p:nvGrpSpPr>
            <p:cNvPr id="109" name="Groep 108">
              <a:extLst>
                <a:ext uri="{FF2B5EF4-FFF2-40B4-BE49-F238E27FC236}">
                  <a16:creationId xmlns:a16="http://schemas.microsoft.com/office/drawing/2014/main" id="{9537509F-5972-406C-9350-673E52A78177}"/>
                </a:ext>
              </a:extLst>
            </p:cNvPr>
            <p:cNvGrpSpPr/>
            <p:nvPr userDrawn="1"/>
          </p:nvGrpSpPr>
          <p:grpSpPr>
            <a:xfrm>
              <a:off x="-3549709" y="1276353"/>
              <a:ext cx="3385297" cy="2604244"/>
              <a:chOff x="-3549709" y="1276351"/>
              <a:chExt cx="3385297" cy="2604244"/>
            </a:xfrm>
          </p:grpSpPr>
          <p:sp>
            <p:nvSpPr>
              <p:cNvPr id="112" name="Rechthoek 111">
                <a:extLst>
                  <a:ext uri="{FF2B5EF4-FFF2-40B4-BE49-F238E27FC236}">
                    <a16:creationId xmlns:a16="http://schemas.microsoft.com/office/drawing/2014/main" id="{CB6EFA2E-9AA0-4E3A-BDDD-A6142826C04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3" name="Textfield placeholder">
                <a:extLst>
                  <a:ext uri="{FF2B5EF4-FFF2-40B4-BE49-F238E27FC236}">
                    <a16:creationId xmlns:a16="http://schemas.microsoft.com/office/drawing/2014/main" id="{591130CB-1F69-4318-851C-079CC0614095}"/>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14" name="Textfield placeholder">
                <a:extLst>
                  <a:ext uri="{FF2B5EF4-FFF2-40B4-BE49-F238E27FC236}">
                    <a16:creationId xmlns:a16="http://schemas.microsoft.com/office/drawing/2014/main" id="{6710DE3A-1CBD-4AEE-85A7-9ADF7533C11B}"/>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15" name="Rechte verbindingslijn 114">
                <a:extLst>
                  <a:ext uri="{FF2B5EF4-FFF2-40B4-BE49-F238E27FC236}">
                    <a16:creationId xmlns:a16="http://schemas.microsoft.com/office/drawing/2014/main" id="{ADF0A627-EC7C-4ECF-8482-1C80CA381805}"/>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16" name="Rechthoek 115">
                <a:extLst>
                  <a:ext uri="{FF2B5EF4-FFF2-40B4-BE49-F238E27FC236}">
                    <a16:creationId xmlns:a16="http://schemas.microsoft.com/office/drawing/2014/main" id="{67CD8112-C930-4027-A3E3-9EEC9AD45E9C}"/>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17" name="Picture 2">
                <a:extLst>
                  <a:ext uri="{FF2B5EF4-FFF2-40B4-BE49-F238E27FC236}">
                    <a16:creationId xmlns:a16="http://schemas.microsoft.com/office/drawing/2014/main" id="{009973E9-6927-4B71-83F4-35E2D2F4EB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3">
                <a:extLst>
                  <a:ext uri="{FF2B5EF4-FFF2-40B4-BE49-F238E27FC236}">
                    <a16:creationId xmlns:a16="http://schemas.microsoft.com/office/drawing/2014/main" id="{38F5BCD7-B39A-44A5-9ABF-C1EA198516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Rechthoek 118">
                <a:extLst>
                  <a:ext uri="{FF2B5EF4-FFF2-40B4-BE49-F238E27FC236}">
                    <a16:creationId xmlns:a16="http://schemas.microsoft.com/office/drawing/2014/main" id="{6FA2F34F-24D5-4BED-B2D8-28651092C88E}"/>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0" name="Rechthoek 119">
                <a:extLst>
                  <a:ext uri="{FF2B5EF4-FFF2-40B4-BE49-F238E27FC236}">
                    <a16:creationId xmlns:a16="http://schemas.microsoft.com/office/drawing/2014/main" id="{AE8189A9-C08A-451C-8633-E524430163B1}"/>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1" name="Rechthoek 120">
                <a:extLst>
                  <a:ext uri="{FF2B5EF4-FFF2-40B4-BE49-F238E27FC236}">
                    <a16:creationId xmlns:a16="http://schemas.microsoft.com/office/drawing/2014/main" id="{69E15C95-E1BC-49A8-AEB3-00E23018EB0D}"/>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2" name="Rechthoek 121">
                <a:extLst>
                  <a:ext uri="{FF2B5EF4-FFF2-40B4-BE49-F238E27FC236}">
                    <a16:creationId xmlns:a16="http://schemas.microsoft.com/office/drawing/2014/main" id="{0BE9D89D-E5A0-41A5-984F-F337C8193856}"/>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3" name="Rechthoek 122">
                <a:extLst>
                  <a:ext uri="{FF2B5EF4-FFF2-40B4-BE49-F238E27FC236}">
                    <a16:creationId xmlns:a16="http://schemas.microsoft.com/office/drawing/2014/main" id="{0EA4BD4C-AF9F-49DB-9050-B945BD915979}"/>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4" name="Groep 123">
                <a:extLst>
                  <a:ext uri="{FF2B5EF4-FFF2-40B4-BE49-F238E27FC236}">
                    <a16:creationId xmlns:a16="http://schemas.microsoft.com/office/drawing/2014/main" id="{704932AB-2262-499A-98E2-ADEF72B4DBA6}"/>
                  </a:ext>
                </a:extLst>
              </p:cNvPr>
              <p:cNvGrpSpPr/>
              <p:nvPr/>
            </p:nvGrpSpPr>
            <p:grpSpPr>
              <a:xfrm>
                <a:off x="-3226194" y="2414273"/>
                <a:ext cx="60967" cy="103132"/>
                <a:chOff x="-2796392" y="1123442"/>
                <a:chExt cx="120832" cy="104889"/>
              </a:xfrm>
            </p:grpSpPr>
            <p:sp>
              <p:nvSpPr>
                <p:cNvPr id="164" name="Rechthoek 163">
                  <a:extLst>
                    <a:ext uri="{FF2B5EF4-FFF2-40B4-BE49-F238E27FC236}">
                      <a16:creationId xmlns:a16="http://schemas.microsoft.com/office/drawing/2014/main" id="{F35CF40F-BC8D-44FF-ABEC-B30329498E06}"/>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B9C88280-1676-4719-8C54-62F3AA051A69}"/>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F6255496-7D34-4368-9607-D73DBC1E098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42F22C70-082C-44D0-BD6F-1182B0C5A0C8}"/>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88AA2216-3BBA-4D37-8F37-FE7D641FA535}"/>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25" name="Groep 124">
                <a:extLst>
                  <a:ext uri="{FF2B5EF4-FFF2-40B4-BE49-F238E27FC236}">
                    <a16:creationId xmlns:a16="http://schemas.microsoft.com/office/drawing/2014/main" id="{0093DC7E-F81E-42DD-BFFB-80879AD58821}"/>
                  </a:ext>
                </a:extLst>
              </p:cNvPr>
              <p:cNvGrpSpPr/>
              <p:nvPr/>
            </p:nvGrpSpPr>
            <p:grpSpPr>
              <a:xfrm>
                <a:off x="-3155473" y="2414273"/>
                <a:ext cx="60967" cy="103132"/>
                <a:chOff x="-2796392" y="1123442"/>
                <a:chExt cx="120832" cy="104889"/>
              </a:xfrm>
            </p:grpSpPr>
            <p:sp>
              <p:nvSpPr>
                <p:cNvPr id="159" name="Rechthoek 158">
                  <a:extLst>
                    <a:ext uri="{FF2B5EF4-FFF2-40B4-BE49-F238E27FC236}">
                      <a16:creationId xmlns:a16="http://schemas.microsoft.com/office/drawing/2014/main" id="{AFC8A147-6CC5-44D7-AFC0-0FF80E72F43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0FFB2611-CE10-40CC-B84B-237FCA9C838C}"/>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F6C448AB-BEA3-4D73-9C63-36A1C3E7FC1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3C01019C-EFEA-400B-80F0-F287A2166211}"/>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3" name="Rechthoek 162">
                  <a:extLst>
                    <a:ext uri="{FF2B5EF4-FFF2-40B4-BE49-F238E27FC236}">
                      <a16:creationId xmlns:a16="http://schemas.microsoft.com/office/drawing/2014/main" id="{0F8C1992-6E9E-483A-B8CB-F1AE6C4B7FFF}"/>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26" name="Afgeronde rechthoek 69">
                <a:extLst>
                  <a:ext uri="{FF2B5EF4-FFF2-40B4-BE49-F238E27FC236}">
                    <a16:creationId xmlns:a16="http://schemas.microsoft.com/office/drawing/2014/main" id="{7EF8C40B-A060-409B-9EED-CE88D95E6106}"/>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899F1F48-D8A0-4004-97B1-ACE6F5F2A8D7}"/>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0AA65B69-CEF6-4ABE-8BDC-AD6F4500CAD6}"/>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9" name="Rechthoek 128">
                <a:extLst>
                  <a:ext uri="{FF2B5EF4-FFF2-40B4-BE49-F238E27FC236}">
                    <a16:creationId xmlns:a16="http://schemas.microsoft.com/office/drawing/2014/main" id="{A333319B-B9F6-43CD-9D8A-3FFD928CB66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0" name="Rechthoek 129">
                <a:extLst>
                  <a:ext uri="{FF2B5EF4-FFF2-40B4-BE49-F238E27FC236}">
                    <a16:creationId xmlns:a16="http://schemas.microsoft.com/office/drawing/2014/main" id="{7D93B595-1A24-4887-86AA-BA8D02ACCDF6}"/>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1" name="Rechthoek 130">
                <a:extLst>
                  <a:ext uri="{FF2B5EF4-FFF2-40B4-BE49-F238E27FC236}">
                    <a16:creationId xmlns:a16="http://schemas.microsoft.com/office/drawing/2014/main" id="{2E6937E3-4FB0-4235-8A13-33BC9C44DBE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E9B5BC07-C275-472E-AE47-0DC949820520}"/>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700E10ED-E021-4579-A939-FABD63E90E88}"/>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D292E4ED-554A-499E-92EC-91B6FDCED19B}"/>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3DD72DF3-08AA-4DE8-BB8F-8AA2B416944D}"/>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Rechthoek 135">
                <a:extLst>
                  <a:ext uri="{FF2B5EF4-FFF2-40B4-BE49-F238E27FC236}">
                    <a16:creationId xmlns:a16="http://schemas.microsoft.com/office/drawing/2014/main" id="{8515F470-400F-4FF4-A784-607EFE487E68}"/>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Vrije vorm 81">
                <a:extLst>
                  <a:ext uri="{FF2B5EF4-FFF2-40B4-BE49-F238E27FC236}">
                    <a16:creationId xmlns:a16="http://schemas.microsoft.com/office/drawing/2014/main" id="{E76A5CCC-9E0D-4073-936E-59919AD4EC4D}"/>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38" name="Rechte verbindingslijn 137">
                <a:extLst>
                  <a:ext uri="{FF2B5EF4-FFF2-40B4-BE49-F238E27FC236}">
                    <a16:creationId xmlns:a16="http://schemas.microsoft.com/office/drawing/2014/main" id="{2C426015-70F2-455B-B4D3-740DE17240C8}"/>
                  </a:ext>
                </a:extLst>
              </p:cNvPr>
              <p:cNvCxnSpPr>
                <a:cxnSpLocks/>
                <a:stCxn id="118" idx="2"/>
                <a:endCxn id="126"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39" name="Rechte verbindingslijn 138">
                <a:extLst>
                  <a:ext uri="{FF2B5EF4-FFF2-40B4-BE49-F238E27FC236}">
                    <a16:creationId xmlns:a16="http://schemas.microsoft.com/office/drawing/2014/main" id="{17EDECB6-B982-494D-9630-F2AC0764D8AE}"/>
                  </a:ext>
                </a:extLst>
              </p:cNvPr>
              <p:cNvCxnSpPr>
                <a:cxnSpLocks/>
                <a:stCxn id="117"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40" name="Textfield placeholder">
                <a:extLst>
                  <a:ext uri="{FF2B5EF4-FFF2-40B4-BE49-F238E27FC236}">
                    <a16:creationId xmlns:a16="http://schemas.microsoft.com/office/drawing/2014/main" id="{AC7DEF64-2ECA-4BF1-97A3-0C982ADC1CA0}"/>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41" name="Textfield placeholder">
                <a:extLst>
                  <a:ext uri="{FF2B5EF4-FFF2-40B4-BE49-F238E27FC236}">
                    <a16:creationId xmlns:a16="http://schemas.microsoft.com/office/drawing/2014/main" id="{84460804-D0FD-43ED-B28F-EB0DC9ABF805}"/>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42" name="Textfield placeholder">
                <a:extLst>
                  <a:ext uri="{FF2B5EF4-FFF2-40B4-BE49-F238E27FC236}">
                    <a16:creationId xmlns:a16="http://schemas.microsoft.com/office/drawing/2014/main" id="{0918BAC3-615D-4164-A8E7-8237935BBAD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43" name="Afgeronde rechthoek 67">
                <a:extLst>
                  <a:ext uri="{FF2B5EF4-FFF2-40B4-BE49-F238E27FC236}">
                    <a16:creationId xmlns:a16="http://schemas.microsoft.com/office/drawing/2014/main" id="{E36EDCB2-0B14-4DDF-9E88-C011F471752C}"/>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4" name="Vrije vorm 68">
                <a:extLst>
                  <a:ext uri="{FF2B5EF4-FFF2-40B4-BE49-F238E27FC236}">
                    <a16:creationId xmlns:a16="http://schemas.microsoft.com/office/drawing/2014/main" id="{CD5E1992-7F96-4C55-A0E6-34875B2C6994}"/>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45" name="Rechte verbindingslijn 144">
                <a:extLst>
                  <a:ext uri="{FF2B5EF4-FFF2-40B4-BE49-F238E27FC236}">
                    <a16:creationId xmlns:a16="http://schemas.microsoft.com/office/drawing/2014/main" id="{612ED8D4-301F-4DC4-86E8-E0EBA481E92F}"/>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46" name="Groep 145">
                <a:extLst>
                  <a:ext uri="{FF2B5EF4-FFF2-40B4-BE49-F238E27FC236}">
                    <a16:creationId xmlns:a16="http://schemas.microsoft.com/office/drawing/2014/main" id="{31D83CB9-AD0E-4580-8BD7-F8482F606F99}"/>
                  </a:ext>
                </a:extLst>
              </p:cNvPr>
              <p:cNvGrpSpPr/>
              <p:nvPr userDrawn="1"/>
            </p:nvGrpSpPr>
            <p:grpSpPr>
              <a:xfrm flipH="1">
                <a:off x="-2613177" y="1836300"/>
                <a:ext cx="313472" cy="324076"/>
                <a:chOff x="-2613177" y="1836300"/>
                <a:chExt cx="313472" cy="324076"/>
              </a:xfrm>
            </p:grpSpPr>
            <p:sp>
              <p:nvSpPr>
                <p:cNvPr id="147" name="Afgeronde rechthoek 69">
                  <a:extLst>
                    <a:ext uri="{FF2B5EF4-FFF2-40B4-BE49-F238E27FC236}">
                      <a16:creationId xmlns:a16="http://schemas.microsoft.com/office/drawing/2014/main" id="{B8749FA8-0A3A-4C9F-8C2A-0E037D81247D}"/>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441E58ED-E986-4683-9A92-678704824574}"/>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D7438615-D8D0-47A3-83C6-0735D470FA5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396FFA18-23A3-4D78-9997-AD8465986179}"/>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772BBAE7-4ACF-4EFA-8AB1-3D588BD77866}"/>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C6A936C2-4178-453C-9D1D-46A1C51FEC67}"/>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8CA02514-0D24-4595-8098-B79E9C695D3D}"/>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57DA535F-6BDE-44E2-A439-4D9F7DBD1655}"/>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C54A52F5-6049-4E1C-A316-4FDCA9A24F4C}"/>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066EA1F5-22BF-4F9D-85AE-27A8438D3A3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Rechthoek 156">
                  <a:extLst>
                    <a:ext uri="{FF2B5EF4-FFF2-40B4-BE49-F238E27FC236}">
                      <a16:creationId xmlns:a16="http://schemas.microsoft.com/office/drawing/2014/main" id="{14354248-EC55-4B80-9B8D-098EB0CD389B}"/>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8" name="Vrije vorm 81">
                  <a:extLst>
                    <a:ext uri="{FF2B5EF4-FFF2-40B4-BE49-F238E27FC236}">
                      <a16:creationId xmlns:a16="http://schemas.microsoft.com/office/drawing/2014/main" id="{7E0E17C8-981A-46A4-A885-12BA3E062D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10" name="Tijdelijke aanduiding voor tekst 2">
              <a:extLst>
                <a:ext uri="{FF2B5EF4-FFF2-40B4-BE49-F238E27FC236}">
                  <a16:creationId xmlns:a16="http://schemas.microsoft.com/office/drawing/2014/main" id="{33C05731-39D1-48BB-A528-676252985F28}"/>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11" name="Tijdelijke aanduiding voor tekst 2">
              <a:extLst>
                <a:ext uri="{FF2B5EF4-FFF2-40B4-BE49-F238E27FC236}">
                  <a16:creationId xmlns:a16="http://schemas.microsoft.com/office/drawing/2014/main" id="{5ED4D9D0-9A0A-49D8-B6DF-F5161A0C44D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69" name="Groep 168">
            <a:extLst>
              <a:ext uri="{FF2B5EF4-FFF2-40B4-BE49-F238E27FC236}">
                <a16:creationId xmlns:a16="http://schemas.microsoft.com/office/drawing/2014/main" id="{CE526CA6-EF76-4113-A037-8FF681C890FF}"/>
              </a:ext>
            </a:extLst>
          </p:cNvPr>
          <p:cNvGrpSpPr/>
          <p:nvPr userDrawn="1"/>
        </p:nvGrpSpPr>
        <p:grpSpPr>
          <a:xfrm>
            <a:off x="-3553318" y="330222"/>
            <a:ext cx="3385296" cy="4365191"/>
            <a:chOff x="-3553318" y="1861361"/>
            <a:chExt cx="3385296" cy="4365191"/>
          </a:xfrm>
        </p:grpSpPr>
        <p:sp>
          <p:nvSpPr>
            <p:cNvPr id="170" name="Rechthoek 169">
              <a:extLst>
                <a:ext uri="{FF2B5EF4-FFF2-40B4-BE49-F238E27FC236}">
                  <a16:creationId xmlns:a16="http://schemas.microsoft.com/office/drawing/2014/main" id="{ECF258B7-91CC-4046-8949-34E9A601E73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71" name="Rechte verbindingslijn 170">
              <a:extLst>
                <a:ext uri="{FF2B5EF4-FFF2-40B4-BE49-F238E27FC236}">
                  <a16:creationId xmlns:a16="http://schemas.microsoft.com/office/drawing/2014/main" id="{5995936D-251D-4C2D-88D5-1D6C422957BE}"/>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72" name="Tekstvak 171">
              <a:extLst>
                <a:ext uri="{FF2B5EF4-FFF2-40B4-BE49-F238E27FC236}">
                  <a16:creationId xmlns:a16="http://schemas.microsoft.com/office/drawing/2014/main" id="{2C5B25A2-1AC6-48CF-8E3C-4F316654E05F}"/>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73" name="Groep 172">
            <a:extLst>
              <a:ext uri="{FF2B5EF4-FFF2-40B4-BE49-F238E27FC236}">
                <a16:creationId xmlns:a16="http://schemas.microsoft.com/office/drawing/2014/main" id="{5CD8DEFC-8419-4B20-92B0-388C8AC56E94}"/>
              </a:ext>
            </a:extLst>
          </p:cNvPr>
          <p:cNvGrpSpPr/>
          <p:nvPr userDrawn="1"/>
        </p:nvGrpSpPr>
        <p:grpSpPr>
          <a:xfrm>
            <a:off x="-7105998" y="3972162"/>
            <a:ext cx="3523487" cy="3209847"/>
            <a:chOff x="-7285957" y="3972162"/>
            <a:chExt cx="3523487" cy="3209847"/>
          </a:xfrm>
        </p:grpSpPr>
        <p:sp>
          <p:nvSpPr>
            <p:cNvPr id="174" name="Rechthoek 173">
              <a:extLst>
                <a:ext uri="{FF2B5EF4-FFF2-40B4-BE49-F238E27FC236}">
                  <a16:creationId xmlns:a16="http://schemas.microsoft.com/office/drawing/2014/main" id="{B40EB1E9-529A-4C7E-9FE2-2A264AE39360}"/>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75" name="Rechte verbindingslijn 174">
              <a:extLst>
                <a:ext uri="{FF2B5EF4-FFF2-40B4-BE49-F238E27FC236}">
                  <a16:creationId xmlns:a16="http://schemas.microsoft.com/office/drawing/2014/main" id="{FE8E20B5-0A15-4B78-8B64-0F33096C2E05}"/>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76" name="Tekstvak 175">
              <a:extLst>
                <a:ext uri="{FF2B5EF4-FFF2-40B4-BE49-F238E27FC236}">
                  <a16:creationId xmlns:a16="http://schemas.microsoft.com/office/drawing/2014/main" id="{5E0DDA68-8E08-4EEB-955C-E2CC8F20405E}"/>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77" name="Tekstvak 176">
              <a:extLst>
                <a:ext uri="{FF2B5EF4-FFF2-40B4-BE49-F238E27FC236}">
                  <a16:creationId xmlns:a16="http://schemas.microsoft.com/office/drawing/2014/main" id="{ADEFBAD4-458C-46AD-8FFF-925CA4B311A3}"/>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78" name="Tekstvak 177">
              <a:extLst>
                <a:ext uri="{FF2B5EF4-FFF2-40B4-BE49-F238E27FC236}">
                  <a16:creationId xmlns:a16="http://schemas.microsoft.com/office/drawing/2014/main" id="{637A2C40-EDA1-440A-ACBA-EEB07A43B2AA}"/>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79" name="Tekstvak 178">
              <a:extLst>
                <a:ext uri="{FF2B5EF4-FFF2-40B4-BE49-F238E27FC236}">
                  <a16:creationId xmlns:a16="http://schemas.microsoft.com/office/drawing/2014/main" id="{91AB630B-598A-4816-A5DB-98B15C086B11}"/>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80" name="Groep 179">
              <a:extLst>
                <a:ext uri="{FF2B5EF4-FFF2-40B4-BE49-F238E27FC236}">
                  <a16:creationId xmlns:a16="http://schemas.microsoft.com/office/drawing/2014/main" id="{9B36BD75-7698-4F26-AE1B-56D37DF1F67C}"/>
                </a:ext>
              </a:extLst>
            </p:cNvPr>
            <p:cNvGrpSpPr/>
            <p:nvPr userDrawn="1"/>
          </p:nvGrpSpPr>
          <p:grpSpPr>
            <a:xfrm>
              <a:off x="-5020889" y="4423058"/>
              <a:ext cx="250379" cy="249771"/>
              <a:chOff x="-706740" y="145633"/>
              <a:chExt cx="250379" cy="249771"/>
            </a:xfrm>
          </p:grpSpPr>
          <p:sp>
            <p:nvSpPr>
              <p:cNvPr id="199" name="Rechthoek 198">
                <a:extLst>
                  <a:ext uri="{FF2B5EF4-FFF2-40B4-BE49-F238E27FC236}">
                    <a16:creationId xmlns:a16="http://schemas.microsoft.com/office/drawing/2014/main" id="{1CD5E103-7083-4F0F-A891-5DE60F684FCD}"/>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0" name="Gelijkbenige driehoek 128">
                <a:extLst>
                  <a:ext uri="{FF2B5EF4-FFF2-40B4-BE49-F238E27FC236}">
                    <a16:creationId xmlns:a16="http://schemas.microsoft.com/office/drawing/2014/main" id="{75E42FD4-3E3E-4F77-B9DF-D493909032D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1" name="Ovaal 200">
                <a:extLst>
                  <a:ext uri="{FF2B5EF4-FFF2-40B4-BE49-F238E27FC236}">
                    <a16:creationId xmlns:a16="http://schemas.microsoft.com/office/drawing/2014/main" id="{F3B34324-1559-4BAB-87C5-121B45EF6FCA}"/>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2" name="Rechthoek 201">
                <a:extLst>
                  <a:ext uri="{FF2B5EF4-FFF2-40B4-BE49-F238E27FC236}">
                    <a16:creationId xmlns:a16="http://schemas.microsoft.com/office/drawing/2014/main" id="{70C4D364-C7AF-4545-BB47-55D5167475A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03" name="Rechte verbindingslijn 202">
                <a:extLst>
                  <a:ext uri="{FF2B5EF4-FFF2-40B4-BE49-F238E27FC236}">
                    <a16:creationId xmlns:a16="http://schemas.microsoft.com/office/drawing/2014/main" id="{F545708C-1EB4-432C-BA76-DB1158EB82F6}"/>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81" name="Groep 180">
              <a:extLst>
                <a:ext uri="{FF2B5EF4-FFF2-40B4-BE49-F238E27FC236}">
                  <a16:creationId xmlns:a16="http://schemas.microsoft.com/office/drawing/2014/main" id="{408A67CD-5721-45B9-B80B-0934BB55AA63}"/>
                </a:ext>
              </a:extLst>
            </p:cNvPr>
            <p:cNvGrpSpPr/>
            <p:nvPr userDrawn="1"/>
          </p:nvGrpSpPr>
          <p:grpSpPr>
            <a:xfrm>
              <a:off x="-4668802" y="4423057"/>
              <a:ext cx="252000" cy="216024"/>
              <a:chOff x="-932185" y="5325334"/>
              <a:chExt cx="252000" cy="216024"/>
            </a:xfrm>
          </p:grpSpPr>
          <p:sp>
            <p:nvSpPr>
              <p:cNvPr id="182" name="Rechthoek 181">
                <a:extLst>
                  <a:ext uri="{FF2B5EF4-FFF2-40B4-BE49-F238E27FC236}">
                    <a16:creationId xmlns:a16="http://schemas.microsoft.com/office/drawing/2014/main" id="{44C69811-AD89-4F61-BCE9-FB3AD08F339C}"/>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83" name="Groep 182">
                <a:extLst>
                  <a:ext uri="{FF2B5EF4-FFF2-40B4-BE49-F238E27FC236}">
                    <a16:creationId xmlns:a16="http://schemas.microsoft.com/office/drawing/2014/main" id="{6B6EAFC6-40DB-4E31-9F4C-ADE8BA8CACFB}"/>
                  </a:ext>
                </a:extLst>
              </p:cNvPr>
              <p:cNvGrpSpPr/>
              <p:nvPr userDrawn="1"/>
            </p:nvGrpSpPr>
            <p:grpSpPr>
              <a:xfrm>
                <a:off x="-925512" y="5325900"/>
                <a:ext cx="241658" cy="36000"/>
                <a:chOff x="-964435" y="5325900"/>
                <a:chExt cx="241658" cy="36000"/>
              </a:xfrm>
            </p:grpSpPr>
            <p:sp>
              <p:nvSpPr>
                <p:cNvPr id="192" name="Rechthoek 191">
                  <a:extLst>
                    <a:ext uri="{FF2B5EF4-FFF2-40B4-BE49-F238E27FC236}">
                      <a16:creationId xmlns:a16="http://schemas.microsoft.com/office/drawing/2014/main" id="{633F75C6-B409-40FB-9EA8-AA4907837C4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3" name="Rechthoek 192">
                  <a:extLst>
                    <a:ext uri="{FF2B5EF4-FFF2-40B4-BE49-F238E27FC236}">
                      <a16:creationId xmlns:a16="http://schemas.microsoft.com/office/drawing/2014/main" id="{404B7218-8A3E-4B20-BE95-493AF1010D9B}"/>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4" name="Rechthoek 193">
                  <a:extLst>
                    <a:ext uri="{FF2B5EF4-FFF2-40B4-BE49-F238E27FC236}">
                      <a16:creationId xmlns:a16="http://schemas.microsoft.com/office/drawing/2014/main" id="{3C6011E3-7E05-41C7-990B-FF464BCFC603}"/>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5" name="Rechthoek 194">
                  <a:extLst>
                    <a:ext uri="{FF2B5EF4-FFF2-40B4-BE49-F238E27FC236}">
                      <a16:creationId xmlns:a16="http://schemas.microsoft.com/office/drawing/2014/main" id="{9489B44B-2A53-4945-8ACA-06FD22151C1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6" name="Rechthoek 195">
                  <a:extLst>
                    <a:ext uri="{FF2B5EF4-FFF2-40B4-BE49-F238E27FC236}">
                      <a16:creationId xmlns:a16="http://schemas.microsoft.com/office/drawing/2014/main" id="{776DEB0E-26A2-491E-9207-2726FDA5C76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7" name="Rechthoek 196">
                  <a:extLst>
                    <a:ext uri="{FF2B5EF4-FFF2-40B4-BE49-F238E27FC236}">
                      <a16:creationId xmlns:a16="http://schemas.microsoft.com/office/drawing/2014/main" id="{B326028E-CE4F-48B0-9C6F-DB2D1735866B}"/>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8" name="Rechthoek 197">
                  <a:extLst>
                    <a:ext uri="{FF2B5EF4-FFF2-40B4-BE49-F238E27FC236}">
                      <a16:creationId xmlns:a16="http://schemas.microsoft.com/office/drawing/2014/main" id="{F812A0D0-448B-4569-B4A9-2AA834916AF3}"/>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84" name="Groep 183">
                <a:extLst>
                  <a:ext uri="{FF2B5EF4-FFF2-40B4-BE49-F238E27FC236}">
                    <a16:creationId xmlns:a16="http://schemas.microsoft.com/office/drawing/2014/main" id="{E3BD9933-DE48-4C33-9C2F-1A743E4F9A20}"/>
                  </a:ext>
                </a:extLst>
              </p:cNvPr>
              <p:cNvGrpSpPr/>
              <p:nvPr userDrawn="1"/>
            </p:nvGrpSpPr>
            <p:grpSpPr>
              <a:xfrm>
                <a:off x="-925512" y="5502593"/>
                <a:ext cx="241658" cy="36000"/>
                <a:chOff x="-964435" y="5325900"/>
                <a:chExt cx="241658" cy="36000"/>
              </a:xfrm>
            </p:grpSpPr>
            <p:sp>
              <p:nvSpPr>
                <p:cNvPr id="185" name="Rechthoek 184">
                  <a:extLst>
                    <a:ext uri="{FF2B5EF4-FFF2-40B4-BE49-F238E27FC236}">
                      <a16:creationId xmlns:a16="http://schemas.microsoft.com/office/drawing/2014/main" id="{18F496AD-22BA-438C-A817-D62A20BF58A3}"/>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6" name="Rechthoek 185">
                  <a:extLst>
                    <a:ext uri="{FF2B5EF4-FFF2-40B4-BE49-F238E27FC236}">
                      <a16:creationId xmlns:a16="http://schemas.microsoft.com/office/drawing/2014/main" id="{6D484805-DF97-4AA0-93FA-C14D5EF9DAD5}"/>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7" name="Rechthoek 186">
                  <a:extLst>
                    <a:ext uri="{FF2B5EF4-FFF2-40B4-BE49-F238E27FC236}">
                      <a16:creationId xmlns:a16="http://schemas.microsoft.com/office/drawing/2014/main" id="{9740D403-1B32-497F-A961-487D7E346B3C}"/>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8" name="Rechthoek 187">
                  <a:extLst>
                    <a:ext uri="{FF2B5EF4-FFF2-40B4-BE49-F238E27FC236}">
                      <a16:creationId xmlns:a16="http://schemas.microsoft.com/office/drawing/2014/main" id="{EA07D429-FB32-475E-A52A-C51778AB923A}"/>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9" name="Rechthoek 188">
                  <a:extLst>
                    <a:ext uri="{FF2B5EF4-FFF2-40B4-BE49-F238E27FC236}">
                      <a16:creationId xmlns:a16="http://schemas.microsoft.com/office/drawing/2014/main" id="{D0AC2946-4C93-4182-93C2-321B2D988447}"/>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0" name="Rechthoek 189">
                  <a:extLst>
                    <a:ext uri="{FF2B5EF4-FFF2-40B4-BE49-F238E27FC236}">
                      <a16:creationId xmlns:a16="http://schemas.microsoft.com/office/drawing/2014/main" id="{603F475F-937E-4571-A908-69DBBA35B580}"/>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1" name="Rechthoek 190">
                  <a:extLst>
                    <a:ext uri="{FF2B5EF4-FFF2-40B4-BE49-F238E27FC236}">
                      <a16:creationId xmlns:a16="http://schemas.microsoft.com/office/drawing/2014/main" id="{C6C3B5FA-6CC6-4217-8033-10C10C1AC8D5}"/>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35022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
        <p:nvSpPr>
          <p:cNvPr id="4" name="Rechthoekige driehoek 3">
            <a:extLst>
              <a:ext uri="{FF2B5EF4-FFF2-40B4-BE49-F238E27FC236}">
                <a16:creationId xmlns:a16="http://schemas.microsoft.com/office/drawing/2014/main" id="{A8A903AA-377A-40A2-AA31-8A58B0654A64}"/>
              </a:ext>
            </a:extLst>
          </p:cNvPr>
          <p:cNvSpPr/>
          <p:nvPr userDrawn="1"/>
        </p:nvSpPr>
        <p:spPr>
          <a:xfrm>
            <a:off x="-1" y="3928884"/>
            <a:ext cx="1009935" cy="2929116"/>
          </a:xfrm>
          <a:custGeom>
            <a:avLst/>
            <a:gdLst>
              <a:gd name="connsiteX0" fmla="*/ 0 w 1678675"/>
              <a:gd name="connsiteY0" fmla="*/ 2929116 h 2929116"/>
              <a:gd name="connsiteX1" fmla="*/ 0 w 1678675"/>
              <a:gd name="connsiteY1" fmla="*/ 0 h 2929116"/>
              <a:gd name="connsiteX2" fmla="*/ 1678675 w 1678675"/>
              <a:gd name="connsiteY2" fmla="*/ 2929116 h 2929116"/>
              <a:gd name="connsiteX3" fmla="*/ 0 w 1678675"/>
              <a:gd name="connsiteY3" fmla="*/ 2929116 h 2929116"/>
              <a:gd name="connsiteX0" fmla="*/ 0 w 1678675"/>
              <a:gd name="connsiteY0" fmla="*/ 2929116 h 2929116"/>
              <a:gd name="connsiteX1" fmla="*/ 0 w 1678675"/>
              <a:gd name="connsiteY1" fmla="*/ 0 h 2929116"/>
              <a:gd name="connsiteX2" fmla="*/ 1678675 w 1678675"/>
              <a:gd name="connsiteY2" fmla="*/ 2929116 h 2929116"/>
              <a:gd name="connsiteX3" fmla="*/ 1009935 w 1678675"/>
              <a:gd name="connsiteY3" fmla="*/ 2922292 h 2929116"/>
              <a:gd name="connsiteX4" fmla="*/ 0 w 1678675"/>
              <a:gd name="connsiteY4" fmla="*/ 2929116 h 2929116"/>
              <a:gd name="connsiteX0" fmla="*/ 0 w 1009935"/>
              <a:gd name="connsiteY0" fmla="*/ 2929116 h 2929116"/>
              <a:gd name="connsiteX1" fmla="*/ 0 w 1009935"/>
              <a:gd name="connsiteY1" fmla="*/ 0 h 2929116"/>
              <a:gd name="connsiteX2" fmla="*/ 1009935 w 1009935"/>
              <a:gd name="connsiteY2" fmla="*/ 2922292 h 2929116"/>
              <a:gd name="connsiteX3" fmla="*/ 0 w 1009935"/>
              <a:gd name="connsiteY3" fmla="*/ 2929116 h 2929116"/>
            </a:gdLst>
            <a:ahLst/>
            <a:cxnLst>
              <a:cxn ang="0">
                <a:pos x="connsiteX0" y="connsiteY0"/>
              </a:cxn>
              <a:cxn ang="0">
                <a:pos x="connsiteX1" y="connsiteY1"/>
              </a:cxn>
              <a:cxn ang="0">
                <a:pos x="connsiteX2" y="connsiteY2"/>
              </a:cxn>
              <a:cxn ang="0">
                <a:pos x="connsiteX3" y="connsiteY3"/>
              </a:cxn>
            </a:cxnLst>
            <a:rect l="l" t="t" r="r" b="b"/>
            <a:pathLst>
              <a:path w="1009935" h="2929116">
                <a:moveTo>
                  <a:pt x="0" y="2929116"/>
                </a:moveTo>
                <a:lnTo>
                  <a:pt x="0" y="0"/>
                </a:lnTo>
                <a:lnTo>
                  <a:pt x="1009935" y="2922292"/>
                </a:lnTo>
                <a:lnTo>
                  <a:pt x="0" y="2929116"/>
                </a:lnTo>
                <a:close/>
              </a:path>
            </a:pathLst>
          </a:custGeom>
          <a:solidFill>
            <a:schemeClr val="tx2"/>
          </a:solidFill>
        </p:spPr>
        <p:txBody>
          <a:bodyPr wrap="squar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en-GB" sz="2000" kern="1200" spc="0" baseline="0">
              <a:solidFill>
                <a:schemeClr val="tx1"/>
              </a:solidFill>
              <a:latin typeface="FlandersArtSans-Regular" panose="00000500000000000000" pitchFamily="2" charset="0"/>
              <a:ea typeface="+mn-ea"/>
              <a:cs typeface="+mn-cs"/>
            </a:endParaRPr>
          </a:p>
        </p:txBody>
      </p:sp>
      <p:sp>
        <p:nvSpPr>
          <p:cNvPr id="8" name="Titel 2">
            <a:extLst>
              <a:ext uri="{FF2B5EF4-FFF2-40B4-BE49-F238E27FC236}">
                <a16:creationId xmlns:a16="http://schemas.microsoft.com/office/drawing/2014/main" id="{9D33AD35-547B-4355-83E5-6ED41721A7E2}"/>
              </a:ext>
            </a:extLst>
          </p:cNvPr>
          <p:cNvSpPr>
            <a:spLocks noGrp="1"/>
          </p:cNvSpPr>
          <p:nvPr>
            <p:ph type="title" hasCustomPrompt="1"/>
          </p:nvPr>
        </p:nvSpPr>
        <p:spPr>
          <a:xfrm>
            <a:off x="371475" y="425302"/>
            <a:ext cx="11449050" cy="1215958"/>
          </a:xfrm>
        </p:spPr>
        <p:txBody>
          <a:bodyPr/>
          <a:lstStyle>
            <a:lvl1pPr>
              <a:defRPr/>
            </a:lvl1pPr>
          </a:lstStyle>
          <a:p>
            <a:r>
              <a:rPr lang="nl-NL"/>
              <a:t>Klik om de titel te bewerken</a:t>
            </a:r>
            <a:endParaRPr lang="nl-BE"/>
          </a:p>
        </p:txBody>
      </p:sp>
      <p:pic>
        <p:nvPicPr>
          <p:cNvPr id="5" name="Graphic 11">
            <a:extLst>
              <a:ext uri="{FF2B5EF4-FFF2-40B4-BE49-F238E27FC236}">
                <a16:creationId xmlns:a16="http://schemas.microsoft.com/office/drawing/2014/main" id="{3C0B00C6-CECB-46DD-9FAD-3E815F4C8B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6" name="Afbeelding 5">
            <a:extLst>
              <a:ext uri="{FF2B5EF4-FFF2-40B4-BE49-F238E27FC236}">
                <a16:creationId xmlns:a16="http://schemas.microsoft.com/office/drawing/2014/main" id="{92FF0CF9-EB1F-4E3A-B1B1-4AD55434FDF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07" name="Groep 106">
            <a:extLst>
              <a:ext uri="{FF2B5EF4-FFF2-40B4-BE49-F238E27FC236}">
                <a16:creationId xmlns:a16="http://schemas.microsoft.com/office/drawing/2014/main" id="{E93D2DCD-CCD1-4DE9-9A7C-FD2E85EB98A6}"/>
              </a:ext>
            </a:extLst>
          </p:cNvPr>
          <p:cNvGrpSpPr/>
          <p:nvPr userDrawn="1"/>
        </p:nvGrpSpPr>
        <p:grpSpPr>
          <a:xfrm>
            <a:off x="-6865737" y="267572"/>
            <a:ext cx="3385298" cy="3438922"/>
            <a:chOff x="-3549710" y="1276353"/>
            <a:chExt cx="3385298" cy="3438922"/>
          </a:xfrm>
        </p:grpSpPr>
        <p:grpSp>
          <p:nvGrpSpPr>
            <p:cNvPr id="108" name="Groep 107">
              <a:extLst>
                <a:ext uri="{FF2B5EF4-FFF2-40B4-BE49-F238E27FC236}">
                  <a16:creationId xmlns:a16="http://schemas.microsoft.com/office/drawing/2014/main" id="{35CC12A2-F460-447C-A877-8F598FDF76F0}"/>
                </a:ext>
              </a:extLst>
            </p:cNvPr>
            <p:cNvGrpSpPr/>
            <p:nvPr userDrawn="1"/>
          </p:nvGrpSpPr>
          <p:grpSpPr>
            <a:xfrm>
              <a:off x="-3549709" y="1276353"/>
              <a:ext cx="3385297" cy="2604244"/>
              <a:chOff x="-3549709" y="1276351"/>
              <a:chExt cx="3385297" cy="2604244"/>
            </a:xfrm>
          </p:grpSpPr>
          <p:sp>
            <p:nvSpPr>
              <p:cNvPr id="111" name="Rechthoek 110">
                <a:extLst>
                  <a:ext uri="{FF2B5EF4-FFF2-40B4-BE49-F238E27FC236}">
                    <a16:creationId xmlns:a16="http://schemas.microsoft.com/office/drawing/2014/main" id="{AEFAA39F-7647-4F22-8F09-213BEEB1458E}"/>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2" name="Textfield placeholder">
                <a:extLst>
                  <a:ext uri="{FF2B5EF4-FFF2-40B4-BE49-F238E27FC236}">
                    <a16:creationId xmlns:a16="http://schemas.microsoft.com/office/drawing/2014/main" id="{AF716568-D245-46EE-9F40-52E549F4E0A0}"/>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13" name="Textfield placeholder">
                <a:extLst>
                  <a:ext uri="{FF2B5EF4-FFF2-40B4-BE49-F238E27FC236}">
                    <a16:creationId xmlns:a16="http://schemas.microsoft.com/office/drawing/2014/main" id="{0061E92F-88BD-4CE6-8FEE-DDBE043F71A6}"/>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14" name="Rechte verbindingslijn 113">
                <a:extLst>
                  <a:ext uri="{FF2B5EF4-FFF2-40B4-BE49-F238E27FC236}">
                    <a16:creationId xmlns:a16="http://schemas.microsoft.com/office/drawing/2014/main" id="{B2EFB7F5-EC25-47F6-A0AD-9EC40B7749F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15" name="Rechthoek 114">
                <a:extLst>
                  <a:ext uri="{FF2B5EF4-FFF2-40B4-BE49-F238E27FC236}">
                    <a16:creationId xmlns:a16="http://schemas.microsoft.com/office/drawing/2014/main" id="{3C4E76FC-C514-4CF0-A7B7-B02AE22BC65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16" name="Picture 2">
                <a:extLst>
                  <a:ext uri="{FF2B5EF4-FFF2-40B4-BE49-F238E27FC236}">
                    <a16:creationId xmlns:a16="http://schemas.microsoft.com/office/drawing/2014/main" id="{9E204EB9-0372-4337-8925-0862003F72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a:extLst>
                  <a:ext uri="{FF2B5EF4-FFF2-40B4-BE49-F238E27FC236}">
                    <a16:creationId xmlns:a16="http://schemas.microsoft.com/office/drawing/2014/main" id="{8C955965-84BE-4898-83DB-30257AF138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Rechthoek 117">
                <a:extLst>
                  <a:ext uri="{FF2B5EF4-FFF2-40B4-BE49-F238E27FC236}">
                    <a16:creationId xmlns:a16="http://schemas.microsoft.com/office/drawing/2014/main" id="{1B3DD62F-75BB-408E-B1E6-6FDC1FECB7DC}"/>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19" name="Rechthoek 118">
                <a:extLst>
                  <a:ext uri="{FF2B5EF4-FFF2-40B4-BE49-F238E27FC236}">
                    <a16:creationId xmlns:a16="http://schemas.microsoft.com/office/drawing/2014/main" id="{D0FDA85F-94A9-4994-8B1F-8B238BC13159}"/>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0" name="Rechthoek 119">
                <a:extLst>
                  <a:ext uri="{FF2B5EF4-FFF2-40B4-BE49-F238E27FC236}">
                    <a16:creationId xmlns:a16="http://schemas.microsoft.com/office/drawing/2014/main" id="{550C3BE5-2377-403B-B2A0-0BD6C129FBDE}"/>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1" name="Rechthoek 120">
                <a:extLst>
                  <a:ext uri="{FF2B5EF4-FFF2-40B4-BE49-F238E27FC236}">
                    <a16:creationId xmlns:a16="http://schemas.microsoft.com/office/drawing/2014/main" id="{1BEA36E1-77EE-401D-AF95-22C0608D09D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2" name="Rechthoek 121">
                <a:extLst>
                  <a:ext uri="{FF2B5EF4-FFF2-40B4-BE49-F238E27FC236}">
                    <a16:creationId xmlns:a16="http://schemas.microsoft.com/office/drawing/2014/main" id="{D7D03ABC-11DA-45B8-ADB5-6604198ACC04}"/>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3" name="Groep 122">
                <a:extLst>
                  <a:ext uri="{FF2B5EF4-FFF2-40B4-BE49-F238E27FC236}">
                    <a16:creationId xmlns:a16="http://schemas.microsoft.com/office/drawing/2014/main" id="{2770255A-9C1F-4BDC-964E-DFCC6B49EBA5}"/>
                  </a:ext>
                </a:extLst>
              </p:cNvPr>
              <p:cNvGrpSpPr/>
              <p:nvPr/>
            </p:nvGrpSpPr>
            <p:grpSpPr>
              <a:xfrm>
                <a:off x="-3226194" y="2414273"/>
                <a:ext cx="60967" cy="103132"/>
                <a:chOff x="-2796392" y="1123442"/>
                <a:chExt cx="120832" cy="104889"/>
              </a:xfrm>
            </p:grpSpPr>
            <p:sp>
              <p:nvSpPr>
                <p:cNvPr id="163" name="Rechthoek 162">
                  <a:extLst>
                    <a:ext uri="{FF2B5EF4-FFF2-40B4-BE49-F238E27FC236}">
                      <a16:creationId xmlns:a16="http://schemas.microsoft.com/office/drawing/2014/main" id="{1996334D-28D1-4EE9-92C7-B710AAE65C2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4" name="Rechthoek 163">
                  <a:extLst>
                    <a:ext uri="{FF2B5EF4-FFF2-40B4-BE49-F238E27FC236}">
                      <a16:creationId xmlns:a16="http://schemas.microsoft.com/office/drawing/2014/main" id="{84C508BE-E31C-4546-9658-78CEED9661A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8F09EE7D-2573-4E43-884E-82985865B17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6ED6C580-65F9-4545-AB6F-ABB45A1773D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5037600F-ED3E-4E7A-A862-816495DCCEBC}"/>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24" name="Groep 123">
                <a:extLst>
                  <a:ext uri="{FF2B5EF4-FFF2-40B4-BE49-F238E27FC236}">
                    <a16:creationId xmlns:a16="http://schemas.microsoft.com/office/drawing/2014/main" id="{E6849191-4C22-41B1-9337-468101195536}"/>
                  </a:ext>
                </a:extLst>
              </p:cNvPr>
              <p:cNvGrpSpPr/>
              <p:nvPr/>
            </p:nvGrpSpPr>
            <p:grpSpPr>
              <a:xfrm>
                <a:off x="-3155473" y="2414273"/>
                <a:ext cx="60967" cy="103132"/>
                <a:chOff x="-2796392" y="1123442"/>
                <a:chExt cx="120832" cy="104889"/>
              </a:xfrm>
            </p:grpSpPr>
            <p:sp>
              <p:nvSpPr>
                <p:cNvPr id="158" name="Rechthoek 157">
                  <a:extLst>
                    <a:ext uri="{FF2B5EF4-FFF2-40B4-BE49-F238E27FC236}">
                      <a16:creationId xmlns:a16="http://schemas.microsoft.com/office/drawing/2014/main" id="{469DFF56-B7CE-4668-8AEF-3B190A496C3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9" name="Rechthoek 158">
                  <a:extLst>
                    <a:ext uri="{FF2B5EF4-FFF2-40B4-BE49-F238E27FC236}">
                      <a16:creationId xmlns:a16="http://schemas.microsoft.com/office/drawing/2014/main" id="{D987935A-5A42-46EE-AB8C-086939786CB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3DC5AD6F-4B06-415F-9105-FE021BEF96F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2D927F19-EF9D-4259-8DE0-FD05BFE64000}"/>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FC01682E-5C60-46C4-A702-15242F5993C7}"/>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25" name="Afgeronde rechthoek 69">
                <a:extLst>
                  <a:ext uri="{FF2B5EF4-FFF2-40B4-BE49-F238E27FC236}">
                    <a16:creationId xmlns:a16="http://schemas.microsoft.com/office/drawing/2014/main" id="{F175C572-D4F2-4E67-80A0-3D27ED61A5A1}"/>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6" name="Rechthoek 125">
                <a:extLst>
                  <a:ext uri="{FF2B5EF4-FFF2-40B4-BE49-F238E27FC236}">
                    <a16:creationId xmlns:a16="http://schemas.microsoft.com/office/drawing/2014/main" id="{47912D21-B212-4D29-8D4C-0F2588A44B3D}"/>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A0AD3E9A-4C0C-47ED-B8C4-C30F9914108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D85A5EBE-262E-48B1-8F92-82D16DCB87AD}"/>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9" name="Rechthoek 128">
                <a:extLst>
                  <a:ext uri="{FF2B5EF4-FFF2-40B4-BE49-F238E27FC236}">
                    <a16:creationId xmlns:a16="http://schemas.microsoft.com/office/drawing/2014/main" id="{9217C119-5327-4ACB-AB4C-4EFE96F2D1C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0" name="Rechthoek 129">
                <a:extLst>
                  <a:ext uri="{FF2B5EF4-FFF2-40B4-BE49-F238E27FC236}">
                    <a16:creationId xmlns:a16="http://schemas.microsoft.com/office/drawing/2014/main" id="{400D95B4-BD51-4876-B11C-C72F84C7B3BE}"/>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1" name="Rechthoek 130">
                <a:extLst>
                  <a:ext uri="{FF2B5EF4-FFF2-40B4-BE49-F238E27FC236}">
                    <a16:creationId xmlns:a16="http://schemas.microsoft.com/office/drawing/2014/main" id="{E586E6CE-D906-4401-8B04-2363C293FD02}"/>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C29ECF60-7CE9-439C-9C3E-29CAD4F83F9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64674E14-A9DC-4D44-96B3-29AACB053F09}"/>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543695BC-41E9-4D68-8186-3D80F500BFC1}"/>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AF1F4227-D996-4396-95F0-F8DEEA77D52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Vrije vorm 81">
                <a:extLst>
                  <a:ext uri="{FF2B5EF4-FFF2-40B4-BE49-F238E27FC236}">
                    <a16:creationId xmlns:a16="http://schemas.microsoft.com/office/drawing/2014/main" id="{D771B876-12CF-495E-856A-8E64F887E87A}"/>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37" name="Rechte verbindingslijn 136">
                <a:extLst>
                  <a:ext uri="{FF2B5EF4-FFF2-40B4-BE49-F238E27FC236}">
                    <a16:creationId xmlns:a16="http://schemas.microsoft.com/office/drawing/2014/main" id="{75F0AD76-3BF9-47EC-B04E-E8C9044AC4D1}"/>
                  </a:ext>
                </a:extLst>
              </p:cNvPr>
              <p:cNvCxnSpPr>
                <a:cxnSpLocks/>
                <a:stCxn id="117" idx="2"/>
                <a:endCxn id="1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38" name="Rechte verbindingslijn 137">
                <a:extLst>
                  <a:ext uri="{FF2B5EF4-FFF2-40B4-BE49-F238E27FC236}">
                    <a16:creationId xmlns:a16="http://schemas.microsoft.com/office/drawing/2014/main" id="{7865071A-3CCB-43EE-9A28-67E4228AADDE}"/>
                  </a:ext>
                </a:extLst>
              </p:cNvPr>
              <p:cNvCxnSpPr>
                <a:cxnSpLocks/>
                <a:stCxn id="11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39" name="Textfield placeholder">
                <a:extLst>
                  <a:ext uri="{FF2B5EF4-FFF2-40B4-BE49-F238E27FC236}">
                    <a16:creationId xmlns:a16="http://schemas.microsoft.com/office/drawing/2014/main" id="{2768923F-8878-455A-9F5E-AFEBCAA42B1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40" name="Textfield placeholder">
                <a:extLst>
                  <a:ext uri="{FF2B5EF4-FFF2-40B4-BE49-F238E27FC236}">
                    <a16:creationId xmlns:a16="http://schemas.microsoft.com/office/drawing/2014/main" id="{FE96A3FE-2464-48ED-B877-39DAC12E3426}"/>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41" name="Textfield placeholder">
                <a:extLst>
                  <a:ext uri="{FF2B5EF4-FFF2-40B4-BE49-F238E27FC236}">
                    <a16:creationId xmlns:a16="http://schemas.microsoft.com/office/drawing/2014/main" id="{6C3C42A5-8800-4D0C-8B53-502C78E8433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42" name="Afgeronde rechthoek 67">
                <a:extLst>
                  <a:ext uri="{FF2B5EF4-FFF2-40B4-BE49-F238E27FC236}">
                    <a16:creationId xmlns:a16="http://schemas.microsoft.com/office/drawing/2014/main" id="{85C21579-5F2E-4467-B75F-D62E3F09D3F0}"/>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3" name="Vrije vorm 68">
                <a:extLst>
                  <a:ext uri="{FF2B5EF4-FFF2-40B4-BE49-F238E27FC236}">
                    <a16:creationId xmlns:a16="http://schemas.microsoft.com/office/drawing/2014/main" id="{7AEA1CEE-1349-48F5-A280-3858BD87432E}"/>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44" name="Rechte verbindingslijn 143">
                <a:extLst>
                  <a:ext uri="{FF2B5EF4-FFF2-40B4-BE49-F238E27FC236}">
                    <a16:creationId xmlns:a16="http://schemas.microsoft.com/office/drawing/2014/main" id="{CDF3956A-FCDC-4B4C-A69B-5F20AD51CCA9}"/>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45" name="Groep 144">
                <a:extLst>
                  <a:ext uri="{FF2B5EF4-FFF2-40B4-BE49-F238E27FC236}">
                    <a16:creationId xmlns:a16="http://schemas.microsoft.com/office/drawing/2014/main" id="{575D2FDE-CD14-4C28-8E2F-86DAF0A1D524}"/>
                  </a:ext>
                </a:extLst>
              </p:cNvPr>
              <p:cNvGrpSpPr/>
              <p:nvPr userDrawn="1"/>
            </p:nvGrpSpPr>
            <p:grpSpPr>
              <a:xfrm flipH="1">
                <a:off x="-2613177" y="1836300"/>
                <a:ext cx="313472" cy="324076"/>
                <a:chOff x="-2613177" y="1836300"/>
                <a:chExt cx="313472" cy="324076"/>
              </a:xfrm>
            </p:grpSpPr>
            <p:sp>
              <p:nvSpPr>
                <p:cNvPr id="146" name="Afgeronde rechthoek 69">
                  <a:extLst>
                    <a:ext uri="{FF2B5EF4-FFF2-40B4-BE49-F238E27FC236}">
                      <a16:creationId xmlns:a16="http://schemas.microsoft.com/office/drawing/2014/main" id="{27B5DFEC-5AA8-485A-BC23-49160E78AC75}"/>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7" name="Rechthoek 146">
                  <a:extLst>
                    <a:ext uri="{FF2B5EF4-FFF2-40B4-BE49-F238E27FC236}">
                      <a16:creationId xmlns:a16="http://schemas.microsoft.com/office/drawing/2014/main" id="{488C62DB-4FD7-4845-B007-778D717F789A}"/>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8D07CE64-0337-4030-A015-EE6EFD989FD7}"/>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11925185-2161-4F36-831A-FB380857145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EAF27D56-A573-4F1E-894F-A3DAAD8561D0}"/>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8EABB61B-552B-4315-8F1E-7143DD3EF228}"/>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5BDF1E73-0AD5-4E8A-AC74-79B8F8369224}"/>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E91CDEB0-07CB-4D39-9FBB-39FE028F0610}"/>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A1F652A9-A2C6-4A3A-9B4F-D4E010C5B67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A3AB50B3-F380-424E-9694-AE53E9786229}"/>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56BC7D26-A581-4034-8CA0-74D27415959A}"/>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Vrije vorm 81">
                  <a:extLst>
                    <a:ext uri="{FF2B5EF4-FFF2-40B4-BE49-F238E27FC236}">
                      <a16:creationId xmlns:a16="http://schemas.microsoft.com/office/drawing/2014/main" id="{E81A214F-1CD7-45DE-B87E-3891D97A66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09" name="Tijdelijke aanduiding voor tekst 2">
              <a:extLst>
                <a:ext uri="{FF2B5EF4-FFF2-40B4-BE49-F238E27FC236}">
                  <a16:creationId xmlns:a16="http://schemas.microsoft.com/office/drawing/2014/main" id="{B8D31E90-7CE6-452A-9CAD-E685ADFBBFF8}"/>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10" name="Tijdelijke aanduiding voor tekst 2">
              <a:extLst>
                <a:ext uri="{FF2B5EF4-FFF2-40B4-BE49-F238E27FC236}">
                  <a16:creationId xmlns:a16="http://schemas.microsoft.com/office/drawing/2014/main" id="{B14CCCB3-9636-49D3-91D0-0AD0D68FBBF2}"/>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68" name="Groep 167">
            <a:extLst>
              <a:ext uri="{FF2B5EF4-FFF2-40B4-BE49-F238E27FC236}">
                <a16:creationId xmlns:a16="http://schemas.microsoft.com/office/drawing/2014/main" id="{61238722-C648-4987-968D-1B360FB566FE}"/>
              </a:ext>
            </a:extLst>
          </p:cNvPr>
          <p:cNvGrpSpPr/>
          <p:nvPr userDrawn="1"/>
        </p:nvGrpSpPr>
        <p:grpSpPr>
          <a:xfrm>
            <a:off x="-3553318" y="330222"/>
            <a:ext cx="3385296" cy="4365191"/>
            <a:chOff x="-3553318" y="1861361"/>
            <a:chExt cx="3385296" cy="4365191"/>
          </a:xfrm>
        </p:grpSpPr>
        <p:sp>
          <p:nvSpPr>
            <p:cNvPr id="169" name="Rechthoek 168">
              <a:extLst>
                <a:ext uri="{FF2B5EF4-FFF2-40B4-BE49-F238E27FC236}">
                  <a16:creationId xmlns:a16="http://schemas.microsoft.com/office/drawing/2014/main" id="{E48A2B72-A0E8-4AAA-98BB-0D710BCD2BF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70" name="Rechte verbindingslijn 169">
              <a:extLst>
                <a:ext uri="{FF2B5EF4-FFF2-40B4-BE49-F238E27FC236}">
                  <a16:creationId xmlns:a16="http://schemas.microsoft.com/office/drawing/2014/main" id="{77D515C4-A9F9-4C3B-9900-E1E2DFCEE68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71" name="Tekstvak 170">
              <a:extLst>
                <a:ext uri="{FF2B5EF4-FFF2-40B4-BE49-F238E27FC236}">
                  <a16:creationId xmlns:a16="http://schemas.microsoft.com/office/drawing/2014/main" id="{03D19CAE-31B5-4A6E-B6C1-E486259D442C}"/>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72" name="Groep 171">
            <a:extLst>
              <a:ext uri="{FF2B5EF4-FFF2-40B4-BE49-F238E27FC236}">
                <a16:creationId xmlns:a16="http://schemas.microsoft.com/office/drawing/2014/main" id="{6388C8D7-6F28-4D01-9242-CA485BD64182}"/>
              </a:ext>
            </a:extLst>
          </p:cNvPr>
          <p:cNvGrpSpPr/>
          <p:nvPr userDrawn="1"/>
        </p:nvGrpSpPr>
        <p:grpSpPr>
          <a:xfrm>
            <a:off x="-7105998" y="3972162"/>
            <a:ext cx="3523487" cy="3209847"/>
            <a:chOff x="-7285957" y="3972162"/>
            <a:chExt cx="3523487" cy="3209847"/>
          </a:xfrm>
        </p:grpSpPr>
        <p:sp>
          <p:nvSpPr>
            <p:cNvPr id="173" name="Rechthoek 172">
              <a:extLst>
                <a:ext uri="{FF2B5EF4-FFF2-40B4-BE49-F238E27FC236}">
                  <a16:creationId xmlns:a16="http://schemas.microsoft.com/office/drawing/2014/main" id="{F44609C0-6A23-46A6-93B7-260E7E533AEF}"/>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74" name="Rechte verbindingslijn 173">
              <a:extLst>
                <a:ext uri="{FF2B5EF4-FFF2-40B4-BE49-F238E27FC236}">
                  <a16:creationId xmlns:a16="http://schemas.microsoft.com/office/drawing/2014/main" id="{06CD7588-CEEE-4B8C-AFE8-DDF923A8A62B}"/>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75" name="Tekstvak 174">
              <a:extLst>
                <a:ext uri="{FF2B5EF4-FFF2-40B4-BE49-F238E27FC236}">
                  <a16:creationId xmlns:a16="http://schemas.microsoft.com/office/drawing/2014/main" id="{C69B001E-1CB2-423F-B0D2-84DEFF8AE854}"/>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76" name="Tekstvak 175">
              <a:extLst>
                <a:ext uri="{FF2B5EF4-FFF2-40B4-BE49-F238E27FC236}">
                  <a16:creationId xmlns:a16="http://schemas.microsoft.com/office/drawing/2014/main" id="{0DB77CEF-B463-44B7-B367-F313EDC2E921}"/>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77" name="Tekstvak 176">
              <a:extLst>
                <a:ext uri="{FF2B5EF4-FFF2-40B4-BE49-F238E27FC236}">
                  <a16:creationId xmlns:a16="http://schemas.microsoft.com/office/drawing/2014/main" id="{DE804A0F-B67A-4875-BEF0-13F0120BC135}"/>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78" name="Tekstvak 177">
              <a:extLst>
                <a:ext uri="{FF2B5EF4-FFF2-40B4-BE49-F238E27FC236}">
                  <a16:creationId xmlns:a16="http://schemas.microsoft.com/office/drawing/2014/main" id="{E9D9C136-40AF-4F06-94B8-8CCE42D9569F}"/>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79" name="Groep 178">
              <a:extLst>
                <a:ext uri="{FF2B5EF4-FFF2-40B4-BE49-F238E27FC236}">
                  <a16:creationId xmlns:a16="http://schemas.microsoft.com/office/drawing/2014/main" id="{88D3C8D8-54BB-4A3E-A861-41C728861F22}"/>
                </a:ext>
              </a:extLst>
            </p:cNvPr>
            <p:cNvGrpSpPr/>
            <p:nvPr userDrawn="1"/>
          </p:nvGrpSpPr>
          <p:grpSpPr>
            <a:xfrm>
              <a:off x="-5020889" y="4423058"/>
              <a:ext cx="250379" cy="249771"/>
              <a:chOff x="-706740" y="145633"/>
              <a:chExt cx="250379" cy="249771"/>
            </a:xfrm>
          </p:grpSpPr>
          <p:sp>
            <p:nvSpPr>
              <p:cNvPr id="198" name="Rechthoek 197">
                <a:extLst>
                  <a:ext uri="{FF2B5EF4-FFF2-40B4-BE49-F238E27FC236}">
                    <a16:creationId xmlns:a16="http://schemas.microsoft.com/office/drawing/2014/main" id="{175F7F85-37D3-48A8-8F2B-5461158D3614}"/>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9" name="Gelijkbenige driehoek 128">
                <a:extLst>
                  <a:ext uri="{FF2B5EF4-FFF2-40B4-BE49-F238E27FC236}">
                    <a16:creationId xmlns:a16="http://schemas.microsoft.com/office/drawing/2014/main" id="{2FA82EFC-C8A4-4EEF-838C-7EF7D4E706B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0" name="Ovaal 199">
                <a:extLst>
                  <a:ext uri="{FF2B5EF4-FFF2-40B4-BE49-F238E27FC236}">
                    <a16:creationId xmlns:a16="http://schemas.microsoft.com/office/drawing/2014/main" id="{A0C1EC1A-832A-4491-89CF-C138EA5CE0B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1" name="Rechthoek 200">
                <a:extLst>
                  <a:ext uri="{FF2B5EF4-FFF2-40B4-BE49-F238E27FC236}">
                    <a16:creationId xmlns:a16="http://schemas.microsoft.com/office/drawing/2014/main" id="{E1479D63-5448-4190-8CB2-2B0AF7F461A2}"/>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02" name="Rechte verbindingslijn 201">
                <a:extLst>
                  <a:ext uri="{FF2B5EF4-FFF2-40B4-BE49-F238E27FC236}">
                    <a16:creationId xmlns:a16="http://schemas.microsoft.com/office/drawing/2014/main" id="{18F4A36C-C66D-4810-85C1-D2C33C008C6E}"/>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80" name="Groep 179">
              <a:extLst>
                <a:ext uri="{FF2B5EF4-FFF2-40B4-BE49-F238E27FC236}">
                  <a16:creationId xmlns:a16="http://schemas.microsoft.com/office/drawing/2014/main" id="{23AC61F1-5FAD-4E9E-A5E1-14E25AC21EE7}"/>
                </a:ext>
              </a:extLst>
            </p:cNvPr>
            <p:cNvGrpSpPr/>
            <p:nvPr userDrawn="1"/>
          </p:nvGrpSpPr>
          <p:grpSpPr>
            <a:xfrm>
              <a:off x="-4668802" y="4423057"/>
              <a:ext cx="252000" cy="216024"/>
              <a:chOff x="-932185" y="5325334"/>
              <a:chExt cx="252000" cy="216024"/>
            </a:xfrm>
          </p:grpSpPr>
          <p:sp>
            <p:nvSpPr>
              <p:cNvPr id="181" name="Rechthoek 180">
                <a:extLst>
                  <a:ext uri="{FF2B5EF4-FFF2-40B4-BE49-F238E27FC236}">
                    <a16:creationId xmlns:a16="http://schemas.microsoft.com/office/drawing/2014/main" id="{6AF89C24-84B3-4876-B381-7B8B84729AC1}"/>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82" name="Groep 181">
                <a:extLst>
                  <a:ext uri="{FF2B5EF4-FFF2-40B4-BE49-F238E27FC236}">
                    <a16:creationId xmlns:a16="http://schemas.microsoft.com/office/drawing/2014/main" id="{F741DD04-3117-4AF4-BF36-AE26CB5864E2}"/>
                  </a:ext>
                </a:extLst>
              </p:cNvPr>
              <p:cNvGrpSpPr/>
              <p:nvPr userDrawn="1"/>
            </p:nvGrpSpPr>
            <p:grpSpPr>
              <a:xfrm>
                <a:off x="-925512" y="5325900"/>
                <a:ext cx="241658" cy="36000"/>
                <a:chOff x="-964435" y="5325900"/>
                <a:chExt cx="241658" cy="36000"/>
              </a:xfrm>
            </p:grpSpPr>
            <p:sp>
              <p:nvSpPr>
                <p:cNvPr id="191" name="Rechthoek 190">
                  <a:extLst>
                    <a:ext uri="{FF2B5EF4-FFF2-40B4-BE49-F238E27FC236}">
                      <a16:creationId xmlns:a16="http://schemas.microsoft.com/office/drawing/2014/main" id="{C2DBBDD8-9D4B-498B-96F7-F4B508B08564}"/>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2" name="Rechthoek 191">
                  <a:extLst>
                    <a:ext uri="{FF2B5EF4-FFF2-40B4-BE49-F238E27FC236}">
                      <a16:creationId xmlns:a16="http://schemas.microsoft.com/office/drawing/2014/main" id="{3BF4D99B-94A8-465F-82F5-045088F7110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3" name="Rechthoek 192">
                  <a:extLst>
                    <a:ext uri="{FF2B5EF4-FFF2-40B4-BE49-F238E27FC236}">
                      <a16:creationId xmlns:a16="http://schemas.microsoft.com/office/drawing/2014/main" id="{5D823A94-AFB7-4207-A799-4FE9D908000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4" name="Rechthoek 193">
                  <a:extLst>
                    <a:ext uri="{FF2B5EF4-FFF2-40B4-BE49-F238E27FC236}">
                      <a16:creationId xmlns:a16="http://schemas.microsoft.com/office/drawing/2014/main" id="{CF747E0B-41BC-4CE9-A534-E0753646761D}"/>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5" name="Rechthoek 194">
                  <a:extLst>
                    <a:ext uri="{FF2B5EF4-FFF2-40B4-BE49-F238E27FC236}">
                      <a16:creationId xmlns:a16="http://schemas.microsoft.com/office/drawing/2014/main" id="{6966B11A-9692-49C9-A0D6-F7967B4BE7C9}"/>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6" name="Rechthoek 195">
                  <a:extLst>
                    <a:ext uri="{FF2B5EF4-FFF2-40B4-BE49-F238E27FC236}">
                      <a16:creationId xmlns:a16="http://schemas.microsoft.com/office/drawing/2014/main" id="{B26577BD-ECFD-43B7-9AF3-B7829E5459CD}"/>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7" name="Rechthoek 196">
                  <a:extLst>
                    <a:ext uri="{FF2B5EF4-FFF2-40B4-BE49-F238E27FC236}">
                      <a16:creationId xmlns:a16="http://schemas.microsoft.com/office/drawing/2014/main" id="{0D046E92-E2A9-4387-9BBB-277B2A4627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83" name="Groep 182">
                <a:extLst>
                  <a:ext uri="{FF2B5EF4-FFF2-40B4-BE49-F238E27FC236}">
                    <a16:creationId xmlns:a16="http://schemas.microsoft.com/office/drawing/2014/main" id="{D33263B8-7B5C-46B9-8B24-7FCAF4B8B282}"/>
                  </a:ext>
                </a:extLst>
              </p:cNvPr>
              <p:cNvGrpSpPr/>
              <p:nvPr userDrawn="1"/>
            </p:nvGrpSpPr>
            <p:grpSpPr>
              <a:xfrm>
                <a:off x="-925512" y="5502593"/>
                <a:ext cx="241658" cy="36000"/>
                <a:chOff x="-964435" y="5325900"/>
                <a:chExt cx="241658" cy="36000"/>
              </a:xfrm>
            </p:grpSpPr>
            <p:sp>
              <p:nvSpPr>
                <p:cNvPr id="184" name="Rechthoek 183">
                  <a:extLst>
                    <a:ext uri="{FF2B5EF4-FFF2-40B4-BE49-F238E27FC236}">
                      <a16:creationId xmlns:a16="http://schemas.microsoft.com/office/drawing/2014/main" id="{39C0E1E8-2C0B-4FB3-9151-D2B27170670B}"/>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5" name="Rechthoek 184">
                  <a:extLst>
                    <a:ext uri="{FF2B5EF4-FFF2-40B4-BE49-F238E27FC236}">
                      <a16:creationId xmlns:a16="http://schemas.microsoft.com/office/drawing/2014/main" id="{EF8AFAEC-8194-46E5-B176-6FC0088D2836}"/>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6" name="Rechthoek 185">
                  <a:extLst>
                    <a:ext uri="{FF2B5EF4-FFF2-40B4-BE49-F238E27FC236}">
                      <a16:creationId xmlns:a16="http://schemas.microsoft.com/office/drawing/2014/main" id="{0DB08169-5D18-4B4F-BE80-14D9A27F7C8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7" name="Rechthoek 186">
                  <a:extLst>
                    <a:ext uri="{FF2B5EF4-FFF2-40B4-BE49-F238E27FC236}">
                      <a16:creationId xmlns:a16="http://schemas.microsoft.com/office/drawing/2014/main" id="{3822F9D3-606C-4B2D-BE50-7FBE5450392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8" name="Rechthoek 187">
                  <a:extLst>
                    <a:ext uri="{FF2B5EF4-FFF2-40B4-BE49-F238E27FC236}">
                      <a16:creationId xmlns:a16="http://schemas.microsoft.com/office/drawing/2014/main" id="{298A5948-D5EE-4B07-87B6-511A9271714F}"/>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9" name="Rechthoek 188">
                  <a:extLst>
                    <a:ext uri="{FF2B5EF4-FFF2-40B4-BE49-F238E27FC236}">
                      <a16:creationId xmlns:a16="http://schemas.microsoft.com/office/drawing/2014/main" id="{8BA1E928-984A-4EFB-8C35-E5AEB2DFFF2E}"/>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0" name="Rechthoek 189">
                  <a:extLst>
                    <a:ext uri="{FF2B5EF4-FFF2-40B4-BE49-F238E27FC236}">
                      <a16:creationId xmlns:a16="http://schemas.microsoft.com/office/drawing/2014/main" id="{6F141344-B8BD-4DAD-937F-C3EA7B5F4047}"/>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
        <p:nvSpPr>
          <p:cNvPr id="102" name="Tijdelijke aanduiding voor inhoud 4">
            <a:extLst>
              <a:ext uri="{FF2B5EF4-FFF2-40B4-BE49-F238E27FC236}">
                <a16:creationId xmlns:a16="http://schemas.microsoft.com/office/drawing/2014/main" id="{77BFAF14-7113-46C4-8346-A82929D74B35}"/>
              </a:ext>
            </a:extLst>
          </p:cNvPr>
          <p:cNvSpPr>
            <a:spLocks noGrp="1"/>
          </p:cNvSpPr>
          <p:nvPr>
            <p:ph sz="quarter" idx="11"/>
          </p:nvPr>
        </p:nvSpPr>
        <p:spPr>
          <a:xfrm>
            <a:off x="371475" y="1941514"/>
            <a:ext cx="11449050" cy="41590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516700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5.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40"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6.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15.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2.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3.xml"/><Relationship Id="rId1" Type="http://schemas.openxmlformats.org/officeDocument/2006/relationships/slideLayout" Target="../slideLayouts/slideLayout45.xml"/><Relationship Id="rId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9/09/2024</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pic>
        <p:nvPicPr>
          <p:cNvPr id="11" name="Graphic 11">
            <a:extLst>
              <a:ext uri="{FF2B5EF4-FFF2-40B4-BE49-F238E27FC236}">
                <a16:creationId xmlns:a16="http://schemas.microsoft.com/office/drawing/2014/main" id="{074E4FD4-C823-4E41-8467-A2E188EA32BE}"/>
              </a:ext>
            </a:extLst>
          </p:cNvPr>
          <p:cNvPicPr>
            <a:picLocks noChangeAspect="1"/>
          </p:cNvPicPr>
          <p:nvPr userDrawn="1"/>
        </p:nvPicPr>
        <p:blipFill rotWithShape="1">
          <a:blip r:embed="rId36">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2" name="Afbeelding 11">
            <a:extLst>
              <a:ext uri="{FF2B5EF4-FFF2-40B4-BE49-F238E27FC236}">
                <a16:creationId xmlns:a16="http://schemas.microsoft.com/office/drawing/2014/main" id="{99D971FA-09CE-4649-A606-7E51EED506A5}"/>
              </a:ext>
            </a:extLst>
          </p:cNvPr>
          <p:cNvPicPr>
            <a:picLocks noChangeAspect="1"/>
          </p:cNvPicPr>
          <p:nvPr userDrawn="1"/>
        </p:nvPicPr>
        <p:blipFill rotWithShape="1">
          <a:blip r:embed="rId37"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3" name="Groep 12">
            <a:extLst>
              <a:ext uri="{FF2B5EF4-FFF2-40B4-BE49-F238E27FC236}">
                <a16:creationId xmlns:a16="http://schemas.microsoft.com/office/drawing/2014/main" id="{383D26F2-FABB-4166-8040-A727724D4BEF}"/>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AC376DC8-9DBC-42EA-902E-CA8FD506C94F}"/>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17FAE7BF-3C87-468E-9FD9-A9044B224FE8}"/>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C93544C9-95C8-47D7-9697-93064DAFA62B}"/>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D0E90E24-AC16-47FC-A590-7EBA8EB786D1}"/>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633AB262-EC17-4DB4-B38B-8419B4A58E5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DB294320-640E-42BD-8611-5F6B8D96A938}"/>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D483AF6D-6866-4B17-A795-7BAB99B5658A}"/>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95FEE749-9997-4FAE-9254-10909EBB7F89}"/>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F01F09C3-65F4-4DD9-884C-FC15816FCC9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30A43298-3F53-4A2B-98B3-11B096DE5C0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83F98E26-C733-4997-8F70-F16F72EA2B09}"/>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0AE93A22-57DD-4793-90DE-D4C8C8F81CC2}"/>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4DEBAEBB-BBCD-421F-99B4-D7E6D6C91DCB}"/>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22304CF8-D628-4D04-A2FB-DEFC36525A80}"/>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93B624B-CAF6-4638-95AB-B5708DABB21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E205234B-2906-4226-A820-8CEB8A356BD1}"/>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79A83C95-F2D9-49F8-9DA0-B5EB8D3EE8C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9A73F65-2997-4E91-8DC7-B6F21AC6E4F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9931DB48-BCD7-4091-BE14-275A0B1EEB0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0C8AEC18-89D8-4FA5-A321-226C2F1BF017}"/>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04FE905-50F0-498C-8B5F-7051F5470A6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23935CB2-BC82-4454-8A0D-51B40AE46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1663800-0D5F-4270-884E-6F275C914BB0}"/>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75EC91D-9DBE-4838-A28C-6B4A0853B49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21D5C4-6102-4A2B-BDF8-9D98EE587BFE}"/>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F4F8EF0B-85F2-4A44-A235-FBAD1BD93347}"/>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EF4DFC4-1D85-4993-AB10-89CCF7B6663F}"/>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E1237900-18C8-4237-A1AF-2E05734F9ED4}"/>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E99A9C7-09BB-4159-8615-FC276A07C51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9D252BD9-7A6E-45B8-9DD2-E9670DBFB6B1}"/>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E5E4032E-41AE-410B-A054-F3260E5AA26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9AA59818-A0B9-4E9A-90BB-0DFAF76E43AF}"/>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CA1751DE-0449-4F61-8E21-DD78D3F39BB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607C48-386B-4D9C-9E62-065C43B1D6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EB914D56-A0BD-491C-81D5-30A8390F68A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E8F10DD1-9EF7-4DD7-83ED-5F9FEEFCA0EE}"/>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79AEACA7-74A2-4D3B-9955-C8213431947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1F5B2395-F8D9-4565-A93A-D143DEF3EF0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A6D702CE-11D0-4E97-A8E9-54E60D681603}"/>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A74B674-0C68-46BC-A0C4-31192233B75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B2A72ED0-7EAA-4B3A-A306-A6F47AF92131}"/>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C6649FCE-AA27-4A34-8750-902BCBB6AC95}"/>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7F460751-8858-4BBC-A8FF-390824E572A5}"/>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FCD05722-0BD1-4F96-969E-C8D5D97D0632}"/>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A2FA9156-5609-466E-8013-839DB52EFE4A}"/>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BF9C2F84-0694-447C-8645-269CC6C262FF}"/>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CE6C12B9-BA0A-4BE9-9402-CB0B729009F0}"/>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8627683-480E-4DCD-B437-D62F863E370C}"/>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83A02108-40FE-451A-9946-9E7E9F8D910A}"/>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0F97ACD7-FF58-462A-A18D-8CB820714E83}"/>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23069543-514E-4EF1-BC42-AD11510C46D3}"/>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E9A56322-F955-4AD0-B19B-2C5ADBA2A8A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CB9573F0-78E3-4C71-A284-61575F9B5D1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FEC176D3-20FA-4265-845B-EED2A7C42639}"/>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6B844804-5E70-4D17-92F3-2A5BA0C01C4B}"/>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2099068F-19E9-42DB-AB54-7D37570D71F3}"/>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A1523176-5A66-4C4C-ABB3-A250A92DD79E}"/>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5760FC93-191F-4A35-A745-8A737B474941}"/>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0858BE29-B431-464D-A10D-E96B77B52B1B}"/>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73FA00AF-1164-43D3-B9CA-F11B23DB03EA}"/>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4" name="Groep 3">
            <a:extLst>
              <a:ext uri="{FF2B5EF4-FFF2-40B4-BE49-F238E27FC236}">
                <a16:creationId xmlns:a16="http://schemas.microsoft.com/office/drawing/2014/main" id="{780062C3-D6F3-434B-B9E6-A155BDC2EB80}"/>
              </a:ext>
            </a:extLst>
          </p:cNvPr>
          <p:cNvGrpSpPr/>
          <p:nvPr userDrawn="1"/>
        </p:nvGrpSpPr>
        <p:grpSpPr>
          <a:xfrm>
            <a:off x="-3553318" y="330222"/>
            <a:ext cx="3385296" cy="4365191"/>
            <a:chOff x="-3553318" y="1861361"/>
            <a:chExt cx="3385296" cy="4365191"/>
          </a:xfrm>
        </p:grpSpPr>
        <p:sp>
          <p:nvSpPr>
            <p:cNvPr id="107" name="Rechthoek 106">
              <a:extLst>
                <a:ext uri="{FF2B5EF4-FFF2-40B4-BE49-F238E27FC236}">
                  <a16:creationId xmlns:a16="http://schemas.microsoft.com/office/drawing/2014/main" id="{CDB157C7-8A8E-4DFF-9DFB-ED8B632A04B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08" name="Rechte verbindingslijn 107">
              <a:extLst>
                <a:ext uri="{FF2B5EF4-FFF2-40B4-BE49-F238E27FC236}">
                  <a16:creationId xmlns:a16="http://schemas.microsoft.com/office/drawing/2014/main" id="{2848971D-01AB-40B5-94AA-F126FA25C9E7}"/>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09" name="Tekstvak 108">
              <a:extLst>
                <a:ext uri="{FF2B5EF4-FFF2-40B4-BE49-F238E27FC236}">
                  <a16:creationId xmlns:a16="http://schemas.microsoft.com/office/drawing/2014/main" id="{B2925D3C-3ED1-4C6F-9C82-CC6CCBDF0E2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3" name="Groep 2">
            <a:extLst>
              <a:ext uri="{FF2B5EF4-FFF2-40B4-BE49-F238E27FC236}">
                <a16:creationId xmlns:a16="http://schemas.microsoft.com/office/drawing/2014/main" id="{C0CF151B-60E8-4567-9C34-0CC9E751BB86}"/>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D1C0EEE0-D6F6-45F0-B672-B16313F13FFC}"/>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7500662F-ADAA-4516-93A0-8903A68CE300}"/>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C5CCD8E4-C052-4A24-8D95-82E4E2B5085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3" name="Tekstvak 82">
              <a:extLst>
                <a:ext uri="{FF2B5EF4-FFF2-40B4-BE49-F238E27FC236}">
                  <a16:creationId xmlns:a16="http://schemas.microsoft.com/office/drawing/2014/main" id="{61DA64ED-050C-4BBF-BBDB-140689ED846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4" name="Tekstvak 83">
              <a:extLst>
                <a:ext uri="{FF2B5EF4-FFF2-40B4-BE49-F238E27FC236}">
                  <a16:creationId xmlns:a16="http://schemas.microsoft.com/office/drawing/2014/main" id="{15B95321-3326-4261-9CFD-372C43D51F7C}"/>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03" name="Tekstvak 102">
              <a:extLst>
                <a:ext uri="{FF2B5EF4-FFF2-40B4-BE49-F238E27FC236}">
                  <a16:creationId xmlns:a16="http://schemas.microsoft.com/office/drawing/2014/main" id="{017C372E-9FB6-47E6-9E2A-0A8ADB3B025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34" name="Groep 133">
              <a:extLst>
                <a:ext uri="{FF2B5EF4-FFF2-40B4-BE49-F238E27FC236}">
                  <a16:creationId xmlns:a16="http://schemas.microsoft.com/office/drawing/2014/main" id="{2F6DDBD3-89A6-42D7-AAA2-06176F238026}"/>
                </a:ext>
              </a:extLst>
            </p:cNvPr>
            <p:cNvGrpSpPr/>
            <p:nvPr userDrawn="1"/>
          </p:nvGrpSpPr>
          <p:grpSpPr>
            <a:xfrm>
              <a:off x="-5020889" y="4423058"/>
              <a:ext cx="250379" cy="249771"/>
              <a:chOff x="-706740" y="145633"/>
              <a:chExt cx="250379" cy="249771"/>
            </a:xfrm>
          </p:grpSpPr>
          <p:sp>
            <p:nvSpPr>
              <p:cNvPr id="135" name="Rechthoek 134">
                <a:extLst>
                  <a:ext uri="{FF2B5EF4-FFF2-40B4-BE49-F238E27FC236}">
                    <a16:creationId xmlns:a16="http://schemas.microsoft.com/office/drawing/2014/main" id="{31ECE75E-8C6F-475E-B760-CC968B456670}"/>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6" name="Gelijkbenige driehoek 128">
                <a:extLst>
                  <a:ext uri="{FF2B5EF4-FFF2-40B4-BE49-F238E27FC236}">
                    <a16:creationId xmlns:a16="http://schemas.microsoft.com/office/drawing/2014/main" id="{5A9D6E35-C130-4CF0-812A-51A97B53947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7" name="Ovaal 136">
                <a:extLst>
                  <a:ext uri="{FF2B5EF4-FFF2-40B4-BE49-F238E27FC236}">
                    <a16:creationId xmlns:a16="http://schemas.microsoft.com/office/drawing/2014/main" id="{712EF44E-111C-44A4-87E1-647F1889176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8" name="Rechthoek 137">
                <a:extLst>
                  <a:ext uri="{FF2B5EF4-FFF2-40B4-BE49-F238E27FC236}">
                    <a16:creationId xmlns:a16="http://schemas.microsoft.com/office/drawing/2014/main" id="{4CB5AC76-581B-42A0-BCBB-BB2E5943AE8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39" name="Rechte verbindingslijn 138">
                <a:extLst>
                  <a:ext uri="{FF2B5EF4-FFF2-40B4-BE49-F238E27FC236}">
                    <a16:creationId xmlns:a16="http://schemas.microsoft.com/office/drawing/2014/main" id="{FA487F4D-8A76-4BEA-AA24-FF7E7E9F1C1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40" name="Groep 139">
              <a:extLst>
                <a:ext uri="{FF2B5EF4-FFF2-40B4-BE49-F238E27FC236}">
                  <a16:creationId xmlns:a16="http://schemas.microsoft.com/office/drawing/2014/main" id="{A9FB933B-1A5C-4958-8099-AC8BBC1C8591}"/>
                </a:ext>
              </a:extLst>
            </p:cNvPr>
            <p:cNvGrpSpPr/>
            <p:nvPr userDrawn="1"/>
          </p:nvGrpSpPr>
          <p:grpSpPr>
            <a:xfrm>
              <a:off x="-4668802" y="4423057"/>
              <a:ext cx="252000" cy="216024"/>
              <a:chOff x="-932185" y="5325334"/>
              <a:chExt cx="252000" cy="216024"/>
            </a:xfrm>
          </p:grpSpPr>
          <p:sp>
            <p:nvSpPr>
              <p:cNvPr id="141" name="Rechthoek 140">
                <a:extLst>
                  <a:ext uri="{FF2B5EF4-FFF2-40B4-BE49-F238E27FC236}">
                    <a16:creationId xmlns:a16="http://schemas.microsoft.com/office/drawing/2014/main" id="{6B7EAF23-44DA-4C3A-9716-BAAF7236A104}"/>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42" name="Groep 141">
                <a:extLst>
                  <a:ext uri="{FF2B5EF4-FFF2-40B4-BE49-F238E27FC236}">
                    <a16:creationId xmlns:a16="http://schemas.microsoft.com/office/drawing/2014/main" id="{24231D42-D9E2-4E78-BF18-C2C9515FC885}"/>
                  </a:ext>
                </a:extLst>
              </p:cNvPr>
              <p:cNvGrpSpPr/>
              <p:nvPr userDrawn="1"/>
            </p:nvGrpSpPr>
            <p:grpSpPr>
              <a:xfrm>
                <a:off x="-925512" y="5325900"/>
                <a:ext cx="241658" cy="36000"/>
                <a:chOff x="-964435" y="5325900"/>
                <a:chExt cx="241658" cy="36000"/>
              </a:xfrm>
            </p:grpSpPr>
            <p:sp>
              <p:nvSpPr>
                <p:cNvPr id="151" name="Rechthoek 150">
                  <a:extLst>
                    <a:ext uri="{FF2B5EF4-FFF2-40B4-BE49-F238E27FC236}">
                      <a16:creationId xmlns:a16="http://schemas.microsoft.com/office/drawing/2014/main" id="{B560C6AB-6539-4E4B-91C5-BD776B45CCD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2" name="Rechthoek 151">
                  <a:extLst>
                    <a:ext uri="{FF2B5EF4-FFF2-40B4-BE49-F238E27FC236}">
                      <a16:creationId xmlns:a16="http://schemas.microsoft.com/office/drawing/2014/main" id="{ACC1BB76-130E-4728-936A-CA402EF0F618}"/>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3" name="Rechthoek 152">
                  <a:extLst>
                    <a:ext uri="{FF2B5EF4-FFF2-40B4-BE49-F238E27FC236}">
                      <a16:creationId xmlns:a16="http://schemas.microsoft.com/office/drawing/2014/main" id="{A00DD470-4405-41E7-A2AC-9DE0B339C5A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4" name="Rechthoek 153">
                  <a:extLst>
                    <a:ext uri="{FF2B5EF4-FFF2-40B4-BE49-F238E27FC236}">
                      <a16:creationId xmlns:a16="http://schemas.microsoft.com/office/drawing/2014/main" id="{A47E2CDF-E873-4E80-B8ED-208167A9C6E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5" name="Rechthoek 154">
                  <a:extLst>
                    <a:ext uri="{FF2B5EF4-FFF2-40B4-BE49-F238E27FC236}">
                      <a16:creationId xmlns:a16="http://schemas.microsoft.com/office/drawing/2014/main" id="{3A012341-DA94-4695-A6A2-5767D30E06B6}"/>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6" name="Rechthoek 155">
                  <a:extLst>
                    <a:ext uri="{FF2B5EF4-FFF2-40B4-BE49-F238E27FC236}">
                      <a16:creationId xmlns:a16="http://schemas.microsoft.com/office/drawing/2014/main" id="{A5C64485-C688-4B18-82CA-6DF8B0A44134}"/>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7" name="Rechthoek 156">
                  <a:extLst>
                    <a:ext uri="{FF2B5EF4-FFF2-40B4-BE49-F238E27FC236}">
                      <a16:creationId xmlns:a16="http://schemas.microsoft.com/office/drawing/2014/main" id="{FB3C65F1-F460-41B5-B346-1EA07B67A21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43" name="Groep 142">
                <a:extLst>
                  <a:ext uri="{FF2B5EF4-FFF2-40B4-BE49-F238E27FC236}">
                    <a16:creationId xmlns:a16="http://schemas.microsoft.com/office/drawing/2014/main" id="{0D826628-B66C-4AE9-BDDE-34D7F7E22E18}"/>
                  </a:ext>
                </a:extLst>
              </p:cNvPr>
              <p:cNvGrpSpPr/>
              <p:nvPr userDrawn="1"/>
            </p:nvGrpSpPr>
            <p:grpSpPr>
              <a:xfrm>
                <a:off x="-925512" y="5502593"/>
                <a:ext cx="241658" cy="36000"/>
                <a:chOff x="-964435" y="5325900"/>
                <a:chExt cx="241658" cy="36000"/>
              </a:xfrm>
            </p:grpSpPr>
            <p:sp>
              <p:nvSpPr>
                <p:cNvPr id="144" name="Rechthoek 143">
                  <a:extLst>
                    <a:ext uri="{FF2B5EF4-FFF2-40B4-BE49-F238E27FC236}">
                      <a16:creationId xmlns:a16="http://schemas.microsoft.com/office/drawing/2014/main" id="{F8683518-34F5-432C-B0B6-C8735BD33E60}"/>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5" name="Rechthoek 144">
                  <a:extLst>
                    <a:ext uri="{FF2B5EF4-FFF2-40B4-BE49-F238E27FC236}">
                      <a16:creationId xmlns:a16="http://schemas.microsoft.com/office/drawing/2014/main" id="{2A71C7FF-B0AC-4039-8140-AD90101E9324}"/>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6" name="Rechthoek 145">
                  <a:extLst>
                    <a:ext uri="{FF2B5EF4-FFF2-40B4-BE49-F238E27FC236}">
                      <a16:creationId xmlns:a16="http://schemas.microsoft.com/office/drawing/2014/main" id="{6D827EAA-D8D1-4922-A6FA-AF4B800C2BF1}"/>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7" name="Rechthoek 146">
                  <a:extLst>
                    <a:ext uri="{FF2B5EF4-FFF2-40B4-BE49-F238E27FC236}">
                      <a16:creationId xmlns:a16="http://schemas.microsoft.com/office/drawing/2014/main" id="{40918818-A67E-44C6-A05B-EBDDC0C4F54F}"/>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8" name="Rechthoek 147">
                  <a:extLst>
                    <a:ext uri="{FF2B5EF4-FFF2-40B4-BE49-F238E27FC236}">
                      <a16:creationId xmlns:a16="http://schemas.microsoft.com/office/drawing/2014/main" id="{F4974B47-5E11-4B89-84BC-4D2C8604DE4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9" name="Rechthoek 148">
                  <a:extLst>
                    <a:ext uri="{FF2B5EF4-FFF2-40B4-BE49-F238E27FC236}">
                      <a16:creationId xmlns:a16="http://schemas.microsoft.com/office/drawing/2014/main" id="{D7F88CB8-2120-43E2-9BFE-59D1F2645E7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0" name="Rechthoek 149">
                  <a:extLst>
                    <a:ext uri="{FF2B5EF4-FFF2-40B4-BE49-F238E27FC236}">
                      <a16:creationId xmlns:a16="http://schemas.microsoft.com/office/drawing/2014/main" id="{BFBF4F1D-1B0A-4852-AD04-B18FDC9C36EC}"/>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83" r:id="rId1"/>
    <p:sldLayoutId id="2147483715" r:id="rId2"/>
    <p:sldLayoutId id="2147483712" r:id="rId3"/>
    <p:sldLayoutId id="2147483722" r:id="rId4"/>
    <p:sldLayoutId id="2147483690" r:id="rId5"/>
    <p:sldLayoutId id="2147483724" r:id="rId6"/>
    <p:sldLayoutId id="2147483689" r:id="rId7"/>
    <p:sldLayoutId id="2147483692" r:id="rId8"/>
    <p:sldLayoutId id="2147483685" r:id="rId9"/>
    <p:sldLayoutId id="2147483699" r:id="rId10"/>
    <p:sldLayoutId id="2147483695" r:id="rId11"/>
    <p:sldLayoutId id="2147483713" r:id="rId12"/>
    <p:sldLayoutId id="2147483703" r:id="rId13"/>
    <p:sldLayoutId id="2147483704" r:id="rId14"/>
    <p:sldLayoutId id="2147483702" r:id="rId15"/>
    <p:sldLayoutId id="2147483696" r:id="rId16"/>
    <p:sldLayoutId id="2147483700" r:id="rId17"/>
    <p:sldLayoutId id="2147483684" r:id="rId18"/>
    <p:sldLayoutId id="2147483701" r:id="rId19"/>
    <p:sldLayoutId id="2147483709" r:id="rId20"/>
    <p:sldLayoutId id="2147483710" r:id="rId21"/>
    <p:sldLayoutId id="2147483716" r:id="rId22"/>
    <p:sldLayoutId id="2147483717" r:id="rId23"/>
    <p:sldLayoutId id="2147483718" r:id="rId24"/>
    <p:sldLayoutId id="2147483721" r:id="rId25"/>
    <p:sldLayoutId id="2147483719" r:id="rId26"/>
    <p:sldLayoutId id="2147483720" r:id="rId27"/>
    <p:sldLayoutId id="2147483708" r:id="rId28"/>
    <p:sldLayoutId id="2147483693" r:id="rId29"/>
    <p:sldLayoutId id="2147483705" r:id="rId30"/>
    <p:sldLayoutId id="2147483706" r:id="rId31"/>
    <p:sldLayoutId id="2147483707" r:id="rId32"/>
    <p:sldLayoutId id="2147483698" r:id="rId33"/>
    <p:sldLayoutId id="2147483714" r:id="rId34"/>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userDrawn="1">
          <p15:clr>
            <a:srgbClr val="F26B43"/>
          </p15:clr>
        </p15:guide>
        <p15:guide id="2" pos="234" userDrawn="1">
          <p15:clr>
            <a:srgbClr val="F26B43"/>
          </p15:clr>
        </p15:guide>
        <p15:guide id="3" pos="7446" userDrawn="1">
          <p15:clr>
            <a:srgbClr val="F26B43"/>
          </p15:clr>
        </p15:guide>
        <p15:guide id="4" orient="horz" pos="1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9/09/2024</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2817175246"/>
      </p:ext>
    </p:extLst>
  </p:cSld>
  <p:clrMap bg1="lt1" tx1="dk1" bg2="lt2" tx2="dk2" accent1="accent1" accent2="accent2" accent3="accent3" accent4="accent4" accent5="accent5" accent6="accent6" hlink="hlink" folHlink="folHlink"/>
  <p:sldLayoutIdLst>
    <p:sldLayoutId id="2147483688" r:id="rId1"/>
    <p:sldLayoutId id="2147483687"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
          <a:schemeClr val="tx1"/>
        </a:buClr>
        <a:buSzPct val="75000"/>
        <a:buFontTx/>
        <a:buBlip>
          <a:blip r:embed="rId12"/>
        </a:buBlip>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
          <a:schemeClr val="tx1">
            <a:lumMod val="50000"/>
            <a:lumOff val="50000"/>
          </a:schemeClr>
        </a:buClr>
        <a:buSzPct val="100000"/>
        <a:buFont typeface="Arial" panose="020B0604020202020204" pitchFamily="34" charset="0"/>
        <a:buChar char="•"/>
        <a:tabLst/>
        <a:defRPr sz="2200" kern="1200" spc="0" baseline="0">
          <a:solidFill>
            <a:schemeClr val="tx1">
              <a:lumMod val="50000"/>
              <a:lumOff val="50000"/>
            </a:schemeClr>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60000"/>
        <a:buFontTx/>
        <a:buBlip>
          <a:blip r:embed="rId13"/>
        </a:buBlip>
        <a:tabLst/>
        <a:defRPr sz="2000" kern="1200" spc="0" baseline="0">
          <a:solidFill>
            <a:schemeClr val="tx1">
              <a:lumMod val="75000"/>
              <a:lumOff val="25000"/>
            </a:schemeClr>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
          <a:schemeClr val="tx1">
            <a:lumMod val="50000"/>
            <a:lumOff val="50000"/>
          </a:schemeClr>
        </a:buClr>
        <a:buSzPct val="75000"/>
        <a:buFont typeface="FlandersArtSans-Regular" panose="00000500000000000000" pitchFamily="2" charset="0"/>
        <a:buChar char="›"/>
        <a:tabLst/>
        <a:defRPr sz="1600" kern="1200" spc="0" baseline="0">
          <a:solidFill>
            <a:schemeClr val="tx1">
              <a:lumMod val="50000"/>
              <a:lumOff val="50000"/>
            </a:schemeClr>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
          <a:schemeClr val="tx1">
            <a:lumMod val="75000"/>
            <a:lumOff val="25000"/>
          </a:schemeClr>
        </a:buClr>
        <a:buSzPct val="90000"/>
        <a:buFont typeface="FlandersArtSans-Regular" panose="00000500000000000000" pitchFamily="50" charset="0"/>
        <a:buChar char="⁄"/>
        <a:tabLst/>
        <a:defRPr sz="1400" kern="1200" spc="0" baseline="0">
          <a:solidFill>
            <a:schemeClr val="tx1">
              <a:lumMod val="75000"/>
              <a:lumOff val="25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234">
          <p15:clr>
            <a:srgbClr val="F26B43"/>
          </p15:clr>
        </p15:guide>
        <p15:guide id="3" pos="7446">
          <p15:clr>
            <a:srgbClr val="F26B43"/>
          </p15:clr>
        </p15:guide>
        <p15:guide id="4" orient="horz" pos="18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9/09/2024</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55676981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
          <a:schemeClr val="tx1"/>
        </a:buClr>
        <a:buSzPct val="75000"/>
        <a:buFontTx/>
        <a:buBlip>
          <a:blip r:embed="rId3"/>
        </a:buBlip>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
          <a:schemeClr val="tx1">
            <a:lumMod val="50000"/>
            <a:lumOff val="50000"/>
          </a:schemeClr>
        </a:buClr>
        <a:buSzPct val="100000"/>
        <a:buFont typeface="Arial" panose="020B0604020202020204" pitchFamily="34" charset="0"/>
        <a:buChar char="•"/>
        <a:tabLst/>
        <a:defRPr sz="2200" kern="1200" spc="0" baseline="0">
          <a:solidFill>
            <a:schemeClr val="tx1">
              <a:lumMod val="50000"/>
              <a:lumOff val="50000"/>
            </a:schemeClr>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60000"/>
        <a:buFontTx/>
        <a:buBlip>
          <a:blip r:embed="rId4"/>
        </a:buBlip>
        <a:tabLst/>
        <a:defRPr sz="2000" kern="1200" spc="0" baseline="0">
          <a:solidFill>
            <a:schemeClr val="tx1">
              <a:lumMod val="75000"/>
              <a:lumOff val="25000"/>
            </a:schemeClr>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
          <a:schemeClr val="tx1">
            <a:lumMod val="50000"/>
            <a:lumOff val="50000"/>
          </a:schemeClr>
        </a:buClr>
        <a:buSzPct val="75000"/>
        <a:buFont typeface="FlandersArtSans-Regular" panose="00000500000000000000" pitchFamily="2" charset="0"/>
        <a:buChar char="›"/>
        <a:tabLst/>
        <a:defRPr sz="1600" kern="1200" spc="0" baseline="0">
          <a:solidFill>
            <a:schemeClr val="tx1">
              <a:lumMod val="50000"/>
              <a:lumOff val="50000"/>
            </a:schemeClr>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
          <a:schemeClr val="tx1">
            <a:lumMod val="75000"/>
            <a:lumOff val="25000"/>
          </a:schemeClr>
        </a:buClr>
        <a:buSzPct val="90000"/>
        <a:buFont typeface="FlandersArtSans-Regular" panose="00000500000000000000" pitchFamily="50" charset="0"/>
        <a:buChar char="⁄"/>
        <a:tabLst/>
        <a:defRPr sz="1400" kern="1200" spc="0" baseline="0">
          <a:solidFill>
            <a:schemeClr val="tx1">
              <a:lumMod val="75000"/>
              <a:lumOff val="25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234">
          <p15:clr>
            <a:srgbClr val="F26B43"/>
          </p15:clr>
        </p15:guide>
        <p15:guide id="3" pos="7446">
          <p15:clr>
            <a:srgbClr val="F26B43"/>
          </p15:clr>
        </p15:guide>
        <p15:guide id="4" orient="horz" pos="18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hyperlink" Target="https://www.vlaanderen.be/informatie-voor-hr-professionals/toolbox-tewerkstellingsondersteunende-maatregelen" TargetMode="Externa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hyperlink" Target="https://www.vlaanderen.be/informatie-voor-hr-professionals/toolbox-tewerkstellingsondersteunende-maatregelen" TargetMode="Externa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vlaanderen.be/informatie-voor-hr-professionals/nieuwsberichten/tewerkstellingsondersteunende-maatregelen-tom-ondersteuning-voor-jouw-entiteit" TargetMode="External"/><Relationship Id="rId1" Type="http://schemas.openxmlformats.org/officeDocument/2006/relationships/slideLayout" Target="../slideLayouts/slideLayout43.xml"/><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6.xml"/><Relationship Id="rId5" Type="http://schemas.openxmlformats.org/officeDocument/2006/relationships/image" Target="../media/image23.sv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hyperlink" Target="mailto:onbeperktaandeslag@vlaanderen.be" TargetMode="Externa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hyperlink" Target="mailto:onbeperktaandeslag@vlaanderen.be" TargetMode="Externa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hyperlink" Target="https://www.vlaanderen.be/informatie-voor-hr-professionals/nieuwsberichten/schrijf-je-in-voor-de-basismodule-integriteit" TargetMode="External"/><Relationship Id="rId2" Type="http://schemas.openxmlformats.org/officeDocument/2006/relationships/hyperlink" Target="https://www.vlaanderen.be/intern/nieuwsberichten/dien-je-intentieverklaring-voor-je-bedrijfsfiets-opnieuw-in"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hyperlink" Target="https://www.vlaanderen.be/informatie-voor-hr-professionals/agenda/hr-infonetwerk/10-09-2024" TargetMode="External"/><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vlaanderen.be/informatie-voor-hr-professionals/agenda/hr-infonetwerk/11-06-202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Afbeelding met mensen, groep&#10;&#10;Automatisch gegenereerde beschrijving">
            <a:extLst>
              <a:ext uri="{FF2B5EF4-FFF2-40B4-BE49-F238E27FC236}">
                <a16:creationId xmlns:a16="http://schemas.microsoft.com/office/drawing/2014/main" id="{98EB9577-0B40-41E2-86BA-DEB51795766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760" r="22760"/>
          <a:stretch>
            <a:fillRect/>
          </a:stretch>
        </p:blipFill>
        <p:spPr/>
      </p:pic>
      <p:sp>
        <p:nvSpPr>
          <p:cNvPr id="5" name="Titel 4">
            <a:extLst>
              <a:ext uri="{FF2B5EF4-FFF2-40B4-BE49-F238E27FC236}">
                <a16:creationId xmlns:a16="http://schemas.microsoft.com/office/drawing/2014/main" id="{F1568F7A-CC0C-45FC-9A9F-472C74E2E29D}"/>
              </a:ext>
            </a:extLst>
          </p:cNvPr>
          <p:cNvSpPr>
            <a:spLocks noGrp="1"/>
          </p:cNvSpPr>
          <p:nvPr>
            <p:ph type="ctrTitle"/>
          </p:nvPr>
        </p:nvSpPr>
        <p:spPr/>
        <p:txBody>
          <a:bodyPr/>
          <a:lstStyle/>
          <a:p>
            <a:r>
              <a:rPr lang="en-GB"/>
              <a:t>HR-</a:t>
            </a:r>
            <a:r>
              <a:rPr lang="en-GB" err="1"/>
              <a:t>infonetwerk</a:t>
            </a:r>
            <a:endParaRPr lang="en-GB"/>
          </a:p>
        </p:txBody>
      </p:sp>
      <p:sp>
        <p:nvSpPr>
          <p:cNvPr id="4" name="Tijdelijke aanduiding voor datum 3">
            <a:extLst>
              <a:ext uri="{FF2B5EF4-FFF2-40B4-BE49-F238E27FC236}">
                <a16:creationId xmlns:a16="http://schemas.microsoft.com/office/drawing/2014/main" id="{D4F140B3-9A80-4BDF-B52B-380A5613B701}"/>
              </a:ext>
            </a:extLst>
          </p:cNvPr>
          <p:cNvSpPr>
            <a:spLocks noGrp="1"/>
          </p:cNvSpPr>
          <p:nvPr>
            <p:ph type="dt" sz="half" idx="2"/>
          </p:nvPr>
        </p:nvSpPr>
        <p:spPr>
          <a:xfrm>
            <a:off x="1026289" y="5032264"/>
            <a:ext cx="1815971" cy="322497"/>
          </a:xfrm>
        </p:spPr>
        <p:txBody>
          <a:bodyPr/>
          <a:lstStyle/>
          <a:p>
            <a:fld id="{8ABC3B32-2449-4E34-9F6F-AC384EE1D800}" type="datetime1">
              <a:rPr lang="nl-BE" smtClean="0"/>
              <a:pPr/>
              <a:t>9/09/2024</a:t>
            </a:fld>
            <a:endParaRPr lang="nl-BE"/>
          </a:p>
        </p:txBody>
      </p:sp>
      <p:sp>
        <p:nvSpPr>
          <p:cNvPr id="7" name="Tijdelijke aanduiding voor tekst 6">
            <a:extLst>
              <a:ext uri="{FF2B5EF4-FFF2-40B4-BE49-F238E27FC236}">
                <a16:creationId xmlns:a16="http://schemas.microsoft.com/office/drawing/2014/main" id="{257305B4-A7A4-4228-B18E-6585D9132694}"/>
              </a:ext>
            </a:extLst>
          </p:cNvPr>
          <p:cNvSpPr>
            <a:spLocks noGrp="1"/>
          </p:cNvSpPr>
          <p:nvPr>
            <p:ph type="body" sz="quarter" idx="11"/>
          </p:nvPr>
        </p:nvSpPr>
        <p:spPr/>
        <p:txBody>
          <a:bodyPr/>
          <a:lstStyle/>
          <a:p>
            <a:endParaRPr lang="en-GB"/>
          </a:p>
        </p:txBody>
      </p:sp>
      <p:sp>
        <p:nvSpPr>
          <p:cNvPr id="9" name="Tijdelijke aanduiding voor tekst 8">
            <a:extLst>
              <a:ext uri="{FF2B5EF4-FFF2-40B4-BE49-F238E27FC236}">
                <a16:creationId xmlns:a16="http://schemas.microsoft.com/office/drawing/2014/main" id="{E872BF58-7C9C-4C5F-9B26-498AEBE30580}"/>
              </a:ext>
            </a:extLst>
          </p:cNvPr>
          <p:cNvSpPr>
            <a:spLocks noGrp="1"/>
          </p:cNvSpPr>
          <p:nvPr>
            <p:ph type="body" sz="quarter" idx="12"/>
          </p:nvPr>
        </p:nvSpPr>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Tm="8178"/>
    </mc:Choice>
    <mc:Fallback xmlns="">
      <p:transition spd="slow" advTm="81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D602DEB-75B9-B775-AEEE-9395536E2B5D}"/>
              </a:ext>
            </a:extLst>
          </p:cNvPr>
          <p:cNvSpPr>
            <a:spLocks noGrp="1"/>
          </p:cNvSpPr>
          <p:nvPr>
            <p:ph type="body" sz="quarter" idx="19"/>
          </p:nvPr>
        </p:nvSpPr>
        <p:spPr/>
        <p:txBody>
          <a:bodyPr/>
          <a:lstStyle/>
          <a:p>
            <a:r>
              <a:rPr lang="en-US" sz="1800">
                <a:latin typeface="Flanders Art Sans"/>
                <a:ea typeface="+mn-lt"/>
                <a:cs typeface="+mn-lt"/>
              </a:rPr>
              <a:t>DDB </a:t>
            </a:r>
            <a:r>
              <a:rPr lang="en-US" sz="1800" err="1">
                <a:latin typeface="Flanders Art Sans"/>
                <a:ea typeface="+mn-lt"/>
                <a:cs typeface="+mn-lt"/>
              </a:rPr>
              <a:t>stelt</a:t>
            </a:r>
            <a:r>
              <a:rPr lang="en-US" sz="1800">
                <a:latin typeface="Flanders Art Sans"/>
                <a:ea typeface="+mn-lt"/>
                <a:cs typeface="+mn-lt"/>
              </a:rPr>
              <a:t> </a:t>
            </a:r>
            <a:r>
              <a:rPr lang="en-US" sz="1800" err="1">
                <a:latin typeface="Flanders Art Sans"/>
                <a:ea typeface="+mn-lt"/>
                <a:cs typeface="+mn-lt"/>
              </a:rPr>
              <a:t>verplicht</a:t>
            </a:r>
            <a:r>
              <a:rPr lang="en-US" sz="1800">
                <a:latin typeface="Flanders Art Sans"/>
                <a:ea typeface="+mn-lt"/>
                <a:cs typeface="+mn-lt"/>
              </a:rPr>
              <a:t> </a:t>
            </a:r>
          </a:p>
          <a:p>
            <a:r>
              <a:rPr lang="en-US" sz="1800" err="1">
                <a:latin typeface="Flanders Art Sans"/>
                <a:ea typeface="+mn-lt"/>
                <a:cs typeface="+mn-lt"/>
              </a:rPr>
              <a:t>niet-bindend</a:t>
            </a:r>
            <a:r>
              <a:rPr lang="en-US" sz="1800">
                <a:latin typeface="Flanders Art Sans"/>
                <a:ea typeface="+mn-lt"/>
                <a:cs typeface="+mn-lt"/>
              </a:rPr>
              <a:t> </a:t>
            </a:r>
            <a:r>
              <a:rPr lang="en-US" sz="1800" err="1">
                <a:latin typeface="Flanders Art Sans"/>
                <a:ea typeface="+mn-lt"/>
                <a:cs typeface="+mn-lt"/>
              </a:rPr>
              <a:t>advies</a:t>
            </a:r>
            <a:r>
              <a:rPr lang="en-US" sz="1800">
                <a:latin typeface="Flanders Art Sans"/>
                <a:ea typeface="+mn-lt"/>
                <a:cs typeface="+mn-lt"/>
              </a:rPr>
              <a:t> op</a:t>
            </a:r>
          </a:p>
          <a:p>
            <a:endParaRPr lang="nl-BE"/>
          </a:p>
        </p:txBody>
      </p:sp>
      <p:sp>
        <p:nvSpPr>
          <p:cNvPr id="3" name="Tijdelijke aanduiding voor tekst 2">
            <a:extLst>
              <a:ext uri="{FF2B5EF4-FFF2-40B4-BE49-F238E27FC236}">
                <a16:creationId xmlns:a16="http://schemas.microsoft.com/office/drawing/2014/main" id="{BF06F3AA-62F9-DB10-025F-61A4F5A18D0A}"/>
              </a:ext>
            </a:extLst>
          </p:cNvPr>
          <p:cNvSpPr>
            <a:spLocks noGrp="1"/>
          </p:cNvSpPr>
          <p:nvPr>
            <p:ph type="body" sz="quarter" idx="20"/>
          </p:nvPr>
        </p:nvSpPr>
        <p:spPr/>
        <p:txBody>
          <a:bodyPr vert="horz" lIns="180000" tIns="1656000" rIns="180000" bIns="45720" rtlCol="0" anchor="t">
            <a:noAutofit/>
          </a:bodyPr>
          <a:lstStyle/>
          <a:p>
            <a:pPr marL="285750" indent="-285750" algn="l">
              <a:buChar char="•"/>
            </a:pPr>
            <a:r>
              <a:rPr lang="en-US" sz="1800" err="1">
                <a:latin typeface="Flanders Art Sans"/>
                <a:ea typeface="+mn-lt"/>
                <a:cs typeface="+mn-lt"/>
              </a:rPr>
              <a:t>Entiteit</a:t>
            </a:r>
            <a:r>
              <a:rPr lang="en-US" sz="1800">
                <a:latin typeface="Flanders Art Sans"/>
                <a:ea typeface="+mn-lt"/>
                <a:cs typeface="+mn-lt"/>
              </a:rPr>
              <a:t> </a:t>
            </a:r>
            <a:r>
              <a:rPr lang="en-US" sz="1800" err="1">
                <a:latin typeface="Flanders Art Sans"/>
                <a:ea typeface="+mn-lt"/>
                <a:cs typeface="+mn-lt"/>
              </a:rPr>
              <a:t>beslist</a:t>
            </a:r>
            <a:r>
              <a:rPr lang="en-US" sz="1800">
                <a:latin typeface="Flanders Art Sans"/>
                <a:ea typeface="+mn-lt"/>
                <a:cs typeface="+mn-lt"/>
              </a:rPr>
              <a:t> </a:t>
            </a:r>
            <a:r>
              <a:rPr lang="en-US" sz="1800" err="1">
                <a:latin typeface="Flanders Art Sans"/>
                <a:ea typeface="+mn-lt"/>
                <a:cs typeface="+mn-lt"/>
              </a:rPr>
              <a:t>en</a:t>
            </a:r>
            <a:r>
              <a:rPr lang="en-US" sz="1800">
                <a:latin typeface="Flanders Art Sans"/>
                <a:ea typeface="+mn-lt"/>
                <a:cs typeface="+mn-lt"/>
              </a:rPr>
              <a:t> </a:t>
            </a:r>
            <a:r>
              <a:rPr lang="en-US" sz="1800" err="1">
                <a:latin typeface="Flanders Art Sans"/>
                <a:ea typeface="+mn-lt"/>
                <a:cs typeface="+mn-lt"/>
              </a:rPr>
              <a:t>stelt</a:t>
            </a:r>
            <a:r>
              <a:rPr lang="en-US" sz="1800">
                <a:latin typeface="Flanders Art Sans"/>
                <a:ea typeface="+mn-lt"/>
                <a:cs typeface="+mn-lt"/>
              </a:rPr>
              <a:t> </a:t>
            </a:r>
            <a:r>
              <a:rPr lang="en-US" err="1">
                <a:latin typeface="Flanders Art Sans"/>
                <a:ea typeface="+mn-lt"/>
                <a:cs typeface="+mn-lt"/>
              </a:rPr>
              <a:t>integratie</a:t>
            </a:r>
            <a:r>
              <a:rPr lang="en-US">
                <a:latin typeface="Flanders Art Sans"/>
                <a:ea typeface="+mn-lt"/>
                <a:cs typeface="+mn-lt"/>
              </a:rPr>
              <a:t>-protocol (IP) op</a:t>
            </a:r>
            <a:endParaRPr lang="nl-BE">
              <a:ea typeface="+mn-lt"/>
              <a:cs typeface="+mn-lt"/>
            </a:endParaRPr>
          </a:p>
          <a:p>
            <a:pPr marL="285750" indent="-285750" algn="l">
              <a:buChar char="•"/>
            </a:pPr>
            <a:r>
              <a:rPr lang="en-US" err="1">
                <a:latin typeface="Flanders Art Sans"/>
                <a:ea typeface="+mn-lt"/>
                <a:cs typeface="+mn-lt"/>
              </a:rPr>
              <a:t>Lijnmanager</a:t>
            </a:r>
            <a:r>
              <a:rPr lang="en-US" sz="1800">
                <a:latin typeface="Flanders Art Sans"/>
                <a:ea typeface="+mn-lt"/>
                <a:cs typeface="+mn-lt"/>
              </a:rPr>
              <a:t> </a:t>
            </a:r>
            <a:r>
              <a:rPr lang="en-US" sz="1800" err="1">
                <a:latin typeface="Flanders Art Sans"/>
                <a:ea typeface="+mn-lt"/>
                <a:cs typeface="+mn-lt"/>
              </a:rPr>
              <a:t>en</a:t>
            </a:r>
            <a:r>
              <a:rPr lang="en-US" sz="1800">
                <a:latin typeface="Flanders Art Sans"/>
                <a:ea typeface="+mn-lt"/>
                <a:cs typeface="+mn-lt"/>
              </a:rPr>
              <a:t> PL </a:t>
            </a:r>
            <a:r>
              <a:rPr lang="en-US" sz="1800" err="1">
                <a:latin typeface="Flanders Art Sans"/>
                <a:ea typeface="+mn-lt"/>
                <a:cs typeface="+mn-lt"/>
              </a:rPr>
              <a:t>ondertekenen</a:t>
            </a:r>
            <a:r>
              <a:rPr lang="en-US">
                <a:latin typeface="Flanders Art Sans"/>
                <a:ea typeface="+mn-lt"/>
                <a:cs typeface="+mn-lt"/>
              </a:rPr>
              <a:t> </a:t>
            </a:r>
            <a:r>
              <a:rPr lang="en-US" err="1">
                <a:latin typeface="Flanders Art Sans"/>
                <a:ea typeface="+mn-lt"/>
                <a:cs typeface="+mn-lt"/>
              </a:rPr>
              <a:t>en</a:t>
            </a:r>
            <a:r>
              <a:rPr lang="en-US">
                <a:latin typeface="Flanders Art Sans"/>
                <a:ea typeface="+mn-lt"/>
                <a:cs typeface="+mn-lt"/>
              </a:rPr>
              <a:t> </a:t>
            </a:r>
            <a:r>
              <a:rPr lang="en-US" err="1">
                <a:latin typeface="Flanders Art Sans"/>
                <a:ea typeface="+mn-lt"/>
                <a:cs typeface="+mn-lt"/>
              </a:rPr>
              <a:t>bezorgen</a:t>
            </a:r>
            <a:r>
              <a:rPr lang="en-US">
                <a:latin typeface="Flanders Art Sans"/>
                <a:ea typeface="+mn-lt"/>
                <a:cs typeface="+mn-lt"/>
              </a:rPr>
              <a:t> IP </a:t>
            </a:r>
            <a:r>
              <a:rPr lang="en-US" err="1">
                <a:latin typeface="Flanders Art Sans"/>
                <a:ea typeface="+mn-lt"/>
                <a:cs typeface="+mn-lt"/>
              </a:rPr>
              <a:t>aan</a:t>
            </a:r>
            <a:r>
              <a:rPr lang="en-US">
                <a:latin typeface="Flanders Art Sans"/>
                <a:ea typeface="+mn-lt"/>
                <a:cs typeface="+mn-lt"/>
              </a:rPr>
              <a:t> DDB </a:t>
            </a:r>
            <a:r>
              <a:rPr lang="en-US" err="1">
                <a:latin typeface="Flanders Art Sans"/>
                <a:ea typeface="+mn-lt"/>
                <a:cs typeface="+mn-lt"/>
              </a:rPr>
              <a:t>en</a:t>
            </a:r>
            <a:r>
              <a:rPr lang="en-US">
                <a:latin typeface="Flanders Art Sans"/>
                <a:ea typeface="+mn-lt"/>
                <a:cs typeface="+mn-lt"/>
              </a:rPr>
              <a:t> DCPA</a:t>
            </a:r>
            <a:r>
              <a:rPr lang="en-US" sz="1800">
                <a:latin typeface="Flanders Art Sans"/>
                <a:ea typeface="+mn-lt"/>
                <a:cs typeface="+mn-lt"/>
              </a:rPr>
              <a:t> </a:t>
            </a:r>
            <a:endParaRPr lang="nl-BE"/>
          </a:p>
        </p:txBody>
      </p:sp>
      <p:sp>
        <p:nvSpPr>
          <p:cNvPr id="4" name="Tijdelijke aanduiding voor tekst 3">
            <a:extLst>
              <a:ext uri="{FF2B5EF4-FFF2-40B4-BE49-F238E27FC236}">
                <a16:creationId xmlns:a16="http://schemas.microsoft.com/office/drawing/2014/main" id="{86C0A87F-DE2D-F92B-E305-31BDC33101B6}"/>
              </a:ext>
            </a:extLst>
          </p:cNvPr>
          <p:cNvSpPr>
            <a:spLocks noGrp="1"/>
          </p:cNvSpPr>
          <p:nvPr>
            <p:ph type="body" sz="quarter" idx="21"/>
          </p:nvPr>
        </p:nvSpPr>
        <p:spPr/>
        <p:txBody>
          <a:bodyPr/>
          <a:lstStyle/>
          <a:p>
            <a:r>
              <a:rPr lang="en-US" sz="1800" err="1">
                <a:latin typeface="Flanders Art Sans"/>
                <a:ea typeface="Calibri"/>
                <a:cs typeface="Calibri"/>
              </a:rPr>
              <a:t>Entiteit</a:t>
            </a:r>
            <a:r>
              <a:rPr lang="en-US" sz="1800">
                <a:latin typeface="Flanders Art Sans"/>
                <a:ea typeface="Calibri"/>
                <a:cs typeface="Calibri"/>
              </a:rPr>
              <a:t> </a:t>
            </a:r>
            <a:r>
              <a:rPr lang="en-US" sz="1800" err="1">
                <a:latin typeface="Flanders Art Sans"/>
                <a:ea typeface="Calibri"/>
                <a:cs typeface="Calibri"/>
              </a:rPr>
              <a:t>voert</a:t>
            </a:r>
            <a:r>
              <a:rPr lang="en-US" sz="1800">
                <a:latin typeface="Flanders Art Sans"/>
                <a:ea typeface="Calibri"/>
                <a:cs typeface="Calibri"/>
              </a:rPr>
              <a:t> </a:t>
            </a:r>
            <a:r>
              <a:rPr lang="en-US" sz="1800" err="1">
                <a:latin typeface="Flanders Art Sans"/>
                <a:ea typeface="Calibri"/>
                <a:cs typeface="Calibri"/>
              </a:rPr>
              <a:t>redelijke</a:t>
            </a:r>
            <a:r>
              <a:rPr lang="en-US" sz="1800">
                <a:latin typeface="Flanders Art Sans"/>
                <a:ea typeface="Calibri"/>
                <a:cs typeface="Calibri"/>
              </a:rPr>
              <a:t> </a:t>
            </a:r>
          </a:p>
          <a:p>
            <a:r>
              <a:rPr lang="en-US" sz="1800" err="1">
                <a:latin typeface="Flanders Art Sans"/>
                <a:ea typeface="Calibri"/>
                <a:cs typeface="Calibri"/>
              </a:rPr>
              <a:t>aanpassingen</a:t>
            </a:r>
            <a:r>
              <a:rPr lang="en-US" sz="1800">
                <a:latin typeface="Flanders Art Sans"/>
                <a:ea typeface="Calibri"/>
                <a:cs typeface="Calibri"/>
              </a:rPr>
              <a:t> </a:t>
            </a:r>
            <a:r>
              <a:rPr lang="en-US" sz="1800" err="1">
                <a:latin typeface="Flanders Art Sans"/>
                <a:ea typeface="Calibri"/>
                <a:cs typeface="Calibri"/>
              </a:rPr>
              <a:t>uit</a:t>
            </a:r>
            <a:endParaRPr lang="en-US" sz="1800">
              <a:latin typeface="Flanders Art Sans"/>
              <a:ea typeface="Calibri"/>
              <a:cs typeface="Calibri"/>
            </a:endParaRPr>
          </a:p>
          <a:p>
            <a:endParaRPr lang="nl-BE"/>
          </a:p>
        </p:txBody>
      </p:sp>
      <p:sp>
        <p:nvSpPr>
          <p:cNvPr id="5" name="Tijdelijke aanduiding voor tekst 4">
            <a:extLst>
              <a:ext uri="{FF2B5EF4-FFF2-40B4-BE49-F238E27FC236}">
                <a16:creationId xmlns:a16="http://schemas.microsoft.com/office/drawing/2014/main" id="{CE3D0518-DCF7-F3FE-DB79-9CEDDAF4B28C}"/>
              </a:ext>
            </a:extLst>
          </p:cNvPr>
          <p:cNvSpPr>
            <a:spLocks noGrp="1"/>
          </p:cNvSpPr>
          <p:nvPr>
            <p:ph type="body" sz="quarter" idx="11"/>
          </p:nvPr>
        </p:nvSpPr>
        <p:spPr/>
        <p:txBody>
          <a:bodyPr vert="horz" lIns="180000" tIns="1656000" rIns="180000" bIns="45720" rtlCol="0" anchor="t">
            <a:noAutofit/>
          </a:bodyPr>
          <a:lstStyle/>
          <a:p>
            <a:pPr marL="285750" indent="-285750" algn="l">
              <a:buChar char="•"/>
            </a:pPr>
            <a:r>
              <a:rPr lang="en-US" sz="1800" err="1">
                <a:latin typeface="Flanders Art Sans"/>
                <a:ea typeface="+mn-lt"/>
                <a:cs typeface="+mn-lt"/>
              </a:rPr>
              <a:t>Dialoog</a:t>
            </a:r>
            <a:r>
              <a:rPr lang="en-US" sz="1800">
                <a:latin typeface="Flanders Art Sans"/>
                <a:ea typeface="+mn-lt"/>
                <a:cs typeface="+mn-lt"/>
              </a:rPr>
              <a:t> </a:t>
            </a:r>
            <a:r>
              <a:rPr lang="en-US" sz="1800" err="1">
                <a:latin typeface="Flanders Art Sans"/>
                <a:ea typeface="+mn-lt"/>
                <a:cs typeface="+mn-lt"/>
              </a:rPr>
              <a:t>entiteit</a:t>
            </a:r>
            <a:r>
              <a:rPr lang="en-US" sz="1800">
                <a:latin typeface="Flanders Art Sans"/>
                <a:ea typeface="+mn-lt"/>
                <a:cs typeface="+mn-lt"/>
              </a:rPr>
              <a:t> </a:t>
            </a:r>
            <a:r>
              <a:rPr lang="en-US" sz="1800" err="1">
                <a:latin typeface="Flanders Art Sans"/>
                <a:ea typeface="+mn-lt"/>
                <a:cs typeface="+mn-lt"/>
              </a:rPr>
              <a:t>en</a:t>
            </a:r>
            <a:r>
              <a:rPr lang="en-US" sz="1800">
                <a:latin typeface="Flanders Art Sans"/>
                <a:ea typeface="+mn-lt"/>
                <a:cs typeface="+mn-lt"/>
              </a:rPr>
              <a:t> PL </a:t>
            </a:r>
            <a:endParaRPr lang="en-US">
              <a:latin typeface="Flanders Art Sans"/>
              <a:ea typeface="+mn-lt"/>
              <a:cs typeface="+mn-lt"/>
            </a:endParaRPr>
          </a:p>
          <a:p>
            <a:pPr marL="285750" indent="-285750" algn="l">
              <a:buChar char="•"/>
            </a:pPr>
            <a:r>
              <a:rPr lang="en-US" sz="1800" err="1">
                <a:latin typeface="Flanders Art Sans"/>
                <a:ea typeface="+mn-lt"/>
                <a:cs typeface="+mn-lt"/>
              </a:rPr>
              <a:t>Aanvraag</a:t>
            </a:r>
            <a:r>
              <a:rPr lang="en-US" sz="1800">
                <a:latin typeface="Flanders Art Sans"/>
                <a:ea typeface="+mn-lt"/>
                <a:cs typeface="+mn-lt"/>
              </a:rPr>
              <a:t> </a:t>
            </a:r>
            <a:r>
              <a:rPr lang="en-US" sz="1800" err="1">
                <a:latin typeface="Flanders Art Sans"/>
                <a:ea typeface="+mn-lt"/>
                <a:cs typeface="+mn-lt"/>
              </a:rPr>
              <a:t>redelijke</a:t>
            </a:r>
            <a:r>
              <a:rPr lang="en-US" sz="1800">
                <a:latin typeface="Flanders Art Sans"/>
                <a:ea typeface="+mn-lt"/>
                <a:cs typeface="+mn-lt"/>
              </a:rPr>
              <a:t> </a:t>
            </a:r>
            <a:r>
              <a:rPr lang="en-US" sz="1800" err="1">
                <a:latin typeface="Flanders Art Sans"/>
                <a:ea typeface="+mn-lt"/>
                <a:cs typeface="+mn-lt"/>
              </a:rPr>
              <a:t>aanpassingen</a:t>
            </a:r>
            <a:r>
              <a:rPr lang="en-US" sz="1800">
                <a:latin typeface="Flanders Art Sans"/>
                <a:ea typeface="+mn-lt"/>
                <a:cs typeface="+mn-lt"/>
              </a:rPr>
              <a:t> via </a:t>
            </a:r>
            <a:r>
              <a:rPr lang="en-US" sz="1800" err="1">
                <a:latin typeface="Flanders Art Sans"/>
                <a:ea typeface="+mn-lt"/>
                <a:cs typeface="+mn-lt"/>
              </a:rPr>
              <a:t>aanvraag-formulier</a:t>
            </a:r>
            <a:endParaRPr lang="en-US" sz="1800">
              <a:latin typeface="Flanders Art Sans"/>
              <a:ea typeface="+mn-lt"/>
              <a:cs typeface="+mn-lt"/>
            </a:endParaRPr>
          </a:p>
          <a:p>
            <a:endParaRPr lang="nl-BE"/>
          </a:p>
        </p:txBody>
      </p:sp>
      <p:sp>
        <p:nvSpPr>
          <p:cNvPr id="6" name="Titel 5">
            <a:extLst>
              <a:ext uri="{FF2B5EF4-FFF2-40B4-BE49-F238E27FC236}">
                <a16:creationId xmlns:a16="http://schemas.microsoft.com/office/drawing/2014/main" id="{D8037395-68AD-C75F-FD28-714CD331E108}"/>
              </a:ext>
            </a:extLst>
          </p:cNvPr>
          <p:cNvSpPr>
            <a:spLocks noGrp="1"/>
          </p:cNvSpPr>
          <p:nvPr>
            <p:ph type="title"/>
          </p:nvPr>
        </p:nvSpPr>
        <p:spPr/>
        <p:txBody>
          <a:bodyPr/>
          <a:lstStyle/>
          <a:p>
            <a:r>
              <a:rPr lang="nl-BE">
                <a:latin typeface="FlandersArtSans-Bold"/>
              </a:rPr>
              <a:t>Aangepaste dienstverlening TOM: 1 januari 2025</a:t>
            </a:r>
            <a:endParaRPr lang="nl-BE"/>
          </a:p>
        </p:txBody>
      </p:sp>
      <p:sp>
        <p:nvSpPr>
          <p:cNvPr id="7" name="Tijdelijke aanduiding voor tekst 6">
            <a:extLst>
              <a:ext uri="{FF2B5EF4-FFF2-40B4-BE49-F238E27FC236}">
                <a16:creationId xmlns:a16="http://schemas.microsoft.com/office/drawing/2014/main" id="{56E04280-02D3-3EE5-86A6-162AF5349C31}"/>
              </a:ext>
            </a:extLst>
          </p:cNvPr>
          <p:cNvSpPr>
            <a:spLocks noGrp="1"/>
          </p:cNvSpPr>
          <p:nvPr>
            <p:ph type="body" sz="quarter" idx="10"/>
          </p:nvPr>
        </p:nvSpPr>
        <p:spPr/>
        <p:txBody>
          <a:bodyPr/>
          <a:lstStyle/>
          <a:p>
            <a:endParaRPr lang="nl-BE"/>
          </a:p>
        </p:txBody>
      </p:sp>
      <p:sp>
        <p:nvSpPr>
          <p:cNvPr id="8" name="Tijdelijke aanduiding voor tekst 7">
            <a:extLst>
              <a:ext uri="{FF2B5EF4-FFF2-40B4-BE49-F238E27FC236}">
                <a16:creationId xmlns:a16="http://schemas.microsoft.com/office/drawing/2014/main" id="{B5972E4C-9C57-967D-BE6A-148C1753EACF}"/>
              </a:ext>
            </a:extLst>
          </p:cNvPr>
          <p:cNvSpPr>
            <a:spLocks noGrp="1"/>
          </p:cNvSpPr>
          <p:nvPr>
            <p:ph type="body" sz="quarter" idx="12"/>
          </p:nvPr>
        </p:nvSpPr>
        <p:spPr/>
        <p:txBody>
          <a:bodyPr/>
          <a:lstStyle/>
          <a:p>
            <a:endParaRPr lang="nl-BE"/>
          </a:p>
        </p:txBody>
      </p:sp>
      <p:sp>
        <p:nvSpPr>
          <p:cNvPr id="9" name="Tijdelijke aanduiding voor tekst 8">
            <a:extLst>
              <a:ext uri="{FF2B5EF4-FFF2-40B4-BE49-F238E27FC236}">
                <a16:creationId xmlns:a16="http://schemas.microsoft.com/office/drawing/2014/main" id="{5564D6AF-4F1C-BB42-AADC-21B3B0E02A04}"/>
              </a:ext>
            </a:extLst>
          </p:cNvPr>
          <p:cNvSpPr>
            <a:spLocks noGrp="1"/>
          </p:cNvSpPr>
          <p:nvPr>
            <p:ph type="body" sz="quarter" idx="14"/>
          </p:nvPr>
        </p:nvSpPr>
        <p:spPr/>
        <p:txBody>
          <a:bodyPr/>
          <a:lstStyle/>
          <a:p>
            <a:endParaRPr lang="nl-BE"/>
          </a:p>
        </p:txBody>
      </p:sp>
      <p:sp>
        <p:nvSpPr>
          <p:cNvPr id="10" name="Tijdelijke aanduiding voor tekst 9">
            <a:extLst>
              <a:ext uri="{FF2B5EF4-FFF2-40B4-BE49-F238E27FC236}">
                <a16:creationId xmlns:a16="http://schemas.microsoft.com/office/drawing/2014/main" id="{7F2A82CB-7B31-AD9B-4651-11A2F62BEF9D}"/>
              </a:ext>
            </a:extLst>
          </p:cNvPr>
          <p:cNvSpPr>
            <a:spLocks noGrp="1"/>
          </p:cNvSpPr>
          <p:nvPr>
            <p:ph type="body" sz="quarter" idx="16"/>
          </p:nvPr>
        </p:nvSpPr>
        <p:spPr/>
        <p:txBody>
          <a:bodyPr/>
          <a:lstStyle/>
          <a:p>
            <a:endParaRPr lang="nl-BE"/>
          </a:p>
        </p:txBody>
      </p:sp>
      <p:sp>
        <p:nvSpPr>
          <p:cNvPr id="11" name="Tijdelijke aanduiding voor tekst 10">
            <a:extLst>
              <a:ext uri="{FF2B5EF4-FFF2-40B4-BE49-F238E27FC236}">
                <a16:creationId xmlns:a16="http://schemas.microsoft.com/office/drawing/2014/main" id="{A54B0ECE-08F1-0894-27A4-8CB1A34B9C59}"/>
              </a:ext>
            </a:extLst>
          </p:cNvPr>
          <p:cNvSpPr>
            <a:spLocks noGrp="1"/>
          </p:cNvSpPr>
          <p:nvPr>
            <p:ph type="body" sz="quarter" idx="23"/>
          </p:nvPr>
        </p:nvSpPr>
        <p:spPr/>
        <p:txBody>
          <a:bodyPr/>
          <a:lstStyle/>
          <a:p>
            <a:endParaRPr lang="nl-BE"/>
          </a:p>
        </p:txBody>
      </p:sp>
      <p:sp>
        <p:nvSpPr>
          <p:cNvPr id="12" name="Tijdelijke aanduiding voor tekst 11">
            <a:extLst>
              <a:ext uri="{FF2B5EF4-FFF2-40B4-BE49-F238E27FC236}">
                <a16:creationId xmlns:a16="http://schemas.microsoft.com/office/drawing/2014/main" id="{B1A70FDA-6734-C019-B053-55F1FE080001}"/>
              </a:ext>
            </a:extLst>
          </p:cNvPr>
          <p:cNvSpPr>
            <a:spLocks noGrp="1"/>
          </p:cNvSpPr>
          <p:nvPr>
            <p:ph type="body" sz="quarter" idx="24"/>
          </p:nvPr>
        </p:nvSpPr>
        <p:spPr/>
        <p:txBody>
          <a:bodyPr/>
          <a:lstStyle/>
          <a:p>
            <a:endParaRPr lang="nl-BE"/>
          </a:p>
        </p:txBody>
      </p:sp>
      <p:sp>
        <p:nvSpPr>
          <p:cNvPr id="13" name="Tijdelijke aanduiding voor tekst 12">
            <a:extLst>
              <a:ext uri="{FF2B5EF4-FFF2-40B4-BE49-F238E27FC236}">
                <a16:creationId xmlns:a16="http://schemas.microsoft.com/office/drawing/2014/main" id="{36C8621E-E9DB-EDE1-C559-50786E3E9246}"/>
              </a:ext>
            </a:extLst>
          </p:cNvPr>
          <p:cNvSpPr>
            <a:spLocks noGrp="1"/>
          </p:cNvSpPr>
          <p:nvPr>
            <p:ph type="body" sz="quarter" idx="25"/>
          </p:nvPr>
        </p:nvSpPr>
        <p:spPr/>
        <p:txBody>
          <a:bodyPr/>
          <a:lstStyle/>
          <a:p>
            <a:endParaRPr lang="nl-BE"/>
          </a:p>
        </p:txBody>
      </p:sp>
    </p:spTree>
    <p:extLst>
      <p:ext uri="{BB962C8B-B14F-4D97-AF65-F5344CB8AC3E}">
        <p14:creationId xmlns:p14="http://schemas.microsoft.com/office/powerpoint/2010/main" val="54101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Rechte verbindingslijn 27">
            <a:extLst>
              <a:ext uri="{FF2B5EF4-FFF2-40B4-BE49-F238E27FC236}">
                <a16:creationId xmlns:a16="http://schemas.microsoft.com/office/drawing/2014/main" id="{F72371D3-1B0B-079E-2DD8-3817824AADE3}"/>
              </a:ext>
            </a:extLst>
          </p:cNvPr>
          <p:cNvCxnSpPr>
            <a:cxnSpLocks/>
          </p:cNvCxnSpPr>
          <p:nvPr/>
        </p:nvCxnSpPr>
        <p:spPr>
          <a:xfrm>
            <a:off x="8100955" y="2895876"/>
            <a:ext cx="1631150" cy="122138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B3667558-3C80-EEB5-B551-ADBC360A4D4A}"/>
              </a:ext>
            </a:extLst>
          </p:cNvPr>
          <p:cNvCxnSpPr>
            <a:cxnSpLocks/>
          </p:cNvCxnSpPr>
          <p:nvPr/>
        </p:nvCxnSpPr>
        <p:spPr>
          <a:xfrm flipV="1">
            <a:off x="8041589" y="4142014"/>
            <a:ext cx="1716720" cy="122628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D174A71E-6870-1CA6-3518-6F57413E15A8}"/>
              </a:ext>
            </a:extLst>
          </p:cNvPr>
          <p:cNvCxnSpPr>
            <a:cxnSpLocks/>
            <a:stCxn id="11" idx="3"/>
          </p:cNvCxnSpPr>
          <p:nvPr/>
        </p:nvCxnSpPr>
        <p:spPr>
          <a:xfrm>
            <a:off x="4723376" y="4034305"/>
            <a:ext cx="1462700" cy="13339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5F64689D-3C18-9DFF-9B48-A7DDC9BFD22E}"/>
              </a:ext>
            </a:extLst>
          </p:cNvPr>
          <p:cNvCxnSpPr>
            <a:cxnSpLocks/>
            <a:stCxn id="11" idx="3"/>
          </p:cNvCxnSpPr>
          <p:nvPr/>
        </p:nvCxnSpPr>
        <p:spPr>
          <a:xfrm flipV="1">
            <a:off x="4723376" y="2895876"/>
            <a:ext cx="1489075" cy="113842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ijdelijke aanduiding voor tekst 10">
            <a:extLst>
              <a:ext uri="{FF2B5EF4-FFF2-40B4-BE49-F238E27FC236}">
                <a16:creationId xmlns:a16="http://schemas.microsoft.com/office/drawing/2014/main" id="{97234771-1B2B-EBBC-8E5B-3EA2B6FCE3CA}"/>
              </a:ext>
            </a:extLst>
          </p:cNvPr>
          <p:cNvSpPr>
            <a:spLocks noGrp="1"/>
          </p:cNvSpPr>
          <p:nvPr>
            <p:ph type="body" sz="quarter" idx="19"/>
          </p:nvPr>
        </p:nvSpPr>
        <p:spPr/>
        <p:txBody>
          <a:bodyPr/>
          <a:lstStyle/>
          <a:p>
            <a:r>
              <a:rPr lang="en-US" sz="1800" err="1">
                <a:latin typeface="Flanders Art Sans"/>
                <a:ea typeface="+mn-lt"/>
                <a:cs typeface="+mn-lt"/>
              </a:rPr>
              <a:t>Entiteit</a:t>
            </a:r>
            <a:r>
              <a:rPr lang="en-US" sz="1800">
                <a:latin typeface="Flanders Art Sans"/>
                <a:ea typeface="+mn-lt"/>
                <a:cs typeface="+mn-lt"/>
              </a:rPr>
              <a:t> </a:t>
            </a:r>
            <a:r>
              <a:rPr lang="en-US" sz="1800" err="1">
                <a:latin typeface="Flanders Art Sans"/>
                <a:ea typeface="+mn-lt"/>
                <a:cs typeface="+mn-lt"/>
              </a:rPr>
              <a:t>beslist</a:t>
            </a:r>
            <a:r>
              <a:rPr lang="en-US" sz="1800">
                <a:latin typeface="Flanders Art Sans"/>
                <a:ea typeface="+mn-lt"/>
                <a:cs typeface="+mn-lt"/>
              </a:rPr>
              <a:t> en </a:t>
            </a:r>
            <a:r>
              <a:rPr lang="en-US" sz="1800" err="1">
                <a:latin typeface="Flanders Art Sans"/>
                <a:ea typeface="+mn-lt"/>
                <a:cs typeface="+mn-lt"/>
              </a:rPr>
              <a:t>voert</a:t>
            </a:r>
            <a:r>
              <a:rPr lang="en-US" sz="1800">
                <a:latin typeface="Flanders Art Sans"/>
                <a:ea typeface="+mn-lt"/>
                <a:cs typeface="+mn-lt"/>
              </a:rPr>
              <a:t> </a:t>
            </a:r>
            <a:r>
              <a:rPr lang="en-US" sz="1800" err="1">
                <a:latin typeface="Flanders Art Sans"/>
                <a:ea typeface="+mn-lt"/>
                <a:cs typeface="+mn-lt"/>
              </a:rPr>
              <a:t>redelijke</a:t>
            </a:r>
            <a:r>
              <a:rPr lang="en-US" sz="1800">
                <a:latin typeface="Flanders Art Sans"/>
                <a:ea typeface="+mn-lt"/>
                <a:cs typeface="+mn-lt"/>
              </a:rPr>
              <a:t> </a:t>
            </a:r>
            <a:r>
              <a:rPr lang="en-US" sz="1800" err="1">
                <a:latin typeface="Flanders Art Sans"/>
                <a:ea typeface="+mn-lt"/>
                <a:cs typeface="+mn-lt"/>
              </a:rPr>
              <a:t>aanpassingen</a:t>
            </a:r>
            <a:r>
              <a:rPr lang="en-US" sz="1800">
                <a:latin typeface="Flanders Art Sans"/>
                <a:ea typeface="+mn-lt"/>
                <a:cs typeface="+mn-lt"/>
              </a:rPr>
              <a:t> </a:t>
            </a:r>
            <a:r>
              <a:rPr lang="en-US" sz="1800" err="1">
                <a:latin typeface="Flanders Art Sans"/>
                <a:ea typeface="+mn-lt"/>
                <a:cs typeface="+mn-lt"/>
              </a:rPr>
              <a:t>uit</a:t>
            </a:r>
            <a:r>
              <a:rPr lang="en-US" sz="1800">
                <a:latin typeface="Flanders Art Sans"/>
                <a:ea typeface="+mn-lt"/>
                <a:cs typeface="+mn-lt"/>
              </a:rPr>
              <a:t> in </a:t>
            </a:r>
            <a:r>
              <a:rPr lang="en-US" sz="1800" err="1">
                <a:latin typeface="Flanders Art Sans"/>
                <a:ea typeface="+mn-lt"/>
                <a:cs typeface="+mn-lt"/>
              </a:rPr>
              <a:t>overleg</a:t>
            </a:r>
            <a:r>
              <a:rPr lang="en-US" sz="1800">
                <a:latin typeface="Flanders Art Sans"/>
                <a:ea typeface="+mn-lt"/>
                <a:cs typeface="+mn-lt"/>
              </a:rPr>
              <a:t> met DDB</a:t>
            </a:r>
          </a:p>
          <a:p>
            <a:endParaRPr lang="nl-BE"/>
          </a:p>
        </p:txBody>
      </p:sp>
      <p:sp>
        <p:nvSpPr>
          <p:cNvPr id="12" name="Tijdelijke aanduiding voor tekst 11">
            <a:extLst>
              <a:ext uri="{FF2B5EF4-FFF2-40B4-BE49-F238E27FC236}">
                <a16:creationId xmlns:a16="http://schemas.microsoft.com/office/drawing/2014/main" id="{98F393ED-4ACA-99DF-59F6-9F459E924AA2}"/>
              </a:ext>
            </a:extLst>
          </p:cNvPr>
          <p:cNvSpPr>
            <a:spLocks noGrp="1"/>
          </p:cNvSpPr>
          <p:nvPr>
            <p:ph type="body" sz="quarter" idx="20"/>
          </p:nvPr>
        </p:nvSpPr>
        <p:spPr>
          <a:xfrm>
            <a:off x="6204105" y="1682246"/>
            <a:ext cx="1981670" cy="1964516"/>
          </a:xfrm>
        </p:spPr>
        <p:txBody>
          <a:bodyPr/>
          <a:lstStyle/>
          <a:p>
            <a:endParaRPr lang="nl-BE"/>
          </a:p>
        </p:txBody>
      </p:sp>
      <p:sp>
        <p:nvSpPr>
          <p:cNvPr id="13" name="Tijdelijke aanduiding voor tekst 12">
            <a:extLst>
              <a:ext uri="{FF2B5EF4-FFF2-40B4-BE49-F238E27FC236}">
                <a16:creationId xmlns:a16="http://schemas.microsoft.com/office/drawing/2014/main" id="{F121C24D-F49F-036E-A88E-649E275484B8}"/>
              </a:ext>
            </a:extLst>
          </p:cNvPr>
          <p:cNvSpPr>
            <a:spLocks noGrp="1"/>
          </p:cNvSpPr>
          <p:nvPr>
            <p:ph type="body" sz="quarter" idx="21"/>
          </p:nvPr>
        </p:nvSpPr>
        <p:spPr>
          <a:xfrm>
            <a:off x="6205798" y="4256137"/>
            <a:ext cx="1981670" cy="2075818"/>
          </a:xfrm>
        </p:spPr>
        <p:txBody>
          <a:bodyPr/>
          <a:lstStyle/>
          <a:p>
            <a:endParaRPr lang="nl-BE"/>
          </a:p>
        </p:txBody>
      </p:sp>
      <p:sp>
        <p:nvSpPr>
          <p:cNvPr id="14" name="Tijdelijke aanduiding voor tekst 13">
            <a:extLst>
              <a:ext uri="{FF2B5EF4-FFF2-40B4-BE49-F238E27FC236}">
                <a16:creationId xmlns:a16="http://schemas.microsoft.com/office/drawing/2014/main" id="{B3EA3CA1-E639-7DE2-8CCD-64EDD0F61078}"/>
              </a:ext>
            </a:extLst>
          </p:cNvPr>
          <p:cNvSpPr>
            <a:spLocks noGrp="1"/>
          </p:cNvSpPr>
          <p:nvPr>
            <p:ph type="body" sz="quarter" idx="22"/>
          </p:nvPr>
        </p:nvSpPr>
        <p:spPr/>
        <p:txBody>
          <a:bodyPr vert="horz" lIns="180000" tIns="1656000" rIns="180000" bIns="45720" rtlCol="0" anchor="t">
            <a:noAutofit/>
          </a:bodyPr>
          <a:lstStyle/>
          <a:p>
            <a:r>
              <a:rPr lang="en-US" sz="1800">
                <a:latin typeface="Flanders Art Sans"/>
                <a:ea typeface="Calibri"/>
                <a:cs typeface="Calibri"/>
              </a:rPr>
              <a:t>DDB </a:t>
            </a:r>
            <a:r>
              <a:rPr lang="en-US" err="1">
                <a:latin typeface="Flanders Art Sans"/>
                <a:ea typeface="Calibri"/>
                <a:cs typeface="Calibri"/>
              </a:rPr>
              <a:t>bestelt</a:t>
            </a:r>
            <a:r>
              <a:rPr lang="en-US" sz="1800">
                <a:latin typeface="Flanders Art Sans"/>
                <a:ea typeface="Calibri"/>
                <a:cs typeface="Calibri"/>
              </a:rPr>
              <a:t> </a:t>
            </a:r>
            <a:r>
              <a:rPr lang="en-US" sz="1800" err="1">
                <a:latin typeface="Flanders Art Sans"/>
                <a:ea typeface="Calibri"/>
                <a:cs typeface="Calibri"/>
              </a:rPr>
              <a:t>en</a:t>
            </a:r>
            <a:r>
              <a:rPr lang="en-US" sz="1800">
                <a:latin typeface="Flanders Art Sans"/>
                <a:ea typeface="Calibri"/>
                <a:cs typeface="Calibri"/>
              </a:rPr>
              <a:t> </a:t>
            </a:r>
            <a:r>
              <a:rPr lang="en-US" sz="1800" err="1">
                <a:latin typeface="Flanders Art Sans"/>
                <a:ea typeface="Calibri"/>
                <a:cs typeface="Calibri"/>
              </a:rPr>
              <a:t>betaalt</a:t>
            </a:r>
            <a:endParaRPr lang="en-US" sz="1800">
              <a:latin typeface="Flanders Art Sans"/>
              <a:ea typeface="Calibri"/>
              <a:cs typeface="Calibri"/>
            </a:endParaRPr>
          </a:p>
          <a:p>
            <a:endParaRPr lang="nl-BE"/>
          </a:p>
        </p:txBody>
      </p:sp>
      <p:sp>
        <p:nvSpPr>
          <p:cNvPr id="6" name="Tijdelijke aanduiding voor tekst 5">
            <a:extLst>
              <a:ext uri="{FF2B5EF4-FFF2-40B4-BE49-F238E27FC236}">
                <a16:creationId xmlns:a16="http://schemas.microsoft.com/office/drawing/2014/main" id="{7C3D50F6-EEB3-6280-9BD9-68AB381313AC}"/>
              </a:ext>
            </a:extLst>
          </p:cNvPr>
          <p:cNvSpPr>
            <a:spLocks noGrp="1"/>
          </p:cNvSpPr>
          <p:nvPr>
            <p:ph type="body" sz="quarter" idx="11"/>
          </p:nvPr>
        </p:nvSpPr>
        <p:spPr/>
        <p:txBody>
          <a:bodyPr vert="horz" lIns="180000" tIns="1656000" rIns="180000" bIns="45720" rtlCol="0" anchor="t">
            <a:noAutofit/>
          </a:bodyPr>
          <a:lstStyle/>
          <a:p>
            <a:pPr marL="285750" indent="-285750" algn="l">
              <a:buChar char="•"/>
            </a:pPr>
            <a:r>
              <a:rPr lang="en-US" sz="1800" err="1">
                <a:latin typeface="Flanders Art Sans"/>
                <a:ea typeface="+mn-lt"/>
                <a:cs typeface="+mn-lt"/>
              </a:rPr>
              <a:t>Dialoog</a:t>
            </a:r>
            <a:r>
              <a:rPr lang="en-US" sz="1800">
                <a:latin typeface="Flanders Art Sans"/>
                <a:ea typeface="+mn-lt"/>
                <a:cs typeface="+mn-lt"/>
              </a:rPr>
              <a:t> PL </a:t>
            </a:r>
            <a:r>
              <a:rPr lang="en-US" sz="1800" err="1">
                <a:latin typeface="Flanders Art Sans"/>
                <a:ea typeface="+mn-lt"/>
                <a:cs typeface="+mn-lt"/>
              </a:rPr>
              <a:t>en</a:t>
            </a:r>
            <a:r>
              <a:rPr lang="en-US" sz="1800">
                <a:latin typeface="Flanders Art Sans"/>
                <a:ea typeface="+mn-lt"/>
                <a:cs typeface="+mn-lt"/>
              </a:rPr>
              <a:t> </a:t>
            </a:r>
            <a:r>
              <a:rPr lang="en-US" err="1">
                <a:latin typeface="Flanders Art Sans"/>
                <a:ea typeface="+mn-lt"/>
                <a:cs typeface="+mn-lt"/>
              </a:rPr>
              <a:t>entiteit</a:t>
            </a:r>
            <a:endParaRPr lang="nl-NL" err="1">
              <a:ea typeface="+mn-lt"/>
              <a:cs typeface="+mn-lt"/>
            </a:endParaRPr>
          </a:p>
          <a:p>
            <a:pPr marL="285750" indent="-285750" algn="l">
              <a:buChar char="•"/>
            </a:pPr>
            <a:r>
              <a:rPr lang="en-US" err="1">
                <a:latin typeface="Flanders Art Sans"/>
                <a:ea typeface="+mn-lt"/>
                <a:cs typeface="+mn-lt"/>
              </a:rPr>
              <a:t>Aanvraag</a:t>
            </a:r>
            <a:r>
              <a:rPr lang="en-US" sz="1800">
                <a:latin typeface="Flanders Art Sans"/>
                <a:ea typeface="+mn-lt"/>
                <a:cs typeface="+mn-lt"/>
              </a:rPr>
              <a:t> </a:t>
            </a:r>
            <a:r>
              <a:rPr lang="en-US" sz="1800" err="1">
                <a:latin typeface="Flanders Art Sans"/>
                <a:ea typeface="+mn-lt"/>
                <a:cs typeface="+mn-lt"/>
              </a:rPr>
              <a:t>redelijke</a:t>
            </a:r>
            <a:r>
              <a:rPr lang="en-US" sz="1800">
                <a:latin typeface="Flanders Art Sans"/>
                <a:ea typeface="+mn-lt"/>
                <a:cs typeface="+mn-lt"/>
              </a:rPr>
              <a:t> </a:t>
            </a:r>
            <a:r>
              <a:rPr lang="en-US" sz="1800" err="1">
                <a:latin typeface="Flanders Art Sans"/>
                <a:ea typeface="+mn-lt"/>
                <a:cs typeface="+mn-lt"/>
              </a:rPr>
              <a:t>aanpassingen</a:t>
            </a:r>
            <a:r>
              <a:rPr lang="en-US" sz="1800">
                <a:latin typeface="Flanders Art Sans"/>
                <a:ea typeface="+mn-lt"/>
                <a:cs typeface="+mn-lt"/>
              </a:rPr>
              <a:t> door PL </a:t>
            </a:r>
            <a:r>
              <a:rPr lang="en-US" sz="1800" err="1">
                <a:latin typeface="Flanders Art Sans"/>
                <a:ea typeface="+mn-lt"/>
                <a:cs typeface="+mn-lt"/>
              </a:rPr>
              <a:t>bij</a:t>
            </a:r>
            <a:r>
              <a:rPr lang="en-US" sz="1800">
                <a:latin typeface="Flanders Art Sans"/>
                <a:ea typeface="+mn-lt"/>
                <a:cs typeface="+mn-lt"/>
              </a:rPr>
              <a:t> </a:t>
            </a:r>
            <a:r>
              <a:rPr lang="en-US" sz="1800" err="1">
                <a:latin typeface="Flanders Art Sans"/>
                <a:ea typeface="+mn-lt"/>
                <a:cs typeface="+mn-lt"/>
              </a:rPr>
              <a:t>entiteit</a:t>
            </a:r>
            <a:r>
              <a:rPr lang="en-US" sz="1800">
                <a:latin typeface="Flanders Art Sans"/>
                <a:ea typeface="+mn-lt"/>
                <a:cs typeface="+mn-lt"/>
              </a:rPr>
              <a:t> </a:t>
            </a:r>
            <a:endParaRPr lang="nl-NL"/>
          </a:p>
          <a:p>
            <a:pPr algn="l"/>
            <a:endParaRPr lang="nl-BE"/>
          </a:p>
        </p:txBody>
      </p:sp>
      <p:sp>
        <p:nvSpPr>
          <p:cNvPr id="4" name="Titel 3">
            <a:extLst>
              <a:ext uri="{FF2B5EF4-FFF2-40B4-BE49-F238E27FC236}">
                <a16:creationId xmlns:a16="http://schemas.microsoft.com/office/drawing/2014/main" id="{4CFE4290-C6DB-D71E-6779-7482ADBAED11}"/>
              </a:ext>
            </a:extLst>
          </p:cNvPr>
          <p:cNvSpPr>
            <a:spLocks noGrp="1"/>
          </p:cNvSpPr>
          <p:nvPr>
            <p:ph type="title"/>
          </p:nvPr>
        </p:nvSpPr>
        <p:spPr/>
        <p:txBody>
          <a:bodyPr/>
          <a:lstStyle/>
          <a:p>
            <a:r>
              <a:rPr lang="nl-BE"/>
              <a:t>Overgangsperiode</a:t>
            </a:r>
          </a:p>
        </p:txBody>
      </p:sp>
      <p:sp>
        <p:nvSpPr>
          <p:cNvPr id="5" name="Tijdelijke aanduiding voor tekst 4">
            <a:extLst>
              <a:ext uri="{FF2B5EF4-FFF2-40B4-BE49-F238E27FC236}">
                <a16:creationId xmlns:a16="http://schemas.microsoft.com/office/drawing/2014/main" id="{5714AC28-B314-7CE5-8004-C27D8E78BCCE}"/>
              </a:ext>
            </a:extLst>
          </p:cNvPr>
          <p:cNvSpPr>
            <a:spLocks noGrp="1"/>
          </p:cNvSpPr>
          <p:nvPr>
            <p:ph type="body" sz="quarter" idx="10"/>
          </p:nvPr>
        </p:nvSpPr>
        <p:spPr/>
        <p:txBody>
          <a:bodyPr/>
          <a:lstStyle/>
          <a:p>
            <a:endParaRPr lang="nl-BE"/>
          </a:p>
        </p:txBody>
      </p:sp>
      <p:sp>
        <p:nvSpPr>
          <p:cNvPr id="7" name="Tijdelijke aanduiding voor tekst 6">
            <a:extLst>
              <a:ext uri="{FF2B5EF4-FFF2-40B4-BE49-F238E27FC236}">
                <a16:creationId xmlns:a16="http://schemas.microsoft.com/office/drawing/2014/main" id="{049EA1E7-FCBC-B2DB-A485-2364DF32EFAE}"/>
              </a:ext>
            </a:extLst>
          </p:cNvPr>
          <p:cNvSpPr>
            <a:spLocks noGrp="1"/>
          </p:cNvSpPr>
          <p:nvPr>
            <p:ph type="body" sz="quarter" idx="12"/>
          </p:nvPr>
        </p:nvSpPr>
        <p:spPr/>
        <p:txBody>
          <a:bodyPr/>
          <a:lstStyle/>
          <a:p>
            <a:endParaRPr lang="nl-BE"/>
          </a:p>
        </p:txBody>
      </p:sp>
      <p:sp>
        <p:nvSpPr>
          <p:cNvPr id="8" name="Tijdelijke aanduiding voor tekst 7">
            <a:extLst>
              <a:ext uri="{FF2B5EF4-FFF2-40B4-BE49-F238E27FC236}">
                <a16:creationId xmlns:a16="http://schemas.microsoft.com/office/drawing/2014/main" id="{413FD9D5-BA8D-899F-1B26-0EC7079705C1}"/>
              </a:ext>
            </a:extLst>
          </p:cNvPr>
          <p:cNvSpPr>
            <a:spLocks noGrp="1"/>
          </p:cNvSpPr>
          <p:nvPr>
            <p:ph type="body" sz="quarter" idx="14"/>
          </p:nvPr>
        </p:nvSpPr>
        <p:spPr>
          <a:xfrm>
            <a:off x="6208864" y="1682247"/>
            <a:ext cx="1982800" cy="843378"/>
          </a:xfrm>
        </p:spPr>
        <p:txBody>
          <a:bodyPr/>
          <a:lstStyle/>
          <a:p>
            <a:endParaRPr lang="nl-BE"/>
          </a:p>
        </p:txBody>
      </p:sp>
      <p:sp>
        <p:nvSpPr>
          <p:cNvPr id="9" name="Tijdelijke aanduiding voor tekst 8">
            <a:extLst>
              <a:ext uri="{FF2B5EF4-FFF2-40B4-BE49-F238E27FC236}">
                <a16:creationId xmlns:a16="http://schemas.microsoft.com/office/drawing/2014/main" id="{CC33CD12-E692-E065-86F6-48987293BB3B}"/>
              </a:ext>
            </a:extLst>
          </p:cNvPr>
          <p:cNvSpPr>
            <a:spLocks noGrp="1"/>
          </p:cNvSpPr>
          <p:nvPr>
            <p:ph type="body" sz="quarter" idx="16"/>
          </p:nvPr>
        </p:nvSpPr>
        <p:spPr>
          <a:xfrm>
            <a:off x="6204668" y="4117258"/>
            <a:ext cx="1982800" cy="837052"/>
          </a:xfrm>
        </p:spPr>
        <p:txBody>
          <a:bodyPr/>
          <a:lstStyle/>
          <a:p>
            <a:endParaRPr lang="nl-BE"/>
          </a:p>
        </p:txBody>
      </p:sp>
      <p:sp>
        <p:nvSpPr>
          <p:cNvPr id="10" name="Tijdelijke aanduiding voor tekst 9">
            <a:extLst>
              <a:ext uri="{FF2B5EF4-FFF2-40B4-BE49-F238E27FC236}">
                <a16:creationId xmlns:a16="http://schemas.microsoft.com/office/drawing/2014/main" id="{47E43E1A-F616-D075-8337-BA45B570BBF0}"/>
              </a:ext>
            </a:extLst>
          </p:cNvPr>
          <p:cNvSpPr>
            <a:spLocks noGrp="1"/>
          </p:cNvSpPr>
          <p:nvPr>
            <p:ph type="body" sz="quarter" idx="18"/>
          </p:nvPr>
        </p:nvSpPr>
        <p:spPr/>
        <p:txBody>
          <a:bodyPr/>
          <a:lstStyle/>
          <a:p>
            <a:endParaRPr lang="nl-BE"/>
          </a:p>
        </p:txBody>
      </p:sp>
      <p:sp>
        <p:nvSpPr>
          <p:cNvPr id="15" name="Tijdelijke aanduiding voor tekst 14">
            <a:extLst>
              <a:ext uri="{FF2B5EF4-FFF2-40B4-BE49-F238E27FC236}">
                <a16:creationId xmlns:a16="http://schemas.microsoft.com/office/drawing/2014/main" id="{E7269F05-C89E-6922-38C7-F72D5F16FE1A}"/>
              </a:ext>
            </a:extLst>
          </p:cNvPr>
          <p:cNvSpPr>
            <a:spLocks noGrp="1"/>
          </p:cNvSpPr>
          <p:nvPr>
            <p:ph type="body" sz="quarter" idx="23"/>
          </p:nvPr>
        </p:nvSpPr>
        <p:spPr>
          <a:xfrm>
            <a:off x="2359476" y="4230413"/>
            <a:ext cx="398462" cy="398901"/>
          </a:xfrm>
        </p:spPr>
        <p:txBody>
          <a:bodyPr/>
          <a:lstStyle/>
          <a:p>
            <a:endParaRPr lang="nl-BE"/>
          </a:p>
        </p:txBody>
      </p:sp>
      <p:sp>
        <p:nvSpPr>
          <p:cNvPr id="16" name="Tijdelijke aanduiding voor tekst 15">
            <a:extLst>
              <a:ext uri="{FF2B5EF4-FFF2-40B4-BE49-F238E27FC236}">
                <a16:creationId xmlns:a16="http://schemas.microsoft.com/office/drawing/2014/main" id="{0E3B7118-FE42-CD4A-D2F1-A6BCCB4A17A5}"/>
              </a:ext>
            </a:extLst>
          </p:cNvPr>
          <p:cNvSpPr>
            <a:spLocks noGrp="1"/>
          </p:cNvSpPr>
          <p:nvPr>
            <p:ph type="body" sz="quarter" idx="24"/>
          </p:nvPr>
        </p:nvSpPr>
        <p:spPr>
          <a:xfrm>
            <a:off x="5986203" y="5094595"/>
            <a:ext cx="398462" cy="398901"/>
          </a:xfrm>
        </p:spPr>
        <p:txBody>
          <a:bodyPr/>
          <a:lstStyle/>
          <a:p>
            <a:endParaRPr lang="nl-BE"/>
          </a:p>
        </p:txBody>
      </p:sp>
      <p:sp>
        <p:nvSpPr>
          <p:cNvPr id="17" name="Tijdelijke aanduiding voor tekst 16">
            <a:extLst>
              <a:ext uri="{FF2B5EF4-FFF2-40B4-BE49-F238E27FC236}">
                <a16:creationId xmlns:a16="http://schemas.microsoft.com/office/drawing/2014/main" id="{75724F92-C822-9946-F138-F5961D1A9260}"/>
              </a:ext>
            </a:extLst>
          </p:cNvPr>
          <p:cNvSpPr>
            <a:spLocks noGrp="1"/>
          </p:cNvSpPr>
          <p:nvPr>
            <p:ph type="body" sz="quarter" idx="25"/>
          </p:nvPr>
        </p:nvSpPr>
        <p:spPr>
          <a:xfrm>
            <a:off x="5997334" y="2847218"/>
            <a:ext cx="388106" cy="397852"/>
          </a:xfrm>
        </p:spPr>
        <p:txBody>
          <a:bodyPr/>
          <a:lstStyle/>
          <a:p>
            <a:endParaRPr lang="nl-BE"/>
          </a:p>
        </p:txBody>
      </p:sp>
      <p:sp>
        <p:nvSpPr>
          <p:cNvPr id="18" name="Tijdelijke aanduiding voor tekst 17">
            <a:extLst>
              <a:ext uri="{FF2B5EF4-FFF2-40B4-BE49-F238E27FC236}">
                <a16:creationId xmlns:a16="http://schemas.microsoft.com/office/drawing/2014/main" id="{B9D16664-DC61-DC0D-1BF7-7F5AE9C0BCCC}"/>
              </a:ext>
            </a:extLst>
          </p:cNvPr>
          <p:cNvSpPr>
            <a:spLocks noGrp="1"/>
          </p:cNvSpPr>
          <p:nvPr>
            <p:ph type="body" sz="quarter" idx="26"/>
          </p:nvPr>
        </p:nvSpPr>
        <p:spPr>
          <a:xfrm>
            <a:off x="9532874" y="3942564"/>
            <a:ext cx="398462" cy="398901"/>
          </a:xfrm>
        </p:spPr>
        <p:txBody>
          <a:bodyPr/>
          <a:lstStyle/>
          <a:p>
            <a:endParaRPr lang="nl-BE"/>
          </a:p>
        </p:txBody>
      </p:sp>
      <p:sp>
        <p:nvSpPr>
          <p:cNvPr id="19" name="Tekstvak 18">
            <a:extLst>
              <a:ext uri="{FF2B5EF4-FFF2-40B4-BE49-F238E27FC236}">
                <a16:creationId xmlns:a16="http://schemas.microsoft.com/office/drawing/2014/main" id="{B1C3189C-8209-03C7-77D3-CD81DD43D1FF}"/>
              </a:ext>
            </a:extLst>
          </p:cNvPr>
          <p:cNvSpPr txBox="1"/>
          <p:nvPr/>
        </p:nvSpPr>
        <p:spPr>
          <a:xfrm>
            <a:off x="6497622" y="2477893"/>
            <a:ext cx="1536045" cy="1200329"/>
          </a:xfrm>
          <a:prstGeom prst="rect">
            <a:avLst/>
          </a:prstGeom>
          <a:noFill/>
        </p:spPr>
        <p:txBody>
          <a:bodyPr wrap="square" rtlCol="0">
            <a:spAutoFit/>
          </a:bodyPr>
          <a:lstStyle/>
          <a:p>
            <a:r>
              <a:rPr lang="en-US" sz="1800">
                <a:latin typeface="Flanders Art Sans"/>
                <a:ea typeface="+mn-lt"/>
                <a:cs typeface="+mn-lt"/>
              </a:rPr>
              <a:t>DDB </a:t>
            </a:r>
            <a:r>
              <a:rPr lang="en-US" sz="1800" err="1">
                <a:latin typeface="Flanders Art Sans"/>
                <a:ea typeface="+mn-lt"/>
                <a:cs typeface="+mn-lt"/>
              </a:rPr>
              <a:t>maakt</a:t>
            </a:r>
            <a:r>
              <a:rPr lang="en-US" sz="1800">
                <a:latin typeface="Flanders Art Sans"/>
                <a:ea typeface="+mn-lt"/>
                <a:cs typeface="+mn-lt"/>
              </a:rPr>
              <a:t> </a:t>
            </a:r>
            <a:r>
              <a:rPr lang="en-US" sz="1800" err="1">
                <a:latin typeface="Flanders Art Sans"/>
                <a:ea typeface="+mn-lt"/>
                <a:cs typeface="+mn-lt"/>
              </a:rPr>
              <a:t>noodzakelijke</a:t>
            </a:r>
            <a:r>
              <a:rPr lang="en-US" sz="1800">
                <a:latin typeface="Flanders Art Sans"/>
                <a:ea typeface="+mn-lt"/>
                <a:cs typeface="+mn-lt"/>
              </a:rPr>
              <a:t> IP’s op   </a:t>
            </a:r>
            <a:endParaRPr lang="en-US" sz="1800">
              <a:latin typeface="Flanders Art Sans"/>
              <a:ea typeface="Calibri"/>
              <a:cs typeface="Calibri"/>
            </a:endParaRPr>
          </a:p>
          <a:p>
            <a:endParaRPr lang="nl-BE"/>
          </a:p>
        </p:txBody>
      </p:sp>
      <p:sp>
        <p:nvSpPr>
          <p:cNvPr id="20" name="Tekstvak 19">
            <a:extLst>
              <a:ext uri="{FF2B5EF4-FFF2-40B4-BE49-F238E27FC236}">
                <a16:creationId xmlns:a16="http://schemas.microsoft.com/office/drawing/2014/main" id="{D7B7F0D6-D2AE-88D0-5B58-B60A5806261A}"/>
              </a:ext>
            </a:extLst>
          </p:cNvPr>
          <p:cNvSpPr txBox="1"/>
          <p:nvPr/>
        </p:nvSpPr>
        <p:spPr>
          <a:xfrm>
            <a:off x="6419039" y="4595173"/>
            <a:ext cx="1536045" cy="2031325"/>
          </a:xfrm>
          <a:prstGeom prst="rect">
            <a:avLst/>
          </a:prstGeom>
          <a:noFill/>
        </p:spPr>
        <p:txBody>
          <a:bodyPr wrap="square" rtlCol="0">
            <a:spAutoFit/>
          </a:bodyPr>
          <a:lstStyle/>
          <a:p>
            <a:pPr algn="ctr"/>
            <a:r>
              <a:rPr lang="en-US" sz="1800" err="1">
                <a:latin typeface="Flanders Art Sans"/>
                <a:ea typeface="+mn-lt"/>
                <a:cs typeface="+mn-lt"/>
              </a:rPr>
              <a:t>Entiteit</a:t>
            </a:r>
            <a:r>
              <a:rPr lang="en-US" sz="1800">
                <a:latin typeface="Flanders Art Sans"/>
                <a:ea typeface="+mn-lt"/>
                <a:cs typeface="+mn-lt"/>
              </a:rPr>
              <a:t> </a:t>
            </a:r>
            <a:r>
              <a:rPr lang="en-US" sz="1800" err="1">
                <a:latin typeface="Flanders Art Sans"/>
                <a:ea typeface="+mn-lt"/>
                <a:cs typeface="+mn-lt"/>
              </a:rPr>
              <a:t>maakt</a:t>
            </a:r>
            <a:r>
              <a:rPr lang="en-US" sz="1800">
                <a:latin typeface="Flanders Art Sans"/>
                <a:ea typeface="+mn-lt"/>
                <a:cs typeface="+mn-lt"/>
              </a:rPr>
              <a:t> </a:t>
            </a:r>
            <a:r>
              <a:rPr lang="en-US" sz="1800" err="1">
                <a:latin typeface="Flanders Art Sans"/>
                <a:ea typeface="+mn-lt"/>
                <a:cs typeface="+mn-lt"/>
              </a:rPr>
              <a:t>noodzakelijke</a:t>
            </a:r>
            <a:r>
              <a:rPr lang="en-US" sz="1800">
                <a:latin typeface="Flanders Art Sans"/>
                <a:ea typeface="+mn-lt"/>
                <a:cs typeface="+mn-lt"/>
              </a:rPr>
              <a:t> IP’s op </a:t>
            </a:r>
            <a:r>
              <a:rPr lang="en-US" sz="1800" err="1">
                <a:latin typeface="Flanders Art Sans"/>
                <a:ea typeface="+mn-lt"/>
                <a:cs typeface="+mn-lt"/>
              </a:rPr>
              <a:t>onder</a:t>
            </a:r>
            <a:r>
              <a:rPr lang="en-US" sz="1800">
                <a:latin typeface="Flanders Art Sans"/>
                <a:ea typeface="+mn-lt"/>
                <a:cs typeface="+mn-lt"/>
              </a:rPr>
              <a:t> </a:t>
            </a:r>
            <a:r>
              <a:rPr lang="en-US" sz="1800" err="1">
                <a:latin typeface="Flanders Art Sans"/>
                <a:ea typeface="+mn-lt"/>
                <a:cs typeface="+mn-lt"/>
              </a:rPr>
              <a:t>begeleiding</a:t>
            </a:r>
            <a:r>
              <a:rPr lang="en-US" sz="1800">
                <a:latin typeface="Flanders Art Sans"/>
                <a:ea typeface="+mn-lt"/>
                <a:cs typeface="+mn-lt"/>
              </a:rPr>
              <a:t> van DDB  </a:t>
            </a:r>
            <a:endParaRPr lang="en-US" sz="1800">
              <a:latin typeface="Flanders Art Sans"/>
              <a:ea typeface="Calibri"/>
              <a:cs typeface="Calibri"/>
            </a:endParaRPr>
          </a:p>
          <a:p>
            <a:endParaRPr lang="nl-BE"/>
          </a:p>
        </p:txBody>
      </p:sp>
      <p:sp>
        <p:nvSpPr>
          <p:cNvPr id="21" name="Tekstvak 20">
            <a:extLst>
              <a:ext uri="{FF2B5EF4-FFF2-40B4-BE49-F238E27FC236}">
                <a16:creationId xmlns:a16="http://schemas.microsoft.com/office/drawing/2014/main" id="{F50E563F-268D-ED97-8168-539D8AD15279}"/>
              </a:ext>
            </a:extLst>
          </p:cNvPr>
          <p:cNvSpPr txBox="1"/>
          <p:nvPr/>
        </p:nvSpPr>
        <p:spPr>
          <a:xfrm>
            <a:off x="4824930" y="2191027"/>
            <a:ext cx="1185194" cy="1015663"/>
          </a:xfrm>
          <a:prstGeom prst="rect">
            <a:avLst/>
          </a:prstGeom>
          <a:noFill/>
        </p:spPr>
        <p:txBody>
          <a:bodyPr wrap="square" rtlCol="0">
            <a:spAutoFit/>
          </a:bodyPr>
          <a:lstStyle/>
          <a:p>
            <a:pPr algn="ctr"/>
            <a:r>
              <a:rPr lang="nl-BE" sz="1500"/>
              <a:t>Aanvragen ingediend tot en met 1 juni 2024</a:t>
            </a:r>
          </a:p>
        </p:txBody>
      </p:sp>
      <p:sp>
        <p:nvSpPr>
          <p:cNvPr id="22" name="Tekstvak 21">
            <a:extLst>
              <a:ext uri="{FF2B5EF4-FFF2-40B4-BE49-F238E27FC236}">
                <a16:creationId xmlns:a16="http://schemas.microsoft.com/office/drawing/2014/main" id="{29A7B02F-B689-CD35-50F0-8A76801717A7}"/>
              </a:ext>
            </a:extLst>
          </p:cNvPr>
          <p:cNvSpPr txBox="1"/>
          <p:nvPr/>
        </p:nvSpPr>
        <p:spPr>
          <a:xfrm>
            <a:off x="4968947" y="5091904"/>
            <a:ext cx="1035067" cy="1015663"/>
          </a:xfrm>
          <a:prstGeom prst="rect">
            <a:avLst/>
          </a:prstGeom>
          <a:noFill/>
        </p:spPr>
        <p:txBody>
          <a:bodyPr wrap="square" rtlCol="0">
            <a:spAutoFit/>
          </a:bodyPr>
          <a:lstStyle/>
          <a:p>
            <a:pPr algn="ctr"/>
            <a:r>
              <a:rPr lang="nl-BE" sz="1500"/>
              <a:t>Aanvragen ingediend na 1 juni 2024</a:t>
            </a:r>
          </a:p>
        </p:txBody>
      </p:sp>
    </p:spTree>
    <p:extLst>
      <p:ext uri="{BB962C8B-B14F-4D97-AF65-F5344CB8AC3E}">
        <p14:creationId xmlns:p14="http://schemas.microsoft.com/office/powerpoint/2010/main" val="294996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107A6F-25A2-91DC-AA41-6D5FD24C753E}"/>
              </a:ext>
            </a:extLst>
          </p:cNvPr>
          <p:cNvSpPr>
            <a:spLocks noGrp="1"/>
          </p:cNvSpPr>
          <p:nvPr>
            <p:ph type="title"/>
          </p:nvPr>
        </p:nvSpPr>
        <p:spPr/>
        <p:txBody>
          <a:bodyPr/>
          <a:lstStyle/>
          <a:p>
            <a:r>
              <a:rPr lang="nl-BE"/>
              <a:t>Beslissing: 30 dagen </a:t>
            </a:r>
          </a:p>
        </p:txBody>
      </p:sp>
      <p:sp>
        <p:nvSpPr>
          <p:cNvPr id="4" name="Rechthoek 3">
            <a:extLst>
              <a:ext uri="{FF2B5EF4-FFF2-40B4-BE49-F238E27FC236}">
                <a16:creationId xmlns:a16="http://schemas.microsoft.com/office/drawing/2014/main" id="{7BFB94D0-D691-AB7C-FA53-54893446C422}"/>
              </a:ext>
            </a:extLst>
          </p:cNvPr>
          <p:cNvSpPr/>
          <p:nvPr/>
        </p:nvSpPr>
        <p:spPr>
          <a:xfrm>
            <a:off x="5938991" y="4824306"/>
            <a:ext cx="3600108" cy="2501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9" name="Rechte verbindingslijn 8">
            <a:extLst>
              <a:ext uri="{FF2B5EF4-FFF2-40B4-BE49-F238E27FC236}">
                <a16:creationId xmlns:a16="http://schemas.microsoft.com/office/drawing/2014/main" id="{D775375B-EFBF-FBA8-5B1C-FF0ECA01A951}"/>
              </a:ext>
            </a:extLst>
          </p:cNvPr>
          <p:cNvCxnSpPr>
            <a:cxnSpLocks/>
          </p:cNvCxnSpPr>
          <p:nvPr/>
        </p:nvCxnSpPr>
        <p:spPr>
          <a:xfrm flipV="1">
            <a:off x="9539099" y="3236022"/>
            <a:ext cx="15821" cy="1820386"/>
          </a:xfrm>
          <a:prstGeom prst="line">
            <a:avLst/>
          </a:prstGeom>
        </p:spPr>
        <p:style>
          <a:lnRef idx="1">
            <a:schemeClr val="dk1"/>
          </a:lnRef>
          <a:fillRef idx="0">
            <a:schemeClr val="dk1"/>
          </a:fillRef>
          <a:effectRef idx="0">
            <a:schemeClr val="dk1"/>
          </a:effectRef>
          <a:fontRef idx="minor">
            <a:schemeClr val="tx1"/>
          </a:fontRef>
        </p:style>
      </p:cxnSp>
      <p:sp>
        <p:nvSpPr>
          <p:cNvPr id="10" name="Tekstvak 9">
            <a:extLst>
              <a:ext uri="{FF2B5EF4-FFF2-40B4-BE49-F238E27FC236}">
                <a16:creationId xmlns:a16="http://schemas.microsoft.com/office/drawing/2014/main" id="{6C740825-DD26-408B-651B-E11CE015891A}"/>
              </a:ext>
            </a:extLst>
          </p:cNvPr>
          <p:cNvSpPr txBox="1"/>
          <p:nvPr/>
        </p:nvSpPr>
        <p:spPr>
          <a:xfrm>
            <a:off x="5938647" y="2804276"/>
            <a:ext cx="2965655" cy="1077218"/>
          </a:xfrm>
          <a:prstGeom prst="rect">
            <a:avLst/>
          </a:prstGeom>
          <a:noFill/>
        </p:spPr>
        <p:txBody>
          <a:bodyPr wrap="square" rtlCol="0">
            <a:spAutoFit/>
          </a:bodyPr>
          <a:lstStyle/>
          <a:p>
            <a:r>
              <a:rPr lang="nl-NL" sz="1600">
                <a:latin typeface="Flanders Art Sans"/>
              </a:rPr>
              <a:t>Invullen en indienen  aanvraagformulier via </a:t>
            </a:r>
          </a:p>
          <a:p>
            <a:r>
              <a:rPr lang="nl-NL" sz="1600" err="1">
                <a:latin typeface="Flanders Art Sans"/>
              </a:rPr>
              <a:t>Vlimpers</a:t>
            </a:r>
            <a:r>
              <a:rPr lang="nl-NL" sz="1600">
                <a:latin typeface="Flanders Art Sans"/>
              </a:rPr>
              <a:t>-contactformulier </a:t>
            </a:r>
          </a:p>
          <a:p>
            <a:r>
              <a:rPr lang="nl-NL" sz="1600">
                <a:latin typeface="Flanders Art Sans"/>
                <a:sym typeface="Wingdings" panose="05000000000000000000" pitchFamily="2" charset="2"/>
              </a:rPr>
              <a:t> </a:t>
            </a:r>
            <a:r>
              <a:rPr lang="nl-NL" sz="1600" b="1">
                <a:latin typeface="Flanders Art Sans"/>
                <a:sym typeface="Wingdings" panose="05000000000000000000" pitchFamily="2" charset="2"/>
              </a:rPr>
              <a:t>start termijn van 30 dagen!</a:t>
            </a:r>
            <a:endParaRPr lang="nl-BE" sz="1600" b="1">
              <a:latin typeface="Flanders Art Sans"/>
            </a:endParaRPr>
          </a:p>
        </p:txBody>
      </p:sp>
      <p:sp>
        <p:nvSpPr>
          <p:cNvPr id="12" name="Tekstvak 11">
            <a:extLst>
              <a:ext uri="{FF2B5EF4-FFF2-40B4-BE49-F238E27FC236}">
                <a16:creationId xmlns:a16="http://schemas.microsoft.com/office/drawing/2014/main" id="{1DC72C2E-59EF-0886-C3F6-8213CC83DCB9}"/>
              </a:ext>
            </a:extLst>
          </p:cNvPr>
          <p:cNvSpPr txBox="1"/>
          <p:nvPr/>
        </p:nvSpPr>
        <p:spPr>
          <a:xfrm>
            <a:off x="9505680" y="2875013"/>
            <a:ext cx="2129662" cy="830997"/>
          </a:xfrm>
          <a:prstGeom prst="rect">
            <a:avLst/>
          </a:prstGeom>
          <a:noFill/>
        </p:spPr>
        <p:txBody>
          <a:bodyPr wrap="square" rtlCol="0">
            <a:spAutoFit/>
          </a:bodyPr>
          <a:lstStyle/>
          <a:p>
            <a:r>
              <a:rPr lang="nl-BE" sz="1600">
                <a:latin typeface="Flanders Art Sans"/>
              </a:rPr>
              <a:t>Laatste dag voor beslissing of motivering voor verlenging termijn</a:t>
            </a:r>
          </a:p>
        </p:txBody>
      </p:sp>
      <p:sp>
        <p:nvSpPr>
          <p:cNvPr id="13" name="Tekstvak 12">
            <a:extLst>
              <a:ext uri="{FF2B5EF4-FFF2-40B4-BE49-F238E27FC236}">
                <a16:creationId xmlns:a16="http://schemas.microsoft.com/office/drawing/2014/main" id="{61AA887A-366D-A051-5B09-7168C06C1244}"/>
              </a:ext>
            </a:extLst>
          </p:cNvPr>
          <p:cNvSpPr txBox="1"/>
          <p:nvPr/>
        </p:nvSpPr>
        <p:spPr>
          <a:xfrm>
            <a:off x="6241915" y="4084653"/>
            <a:ext cx="3263765" cy="707886"/>
          </a:xfrm>
          <a:prstGeom prst="rect">
            <a:avLst/>
          </a:prstGeom>
          <a:noFill/>
        </p:spPr>
        <p:txBody>
          <a:bodyPr wrap="square" lIns="91440" tIns="45720" rIns="91440" bIns="45720" rtlCol="0" anchor="t">
            <a:spAutoFit/>
          </a:bodyPr>
          <a:lstStyle/>
          <a:p>
            <a:r>
              <a:rPr lang="nl-BE" sz="2000" b="1">
                <a:latin typeface="Flanders Art Sans"/>
              </a:rPr>
              <a:t>30 dagen voor beslissing of motivering verlenging</a:t>
            </a:r>
          </a:p>
        </p:txBody>
      </p:sp>
      <p:sp>
        <p:nvSpPr>
          <p:cNvPr id="14" name="Rechthoek 13">
            <a:extLst>
              <a:ext uri="{FF2B5EF4-FFF2-40B4-BE49-F238E27FC236}">
                <a16:creationId xmlns:a16="http://schemas.microsoft.com/office/drawing/2014/main" id="{A9322876-502A-01F1-CAAF-DF877F3443DD}"/>
              </a:ext>
            </a:extLst>
          </p:cNvPr>
          <p:cNvSpPr/>
          <p:nvPr/>
        </p:nvSpPr>
        <p:spPr>
          <a:xfrm>
            <a:off x="758929" y="4820994"/>
            <a:ext cx="5179719" cy="253449"/>
          </a:xfrm>
          <a:prstGeom prst="rect">
            <a:avLst/>
          </a:prstGeom>
          <a:solidFill>
            <a:schemeClr val="bg2">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nl-BE"/>
          </a:p>
        </p:txBody>
      </p:sp>
      <p:sp>
        <p:nvSpPr>
          <p:cNvPr id="15" name="Vierkante haak links 14">
            <a:extLst>
              <a:ext uri="{FF2B5EF4-FFF2-40B4-BE49-F238E27FC236}">
                <a16:creationId xmlns:a16="http://schemas.microsoft.com/office/drawing/2014/main" id="{E240B38B-A44F-642E-07F6-3416D00D5B3E}"/>
              </a:ext>
            </a:extLst>
          </p:cNvPr>
          <p:cNvSpPr/>
          <p:nvPr/>
        </p:nvSpPr>
        <p:spPr>
          <a:xfrm rot="5400000">
            <a:off x="7316241" y="2630461"/>
            <a:ext cx="861086" cy="361626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9" name="Rechthoek: afgeronde hoeken 18">
            <a:extLst>
              <a:ext uri="{FF2B5EF4-FFF2-40B4-BE49-F238E27FC236}">
                <a16:creationId xmlns:a16="http://schemas.microsoft.com/office/drawing/2014/main" id="{F836F9CE-2B37-BB37-1DA5-558C6241187D}"/>
              </a:ext>
            </a:extLst>
          </p:cNvPr>
          <p:cNvSpPr/>
          <p:nvPr/>
        </p:nvSpPr>
        <p:spPr>
          <a:xfrm>
            <a:off x="818408" y="2109692"/>
            <a:ext cx="4896803" cy="2632127"/>
          </a:xfrm>
          <a:prstGeom prst="roundRect">
            <a:avLst/>
          </a:prstGeom>
        </p:spPr>
        <p:style>
          <a:lnRef idx="1">
            <a:schemeClr val="accent2"/>
          </a:lnRef>
          <a:fillRef idx="3">
            <a:schemeClr val="accent2"/>
          </a:fillRef>
          <a:effectRef idx="2">
            <a:schemeClr val="accent2"/>
          </a:effectRef>
          <a:fontRef idx="minor">
            <a:schemeClr val="lt1"/>
          </a:fontRef>
        </p:style>
        <p:txBody>
          <a:bodyPr lIns="91440" tIns="45720" rIns="91440" bIns="45720" rtlCol="0" anchor="ctr"/>
          <a:lstStyle/>
          <a:p>
            <a:r>
              <a:rPr lang="nl-BE" b="1">
                <a:solidFill>
                  <a:schemeClr val="tx1"/>
                </a:solidFill>
              </a:rPr>
              <a:t>Voorafgaand</a:t>
            </a:r>
            <a:r>
              <a:rPr lang="nl-BE">
                <a:solidFill>
                  <a:schemeClr val="tx1"/>
                </a:solidFill>
              </a:rPr>
              <a:t> aan invullen aanvraagformulier:</a:t>
            </a:r>
          </a:p>
          <a:p>
            <a:pPr marL="285750" indent="-285750">
              <a:buFont typeface="Arial" panose="020B0604020202020204" pitchFamily="34" charset="0"/>
              <a:buChar char="•"/>
            </a:pPr>
            <a:r>
              <a:rPr lang="nl-BE">
                <a:solidFill>
                  <a:schemeClr val="tx1"/>
                </a:solidFill>
              </a:rPr>
              <a:t>Ondersteuning HR door DDB: consultaties </a:t>
            </a:r>
          </a:p>
          <a:p>
            <a:pPr marL="285750" indent="-285750">
              <a:buFont typeface="Arial" panose="020B0604020202020204" pitchFamily="34" charset="0"/>
              <a:buChar char="•"/>
            </a:pPr>
            <a:r>
              <a:rPr lang="nl-BE">
                <a:solidFill>
                  <a:schemeClr val="tx1"/>
                </a:solidFill>
              </a:rPr>
              <a:t>Gesprek PL en entiteit</a:t>
            </a:r>
          </a:p>
          <a:p>
            <a:pPr marL="285750" indent="-285750">
              <a:buFont typeface="Arial" panose="020B0604020202020204" pitchFamily="34" charset="0"/>
              <a:buChar char="•"/>
            </a:pPr>
            <a:r>
              <a:rPr lang="nl-BE">
                <a:solidFill>
                  <a:schemeClr val="tx1"/>
                </a:solidFill>
              </a:rPr>
              <a:t>Verzamelen nodige attesten en bewijsstukken</a:t>
            </a:r>
          </a:p>
          <a:p>
            <a:pPr marL="285750" indent="-285750">
              <a:buFont typeface="Arial" panose="020B0604020202020204" pitchFamily="34" charset="0"/>
              <a:buChar char="•"/>
            </a:pPr>
            <a:r>
              <a:rPr lang="nl-BE">
                <a:solidFill>
                  <a:schemeClr val="tx1"/>
                </a:solidFill>
              </a:rPr>
              <a:t>…</a:t>
            </a:r>
          </a:p>
        </p:txBody>
      </p:sp>
      <p:cxnSp>
        <p:nvCxnSpPr>
          <p:cNvPr id="24" name="Rechte verbindingslijn 23">
            <a:extLst>
              <a:ext uri="{FF2B5EF4-FFF2-40B4-BE49-F238E27FC236}">
                <a16:creationId xmlns:a16="http://schemas.microsoft.com/office/drawing/2014/main" id="{3673AD41-A817-ABF2-18C0-31C01C735DA7}"/>
              </a:ext>
            </a:extLst>
          </p:cNvPr>
          <p:cNvCxnSpPr>
            <a:cxnSpLocks/>
          </p:cNvCxnSpPr>
          <p:nvPr/>
        </p:nvCxnSpPr>
        <p:spPr>
          <a:xfrm flipV="1">
            <a:off x="5947447" y="2875013"/>
            <a:ext cx="0" cy="2199430"/>
          </a:xfrm>
          <a:prstGeom prst="line">
            <a:avLst/>
          </a:prstGeom>
        </p:spPr>
        <p:style>
          <a:lnRef idx="1">
            <a:schemeClr val="dk1"/>
          </a:lnRef>
          <a:fillRef idx="0">
            <a:schemeClr val="dk1"/>
          </a:fillRef>
          <a:effectRef idx="0">
            <a:schemeClr val="dk1"/>
          </a:effectRef>
          <a:fontRef idx="minor">
            <a:schemeClr val="tx1"/>
          </a:fontRef>
        </p:style>
      </p:cxnSp>
      <p:sp>
        <p:nvSpPr>
          <p:cNvPr id="26" name="Tekstvak 25">
            <a:extLst>
              <a:ext uri="{FF2B5EF4-FFF2-40B4-BE49-F238E27FC236}">
                <a16:creationId xmlns:a16="http://schemas.microsoft.com/office/drawing/2014/main" id="{8ADA8835-5B03-8F22-BC9B-A338CA4F2E86}"/>
              </a:ext>
            </a:extLst>
          </p:cNvPr>
          <p:cNvSpPr txBox="1"/>
          <p:nvPr/>
        </p:nvSpPr>
        <p:spPr>
          <a:xfrm>
            <a:off x="5371156" y="5023051"/>
            <a:ext cx="716863" cy="369332"/>
          </a:xfrm>
          <a:prstGeom prst="rect">
            <a:avLst/>
          </a:prstGeom>
          <a:noFill/>
        </p:spPr>
        <p:txBody>
          <a:bodyPr wrap="square" rtlCol="0">
            <a:spAutoFit/>
          </a:bodyPr>
          <a:lstStyle/>
          <a:p>
            <a:r>
              <a:rPr lang="nl-BE"/>
              <a:t>Dag 0</a:t>
            </a:r>
          </a:p>
        </p:txBody>
      </p:sp>
      <p:sp>
        <p:nvSpPr>
          <p:cNvPr id="27" name="Tekstvak 26">
            <a:extLst>
              <a:ext uri="{FF2B5EF4-FFF2-40B4-BE49-F238E27FC236}">
                <a16:creationId xmlns:a16="http://schemas.microsoft.com/office/drawing/2014/main" id="{6226858B-76E4-820B-FB8D-F4CBE5A648CD}"/>
              </a:ext>
            </a:extLst>
          </p:cNvPr>
          <p:cNvSpPr txBox="1"/>
          <p:nvPr/>
        </p:nvSpPr>
        <p:spPr>
          <a:xfrm>
            <a:off x="9296328" y="5048085"/>
            <a:ext cx="418704" cy="369332"/>
          </a:xfrm>
          <a:prstGeom prst="rect">
            <a:avLst/>
          </a:prstGeom>
          <a:noFill/>
        </p:spPr>
        <p:txBody>
          <a:bodyPr wrap="square" rtlCol="0">
            <a:spAutoFit/>
          </a:bodyPr>
          <a:lstStyle/>
          <a:p>
            <a:r>
              <a:rPr lang="nl-BE"/>
              <a:t>30</a:t>
            </a:r>
          </a:p>
        </p:txBody>
      </p:sp>
    </p:spTree>
    <p:extLst>
      <p:ext uri="{BB962C8B-B14F-4D97-AF65-F5344CB8AC3E}">
        <p14:creationId xmlns:p14="http://schemas.microsoft.com/office/powerpoint/2010/main" val="2363537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B06D8C7C-BE4F-C106-CE9D-545EC5EFEC37}"/>
              </a:ext>
            </a:extLst>
          </p:cNvPr>
          <p:cNvSpPr>
            <a:spLocks noGrp="1"/>
          </p:cNvSpPr>
          <p:nvPr>
            <p:ph type="pic" idx="4294967295"/>
          </p:nvPr>
        </p:nvSpPr>
        <p:spPr>
          <a:xfrm>
            <a:off x="6081619" y="286435"/>
            <a:ext cx="5738902" cy="6275390"/>
          </a:xfrm>
        </p:spPr>
        <p:txBody>
          <a:bodyPr/>
          <a:lstStyle/>
          <a:p>
            <a:endParaRPr lang="nl-BE"/>
          </a:p>
        </p:txBody>
      </p:sp>
      <p:sp>
        <p:nvSpPr>
          <p:cNvPr id="3" name="Titel 2">
            <a:extLst>
              <a:ext uri="{FF2B5EF4-FFF2-40B4-BE49-F238E27FC236}">
                <a16:creationId xmlns:a16="http://schemas.microsoft.com/office/drawing/2014/main" id="{B321D50F-689B-98F9-376A-B431A4BE0201}"/>
              </a:ext>
            </a:extLst>
          </p:cNvPr>
          <p:cNvSpPr>
            <a:spLocks noGrp="1"/>
          </p:cNvSpPr>
          <p:nvPr>
            <p:ph type="title"/>
          </p:nvPr>
        </p:nvSpPr>
        <p:spPr>
          <a:xfrm>
            <a:off x="1029366" y="1934614"/>
            <a:ext cx="10043066" cy="1907921"/>
          </a:xfrm>
        </p:spPr>
        <p:txBody>
          <a:bodyPr/>
          <a:lstStyle/>
          <a:p>
            <a:r>
              <a:rPr lang="nl-BE">
                <a:latin typeface="FlandersArtSans-Bold"/>
              </a:rPr>
              <a:t>2. Info en aanbod ondersteuning</a:t>
            </a:r>
          </a:p>
        </p:txBody>
      </p:sp>
      <p:sp>
        <p:nvSpPr>
          <p:cNvPr id="4" name="Ondertitel 3">
            <a:extLst>
              <a:ext uri="{FF2B5EF4-FFF2-40B4-BE49-F238E27FC236}">
                <a16:creationId xmlns:a16="http://schemas.microsoft.com/office/drawing/2014/main" id="{9C6C53DD-EFC6-EFAE-053E-04B968C9ED29}"/>
              </a:ext>
            </a:extLst>
          </p:cNvPr>
          <p:cNvSpPr>
            <a:spLocks noGrp="1"/>
          </p:cNvSpPr>
          <p:nvPr>
            <p:ph type="subTitle" idx="4294967295"/>
          </p:nvPr>
        </p:nvSpPr>
        <p:spPr>
          <a:xfrm>
            <a:off x="1039371" y="4812862"/>
            <a:ext cx="6888303" cy="316638"/>
          </a:xfrm>
        </p:spPr>
        <p:txBody>
          <a:bodyPr/>
          <a:lstStyle/>
          <a:p>
            <a:endParaRPr lang="nl-BE"/>
          </a:p>
        </p:txBody>
      </p:sp>
    </p:spTree>
    <p:extLst>
      <p:ext uri="{BB962C8B-B14F-4D97-AF65-F5344CB8AC3E}">
        <p14:creationId xmlns:p14="http://schemas.microsoft.com/office/powerpoint/2010/main" val="1449178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E37B6-9054-3F25-DE65-E1AC8FEEC44C}"/>
              </a:ext>
            </a:extLst>
          </p:cNvPr>
          <p:cNvSpPr>
            <a:spLocks noGrp="1"/>
          </p:cNvSpPr>
          <p:nvPr>
            <p:ph type="title"/>
          </p:nvPr>
        </p:nvSpPr>
        <p:spPr>
          <a:xfrm>
            <a:off x="371475" y="425302"/>
            <a:ext cx="11449050" cy="765545"/>
          </a:xfrm>
        </p:spPr>
        <p:txBody>
          <a:bodyPr/>
          <a:lstStyle/>
          <a:p>
            <a:r>
              <a:rPr lang="nl-BE">
                <a:latin typeface="FlandersArtSans-Bold"/>
                <a:hlinkClick r:id="rId2"/>
              </a:rPr>
              <a:t>Toolbox TOM</a:t>
            </a:r>
            <a:r>
              <a:rPr lang="nl-BE">
                <a:latin typeface="FlandersArtSans-Bold"/>
              </a:rPr>
              <a:t>: algemeen </a:t>
            </a:r>
          </a:p>
        </p:txBody>
      </p:sp>
      <p:sp>
        <p:nvSpPr>
          <p:cNvPr id="3" name="Tijdelijke aanduiding voor inhoud 2">
            <a:extLst>
              <a:ext uri="{FF2B5EF4-FFF2-40B4-BE49-F238E27FC236}">
                <a16:creationId xmlns:a16="http://schemas.microsoft.com/office/drawing/2014/main" id="{B55572B5-39E6-E169-6C3A-5D906DECF990}"/>
              </a:ext>
            </a:extLst>
          </p:cNvPr>
          <p:cNvSpPr>
            <a:spLocks noGrp="1"/>
          </p:cNvSpPr>
          <p:nvPr>
            <p:ph sz="quarter" idx="11"/>
          </p:nvPr>
        </p:nvSpPr>
        <p:spPr>
          <a:xfrm>
            <a:off x="371475" y="1489753"/>
            <a:ext cx="11449050" cy="4610797"/>
          </a:xfrm>
        </p:spPr>
        <p:txBody>
          <a:bodyPr vert="horz" lIns="0" tIns="0" rIns="0" bIns="45720" rtlCol="0" anchor="t">
            <a:noAutofit/>
          </a:bodyPr>
          <a:lstStyle/>
          <a:p>
            <a:pPr marL="287655" indent="-287655">
              <a:buChar char="•"/>
            </a:pPr>
            <a:r>
              <a:rPr lang="nl-BE"/>
              <a:t>Algemene </a:t>
            </a:r>
            <a:r>
              <a:rPr lang="nl-BE" err="1"/>
              <a:t>powerpoint</a:t>
            </a:r>
            <a:r>
              <a:rPr lang="nl-BE"/>
              <a:t> ‘Waarom redelijke aanpassingen?’+ Regelgevend kader.  </a:t>
            </a:r>
            <a:endParaRPr lang="nl-NL"/>
          </a:p>
          <a:p>
            <a:pPr marL="575945" lvl="1" indent="-287655"/>
            <a:r>
              <a:rPr lang="nl-BE">
                <a:latin typeface="FlandersArtSans-Regular"/>
              </a:rPr>
              <a:t>Verduidelijking van begrippen </a:t>
            </a:r>
          </a:p>
          <a:p>
            <a:pPr marL="575945" lvl="1" indent="-287655"/>
            <a:r>
              <a:rPr lang="nl-BE">
                <a:latin typeface="FlandersArtSans-Regular"/>
              </a:rPr>
              <a:t>Wettelijke kaders</a:t>
            </a:r>
          </a:p>
          <a:p>
            <a:pPr marL="575945" lvl="1" indent="-287655"/>
            <a:r>
              <a:rPr lang="nl-BE">
                <a:latin typeface="FlandersArtSans-Regular"/>
              </a:rPr>
              <a:t>Criteria om redelijkheid af te toetsen</a:t>
            </a:r>
          </a:p>
          <a:p>
            <a:pPr marL="287655" indent="-287655"/>
            <a:endParaRPr lang="nl-BE"/>
          </a:p>
          <a:p>
            <a:pPr marL="287655" indent="-287655"/>
            <a:r>
              <a:rPr lang="nl-BE"/>
              <a:t>Algemene </a:t>
            </a:r>
            <a:r>
              <a:rPr lang="nl-BE" err="1"/>
              <a:t>powerpoint</a:t>
            </a:r>
            <a:r>
              <a:rPr lang="nl-BE"/>
              <a:t> ‘Aan de slag met </a:t>
            </a:r>
            <a:r>
              <a:rPr lang="nl-BE" err="1"/>
              <a:t>tewerkstellingsondersteunende</a:t>
            </a:r>
            <a:r>
              <a:rPr lang="nl-BE"/>
              <a:t> maatregelen (TOM)</a:t>
            </a:r>
          </a:p>
          <a:p>
            <a:pPr marL="575945" lvl="1" indent="-287655"/>
            <a:r>
              <a:rPr lang="nl-BE">
                <a:latin typeface="FlandersArtSans-Regular"/>
              </a:rPr>
              <a:t>Dialoog met personeelslid en betrokkenen, tips</a:t>
            </a:r>
          </a:p>
          <a:p>
            <a:pPr marL="575945" lvl="1" indent="-287655"/>
            <a:r>
              <a:rPr lang="nl-BE">
                <a:latin typeface="FlandersArtSans-Regular"/>
              </a:rPr>
              <a:t>Opmaak verslag, integratieprotocol, addendum </a:t>
            </a:r>
          </a:p>
          <a:p>
            <a:pPr marL="575945" lvl="1" indent="-287655"/>
            <a:r>
              <a:rPr lang="nl-BE">
                <a:latin typeface="FlandersArtSans-Regular"/>
              </a:rPr>
              <a:t>Uitvoering beslissing en opvolging</a:t>
            </a:r>
          </a:p>
          <a:p>
            <a:pPr marL="0" indent="0">
              <a:buNone/>
            </a:pPr>
            <a:endParaRPr lang="nl-BE"/>
          </a:p>
          <a:p>
            <a:pPr marL="0" indent="0">
              <a:buNone/>
            </a:pPr>
            <a:endParaRPr lang="nl-BE"/>
          </a:p>
        </p:txBody>
      </p:sp>
    </p:spTree>
    <p:extLst>
      <p:ext uri="{BB962C8B-B14F-4D97-AF65-F5344CB8AC3E}">
        <p14:creationId xmlns:p14="http://schemas.microsoft.com/office/powerpoint/2010/main" val="3428160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EEA1A-1DDB-1E8B-239E-79A3CC234954}"/>
              </a:ext>
            </a:extLst>
          </p:cNvPr>
          <p:cNvSpPr>
            <a:spLocks noGrp="1"/>
          </p:cNvSpPr>
          <p:nvPr>
            <p:ph type="title"/>
          </p:nvPr>
        </p:nvSpPr>
        <p:spPr/>
        <p:txBody>
          <a:bodyPr/>
          <a:lstStyle/>
          <a:p>
            <a:r>
              <a:rPr lang="nl-BE">
                <a:latin typeface="FlandersArtSans-Bold"/>
                <a:hlinkClick r:id="rId2"/>
              </a:rPr>
              <a:t>Toolbox TOM:</a:t>
            </a:r>
            <a:r>
              <a:rPr lang="nl-BE">
                <a:latin typeface="FlandersArtSans-Bold"/>
              </a:rPr>
              <a:t> specifiek</a:t>
            </a:r>
          </a:p>
        </p:txBody>
      </p:sp>
      <p:sp>
        <p:nvSpPr>
          <p:cNvPr id="3" name="Tijdelijke aanduiding voor inhoud 2">
            <a:extLst>
              <a:ext uri="{FF2B5EF4-FFF2-40B4-BE49-F238E27FC236}">
                <a16:creationId xmlns:a16="http://schemas.microsoft.com/office/drawing/2014/main" id="{ADFD60F2-5829-BF98-1BF6-B3F1028E6AFC}"/>
              </a:ext>
            </a:extLst>
          </p:cNvPr>
          <p:cNvSpPr>
            <a:spLocks noGrp="1"/>
          </p:cNvSpPr>
          <p:nvPr>
            <p:ph sz="quarter" idx="11"/>
          </p:nvPr>
        </p:nvSpPr>
        <p:spPr>
          <a:xfrm>
            <a:off x="371475" y="1500027"/>
            <a:ext cx="11449050" cy="4600523"/>
          </a:xfrm>
        </p:spPr>
        <p:txBody>
          <a:bodyPr vert="horz" lIns="0" tIns="0" rIns="0" bIns="45720" rtlCol="0" anchor="t">
            <a:noAutofit/>
          </a:bodyPr>
          <a:lstStyle/>
          <a:p>
            <a:pPr marL="287655" indent="-287655" algn="l" fontAlgn="base"/>
            <a:r>
              <a:rPr lang="nl-BE"/>
              <a:t>Regelgevend kader redelijke aanpassingen</a:t>
            </a:r>
            <a:endParaRPr lang="nl-NL"/>
          </a:p>
          <a:p>
            <a:pPr marL="287655" indent="-287655" algn="l" fontAlgn="base"/>
            <a:r>
              <a:rPr lang="nl-BE"/>
              <a:t>De redelijkheid van TOM in de praktijk</a:t>
            </a:r>
          </a:p>
          <a:p>
            <a:pPr marL="287655" indent="-287655" algn="l" fontAlgn="base"/>
            <a:r>
              <a:rPr lang="nl-BE"/>
              <a:t>Soorten redelijke aanpassingen </a:t>
            </a:r>
          </a:p>
          <a:p>
            <a:pPr marL="287655" indent="-287655" fontAlgn="base"/>
            <a:r>
              <a:rPr lang="nl-BE"/>
              <a:t>Handleidingen:</a:t>
            </a:r>
            <a:endParaRPr lang="nl-BE">
              <a:solidFill>
                <a:srgbClr val="000000"/>
              </a:solidFill>
              <a:latin typeface="Flanders Art Sans"/>
            </a:endParaRPr>
          </a:p>
          <a:p>
            <a:pPr marL="575945" lvl="1" indent="-287655"/>
            <a:r>
              <a:rPr lang="nl-BE">
                <a:solidFill>
                  <a:schemeClr val="tx1"/>
                </a:solidFill>
                <a:latin typeface="FlandersArtSans-Regular"/>
              </a:rPr>
              <a:t>opmaak IP (integratieprotocol/inclusieprotocol) en sjabloon</a:t>
            </a:r>
            <a:endParaRPr lang="nl-BE">
              <a:solidFill>
                <a:schemeClr val="tx1"/>
              </a:solidFill>
            </a:endParaRPr>
          </a:p>
          <a:p>
            <a:pPr marL="575945" lvl="1" indent="-287655">
              <a:buClr>
                <a:srgbClr val="808080"/>
              </a:buClr>
            </a:pPr>
            <a:r>
              <a:rPr lang="nl-BE">
                <a:solidFill>
                  <a:schemeClr val="tx1"/>
                </a:solidFill>
                <a:latin typeface="FlandersArtSans-Regular"/>
              </a:rPr>
              <a:t>opmaak addendum bij IP en sjabloon</a:t>
            </a:r>
          </a:p>
          <a:p>
            <a:pPr marL="287655" indent="-287655" fontAlgn="base"/>
            <a:r>
              <a:rPr lang="nl-BE"/>
              <a:t>Werkwijzen voor redelijke aanpassingen (TOM) in overgangsperiode tot 1 januari 2025:</a:t>
            </a:r>
          </a:p>
          <a:p>
            <a:pPr marL="575945" lvl="1" indent="-287655"/>
            <a:r>
              <a:rPr lang="nl-BE">
                <a:solidFill>
                  <a:srgbClr val="000000"/>
                </a:solidFill>
                <a:latin typeface="FlandersArtSans-Regular"/>
              </a:rPr>
              <a:t>Aanvraag hardware ICT, aanvraag gespecialiseerde software, aankoop ergonomische bureaumaterialen, terugbetaling hoorapparaten, gespecialiseerde </a:t>
            </a:r>
            <a:r>
              <a:rPr lang="nl-BE" err="1">
                <a:solidFill>
                  <a:srgbClr val="000000"/>
                </a:solidFill>
                <a:latin typeface="FlandersArtSans-Regular"/>
              </a:rPr>
              <a:t>jobcoaching</a:t>
            </a:r>
            <a:r>
              <a:rPr lang="nl-BE">
                <a:solidFill>
                  <a:srgbClr val="000000"/>
                </a:solidFill>
                <a:latin typeface="FlandersArtSans-Regular"/>
              </a:rPr>
              <a:t>, aangepast vervoer met de trein, aangepast vervoer met de auto</a:t>
            </a:r>
          </a:p>
          <a:p>
            <a:pPr marL="288290" lvl="1" indent="0" fontAlgn="base">
              <a:buNone/>
            </a:pPr>
            <a:endParaRPr lang="nl-BE">
              <a:latin typeface="FlandersArtSans-Regular"/>
            </a:endParaRPr>
          </a:p>
        </p:txBody>
      </p:sp>
    </p:spTree>
    <p:extLst>
      <p:ext uri="{BB962C8B-B14F-4D97-AF65-F5344CB8AC3E}">
        <p14:creationId xmlns:p14="http://schemas.microsoft.com/office/powerpoint/2010/main" val="377561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EDBDB-A9F1-A9EB-9E40-FABD1D24F752}"/>
              </a:ext>
            </a:extLst>
          </p:cNvPr>
          <p:cNvSpPr>
            <a:spLocks noGrp="1"/>
          </p:cNvSpPr>
          <p:nvPr>
            <p:ph type="title"/>
          </p:nvPr>
        </p:nvSpPr>
        <p:spPr/>
        <p:txBody>
          <a:bodyPr/>
          <a:lstStyle/>
          <a:p>
            <a:r>
              <a:rPr lang="nl-BE">
                <a:latin typeface="FlandersArtSans-Bold"/>
              </a:rPr>
              <a:t>Opleidingen </a:t>
            </a:r>
            <a:r>
              <a:rPr lang="nl-BE">
                <a:solidFill>
                  <a:srgbClr val="000000"/>
                </a:solidFill>
                <a:latin typeface="FlandersArtSans-Bold"/>
              </a:rPr>
              <a:t>gespecialiseerde gesprekstechnieken: wat komt aan bod?</a:t>
            </a:r>
          </a:p>
        </p:txBody>
      </p:sp>
      <p:sp>
        <p:nvSpPr>
          <p:cNvPr id="3" name="Tijdelijke aanduiding voor inhoud 2">
            <a:extLst>
              <a:ext uri="{FF2B5EF4-FFF2-40B4-BE49-F238E27FC236}">
                <a16:creationId xmlns:a16="http://schemas.microsoft.com/office/drawing/2014/main" id="{A0BE5C5D-BF06-DB32-81C3-3E2D58A5FBE8}"/>
              </a:ext>
            </a:extLst>
          </p:cNvPr>
          <p:cNvSpPr>
            <a:spLocks noGrp="1"/>
          </p:cNvSpPr>
          <p:nvPr>
            <p:ph sz="quarter" idx="11"/>
          </p:nvPr>
        </p:nvSpPr>
        <p:spPr/>
        <p:txBody>
          <a:bodyPr vert="horz" lIns="0" tIns="0" rIns="0" bIns="45720" rtlCol="0" anchor="t">
            <a:noAutofit/>
          </a:bodyPr>
          <a:lstStyle/>
          <a:p>
            <a:pPr marL="0" indent="0" fontAlgn="base">
              <a:buNone/>
            </a:pPr>
            <a:endParaRPr lang="nl-NL">
              <a:solidFill>
                <a:srgbClr val="333332"/>
              </a:solidFill>
              <a:highlight>
                <a:srgbClr val="FFFFFF"/>
              </a:highlight>
              <a:latin typeface="Flanders Art Sans"/>
            </a:endParaRPr>
          </a:p>
          <a:p>
            <a:pPr marL="575945" lvl="1" indent="-287655">
              <a:buClr>
                <a:srgbClr val="808080"/>
              </a:buClr>
              <a:buFont typeface="Courier New"/>
              <a:buChar char="o"/>
            </a:pPr>
            <a:r>
              <a:rPr lang="nl-NL">
                <a:solidFill>
                  <a:srgbClr val="333332"/>
                </a:solidFill>
                <a:highlight>
                  <a:srgbClr val="FFFFFF"/>
                </a:highlight>
                <a:latin typeface="Flanders Art Sans"/>
              </a:rPr>
              <a:t>Respectvolle</a:t>
            </a:r>
            <a:r>
              <a:rPr lang="nl-NL" b="0" i="0">
                <a:solidFill>
                  <a:srgbClr val="333332"/>
                </a:solidFill>
                <a:effectLst/>
                <a:highlight>
                  <a:srgbClr val="FFFFFF"/>
                </a:highlight>
                <a:latin typeface="Flanders Art Sans"/>
              </a:rPr>
              <a:t> en oplossingsgerichte gesprekken met personen met handicap en andere betrokkenen </a:t>
            </a:r>
            <a:endParaRPr lang="nl-NL">
              <a:solidFill>
                <a:srgbClr val="000000"/>
              </a:solidFill>
              <a:latin typeface="Flanders Art Sans"/>
            </a:endParaRPr>
          </a:p>
          <a:p>
            <a:pPr marL="575945" lvl="1" indent="-287655">
              <a:buClr>
                <a:srgbClr val="808080"/>
              </a:buClr>
              <a:buFont typeface="Courier New"/>
              <a:buChar char="o"/>
            </a:pPr>
            <a:r>
              <a:rPr lang="nl-NL">
                <a:solidFill>
                  <a:srgbClr val="333332"/>
                </a:solidFill>
                <a:highlight>
                  <a:srgbClr val="FFFFFF"/>
                </a:highlight>
                <a:latin typeface="Flanders Art Sans"/>
              </a:rPr>
              <a:t>Bijzondere aandacht voor diverse </a:t>
            </a:r>
            <a:r>
              <a:rPr lang="nl-NL" b="0" i="0">
                <a:solidFill>
                  <a:srgbClr val="333332"/>
                </a:solidFill>
                <a:effectLst/>
                <a:highlight>
                  <a:srgbClr val="FFFFFF"/>
                </a:highlight>
                <a:latin typeface="Flanders Art Sans"/>
              </a:rPr>
              <a:t>vormen van </a:t>
            </a:r>
            <a:r>
              <a:rPr lang="nl-NL">
                <a:solidFill>
                  <a:srgbClr val="333332"/>
                </a:solidFill>
                <a:highlight>
                  <a:srgbClr val="FFFFFF"/>
                </a:highlight>
                <a:latin typeface="Flanders Art Sans"/>
              </a:rPr>
              <a:t>handicap</a:t>
            </a:r>
            <a:endParaRPr lang="nl-NL">
              <a:solidFill>
                <a:srgbClr val="000000"/>
              </a:solidFill>
              <a:latin typeface="Flanders Art Sans"/>
            </a:endParaRPr>
          </a:p>
          <a:p>
            <a:pPr marL="575945" lvl="1" indent="-287655">
              <a:buClr>
                <a:srgbClr val="808080"/>
              </a:buClr>
              <a:buFont typeface="Courier New"/>
              <a:buChar char="o"/>
            </a:pPr>
            <a:r>
              <a:rPr lang="nl-NL">
                <a:solidFill>
                  <a:srgbClr val="333332"/>
                </a:solidFill>
                <a:highlight>
                  <a:srgbClr val="FFFFFF"/>
                </a:highlight>
                <a:latin typeface="Flanders Art Sans"/>
              </a:rPr>
              <a:t>Handvaten</a:t>
            </a:r>
            <a:r>
              <a:rPr lang="nl-NL" b="0" i="0">
                <a:solidFill>
                  <a:srgbClr val="333332"/>
                </a:solidFill>
                <a:effectLst/>
                <a:highlight>
                  <a:srgbClr val="FFFFFF"/>
                </a:highlight>
                <a:latin typeface="Flanders Art Sans"/>
              </a:rPr>
              <a:t> om </a:t>
            </a:r>
            <a:r>
              <a:rPr lang="nl-NL">
                <a:solidFill>
                  <a:srgbClr val="333332"/>
                </a:solidFill>
                <a:highlight>
                  <a:srgbClr val="FFFFFF"/>
                </a:highlight>
                <a:latin typeface="Flanders Art Sans"/>
              </a:rPr>
              <a:t>in te spelen op emoties en weerstand</a:t>
            </a:r>
            <a:endParaRPr lang="nl-NL">
              <a:solidFill>
                <a:srgbClr val="000000"/>
              </a:solidFill>
              <a:latin typeface="Flanders Art Sans"/>
            </a:endParaRPr>
          </a:p>
          <a:p>
            <a:pPr marL="575945" lvl="1" indent="-287655" algn="l">
              <a:buClr>
                <a:srgbClr val="808080"/>
              </a:buClr>
              <a:buFont typeface="Courier New"/>
              <a:buChar char="o"/>
            </a:pPr>
            <a:r>
              <a:rPr lang="nl-NL">
                <a:solidFill>
                  <a:srgbClr val="333332"/>
                </a:solidFill>
                <a:highlight>
                  <a:srgbClr val="FFFFFF"/>
                </a:highlight>
                <a:latin typeface="Flanders Art Sans"/>
              </a:rPr>
              <a:t>Bemiddelende rol spelen om tot duurzame oplossingen te komen</a:t>
            </a:r>
            <a:endParaRPr lang="nl-NL">
              <a:solidFill>
                <a:srgbClr val="000000"/>
              </a:solidFill>
              <a:latin typeface="Flanders Art Sans"/>
            </a:endParaRPr>
          </a:p>
          <a:p>
            <a:pPr marL="575945" lvl="1" indent="-287655" algn="l">
              <a:buClr>
                <a:srgbClr val="808080"/>
              </a:buClr>
              <a:buFont typeface="Courier New"/>
              <a:buChar char="o"/>
            </a:pPr>
            <a:r>
              <a:rPr lang="nl-NL">
                <a:solidFill>
                  <a:srgbClr val="333332"/>
                </a:solidFill>
                <a:highlight>
                  <a:srgbClr val="FFFFFF"/>
                </a:highlight>
                <a:latin typeface="Flanders Art Sans"/>
              </a:rPr>
              <a:t>Direct toepasbare kennis en vaardigheden</a:t>
            </a:r>
            <a:endParaRPr lang="nl-BE">
              <a:solidFill>
                <a:srgbClr val="000000"/>
              </a:solidFill>
              <a:latin typeface="Flanders Art Sans"/>
            </a:endParaRPr>
          </a:p>
          <a:p>
            <a:pPr marL="575945" lvl="1" indent="-287655" algn="l">
              <a:buClr>
                <a:srgbClr val="808080"/>
              </a:buClr>
              <a:buFont typeface="Courier New"/>
              <a:buChar char="o"/>
            </a:pPr>
            <a:r>
              <a:rPr lang="nl-NL">
                <a:solidFill>
                  <a:srgbClr val="333332"/>
                </a:solidFill>
                <a:highlight>
                  <a:srgbClr val="FFFFFF"/>
                </a:highlight>
                <a:latin typeface="Flanders Art Sans"/>
              </a:rPr>
              <a:t>Bespreking van cases die aangeleverd werden door de dienst Diversiteitsbeleid. </a:t>
            </a:r>
            <a:endParaRPr lang="nl-BE">
              <a:latin typeface="Flanders Art Sans"/>
            </a:endParaRPr>
          </a:p>
        </p:txBody>
      </p:sp>
    </p:spTree>
    <p:extLst>
      <p:ext uri="{BB962C8B-B14F-4D97-AF65-F5344CB8AC3E}">
        <p14:creationId xmlns:p14="http://schemas.microsoft.com/office/powerpoint/2010/main" val="425701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741CA-A6C3-4470-56E8-CB62B626705C}"/>
              </a:ext>
            </a:extLst>
          </p:cNvPr>
          <p:cNvSpPr>
            <a:spLocks noGrp="1"/>
          </p:cNvSpPr>
          <p:nvPr>
            <p:ph type="title"/>
          </p:nvPr>
        </p:nvSpPr>
        <p:spPr/>
        <p:txBody>
          <a:bodyPr/>
          <a:lstStyle/>
          <a:p>
            <a:r>
              <a:rPr lang="nl-BE">
                <a:latin typeface="FlandersArtSans-Bold"/>
              </a:rPr>
              <a:t>Opleidingen gespecialiseerde gesprekstechnieken: aanpak </a:t>
            </a:r>
          </a:p>
        </p:txBody>
      </p:sp>
      <p:sp>
        <p:nvSpPr>
          <p:cNvPr id="3" name="Tijdelijke aanduiding voor inhoud 2">
            <a:extLst>
              <a:ext uri="{FF2B5EF4-FFF2-40B4-BE49-F238E27FC236}">
                <a16:creationId xmlns:a16="http://schemas.microsoft.com/office/drawing/2014/main" id="{6C5BC2F5-DB81-136D-9162-68293B0B23AB}"/>
              </a:ext>
            </a:extLst>
          </p:cNvPr>
          <p:cNvSpPr>
            <a:spLocks noGrp="1"/>
          </p:cNvSpPr>
          <p:nvPr>
            <p:ph sz="quarter" idx="11"/>
          </p:nvPr>
        </p:nvSpPr>
        <p:spPr>
          <a:xfrm>
            <a:off x="371475" y="1641260"/>
            <a:ext cx="11449050" cy="4459290"/>
          </a:xfrm>
        </p:spPr>
        <p:txBody>
          <a:bodyPr vert="horz" lIns="0" tIns="0" rIns="0" bIns="45720" rtlCol="0" anchor="t">
            <a:noAutofit/>
          </a:bodyPr>
          <a:lstStyle/>
          <a:p>
            <a:pPr marL="287655" indent="-287655" fontAlgn="base">
              <a:buFontTx/>
              <a:buChar char="-"/>
            </a:pPr>
            <a:r>
              <a:rPr lang="nl-NL">
                <a:solidFill>
                  <a:srgbClr val="333332"/>
                </a:solidFill>
                <a:highlight>
                  <a:srgbClr val="FFFFFF"/>
                </a:highlight>
                <a:latin typeface="inherit"/>
              </a:rPr>
              <a:t>1 </a:t>
            </a:r>
            <a:r>
              <a:rPr lang="nl-NL" b="1" i="0">
                <a:solidFill>
                  <a:srgbClr val="333332"/>
                </a:solidFill>
                <a:effectLst/>
                <a:highlight>
                  <a:srgbClr val="FFFFFF"/>
                </a:highlight>
                <a:latin typeface="inherit"/>
              </a:rPr>
              <a:t>algemene </a:t>
            </a:r>
            <a:r>
              <a:rPr lang="nl-NL" b="0" i="0">
                <a:solidFill>
                  <a:srgbClr val="333332"/>
                </a:solidFill>
                <a:effectLst/>
                <a:highlight>
                  <a:srgbClr val="FFFFFF"/>
                </a:highlight>
                <a:latin typeface="inherit"/>
              </a:rPr>
              <a:t>sessie </a:t>
            </a:r>
            <a:r>
              <a:rPr lang="nl-NL">
                <a:solidFill>
                  <a:srgbClr val="333332"/>
                </a:solidFill>
                <a:highlight>
                  <a:srgbClr val="FFFFFF"/>
                </a:highlight>
                <a:latin typeface="inherit"/>
              </a:rPr>
              <a:t>(1,5 uur)</a:t>
            </a:r>
            <a:endParaRPr lang="nl-NL">
              <a:solidFill>
                <a:srgbClr val="000000"/>
              </a:solidFill>
              <a:latin typeface="Flanders Art Sans"/>
            </a:endParaRPr>
          </a:p>
          <a:p>
            <a:pPr marL="575945" lvl="1" indent="-287655">
              <a:buFontTx/>
              <a:buChar char="-"/>
            </a:pPr>
            <a:r>
              <a:rPr lang="nl-NL">
                <a:solidFill>
                  <a:srgbClr val="333332"/>
                </a:solidFill>
                <a:highlight>
                  <a:srgbClr val="FFFFFF"/>
                </a:highlight>
                <a:latin typeface="inherit"/>
              </a:rPr>
              <a:t>Digitaal (</a:t>
            </a:r>
            <a:r>
              <a:rPr lang="nl-NL" b="0" i="0">
                <a:solidFill>
                  <a:srgbClr val="333332"/>
                </a:solidFill>
                <a:effectLst/>
                <a:highlight>
                  <a:srgbClr val="FFFFFF"/>
                </a:highlight>
                <a:latin typeface="inherit"/>
              </a:rPr>
              <a:t>wordt opgenomen</a:t>
            </a:r>
            <a:r>
              <a:rPr lang="nl-NL">
                <a:solidFill>
                  <a:srgbClr val="333332"/>
                </a:solidFill>
                <a:highlight>
                  <a:srgbClr val="FFFFFF"/>
                </a:highlight>
                <a:latin typeface="inherit"/>
              </a:rPr>
              <a:t> en nadien ter</a:t>
            </a:r>
            <a:r>
              <a:rPr lang="nl-NL" b="0" i="0">
                <a:solidFill>
                  <a:srgbClr val="333332"/>
                </a:solidFill>
                <a:effectLst/>
                <a:highlight>
                  <a:srgbClr val="FFFFFF"/>
                </a:highlight>
                <a:latin typeface="inherit"/>
              </a:rPr>
              <a:t> </a:t>
            </a:r>
            <a:r>
              <a:rPr lang="nl-NL">
                <a:solidFill>
                  <a:srgbClr val="333332"/>
                </a:solidFill>
                <a:highlight>
                  <a:srgbClr val="FFFFFF"/>
                </a:highlight>
                <a:latin typeface="inherit"/>
              </a:rPr>
              <a:t>beschikking gesteld)</a:t>
            </a:r>
            <a:endParaRPr lang="nl-NL" b="0" i="0">
              <a:solidFill>
                <a:srgbClr val="7F7F7F"/>
              </a:solidFill>
              <a:effectLst/>
            </a:endParaRPr>
          </a:p>
          <a:p>
            <a:pPr marL="575945" lvl="1" indent="-287655" fontAlgn="base">
              <a:buFontTx/>
              <a:buChar char="-"/>
            </a:pPr>
            <a:r>
              <a:rPr lang="nl-NL" b="0" i="0">
                <a:solidFill>
                  <a:srgbClr val="333332"/>
                </a:solidFill>
                <a:effectLst/>
                <a:highlight>
                  <a:srgbClr val="FFFFFF"/>
                </a:highlight>
                <a:latin typeface="inherit"/>
              </a:rPr>
              <a:t>Met voorbeelden van DDB</a:t>
            </a:r>
          </a:p>
          <a:p>
            <a:pPr marL="288290" lvl="1" indent="0">
              <a:buClr>
                <a:srgbClr val="808080"/>
              </a:buClr>
              <a:buNone/>
            </a:pPr>
            <a:endParaRPr lang="nl-NL">
              <a:solidFill>
                <a:srgbClr val="333332"/>
              </a:solidFill>
              <a:highlight>
                <a:srgbClr val="FFFFFF"/>
              </a:highlight>
              <a:latin typeface="inherit"/>
            </a:endParaRPr>
          </a:p>
          <a:p>
            <a:pPr marL="287655" indent="-287655" fontAlgn="base">
              <a:buFontTx/>
              <a:buChar char="-"/>
            </a:pPr>
            <a:r>
              <a:rPr lang="nl-NL" b="0" i="0">
                <a:solidFill>
                  <a:srgbClr val="333332"/>
                </a:solidFill>
                <a:effectLst/>
                <a:highlight>
                  <a:srgbClr val="FFFFFF"/>
                </a:highlight>
                <a:latin typeface="inherit"/>
              </a:rPr>
              <a:t>1 </a:t>
            </a:r>
            <a:r>
              <a:rPr lang="nl-NL" b="1" i="0">
                <a:solidFill>
                  <a:srgbClr val="333332"/>
                </a:solidFill>
                <a:effectLst/>
                <a:highlight>
                  <a:srgbClr val="FFFFFF"/>
                </a:highlight>
                <a:latin typeface="inherit"/>
              </a:rPr>
              <a:t>verdiepende </a:t>
            </a:r>
            <a:r>
              <a:rPr lang="nl-NL" b="0" i="0">
                <a:solidFill>
                  <a:srgbClr val="333332"/>
                </a:solidFill>
                <a:effectLst/>
                <a:highlight>
                  <a:srgbClr val="FFFFFF"/>
                </a:highlight>
                <a:latin typeface="inherit"/>
              </a:rPr>
              <a:t>sessie </a:t>
            </a:r>
            <a:r>
              <a:rPr lang="nl-NL">
                <a:solidFill>
                  <a:srgbClr val="333332"/>
                </a:solidFill>
                <a:highlight>
                  <a:srgbClr val="FFFFFF"/>
                </a:highlight>
                <a:latin typeface="inherit"/>
              </a:rPr>
              <a:t>(1,5 uur)</a:t>
            </a:r>
            <a:endParaRPr lang="nl-NL" b="0" i="0">
              <a:solidFill>
                <a:srgbClr val="333332"/>
              </a:solidFill>
              <a:effectLst/>
              <a:highlight>
                <a:srgbClr val="FFFFFF"/>
              </a:highlight>
              <a:latin typeface="inherit"/>
            </a:endParaRPr>
          </a:p>
          <a:p>
            <a:pPr marL="575945" lvl="1" indent="-287655">
              <a:buFontTx/>
              <a:buChar char="-"/>
            </a:pPr>
            <a:r>
              <a:rPr lang="nl-NL">
                <a:solidFill>
                  <a:srgbClr val="333332"/>
                </a:solidFill>
                <a:highlight>
                  <a:srgbClr val="FFFFFF"/>
                </a:highlight>
                <a:latin typeface="inherit"/>
              </a:rPr>
              <a:t>digitaal of fysiek</a:t>
            </a:r>
          </a:p>
          <a:p>
            <a:pPr marL="575945" lvl="1" indent="-287655">
              <a:buFontTx/>
              <a:buChar char="-"/>
            </a:pPr>
            <a:r>
              <a:rPr lang="nl-NL" b="0" i="0">
                <a:solidFill>
                  <a:srgbClr val="333332"/>
                </a:solidFill>
                <a:effectLst/>
                <a:highlight>
                  <a:srgbClr val="FFFFFF"/>
                </a:highlight>
                <a:latin typeface="inherit"/>
              </a:rPr>
              <a:t>toepassing van geleerde gesprekstechnieken uit de algemene sessie. </a:t>
            </a:r>
            <a:endParaRPr lang="nl-NL"/>
          </a:p>
          <a:p>
            <a:pPr marL="575945" lvl="1" indent="-287655" fontAlgn="base">
              <a:buFontTx/>
              <a:buChar char="-"/>
            </a:pPr>
            <a:r>
              <a:rPr lang="nl-NL" b="0" i="0">
                <a:solidFill>
                  <a:srgbClr val="333332"/>
                </a:solidFill>
                <a:effectLst/>
                <a:highlight>
                  <a:srgbClr val="FFFFFF"/>
                </a:highlight>
                <a:latin typeface="inherit"/>
              </a:rPr>
              <a:t>Mogelijkheid om eigen cases in te sturen </a:t>
            </a:r>
          </a:p>
          <a:p>
            <a:pPr marL="287655" indent="-287655" fontAlgn="base">
              <a:buFontTx/>
              <a:buChar char="-"/>
            </a:pPr>
            <a:endParaRPr lang="nl-NL">
              <a:solidFill>
                <a:srgbClr val="333332"/>
              </a:solidFill>
              <a:highlight>
                <a:srgbClr val="FFFFFF"/>
              </a:highlight>
              <a:latin typeface="inherit"/>
            </a:endParaRPr>
          </a:p>
          <a:p>
            <a:pPr marL="0" indent="0" algn="ctr" fontAlgn="base">
              <a:buNone/>
            </a:pPr>
            <a:r>
              <a:rPr lang="nl-NL">
                <a:solidFill>
                  <a:srgbClr val="333332"/>
                </a:solidFill>
                <a:highlight>
                  <a:srgbClr val="FFFFFF"/>
                </a:highlight>
                <a:latin typeface="inherit"/>
              </a:rPr>
              <a:t>Het</a:t>
            </a:r>
            <a:r>
              <a:rPr lang="nl-NL" b="0" i="0">
                <a:solidFill>
                  <a:srgbClr val="333332"/>
                </a:solidFill>
                <a:effectLst/>
                <a:highlight>
                  <a:srgbClr val="FFFFFF"/>
                </a:highlight>
                <a:latin typeface="inherit"/>
              </a:rPr>
              <a:t> </a:t>
            </a:r>
            <a:r>
              <a:rPr lang="nl-NL">
                <a:solidFill>
                  <a:srgbClr val="333332"/>
                </a:solidFill>
                <a:highlight>
                  <a:srgbClr val="FFFFFF"/>
                </a:highlight>
                <a:latin typeface="inherit"/>
              </a:rPr>
              <a:t>is sterk aanbevolen</a:t>
            </a:r>
            <a:r>
              <a:rPr lang="nl-NL" b="0" i="0">
                <a:solidFill>
                  <a:srgbClr val="333332"/>
                </a:solidFill>
                <a:effectLst/>
                <a:highlight>
                  <a:srgbClr val="FFFFFF"/>
                </a:highlight>
                <a:latin typeface="inherit"/>
              </a:rPr>
              <a:t> om de 2 sessies te volgen</a:t>
            </a:r>
            <a:r>
              <a:rPr lang="nl-NL">
                <a:solidFill>
                  <a:srgbClr val="333332"/>
                </a:solidFill>
                <a:highlight>
                  <a:srgbClr val="FFFFFF"/>
                </a:highlight>
                <a:latin typeface="inherit"/>
              </a:rPr>
              <a:t>. </a:t>
            </a:r>
          </a:p>
          <a:p>
            <a:pPr marL="0" indent="0" algn="ctr">
              <a:buNone/>
            </a:pPr>
            <a:r>
              <a:rPr lang="nl-NL">
                <a:solidFill>
                  <a:srgbClr val="0070C0"/>
                </a:solidFill>
                <a:highlight>
                  <a:srgbClr val="FFFFFF"/>
                </a:highlight>
                <a:latin typeface="inherit"/>
                <a:hlinkClick r:id="rId2">
                  <a:extLst>
                    <a:ext uri="{A12FA001-AC4F-418D-AE19-62706E023703}">
                      <ahyp:hlinkClr xmlns:ahyp="http://schemas.microsoft.com/office/drawing/2018/hyperlinkcolor" val="tx"/>
                    </a:ext>
                  </a:extLst>
                </a:hlinkClick>
              </a:rPr>
              <a:t>Schrijf in via deze link</a:t>
            </a:r>
            <a:r>
              <a:rPr lang="nl-NL">
                <a:solidFill>
                  <a:srgbClr val="333332"/>
                </a:solidFill>
                <a:highlight>
                  <a:srgbClr val="FFFFFF"/>
                </a:highlight>
                <a:latin typeface="inherit"/>
              </a:rPr>
              <a:t>.  </a:t>
            </a:r>
            <a:endParaRPr lang="nl-NL"/>
          </a:p>
          <a:p>
            <a:pPr marL="287655" indent="-287655" algn="l" fontAlgn="base">
              <a:buFont typeface="Arial" panose="020B0604020202020204" pitchFamily="34" charset="0"/>
              <a:buChar char="•"/>
            </a:pPr>
            <a:endParaRPr lang="nl-NL" b="0" i="0">
              <a:solidFill>
                <a:srgbClr val="333332"/>
              </a:solidFill>
              <a:effectLst/>
              <a:highlight>
                <a:srgbClr val="FFFFFF"/>
              </a:highlight>
              <a:latin typeface="inherit"/>
            </a:endParaRPr>
          </a:p>
          <a:p>
            <a:pPr marL="287655" indent="-287655" algn="l" fontAlgn="base">
              <a:buFont typeface="Arial" panose="020B0604020202020204" pitchFamily="34" charset="0"/>
              <a:buChar char="•"/>
            </a:pPr>
            <a:endParaRPr lang="nl-NL">
              <a:solidFill>
                <a:srgbClr val="333332"/>
              </a:solidFill>
              <a:highlight>
                <a:srgbClr val="FFFFFF"/>
              </a:highlight>
              <a:latin typeface="inherit"/>
            </a:endParaRPr>
          </a:p>
          <a:p>
            <a:pPr marL="287655" indent="-287655"/>
            <a:endParaRPr lang="nl-BE"/>
          </a:p>
          <a:p>
            <a:pPr marL="287655" indent="-287655"/>
            <a:endParaRPr lang="nl-BE"/>
          </a:p>
          <a:p>
            <a:pPr marL="287655" indent="-287655"/>
            <a:endParaRPr lang="nl-BE"/>
          </a:p>
          <a:p>
            <a:pPr marL="0" indent="0">
              <a:buNone/>
            </a:pPr>
            <a:endParaRPr lang="nl-BE"/>
          </a:p>
        </p:txBody>
      </p:sp>
      <p:pic>
        <p:nvPicPr>
          <p:cNvPr id="4" name="Graphic 3" descr="Waarschuwing silhouet">
            <a:extLst>
              <a:ext uri="{FF2B5EF4-FFF2-40B4-BE49-F238E27FC236}">
                <a16:creationId xmlns:a16="http://schemas.microsoft.com/office/drawing/2014/main" id="{1CF4FFC1-173D-C45C-7A8A-3CF3B77210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3930" y="4849191"/>
            <a:ext cx="925443" cy="1013791"/>
          </a:xfrm>
          <a:prstGeom prst="rect">
            <a:avLst/>
          </a:prstGeom>
        </p:spPr>
      </p:pic>
    </p:spTree>
    <p:extLst>
      <p:ext uri="{BB962C8B-B14F-4D97-AF65-F5344CB8AC3E}">
        <p14:creationId xmlns:p14="http://schemas.microsoft.com/office/powerpoint/2010/main" val="2077765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9F706-8FD3-6AEC-89A1-6F4F162FEA64}"/>
              </a:ext>
            </a:extLst>
          </p:cNvPr>
          <p:cNvSpPr>
            <a:spLocks noGrp="1"/>
          </p:cNvSpPr>
          <p:nvPr>
            <p:ph type="title"/>
          </p:nvPr>
        </p:nvSpPr>
        <p:spPr/>
        <p:txBody>
          <a:bodyPr/>
          <a:lstStyle/>
          <a:p>
            <a:r>
              <a:rPr lang="nl-BE">
                <a:latin typeface="FlandersArtSans-Bold"/>
              </a:rPr>
              <a:t>Data opleidingen gesprekstechnieken</a:t>
            </a:r>
            <a:endParaRPr lang="nl-BE"/>
          </a:p>
        </p:txBody>
      </p:sp>
      <p:sp>
        <p:nvSpPr>
          <p:cNvPr id="3" name="Tijdelijke aanduiding voor inhoud 2">
            <a:extLst>
              <a:ext uri="{FF2B5EF4-FFF2-40B4-BE49-F238E27FC236}">
                <a16:creationId xmlns:a16="http://schemas.microsoft.com/office/drawing/2014/main" id="{E5AA2389-0AE6-E92C-1619-5596BE00B8A9}"/>
              </a:ext>
            </a:extLst>
          </p:cNvPr>
          <p:cNvSpPr>
            <a:spLocks noGrp="1"/>
          </p:cNvSpPr>
          <p:nvPr>
            <p:ph sz="quarter" idx="11"/>
          </p:nvPr>
        </p:nvSpPr>
        <p:spPr/>
        <p:txBody>
          <a:bodyPr vert="horz" lIns="0" tIns="0" rIns="0" bIns="45720" rtlCol="0" anchor="t">
            <a:noAutofit/>
          </a:bodyPr>
          <a:lstStyle/>
          <a:p>
            <a:pPr marL="287655" indent="-287655"/>
            <a:r>
              <a:rPr lang="nl-BE"/>
              <a:t>Maandag 7 oktober 2024 (algemeen)</a:t>
            </a:r>
            <a:endParaRPr lang="nl-NL"/>
          </a:p>
          <a:p>
            <a:pPr marL="575945" lvl="1" indent="-287655"/>
            <a:r>
              <a:rPr lang="nl-BE">
                <a:latin typeface="FlandersArtSans-Regular"/>
              </a:rPr>
              <a:t>Online via MS Teams van 13:00 tot 14:30 uur</a:t>
            </a:r>
          </a:p>
          <a:p>
            <a:pPr marL="287655" indent="-287655"/>
            <a:r>
              <a:rPr lang="nl-BE"/>
              <a:t>Donderdag 24 oktober 2024 (verdiepend)</a:t>
            </a:r>
          </a:p>
          <a:p>
            <a:pPr marL="575945" lvl="1" indent="-287655"/>
            <a:r>
              <a:rPr lang="nl-BE">
                <a:latin typeface="FlandersArtSans-Regular"/>
              </a:rPr>
              <a:t>Hendrik </a:t>
            </a:r>
            <a:r>
              <a:rPr lang="nl-BE" err="1">
                <a:latin typeface="FlandersArtSans-Regular"/>
              </a:rPr>
              <a:t>Consciencegebouw</a:t>
            </a:r>
            <a:r>
              <a:rPr lang="nl-BE">
                <a:latin typeface="FlandersArtSans-Regular"/>
              </a:rPr>
              <a:t> 1C20 van 13:30 tot 15:00 uur </a:t>
            </a:r>
          </a:p>
          <a:p>
            <a:pPr marL="287655" lvl="1" indent="-287655">
              <a:buSzPct val="90000"/>
              <a:buFont typeface="FlandersArtSans-Bold" panose="00000800000000000000" pitchFamily="50" charset="0"/>
              <a:buChar char="⁄"/>
            </a:pPr>
            <a:r>
              <a:rPr lang="nl-BE" sz="2800">
                <a:solidFill>
                  <a:schemeClr val="tx1"/>
                </a:solidFill>
                <a:latin typeface="+mn-lt"/>
              </a:rPr>
              <a:t>Vrijdag 25 oktober 2024 (verdiepend)</a:t>
            </a:r>
          </a:p>
          <a:p>
            <a:pPr marL="575945" lvl="1" indent="-287655"/>
            <a:r>
              <a:rPr lang="nl-BE">
                <a:latin typeface="FlandersArtSans-Regular"/>
              </a:rPr>
              <a:t>Herman Teirlinckgebouw 1.53 van 13:30 tot 15:00 uur </a:t>
            </a:r>
          </a:p>
          <a:p>
            <a:pPr marL="287655" lvl="1" indent="-287655">
              <a:buSzPct val="90000"/>
              <a:buFont typeface="FlandersArtSans-Bold" panose="00000800000000000000" pitchFamily="50" charset="0"/>
              <a:buChar char="⁄"/>
            </a:pPr>
            <a:r>
              <a:rPr lang="nl-BE" sz="2800">
                <a:solidFill>
                  <a:schemeClr val="tx1"/>
                </a:solidFill>
                <a:latin typeface="+mn-lt"/>
              </a:rPr>
              <a:t>Dinsdag 12 november 2024 (verdiepend)</a:t>
            </a:r>
          </a:p>
          <a:p>
            <a:pPr marL="575945" lvl="1" indent="-287655"/>
            <a:r>
              <a:rPr lang="nl-BE">
                <a:latin typeface="FlandersArtSans-Regular"/>
              </a:rPr>
              <a:t>Online via MS Teams van 13:00 tot 14:30 uur </a:t>
            </a:r>
          </a:p>
          <a:p>
            <a:pPr marL="287655" lvl="1" indent="-287655">
              <a:buSzPct val="90000"/>
              <a:buFont typeface="FlandersArtSans-Bold" panose="00000800000000000000" pitchFamily="50" charset="0"/>
              <a:buChar char="⁄"/>
            </a:pPr>
            <a:r>
              <a:rPr lang="nl-BE" sz="2800">
                <a:solidFill>
                  <a:schemeClr val="tx1"/>
                </a:solidFill>
                <a:latin typeface="+mn-lt"/>
              </a:rPr>
              <a:t>Donderdag 14 november 2024 (verdiepend)</a:t>
            </a:r>
          </a:p>
          <a:p>
            <a:pPr marL="575945" lvl="1" indent="-287655"/>
            <a:r>
              <a:rPr lang="nl-BE">
                <a:latin typeface="FlandersArtSans-Regular"/>
              </a:rPr>
              <a:t>Online via MS Teams van 13:00 tot 14:30 uur </a:t>
            </a:r>
          </a:p>
          <a:p>
            <a:pPr marL="287655" lvl="1" indent="-287655">
              <a:buSzPct val="90000"/>
              <a:buFont typeface="FlandersArtSans-Bold" panose="00000800000000000000" pitchFamily="50" charset="0"/>
              <a:buChar char="⁄"/>
            </a:pPr>
            <a:r>
              <a:rPr lang="nl-BE" sz="2800">
                <a:solidFill>
                  <a:schemeClr val="tx1"/>
                </a:solidFill>
                <a:latin typeface="+mn-lt"/>
              </a:rPr>
              <a:t>Donderdag 21 november 2024 (verdiepend) </a:t>
            </a:r>
          </a:p>
          <a:p>
            <a:pPr marL="575945" lvl="1" indent="-287655"/>
            <a:r>
              <a:rPr lang="nl-BE"/>
              <a:t>Online via MS Teams van 13:00 tot 14:30 uur </a:t>
            </a:r>
          </a:p>
          <a:p>
            <a:pPr marL="287655" lvl="1" indent="0">
              <a:buNone/>
            </a:pPr>
            <a:endParaRPr lang="nl-BE"/>
          </a:p>
        </p:txBody>
      </p:sp>
    </p:spTree>
    <p:extLst>
      <p:ext uri="{BB962C8B-B14F-4D97-AF65-F5344CB8AC3E}">
        <p14:creationId xmlns:p14="http://schemas.microsoft.com/office/powerpoint/2010/main" val="2121263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B06D8C7C-BE4F-C106-CE9D-545EC5EFEC37}"/>
              </a:ext>
            </a:extLst>
          </p:cNvPr>
          <p:cNvSpPr>
            <a:spLocks noGrp="1"/>
          </p:cNvSpPr>
          <p:nvPr>
            <p:ph type="pic" idx="4294967295"/>
          </p:nvPr>
        </p:nvSpPr>
        <p:spPr>
          <a:xfrm>
            <a:off x="6081619" y="286435"/>
            <a:ext cx="5738902" cy="6275390"/>
          </a:xfrm>
        </p:spPr>
        <p:txBody>
          <a:bodyPr/>
          <a:lstStyle/>
          <a:p>
            <a:endParaRPr lang="nl-BE"/>
          </a:p>
        </p:txBody>
      </p:sp>
      <p:sp>
        <p:nvSpPr>
          <p:cNvPr id="3" name="Titel 2">
            <a:extLst>
              <a:ext uri="{FF2B5EF4-FFF2-40B4-BE49-F238E27FC236}">
                <a16:creationId xmlns:a16="http://schemas.microsoft.com/office/drawing/2014/main" id="{B321D50F-689B-98F9-376A-B431A4BE0201}"/>
              </a:ext>
            </a:extLst>
          </p:cNvPr>
          <p:cNvSpPr>
            <a:spLocks noGrp="1"/>
          </p:cNvSpPr>
          <p:nvPr>
            <p:ph type="title"/>
          </p:nvPr>
        </p:nvSpPr>
        <p:spPr>
          <a:xfrm>
            <a:off x="1029366" y="1934614"/>
            <a:ext cx="10258727" cy="1907921"/>
          </a:xfrm>
        </p:spPr>
        <p:txBody>
          <a:bodyPr/>
          <a:lstStyle/>
          <a:p>
            <a:r>
              <a:rPr lang="nl-BE">
                <a:latin typeface="FlandersArtSans-Bold"/>
              </a:rPr>
              <a:t>3. Consultaties op maat</a:t>
            </a:r>
            <a:endParaRPr lang="nl-BE"/>
          </a:p>
        </p:txBody>
      </p:sp>
      <p:sp>
        <p:nvSpPr>
          <p:cNvPr id="4" name="Ondertitel 3">
            <a:extLst>
              <a:ext uri="{FF2B5EF4-FFF2-40B4-BE49-F238E27FC236}">
                <a16:creationId xmlns:a16="http://schemas.microsoft.com/office/drawing/2014/main" id="{9C6C53DD-EFC6-EFAE-053E-04B968C9ED29}"/>
              </a:ext>
            </a:extLst>
          </p:cNvPr>
          <p:cNvSpPr>
            <a:spLocks noGrp="1"/>
          </p:cNvSpPr>
          <p:nvPr>
            <p:ph type="subTitle" idx="4294967295"/>
          </p:nvPr>
        </p:nvSpPr>
        <p:spPr>
          <a:xfrm>
            <a:off x="1039371" y="4812862"/>
            <a:ext cx="6888303" cy="316638"/>
          </a:xfrm>
        </p:spPr>
        <p:txBody>
          <a:bodyPr/>
          <a:lstStyle/>
          <a:p>
            <a:endParaRPr lang="nl-BE"/>
          </a:p>
        </p:txBody>
      </p:sp>
    </p:spTree>
    <p:extLst>
      <p:ext uri="{BB962C8B-B14F-4D97-AF65-F5344CB8AC3E}">
        <p14:creationId xmlns:p14="http://schemas.microsoft.com/office/powerpoint/2010/main" val="152344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Tijdelijke aanduiding voor afbeelding 41" descr="Afbeelding met persoon, laptop, mensen, vrouw&#10;&#10;Automatisch gegenereerde beschrijving">
            <a:extLst>
              <a:ext uri="{FF2B5EF4-FFF2-40B4-BE49-F238E27FC236}">
                <a16:creationId xmlns:a16="http://schemas.microsoft.com/office/drawing/2014/main" id="{4DB1D656-3066-4CFB-BC7F-3BD9600C326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214" b="27214"/>
          <a:stretch>
            <a:fillRect/>
          </a:stretch>
        </p:blipFill>
        <p:spPr>
          <a:xfrm>
            <a:off x="-1" y="2446259"/>
            <a:ext cx="12907495" cy="4411741"/>
          </a:xfrm>
        </p:spPr>
      </p:pic>
      <p:sp>
        <p:nvSpPr>
          <p:cNvPr id="3" name="Tijdelijke aanduiding voor tekst 2">
            <a:extLst>
              <a:ext uri="{FF2B5EF4-FFF2-40B4-BE49-F238E27FC236}">
                <a16:creationId xmlns:a16="http://schemas.microsoft.com/office/drawing/2014/main" id="{A85B713C-8943-4A8D-AA3C-562318ED3DB5}"/>
              </a:ext>
            </a:extLst>
          </p:cNvPr>
          <p:cNvSpPr>
            <a:spLocks noGrp="1"/>
          </p:cNvSpPr>
          <p:nvPr>
            <p:ph type="body" sz="quarter" idx="11"/>
          </p:nvPr>
        </p:nvSpPr>
        <p:spPr>
          <a:xfrm>
            <a:off x="371475" y="2545130"/>
            <a:ext cx="8640000" cy="576000"/>
          </a:xfrm>
        </p:spPr>
        <p:txBody>
          <a:bodyPr/>
          <a:lstStyle/>
          <a:p>
            <a:r>
              <a:rPr lang="nl-BE">
                <a:latin typeface="Flanders Art Sans"/>
              </a:rPr>
              <a:t>Welkom </a:t>
            </a:r>
          </a:p>
        </p:txBody>
      </p:sp>
      <p:sp>
        <p:nvSpPr>
          <p:cNvPr id="4" name="Titel 3">
            <a:extLst>
              <a:ext uri="{FF2B5EF4-FFF2-40B4-BE49-F238E27FC236}">
                <a16:creationId xmlns:a16="http://schemas.microsoft.com/office/drawing/2014/main" id="{1E4A6215-A13F-425E-9771-B4925E6A99BF}"/>
              </a:ext>
            </a:extLst>
          </p:cNvPr>
          <p:cNvSpPr>
            <a:spLocks noGrp="1"/>
          </p:cNvSpPr>
          <p:nvPr>
            <p:ph type="title"/>
          </p:nvPr>
        </p:nvSpPr>
        <p:spPr>
          <a:xfrm>
            <a:off x="371475" y="425302"/>
            <a:ext cx="11449050" cy="1215958"/>
          </a:xfrm>
        </p:spPr>
        <p:txBody>
          <a:bodyPr/>
          <a:lstStyle/>
          <a:p>
            <a:r>
              <a:rPr lang="nl-BE"/>
              <a:t>Agenda</a:t>
            </a:r>
          </a:p>
        </p:txBody>
      </p:sp>
      <p:sp>
        <p:nvSpPr>
          <p:cNvPr id="6" name="Tijdelijke aanduiding voor tekst 5">
            <a:extLst>
              <a:ext uri="{FF2B5EF4-FFF2-40B4-BE49-F238E27FC236}">
                <a16:creationId xmlns:a16="http://schemas.microsoft.com/office/drawing/2014/main" id="{978A0EAD-3F61-47E2-B6E7-F919E7EF8516}"/>
              </a:ext>
            </a:extLst>
          </p:cNvPr>
          <p:cNvSpPr>
            <a:spLocks noGrp="1"/>
          </p:cNvSpPr>
          <p:nvPr>
            <p:ph type="body" sz="quarter" idx="13"/>
          </p:nvPr>
        </p:nvSpPr>
        <p:spPr>
          <a:xfrm>
            <a:off x="371475" y="3296097"/>
            <a:ext cx="8640000" cy="576000"/>
          </a:xfrm>
        </p:spPr>
        <p:txBody>
          <a:bodyPr/>
          <a:lstStyle/>
          <a:p>
            <a:r>
              <a:rPr lang="nl-BE" dirty="0">
                <a:latin typeface="Flanders Art Sans"/>
              </a:rPr>
              <a:t>HR-agenda vooruitzicht</a:t>
            </a:r>
            <a:endParaRPr lang="nl-BE" dirty="0"/>
          </a:p>
        </p:txBody>
      </p:sp>
      <p:sp>
        <p:nvSpPr>
          <p:cNvPr id="7" name="Tijdelijke aanduiding voor tekst 6">
            <a:extLst>
              <a:ext uri="{FF2B5EF4-FFF2-40B4-BE49-F238E27FC236}">
                <a16:creationId xmlns:a16="http://schemas.microsoft.com/office/drawing/2014/main" id="{FF76627D-2990-44C4-A256-C384AA5A3D82}"/>
              </a:ext>
            </a:extLst>
          </p:cNvPr>
          <p:cNvSpPr>
            <a:spLocks noGrp="1"/>
          </p:cNvSpPr>
          <p:nvPr>
            <p:ph type="body" sz="quarter" idx="14"/>
          </p:nvPr>
        </p:nvSpPr>
        <p:spPr>
          <a:xfrm rot="5400000">
            <a:off x="1063078" y="2829919"/>
            <a:ext cx="360000" cy="36000"/>
          </a:xfrm>
        </p:spPr>
        <p:txBody>
          <a:bodyPr/>
          <a:lstStyle/>
          <a:p>
            <a:endParaRPr lang="nl-BE"/>
          </a:p>
        </p:txBody>
      </p:sp>
      <p:sp>
        <p:nvSpPr>
          <p:cNvPr id="9" name="Tijdelijke aanduiding voor tekst 8">
            <a:extLst>
              <a:ext uri="{FF2B5EF4-FFF2-40B4-BE49-F238E27FC236}">
                <a16:creationId xmlns:a16="http://schemas.microsoft.com/office/drawing/2014/main" id="{63BA2098-F7BE-4B3F-A96F-C0A1F2768715}"/>
              </a:ext>
            </a:extLst>
          </p:cNvPr>
          <p:cNvSpPr>
            <a:spLocks noGrp="1"/>
          </p:cNvSpPr>
          <p:nvPr>
            <p:ph type="body" sz="quarter" idx="16"/>
          </p:nvPr>
        </p:nvSpPr>
        <p:spPr/>
        <p:txBody>
          <a:bodyPr/>
          <a:lstStyle/>
          <a:p>
            <a:endParaRPr lang="nl-BE"/>
          </a:p>
        </p:txBody>
      </p:sp>
      <p:sp>
        <p:nvSpPr>
          <p:cNvPr id="10" name="Tijdelijke aanduiding voor tekst 9">
            <a:extLst>
              <a:ext uri="{FF2B5EF4-FFF2-40B4-BE49-F238E27FC236}">
                <a16:creationId xmlns:a16="http://schemas.microsoft.com/office/drawing/2014/main" id="{7D753A1A-1EE6-4901-BB76-6A3426B9BB93}"/>
              </a:ext>
            </a:extLst>
          </p:cNvPr>
          <p:cNvSpPr>
            <a:spLocks noGrp="1"/>
          </p:cNvSpPr>
          <p:nvPr>
            <p:ph type="body" sz="quarter" idx="17"/>
          </p:nvPr>
        </p:nvSpPr>
        <p:spPr>
          <a:xfrm>
            <a:off x="371475" y="4078636"/>
            <a:ext cx="8640000" cy="576000"/>
          </a:xfrm>
        </p:spPr>
        <p:txBody>
          <a:bodyPr/>
          <a:lstStyle/>
          <a:p>
            <a:r>
              <a:rPr lang="nl-NL" dirty="0">
                <a:latin typeface="Flanders Art Sans"/>
              </a:rPr>
              <a:t>Aanbod TOM: Ondersteuning door dienst Diversiteitsbeleid</a:t>
            </a:r>
            <a:endParaRPr lang="nl-NL" dirty="0"/>
          </a:p>
        </p:txBody>
      </p:sp>
      <p:sp>
        <p:nvSpPr>
          <p:cNvPr id="11" name="Tijdelijke aanduiding voor tekst 10">
            <a:extLst>
              <a:ext uri="{FF2B5EF4-FFF2-40B4-BE49-F238E27FC236}">
                <a16:creationId xmlns:a16="http://schemas.microsoft.com/office/drawing/2014/main" id="{3AC83459-044F-48C9-ADBC-8088DB35BE1A}"/>
              </a:ext>
            </a:extLst>
          </p:cNvPr>
          <p:cNvSpPr>
            <a:spLocks noGrp="1"/>
          </p:cNvSpPr>
          <p:nvPr>
            <p:ph type="body" sz="quarter" idx="18"/>
          </p:nvPr>
        </p:nvSpPr>
        <p:spPr/>
        <p:txBody>
          <a:bodyPr/>
          <a:lstStyle/>
          <a:p>
            <a:endParaRPr lang="nl-BE"/>
          </a:p>
        </p:txBody>
      </p:sp>
      <p:grpSp>
        <p:nvGrpSpPr>
          <p:cNvPr id="22" name="Graphic 34">
            <a:extLst>
              <a:ext uri="{FF2B5EF4-FFF2-40B4-BE49-F238E27FC236}">
                <a16:creationId xmlns:a16="http://schemas.microsoft.com/office/drawing/2014/main" id="{D443A9D6-6F17-4C1F-933A-FB584274ED8F}"/>
              </a:ext>
            </a:extLst>
          </p:cNvPr>
          <p:cNvGrpSpPr/>
          <p:nvPr/>
        </p:nvGrpSpPr>
        <p:grpSpPr>
          <a:xfrm>
            <a:off x="652930" y="3407871"/>
            <a:ext cx="372404" cy="360000"/>
            <a:chOff x="7254445" y="3680710"/>
            <a:chExt cx="445289" cy="433872"/>
          </a:xfrm>
        </p:grpSpPr>
        <p:sp>
          <p:nvSpPr>
            <p:cNvPr id="23" name="Vrije vorm: vorm 22">
              <a:extLst>
                <a:ext uri="{FF2B5EF4-FFF2-40B4-BE49-F238E27FC236}">
                  <a16:creationId xmlns:a16="http://schemas.microsoft.com/office/drawing/2014/main" id="{3622AD58-F42F-41FC-B11B-053742ECD759}"/>
                </a:ext>
              </a:extLst>
            </p:cNvPr>
            <p:cNvSpPr/>
            <p:nvPr/>
          </p:nvSpPr>
          <p:spPr>
            <a:xfrm>
              <a:off x="7254445" y="3680710"/>
              <a:ext cx="444946" cy="438895"/>
            </a:xfrm>
            <a:custGeom>
              <a:avLst/>
              <a:gdLst>
                <a:gd name="connsiteX0" fmla="*/ 285213 w 444946"/>
                <a:gd name="connsiteY0" fmla="*/ 49096 h 438895"/>
                <a:gd name="connsiteX1" fmla="*/ 244452 w 444946"/>
                <a:gd name="connsiteY1" fmla="*/ 147973 h 438895"/>
                <a:gd name="connsiteX2" fmla="*/ 209743 w 444946"/>
                <a:gd name="connsiteY2" fmla="*/ 81865 h 438895"/>
                <a:gd name="connsiteX3" fmla="*/ 149800 w 444946"/>
                <a:gd name="connsiteY3" fmla="*/ 208144 h 438895"/>
                <a:gd name="connsiteX4" fmla="*/ 118287 w 444946"/>
                <a:gd name="connsiteY4" fmla="*/ 167269 h 438895"/>
                <a:gd name="connsiteX5" fmla="*/ 113720 w 444946"/>
                <a:gd name="connsiteY5" fmla="*/ 177202 h 438895"/>
                <a:gd name="connsiteX6" fmla="*/ 72160 w 444946"/>
                <a:gd name="connsiteY6" fmla="*/ 277564 h 438895"/>
                <a:gd name="connsiteX7" fmla="*/ 79809 w 444946"/>
                <a:gd name="connsiteY7" fmla="*/ 275052 h 438895"/>
                <a:gd name="connsiteX8" fmla="*/ 84947 w 444946"/>
                <a:gd name="connsiteY8" fmla="*/ 276080 h 438895"/>
                <a:gd name="connsiteX9" fmla="*/ 121256 w 444946"/>
                <a:gd name="connsiteY9" fmla="*/ 192616 h 438895"/>
                <a:gd name="connsiteX10" fmla="*/ 152540 w 444946"/>
                <a:gd name="connsiteY10" fmla="*/ 233263 h 438895"/>
                <a:gd name="connsiteX11" fmla="*/ 210428 w 444946"/>
                <a:gd name="connsiteY11" fmla="*/ 111322 h 438895"/>
                <a:gd name="connsiteX12" fmla="*/ 245937 w 444946"/>
                <a:gd name="connsiteY12" fmla="*/ 179029 h 438895"/>
                <a:gd name="connsiteX13" fmla="*/ 297430 w 444946"/>
                <a:gd name="connsiteY13" fmla="*/ 54120 h 438895"/>
                <a:gd name="connsiteX14" fmla="*/ 285213 w 444946"/>
                <a:gd name="connsiteY14" fmla="*/ 49096 h 438895"/>
                <a:gd name="connsiteX15" fmla="*/ 357373 w 444946"/>
                <a:gd name="connsiteY15" fmla="*/ 0 h 438895"/>
                <a:gd name="connsiteX16" fmla="*/ 87345 w 444946"/>
                <a:gd name="connsiteY16" fmla="*/ 0 h 438895"/>
                <a:gd name="connsiteX17" fmla="*/ 0 w 444946"/>
                <a:gd name="connsiteY17" fmla="*/ 438896 h 438895"/>
                <a:gd name="connsiteX18" fmla="*/ 13473 w 444946"/>
                <a:gd name="connsiteY18" fmla="*/ 438896 h 438895"/>
                <a:gd name="connsiteX19" fmla="*/ 35737 w 444946"/>
                <a:gd name="connsiteY19" fmla="*/ 327002 h 438895"/>
                <a:gd name="connsiteX20" fmla="*/ 281560 w 444946"/>
                <a:gd name="connsiteY20" fmla="*/ 327002 h 438895"/>
                <a:gd name="connsiteX21" fmla="*/ 259295 w 444946"/>
                <a:gd name="connsiteY21" fmla="*/ 438896 h 438895"/>
                <a:gd name="connsiteX22" fmla="*/ 272768 w 444946"/>
                <a:gd name="connsiteY22" fmla="*/ 438896 h 438895"/>
                <a:gd name="connsiteX23" fmla="*/ 295033 w 444946"/>
                <a:gd name="connsiteY23" fmla="*/ 327002 h 438895"/>
                <a:gd name="connsiteX24" fmla="*/ 409209 w 444946"/>
                <a:gd name="connsiteY24" fmla="*/ 327002 h 438895"/>
                <a:gd name="connsiteX25" fmla="*/ 431474 w 444946"/>
                <a:gd name="connsiteY25" fmla="*/ 438896 h 438895"/>
                <a:gd name="connsiteX26" fmla="*/ 444946 w 444946"/>
                <a:gd name="connsiteY26" fmla="*/ 438896 h 438895"/>
                <a:gd name="connsiteX27" fmla="*/ 357373 w 444946"/>
                <a:gd name="connsiteY27" fmla="*/ 0 h 438895"/>
                <a:gd name="connsiteX28" fmla="*/ 284072 w 444946"/>
                <a:gd name="connsiteY28" fmla="*/ 313872 h 438895"/>
                <a:gd name="connsiteX29" fmla="*/ 38363 w 444946"/>
                <a:gd name="connsiteY29" fmla="*/ 313872 h 438895"/>
                <a:gd name="connsiteX30" fmla="*/ 98192 w 444946"/>
                <a:gd name="connsiteY30" fmla="*/ 13130 h 438895"/>
                <a:gd name="connsiteX31" fmla="*/ 344014 w 444946"/>
                <a:gd name="connsiteY31" fmla="*/ 13130 h 438895"/>
                <a:gd name="connsiteX32" fmla="*/ 284072 w 444946"/>
                <a:gd name="connsiteY32" fmla="*/ 313872 h 438895"/>
                <a:gd name="connsiteX33" fmla="*/ 297544 w 444946"/>
                <a:gd name="connsiteY33" fmla="*/ 313872 h 438895"/>
                <a:gd name="connsiteX34" fmla="*/ 352007 w 444946"/>
                <a:gd name="connsiteY34" fmla="*/ 40304 h 438895"/>
                <a:gd name="connsiteX35" fmla="*/ 406469 w 444946"/>
                <a:gd name="connsiteY35" fmla="*/ 313872 h 438895"/>
                <a:gd name="connsiteX36" fmla="*/ 297544 w 444946"/>
                <a:gd name="connsiteY36" fmla="*/ 313872 h 43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946" h="438895">
                  <a:moveTo>
                    <a:pt x="285213" y="49096"/>
                  </a:moveTo>
                  <a:lnTo>
                    <a:pt x="244452" y="147973"/>
                  </a:lnTo>
                  <a:lnTo>
                    <a:pt x="209743" y="81865"/>
                  </a:lnTo>
                  <a:lnTo>
                    <a:pt x="149800" y="208144"/>
                  </a:lnTo>
                  <a:lnTo>
                    <a:pt x="118287" y="167269"/>
                  </a:lnTo>
                  <a:lnTo>
                    <a:pt x="113720" y="177202"/>
                  </a:lnTo>
                  <a:cubicBezTo>
                    <a:pt x="70219" y="271741"/>
                    <a:pt x="71132" y="274595"/>
                    <a:pt x="72160" y="277564"/>
                  </a:cubicBezTo>
                  <a:lnTo>
                    <a:pt x="79809" y="275052"/>
                  </a:lnTo>
                  <a:lnTo>
                    <a:pt x="84947" y="276080"/>
                  </a:lnTo>
                  <a:cubicBezTo>
                    <a:pt x="86089" y="270942"/>
                    <a:pt x="103672" y="230980"/>
                    <a:pt x="121256" y="192616"/>
                  </a:cubicBezTo>
                  <a:lnTo>
                    <a:pt x="152540" y="233263"/>
                  </a:lnTo>
                  <a:lnTo>
                    <a:pt x="210428" y="111322"/>
                  </a:lnTo>
                  <a:lnTo>
                    <a:pt x="245937" y="179029"/>
                  </a:lnTo>
                  <a:lnTo>
                    <a:pt x="297430" y="54120"/>
                  </a:lnTo>
                  <a:lnTo>
                    <a:pt x="285213" y="49096"/>
                  </a:lnTo>
                  <a:close/>
                  <a:moveTo>
                    <a:pt x="357373" y="0"/>
                  </a:moveTo>
                  <a:lnTo>
                    <a:pt x="87345" y="0"/>
                  </a:lnTo>
                  <a:lnTo>
                    <a:pt x="0" y="438896"/>
                  </a:lnTo>
                  <a:lnTo>
                    <a:pt x="13473" y="438896"/>
                  </a:lnTo>
                  <a:lnTo>
                    <a:pt x="35737" y="327002"/>
                  </a:lnTo>
                  <a:lnTo>
                    <a:pt x="281560" y="327002"/>
                  </a:lnTo>
                  <a:lnTo>
                    <a:pt x="259295" y="438896"/>
                  </a:lnTo>
                  <a:lnTo>
                    <a:pt x="272768" y="438896"/>
                  </a:lnTo>
                  <a:lnTo>
                    <a:pt x="295033" y="327002"/>
                  </a:lnTo>
                  <a:lnTo>
                    <a:pt x="409209" y="327002"/>
                  </a:lnTo>
                  <a:lnTo>
                    <a:pt x="431474" y="438896"/>
                  </a:lnTo>
                  <a:lnTo>
                    <a:pt x="444946" y="438896"/>
                  </a:lnTo>
                  <a:lnTo>
                    <a:pt x="357373" y="0"/>
                  </a:lnTo>
                  <a:close/>
                  <a:moveTo>
                    <a:pt x="284072" y="313872"/>
                  </a:moveTo>
                  <a:lnTo>
                    <a:pt x="38363" y="313872"/>
                  </a:lnTo>
                  <a:lnTo>
                    <a:pt x="98192" y="13130"/>
                  </a:lnTo>
                  <a:lnTo>
                    <a:pt x="344014" y="13130"/>
                  </a:lnTo>
                  <a:lnTo>
                    <a:pt x="284072" y="313872"/>
                  </a:lnTo>
                  <a:close/>
                  <a:moveTo>
                    <a:pt x="297544" y="313872"/>
                  </a:moveTo>
                  <a:lnTo>
                    <a:pt x="352007" y="40304"/>
                  </a:lnTo>
                  <a:lnTo>
                    <a:pt x="406469" y="313872"/>
                  </a:lnTo>
                  <a:lnTo>
                    <a:pt x="297544" y="313872"/>
                  </a:lnTo>
                  <a:close/>
                </a:path>
              </a:pathLst>
            </a:custGeom>
            <a:solidFill>
              <a:srgbClr val="000000"/>
            </a:solidFill>
            <a:ln w="112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nvGrpSpPr>
            <p:cNvPr id="24" name="Graphic 34">
              <a:extLst>
                <a:ext uri="{FF2B5EF4-FFF2-40B4-BE49-F238E27FC236}">
                  <a16:creationId xmlns:a16="http://schemas.microsoft.com/office/drawing/2014/main" id="{C87DB311-1EE8-4850-91CC-290D76724ED2}"/>
                </a:ext>
              </a:extLst>
            </p:cNvPr>
            <p:cNvGrpSpPr/>
            <p:nvPr/>
          </p:nvGrpSpPr>
          <p:grpSpPr>
            <a:xfrm>
              <a:off x="7381523" y="3821518"/>
              <a:ext cx="291264" cy="291008"/>
              <a:chOff x="7381523" y="3821518"/>
              <a:chExt cx="291264" cy="291008"/>
            </a:xfrm>
            <a:solidFill>
              <a:schemeClr val="accent1"/>
            </a:solidFill>
          </p:grpSpPr>
          <p:sp>
            <p:nvSpPr>
              <p:cNvPr id="25" name="Vrije vorm: vorm 24">
                <a:extLst>
                  <a:ext uri="{FF2B5EF4-FFF2-40B4-BE49-F238E27FC236}">
                    <a16:creationId xmlns:a16="http://schemas.microsoft.com/office/drawing/2014/main" id="{8B57E666-4AE6-466C-A0B6-D63F09D0D6F1}"/>
                  </a:ext>
                </a:extLst>
              </p:cNvPr>
              <p:cNvSpPr/>
              <p:nvPr/>
            </p:nvSpPr>
            <p:spPr>
              <a:xfrm>
                <a:off x="7529268" y="3969463"/>
                <a:ext cx="127078" cy="127078"/>
              </a:xfrm>
              <a:custGeom>
                <a:avLst/>
                <a:gdLst>
                  <a:gd name="connsiteX0" fmla="*/ 33682 w 127078"/>
                  <a:gd name="connsiteY0" fmla="*/ 17355 h 127078"/>
                  <a:gd name="connsiteX1" fmla="*/ 29686 w 127078"/>
                  <a:gd name="connsiteY1" fmla="*/ 13245 h 127078"/>
                  <a:gd name="connsiteX2" fmla="*/ 25576 w 127078"/>
                  <a:gd name="connsiteY2" fmla="*/ 9248 h 127078"/>
                  <a:gd name="connsiteX3" fmla="*/ 16441 w 127078"/>
                  <a:gd name="connsiteY3" fmla="*/ 0 h 127078"/>
                  <a:gd name="connsiteX4" fmla="*/ 0 w 127078"/>
                  <a:gd name="connsiteY4" fmla="*/ 16441 h 127078"/>
                  <a:gd name="connsiteX5" fmla="*/ 9248 w 127078"/>
                  <a:gd name="connsiteY5" fmla="*/ 25576 h 127078"/>
                  <a:gd name="connsiteX6" fmla="*/ 13244 w 127078"/>
                  <a:gd name="connsiteY6" fmla="*/ 29686 h 127078"/>
                  <a:gd name="connsiteX7" fmla="*/ 17241 w 127078"/>
                  <a:gd name="connsiteY7" fmla="*/ 33682 h 127078"/>
                  <a:gd name="connsiteX8" fmla="*/ 110751 w 127078"/>
                  <a:gd name="connsiteY8" fmla="*/ 127079 h 127078"/>
                  <a:gd name="connsiteX9" fmla="*/ 127079 w 127078"/>
                  <a:gd name="connsiteY9" fmla="*/ 110637 h 12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78" h="127078">
                    <a:moveTo>
                      <a:pt x="33682" y="17355"/>
                    </a:moveTo>
                    <a:lnTo>
                      <a:pt x="29686" y="13245"/>
                    </a:lnTo>
                    <a:lnTo>
                      <a:pt x="25576" y="9248"/>
                    </a:lnTo>
                    <a:lnTo>
                      <a:pt x="16441" y="0"/>
                    </a:lnTo>
                    <a:lnTo>
                      <a:pt x="0" y="16441"/>
                    </a:lnTo>
                    <a:lnTo>
                      <a:pt x="9248" y="25576"/>
                    </a:lnTo>
                    <a:lnTo>
                      <a:pt x="13244" y="29686"/>
                    </a:lnTo>
                    <a:lnTo>
                      <a:pt x="17241" y="33682"/>
                    </a:lnTo>
                    <a:lnTo>
                      <a:pt x="110751" y="127079"/>
                    </a:lnTo>
                    <a:lnTo>
                      <a:pt x="127079" y="110637"/>
                    </a:lnTo>
                    <a:close/>
                  </a:path>
                </a:pathLst>
              </a:custGeom>
              <a:noFill/>
              <a:ln w="112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nvGrpSpPr>
              <p:cNvPr id="26" name="Graphic 34">
                <a:extLst>
                  <a:ext uri="{FF2B5EF4-FFF2-40B4-BE49-F238E27FC236}">
                    <a16:creationId xmlns:a16="http://schemas.microsoft.com/office/drawing/2014/main" id="{B51C9636-79E7-4553-B29A-0A7064D43F11}"/>
                  </a:ext>
                </a:extLst>
              </p:cNvPr>
              <p:cNvGrpSpPr/>
              <p:nvPr/>
            </p:nvGrpSpPr>
            <p:grpSpPr>
              <a:xfrm>
                <a:off x="7381523" y="3821518"/>
                <a:ext cx="291264" cy="291008"/>
                <a:chOff x="7381523" y="3821518"/>
                <a:chExt cx="291264" cy="291008"/>
              </a:xfrm>
              <a:solidFill>
                <a:schemeClr val="accent1"/>
              </a:solidFill>
            </p:grpSpPr>
            <p:sp>
              <p:nvSpPr>
                <p:cNvPr id="27" name="Vrije vorm: vorm 26">
                  <a:extLst>
                    <a:ext uri="{FF2B5EF4-FFF2-40B4-BE49-F238E27FC236}">
                      <a16:creationId xmlns:a16="http://schemas.microsoft.com/office/drawing/2014/main" id="{29B7EA8F-5CB5-4211-8D8E-B93B1C2CC466}"/>
                    </a:ext>
                  </a:extLst>
                </p:cNvPr>
                <p:cNvSpPr/>
                <p:nvPr/>
              </p:nvSpPr>
              <p:spPr>
                <a:xfrm>
                  <a:off x="7529268" y="3969463"/>
                  <a:ext cx="127078" cy="127078"/>
                </a:xfrm>
                <a:custGeom>
                  <a:avLst/>
                  <a:gdLst>
                    <a:gd name="connsiteX0" fmla="*/ 33682 w 127078"/>
                    <a:gd name="connsiteY0" fmla="*/ 17355 h 127078"/>
                    <a:gd name="connsiteX1" fmla="*/ 29686 w 127078"/>
                    <a:gd name="connsiteY1" fmla="*/ 13245 h 127078"/>
                    <a:gd name="connsiteX2" fmla="*/ 25576 w 127078"/>
                    <a:gd name="connsiteY2" fmla="*/ 9248 h 127078"/>
                    <a:gd name="connsiteX3" fmla="*/ 16441 w 127078"/>
                    <a:gd name="connsiteY3" fmla="*/ 0 h 127078"/>
                    <a:gd name="connsiteX4" fmla="*/ 0 w 127078"/>
                    <a:gd name="connsiteY4" fmla="*/ 16441 h 127078"/>
                    <a:gd name="connsiteX5" fmla="*/ 9248 w 127078"/>
                    <a:gd name="connsiteY5" fmla="*/ 25576 h 127078"/>
                    <a:gd name="connsiteX6" fmla="*/ 13244 w 127078"/>
                    <a:gd name="connsiteY6" fmla="*/ 29686 h 127078"/>
                    <a:gd name="connsiteX7" fmla="*/ 17241 w 127078"/>
                    <a:gd name="connsiteY7" fmla="*/ 33682 h 127078"/>
                    <a:gd name="connsiteX8" fmla="*/ 110751 w 127078"/>
                    <a:gd name="connsiteY8" fmla="*/ 127079 h 127078"/>
                    <a:gd name="connsiteX9" fmla="*/ 127079 w 127078"/>
                    <a:gd name="connsiteY9" fmla="*/ 110637 h 12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78" h="127078">
                      <a:moveTo>
                        <a:pt x="33682" y="17355"/>
                      </a:moveTo>
                      <a:lnTo>
                        <a:pt x="29686" y="13245"/>
                      </a:lnTo>
                      <a:lnTo>
                        <a:pt x="25576" y="9248"/>
                      </a:lnTo>
                      <a:lnTo>
                        <a:pt x="16441" y="0"/>
                      </a:lnTo>
                      <a:lnTo>
                        <a:pt x="0" y="16441"/>
                      </a:lnTo>
                      <a:lnTo>
                        <a:pt x="9248" y="25576"/>
                      </a:lnTo>
                      <a:lnTo>
                        <a:pt x="13244" y="29686"/>
                      </a:lnTo>
                      <a:lnTo>
                        <a:pt x="17241" y="33682"/>
                      </a:lnTo>
                      <a:lnTo>
                        <a:pt x="110751" y="127079"/>
                      </a:lnTo>
                      <a:lnTo>
                        <a:pt x="127079" y="110637"/>
                      </a:lnTo>
                      <a:close/>
                    </a:path>
                  </a:pathLst>
                </a:custGeom>
                <a:noFill/>
                <a:ln w="112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28" name="Vrije vorm: vorm 27">
                  <a:extLst>
                    <a:ext uri="{FF2B5EF4-FFF2-40B4-BE49-F238E27FC236}">
                      <a16:creationId xmlns:a16="http://schemas.microsoft.com/office/drawing/2014/main" id="{5966439C-9F4E-4BFD-AAF6-E0781D37E90E}"/>
                    </a:ext>
                  </a:extLst>
                </p:cNvPr>
                <p:cNvSpPr/>
                <p:nvPr/>
              </p:nvSpPr>
              <p:spPr>
                <a:xfrm>
                  <a:off x="7381523" y="3821518"/>
                  <a:ext cx="291264" cy="291008"/>
                </a:xfrm>
                <a:custGeom>
                  <a:avLst/>
                  <a:gdLst>
                    <a:gd name="connsiteX0" fmla="*/ 164186 w 291264"/>
                    <a:gd name="connsiteY0" fmla="*/ 131846 h 291008"/>
                    <a:gd name="connsiteX1" fmla="*/ 151969 w 291264"/>
                    <a:gd name="connsiteY1" fmla="*/ 144063 h 291008"/>
                    <a:gd name="connsiteX2" fmla="*/ 142264 w 291264"/>
                    <a:gd name="connsiteY2" fmla="*/ 134358 h 291008"/>
                    <a:gd name="connsiteX3" fmla="*/ 162245 w 291264"/>
                    <a:gd name="connsiteY3" fmla="*/ 81151 h 291008"/>
                    <a:gd name="connsiteX4" fmla="*/ 138496 w 291264"/>
                    <a:gd name="connsiteY4" fmla="*/ 23720 h 291008"/>
                    <a:gd name="connsiteX5" fmla="*/ 23749 w 291264"/>
                    <a:gd name="connsiteY5" fmla="*/ 23720 h 291008"/>
                    <a:gd name="connsiteX6" fmla="*/ 0 w 291264"/>
                    <a:gd name="connsiteY6" fmla="*/ 81037 h 291008"/>
                    <a:gd name="connsiteX7" fmla="*/ 23749 w 291264"/>
                    <a:gd name="connsiteY7" fmla="*/ 138468 h 291008"/>
                    <a:gd name="connsiteX8" fmla="*/ 81180 w 291264"/>
                    <a:gd name="connsiteY8" fmla="*/ 162217 h 291008"/>
                    <a:gd name="connsiteX9" fmla="*/ 134386 w 291264"/>
                    <a:gd name="connsiteY9" fmla="*/ 142350 h 291008"/>
                    <a:gd name="connsiteX10" fmla="*/ 144091 w 291264"/>
                    <a:gd name="connsiteY10" fmla="*/ 152055 h 291008"/>
                    <a:gd name="connsiteX11" fmla="*/ 131874 w 291264"/>
                    <a:gd name="connsiteY11" fmla="*/ 164272 h 291008"/>
                    <a:gd name="connsiteX12" fmla="*/ 258724 w 291264"/>
                    <a:gd name="connsiteY12" fmla="*/ 291008 h 291008"/>
                    <a:gd name="connsiteX13" fmla="*/ 291265 w 291264"/>
                    <a:gd name="connsiteY13" fmla="*/ 258468 h 291008"/>
                    <a:gd name="connsiteX14" fmla="*/ 164186 w 291264"/>
                    <a:gd name="connsiteY14" fmla="*/ 131846 h 291008"/>
                    <a:gd name="connsiteX15" fmla="*/ 130390 w 291264"/>
                    <a:gd name="connsiteY15" fmla="*/ 130590 h 291008"/>
                    <a:gd name="connsiteX16" fmla="*/ 31741 w 291264"/>
                    <a:gd name="connsiteY16" fmla="*/ 130590 h 291008"/>
                    <a:gd name="connsiteX17" fmla="*/ 11418 w 291264"/>
                    <a:gd name="connsiteY17" fmla="*/ 82750 h 291008"/>
                    <a:gd name="connsiteX18" fmla="*/ 11303 w 291264"/>
                    <a:gd name="connsiteY18" fmla="*/ 81265 h 291008"/>
                    <a:gd name="connsiteX19" fmla="*/ 13244 w 291264"/>
                    <a:gd name="connsiteY19" fmla="*/ 65052 h 291008"/>
                    <a:gd name="connsiteX20" fmla="*/ 31741 w 291264"/>
                    <a:gd name="connsiteY20" fmla="*/ 32055 h 291008"/>
                    <a:gd name="connsiteX21" fmla="*/ 57888 w 291264"/>
                    <a:gd name="connsiteY21" fmla="*/ 15842 h 291008"/>
                    <a:gd name="connsiteX22" fmla="*/ 73187 w 291264"/>
                    <a:gd name="connsiteY22" fmla="*/ 12417 h 291008"/>
                    <a:gd name="connsiteX23" fmla="*/ 81065 w 291264"/>
                    <a:gd name="connsiteY23" fmla="*/ 11617 h 291008"/>
                    <a:gd name="connsiteX24" fmla="*/ 94538 w 291264"/>
                    <a:gd name="connsiteY24" fmla="*/ 12873 h 291008"/>
                    <a:gd name="connsiteX25" fmla="*/ 111665 w 291264"/>
                    <a:gd name="connsiteY25" fmla="*/ 18925 h 291008"/>
                    <a:gd name="connsiteX26" fmla="*/ 116803 w 291264"/>
                    <a:gd name="connsiteY26" fmla="*/ 21665 h 291008"/>
                    <a:gd name="connsiteX27" fmla="*/ 127079 w 291264"/>
                    <a:gd name="connsiteY27" fmla="*/ 29201 h 291008"/>
                    <a:gd name="connsiteX28" fmla="*/ 130504 w 291264"/>
                    <a:gd name="connsiteY28" fmla="*/ 31941 h 291008"/>
                    <a:gd name="connsiteX29" fmla="*/ 150942 w 291264"/>
                    <a:gd name="connsiteY29" fmla="*/ 81265 h 291008"/>
                    <a:gd name="connsiteX30" fmla="*/ 130390 w 291264"/>
                    <a:gd name="connsiteY30" fmla="*/ 130590 h 291008"/>
                    <a:gd name="connsiteX31" fmla="*/ 164985 w 291264"/>
                    <a:gd name="connsiteY31" fmla="*/ 181627 h 291008"/>
                    <a:gd name="connsiteX32" fmla="*/ 160989 w 291264"/>
                    <a:gd name="connsiteY32" fmla="*/ 177631 h 291008"/>
                    <a:gd name="connsiteX33" fmla="*/ 156993 w 291264"/>
                    <a:gd name="connsiteY33" fmla="*/ 173634 h 291008"/>
                    <a:gd name="connsiteX34" fmla="*/ 147745 w 291264"/>
                    <a:gd name="connsiteY34" fmla="*/ 164386 h 291008"/>
                    <a:gd name="connsiteX35" fmla="*/ 164186 w 291264"/>
                    <a:gd name="connsiteY35" fmla="*/ 147945 h 291008"/>
                    <a:gd name="connsiteX36" fmla="*/ 173434 w 291264"/>
                    <a:gd name="connsiteY36" fmla="*/ 157193 h 291008"/>
                    <a:gd name="connsiteX37" fmla="*/ 177431 w 291264"/>
                    <a:gd name="connsiteY37" fmla="*/ 161189 h 291008"/>
                    <a:gd name="connsiteX38" fmla="*/ 181427 w 291264"/>
                    <a:gd name="connsiteY38" fmla="*/ 165185 h 291008"/>
                    <a:gd name="connsiteX39" fmla="*/ 274823 w 291264"/>
                    <a:gd name="connsiteY39" fmla="*/ 258582 h 291008"/>
                    <a:gd name="connsiteX40" fmla="*/ 258496 w 291264"/>
                    <a:gd name="connsiteY40" fmla="*/ 274909 h 291008"/>
                    <a:gd name="connsiteX41" fmla="*/ 164985 w 291264"/>
                    <a:gd name="connsiteY41" fmla="*/ 181627 h 29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1264" h="291008">
                      <a:moveTo>
                        <a:pt x="164186" y="131846"/>
                      </a:moveTo>
                      <a:lnTo>
                        <a:pt x="151969" y="144063"/>
                      </a:lnTo>
                      <a:lnTo>
                        <a:pt x="142264" y="134358"/>
                      </a:lnTo>
                      <a:cubicBezTo>
                        <a:pt x="155166" y="119629"/>
                        <a:pt x="162245" y="100904"/>
                        <a:pt x="162245" y="81151"/>
                      </a:cubicBezTo>
                      <a:cubicBezTo>
                        <a:pt x="162245" y="59458"/>
                        <a:pt x="153796" y="39134"/>
                        <a:pt x="138496" y="23720"/>
                      </a:cubicBezTo>
                      <a:cubicBezTo>
                        <a:pt x="106869" y="-7907"/>
                        <a:pt x="55376" y="-7907"/>
                        <a:pt x="23749" y="23720"/>
                      </a:cubicBezTo>
                      <a:cubicBezTo>
                        <a:pt x="8449" y="39020"/>
                        <a:pt x="0" y="59458"/>
                        <a:pt x="0" y="81037"/>
                      </a:cubicBezTo>
                      <a:cubicBezTo>
                        <a:pt x="0" y="102731"/>
                        <a:pt x="8449" y="123054"/>
                        <a:pt x="23749" y="138468"/>
                      </a:cubicBezTo>
                      <a:cubicBezTo>
                        <a:pt x="39619" y="154339"/>
                        <a:pt x="60399" y="162217"/>
                        <a:pt x="81180" y="162217"/>
                      </a:cubicBezTo>
                      <a:cubicBezTo>
                        <a:pt x="100133" y="162217"/>
                        <a:pt x="119086" y="155480"/>
                        <a:pt x="134386" y="142350"/>
                      </a:cubicBezTo>
                      <a:lnTo>
                        <a:pt x="144091" y="152055"/>
                      </a:lnTo>
                      <a:lnTo>
                        <a:pt x="131874" y="164272"/>
                      </a:lnTo>
                      <a:lnTo>
                        <a:pt x="258724" y="291008"/>
                      </a:lnTo>
                      <a:lnTo>
                        <a:pt x="291265" y="258468"/>
                      </a:lnTo>
                      <a:lnTo>
                        <a:pt x="164186" y="131846"/>
                      </a:lnTo>
                      <a:close/>
                      <a:moveTo>
                        <a:pt x="130390" y="130590"/>
                      </a:moveTo>
                      <a:cubicBezTo>
                        <a:pt x="103216" y="157764"/>
                        <a:pt x="58915" y="157764"/>
                        <a:pt x="31741" y="130590"/>
                      </a:cubicBezTo>
                      <a:cubicBezTo>
                        <a:pt x="18953" y="117802"/>
                        <a:pt x="11760" y="100790"/>
                        <a:pt x="11418" y="82750"/>
                      </a:cubicBezTo>
                      <a:cubicBezTo>
                        <a:pt x="11418" y="82293"/>
                        <a:pt x="11303" y="81722"/>
                        <a:pt x="11303" y="81265"/>
                      </a:cubicBezTo>
                      <a:cubicBezTo>
                        <a:pt x="11303" y="75671"/>
                        <a:pt x="11989" y="70304"/>
                        <a:pt x="13244" y="65052"/>
                      </a:cubicBezTo>
                      <a:cubicBezTo>
                        <a:pt x="16213" y="52607"/>
                        <a:pt x="22493" y="41303"/>
                        <a:pt x="31741" y="32055"/>
                      </a:cubicBezTo>
                      <a:cubicBezTo>
                        <a:pt x="39391" y="24405"/>
                        <a:pt x="48411" y="19153"/>
                        <a:pt x="57888" y="15842"/>
                      </a:cubicBezTo>
                      <a:cubicBezTo>
                        <a:pt x="62911" y="14129"/>
                        <a:pt x="67935" y="12988"/>
                        <a:pt x="73187" y="12417"/>
                      </a:cubicBezTo>
                      <a:cubicBezTo>
                        <a:pt x="75813" y="12074"/>
                        <a:pt x="78439" y="11617"/>
                        <a:pt x="81065" y="11617"/>
                      </a:cubicBezTo>
                      <a:cubicBezTo>
                        <a:pt x="85518" y="11617"/>
                        <a:pt x="90085" y="12074"/>
                        <a:pt x="94538" y="12873"/>
                      </a:cubicBezTo>
                      <a:cubicBezTo>
                        <a:pt x="100475" y="14015"/>
                        <a:pt x="106184" y="16185"/>
                        <a:pt x="111665" y="18925"/>
                      </a:cubicBezTo>
                      <a:cubicBezTo>
                        <a:pt x="113377" y="19724"/>
                        <a:pt x="115090" y="20637"/>
                        <a:pt x="116803" y="21665"/>
                      </a:cubicBezTo>
                      <a:cubicBezTo>
                        <a:pt x="120456" y="23834"/>
                        <a:pt x="123768" y="26346"/>
                        <a:pt x="127079" y="29201"/>
                      </a:cubicBezTo>
                      <a:cubicBezTo>
                        <a:pt x="128220" y="30114"/>
                        <a:pt x="129362" y="30913"/>
                        <a:pt x="130504" y="31941"/>
                      </a:cubicBezTo>
                      <a:cubicBezTo>
                        <a:pt x="143634" y="45071"/>
                        <a:pt x="150942" y="62655"/>
                        <a:pt x="150942" y="81265"/>
                      </a:cubicBezTo>
                      <a:cubicBezTo>
                        <a:pt x="150713" y="99876"/>
                        <a:pt x="143520" y="117345"/>
                        <a:pt x="130390" y="130590"/>
                      </a:cubicBezTo>
                      <a:close/>
                      <a:moveTo>
                        <a:pt x="164985" y="181627"/>
                      </a:moveTo>
                      <a:lnTo>
                        <a:pt x="160989" y="177631"/>
                      </a:lnTo>
                      <a:lnTo>
                        <a:pt x="156993" y="173634"/>
                      </a:lnTo>
                      <a:lnTo>
                        <a:pt x="147745" y="164386"/>
                      </a:lnTo>
                      <a:lnTo>
                        <a:pt x="164186" y="147945"/>
                      </a:lnTo>
                      <a:lnTo>
                        <a:pt x="173434" y="157193"/>
                      </a:lnTo>
                      <a:lnTo>
                        <a:pt x="177431" y="161189"/>
                      </a:lnTo>
                      <a:lnTo>
                        <a:pt x="181427" y="165185"/>
                      </a:lnTo>
                      <a:lnTo>
                        <a:pt x="274823" y="258582"/>
                      </a:lnTo>
                      <a:lnTo>
                        <a:pt x="258496" y="274909"/>
                      </a:lnTo>
                      <a:lnTo>
                        <a:pt x="164985" y="181627"/>
                      </a:lnTo>
                      <a:close/>
                    </a:path>
                  </a:pathLst>
                </a:custGeom>
                <a:solidFill>
                  <a:srgbClr val="000000"/>
                </a:solidFill>
                <a:ln w="112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grpSp>
      </p:grpSp>
      <p:pic>
        <p:nvPicPr>
          <p:cNvPr id="2052" name="Picture 4" descr="leidinggevende">
            <a:extLst>
              <a:ext uri="{FF2B5EF4-FFF2-40B4-BE49-F238E27FC236}">
                <a16:creationId xmlns:a16="http://schemas.microsoft.com/office/drawing/2014/main" id="{CA687F96-F0BC-4F3A-86F6-BD31A4323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16" y="2579936"/>
            <a:ext cx="568842" cy="506388"/>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a:extLst>
              <a:ext uri="{FF2B5EF4-FFF2-40B4-BE49-F238E27FC236}">
                <a16:creationId xmlns:a16="http://schemas.microsoft.com/office/drawing/2014/main" id="{4E63D9D2-9993-7D35-281A-D9EEE08372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5564" y="4141931"/>
            <a:ext cx="605426" cy="423798"/>
          </a:xfrm>
          <a:prstGeom prst="rect">
            <a:avLst/>
          </a:prstGeom>
        </p:spPr>
      </p:pic>
    </p:spTree>
    <p:extLst>
      <p:ext uri="{BB962C8B-B14F-4D97-AF65-F5344CB8AC3E}">
        <p14:creationId xmlns:p14="http://schemas.microsoft.com/office/powerpoint/2010/main" val="147926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8AA73-B882-BF5B-2921-9EF758EBBD89}"/>
              </a:ext>
            </a:extLst>
          </p:cNvPr>
          <p:cNvSpPr>
            <a:spLocks noGrp="1"/>
          </p:cNvSpPr>
          <p:nvPr>
            <p:ph type="title"/>
          </p:nvPr>
        </p:nvSpPr>
        <p:spPr/>
        <p:txBody>
          <a:bodyPr/>
          <a:lstStyle/>
          <a:p>
            <a:r>
              <a:rPr lang="nl-BE"/>
              <a:t>Consultaties op maat</a:t>
            </a:r>
          </a:p>
        </p:txBody>
      </p:sp>
      <p:sp>
        <p:nvSpPr>
          <p:cNvPr id="3" name="Tijdelijke aanduiding voor inhoud 2">
            <a:extLst>
              <a:ext uri="{FF2B5EF4-FFF2-40B4-BE49-F238E27FC236}">
                <a16:creationId xmlns:a16="http://schemas.microsoft.com/office/drawing/2014/main" id="{37384A9E-0A5F-5ACA-48D0-ABCCE5A714E0}"/>
              </a:ext>
            </a:extLst>
          </p:cNvPr>
          <p:cNvSpPr>
            <a:spLocks noGrp="1"/>
          </p:cNvSpPr>
          <p:nvPr>
            <p:ph sz="quarter" idx="11"/>
          </p:nvPr>
        </p:nvSpPr>
        <p:spPr>
          <a:xfrm>
            <a:off x="371475" y="1500027"/>
            <a:ext cx="11449050" cy="4600523"/>
          </a:xfrm>
        </p:spPr>
        <p:txBody>
          <a:bodyPr vert="horz" lIns="0" tIns="0" rIns="0" bIns="45720" rtlCol="0" anchor="t">
            <a:noAutofit/>
          </a:bodyPr>
          <a:lstStyle/>
          <a:p>
            <a:pPr marL="287655" indent="-287655">
              <a:lnSpc>
                <a:spcPct val="115000"/>
              </a:lnSpc>
              <a:spcAft>
                <a:spcPts val="800"/>
              </a:spcAft>
            </a:pPr>
            <a:r>
              <a:rPr lang="nl-BE" sz="2400" kern="100">
                <a:effectLst/>
                <a:ea typeface="Aptos" panose="020B0004020202020204" pitchFamily="34" charset="0"/>
                <a:cs typeface="Times New Roman"/>
              </a:rPr>
              <a:t>Entiteit neemt de beslissing over de toekenning van de redelijke aanpassingen. De dienst Diversiteitsbeleid </a:t>
            </a:r>
            <a:r>
              <a:rPr lang="nl-BE" sz="2400" kern="100">
                <a:ea typeface="Aptos" panose="020B0004020202020204" pitchFamily="34" charset="0"/>
                <a:cs typeface="Times New Roman"/>
              </a:rPr>
              <a:t>ondersteunt daarbij</a:t>
            </a:r>
            <a:r>
              <a:rPr lang="nl-BE" sz="2400" kern="100">
                <a:effectLst/>
                <a:ea typeface="Aptos" panose="020B0004020202020204" pitchFamily="34" charset="0"/>
                <a:cs typeface="Times New Roman"/>
              </a:rPr>
              <a:t>. </a:t>
            </a:r>
            <a:endParaRPr lang="nl-NL">
              <a:cs typeface="Times New Roman"/>
            </a:endParaRPr>
          </a:p>
          <a:p>
            <a:pPr marL="287655" indent="-287655">
              <a:lnSpc>
                <a:spcPct val="115000"/>
              </a:lnSpc>
              <a:spcAft>
                <a:spcPts val="800"/>
              </a:spcAft>
            </a:pPr>
            <a:r>
              <a:rPr lang="nl-BE" sz="2400" kern="100">
                <a:ea typeface="Aptos" panose="020B0004020202020204" pitchFamily="34" charset="0"/>
                <a:cs typeface="Times New Roman"/>
              </a:rPr>
              <a:t>Heb je een vraag </a:t>
            </a:r>
            <a:r>
              <a:rPr lang="nl-BE" sz="2400" kern="100">
                <a:effectLst/>
                <a:ea typeface="Aptos" panose="020B0004020202020204" pitchFamily="34" charset="0"/>
                <a:cs typeface="Times New Roman"/>
              </a:rPr>
              <a:t>over een </a:t>
            </a:r>
            <a:r>
              <a:rPr lang="nl-BE" sz="2400" kern="100">
                <a:ea typeface="Aptos" panose="020B0004020202020204" pitchFamily="34" charset="0"/>
                <a:cs typeface="Times New Roman"/>
              </a:rPr>
              <a:t>TOM-aanvraag</a:t>
            </a:r>
            <a:r>
              <a:rPr lang="nl-BE" sz="2400" kern="100">
                <a:effectLst/>
                <a:ea typeface="Aptos" panose="020B0004020202020204" pitchFamily="34" charset="0"/>
                <a:cs typeface="Times New Roman"/>
              </a:rPr>
              <a:t> door een personeelslid met handicap</a:t>
            </a:r>
            <a:r>
              <a:rPr lang="nl-BE" sz="2400" kern="100">
                <a:ea typeface="Aptos" panose="020B0004020202020204" pitchFamily="34" charset="0"/>
                <a:cs typeface="Times New Roman"/>
              </a:rPr>
              <a:t> (algemeen of specifiek)? </a:t>
            </a:r>
            <a:r>
              <a:rPr lang="nl-BE" sz="2400" kern="100">
                <a:effectLst/>
                <a:ea typeface="Aptos" panose="020B0004020202020204" pitchFamily="34" charset="0"/>
                <a:cs typeface="Times New Roman"/>
              </a:rPr>
              <a:t>De expert handicap ondersteunt </a:t>
            </a:r>
            <a:r>
              <a:rPr lang="nl-BE" sz="2400" kern="100">
                <a:ea typeface="Aptos" panose="020B0004020202020204" pitchFamily="34" charset="0"/>
                <a:cs typeface="Times New Roman"/>
              </a:rPr>
              <a:t>jou als HR-professional:</a:t>
            </a:r>
            <a:r>
              <a:rPr lang="nl-BE" sz="2400" kern="100">
                <a:effectLst/>
                <a:ea typeface="Aptos" panose="020B0004020202020204" pitchFamily="34" charset="0"/>
                <a:cs typeface="Times New Roman"/>
              </a:rPr>
              <a:t> </a:t>
            </a:r>
          </a:p>
          <a:p>
            <a:pPr marL="575945" lvl="1" indent="-287655">
              <a:lnSpc>
                <a:spcPct val="100000"/>
              </a:lnSpc>
              <a:spcAft>
                <a:spcPts val="800"/>
              </a:spcAft>
            </a:pPr>
            <a:r>
              <a:rPr lang="nl-BE" sz="2000" b="1" kern="100">
                <a:solidFill>
                  <a:schemeClr val="tx1"/>
                </a:solidFill>
                <a:latin typeface="FlandersArtSans-Regular"/>
                <a:cs typeface="Times New Roman"/>
              </a:rPr>
              <a:t>Inhoudelijk</a:t>
            </a:r>
            <a:r>
              <a:rPr lang="nl-BE" sz="2000" kern="100">
                <a:solidFill>
                  <a:schemeClr val="tx1"/>
                </a:solidFill>
                <a:latin typeface="FlandersArtSans-Regular"/>
                <a:cs typeface="Times New Roman"/>
              </a:rPr>
              <a:t>: vragen over erkenningen, het verkennen </a:t>
            </a:r>
            <a:r>
              <a:rPr lang="nl-BE" sz="2000" kern="100">
                <a:solidFill>
                  <a:schemeClr val="tx1"/>
                </a:solidFill>
                <a:effectLst/>
                <a:latin typeface="FlandersArtSans-Regular"/>
                <a:ea typeface="Aptos" panose="020B0004020202020204" pitchFamily="34" charset="0"/>
                <a:cs typeface="Times New Roman"/>
              </a:rPr>
              <a:t>van de aanvraag  en het zicht krijgen op de noden van het personeelslid, het bespreken van mogelijke aanpassingen en combinaties ervan. </a:t>
            </a:r>
          </a:p>
          <a:p>
            <a:pPr marL="575945" lvl="1" indent="-287655">
              <a:lnSpc>
                <a:spcPct val="100000"/>
              </a:lnSpc>
              <a:spcAft>
                <a:spcPts val="800"/>
              </a:spcAft>
            </a:pPr>
            <a:r>
              <a:rPr lang="nl-BE" sz="2000" b="1" kern="100">
                <a:solidFill>
                  <a:schemeClr val="tx1"/>
                </a:solidFill>
                <a:effectLst/>
                <a:latin typeface="FlandersArtSans-Regular"/>
                <a:ea typeface="Aptos" panose="020B0004020202020204" pitchFamily="34" charset="0"/>
                <a:cs typeface="Times New Roman"/>
              </a:rPr>
              <a:t>Communicatief</a:t>
            </a:r>
            <a:r>
              <a:rPr lang="nl-BE" sz="2000" kern="100">
                <a:solidFill>
                  <a:schemeClr val="tx1"/>
                </a:solidFill>
                <a:effectLst/>
                <a:latin typeface="FlandersArtSans-Regular"/>
                <a:ea typeface="Aptos" panose="020B0004020202020204" pitchFamily="34" charset="0"/>
                <a:cs typeface="Times New Roman"/>
              </a:rPr>
              <a:t>: </a:t>
            </a:r>
            <a:r>
              <a:rPr lang="nl-BE" sz="2000" kern="100">
                <a:solidFill>
                  <a:schemeClr val="tx1"/>
                </a:solidFill>
                <a:latin typeface="FlandersArtSans-Regular"/>
                <a:ea typeface="Aptos" panose="020B0004020202020204" pitchFamily="34" charset="0"/>
                <a:cs typeface="Times New Roman"/>
              </a:rPr>
              <a:t>De manier waarop je het gesprek </a:t>
            </a:r>
            <a:r>
              <a:rPr lang="nl-BE" sz="2000" kern="100">
                <a:solidFill>
                  <a:schemeClr val="tx1"/>
                </a:solidFill>
                <a:effectLst/>
                <a:latin typeface="FlandersArtSans-Regular"/>
                <a:ea typeface="Aptos" panose="020B0004020202020204" pitchFamily="34" charset="0"/>
                <a:cs typeface="Times New Roman"/>
              </a:rPr>
              <a:t>hierover kan aangaan met het personeelslid en andere betrokkenen zoals de leidinggevende.   </a:t>
            </a:r>
          </a:p>
          <a:p>
            <a:pPr marL="575945" lvl="1" indent="-287655">
              <a:lnSpc>
                <a:spcPct val="100000"/>
              </a:lnSpc>
              <a:spcAft>
                <a:spcPts val="800"/>
              </a:spcAft>
            </a:pPr>
            <a:r>
              <a:rPr lang="nl-BE" sz="2000" b="1" kern="100">
                <a:solidFill>
                  <a:schemeClr val="tx1"/>
                </a:solidFill>
                <a:latin typeface="FlandersArtSans-Regular"/>
                <a:ea typeface="Aptos" panose="020B0004020202020204" pitchFamily="34" charset="0"/>
                <a:cs typeface="Times New Roman"/>
              </a:rPr>
              <a:t>Flow nieuwe werking</a:t>
            </a:r>
            <a:r>
              <a:rPr lang="nl-BE" sz="2000" kern="100">
                <a:solidFill>
                  <a:schemeClr val="tx1"/>
                </a:solidFill>
                <a:latin typeface="FlandersArtSans-Regular"/>
                <a:ea typeface="Aptos" panose="020B0004020202020204" pitchFamily="34" charset="0"/>
                <a:cs typeface="Times New Roman"/>
              </a:rPr>
              <a:t>: wat zijn de volgende stappen. </a:t>
            </a:r>
            <a:endParaRPr lang="nl-BE" sz="2000" kern="100">
              <a:solidFill>
                <a:schemeClr val="tx1"/>
              </a:solidFill>
              <a:effectLst/>
              <a:latin typeface="FlandersArtSans-Regular"/>
              <a:ea typeface="Aptos" panose="020B0004020202020204" pitchFamily="34" charset="0"/>
              <a:cs typeface="Times New Roman"/>
            </a:endParaRPr>
          </a:p>
          <a:p>
            <a:pPr marL="287655" indent="-287655">
              <a:lnSpc>
                <a:spcPct val="115000"/>
              </a:lnSpc>
              <a:spcAft>
                <a:spcPts val="800"/>
              </a:spcAft>
            </a:pPr>
            <a:endParaRPr lang="nl-BE" sz="1800" kern="100">
              <a:effectLst/>
              <a:latin typeface="Aptos" panose="020B0004020202020204" pitchFamily="34" charset="0"/>
              <a:ea typeface="Aptos" panose="020B0004020202020204" pitchFamily="34" charset="0"/>
              <a:cs typeface="Times New Roman" panose="02020603050405020304" pitchFamily="18" charset="0"/>
            </a:endParaRPr>
          </a:p>
          <a:p>
            <a:pPr marL="287655" indent="-287655"/>
            <a:endParaRPr lang="nl-BE"/>
          </a:p>
        </p:txBody>
      </p:sp>
    </p:spTree>
    <p:extLst>
      <p:ext uri="{BB962C8B-B14F-4D97-AF65-F5344CB8AC3E}">
        <p14:creationId xmlns:p14="http://schemas.microsoft.com/office/powerpoint/2010/main" val="2754839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0E263-D83A-2B48-CAC0-2D3FC82A4D46}"/>
              </a:ext>
            </a:extLst>
          </p:cNvPr>
          <p:cNvSpPr>
            <a:spLocks noGrp="1"/>
          </p:cNvSpPr>
          <p:nvPr>
            <p:ph type="title"/>
          </p:nvPr>
        </p:nvSpPr>
        <p:spPr/>
        <p:txBody>
          <a:bodyPr/>
          <a:lstStyle/>
          <a:p>
            <a:r>
              <a:rPr lang="nl-BE"/>
              <a:t>Consultaties op maat</a:t>
            </a:r>
          </a:p>
        </p:txBody>
      </p:sp>
      <p:sp>
        <p:nvSpPr>
          <p:cNvPr id="3" name="Tijdelijke aanduiding voor inhoud 2">
            <a:extLst>
              <a:ext uri="{FF2B5EF4-FFF2-40B4-BE49-F238E27FC236}">
                <a16:creationId xmlns:a16="http://schemas.microsoft.com/office/drawing/2014/main" id="{E8B761A4-8F57-6D70-D17F-9B6A71D95FBD}"/>
              </a:ext>
            </a:extLst>
          </p:cNvPr>
          <p:cNvSpPr>
            <a:spLocks noGrp="1"/>
          </p:cNvSpPr>
          <p:nvPr>
            <p:ph sz="quarter" idx="11"/>
          </p:nvPr>
        </p:nvSpPr>
        <p:spPr/>
        <p:txBody>
          <a:bodyPr vert="horz" lIns="0" tIns="0" rIns="0" bIns="45720" rtlCol="0" anchor="t">
            <a:noAutofit/>
          </a:bodyPr>
          <a:lstStyle/>
          <a:p>
            <a:pPr marL="287655" indent="-287655"/>
            <a:r>
              <a:rPr lang="nl-BE"/>
              <a:t>Online gesprekken (uitzonderlijk fysiek)</a:t>
            </a:r>
            <a:endParaRPr lang="nl-NL"/>
          </a:p>
          <a:p>
            <a:pPr marL="287655" indent="-287655"/>
            <a:r>
              <a:rPr lang="nl-BE"/>
              <a:t>Tool is actief vanaf 1 oktober 2024</a:t>
            </a:r>
          </a:p>
          <a:p>
            <a:pPr marL="287655" indent="-287655"/>
            <a:r>
              <a:rPr lang="nl-BE"/>
              <a:t>Tot 1 oktober: afspraak maken via e-mail: </a:t>
            </a:r>
            <a:r>
              <a:rPr lang="nl-BE">
                <a:hlinkClick r:id="rId2"/>
              </a:rPr>
              <a:t>onbeperktaandeslag@vlaanderen.be</a:t>
            </a:r>
            <a:endParaRPr lang="nl-BE"/>
          </a:p>
          <a:p>
            <a:pPr marL="287655" indent="-287655" fontAlgn="base"/>
            <a:r>
              <a:rPr lang="nl-NL" i="0">
                <a:solidFill>
                  <a:srgbClr val="000000"/>
                </a:solidFill>
                <a:effectLst/>
                <a:highlight>
                  <a:srgbClr val="FFFFFF"/>
                </a:highlight>
              </a:rPr>
              <a:t>Inboeken van 1 slot = 1 gesprek = 30’ gesprek</a:t>
            </a:r>
            <a:r>
              <a:rPr lang="nl-NL">
                <a:solidFill>
                  <a:srgbClr val="000000"/>
                </a:solidFill>
                <a:highlight>
                  <a:srgbClr val="FFFFFF"/>
                </a:highlight>
              </a:rPr>
              <a:t>. Meer vragen? Boek meerdere tijdsloten in. </a:t>
            </a:r>
          </a:p>
          <a:p>
            <a:pPr marL="287655" indent="-287655"/>
            <a:r>
              <a:rPr lang="nl-NL">
                <a:solidFill>
                  <a:srgbClr val="000000"/>
                </a:solidFill>
                <a:highlight>
                  <a:srgbClr val="FFFFFF"/>
                </a:highlight>
              </a:rPr>
              <a:t>Na keuze van tijdsslot: bevestigingsmail met de naam van de expert handicap die je te woord zal staan. </a:t>
            </a:r>
            <a:endParaRPr lang="nl-NL"/>
          </a:p>
          <a:p>
            <a:pPr marL="287655" indent="-287655" algn="l" rtl="0" fontAlgn="base"/>
            <a:endParaRPr lang="nl-NL">
              <a:solidFill>
                <a:srgbClr val="000000"/>
              </a:solidFill>
              <a:highlight>
                <a:srgbClr val="FFFFFF"/>
              </a:highlight>
            </a:endParaRPr>
          </a:p>
          <a:p>
            <a:pPr marL="287655" indent="-287655" algn="l" rtl="0" fontAlgn="base"/>
            <a:endParaRPr lang="nl-BE"/>
          </a:p>
          <a:p>
            <a:pPr marL="287655" indent="-287655"/>
            <a:endParaRPr lang="nl-BE"/>
          </a:p>
        </p:txBody>
      </p:sp>
    </p:spTree>
    <p:extLst>
      <p:ext uri="{BB962C8B-B14F-4D97-AF65-F5344CB8AC3E}">
        <p14:creationId xmlns:p14="http://schemas.microsoft.com/office/powerpoint/2010/main" val="3037186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B28F10A8-4A6D-FF01-C4F9-6376FBEC20CC}"/>
              </a:ext>
            </a:extLst>
          </p:cNvPr>
          <p:cNvSpPr>
            <a:spLocks noGrp="1"/>
          </p:cNvSpPr>
          <p:nvPr>
            <p:ph type="pic" idx="4294967295"/>
          </p:nvPr>
        </p:nvSpPr>
        <p:spPr>
          <a:xfrm>
            <a:off x="6581778" y="-11109"/>
            <a:ext cx="5610228" cy="6873398"/>
          </a:xfrm>
        </p:spPr>
        <p:txBody>
          <a:bodyPr/>
          <a:lstStyle/>
          <a:p>
            <a:endParaRPr lang="nl-BE"/>
          </a:p>
        </p:txBody>
      </p:sp>
      <p:sp>
        <p:nvSpPr>
          <p:cNvPr id="3" name="Titel 2">
            <a:extLst>
              <a:ext uri="{FF2B5EF4-FFF2-40B4-BE49-F238E27FC236}">
                <a16:creationId xmlns:a16="http://schemas.microsoft.com/office/drawing/2014/main" id="{7E064B19-3E0D-4841-600D-E14450F2FFD8}"/>
              </a:ext>
            </a:extLst>
          </p:cNvPr>
          <p:cNvSpPr>
            <a:spLocks noGrp="1"/>
          </p:cNvSpPr>
          <p:nvPr>
            <p:ph type="title"/>
          </p:nvPr>
        </p:nvSpPr>
        <p:spPr>
          <a:xfrm>
            <a:off x="842458" y="1215189"/>
            <a:ext cx="10509903" cy="2648548"/>
          </a:xfrm>
        </p:spPr>
        <p:txBody>
          <a:bodyPr/>
          <a:lstStyle/>
          <a:p>
            <a:pPr algn="ctr"/>
            <a:r>
              <a:rPr lang="nl-BE" sz="3200">
                <a:latin typeface="FlandersArtSans-Regular"/>
              </a:rPr>
              <a:t>Vragen over de TOM-werking?</a:t>
            </a:r>
            <a:br>
              <a:rPr lang="nl-BE" sz="3200">
                <a:latin typeface="FlandersArtSans-Regular"/>
              </a:rPr>
            </a:br>
            <a:r>
              <a:rPr lang="nl-BE" sz="3200">
                <a:solidFill>
                  <a:srgbClr val="333333"/>
                </a:solidFill>
                <a:latin typeface="FlandersArtSans-Regular"/>
                <a:cs typeface="Segoe UI"/>
                <a:hlinkClick r:id="rId2"/>
              </a:rPr>
              <a:t>onbeperktaandeslag@vlaanderen.be</a:t>
            </a:r>
            <a:r>
              <a:rPr lang="nl-BE" sz="3200">
                <a:solidFill>
                  <a:srgbClr val="333333"/>
                </a:solidFill>
                <a:latin typeface="FlandersArtSans-Regular"/>
                <a:cs typeface="Segoe UI"/>
              </a:rPr>
              <a:t> </a:t>
            </a:r>
            <a:endParaRPr lang="nl-BE" sz="3200">
              <a:latin typeface="FlandersArtSans-Regular"/>
            </a:endParaRPr>
          </a:p>
        </p:txBody>
      </p:sp>
    </p:spTree>
    <p:extLst>
      <p:ext uri="{BB962C8B-B14F-4D97-AF65-F5344CB8AC3E}">
        <p14:creationId xmlns:p14="http://schemas.microsoft.com/office/powerpoint/2010/main" val="669840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Tijdelijke aanduiding voor afbeelding 22" descr="Afbeelding met tekst, elektronica, toetsenbord&#10;&#10;Automatisch gegenereerde beschrijving">
            <a:extLst>
              <a:ext uri="{FF2B5EF4-FFF2-40B4-BE49-F238E27FC236}">
                <a16:creationId xmlns:a16="http://schemas.microsoft.com/office/drawing/2014/main" id="{8921EDAF-F918-4B60-8E42-F60C04EAEF6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984" b="8984"/>
          <a:stretch>
            <a:fillRect/>
          </a:stretch>
        </p:blipFill>
        <p:spPr/>
      </p:pic>
      <p:sp>
        <p:nvSpPr>
          <p:cNvPr id="16" name="Tijdelijke aanduiding voor tekst 15">
            <a:extLst>
              <a:ext uri="{FF2B5EF4-FFF2-40B4-BE49-F238E27FC236}">
                <a16:creationId xmlns:a16="http://schemas.microsoft.com/office/drawing/2014/main" id="{BF86E796-D8DE-4447-AA63-46754D5A3C6B}"/>
              </a:ext>
            </a:extLst>
          </p:cNvPr>
          <p:cNvSpPr>
            <a:spLocks noGrp="1"/>
          </p:cNvSpPr>
          <p:nvPr>
            <p:ph type="body" sz="quarter" idx="13"/>
          </p:nvPr>
        </p:nvSpPr>
        <p:spPr/>
        <p:txBody>
          <a:bodyPr/>
          <a:lstStyle/>
          <a:p>
            <a:r>
              <a:rPr lang="nl-BE">
                <a:latin typeface="Flanders Art Sans"/>
              </a:rPr>
              <a:t>Webinars vrijwillige salarisoverstap</a:t>
            </a:r>
          </a:p>
        </p:txBody>
      </p:sp>
      <p:sp>
        <p:nvSpPr>
          <p:cNvPr id="4" name="Titel 3">
            <a:extLst>
              <a:ext uri="{FF2B5EF4-FFF2-40B4-BE49-F238E27FC236}">
                <a16:creationId xmlns:a16="http://schemas.microsoft.com/office/drawing/2014/main" id="{F85864BA-B388-4FF4-90BB-09BA8C893EE4}"/>
              </a:ext>
            </a:extLst>
          </p:cNvPr>
          <p:cNvSpPr>
            <a:spLocks noGrp="1"/>
          </p:cNvSpPr>
          <p:nvPr>
            <p:ph type="title"/>
          </p:nvPr>
        </p:nvSpPr>
        <p:spPr>
          <a:xfrm>
            <a:off x="0" y="425302"/>
            <a:ext cx="12100560" cy="1215958"/>
          </a:xfrm>
        </p:spPr>
        <p:txBody>
          <a:bodyPr/>
          <a:lstStyle/>
          <a:p>
            <a:r>
              <a:rPr lang="nl-BE"/>
              <a:t>HR-agenda vooruitzicht</a:t>
            </a:r>
          </a:p>
        </p:txBody>
      </p:sp>
      <p:sp>
        <p:nvSpPr>
          <p:cNvPr id="7" name="Tijdelijke aanduiding voor tekst 6">
            <a:extLst>
              <a:ext uri="{FF2B5EF4-FFF2-40B4-BE49-F238E27FC236}">
                <a16:creationId xmlns:a16="http://schemas.microsoft.com/office/drawing/2014/main" id="{AC0B3538-7703-491B-AC7D-4F29769453BA}"/>
              </a:ext>
            </a:extLst>
          </p:cNvPr>
          <p:cNvSpPr>
            <a:spLocks noGrp="1"/>
          </p:cNvSpPr>
          <p:nvPr>
            <p:ph type="body" sz="quarter" idx="14"/>
          </p:nvPr>
        </p:nvSpPr>
        <p:spPr/>
        <p:txBody>
          <a:bodyPr/>
          <a:lstStyle/>
          <a:p>
            <a:endParaRPr lang="nl-BE"/>
          </a:p>
        </p:txBody>
      </p:sp>
      <p:sp>
        <p:nvSpPr>
          <p:cNvPr id="8" name="Tijdelijke aanduiding voor tekst 7">
            <a:extLst>
              <a:ext uri="{FF2B5EF4-FFF2-40B4-BE49-F238E27FC236}">
                <a16:creationId xmlns:a16="http://schemas.microsoft.com/office/drawing/2014/main" id="{80C57120-9BE5-44DC-9E43-670262020AF7}"/>
              </a:ext>
            </a:extLst>
          </p:cNvPr>
          <p:cNvSpPr>
            <a:spLocks noGrp="1"/>
          </p:cNvSpPr>
          <p:nvPr>
            <p:ph type="body" sz="quarter" idx="15"/>
          </p:nvPr>
        </p:nvSpPr>
        <p:spPr/>
        <p:txBody>
          <a:bodyPr/>
          <a:lstStyle/>
          <a:p>
            <a:r>
              <a:rPr lang="nl-BE">
                <a:solidFill>
                  <a:srgbClr val="000000"/>
                </a:solidFill>
                <a:latin typeface="Flanders Art Sans"/>
              </a:rPr>
              <a:t>HRBP-netwerkdag</a:t>
            </a:r>
            <a:endParaRPr lang="nl-NL">
              <a:solidFill>
                <a:srgbClr val="000000"/>
              </a:solidFill>
            </a:endParaRPr>
          </a:p>
        </p:txBody>
      </p:sp>
      <p:sp>
        <p:nvSpPr>
          <p:cNvPr id="9" name="Tijdelijke aanduiding voor tekst 8">
            <a:extLst>
              <a:ext uri="{FF2B5EF4-FFF2-40B4-BE49-F238E27FC236}">
                <a16:creationId xmlns:a16="http://schemas.microsoft.com/office/drawing/2014/main" id="{44051EAB-8B83-4898-ACAB-597F680F98F3}"/>
              </a:ext>
            </a:extLst>
          </p:cNvPr>
          <p:cNvSpPr>
            <a:spLocks noGrp="1"/>
          </p:cNvSpPr>
          <p:nvPr>
            <p:ph type="body" sz="quarter" idx="16"/>
          </p:nvPr>
        </p:nvSpPr>
        <p:spPr/>
        <p:txBody>
          <a:bodyPr/>
          <a:lstStyle/>
          <a:p>
            <a:endParaRPr lang="nl-BE"/>
          </a:p>
        </p:txBody>
      </p:sp>
      <p:sp>
        <p:nvSpPr>
          <p:cNvPr id="10" name="Tijdelijke aanduiding voor tekst 9">
            <a:extLst>
              <a:ext uri="{FF2B5EF4-FFF2-40B4-BE49-F238E27FC236}">
                <a16:creationId xmlns:a16="http://schemas.microsoft.com/office/drawing/2014/main" id="{52529ED1-5A7B-4987-8A15-87E83F577781}"/>
              </a:ext>
            </a:extLst>
          </p:cNvPr>
          <p:cNvSpPr>
            <a:spLocks noGrp="1"/>
          </p:cNvSpPr>
          <p:nvPr>
            <p:ph type="body" sz="quarter" idx="17"/>
          </p:nvPr>
        </p:nvSpPr>
        <p:spPr/>
        <p:txBody>
          <a:bodyPr/>
          <a:lstStyle/>
          <a:p>
            <a:r>
              <a:rPr lang="nl-BE"/>
              <a:t>HR-infonetwerk</a:t>
            </a:r>
          </a:p>
        </p:txBody>
      </p:sp>
      <p:sp>
        <p:nvSpPr>
          <p:cNvPr id="11" name="Tijdelijke aanduiding voor tekst 10">
            <a:extLst>
              <a:ext uri="{FF2B5EF4-FFF2-40B4-BE49-F238E27FC236}">
                <a16:creationId xmlns:a16="http://schemas.microsoft.com/office/drawing/2014/main" id="{BC06D528-5B0A-4D63-BB06-08C1DD083CD3}"/>
              </a:ext>
            </a:extLst>
          </p:cNvPr>
          <p:cNvSpPr>
            <a:spLocks noGrp="1"/>
          </p:cNvSpPr>
          <p:nvPr>
            <p:ph type="body" sz="quarter" idx="18"/>
          </p:nvPr>
        </p:nvSpPr>
        <p:spPr/>
        <p:txBody>
          <a:bodyPr/>
          <a:lstStyle/>
          <a:p>
            <a:endParaRPr lang="nl-BE"/>
          </a:p>
        </p:txBody>
      </p:sp>
      <p:sp>
        <p:nvSpPr>
          <p:cNvPr id="12" name="Tijdelijke aanduiding voor tekst 11">
            <a:extLst>
              <a:ext uri="{FF2B5EF4-FFF2-40B4-BE49-F238E27FC236}">
                <a16:creationId xmlns:a16="http://schemas.microsoft.com/office/drawing/2014/main" id="{2002FEBD-1027-4999-8F14-3398BC91706E}"/>
              </a:ext>
            </a:extLst>
          </p:cNvPr>
          <p:cNvSpPr>
            <a:spLocks noGrp="1"/>
          </p:cNvSpPr>
          <p:nvPr>
            <p:ph type="body" sz="quarter" idx="19"/>
          </p:nvPr>
        </p:nvSpPr>
        <p:spPr/>
        <p:txBody>
          <a:bodyPr/>
          <a:lstStyle/>
          <a:p>
            <a:r>
              <a:rPr lang="nl-BE" dirty="0">
                <a:latin typeface="Flanders Art Sans"/>
              </a:rPr>
              <a:t>OO-netwerk (gewijzigde datum)</a:t>
            </a:r>
            <a:endParaRPr lang="nl-BE" dirty="0"/>
          </a:p>
        </p:txBody>
      </p:sp>
      <p:sp>
        <p:nvSpPr>
          <p:cNvPr id="13" name="Tijdelijke aanduiding voor tekst 12">
            <a:extLst>
              <a:ext uri="{FF2B5EF4-FFF2-40B4-BE49-F238E27FC236}">
                <a16:creationId xmlns:a16="http://schemas.microsoft.com/office/drawing/2014/main" id="{CB995923-37CC-4D03-AF4D-ECFC80CB4DC1}"/>
              </a:ext>
            </a:extLst>
          </p:cNvPr>
          <p:cNvSpPr>
            <a:spLocks noGrp="1"/>
          </p:cNvSpPr>
          <p:nvPr>
            <p:ph type="body" sz="quarter" idx="20"/>
          </p:nvPr>
        </p:nvSpPr>
        <p:spPr/>
        <p:txBody>
          <a:bodyPr/>
          <a:lstStyle/>
          <a:p>
            <a:endParaRPr lang="nl-BE"/>
          </a:p>
        </p:txBody>
      </p:sp>
      <p:sp>
        <p:nvSpPr>
          <p:cNvPr id="14" name="Tijdelijke aanduiding voor tekst 13">
            <a:extLst>
              <a:ext uri="{FF2B5EF4-FFF2-40B4-BE49-F238E27FC236}">
                <a16:creationId xmlns:a16="http://schemas.microsoft.com/office/drawing/2014/main" id="{72A6EE6D-81E8-4BD0-839A-962894F67311}"/>
              </a:ext>
            </a:extLst>
          </p:cNvPr>
          <p:cNvSpPr>
            <a:spLocks noGrp="1"/>
          </p:cNvSpPr>
          <p:nvPr>
            <p:ph type="body" sz="quarter" idx="21"/>
          </p:nvPr>
        </p:nvSpPr>
        <p:spPr/>
        <p:txBody>
          <a:bodyPr/>
          <a:lstStyle/>
          <a:p>
            <a:r>
              <a:rPr lang="nl-BE"/>
              <a:t>HR-infonetwerk</a:t>
            </a:r>
          </a:p>
        </p:txBody>
      </p:sp>
      <p:sp>
        <p:nvSpPr>
          <p:cNvPr id="15" name="Tijdelijke aanduiding voor tekst 14">
            <a:extLst>
              <a:ext uri="{FF2B5EF4-FFF2-40B4-BE49-F238E27FC236}">
                <a16:creationId xmlns:a16="http://schemas.microsoft.com/office/drawing/2014/main" id="{3D2C914F-F62C-4F79-9F46-50109D2C328B}"/>
              </a:ext>
            </a:extLst>
          </p:cNvPr>
          <p:cNvSpPr>
            <a:spLocks noGrp="1"/>
          </p:cNvSpPr>
          <p:nvPr>
            <p:ph type="body" sz="quarter" idx="22"/>
          </p:nvPr>
        </p:nvSpPr>
        <p:spPr/>
        <p:txBody>
          <a:bodyPr/>
          <a:lstStyle/>
          <a:p>
            <a:endParaRPr lang="nl-BE"/>
          </a:p>
        </p:txBody>
      </p:sp>
      <p:sp>
        <p:nvSpPr>
          <p:cNvPr id="25" name="Tekstvak 24">
            <a:extLst>
              <a:ext uri="{FF2B5EF4-FFF2-40B4-BE49-F238E27FC236}">
                <a16:creationId xmlns:a16="http://schemas.microsoft.com/office/drawing/2014/main" id="{762CF546-71A1-411B-A103-716754DEA5AB}"/>
              </a:ext>
            </a:extLst>
          </p:cNvPr>
          <p:cNvSpPr txBox="1"/>
          <p:nvPr/>
        </p:nvSpPr>
        <p:spPr>
          <a:xfrm>
            <a:off x="540369" y="2608003"/>
            <a:ext cx="601084" cy="461665"/>
          </a:xfrm>
          <a:prstGeom prst="rect">
            <a:avLst/>
          </a:prstGeom>
          <a:noFill/>
        </p:spPr>
        <p:txBody>
          <a:bodyPr wrap="square" lIns="91440" tIns="45720" rIns="91440" bIns="45720" rtlCol="0" anchor="t">
            <a:spAutoFit/>
          </a:bodyPr>
          <a:lstStyle/>
          <a:p>
            <a:pPr algn="ctr">
              <a:defRPr/>
            </a:pPr>
            <a:r>
              <a:rPr lang="nl-BE" sz="1200">
                <a:solidFill>
                  <a:srgbClr val="000000"/>
                </a:solidFill>
                <a:latin typeface="Flanders Art Sans"/>
              </a:rPr>
              <a:t>10-24</a:t>
            </a:r>
            <a:r>
              <a:rPr lang="nl-BE" sz="1200" b="0" i="0" u="none" strike="noStrike" kern="1200" cap="none" spc="0" normalizeH="0" baseline="0" noProof="0">
                <a:ln>
                  <a:noFill/>
                </a:ln>
                <a:solidFill>
                  <a:srgbClr val="000000"/>
                </a:solidFill>
                <a:effectLst/>
                <a:uLnTx/>
                <a:uFillTx/>
                <a:latin typeface="Flanders Art Sans"/>
              </a:rPr>
              <a:t> </a:t>
            </a:r>
            <a:r>
              <a:rPr lang="nl-BE" sz="1200">
                <a:solidFill>
                  <a:srgbClr val="000000"/>
                </a:solidFill>
                <a:latin typeface="Flanders Art Sans"/>
              </a:rPr>
              <a:t>sep</a:t>
            </a:r>
            <a:endParaRPr lang="nl-BE" sz="1200" b="0" i="0" u="none" strike="noStrike" kern="1200" cap="none" spc="0" normalizeH="0" baseline="0" noProof="0">
              <a:ln>
                <a:noFill/>
              </a:ln>
              <a:solidFill>
                <a:srgbClr val="000000"/>
              </a:solidFill>
              <a:effectLst/>
              <a:uLnTx/>
              <a:uFillTx/>
              <a:latin typeface="Flanders Art Sans"/>
            </a:endParaRPr>
          </a:p>
        </p:txBody>
      </p:sp>
      <p:sp>
        <p:nvSpPr>
          <p:cNvPr id="26" name="Tekstvak 25">
            <a:extLst>
              <a:ext uri="{FF2B5EF4-FFF2-40B4-BE49-F238E27FC236}">
                <a16:creationId xmlns:a16="http://schemas.microsoft.com/office/drawing/2014/main" id="{7C0B6BF9-526C-4030-B472-C7B7BF78750C}"/>
              </a:ext>
            </a:extLst>
          </p:cNvPr>
          <p:cNvSpPr txBox="1"/>
          <p:nvPr/>
        </p:nvSpPr>
        <p:spPr>
          <a:xfrm>
            <a:off x="543809" y="3407549"/>
            <a:ext cx="548011"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a:solidFill>
                  <a:srgbClr val="000000"/>
                </a:solidFill>
                <a:latin typeface="Flanders Art Sans"/>
              </a:rPr>
              <a:t>23</a:t>
            </a:r>
            <a:endParaRPr lang="nl-BE" sz="1200" b="0" i="0" u="none" strike="noStrike" kern="1200" cap="none" spc="0" normalizeH="0" baseline="0" noProof="0">
              <a:ln>
                <a:noFill/>
              </a:ln>
              <a:solidFill>
                <a:srgbClr val="000000"/>
              </a:solidFill>
              <a:effectLst/>
              <a:uLnTx/>
              <a:uFillTx/>
              <a:latin typeface="Flanders Art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a:solidFill>
                  <a:srgbClr val="000000"/>
                </a:solidFill>
                <a:latin typeface="Flanders Art Sans"/>
              </a:rPr>
              <a:t>sep</a:t>
            </a:r>
            <a:endParaRPr lang="nl-BE" sz="1200" b="0" i="0" u="none" strike="noStrike" kern="1200" cap="none" spc="0" normalizeH="0" baseline="0" noProof="0">
              <a:ln>
                <a:noFill/>
              </a:ln>
              <a:solidFill>
                <a:srgbClr val="000000"/>
              </a:solidFill>
              <a:effectLst/>
              <a:uLnTx/>
              <a:uFillTx/>
              <a:latin typeface="Flanders Art Sans"/>
            </a:endParaRPr>
          </a:p>
        </p:txBody>
      </p:sp>
      <p:sp>
        <p:nvSpPr>
          <p:cNvPr id="29" name="Tekstvak 28">
            <a:extLst>
              <a:ext uri="{FF2B5EF4-FFF2-40B4-BE49-F238E27FC236}">
                <a16:creationId xmlns:a16="http://schemas.microsoft.com/office/drawing/2014/main" id="{2DA31C47-8719-4FD3-B08F-69132462B44F}"/>
              </a:ext>
            </a:extLst>
          </p:cNvPr>
          <p:cNvSpPr txBox="1"/>
          <p:nvPr/>
        </p:nvSpPr>
        <p:spPr>
          <a:xfrm>
            <a:off x="488869" y="4066538"/>
            <a:ext cx="652584"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a:latin typeface="Flanders Art Sans"/>
              </a:rPr>
              <a:t>1</a:t>
            </a:r>
            <a:r>
              <a:rPr lang="nl-BE" sz="1200" b="0" i="0" u="none" strike="noStrike" kern="1200" cap="none" spc="0" normalizeH="0" baseline="0" noProof="0">
                <a:ln>
                  <a:noFill/>
                </a:ln>
                <a:effectLst/>
                <a:uLnTx/>
                <a:uFillTx/>
                <a:latin typeface="Flanders Art San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0" i="0" u="none" strike="noStrike" kern="1200" cap="none" spc="0" normalizeH="0" baseline="0" noProof="0">
                <a:ln>
                  <a:noFill/>
                </a:ln>
                <a:effectLst/>
                <a:uLnTx/>
                <a:uFillTx/>
                <a:latin typeface="Flanders Art Sans"/>
              </a:rPr>
              <a:t>okt</a:t>
            </a:r>
          </a:p>
        </p:txBody>
      </p:sp>
      <p:sp>
        <p:nvSpPr>
          <p:cNvPr id="20" name="Tekstvak 19">
            <a:extLst>
              <a:ext uri="{FF2B5EF4-FFF2-40B4-BE49-F238E27FC236}">
                <a16:creationId xmlns:a16="http://schemas.microsoft.com/office/drawing/2014/main" id="{1314AF82-1C82-47E0-AB0B-9FC1CC1FFF97}"/>
              </a:ext>
            </a:extLst>
          </p:cNvPr>
          <p:cNvSpPr txBox="1"/>
          <p:nvPr/>
        </p:nvSpPr>
        <p:spPr>
          <a:xfrm>
            <a:off x="531332" y="4866352"/>
            <a:ext cx="545122"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a:solidFill>
                  <a:srgbClr val="000000"/>
                </a:solidFill>
                <a:latin typeface="Flanders Art Sans"/>
              </a:rPr>
              <a:t>11</a:t>
            </a:r>
            <a:r>
              <a:rPr lang="nl-BE" sz="1200" b="0" i="0" u="none" strike="noStrike" kern="1200" cap="none" spc="0" normalizeH="0" baseline="0" noProof="0">
                <a:ln>
                  <a:noFill/>
                </a:ln>
                <a:solidFill>
                  <a:srgbClr val="000000"/>
                </a:solidFill>
                <a:effectLst/>
                <a:uLnTx/>
                <a:uFillTx/>
                <a:latin typeface="Flanders Art Sans"/>
              </a:rPr>
              <a:t> </a:t>
            </a:r>
            <a:br>
              <a:rPr lang="nl-BE" sz="1200" b="0" i="0" u="none" strike="noStrike" kern="1200" cap="none" spc="0" normalizeH="0" baseline="0" noProof="0">
                <a:ln>
                  <a:noFill/>
                </a:ln>
                <a:solidFill>
                  <a:srgbClr val="000000"/>
                </a:solidFill>
                <a:effectLst/>
                <a:uLnTx/>
                <a:uFillTx/>
                <a:latin typeface="Flanders Art Sans"/>
              </a:rPr>
            </a:br>
            <a:r>
              <a:rPr lang="nl-BE" sz="1200">
                <a:solidFill>
                  <a:srgbClr val="000000"/>
                </a:solidFill>
                <a:latin typeface="Flanders Art Sans"/>
              </a:rPr>
              <a:t>okt</a:t>
            </a:r>
            <a:endParaRPr lang="nl-BE" sz="1200" b="0" i="0" u="none" strike="noStrike" kern="1200" cap="none" spc="0" normalizeH="0" baseline="0" noProof="0">
              <a:ln>
                <a:noFill/>
              </a:ln>
              <a:solidFill>
                <a:srgbClr val="000000"/>
              </a:solidFill>
              <a:effectLst/>
              <a:uLnTx/>
              <a:uFillTx/>
              <a:latin typeface="Flanders Art Sans"/>
            </a:endParaRPr>
          </a:p>
        </p:txBody>
      </p:sp>
      <p:sp>
        <p:nvSpPr>
          <p:cNvPr id="21" name="Tekstvak 20">
            <a:extLst>
              <a:ext uri="{FF2B5EF4-FFF2-40B4-BE49-F238E27FC236}">
                <a16:creationId xmlns:a16="http://schemas.microsoft.com/office/drawing/2014/main" id="{96D2D263-CBA5-49F5-973D-78D18350E143}"/>
              </a:ext>
            </a:extLst>
          </p:cNvPr>
          <p:cNvSpPr txBox="1"/>
          <p:nvPr/>
        </p:nvSpPr>
        <p:spPr>
          <a:xfrm>
            <a:off x="589947" y="5616527"/>
            <a:ext cx="457200"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a:latin typeface="Flanders Art Sans"/>
              </a:rPr>
              <a:t>22</a:t>
            </a:r>
            <a:endParaRPr lang="nl-BE" sz="1200" b="0" i="0" u="none" strike="noStrike" kern="1200" cap="none" spc="0" normalizeH="0" baseline="0" noProof="0">
              <a:ln>
                <a:noFill/>
              </a:ln>
              <a:effectLst/>
              <a:uLnTx/>
              <a:uFillTx/>
              <a:latin typeface="Flanders Art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a:latin typeface="Flanders Art Sans"/>
              </a:rPr>
              <a:t>okt</a:t>
            </a:r>
            <a:endParaRPr lang="nl-BE" sz="1200" b="0" i="0" u="none" strike="noStrike" kern="1200" cap="none" spc="0" normalizeH="0" baseline="0" noProof="0">
              <a:ln>
                <a:noFill/>
              </a:ln>
              <a:effectLst/>
              <a:uLnTx/>
              <a:uFillTx/>
              <a:latin typeface="Flanders Art Sans"/>
            </a:endParaRPr>
          </a:p>
        </p:txBody>
      </p:sp>
    </p:spTree>
    <p:extLst>
      <p:ext uri="{BB962C8B-B14F-4D97-AF65-F5344CB8AC3E}">
        <p14:creationId xmlns:p14="http://schemas.microsoft.com/office/powerpoint/2010/main" val="1603319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54644-21C5-DFCC-785C-65214ECF4570}"/>
              </a:ext>
            </a:extLst>
          </p:cNvPr>
          <p:cNvSpPr>
            <a:spLocks noGrp="1"/>
          </p:cNvSpPr>
          <p:nvPr>
            <p:ph type="title"/>
          </p:nvPr>
        </p:nvSpPr>
        <p:spPr/>
        <p:txBody>
          <a:bodyPr/>
          <a:lstStyle/>
          <a:p>
            <a:r>
              <a:rPr lang="nl-NL">
                <a:latin typeface="FlandersArtSans-Bold"/>
              </a:rPr>
              <a:t>HR-agenda vooruitzicht – nog 2 tips</a:t>
            </a:r>
            <a:endParaRPr lang="nl-NL"/>
          </a:p>
        </p:txBody>
      </p:sp>
      <p:sp>
        <p:nvSpPr>
          <p:cNvPr id="3" name="Ondertitel 2">
            <a:extLst>
              <a:ext uri="{FF2B5EF4-FFF2-40B4-BE49-F238E27FC236}">
                <a16:creationId xmlns:a16="http://schemas.microsoft.com/office/drawing/2014/main" id="{795EDE93-E372-31D9-230A-7B976702876D}"/>
              </a:ext>
            </a:extLst>
          </p:cNvPr>
          <p:cNvSpPr>
            <a:spLocks noGrp="1"/>
          </p:cNvSpPr>
          <p:nvPr>
            <p:ph sz="quarter" idx="11"/>
          </p:nvPr>
        </p:nvSpPr>
        <p:spPr>
          <a:xfrm>
            <a:off x="371475" y="1643340"/>
            <a:ext cx="11449050" cy="4191233"/>
          </a:xfrm>
        </p:spPr>
        <p:txBody>
          <a:bodyPr vert="horz" lIns="0" tIns="0" rIns="0" bIns="45720" rtlCol="0" anchor="t">
            <a:noAutofit/>
          </a:bodyPr>
          <a:lstStyle/>
          <a:p>
            <a:pPr marL="0" indent="0">
              <a:buNone/>
            </a:pPr>
            <a:r>
              <a:rPr lang="nl-NL">
                <a:solidFill>
                  <a:srgbClr val="0070C0"/>
                </a:solidFill>
                <a:ea typeface="+mn-lt"/>
                <a:cs typeface="+mn-lt"/>
                <a:hlinkClick r:id="rId2">
                  <a:extLst>
                    <a:ext uri="{A12FA001-AC4F-418D-AE19-62706E023703}">
                      <ahyp:hlinkClr xmlns:ahyp="http://schemas.microsoft.com/office/drawing/2018/hyperlinkcolor" val="tx"/>
                    </a:ext>
                  </a:extLst>
                </a:hlinkClick>
              </a:rPr>
              <a:t>Dien je intentieverklaring voor je bedrijfsfiets (opnieuw) in | Vlaanderen.be</a:t>
            </a:r>
            <a:endParaRPr lang="nl-NL">
              <a:solidFill>
                <a:srgbClr val="0070C0"/>
              </a:solidFill>
              <a:hlinkClick r:id="rId2">
                <a:extLst>
                  <a:ext uri="{A12FA001-AC4F-418D-AE19-62706E023703}">
                    <ahyp:hlinkClr xmlns:ahyp="http://schemas.microsoft.com/office/drawing/2018/hyperlinkcolor" val="tx"/>
                  </a:ext>
                </a:extLst>
              </a:hlinkClick>
            </a:endParaRPr>
          </a:p>
          <a:p>
            <a:pPr marL="457200" indent="-457200"/>
            <a:endParaRPr lang="nl-NL"/>
          </a:p>
          <a:p>
            <a:pPr marL="457200" indent="-457200"/>
            <a:r>
              <a:rPr lang="nl-NL" sz="2400"/>
              <a:t>Ga na of je in aanmerking komt (concreet: personeelslid DVO, entiteit werkt met </a:t>
            </a:r>
            <a:r>
              <a:rPr lang="nl-NL" sz="2400" err="1"/>
              <a:t>Vlimpers</a:t>
            </a:r>
            <a:r>
              <a:rPr lang="nl-NL" sz="2400"/>
              <a:t>)</a:t>
            </a:r>
          </a:p>
          <a:p>
            <a:pPr marL="457200" indent="-457200"/>
            <a:r>
              <a:rPr lang="nl-NL" sz="2400"/>
              <a:t>Dien je verklaring in tussen 1 september en 20 december 2024.</a:t>
            </a:r>
          </a:p>
          <a:p>
            <a:pPr marL="0" indent="0">
              <a:buNone/>
            </a:pPr>
            <a:endParaRPr lang="nl-NL" sz="2400">
              <a:solidFill>
                <a:srgbClr val="000000"/>
              </a:solidFill>
              <a:ea typeface="+mn-lt"/>
              <a:cs typeface="+mn-lt"/>
            </a:endParaRPr>
          </a:p>
          <a:p>
            <a:pPr marL="0" indent="0">
              <a:buNone/>
            </a:pPr>
            <a:r>
              <a:rPr lang="nl-NL">
                <a:solidFill>
                  <a:srgbClr val="0070C0"/>
                </a:solidFill>
                <a:ea typeface="+mn-lt"/>
                <a:cs typeface="+mn-lt"/>
                <a:hlinkClick r:id="rId3">
                  <a:extLst>
                    <a:ext uri="{A12FA001-AC4F-418D-AE19-62706E023703}">
                      <ahyp:hlinkClr xmlns:ahyp="http://schemas.microsoft.com/office/drawing/2018/hyperlinkcolor" val="tx"/>
                    </a:ext>
                  </a:extLst>
                </a:hlinkClick>
              </a:rPr>
              <a:t>Schrijf je in voor de basismodule integriteit | Vlaanderen.be</a:t>
            </a:r>
            <a:endParaRPr lang="nl-NL">
              <a:solidFill>
                <a:srgbClr val="0070C0"/>
              </a:solidFill>
              <a:hlinkClick r:id="rId3">
                <a:extLst>
                  <a:ext uri="{A12FA001-AC4F-418D-AE19-62706E023703}">
                    <ahyp:hlinkClr xmlns:ahyp="http://schemas.microsoft.com/office/drawing/2018/hyperlinkcolor" val="tx"/>
                  </a:ext>
                </a:extLst>
              </a:hlinkClick>
            </a:endParaRPr>
          </a:p>
          <a:p>
            <a:pPr marL="287655" indent="-287655"/>
            <a:endParaRPr lang="nl-NL">
              <a:solidFill>
                <a:srgbClr val="0070C0"/>
              </a:solidFill>
            </a:endParaRPr>
          </a:p>
          <a:p>
            <a:pPr marL="457200" indent="-457200"/>
            <a:r>
              <a:rPr lang="nl-NL" sz="2400"/>
              <a:t>Voor contactpersonen integriteit of HR-professionals die dit thema opnemen binnen hun entiteit (DVO)</a:t>
            </a:r>
          </a:p>
          <a:p>
            <a:pPr marL="457200" indent="-457200"/>
            <a:r>
              <a:rPr lang="nl-NL" sz="2400"/>
              <a:t>Start op 15/10, 20 uur verspreid over 4 opleidingsdagen</a:t>
            </a:r>
          </a:p>
          <a:p>
            <a:pPr marL="457200" indent="-457200">
              <a:buFont typeface="FlandersArtSans-Bold" panose="00000800000000000000" pitchFamily="50" charset="0"/>
              <a:buChar char="⁄"/>
            </a:pPr>
            <a:endParaRPr lang="nl-NL"/>
          </a:p>
          <a:p>
            <a:pPr marL="0" indent="0">
              <a:buFont typeface="FlandersArtSans-Bold" panose="00000800000000000000" pitchFamily="50" charset="0"/>
              <a:buNone/>
            </a:pPr>
            <a:endParaRPr lang="nl-NL"/>
          </a:p>
          <a:p>
            <a:pPr marL="0" indent="0">
              <a:buFont typeface="FlandersArtSans-Bold" panose="00000800000000000000" pitchFamily="50" charset="0"/>
              <a:buNone/>
            </a:pPr>
            <a:endParaRPr lang="nl-NL"/>
          </a:p>
          <a:p>
            <a:pPr marL="0" indent="0">
              <a:buFont typeface="Arial" panose="00000800000000000000" pitchFamily="50" charset="0"/>
              <a:buNone/>
            </a:pPr>
            <a:endParaRPr lang="nl-NL"/>
          </a:p>
          <a:p>
            <a:pPr marL="0" indent="0">
              <a:buNone/>
            </a:pPr>
            <a:endParaRPr lang="nl-NL"/>
          </a:p>
          <a:p>
            <a:pPr marL="0" indent="0">
              <a:buNone/>
            </a:pPr>
            <a:endParaRPr lang="nl-NL"/>
          </a:p>
        </p:txBody>
      </p:sp>
    </p:spTree>
    <p:extLst>
      <p:ext uri="{BB962C8B-B14F-4D97-AF65-F5344CB8AC3E}">
        <p14:creationId xmlns:p14="http://schemas.microsoft.com/office/powerpoint/2010/main" val="344522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41F6A-FFC8-42F7-B697-4FCA9FA17CD8}"/>
              </a:ext>
            </a:extLst>
          </p:cNvPr>
          <p:cNvSpPr>
            <a:spLocks noGrp="1"/>
          </p:cNvSpPr>
          <p:nvPr>
            <p:ph type="title"/>
          </p:nvPr>
        </p:nvSpPr>
        <p:spPr/>
        <p:txBody>
          <a:bodyPr/>
          <a:lstStyle/>
          <a:p>
            <a:r>
              <a:rPr lang="nl-BE" dirty="0"/>
              <a:t>Spelregels</a:t>
            </a:r>
          </a:p>
        </p:txBody>
      </p:sp>
      <p:sp>
        <p:nvSpPr>
          <p:cNvPr id="3" name="Tijdelijke aanduiding voor tekst 2">
            <a:extLst>
              <a:ext uri="{FF2B5EF4-FFF2-40B4-BE49-F238E27FC236}">
                <a16:creationId xmlns:a16="http://schemas.microsoft.com/office/drawing/2014/main" id="{EC132AD2-C5F6-4DFC-B4EF-B670B59A8BB9}"/>
              </a:ext>
            </a:extLst>
          </p:cNvPr>
          <p:cNvSpPr>
            <a:spLocks noGrp="1"/>
          </p:cNvSpPr>
          <p:nvPr>
            <p:ph type="body" sz="quarter" idx="20"/>
          </p:nvPr>
        </p:nvSpPr>
        <p:spPr>
          <a:xfrm>
            <a:off x="4224702" y="2034906"/>
            <a:ext cx="7380868" cy="974725"/>
          </a:xfrm>
        </p:spPr>
        <p:txBody>
          <a:bodyPr/>
          <a:lstStyle/>
          <a:p>
            <a:r>
              <a:rPr lang="nl-BE" dirty="0"/>
              <a:t>De PPT-presentatie staat op de site van dit netwerk: </a:t>
            </a:r>
            <a:r>
              <a:rPr lang="nl-BE" dirty="0">
                <a:hlinkClick r:id="rId3"/>
              </a:rPr>
              <a:t>https://www.vlaanderen.be/informatie-voor-hr-professionals/agenda/hr-infonetwerk/10-09-2024</a:t>
            </a:r>
            <a:endParaRPr lang="nl-BE" dirty="0">
              <a:hlinkClick r:id="rId4"/>
            </a:endParaRPr>
          </a:p>
        </p:txBody>
      </p:sp>
      <p:pic>
        <p:nvPicPr>
          <p:cNvPr id="17" name="Tijdelijke aanduiding voor afbeelding 16">
            <a:extLst>
              <a:ext uri="{FF2B5EF4-FFF2-40B4-BE49-F238E27FC236}">
                <a16:creationId xmlns:a16="http://schemas.microsoft.com/office/drawing/2014/main" id="{AFC52A84-E359-494E-99E3-1C7BD4FEAA44}"/>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Lst>
          </a:blip>
          <a:srcRect/>
          <a:stretch/>
        </p:blipFill>
        <p:spPr>
          <a:xfrm>
            <a:off x="3408630" y="3403278"/>
            <a:ext cx="722573" cy="435669"/>
          </a:xfrm>
        </p:spPr>
      </p:pic>
      <p:sp>
        <p:nvSpPr>
          <p:cNvPr id="8" name="Tijdelijke aanduiding voor tekst 7">
            <a:extLst>
              <a:ext uri="{FF2B5EF4-FFF2-40B4-BE49-F238E27FC236}">
                <a16:creationId xmlns:a16="http://schemas.microsoft.com/office/drawing/2014/main" id="{99EC434D-BBDE-4BF2-BB7F-5E5ECE5B7222}"/>
              </a:ext>
            </a:extLst>
          </p:cNvPr>
          <p:cNvSpPr>
            <a:spLocks noGrp="1"/>
          </p:cNvSpPr>
          <p:nvPr>
            <p:ph type="body" sz="quarter" idx="26"/>
          </p:nvPr>
        </p:nvSpPr>
        <p:spPr>
          <a:xfrm>
            <a:off x="4224702" y="3426501"/>
            <a:ext cx="7380868" cy="710956"/>
          </a:xfrm>
        </p:spPr>
        <p:txBody>
          <a:bodyPr/>
          <a:lstStyle/>
          <a:p>
            <a:pPr>
              <a:spcBef>
                <a:spcPts val="0"/>
              </a:spcBef>
            </a:pPr>
            <a:r>
              <a:rPr lang="nl-NL" dirty="0"/>
              <a:t>Je kan je vraag via de chat stellen</a:t>
            </a:r>
          </a:p>
          <a:p>
            <a:endParaRPr lang="nl-BE" dirty="0"/>
          </a:p>
        </p:txBody>
      </p:sp>
      <p:sp>
        <p:nvSpPr>
          <p:cNvPr id="9" name="Tijdelijke aanduiding voor tekst 8">
            <a:extLst>
              <a:ext uri="{FF2B5EF4-FFF2-40B4-BE49-F238E27FC236}">
                <a16:creationId xmlns:a16="http://schemas.microsoft.com/office/drawing/2014/main" id="{3A0DEFDF-061C-4178-AE24-68C21422B835}"/>
              </a:ext>
            </a:extLst>
          </p:cNvPr>
          <p:cNvSpPr>
            <a:spLocks noGrp="1"/>
          </p:cNvSpPr>
          <p:nvPr>
            <p:ph type="body" sz="quarter" idx="27"/>
          </p:nvPr>
        </p:nvSpPr>
        <p:spPr/>
        <p:txBody>
          <a:bodyPr/>
          <a:lstStyle/>
          <a:p>
            <a:r>
              <a:rPr lang="nl-BE"/>
              <a:t>Blijft je beeld/klank haperen: ga even uit de vergadering en log terug in</a:t>
            </a:r>
          </a:p>
        </p:txBody>
      </p:sp>
      <p:sp>
        <p:nvSpPr>
          <p:cNvPr id="10" name="Tijdelijke aanduiding voor tekst 9">
            <a:extLst>
              <a:ext uri="{FF2B5EF4-FFF2-40B4-BE49-F238E27FC236}">
                <a16:creationId xmlns:a16="http://schemas.microsoft.com/office/drawing/2014/main" id="{17C55619-8310-4854-8C25-4C5E9C94429E}"/>
              </a:ext>
            </a:extLst>
          </p:cNvPr>
          <p:cNvSpPr>
            <a:spLocks noGrp="1"/>
          </p:cNvSpPr>
          <p:nvPr>
            <p:ph type="body" sz="quarter" idx="28"/>
          </p:nvPr>
        </p:nvSpPr>
        <p:spPr/>
        <p:txBody>
          <a:bodyPr/>
          <a:lstStyle/>
          <a:p>
            <a:endParaRPr lang="nl-BE" dirty="0"/>
          </a:p>
          <a:p>
            <a:r>
              <a:rPr lang="nl-BE" dirty="0"/>
              <a:t>De vergadering wordt opgenomen en de opname is deze namiddag beschikbaar op de website: </a:t>
            </a:r>
            <a:r>
              <a:rPr lang="nl-BE" dirty="0">
                <a:hlinkClick r:id="rId3"/>
              </a:rPr>
              <a:t>https://www.vlaanderen.be/informatie-voor-hr-professionals/agenda/hr-infonetwerk/10-09-2024</a:t>
            </a:r>
            <a:endParaRPr lang="nl-BE" dirty="0">
              <a:latin typeface="Calibri"/>
              <a:cs typeface="Calibri"/>
              <a:hlinkClick r:id="" action="ppaction://noaction"/>
            </a:endParaRPr>
          </a:p>
          <a:p>
            <a:endParaRPr lang="nl-BE" dirty="0"/>
          </a:p>
        </p:txBody>
      </p:sp>
      <p:pic>
        <p:nvPicPr>
          <p:cNvPr id="1026" name="Picture 2" descr="camerabewaking">
            <a:extLst>
              <a:ext uri="{FF2B5EF4-FFF2-40B4-BE49-F238E27FC236}">
                <a16:creationId xmlns:a16="http://schemas.microsoft.com/office/drawing/2014/main" id="{AFE85A6A-3B0A-42CB-906B-E5203077FB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7109" y="5567680"/>
            <a:ext cx="738333" cy="55005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aphic 7">
            <a:extLst>
              <a:ext uri="{FF2B5EF4-FFF2-40B4-BE49-F238E27FC236}">
                <a16:creationId xmlns:a16="http://schemas.microsoft.com/office/drawing/2014/main" id="{E380C337-0B9B-4063-9649-510AEFE5AFBC}"/>
              </a:ext>
            </a:extLst>
          </p:cNvPr>
          <p:cNvGrpSpPr/>
          <p:nvPr/>
        </p:nvGrpSpPr>
        <p:grpSpPr>
          <a:xfrm>
            <a:off x="3482419" y="4429600"/>
            <a:ext cx="529580" cy="545121"/>
            <a:chOff x="4294843" y="1570663"/>
            <a:chExt cx="451427" cy="457199"/>
          </a:xfrm>
          <a:solidFill>
            <a:srgbClr val="000000"/>
          </a:solidFill>
        </p:grpSpPr>
        <p:sp>
          <p:nvSpPr>
            <p:cNvPr id="18" name="Vrije vorm: vorm 17">
              <a:extLst>
                <a:ext uri="{FF2B5EF4-FFF2-40B4-BE49-F238E27FC236}">
                  <a16:creationId xmlns:a16="http://schemas.microsoft.com/office/drawing/2014/main" id="{305F1087-7B52-4BC9-9B15-B1C5A14DF971}"/>
                </a:ext>
              </a:extLst>
            </p:cNvPr>
            <p:cNvSpPr/>
            <p:nvPr/>
          </p:nvSpPr>
          <p:spPr>
            <a:xfrm>
              <a:off x="4358096" y="1570663"/>
              <a:ext cx="329399" cy="107133"/>
            </a:xfrm>
            <a:custGeom>
              <a:avLst/>
              <a:gdLst>
                <a:gd name="connsiteX0" fmla="*/ 316955 w 329399"/>
                <a:gd name="connsiteY0" fmla="*/ 79503 h 107133"/>
                <a:gd name="connsiteX1" fmla="*/ 265575 w 329399"/>
                <a:gd name="connsiteY1" fmla="*/ 80302 h 107133"/>
                <a:gd name="connsiteX2" fmla="*/ 265461 w 329399"/>
                <a:gd name="connsiteY2" fmla="*/ 71739 h 107133"/>
                <a:gd name="connsiteX3" fmla="*/ 300057 w 329399"/>
                <a:gd name="connsiteY3" fmla="*/ 71282 h 107133"/>
                <a:gd name="connsiteX4" fmla="*/ 194786 w 329399"/>
                <a:gd name="connsiteY4" fmla="*/ 24127 h 107133"/>
                <a:gd name="connsiteX5" fmla="*/ 25005 w 329399"/>
                <a:gd name="connsiteY5" fmla="*/ 91035 h 107133"/>
                <a:gd name="connsiteX6" fmla="*/ 16099 w 329399"/>
                <a:gd name="connsiteY6" fmla="*/ 83613 h 107133"/>
                <a:gd name="connsiteX7" fmla="*/ 195927 w 329399"/>
                <a:gd name="connsiteY7" fmla="*/ 12710 h 107133"/>
                <a:gd name="connsiteX8" fmla="*/ 306793 w 329399"/>
                <a:gd name="connsiteY8" fmla="*/ 62034 h 107133"/>
                <a:gd name="connsiteX9" fmla="*/ 303939 w 329399"/>
                <a:gd name="connsiteY9" fmla="*/ 29037 h 107133"/>
                <a:gd name="connsiteX10" fmla="*/ 312502 w 329399"/>
                <a:gd name="connsiteY10" fmla="*/ 28238 h 107133"/>
                <a:gd name="connsiteX11" fmla="*/ 316955 w 329399"/>
                <a:gd name="connsiteY11" fmla="*/ 79503 h 107133"/>
                <a:gd name="connsiteX12" fmla="*/ 329400 w 329399"/>
                <a:gd name="connsiteY12" fmla="*/ 90807 h 107133"/>
                <a:gd name="connsiteX13" fmla="*/ 328372 w 329399"/>
                <a:gd name="connsiteY13" fmla="*/ 78590 h 107133"/>
                <a:gd name="connsiteX14" fmla="*/ 323805 w 329399"/>
                <a:gd name="connsiteY14" fmla="*/ 27324 h 107133"/>
                <a:gd name="connsiteX15" fmla="*/ 322778 w 329399"/>
                <a:gd name="connsiteY15" fmla="*/ 15907 h 107133"/>
                <a:gd name="connsiteX16" fmla="*/ 311360 w 329399"/>
                <a:gd name="connsiteY16" fmla="*/ 16934 h 107133"/>
                <a:gd name="connsiteX17" fmla="*/ 302797 w 329399"/>
                <a:gd name="connsiteY17" fmla="*/ 17733 h 107133"/>
                <a:gd name="connsiteX18" fmla="*/ 291379 w 329399"/>
                <a:gd name="connsiteY18" fmla="*/ 18761 h 107133"/>
                <a:gd name="connsiteX19" fmla="*/ 292407 w 329399"/>
                <a:gd name="connsiteY19" fmla="*/ 30179 h 107133"/>
                <a:gd name="connsiteX20" fmla="*/ 292978 w 329399"/>
                <a:gd name="connsiteY20" fmla="*/ 37143 h 107133"/>
                <a:gd name="connsiteX21" fmla="*/ 197183 w 329399"/>
                <a:gd name="connsiteY21" fmla="*/ 1520 h 107133"/>
                <a:gd name="connsiteX22" fmla="*/ 7421 w 329399"/>
                <a:gd name="connsiteY22" fmla="*/ 76306 h 107133"/>
                <a:gd name="connsiteX23" fmla="*/ 0 w 329399"/>
                <a:gd name="connsiteY23" fmla="*/ 84983 h 107133"/>
                <a:gd name="connsiteX24" fmla="*/ 8677 w 329399"/>
                <a:gd name="connsiteY24" fmla="*/ 92291 h 107133"/>
                <a:gd name="connsiteX25" fmla="*/ 17355 w 329399"/>
                <a:gd name="connsiteY25" fmla="*/ 99712 h 107133"/>
                <a:gd name="connsiteX26" fmla="*/ 26032 w 329399"/>
                <a:gd name="connsiteY26" fmla="*/ 107134 h 107133"/>
                <a:gd name="connsiteX27" fmla="*/ 33454 w 329399"/>
                <a:gd name="connsiteY27" fmla="*/ 98456 h 107133"/>
                <a:gd name="connsiteX28" fmla="*/ 193187 w 329399"/>
                <a:gd name="connsiteY28" fmla="*/ 35431 h 107133"/>
                <a:gd name="connsiteX29" fmla="*/ 265803 w 329399"/>
                <a:gd name="connsiteY29" fmla="*/ 60321 h 107133"/>
                <a:gd name="connsiteX30" fmla="*/ 265004 w 329399"/>
                <a:gd name="connsiteY30" fmla="*/ 60321 h 107133"/>
                <a:gd name="connsiteX31" fmla="*/ 253587 w 329399"/>
                <a:gd name="connsiteY31" fmla="*/ 60435 h 107133"/>
                <a:gd name="connsiteX32" fmla="*/ 253815 w 329399"/>
                <a:gd name="connsiteY32" fmla="*/ 71853 h 107133"/>
                <a:gd name="connsiteX33" fmla="*/ 253929 w 329399"/>
                <a:gd name="connsiteY33" fmla="*/ 80416 h 107133"/>
                <a:gd name="connsiteX34" fmla="*/ 254157 w 329399"/>
                <a:gd name="connsiteY34" fmla="*/ 91834 h 107133"/>
                <a:gd name="connsiteX35" fmla="*/ 265575 w 329399"/>
                <a:gd name="connsiteY35" fmla="*/ 91720 h 107133"/>
                <a:gd name="connsiteX36" fmla="*/ 316955 w 329399"/>
                <a:gd name="connsiteY36" fmla="*/ 90921 h 107133"/>
                <a:gd name="connsiteX37" fmla="*/ 329400 w 329399"/>
                <a:gd name="connsiteY37" fmla="*/ 90807 h 107133"/>
                <a:gd name="connsiteX38" fmla="*/ 329400 w 329399"/>
                <a:gd name="connsiteY38" fmla="*/ 90807 h 10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9399" h="107133">
                  <a:moveTo>
                    <a:pt x="316955" y="79503"/>
                  </a:moveTo>
                  <a:lnTo>
                    <a:pt x="265575" y="80302"/>
                  </a:lnTo>
                  <a:lnTo>
                    <a:pt x="265461" y="71739"/>
                  </a:lnTo>
                  <a:lnTo>
                    <a:pt x="300057" y="71282"/>
                  </a:lnTo>
                  <a:cubicBezTo>
                    <a:pt x="270485" y="45136"/>
                    <a:pt x="234291" y="28809"/>
                    <a:pt x="194786" y="24127"/>
                  </a:cubicBezTo>
                  <a:cubicBezTo>
                    <a:pt x="130504" y="16592"/>
                    <a:pt x="66908" y="41596"/>
                    <a:pt x="25005" y="91035"/>
                  </a:cubicBezTo>
                  <a:lnTo>
                    <a:pt x="16099" y="83613"/>
                  </a:lnTo>
                  <a:cubicBezTo>
                    <a:pt x="60514" y="31206"/>
                    <a:pt x="127764" y="4717"/>
                    <a:pt x="195927" y="12710"/>
                  </a:cubicBezTo>
                  <a:cubicBezTo>
                    <a:pt x="237488" y="17619"/>
                    <a:pt x="275623" y="34632"/>
                    <a:pt x="306793" y="62034"/>
                  </a:cubicBezTo>
                  <a:lnTo>
                    <a:pt x="303939" y="29037"/>
                  </a:lnTo>
                  <a:lnTo>
                    <a:pt x="312502" y="28238"/>
                  </a:lnTo>
                  <a:lnTo>
                    <a:pt x="316955" y="79503"/>
                  </a:lnTo>
                  <a:moveTo>
                    <a:pt x="329400" y="90807"/>
                  </a:moveTo>
                  <a:lnTo>
                    <a:pt x="328372" y="78590"/>
                  </a:lnTo>
                  <a:lnTo>
                    <a:pt x="323805" y="27324"/>
                  </a:lnTo>
                  <a:lnTo>
                    <a:pt x="322778" y="15907"/>
                  </a:lnTo>
                  <a:lnTo>
                    <a:pt x="311360" y="16934"/>
                  </a:lnTo>
                  <a:lnTo>
                    <a:pt x="302797" y="17733"/>
                  </a:lnTo>
                  <a:lnTo>
                    <a:pt x="291379" y="18761"/>
                  </a:lnTo>
                  <a:lnTo>
                    <a:pt x="292407" y="30179"/>
                  </a:lnTo>
                  <a:lnTo>
                    <a:pt x="292978" y="37143"/>
                  </a:lnTo>
                  <a:cubicBezTo>
                    <a:pt x="264433" y="17733"/>
                    <a:pt x="231779" y="5516"/>
                    <a:pt x="197183" y="1520"/>
                  </a:cubicBezTo>
                  <a:cubicBezTo>
                    <a:pt x="125366" y="-7043"/>
                    <a:pt x="54348" y="20930"/>
                    <a:pt x="7421" y="76306"/>
                  </a:cubicBezTo>
                  <a:lnTo>
                    <a:pt x="0" y="84983"/>
                  </a:lnTo>
                  <a:lnTo>
                    <a:pt x="8677" y="92291"/>
                  </a:lnTo>
                  <a:lnTo>
                    <a:pt x="17355" y="99712"/>
                  </a:lnTo>
                  <a:lnTo>
                    <a:pt x="26032" y="107134"/>
                  </a:lnTo>
                  <a:lnTo>
                    <a:pt x="33454" y="98456"/>
                  </a:lnTo>
                  <a:cubicBezTo>
                    <a:pt x="72959" y="51872"/>
                    <a:pt x="132673" y="28352"/>
                    <a:pt x="193187" y="35431"/>
                  </a:cubicBezTo>
                  <a:cubicBezTo>
                    <a:pt x="219219" y="38514"/>
                    <a:pt x="243767" y="46963"/>
                    <a:pt x="265803" y="60321"/>
                  </a:cubicBezTo>
                  <a:lnTo>
                    <a:pt x="265004" y="60321"/>
                  </a:lnTo>
                  <a:lnTo>
                    <a:pt x="253587" y="60435"/>
                  </a:lnTo>
                  <a:lnTo>
                    <a:pt x="253815" y="71853"/>
                  </a:lnTo>
                  <a:lnTo>
                    <a:pt x="253929" y="80416"/>
                  </a:lnTo>
                  <a:lnTo>
                    <a:pt x="254157" y="91834"/>
                  </a:lnTo>
                  <a:lnTo>
                    <a:pt x="265575" y="91720"/>
                  </a:lnTo>
                  <a:lnTo>
                    <a:pt x="316955" y="90921"/>
                  </a:lnTo>
                  <a:lnTo>
                    <a:pt x="329400" y="90807"/>
                  </a:lnTo>
                  <a:lnTo>
                    <a:pt x="329400" y="90807"/>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19" name="Vrije vorm: vorm 18">
              <a:extLst>
                <a:ext uri="{FF2B5EF4-FFF2-40B4-BE49-F238E27FC236}">
                  <a16:creationId xmlns:a16="http://schemas.microsoft.com/office/drawing/2014/main" id="{28EFC01D-FBE7-4800-B5D8-C107C624E13A}"/>
                </a:ext>
              </a:extLst>
            </p:cNvPr>
            <p:cNvSpPr/>
            <p:nvPr/>
          </p:nvSpPr>
          <p:spPr>
            <a:xfrm>
              <a:off x="4294843" y="1673229"/>
              <a:ext cx="225841" cy="329171"/>
            </a:xfrm>
            <a:custGeom>
              <a:avLst/>
              <a:gdLst>
                <a:gd name="connsiteX0" fmla="*/ 211684 w 225841"/>
                <a:gd name="connsiteY0" fmla="*/ 316498 h 329171"/>
                <a:gd name="connsiteX1" fmla="*/ 75014 w 225841"/>
                <a:gd name="connsiteY1" fmla="*/ 240228 h 329171"/>
                <a:gd name="connsiteX2" fmla="*/ 32312 w 225841"/>
                <a:gd name="connsiteY2" fmla="*/ 89629 h 329171"/>
                <a:gd name="connsiteX3" fmla="*/ 48753 w 225841"/>
                <a:gd name="connsiteY3" fmla="*/ 30257 h 329171"/>
                <a:gd name="connsiteX4" fmla="*/ 18268 w 225841"/>
                <a:gd name="connsiteY4" fmla="*/ 42930 h 329171"/>
                <a:gd name="connsiteX5" fmla="*/ 14957 w 225841"/>
                <a:gd name="connsiteY5" fmla="*/ 35052 h 329171"/>
                <a:gd name="connsiteX6" fmla="*/ 62455 w 225841"/>
                <a:gd name="connsiteY6" fmla="*/ 15414 h 329171"/>
                <a:gd name="connsiteX7" fmla="*/ 78668 w 225841"/>
                <a:gd name="connsiteY7" fmla="*/ 64282 h 329171"/>
                <a:gd name="connsiteX8" fmla="*/ 70561 w 225841"/>
                <a:gd name="connsiteY8" fmla="*/ 67022 h 329171"/>
                <a:gd name="connsiteX9" fmla="*/ 59714 w 225841"/>
                <a:gd name="connsiteY9" fmla="*/ 34139 h 329171"/>
                <a:gd name="connsiteX10" fmla="*/ 43730 w 225841"/>
                <a:gd name="connsiteY10" fmla="*/ 91227 h 329171"/>
                <a:gd name="connsiteX11" fmla="*/ 84034 w 225841"/>
                <a:gd name="connsiteY11" fmla="*/ 233491 h 329171"/>
                <a:gd name="connsiteX12" fmla="*/ 213168 w 225841"/>
                <a:gd name="connsiteY12" fmla="*/ 305537 h 329171"/>
                <a:gd name="connsiteX13" fmla="*/ 211684 w 225841"/>
                <a:gd name="connsiteY13" fmla="*/ 316498 h 329171"/>
                <a:gd name="connsiteX14" fmla="*/ 221731 w 225841"/>
                <a:gd name="connsiteY14" fmla="*/ 329172 h 329171"/>
                <a:gd name="connsiteX15" fmla="*/ 223101 w 225841"/>
                <a:gd name="connsiteY15" fmla="*/ 317868 h 329171"/>
                <a:gd name="connsiteX16" fmla="*/ 224471 w 225841"/>
                <a:gd name="connsiteY16" fmla="*/ 306565 h 329171"/>
                <a:gd name="connsiteX17" fmla="*/ 225842 w 225841"/>
                <a:gd name="connsiteY17" fmla="*/ 295261 h 329171"/>
                <a:gd name="connsiteX18" fmla="*/ 214538 w 225841"/>
                <a:gd name="connsiteY18" fmla="*/ 293891 h 329171"/>
                <a:gd name="connsiteX19" fmla="*/ 93054 w 225841"/>
                <a:gd name="connsiteY19" fmla="*/ 226070 h 329171"/>
                <a:gd name="connsiteX20" fmla="*/ 55147 w 225841"/>
                <a:gd name="connsiteY20" fmla="*/ 92255 h 329171"/>
                <a:gd name="connsiteX21" fmla="*/ 59372 w 225841"/>
                <a:gd name="connsiteY21" fmla="*/ 69191 h 329171"/>
                <a:gd name="connsiteX22" fmla="*/ 59714 w 225841"/>
                <a:gd name="connsiteY22" fmla="*/ 70333 h 329171"/>
                <a:gd name="connsiteX23" fmla="*/ 63254 w 225841"/>
                <a:gd name="connsiteY23" fmla="*/ 81180 h 329171"/>
                <a:gd name="connsiteX24" fmla="*/ 74101 w 225841"/>
                <a:gd name="connsiteY24" fmla="*/ 77526 h 329171"/>
                <a:gd name="connsiteX25" fmla="*/ 82207 w 225841"/>
                <a:gd name="connsiteY25" fmla="*/ 74786 h 329171"/>
                <a:gd name="connsiteX26" fmla="*/ 93054 w 225841"/>
                <a:gd name="connsiteY26" fmla="*/ 71246 h 329171"/>
                <a:gd name="connsiteX27" fmla="*/ 89515 w 225841"/>
                <a:gd name="connsiteY27" fmla="*/ 60400 h 329171"/>
                <a:gd name="connsiteX28" fmla="*/ 73301 w 225841"/>
                <a:gd name="connsiteY28" fmla="*/ 11532 h 329171"/>
                <a:gd name="connsiteX29" fmla="*/ 69419 w 225841"/>
                <a:gd name="connsiteY29" fmla="*/ 0 h 329171"/>
                <a:gd name="connsiteX30" fmla="*/ 58002 w 225841"/>
                <a:gd name="connsiteY30" fmla="*/ 4681 h 329171"/>
                <a:gd name="connsiteX31" fmla="*/ 10504 w 225841"/>
                <a:gd name="connsiteY31" fmla="*/ 24320 h 329171"/>
                <a:gd name="connsiteX32" fmla="*/ 0 w 225841"/>
                <a:gd name="connsiteY32" fmla="*/ 28773 h 329171"/>
                <a:gd name="connsiteX33" fmla="*/ 4339 w 225841"/>
                <a:gd name="connsiteY33" fmla="*/ 39277 h 329171"/>
                <a:gd name="connsiteX34" fmla="*/ 7650 w 225841"/>
                <a:gd name="connsiteY34" fmla="*/ 47155 h 329171"/>
                <a:gd name="connsiteX35" fmla="*/ 11989 w 225841"/>
                <a:gd name="connsiteY35" fmla="*/ 57773 h 329171"/>
                <a:gd name="connsiteX36" fmla="*/ 22493 w 225841"/>
                <a:gd name="connsiteY36" fmla="*/ 53435 h 329171"/>
                <a:gd name="connsiteX37" fmla="*/ 28773 w 225841"/>
                <a:gd name="connsiteY37" fmla="*/ 50809 h 329171"/>
                <a:gd name="connsiteX38" fmla="*/ 20894 w 225841"/>
                <a:gd name="connsiteY38" fmla="*/ 88259 h 329171"/>
                <a:gd name="connsiteX39" fmla="*/ 65994 w 225841"/>
                <a:gd name="connsiteY39" fmla="*/ 247307 h 329171"/>
                <a:gd name="connsiteX40" fmla="*/ 210314 w 225841"/>
                <a:gd name="connsiteY40" fmla="*/ 327916 h 329171"/>
                <a:gd name="connsiteX41" fmla="*/ 221731 w 225841"/>
                <a:gd name="connsiteY41" fmla="*/ 329172 h 329171"/>
                <a:gd name="connsiteX42" fmla="*/ 221731 w 225841"/>
                <a:gd name="connsiteY42" fmla="*/ 329172 h 32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5841" h="329171">
                  <a:moveTo>
                    <a:pt x="211684" y="316498"/>
                  </a:moveTo>
                  <a:cubicBezTo>
                    <a:pt x="157450" y="310104"/>
                    <a:pt x="108810" y="283044"/>
                    <a:pt x="75014" y="240228"/>
                  </a:cubicBezTo>
                  <a:cubicBezTo>
                    <a:pt x="41104" y="197412"/>
                    <a:pt x="25918" y="143863"/>
                    <a:pt x="32312" y="89629"/>
                  </a:cubicBezTo>
                  <a:cubicBezTo>
                    <a:pt x="34710" y="68963"/>
                    <a:pt x="40419" y="49096"/>
                    <a:pt x="48753" y="30257"/>
                  </a:cubicBezTo>
                  <a:lnTo>
                    <a:pt x="18268" y="42930"/>
                  </a:lnTo>
                  <a:lnTo>
                    <a:pt x="14957" y="35052"/>
                  </a:lnTo>
                  <a:lnTo>
                    <a:pt x="62455" y="15414"/>
                  </a:lnTo>
                  <a:lnTo>
                    <a:pt x="78668" y="64282"/>
                  </a:lnTo>
                  <a:lnTo>
                    <a:pt x="70561" y="67022"/>
                  </a:lnTo>
                  <a:lnTo>
                    <a:pt x="59714" y="34139"/>
                  </a:lnTo>
                  <a:cubicBezTo>
                    <a:pt x="51608" y="52179"/>
                    <a:pt x="46127" y="71246"/>
                    <a:pt x="43730" y="91227"/>
                  </a:cubicBezTo>
                  <a:cubicBezTo>
                    <a:pt x="37793" y="142493"/>
                    <a:pt x="52065" y="192959"/>
                    <a:pt x="84034" y="233491"/>
                  </a:cubicBezTo>
                  <a:cubicBezTo>
                    <a:pt x="116004" y="273910"/>
                    <a:pt x="161903" y="299486"/>
                    <a:pt x="213168" y="305537"/>
                  </a:cubicBezTo>
                  <a:lnTo>
                    <a:pt x="211684" y="316498"/>
                  </a:lnTo>
                  <a:moveTo>
                    <a:pt x="221731" y="329172"/>
                  </a:moveTo>
                  <a:lnTo>
                    <a:pt x="223101" y="317868"/>
                  </a:lnTo>
                  <a:lnTo>
                    <a:pt x="224471" y="306565"/>
                  </a:lnTo>
                  <a:lnTo>
                    <a:pt x="225842" y="295261"/>
                  </a:lnTo>
                  <a:lnTo>
                    <a:pt x="214538" y="293891"/>
                  </a:lnTo>
                  <a:cubicBezTo>
                    <a:pt x="166356" y="288296"/>
                    <a:pt x="123197" y="264205"/>
                    <a:pt x="93054" y="226070"/>
                  </a:cubicBezTo>
                  <a:cubicBezTo>
                    <a:pt x="62911" y="187935"/>
                    <a:pt x="49439" y="140437"/>
                    <a:pt x="55147" y="92255"/>
                  </a:cubicBezTo>
                  <a:cubicBezTo>
                    <a:pt x="56061" y="84491"/>
                    <a:pt x="57431" y="76841"/>
                    <a:pt x="59372" y="69191"/>
                  </a:cubicBezTo>
                  <a:lnTo>
                    <a:pt x="59714" y="70333"/>
                  </a:lnTo>
                  <a:lnTo>
                    <a:pt x="63254" y="81180"/>
                  </a:lnTo>
                  <a:lnTo>
                    <a:pt x="74101" y="77526"/>
                  </a:lnTo>
                  <a:lnTo>
                    <a:pt x="82207" y="74786"/>
                  </a:lnTo>
                  <a:lnTo>
                    <a:pt x="93054" y="71246"/>
                  </a:lnTo>
                  <a:lnTo>
                    <a:pt x="89515" y="60400"/>
                  </a:lnTo>
                  <a:lnTo>
                    <a:pt x="73301" y="11532"/>
                  </a:lnTo>
                  <a:lnTo>
                    <a:pt x="69419" y="0"/>
                  </a:lnTo>
                  <a:lnTo>
                    <a:pt x="58002" y="4681"/>
                  </a:lnTo>
                  <a:lnTo>
                    <a:pt x="10504" y="24320"/>
                  </a:lnTo>
                  <a:lnTo>
                    <a:pt x="0" y="28773"/>
                  </a:lnTo>
                  <a:lnTo>
                    <a:pt x="4339" y="39277"/>
                  </a:lnTo>
                  <a:lnTo>
                    <a:pt x="7650" y="47155"/>
                  </a:lnTo>
                  <a:lnTo>
                    <a:pt x="11989" y="57773"/>
                  </a:lnTo>
                  <a:lnTo>
                    <a:pt x="22493" y="53435"/>
                  </a:lnTo>
                  <a:lnTo>
                    <a:pt x="28773" y="50809"/>
                  </a:lnTo>
                  <a:cubicBezTo>
                    <a:pt x="25005" y="63140"/>
                    <a:pt x="22379" y="75699"/>
                    <a:pt x="20894" y="88259"/>
                  </a:cubicBezTo>
                  <a:cubicBezTo>
                    <a:pt x="14158" y="145575"/>
                    <a:pt x="30257" y="202093"/>
                    <a:pt x="65994" y="247307"/>
                  </a:cubicBezTo>
                  <a:cubicBezTo>
                    <a:pt x="101731" y="292521"/>
                    <a:pt x="152997" y="321179"/>
                    <a:pt x="210314" y="327916"/>
                  </a:cubicBezTo>
                  <a:lnTo>
                    <a:pt x="221731" y="329172"/>
                  </a:lnTo>
                  <a:lnTo>
                    <a:pt x="221731" y="329172"/>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20" name="Vrije vorm: vorm 19">
              <a:extLst>
                <a:ext uri="{FF2B5EF4-FFF2-40B4-BE49-F238E27FC236}">
                  <a16:creationId xmlns:a16="http://schemas.microsoft.com/office/drawing/2014/main" id="{9780611D-4307-4183-A639-FE684240892F}"/>
                </a:ext>
              </a:extLst>
            </p:cNvPr>
            <p:cNvSpPr/>
            <p:nvPr/>
          </p:nvSpPr>
          <p:spPr>
            <a:xfrm>
              <a:off x="4532787" y="1659985"/>
              <a:ext cx="213483" cy="367877"/>
            </a:xfrm>
            <a:custGeom>
              <a:avLst/>
              <a:gdLst>
                <a:gd name="connsiteX0" fmla="*/ 200723 w 213483"/>
                <a:gd name="connsiteY0" fmla="*/ 150371 h 367877"/>
                <a:gd name="connsiteX1" fmla="*/ 124453 w 213483"/>
                <a:gd name="connsiteY1" fmla="*/ 287040 h 367877"/>
                <a:gd name="connsiteX2" fmla="*/ 36651 w 213483"/>
                <a:gd name="connsiteY2" fmla="*/ 327345 h 367877"/>
                <a:gd name="connsiteX3" fmla="*/ 64396 w 213483"/>
                <a:gd name="connsiteY3" fmla="*/ 345156 h 367877"/>
                <a:gd name="connsiteX4" fmla="*/ 59714 w 213483"/>
                <a:gd name="connsiteY4" fmla="*/ 352349 h 367877"/>
                <a:gd name="connsiteX5" fmla="*/ 16441 w 213483"/>
                <a:gd name="connsiteY5" fmla="*/ 324604 h 367877"/>
                <a:gd name="connsiteX6" fmla="*/ 47269 w 213483"/>
                <a:gd name="connsiteY6" fmla="*/ 283501 h 367877"/>
                <a:gd name="connsiteX7" fmla="*/ 54120 w 213483"/>
                <a:gd name="connsiteY7" fmla="*/ 288639 h 367877"/>
                <a:gd name="connsiteX8" fmla="*/ 33340 w 213483"/>
                <a:gd name="connsiteY8" fmla="*/ 316384 h 367877"/>
                <a:gd name="connsiteX9" fmla="*/ 117374 w 213483"/>
                <a:gd name="connsiteY9" fmla="*/ 278135 h 367877"/>
                <a:gd name="connsiteX10" fmla="*/ 189419 w 213483"/>
                <a:gd name="connsiteY10" fmla="*/ 149001 h 367877"/>
                <a:gd name="connsiteX11" fmla="*/ 159962 w 213483"/>
                <a:gd name="connsiteY11" fmla="*/ 22036 h 367877"/>
                <a:gd name="connsiteX12" fmla="*/ 169552 w 213483"/>
                <a:gd name="connsiteY12" fmla="*/ 15871 h 367877"/>
                <a:gd name="connsiteX13" fmla="*/ 200723 w 213483"/>
                <a:gd name="connsiteY13" fmla="*/ 150371 h 367877"/>
                <a:gd name="connsiteX14" fmla="*/ 212026 w 213483"/>
                <a:gd name="connsiteY14" fmla="*/ 151627 h 367877"/>
                <a:gd name="connsiteX15" fmla="*/ 179143 w 213483"/>
                <a:gd name="connsiteY15" fmla="*/ 9591 h 367877"/>
                <a:gd name="connsiteX16" fmla="*/ 172978 w 213483"/>
                <a:gd name="connsiteY16" fmla="*/ 0 h 367877"/>
                <a:gd name="connsiteX17" fmla="*/ 163387 w 213483"/>
                <a:gd name="connsiteY17" fmla="*/ 6166 h 367877"/>
                <a:gd name="connsiteX18" fmla="*/ 153796 w 213483"/>
                <a:gd name="connsiteY18" fmla="*/ 12331 h 367877"/>
                <a:gd name="connsiteX19" fmla="*/ 144205 w 213483"/>
                <a:gd name="connsiteY19" fmla="*/ 18497 h 367877"/>
                <a:gd name="connsiteX20" fmla="*/ 150371 w 213483"/>
                <a:gd name="connsiteY20" fmla="*/ 28087 h 367877"/>
                <a:gd name="connsiteX21" fmla="*/ 178002 w 213483"/>
                <a:gd name="connsiteY21" fmla="*/ 147516 h 367877"/>
                <a:gd name="connsiteX22" fmla="*/ 110181 w 213483"/>
                <a:gd name="connsiteY22" fmla="*/ 269000 h 367877"/>
                <a:gd name="connsiteX23" fmla="*/ 62683 w 213483"/>
                <a:gd name="connsiteY23" fmla="*/ 296060 h 367877"/>
                <a:gd name="connsiteX24" fmla="*/ 63254 w 213483"/>
                <a:gd name="connsiteY24" fmla="*/ 295261 h 367877"/>
                <a:gd name="connsiteX25" fmla="*/ 70105 w 213483"/>
                <a:gd name="connsiteY25" fmla="*/ 286127 h 367877"/>
                <a:gd name="connsiteX26" fmla="*/ 60970 w 213483"/>
                <a:gd name="connsiteY26" fmla="*/ 279276 h 367877"/>
                <a:gd name="connsiteX27" fmla="*/ 54120 w 213483"/>
                <a:gd name="connsiteY27" fmla="*/ 274138 h 367877"/>
                <a:gd name="connsiteX28" fmla="*/ 44986 w 213483"/>
                <a:gd name="connsiteY28" fmla="*/ 267288 h 367877"/>
                <a:gd name="connsiteX29" fmla="*/ 38135 w 213483"/>
                <a:gd name="connsiteY29" fmla="*/ 276422 h 367877"/>
                <a:gd name="connsiteX30" fmla="*/ 7307 w 213483"/>
                <a:gd name="connsiteY30" fmla="*/ 317526 h 367877"/>
                <a:gd name="connsiteX31" fmla="*/ 0 w 213483"/>
                <a:gd name="connsiteY31" fmla="*/ 327345 h 367877"/>
                <a:gd name="connsiteX32" fmla="*/ 10390 w 213483"/>
                <a:gd name="connsiteY32" fmla="*/ 333967 h 367877"/>
                <a:gd name="connsiteX33" fmla="*/ 53663 w 213483"/>
                <a:gd name="connsiteY33" fmla="*/ 361712 h 367877"/>
                <a:gd name="connsiteX34" fmla="*/ 63254 w 213483"/>
                <a:gd name="connsiteY34" fmla="*/ 367877 h 367877"/>
                <a:gd name="connsiteX35" fmla="*/ 69419 w 213483"/>
                <a:gd name="connsiteY35" fmla="*/ 358287 h 367877"/>
                <a:gd name="connsiteX36" fmla="*/ 74101 w 213483"/>
                <a:gd name="connsiteY36" fmla="*/ 351094 h 367877"/>
                <a:gd name="connsiteX37" fmla="*/ 80266 w 213483"/>
                <a:gd name="connsiteY37" fmla="*/ 341503 h 367877"/>
                <a:gd name="connsiteX38" fmla="*/ 70675 w 213483"/>
                <a:gd name="connsiteY38" fmla="*/ 335337 h 367877"/>
                <a:gd name="connsiteX39" fmla="*/ 64852 w 213483"/>
                <a:gd name="connsiteY39" fmla="*/ 331569 h 367877"/>
                <a:gd name="connsiteX40" fmla="*/ 131532 w 213483"/>
                <a:gd name="connsiteY40" fmla="*/ 295832 h 367877"/>
                <a:gd name="connsiteX41" fmla="*/ 212026 w 213483"/>
                <a:gd name="connsiteY41" fmla="*/ 151627 h 367877"/>
                <a:gd name="connsiteX42" fmla="*/ 212026 w 213483"/>
                <a:gd name="connsiteY42" fmla="*/ 151627 h 36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3483" h="367877">
                  <a:moveTo>
                    <a:pt x="200723" y="150371"/>
                  </a:moveTo>
                  <a:cubicBezTo>
                    <a:pt x="194329" y="204605"/>
                    <a:pt x="167269" y="253244"/>
                    <a:pt x="124453" y="287040"/>
                  </a:cubicBezTo>
                  <a:cubicBezTo>
                    <a:pt x="98763" y="307364"/>
                    <a:pt x="68620" y="321065"/>
                    <a:pt x="36651" y="327345"/>
                  </a:cubicBezTo>
                  <a:lnTo>
                    <a:pt x="64396" y="345156"/>
                  </a:lnTo>
                  <a:lnTo>
                    <a:pt x="59714" y="352349"/>
                  </a:lnTo>
                  <a:lnTo>
                    <a:pt x="16441" y="324604"/>
                  </a:lnTo>
                  <a:lnTo>
                    <a:pt x="47269" y="283501"/>
                  </a:lnTo>
                  <a:lnTo>
                    <a:pt x="54120" y="288639"/>
                  </a:lnTo>
                  <a:lnTo>
                    <a:pt x="33340" y="316384"/>
                  </a:lnTo>
                  <a:cubicBezTo>
                    <a:pt x="63825" y="310675"/>
                    <a:pt x="92712" y="297545"/>
                    <a:pt x="117374" y="278135"/>
                  </a:cubicBezTo>
                  <a:cubicBezTo>
                    <a:pt x="157792" y="246165"/>
                    <a:pt x="183368" y="200266"/>
                    <a:pt x="189419" y="149001"/>
                  </a:cubicBezTo>
                  <a:cubicBezTo>
                    <a:pt x="194557" y="104586"/>
                    <a:pt x="184167" y="59486"/>
                    <a:pt x="159962" y="22036"/>
                  </a:cubicBezTo>
                  <a:lnTo>
                    <a:pt x="169552" y="15871"/>
                  </a:lnTo>
                  <a:cubicBezTo>
                    <a:pt x="195128" y="55604"/>
                    <a:pt x="206203" y="103330"/>
                    <a:pt x="200723" y="150371"/>
                  </a:cubicBezTo>
                  <a:moveTo>
                    <a:pt x="212026" y="151627"/>
                  </a:moveTo>
                  <a:cubicBezTo>
                    <a:pt x="217849" y="101960"/>
                    <a:pt x="206089" y="51494"/>
                    <a:pt x="179143" y="9591"/>
                  </a:cubicBezTo>
                  <a:lnTo>
                    <a:pt x="172978" y="0"/>
                  </a:lnTo>
                  <a:lnTo>
                    <a:pt x="163387" y="6166"/>
                  </a:lnTo>
                  <a:lnTo>
                    <a:pt x="153796" y="12331"/>
                  </a:lnTo>
                  <a:lnTo>
                    <a:pt x="144205" y="18497"/>
                  </a:lnTo>
                  <a:lnTo>
                    <a:pt x="150371" y="28087"/>
                  </a:lnTo>
                  <a:cubicBezTo>
                    <a:pt x="173092" y="63368"/>
                    <a:pt x="182911" y="105728"/>
                    <a:pt x="178002" y="147516"/>
                  </a:cubicBezTo>
                  <a:cubicBezTo>
                    <a:pt x="172407" y="195699"/>
                    <a:pt x="148316" y="238858"/>
                    <a:pt x="110181" y="269000"/>
                  </a:cubicBezTo>
                  <a:cubicBezTo>
                    <a:pt x="95794" y="280304"/>
                    <a:pt x="79810" y="289438"/>
                    <a:pt x="62683" y="296060"/>
                  </a:cubicBezTo>
                  <a:lnTo>
                    <a:pt x="63254" y="295261"/>
                  </a:lnTo>
                  <a:lnTo>
                    <a:pt x="70105" y="286127"/>
                  </a:lnTo>
                  <a:lnTo>
                    <a:pt x="60970" y="279276"/>
                  </a:lnTo>
                  <a:lnTo>
                    <a:pt x="54120" y="274138"/>
                  </a:lnTo>
                  <a:lnTo>
                    <a:pt x="44986" y="267288"/>
                  </a:lnTo>
                  <a:lnTo>
                    <a:pt x="38135" y="276422"/>
                  </a:lnTo>
                  <a:lnTo>
                    <a:pt x="7307" y="317526"/>
                  </a:lnTo>
                  <a:lnTo>
                    <a:pt x="0" y="327345"/>
                  </a:lnTo>
                  <a:lnTo>
                    <a:pt x="10390" y="333967"/>
                  </a:lnTo>
                  <a:lnTo>
                    <a:pt x="53663" y="361712"/>
                  </a:lnTo>
                  <a:lnTo>
                    <a:pt x="63254" y="367877"/>
                  </a:lnTo>
                  <a:lnTo>
                    <a:pt x="69419" y="358287"/>
                  </a:lnTo>
                  <a:lnTo>
                    <a:pt x="74101" y="351094"/>
                  </a:lnTo>
                  <a:lnTo>
                    <a:pt x="80266" y="341503"/>
                  </a:lnTo>
                  <a:lnTo>
                    <a:pt x="70675" y="335337"/>
                  </a:lnTo>
                  <a:lnTo>
                    <a:pt x="64852" y="331569"/>
                  </a:lnTo>
                  <a:cubicBezTo>
                    <a:pt x="88944" y="323691"/>
                    <a:pt x="111665" y="311474"/>
                    <a:pt x="131532" y="295832"/>
                  </a:cubicBezTo>
                  <a:cubicBezTo>
                    <a:pt x="176746" y="260209"/>
                    <a:pt x="205290" y="208943"/>
                    <a:pt x="212026" y="151627"/>
                  </a:cubicBezTo>
                  <a:lnTo>
                    <a:pt x="212026" y="151627"/>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pic>
        <p:nvPicPr>
          <p:cNvPr id="4" name="Graphic 3">
            <a:extLst>
              <a:ext uri="{FF2B5EF4-FFF2-40B4-BE49-F238E27FC236}">
                <a16:creationId xmlns:a16="http://schemas.microsoft.com/office/drawing/2014/main" id="{DE05AA5C-1A14-4393-872B-B99F09CF03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07167" y="2244223"/>
            <a:ext cx="572384" cy="582154"/>
          </a:xfrm>
          <a:prstGeom prst="rect">
            <a:avLst/>
          </a:prstGeom>
        </p:spPr>
      </p:pic>
    </p:spTree>
    <p:extLst>
      <p:ext uri="{BB962C8B-B14F-4D97-AF65-F5344CB8AC3E}">
        <p14:creationId xmlns:p14="http://schemas.microsoft.com/office/powerpoint/2010/main" val="370115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E5220701-0B77-4325-BB31-9C0165DF57B5}"/>
              </a:ext>
            </a:extLst>
          </p:cNvPr>
          <p:cNvSpPr txBox="1">
            <a:spLocks noGrp="1" noChangeArrowheads="1"/>
          </p:cNvSpPr>
          <p:nvPr>
            <p:ph type="title"/>
          </p:nvPr>
        </p:nvSpPr>
        <p:spPr>
          <a:xfrm>
            <a:off x="279615" y="1715968"/>
            <a:ext cx="6335713" cy="4438798"/>
          </a:xfrm>
        </p:spPr>
        <p:txBody>
          <a:bodyPr/>
          <a:lstStyle/>
          <a:p>
            <a:pPr>
              <a:lnSpc>
                <a:spcPct val="100000"/>
              </a:lnSpc>
            </a:pPr>
            <a:br>
              <a:rPr lang="nl-NL" altLang="nl-NL" sz="3600">
                <a:latin typeface="FlandersArtSans-Bold"/>
              </a:rPr>
            </a:br>
            <a:br>
              <a:rPr lang="nl-NL" altLang="nl-NL" sz="3600">
                <a:latin typeface="FlandersArtSans-Bold"/>
              </a:rPr>
            </a:br>
            <a:br>
              <a:rPr lang="nl-NL" altLang="nl-NL" sz="3600">
                <a:latin typeface="FlandersArtSans-Bold"/>
              </a:rPr>
            </a:br>
            <a:br>
              <a:rPr lang="nl-NL" altLang="nl-NL" sz="3600">
                <a:latin typeface="FlandersArtSans-Bold"/>
              </a:rPr>
            </a:br>
            <a:r>
              <a:rPr lang="nl-NL" altLang="nl-NL" sz="3600">
                <a:latin typeface="FlandersArtSans-Bold"/>
              </a:rPr>
              <a:t>Aanbod TOM:</a:t>
            </a:r>
            <a:br>
              <a:rPr lang="nl-NL" altLang="nl-NL" sz="3600">
                <a:latin typeface="FlandersArtSans-Bold"/>
              </a:rPr>
            </a:br>
            <a:r>
              <a:rPr lang="nl-NL" altLang="nl-NL" sz="3600">
                <a:latin typeface="FlandersArtSans-Bold"/>
              </a:rPr>
              <a:t>Ondersteuning door dienst Diversiteitsbeleid</a:t>
            </a:r>
            <a:br>
              <a:rPr lang="nl-NL" altLang="nl-NL" sz="3600">
                <a:latin typeface="FlandersArtSans-Bold" pitchFamily="2" charset="0"/>
              </a:rPr>
            </a:br>
            <a:br>
              <a:rPr lang="nl-NL" altLang="nl-NL" sz="3600"/>
            </a:br>
            <a:r>
              <a:rPr lang="nl-NL" altLang="nl-NL" sz="2000">
                <a:latin typeface="FlandersArtSans-Bold"/>
              </a:rPr>
              <a:t>Leen De Bolle (Vlaams Diversiteitsambtenaar) en Gabriela </a:t>
            </a:r>
            <a:r>
              <a:rPr lang="nl-NL" altLang="nl-NL" sz="2000" err="1">
                <a:latin typeface="FlandersArtSans-Bold"/>
              </a:rPr>
              <a:t>Necula</a:t>
            </a:r>
            <a:r>
              <a:rPr lang="nl-NL" altLang="nl-NL" sz="2000">
                <a:latin typeface="FlandersArtSans-Bold"/>
              </a:rPr>
              <a:t> (expert handicap dienst Diversiteitsbeleid)</a:t>
            </a:r>
            <a:br>
              <a:rPr lang="nl-NL" altLang="nl-NL" sz="3600"/>
            </a:br>
            <a:br>
              <a:rPr lang="nl-NL" altLang="nl-NL" sz="4000"/>
            </a:br>
            <a:endParaRPr altLang="nl-NL" sz="4000"/>
          </a:p>
        </p:txBody>
      </p:sp>
    </p:spTree>
    <p:extLst>
      <p:ext uri="{BB962C8B-B14F-4D97-AF65-F5344CB8AC3E}">
        <p14:creationId xmlns:p14="http://schemas.microsoft.com/office/powerpoint/2010/main" val="2873197021"/>
      </p:ext>
    </p:extLst>
  </p:cSld>
  <p:clrMapOvr>
    <a:masterClrMapping/>
  </p:clrMapOvr>
  <p:transition spd="slow" advTm="8178"/>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56EBF0-3715-CCE4-33B1-A325BC64549B}"/>
              </a:ext>
            </a:extLst>
          </p:cNvPr>
          <p:cNvSpPr>
            <a:spLocks noGrp="1"/>
          </p:cNvSpPr>
          <p:nvPr>
            <p:ph type="title"/>
          </p:nvPr>
        </p:nvSpPr>
        <p:spPr/>
        <p:txBody>
          <a:bodyPr/>
          <a:lstStyle/>
          <a:p>
            <a:r>
              <a:rPr lang="nl-BE">
                <a:latin typeface="FlandersArtSans-Bold"/>
              </a:rPr>
              <a:t>Aanbod TOM:</a:t>
            </a:r>
            <a:br>
              <a:rPr lang="nl-BE">
                <a:latin typeface="FlandersArtSans-Bold"/>
              </a:rPr>
            </a:br>
            <a:r>
              <a:rPr lang="nl-BE">
                <a:latin typeface="FlandersArtSans-Bold"/>
              </a:rPr>
              <a:t> ondersteuning door de dienst Diversiteitsbeleid</a:t>
            </a:r>
          </a:p>
        </p:txBody>
      </p:sp>
      <p:sp>
        <p:nvSpPr>
          <p:cNvPr id="3" name="Tijdelijke aanduiding voor inhoud 2">
            <a:extLst>
              <a:ext uri="{FF2B5EF4-FFF2-40B4-BE49-F238E27FC236}">
                <a16:creationId xmlns:a16="http://schemas.microsoft.com/office/drawing/2014/main" id="{5027542B-F19E-D05B-EF70-483AF3B3D190}"/>
              </a:ext>
            </a:extLst>
          </p:cNvPr>
          <p:cNvSpPr>
            <a:spLocks noGrp="1"/>
          </p:cNvSpPr>
          <p:nvPr>
            <p:ph sz="quarter" idx="11"/>
          </p:nvPr>
        </p:nvSpPr>
        <p:spPr>
          <a:xfrm>
            <a:off x="371475" y="2732268"/>
            <a:ext cx="11449050" cy="3368282"/>
          </a:xfrm>
        </p:spPr>
        <p:txBody>
          <a:bodyPr/>
          <a:lstStyle/>
          <a:p>
            <a:pPr marL="514350" indent="-514350">
              <a:buAutoNum type="arabicPeriod"/>
            </a:pPr>
            <a:r>
              <a:rPr lang="nl-BE"/>
              <a:t>Aangepaste TOM-werking</a:t>
            </a:r>
          </a:p>
          <a:p>
            <a:pPr marL="514350" indent="-514350">
              <a:buAutoNum type="arabicPeriod"/>
            </a:pPr>
            <a:r>
              <a:rPr lang="nl-BE"/>
              <a:t>Info en aanbod ondersteuning</a:t>
            </a:r>
          </a:p>
          <a:p>
            <a:pPr marL="514350" indent="-514350">
              <a:buAutoNum type="arabicPeriod"/>
            </a:pPr>
            <a:r>
              <a:rPr lang="nl-BE"/>
              <a:t>Consultaties op maat</a:t>
            </a:r>
          </a:p>
        </p:txBody>
      </p:sp>
    </p:spTree>
    <p:extLst>
      <p:ext uri="{BB962C8B-B14F-4D97-AF65-F5344CB8AC3E}">
        <p14:creationId xmlns:p14="http://schemas.microsoft.com/office/powerpoint/2010/main" val="3819733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B06D8C7C-BE4F-C106-CE9D-545EC5EFEC37}"/>
              </a:ext>
            </a:extLst>
          </p:cNvPr>
          <p:cNvSpPr>
            <a:spLocks noGrp="1"/>
          </p:cNvSpPr>
          <p:nvPr>
            <p:ph type="pic" idx="4294967295"/>
          </p:nvPr>
        </p:nvSpPr>
        <p:spPr>
          <a:xfrm>
            <a:off x="6081619" y="286435"/>
            <a:ext cx="5738902" cy="6275390"/>
          </a:xfrm>
        </p:spPr>
        <p:txBody>
          <a:bodyPr/>
          <a:lstStyle/>
          <a:p>
            <a:endParaRPr lang="nl-BE"/>
          </a:p>
        </p:txBody>
      </p:sp>
      <p:sp>
        <p:nvSpPr>
          <p:cNvPr id="3" name="Titel 2">
            <a:extLst>
              <a:ext uri="{FF2B5EF4-FFF2-40B4-BE49-F238E27FC236}">
                <a16:creationId xmlns:a16="http://schemas.microsoft.com/office/drawing/2014/main" id="{B321D50F-689B-98F9-376A-B431A4BE0201}"/>
              </a:ext>
            </a:extLst>
          </p:cNvPr>
          <p:cNvSpPr>
            <a:spLocks noGrp="1"/>
          </p:cNvSpPr>
          <p:nvPr>
            <p:ph type="title"/>
          </p:nvPr>
        </p:nvSpPr>
        <p:spPr>
          <a:xfrm>
            <a:off x="1029366" y="1934614"/>
            <a:ext cx="9928047" cy="1907921"/>
          </a:xfrm>
        </p:spPr>
        <p:txBody>
          <a:bodyPr/>
          <a:lstStyle/>
          <a:p>
            <a:pPr algn="ctr"/>
            <a:r>
              <a:rPr lang="nl-BE">
                <a:latin typeface="FlandersArtSans-Bold"/>
              </a:rPr>
              <a:t>1. Aangepaste TOM- werking</a:t>
            </a:r>
            <a:endParaRPr lang="nl-NL"/>
          </a:p>
        </p:txBody>
      </p:sp>
      <p:sp>
        <p:nvSpPr>
          <p:cNvPr id="4" name="Ondertitel 3">
            <a:extLst>
              <a:ext uri="{FF2B5EF4-FFF2-40B4-BE49-F238E27FC236}">
                <a16:creationId xmlns:a16="http://schemas.microsoft.com/office/drawing/2014/main" id="{9C6C53DD-EFC6-EFAE-053E-04B968C9ED29}"/>
              </a:ext>
            </a:extLst>
          </p:cNvPr>
          <p:cNvSpPr>
            <a:spLocks noGrp="1"/>
          </p:cNvSpPr>
          <p:nvPr>
            <p:ph type="subTitle" idx="4294967295"/>
          </p:nvPr>
        </p:nvSpPr>
        <p:spPr>
          <a:xfrm>
            <a:off x="1039371" y="4812862"/>
            <a:ext cx="6888303" cy="316638"/>
          </a:xfrm>
        </p:spPr>
        <p:txBody>
          <a:bodyPr/>
          <a:lstStyle/>
          <a:p>
            <a:endParaRPr lang="nl-BE"/>
          </a:p>
        </p:txBody>
      </p:sp>
    </p:spTree>
    <p:extLst>
      <p:ext uri="{BB962C8B-B14F-4D97-AF65-F5344CB8AC3E}">
        <p14:creationId xmlns:p14="http://schemas.microsoft.com/office/powerpoint/2010/main" val="172942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F6E10-8D50-AD61-3B2E-82966C4CBA4D}"/>
              </a:ext>
            </a:extLst>
          </p:cNvPr>
          <p:cNvSpPr>
            <a:spLocks noGrp="1"/>
          </p:cNvSpPr>
          <p:nvPr>
            <p:ph type="title"/>
          </p:nvPr>
        </p:nvSpPr>
        <p:spPr/>
        <p:txBody>
          <a:bodyPr/>
          <a:lstStyle/>
          <a:p>
            <a:r>
              <a:rPr lang="nl-BE"/>
              <a:t>Termijnen </a:t>
            </a:r>
          </a:p>
        </p:txBody>
      </p:sp>
      <p:sp>
        <p:nvSpPr>
          <p:cNvPr id="8" name="Rechthoek: afgeronde hoeken 7">
            <a:extLst>
              <a:ext uri="{FF2B5EF4-FFF2-40B4-BE49-F238E27FC236}">
                <a16:creationId xmlns:a16="http://schemas.microsoft.com/office/drawing/2014/main" id="{6A0AA357-612C-0563-BB37-D5C75F0A4354}"/>
              </a:ext>
            </a:extLst>
          </p:cNvPr>
          <p:cNvSpPr/>
          <p:nvPr/>
        </p:nvSpPr>
        <p:spPr>
          <a:xfrm>
            <a:off x="9530880" y="1641475"/>
            <a:ext cx="2229493" cy="81165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BE">
                <a:latin typeface="Flanders Art Sans"/>
              </a:rPr>
              <a:t>Totaal zonder verlengingen: </a:t>
            </a:r>
          </a:p>
          <a:p>
            <a:pPr algn="ctr"/>
            <a:r>
              <a:rPr lang="nl-BE">
                <a:latin typeface="FlandersArtSans-Bold" panose="00000800000000000000" pitchFamily="2" charset="0"/>
              </a:rPr>
              <a:t>90 dagen </a:t>
            </a:r>
          </a:p>
        </p:txBody>
      </p:sp>
      <p:sp>
        <p:nvSpPr>
          <p:cNvPr id="9" name="Rechthoek: afgeronde hoeken 8">
            <a:extLst>
              <a:ext uri="{FF2B5EF4-FFF2-40B4-BE49-F238E27FC236}">
                <a16:creationId xmlns:a16="http://schemas.microsoft.com/office/drawing/2014/main" id="{E1251DEB-F8E8-D57F-AD81-29A2D4BD8E47}"/>
              </a:ext>
            </a:extLst>
          </p:cNvPr>
          <p:cNvSpPr/>
          <p:nvPr/>
        </p:nvSpPr>
        <p:spPr>
          <a:xfrm>
            <a:off x="9530879" y="3436682"/>
            <a:ext cx="2229493" cy="9518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BE"/>
              <a:t>Totaal met alle verlengingen: </a:t>
            </a:r>
          </a:p>
          <a:p>
            <a:pPr algn="ctr"/>
            <a:r>
              <a:rPr lang="nl-BE">
                <a:latin typeface="FlandersArtSans-Bold" panose="00000800000000000000" pitchFamily="2" charset="0"/>
              </a:rPr>
              <a:t>150 dagen </a:t>
            </a:r>
          </a:p>
        </p:txBody>
      </p:sp>
      <p:sp>
        <p:nvSpPr>
          <p:cNvPr id="10" name="Rechthoek 9">
            <a:extLst>
              <a:ext uri="{FF2B5EF4-FFF2-40B4-BE49-F238E27FC236}">
                <a16:creationId xmlns:a16="http://schemas.microsoft.com/office/drawing/2014/main" id="{571B789D-50D7-C4A2-ED67-3892260FCC49}"/>
              </a:ext>
            </a:extLst>
          </p:cNvPr>
          <p:cNvSpPr/>
          <p:nvPr/>
        </p:nvSpPr>
        <p:spPr>
          <a:xfrm>
            <a:off x="734693" y="3078374"/>
            <a:ext cx="1620000" cy="2015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906FD4F6-10A9-08FA-6ACB-93DBD39BC417}"/>
              </a:ext>
            </a:extLst>
          </p:cNvPr>
          <p:cNvSpPr/>
          <p:nvPr/>
        </p:nvSpPr>
        <p:spPr>
          <a:xfrm>
            <a:off x="2354693" y="3078374"/>
            <a:ext cx="4860000" cy="19483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a:extLst>
              <a:ext uri="{FF2B5EF4-FFF2-40B4-BE49-F238E27FC236}">
                <a16:creationId xmlns:a16="http://schemas.microsoft.com/office/drawing/2014/main" id="{BDE0A1FE-2AB9-DF25-058A-FBB460411E6C}"/>
              </a:ext>
            </a:extLst>
          </p:cNvPr>
          <p:cNvSpPr txBox="1"/>
          <p:nvPr/>
        </p:nvSpPr>
        <p:spPr>
          <a:xfrm>
            <a:off x="161210" y="3245293"/>
            <a:ext cx="716863" cy="369332"/>
          </a:xfrm>
          <a:prstGeom prst="rect">
            <a:avLst/>
          </a:prstGeom>
          <a:noFill/>
        </p:spPr>
        <p:txBody>
          <a:bodyPr wrap="square" rtlCol="0">
            <a:spAutoFit/>
          </a:bodyPr>
          <a:lstStyle/>
          <a:p>
            <a:r>
              <a:rPr lang="nl-BE"/>
              <a:t>Dag 0</a:t>
            </a:r>
          </a:p>
        </p:txBody>
      </p:sp>
      <p:sp>
        <p:nvSpPr>
          <p:cNvPr id="15" name="Tekstvak 14">
            <a:extLst>
              <a:ext uri="{FF2B5EF4-FFF2-40B4-BE49-F238E27FC236}">
                <a16:creationId xmlns:a16="http://schemas.microsoft.com/office/drawing/2014/main" id="{9559BE39-CBFA-9A01-8658-D2BD43F5DC99}"/>
              </a:ext>
            </a:extLst>
          </p:cNvPr>
          <p:cNvSpPr txBox="1"/>
          <p:nvPr/>
        </p:nvSpPr>
        <p:spPr>
          <a:xfrm>
            <a:off x="2124474" y="3321407"/>
            <a:ext cx="418704" cy="369332"/>
          </a:xfrm>
          <a:prstGeom prst="rect">
            <a:avLst/>
          </a:prstGeom>
          <a:noFill/>
        </p:spPr>
        <p:txBody>
          <a:bodyPr wrap="square" rtlCol="0">
            <a:spAutoFit/>
          </a:bodyPr>
          <a:lstStyle/>
          <a:p>
            <a:r>
              <a:rPr lang="nl-BE"/>
              <a:t>30</a:t>
            </a:r>
          </a:p>
        </p:txBody>
      </p:sp>
      <p:sp>
        <p:nvSpPr>
          <p:cNvPr id="16" name="Tekstvak 15">
            <a:extLst>
              <a:ext uri="{FF2B5EF4-FFF2-40B4-BE49-F238E27FC236}">
                <a16:creationId xmlns:a16="http://schemas.microsoft.com/office/drawing/2014/main" id="{13094C71-9BD0-A37F-CE2A-7F08CD2FBA46}"/>
              </a:ext>
            </a:extLst>
          </p:cNvPr>
          <p:cNvSpPr txBox="1"/>
          <p:nvPr/>
        </p:nvSpPr>
        <p:spPr>
          <a:xfrm>
            <a:off x="6994604" y="3302080"/>
            <a:ext cx="418704" cy="369332"/>
          </a:xfrm>
          <a:prstGeom prst="rect">
            <a:avLst/>
          </a:prstGeom>
          <a:noFill/>
        </p:spPr>
        <p:txBody>
          <a:bodyPr wrap="square" rtlCol="0">
            <a:spAutoFit/>
          </a:bodyPr>
          <a:lstStyle/>
          <a:p>
            <a:r>
              <a:rPr lang="nl-BE"/>
              <a:t>90</a:t>
            </a:r>
          </a:p>
        </p:txBody>
      </p:sp>
      <p:sp>
        <p:nvSpPr>
          <p:cNvPr id="18" name="Vierkante haak links 17">
            <a:extLst>
              <a:ext uri="{FF2B5EF4-FFF2-40B4-BE49-F238E27FC236}">
                <a16:creationId xmlns:a16="http://schemas.microsoft.com/office/drawing/2014/main" id="{4DFD561D-4545-428A-CE19-4D1A88C532B5}"/>
              </a:ext>
            </a:extLst>
          </p:cNvPr>
          <p:cNvSpPr/>
          <p:nvPr/>
        </p:nvSpPr>
        <p:spPr>
          <a:xfrm rot="5400000">
            <a:off x="1114148" y="1770357"/>
            <a:ext cx="861086" cy="161999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cxnSp>
        <p:nvCxnSpPr>
          <p:cNvPr id="20" name="Rechte verbindingslijn 19">
            <a:extLst>
              <a:ext uri="{FF2B5EF4-FFF2-40B4-BE49-F238E27FC236}">
                <a16:creationId xmlns:a16="http://schemas.microsoft.com/office/drawing/2014/main" id="{B3226D6D-FBE5-73BC-D068-5E028E99B5A8}"/>
              </a:ext>
            </a:extLst>
          </p:cNvPr>
          <p:cNvCxnSpPr>
            <a:cxnSpLocks/>
            <a:stCxn id="12" idx="1"/>
          </p:cNvCxnSpPr>
          <p:nvPr/>
        </p:nvCxnSpPr>
        <p:spPr>
          <a:xfrm flipV="1">
            <a:off x="2354693" y="1355405"/>
            <a:ext cx="15821" cy="1820386"/>
          </a:xfrm>
          <a:prstGeom prst="line">
            <a:avLst/>
          </a:prstGeom>
        </p:spPr>
        <p:style>
          <a:lnRef idx="1">
            <a:schemeClr val="dk1"/>
          </a:lnRef>
          <a:fillRef idx="0">
            <a:schemeClr val="dk1"/>
          </a:fillRef>
          <a:effectRef idx="0">
            <a:schemeClr val="dk1"/>
          </a:effectRef>
          <a:fontRef idx="minor">
            <a:schemeClr val="tx1"/>
          </a:fontRef>
        </p:style>
      </p:cxnSp>
      <p:sp>
        <p:nvSpPr>
          <p:cNvPr id="23" name="Tekstvak 22">
            <a:extLst>
              <a:ext uri="{FF2B5EF4-FFF2-40B4-BE49-F238E27FC236}">
                <a16:creationId xmlns:a16="http://schemas.microsoft.com/office/drawing/2014/main" id="{2380B8B6-A93E-4CDC-229D-D264AD079DFD}"/>
              </a:ext>
            </a:extLst>
          </p:cNvPr>
          <p:cNvSpPr txBox="1"/>
          <p:nvPr/>
        </p:nvSpPr>
        <p:spPr>
          <a:xfrm>
            <a:off x="734688" y="1246276"/>
            <a:ext cx="1306083" cy="584775"/>
          </a:xfrm>
          <a:prstGeom prst="rect">
            <a:avLst/>
          </a:prstGeom>
          <a:noFill/>
        </p:spPr>
        <p:txBody>
          <a:bodyPr wrap="square" rtlCol="0">
            <a:spAutoFit/>
          </a:bodyPr>
          <a:lstStyle/>
          <a:p>
            <a:r>
              <a:rPr lang="nl-BE" sz="1600">
                <a:latin typeface="Flanders Art Sans"/>
              </a:rPr>
              <a:t>Aanvraag ingediend</a:t>
            </a:r>
          </a:p>
        </p:txBody>
      </p:sp>
      <p:cxnSp>
        <p:nvCxnSpPr>
          <p:cNvPr id="29" name="Rechte verbindingslijn 28">
            <a:extLst>
              <a:ext uri="{FF2B5EF4-FFF2-40B4-BE49-F238E27FC236}">
                <a16:creationId xmlns:a16="http://schemas.microsoft.com/office/drawing/2014/main" id="{2D59B573-D952-D73D-5725-7F8ECE39262C}"/>
              </a:ext>
            </a:extLst>
          </p:cNvPr>
          <p:cNvCxnSpPr>
            <a:cxnSpLocks/>
          </p:cNvCxnSpPr>
          <p:nvPr/>
        </p:nvCxnSpPr>
        <p:spPr>
          <a:xfrm flipV="1">
            <a:off x="734690" y="1414012"/>
            <a:ext cx="0" cy="1849417"/>
          </a:xfrm>
          <a:prstGeom prst="line">
            <a:avLst/>
          </a:prstGeom>
        </p:spPr>
        <p:style>
          <a:lnRef idx="1">
            <a:schemeClr val="dk1"/>
          </a:lnRef>
          <a:fillRef idx="0">
            <a:schemeClr val="dk1"/>
          </a:fillRef>
          <a:effectRef idx="0">
            <a:schemeClr val="dk1"/>
          </a:effectRef>
          <a:fontRef idx="minor">
            <a:schemeClr val="tx1"/>
          </a:fontRef>
        </p:style>
      </p:cxnSp>
      <p:cxnSp>
        <p:nvCxnSpPr>
          <p:cNvPr id="31" name="Rechte verbindingslijn 30">
            <a:extLst>
              <a:ext uri="{FF2B5EF4-FFF2-40B4-BE49-F238E27FC236}">
                <a16:creationId xmlns:a16="http://schemas.microsoft.com/office/drawing/2014/main" id="{546E7507-BECB-4421-CCDF-4F0653065F35}"/>
              </a:ext>
            </a:extLst>
          </p:cNvPr>
          <p:cNvCxnSpPr>
            <a:cxnSpLocks/>
          </p:cNvCxnSpPr>
          <p:nvPr/>
        </p:nvCxnSpPr>
        <p:spPr>
          <a:xfrm flipH="1" flipV="1">
            <a:off x="7209498" y="1538663"/>
            <a:ext cx="10281" cy="1706630"/>
          </a:xfrm>
          <a:prstGeom prst="line">
            <a:avLst/>
          </a:prstGeom>
        </p:spPr>
        <p:style>
          <a:lnRef idx="1">
            <a:schemeClr val="dk1"/>
          </a:lnRef>
          <a:fillRef idx="0">
            <a:schemeClr val="dk1"/>
          </a:fillRef>
          <a:effectRef idx="0">
            <a:schemeClr val="dk1"/>
          </a:effectRef>
          <a:fontRef idx="minor">
            <a:schemeClr val="tx1"/>
          </a:fontRef>
        </p:style>
      </p:cxnSp>
      <p:sp>
        <p:nvSpPr>
          <p:cNvPr id="35" name="Tekstvak 34">
            <a:extLst>
              <a:ext uri="{FF2B5EF4-FFF2-40B4-BE49-F238E27FC236}">
                <a16:creationId xmlns:a16="http://schemas.microsoft.com/office/drawing/2014/main" id="{84192AA0-1331-8A1E-B82F-4BC6CA497DDF}"/>
              </a:ext>
            </a:extLst>
          </p:cNvPr>
          <p:cNvSpPr txBox="1"/>
          <p:nvPr/>
        </p:nvSpPr>
        <p:spPr>
          <a:xfrm>
            <a:off x="7239352" y="1407601"/>
            <a:ext cx="2129662" cy="1077218"/>
          </a:xfrm>
          <a:prstGeom prst="rect">
            <a:avLst/>
          </a:prstGeom>
          <a:noFill/>
        </p:spPr>
        <p:txBody>
          <a:bodyPr wrap="square" rtlCol="0">
            <a:spAutoFit/>
          </a:bodyPr>
          <a:lstStyle/>
          <a:p>
            <a:r>
              <a:rPr lang="nl-BE" sz="1600">
                <a:latin typeface="Flanders Art Sans"/>
              </a:rPr>
              <a:t>Laatste dag voor uitvoering of motivering voor verlenging</a:t>
            </a:r>
          </a:p>
        </p:txBody>
      </p:sp>
      <p:sp>
        <p:nvSpPr>
          <p:cNvPr id="38" name="Tekstvak 37">
            <a:extLst>
              <a:ext uri="{FF2B5EF4-FFF2-40B4-BE49-F238E27FC236}">
                <a16:creationId xmlns:a16="http://schemas.microsoft.com/office/drawing/2014/main" id="{BD340A33-13F2-C3D3-A889-172F4762B7A7}"/>
              </a:ext>
            </a:extLst>
          </p:cNvPr>
          <p:cNvSpPr txBox="1"/>
          <p:nvPr/>
        </p:nvSpPr>
        <p:spPr>
          <a:xfrm>
            <a:off x="2370854" y="1199373"/>
            <a:ext cx="2129662" cy="830997"/>
          </a:xfrm>
          <a:prstGeom prst="rect">
            <a:avLst/>
          </a:prstGeom>
          <a:noFill/>
        </p:spPr>
        <p:txBody>
          <a:bodyPr wrap="square" rtlCol="0">
            <a:spAutoFit/>
          </a:bodyPr>
          <a:lstStyle/>
          <a:p>
            <a:r>
              <a:rPr lang="nl-BE" sz="1600">
                <a:latin typeface="Flanders Art Sans"/>
              </a:rPr>
              <a:t>Laatste dag voor beslissing of motivering voor verlenging termijn</a:t>
            </a:r>
          </a:p>
        </p:txBody>
      </p:sp>
      <p:sp>
        <p:nvSpPr>
          <p:cNvPr id="39" name="Vierkante haak links 38">
            <a:extLst>
              <a:ext uri="{FF2B5EF4-FFF2-40B4-BE49-F238E27FC236}">
                <a16:creationId xmlns:a16="http://schemas.microsoft.com/office/drawing/2014/main" id="{52D35FEE-FEBB-9114-4D0A-F03C532A0D59}"/>
              </a:ext>
            </a:extLst>
          </p:cNvPr>
          <p:cNvSpPr/>
          <p:nvPr/>
        </p:nvSpPr>
        <p:spPr>
          <a:xfrm rot="5400000">
            <a:off x="4301190" y="192583"/>
            <a:ext cx="945534" cy="4859997"/>
          </a:xfrm>
          <a:prstGeom prst="leftBracket">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a:p>
        </p:txBody>
      </p:sp>
      <p:sp>
        <p:nvSpPr>
          <p:cNvPr id="41" name="Tekstvak 40">
            <a:extLst>
              <a:ext uri="{FF2B5EF4-FFF2-40B4-BE49-F238E27FC236}">
                <a16:creationId xmlns:a16="http://schemas.microsoft.com/office/drawing/2014/main" id="{9D26831C-5EA7-FE9D-3B0A-F249587676AE}"/>
              </a:ext>
            </a:extLst>
          </p:cNvPr>
          <p:cNvSpPr txBox="1"/>
          <p:nvPr/>
        </p:nvSpPr>
        <p:spPr>
          <a:xfrm>
            <a:off x="802395" y="2127250"/>
            <a:ext cx="1339852" cy="954107"/>
          </a:xfrm>
          <a:prstGeom prst="rect">
            <a:avLst/>
          </a:prstGeom>
          <a:noFill/>
        </p:spPr>
        <p:txBody>
          <a:bodyPr wrap="square" lIns="91440" tIns="45720" rIns="91440" bIns="45720" rtlCol="0" anchor="t">
            <a:spAutoFit/>
          </a:bodyPr>
          <a:lstStyle/>
          <a:p>
            <a:pPr algn="ctr"/>
            <a:r>
              <a:rPr lang="nl-BE" sz="1400" b="1">
                <a:latin typeface="FlandersArtSans-Bold"/>
              </a:rPr>
              <a:t>30 dagen </a:t>
            </a:r>
            <a:r>
              <a:rPr lang="nl-BE" sz="1400">
                <a:latin typeface="Flanders Art Sans"/>
              </a:rPr>
              <a:t>voor beslissing of motivering verlenging</a:t>
            </a:r>
            <a:endParaRPr lang="nl-NL"/>
          </a:p>
        </p:txBody>
      </p:sp>
      <p:sp>
        <p:nvSpPr>
          <p:cNvPr id="42" name="Tekstvak 41">
            <a:extLst>
              <a:ext uri="{FF2B5EF4-FFF2-40B4-BE49-F238E27FC236}">
                <a16:creationId xmlns:a16="http://schemas.microsoft.com/office/drawing/2014/main" id="{D6C6076A-B7E5-FC18-342D-09ADDFA8CB60}"/>
              </a:ext>
            </a:extLst>
          </p:cNvPr>
          <p:cNvSpPr txBox="1"/>
          <p:nvPr/>
        </p:nvSpPr>
        <p:spPr>
          <a:xfrm>
            <a:off x="3164877" y="2340359"/>
            <a:ext cx="3245148" cy="646331"/>
          </a:xfrm>
          <a:prstGeom prst="rect">
            <a:avLst/>
          </a:prstGeom>
          <a:noFill/>
        </p:spPr>
        <p:txBody>
          <a:bodyPr wrap="square" lIns="91440" tIns="45720" rIns="91440" bIns="45720" rtlCol="0" anchor="t">
            <a:spAutoFit/>
          </a:bodyPr>
          <a:lstStyle/>
          <a:p>
            <a:pPr algn="ctr"/>
            <a:r>
              <a:rPr lang="nl-BE">
                <a:latin typeface="Flanders Art Sans"/>
              </a:rPr>
              <a:t>60 dagen voor uitvoering of motivering voor verlenging</a:t>
            </a:r>
            <a:endParaRPr lang="nl-NL"/>
          </a:p>
        </p:txBody>
      </p:sp>
      <p:sp>
        <p:nvSpPr>
          <p:cNvPr id="47" name="Rechthoek 46">
            <a:extLst>
              <a:ext uri="{FF2B5EF4-FFF2-40B4-BE49-F238E27FC236}">
                <a16:creationId xmlns:a16="http://schemas.microsoft.com/office/drawing/2014/main" id="{4A84A380-B72C-E05F-02D6-2044F88FE201}"/>
              </a:ext>
            </a:extLst>
          </p:cNvPr>
          <p:cNvSpPr/>
          <p:nvPr/>
        </p:nvSpPr>
        <p:spPr>
          <a:xfrm>
            <a:off x="713826" y="5413708"/>
            <a:ext cx="1620000" cy="2015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8" name="Rechthoek 47">
            <a:extLst>
              <a:ext uri="{FF2B5EF4-FFF2-40B4-BE49-F238E27FC236}">
                <a16:creationId xmlns:a16="http://schemas.microsoft.com/office/drawing/2014/main" id="{9B293471-D67F-E073-A758-7FEF8EF0B306}"/>
              </a:ext>
            </a:extLst>
          </p:cNvPr>
          <p:cNvSpPr/>
          <p:nvPr/>
        </p:nvSpPr>
        <p:spPr>
          <a:xfrm>
            <a:off x="2333826" y="5413708"/>
            <a:ext cx="1620000" cy="201534"/>
          </a:xfrm>
          <a:prstGeom prst="rect">
            <a:avLst/>
          </a:prstGeom>
          <a:pattFill prst="wdUpDiag">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9" name="Rechthoek 48">
            <a:extLst>
              <a:ext uri="{FF2B5EF4-FFF2-40B4-BE49-F238E27FC236}">
                <a16:creationId xmlns:a16="http://schemas.microsoft.com/office/drawing/2014/main" id="{D1348680-BE07-9FF1-F6B7-37624F53F54D}"/>
              </a:ext>
            </a:extLst>
          </p:cNvPr>
          <p:cNvSpPr/>
          <p:nvPr/>
        </p:nvSpPr>
        <p:spPr>
          <a:xfrm>
            <a:off x="3953826" y="5423543"/>
            <a:ext cx="4860000" cy="19483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0" name="Rechthoek 49">
            <a:extLst>
              <a:ext uri="{FF2B5EF4-FFF2-40B4-BE49-F238E27FC236}">
                <a16:creationId xmlns:a16="http://schemas.microsoft.com/office/drawing/2014/main" id="{823EEB4E-6F68-11DC-AD7D-149AB5BA5F7F}"/>
              </a:ext>
            </a:extLst>
          </p:cNvPr>
          <p:cNvSpPr/>
          <p:nvPr/>
        </p:nvSpPr>
        <p:spPr>
          <a:xfrm>
            <a:off x="8823554" y="5420192"/>
            <a:ext cx="1620000" cy="201534"/>
          </a:xfrm>
          <a:prstGeom prst="rect">
            <a:avLst/>
          </a:prstGeom>
          <a:pattFill prst="wdUpDiag">
            <a:fgClr>
              <a:schemeClr val="accent2">
                <a:lumMod val="7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5" name="Vierkante haak links 54">
            <a:extLst>
              <a:ext uri="{FF2B5EF4-FFF2-40B4-BE49-F238E27FC236}">
                <a16:creationId xmlns:a16="http://schemas.microsoft.com/office/drawing/2014/main" id="{793D2CB4-6126-5CD0-8FD9-0D2ED5C601FE}"/>
              </a:ext>
            </a:extLst>
          </p:cNvPr>
          <p:cNvSpPr/>
          <p:nvPr/>
        </p:nvSpPr>
        <p:spPr>
          <a:xfrm rot="5400000">
            <a:off x="1071240" y="4149355"/>
            <a:ext cx="921677" cy="161999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56" name="Vierkante haak links 55">
            <a:extLst>
              <a:ext uri="{FF2B5EF4-FFF2-40B4-BE49-F238E27FC236}">
                <a16:creationId xmlns:a16="http://schemas.microsoft.com/office/drawing/2014/main" id="{ED77DAFE-4759-68EC-33B7-CAC54A533A43}"/>
              </a:ext>
            </a:extLst>
          </p:cNvPr>
          <p:cNvSpPr/>
          <p:nvPr/>
        </p:nvSpPr>
        <p:spPr>
          <a:xfrm rot="5400000">
            <a:off x="2676499" y="4156596"/>
            <a:ext cx="954107" cy="161999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57" name="Tekstvak 56">
            <a:extLst>
              <a:ext uri="{FF2B5EF4-FFF2-40B4-BE49-F238E27FC236}">
                <a16:creationId xmlns:a16="http://schemas.microsoft.com/office/drawing/2014/main" id="{33F5ED3B-F3E1-7511-058E-8E9C91BC34F6}"/>
              </a:ext>
            </a:extLst>
          </p:cNvPr>
          <p:cNvSpPr txBox="1"/>
          <p:nvPr/>
        </p:nvSpPr>
        <p:spPr>
          <a:xfrm>
            <a:off x="2483626" y="4542437"/>
            <a:ext cx="1339852" cy="523220"/>
          </a:xfrm>
          <a:prstGeom prst="rect">
            <a:avLst/>
          </a:prstGeom>
          <a:noFill/>
        </p:spPr>
        <p:txBody>
          <a:bodyPr wrap="square" lIns="91440" tIns="45720" rIns="91440" bIns="45720" rtlCol="0" anchor="t">
            <a:spAutoFit/>
          </a:bodyPr>
          <a:lstStyle/>
          <a:p>
            <a:r>
              <a:rPr lang="nl-BE" sz="1400">
                <a:latin typeface="Flanders Art Sans"/>
              </a:rPr>
              <a:t>+ 30 dagen bij verlenging</a:t>
            </a:r>
          </a:p>
        </p:txBody>
      </p:sp>
      <p:sp>
        <p:nvSpPr>
          <p:cNvPr id="58" name="Vierkante haak links 57">
            <a:extLst>
              <a:ext uri="{FF2B5EF4-FFF2-40B4-BE49-F238E27FC236}">
                <a16:creationId xmlns:a16="http://schemas.microsoft.com/office/drawing/2014/main" id="{C707A29A-6A55-A824-6EF4-499D4C1327F1}"/>
              </a:ext>
            </a:extLst>
          </p:cNvPr>
          <p:cNvSpPr/>
          <p:nvPr/>
        </p:nvSpPr>
        <p:spPr>
          <a:xfrm rot="5400000">
            <a:off x="5878860" y="2546847"/>
            <a:ext cx="1013520" cy="4859997"/>
          </a:xfrm>
          <a:prstGeom prst="leftBracket">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a:p>
        </p:txBody>
      </p:sp>
      <p:sp>
        <p:nvSpPr>
          <p:cNvPr id="59" name="Tekstvak 58">
            <a:extLst>
              <a:ext uri="{FF2B5EF4-FFF2-40B4-BE49-F238E27FC236}">
                <a16:creationId xmlns:a16="http://schemas.microsoft.com/office/drawing/2014/main" id="{031AC3AC-6173-405A-AF9F-388D8D815D4B}"/>
              </a:ext>
            </a:extLst>
          </p:cNvPr>
          <p:cNvSpPr txBox="1"/>
          <p:nvPr/>
        </p:nvSpPr>
        <p:spPr>
          <a:xfrm>
            <a:off x="4213625" y="4534343"/>
            <a:ext cx="3417676" cy="646331"/>
          </a:xfrm>
          <a:prstGeom prst="rect">
            <a:avLst/>
          </a:prstGeom>
          <a:noFill/>
        </p:spPr>
        <p:txBody>
          <a:bodyPr wrap="square" lIns="91440" tIns="45720" rIns="91440" bIns="45720" rtlCol="0" anchor="t">
            <a:spAutoFit/>
          </a:bodyPr>
          <a:lstStyle/>
          <a:p>
            <a:pPr algn="ctr"/>
            <a:r>
              <a:rPr lang="nl-BE">
                <a:latin typeface="Flanders Art Sans"/>
              </a:rPr>
              <a:t>60 dagen voor uitvoering of motivering voor verlenging</a:t>
            </a:r>
            <a:endParaRPr lang="nl-NL"/>
          </a:p>
        </p:txBody>
      </p:sp>
      <p:sp>
        <p:nvSpPr>
          <p:cNvPr id="60" name="Vierkante haak links 59">
            <a:extLst>
              <a:ext uri="{FF2B5EF4-FFF2-40B4-BE49-F238E27FC236}">
                <a16:creationId xmlns:a16="http://schemas.microsoft.com/office/drawing/2014/main" id="{0A557DC2-17E6-528E-387D-893562B4FCC6}"/>
              </a:ext>
            </a:extLst>
          </p:cNvPr>
          <p:cNvSpPr/>
          <p:nvPr/>
        </p:nvSpPr>
        <p:spPr>
          <a:xfrm rot="5400000">
            <a:off x="9154235" y="4164457"/>
            <a:ext cx="951885" cy="1619999"/>
          </a:xfrm>
          <a:prstGeom prst="leftBracket">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61" name="Tekstvak 60">
            <a:extLst>
              <a:ext uri="{FF2B5EF4-FFF2-40B4-BE49-F238E27FC236}">
                <a16:creationId xmlns:a16="http://schemas.microsoft.com/office/drawing/2014/main" id="{304BB2D1-5DE4-5EA4-C203-D87A7B8F0458}"/>
              </a:ext>
            </a:extLst>
          </p:cNvPr>
          <p:cNvSpPr txBox="1"/>
          <p:nvPr/>
        </p:nvSpPr>
        <p:spPr>
          <a:xfrm>
            <a:off x="8960251" y="4608272"/>
            <a:ext cx="1339852" cy="523220"/>
          </a:xfrm>
          <a:prstGeom prst="rect">
            <a:avLst/>
          </a:prstGeom>
          <a:noFill/>
        </p:spPr>
        <p:txBody>
          <a:bodyPr wrap="square" lIns="91440" tIns="45720" rIns="91440" bIns="45720" rtlCol="0" anchor="t">
            <a:spAutoFit/>
          </a:bodyPr>
          <a:lstStyle/>
          <a:p>
            <a:r>
              <a:rPr lang="nl-BE" sz="1400">
                <a:latin typeface="Flanders Art Sans"/>
              </a:rPr>
              <a:t>+ 30 dagen bij verlenging</a:t>
            </a:r>
          </a:p>
        </p:txBody>
      </p:sp>
      <p:sp>
        <p:nvSpPr>
          <p:cNvPr id="66" name="Tekstvak 65">
            <a:extLst>
              <a:ext uri="{FF2B5EF4-FFF2-40B4-BE49-F238E27FC236}">
                <a16:creationId xmlns:a16="http://schemas.microsoft.com/office/drawing/2014/main" id="{4C8247DA-5A66-8999-677C-A3F37AC203F9}"/>
              </a:ext>
            </a:extLst>
          </p:cNvPr>
          <p:cNvSpPr txBox="1"/>
          <p:nvPr/>
        </p:nvSpPr>
        <p:spPr>
          <a:xfrm>
            <a:off x="809571" y="4498514"/>
            <a:ext cx="1339852" cy="954107"/>
          </a:xfrm>
          <a:prstGeom prst="rect">
            <a:avLst/>
          </a:prstGeom>
          <a:noFill/>
        </p:spPr>
        <p:txBody>
          <a:bodyPr wrap="square" lIns="91440" tIns="45720" rIns="91440" bIns="45720" rtlCol="0" anchor="t">
            <a:spAutoFit/>
          </a:bodyPr>
          <a:lstStyle/>
          <a:p>
            <a:r>
              <a:rPr lang="nl-BE" sz="1400">
                <a:latin typeface="Flanders Art Sans"/>
              </a:rPr>
              <a:t>30 dagen voor beslissing of motivering verlenging</a:t>
            </a:r>
          </a:p>
        </p:txBody>
      </p:sp>
      <p:sp>
        <p:nvSpPr>
          <p:cNvPr id="67" name="Tekstvak 66">
            <a:extLst>
              <a:ext uri="{FF2B5EF4-FFF2-40B4-BE49-F238E27FC236}">
                <a16:creationId xmlns:a16="http://schemas.microsoft.com/office/drawing/2014/main" id="{9F04AF90-05BB-AEBC-32BE-FD0233B8E24F}"/>
              </a:ext>
            </a:extLst>
          </p:cNvPr>
          <p:cNvSpPr txBox="1"/>
          <p:nvPr/>
        </p:nvSpPr>
        <p:spPr>
          <a:xfrm>
            <a:off x="161210" y="5547675"/>
            <a:ext cx="716863" cy="369332"/>
          </a:xfrm>
          <a:prstGeom prst="rect">
            <a:avLst/>
          </a:prstGeom>
          <a:noFill/>
        </p:spPr>
        <p:txBody>
          <a:bodyPr wrap="square" rtlCol="0">
            <a:spAutoFit/>
          </a:bodyPr>
          <a:lstStyle/>
          <a:p>
            <a:r>
              <a:rPr lang="nl-BE"/>
              <a:t>Dag 0</a:t>
            </a:r>
          </a:p>
        </p:txBody>
      </p:sp>
      <p:sp>
        <p:nvSpPr>
          <p:cNvPr id="68" name="Tekstvak 67">
            <a:extLst>
              <a:ext uri="{FF2B5EF4-FFF2-40B4-BE49-F238E27FC236}">
                <a16:creationId xmlns:a16="http://schemas.microsoft.com/office/drawing/2014/main" id="{51641727-E9E3-EC7A-3FE2-DE73A3B6F48F}"/>
              </a:ext>
            </a:extLst>
          </p:cNvPr>
          <p:cNvSpPr txBox="1"/>
          <p:nvPr/>
        </p:nvSpPr>
        <p:spPr>
          <a:xfrm>
            <a:off x="2124474" y="5623789"/>
            <a:ext cx="418704" cy="369332"/>
          </a:xfrm>
          <a:prstGeom prst="rect">
            <a:avLst/>
          </a:prstGeom>
          <a:noFill/>
        </p:spPr>
        <p:txBody>
          <a:bodyPr wrap="square" rtlCol="0">
            <a:spAutoFit/>
          </a:bodyPr>
          <a:lstStyle/>
          <a:p>
            <a:r>
              <a:rPr lang="nl-BE"/>
              <a:t>30</a:t>
            </a:r>
          </a:p>
        </p:txBody>
      </p:sp>
      <p:sp>
        <p:nvSpPr>
          <p:cNvPr id="69" name="Tekstvak 68">
            <a:extLst>
              <a:ext uri="{FF2B5EF4-FFF2-40B4-BE49-F238E27FC236}">
                <a16:creationId xmlns:a16="http://schemas.microsoft.com/office/drawing/2014/main" id="{5E9FC8AA-B678-C863-B7E4-2CD7146E7218}"/>
              </a:ext>
            </a:extLst>
          </p:cNvPr>
          <p:cNvSpPr txBox="1"/>
          <p:nvPr/>
        </p:nvSpPr>
        <p:spPr>
          <a:xfrm>
            <a:off x="3801983" y="5628211"/>
            <a:ext cx="619987" cy="383709"/>
          </a:xfrm>
          <a:prstGeom prst="rect">
            <a:avLst/>
          </a:prstGeom>
          <a:noFill/>
        </p:spPr>
        <p:txBody>
          <a:bodyPr wrap="square" rtlCol="0">
            <a:spAutoFit/>
          </a:bodyPr>
          <a:lstStyle/>
          <a:p>
            <a:r>
              <a:rPr lang="nl-BE"/>
              <a:t>60</a:t>
            </a:r>
          </a:p>
        </p:txBody>
      </p:sp>
      <p:sp>
        <p:nvSpPr>
          <p:cNvPr id="70" name="Tekstvak 69">
            <a:extLst>
              <a:ext uri="{FF2B5EF4-FFF2-40B4-BE49-F238E27FC236}">
                <a16:creationId xmlns:a16="http://schemas.microsoft.com/office/drawing/2014/main" id="{AB250DCD-7EFD-FC34-65FE-0FECDA9CDA6D}"/>
              </a:ext>
            </a:extLst>
          </p:cNvPr>
          <p:cNvSpPr txBox="1"/>
          <p:nvPr/>
        </p:nvSpPr>
        <p:spPr>
          <a:xfrm>
            <a:off x="8538044" y="5625137"/>
            <a:ext cx="605956" cy="369332"/>
          </a:xfrm>
          <a:prstGeom prst="rect">
            <a:avLst/>
          </a:prstGeom>
          <a:noFill/>
        </p:spPr>
        <p:txBody>
          <a:bodyPr wrap="square" rtlCol="0">
            <a:spAutoFit/>
          </a:bodyPr>
          <a:lstStyle/>
          <a:p>
            <a:r>
              <a:rPr lang="nl-BE"/>
              <a:t>120</a:t>
            </a:r>
          </a:p>
        </p:txBody>
      </p:sp>
      <p:sp>
        <p:nvSpPr>
          <p:cNvPr id="71" name="Tekstvak 70">
            <a:extLst>
              <a:ext uri="{FF2B5EF4-FFF2-40B4-BE49-F238E27FC236}">
                <a16:creationId xmlns:a16="http://schemas.microsoft.com/office/drawing/2014/main" id="{6D914CF6-736F-EA2F-49AE-93E7347A96DE}"/>
              </a:ext>
            </a:extLst>
          </p:cNvPr>
          <p:cNvSpPr txBox="1"/>
          <p:nvPr/>
        </p:nvSpPr>
        <p:spPr>
          <a:xfrm>
            <a:off x="10185681" y="5628211"/>
            <a:ext cx="605956" cy="369332"/>
          </a:xfrm>
          <a:prstGeom prst="rect">
            <a:avLst/>
          </a:prstGeom>
          <a:noFill/>
        </p:spPr>
        <p:txBody>
          <a:bodyPr wrap="square" rtlCol="0">
            <a:spAutoFit/>
          </a:bodyPr>
          <a:lstStyle/>
          <a:p>
            <a:r>
              <a:rPr lang="nl-BE"/>
              <a:t>150</a:t>
            </a:r>
          </a:p>
        </p:txBody>
      </p:sp>
    </p:spTree>
    <p:extLst>
      <p:ext uri="{BB962C8B-B14F-4D97-AF65-F5344CB8AC3E}">
        <p14:creationId xmlns:p14="http://schemas.microsoft.com/office/powerpoint/2010/main" val="1475155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Vlaanderen: AgO">
  <a:themeElements>
    <a:clrScheme name="Vlaanderen">
      <a:dk1>
        <a:srgbClr val="000000"/>
      </a:dk1>
      <a:lt1>
        <a:sysClr val="window" lastClr="FFFFFF"/>
      </a:lt1>
      <a:dk2>
        <a:srgbClr val="FFEB00"/>
      </a:dk2>
      <a:lt2>
        <a:srgbClr val="DDDDDD"/>
      </a:lt2>
      <a:accent1>
        <a:srgbClr val="FFEB00"/>
      </a:accent1>
      <a:accent2>
        <a:srgbClr val="7F7F7F"/>
      </a:accent2>
      <a:accent3>
        <a:srgbClr val="000000"/>
      </a:accent3>
      <a:accent4>
        <a:srgbClr val="FFEB00"/>
      </a:accent4>
      <a:accent5>
        <a:srgbClr val="FFFFFF"/>
      </a:accent5>
      <a:accent6>
        <a:srgbClr val="FFEB00"/>
      </a:accent6>
      <a:hlink>
        <a:srgbClr val="FFEB00"/>
      </a:hlink>
      <a:folHlink>
        <a:srgbClr val="7F7F7F"/>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wrap="none" rtlCol="0" anchor="ctr">
        <a:no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Vlaanderen_Template_V2  -  Alleen-lezen" id="{48088948-0A25-42AB-95D0-54ED2219552F}" vid="{8E6491B8-3CA4-4836-B2C1-0A5E39F9AD09}"/>
    </a:ext>
  </a:extLst>
</a:theme>
</file>

<file path=ppt/theme/theme2.xml><?xml version="1.0" encoding="utf-8"?>
<a:theme xmlns:a="http://schemas.openxmlformats.org/drawingml/2006/main" name="1_Vlaanmse Overheid: AgO">
  <a:themeElements>
    <a:clrScheme name="Vlaanderen">
      <a:dk1>
        <a:srgbClr val="000000"/>
      </a:dk1>
      <a:lt1>
        <a:sysClr val="window" lastClr="FFFFFF"/>
      </a:lt1>
      <a:dk2>
        <a:srgbClr val="FFEB00"/>
      </a:dk2>
      <a:lt2>
        <a:srgbClr val="DDDDDD"/>
      </a:lt2>
      <a:accent1>
        <a:srgbClr val="FFEB00"/>
      </a:accent1>
      <a:accent2>
        <a:srgbClr val="A6B727"/>
      </a:accent2>
      <a:accent3>
        <a:srgbClr val="F69200"/>
      </a:accent3>
      <a:accent4>
        <a:srgbClr val="838383"/>
      </a:accent4>
      <a:accent5>
        <a:srgbClr val="41C3C0"/>
      </a:accent5>
      <a:accent6>
        <a:srgbClr val="DF5327"/>
      </a:accent6>
      <a:hlink>
        <a:srgbClr val="418AB3"/>
      </a:hlink>
      <a:folHlink>
        <a:srgbClr val="B2B2B2"/>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smtClean="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Sjabloon PowerPointpresentatie" id="{DEEB6D3F-67FD-4C5D-8497-2B42C764A371}" vid="{A0F79263-DCD0-41CD-832C-328DCA259EB8}"/>
    </a:ext>
  </a:extLst>
</a:theme>
</file>

<file path=ppt/theme/theme3.xml><?xml version="1.0" encoding="utf-8"?>
<a:theme xmlns:a="http://schemas.openxmlformats.org/drawingml/2006/main" name="Vlaanmse Overheid: AgO">
  <a:themeElements>
    <a:clrScheme name="Vlaanderen">
      <a:dk1>
        <a:srgbClr val="000000"/>
      </a:dk1>
      <a:lt1>
        <a:sysClr val="window" lastClr="FFFFFF"/>
      </a:lt1>
      <a:dk2>
        <a:srgbClr val="FFEB00"/>
      </a:dk2>
      <a:lt2>
        <a:srgbClr val="DDDDDD"/>
      </a:lt2>
      <a:accent1>
        <a:srgbClr val="FFEB00"/>
      </a:accent1>
      <a:accent2>
        <a:srgbClr val="A6B727"/>
      </a:accent2>
      <a:accent3>
        <a:srgbClr val="F69200"/>
      </a:accent3>
      <a:accent4>
        <a:srgbClr val="838383"/>
      </a:accent4>
      <a:accent5>
        <a:srgbClr val="41C3C0"/>
      </a:accent5>
      <a:accent6>
        <a:srgbClr val="DF5327"/>
      </a:accent6>
      <a:hlink>
        <a:srgbClr val="418AB3"/>
      </a:hlink>
      <a:folHlink>
        <a:srgbClr val="B2B2B2"/>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smtClean="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Vlaanderen_Template  -  Alleen-lezen" id="{3BCC1C03-230E-4400-81C0-D644612E7C39}" vid="{1F59D517-A0DD-4AFB-A09A-859E337B2B4F}"/>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693f7e5-d3ab-4a3c-9cbf-b4be16ee537c">
      <UserInfo>
        <DisplayName>Meskens Shari</DisplayName>
        <AccountId>192</AccountId>
        <AccountType/>
      </UserInfo>
      <UserInfo>
        <DisplayName>De Meester Mieke</DisplayName>
        <AccountId>17</AccountId>
        <AccountType/>
      </UserInfo>
    </SharedWithUsers>
    <Jaartal xmlns="7693f7e5-d3ab-4a3c-9cbf-b4be16ee537c">2024</Jaartal>
    <Vergaderdatum xmlns="7693f7e5-d3ab-4a3c-9cbf-b4be16ee537c">2024-09-09T22:00:00+00:00</Vergaderdatum>
    <Documenttype xmlns="7693f7e5-d3ab-4a3c-9cbf-b4be16ee537c" xsi:nil="true"/>
    <_dlc_DocId xmlns="7693f7e5-d3ab-4a3c-9cbf-b4be16ee537c">P5W3V3RFZAC5-239453328-412</_dlc_DocId>
    <_dlc_DocIdUrl xmlns="7693f7e5-d3ab-4a3c-9cbf-b4be16ee537c">
      <Url>https://vlaamseoverheid.sharepoint.com/sites/AGO-spHRNetwerken/_layouts/15/DocIdRedir.aspx?ID=P5W3V3RFZAC5-239453328-412</Url>
      <Description>P5W3V3RFZAC5-239453328-412</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EB1A2C6D565FD4B9E6DB020DCAE58E4" ma:contentTypeVersion="18" ma:contentTypeDescription="Een nieuw document maken." ma:contentTypeScope="" ma:versionID="331c02bb357275636c2bd316a6ca0766">
  <xsd:schema xmlns:xsd="http://www.w3.org/2001/XMLSchema" xmlns:xs="http://www.w3.org/2001/XMLSchema" xmlns:p="http://schemas.microsoft.com/office/2006/metadata/properties" xmlns:ns2="7693f7e5-d3ab-4a3c-9cbf-b4be16ee537c" xmlns:ns3="70159836-54a9-438a-8170-416ced03d32f" targetNamespace="http://schemas.microsoft.com/office/2006/metadata/properties" ma:root="true" ma:fieldsID="3c4455f5c586ecac70d7c2a19e0694ce" ns2:_="" ns3:_="">
    <xsd:import namespace="7693f7e5-d3ab-4a3c-9cbf-b4be16ee537c"/>
    <xsd:import namespace="70159836-54a9-438a-8170-416ced03d32f"/>
    <xsd:element name="properties">
      <xsd:complexType>
        <xsd:sequence>
          <xsd:element name="documentManagement">
            <xsd:complexType>
              <xsd:all>
                <xsd:element ref="ns2:Jaartal" minOccurs="0"/>
                <xsd:element ref="ns2:Vergaderdatum"/>
                <xsd:element ref="ns3:MediaServiceMetadata" minOccurs="0"/>
                <xsd:element ref="ns3:MediaServiceFastMetadata" minOccurs="0"/>
                <xsd:element ref="ns2:SharedWithUsers" minOccurs="0"/>
                <xsd:element ref="ns2:SharedWithDetails" minOccurs="0"/>
                <xsd:element ref="ns3:MediaServiceDateTaken" minOccurs="0"/>
                <xsd:element ref="ns3:MediaLengthInSeconds" minOccurs="0"/>
                <xsd:element ref="ns2:Documenttype"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2:_dlc_DocId" minOccurs="0"/>
                <xsd:element ref="ns2:_dlc_DocIdUrl" minOccurs="0"/>
                <xsd:element ref="ns2:_dlc_DocIdPersistId"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3f7e5-d3ab-4a3c-9cbf-b4be16ee537c" elementFormDefault="qualified">
    <xsd:import namespace="http://schemas.microsoft.com/office/2006/documentManagement/types"/>
    <xsd:import namespace="http://schemas.microsoft.com/office/infopath/2007/PartnerControls"/>
    <xsd:element name="Jaartal" ma:index="8" nillable="true" ma:displayName="Jaartal" ma:default="2019" ma:format="Dropdown" ma:internalName="Jaartal">
      <xsd:simpleType>
        <xsd:restriction base="dms:Choice">
          <xsd:enumeration value="2019"/>
          <xsd:enumeration value="2020"/>
          <xsd:enumeration value="2021"/>
          <xsd:enumeration value="2022"/>
          <xsd:enumeration value="2023"/>
          <xsd:enumeration value="2024"/>
        </xsd:restriction>
      </xsd:simpleType>
    </xsd:element>
    <xsd:element name="Vergaderdatum" ma:index="9" ma:displayName="Vergaderdatum" ma:format="DateOnly" ma:internalName="Vergaderdatum">
      <xsd:simpleType>
        <xsd:restriction base="dms:DateTime"/>
      </xsd:simpleType>
    </xsd:element>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Documenttype" ma:index="16" nillable="true" ma:displayName="Documenttype" ma:format="Dropdown" ma:internalName="Documenttype">
      <xsd:simpleType>
        <xsd:restriction base="dms:Choice">
          <xsd:enumeration value="Presentatie"/>
          <xsd:enumeration value="Agenda"/>
          <xsd:enumeration value="Werkdocument"/>
        </xsd:restriction>
      </xsd:simpleType>
    </xsd:element>
    <xsd:element name="_dlc_DocId" ma:index="22"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23"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0159836-54a9-438a-8170-416ced03d32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C3BFCC-C423-4C60-B3AA-4DF3836A7B7C}">
  <ds:schemaRefs>
    <ds:schemaRef ds:uri="http://schemas.microsoft.com/sharepoint/events"/>
  </ds:schemaRefs>
</ds:datastoreItem>
</file>

<file path=customXml/itemProps2.xml><?xml version="1.0" encoding="utf-8"?>
<ds:datastoreItem xmlns:ds="http://schemas.openxmlformats.org/officeDocument/2006/customXml" ds:itemID="{7E062135-D150-4408-90D2-ECF06B62502E}">
  <ds:schemaRefs>
    <ds:schemaRef ds:uri="http://schemas.microsoft.com/sharepoint/v3/contenttype/forms"/>
  </ds:schemaRefs>
</ds:datastoreItem>
</file>

<file path=customXml/itemProps3.xml><?xml version="1.0" encoding="utf-8"?>
<ds:datastoreItem xmlns:ds="http://schemas.openxmlformats.org/officeDocument/2006/customXml" ds:itemID="{CA81C88C-3DD8-42D8-BD5C-D3BC433EF002}">
  <ds:schemaRefs>
    <ds:schemaRef ds:uri="http://schemas.microsoft.com/office/2006/documentManagement/types"/>
    <ds:schemaRef ds:uri="70159836-54a9-438a-8170-416ced03d32f"/>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7693f7e5-d3ab-4a3c-9cbf-b4be16ee537c"/>
    <ds:schemaRef ds:uri="http://www.w3.org/XML/1998/namespace"/>
    <ds:schemaRef ds:uri="http://purl.org/dc/dcmitype/"/>
  </ds:schemaRefs>
</ds:datastoreItem>
</file>

<file path=customXml/itemProps4.xml><?xml version="1.0" encoding="utf-8"?>
<ds:datastoreItem xmlns:ds="http://schemas.openxmlformats.org/officeDocument/2006/customXml" ds:itemID="{A7EF6545-253C-4E6E-B7B9-9F9560CA341B}">
  <ds:schemaRefs>
    <ds:schemaRef ds:uri="70159836-54a9-438a-8170-416ced03d32f"/>
    <ds:schemaRef ds:uri="7693f7e5-d3ab-4a3c-9cbf-b4be16ee53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Vlaanderen_Template_V3</Template>
  <TotalTime>0</TotalTime>
  <Words>1068</Words>
  <Application>Microsoft Office PowerPoint</Application>
  <PresentationFormat>Breedbeeld</PresentationFormat>
  <Paragraphs>175</Paragraphs>
  <Slides>22</Slides>
  <Notes>3</Notes>
  <HiddenSlides>0</HiddenSlides>
  <MMClips>0</MMClips>
  <ScaleCrop>false</ScaleCrop>
  <HeadingPairs>
    <vt:vector size="4" baseType="variant">
      <vt:variant>
        <vt:lpstr>Thema</vt:lpstr>
      </vt:variant>
      <vt:variant>
        <vt:i4>3</vt:i4>
      </vt:variant>
      <vt:variant>
        <vt:lpstr>Diatitels</vt:lpstr>
      </vt:variant>
      <vt:variant>
        <vt:i4>22</vt:i4>
      </vt:variant>
    </vt:vector>
  </HeadingPairs>
  <TitlesOfParts>
    <vt:vector size="25" baseType="lpstr">
      <vt:lpstr>Vlaanderen: AgO</vt:lpstr>
      <vt:lpstr>1_Vlaanmse Overheid: AgO</vt:lpstr>
      <vt:lpstr>Vlaanmse Overheid: AgO</vt:lpstr>
      <vt:lpstr>HR-infonetwerk</vt:lpstr>
      <vt:lpstr>Agenda</vt:lpstr>
      <vt:lpstr>HR-agenda vooruitzicht</vt:lpstr>
      <vt:lpstr>HR-agenda vooruitzicht – nog 2 tips</vt:lpstr>
      <vt:lpstr>Spelregels</vt:lpstr>
      <vt:lpstr>    Aanbod TOM: Ondersteuning door dienst Diversiteitsbeleid  Leen De Bolle (Vlaams Diversiteitsambtenaar) en Gabriela Necula (expert handicap dienst Diversiteitsbeleid)  </vt:lpstr>
      <vt:lpstr>Aanbod TOM:  ondersteuning door de dienst Diversiteitsbeleid</vt:lpstr>
      <vt:lpstr>1. Aangepaste TOM- werking</vt:lpstr>
      <vt:lpstr>Termijnen </vt:lpstr>
      <vt:lpstr>Aangepaste dienstverlening TOM: 1 januari 2025</vt:lpstr>
      <vt:lpstr>Overgangsperiode</vt:lpstr>
      <vt:lpstr>Beslissing: 30 dagen </vt:lpstr>
      <vt:lpstr>2. Info en aanbod ondersteuning</vt:lpstr>
      <vt:lpstr>Toolbox TOM: algemeen </vt:lpstr>
      <vt:lpstr>Toolbox TOM: specifiek</vt:lpstr>
      <vt:lpstr>Opleidingen gespecialiseerde gesprekstechnieken: wat komt aan bod?</vt:lpstr>
      <vt:lpstr>Opleidingen gespecialiseerde gesprekstechnieken: aanpak </vt:lpstr>
      <vt:lpstr>Data opleidingen gesprekstechnieken</vt:lpstr>
      <vt:lpstr>3. Consultaties op maat</vt:lpstr>
      <vt:lpstr>Consultaties op maat</vt:lpstr>
      <vt:lpstr>Consultaties op maat</vt:lpstr>
      <vt:lpstr>Vragen over de TOM-werking? onbeperktaandeslag@vlaanderen.be </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2024-09-10 - HR-infonetwerken-sjabloon powerpoint.pptx</dc:title>
  <dc:subject>TEMPLATE BY SMARTPRESENTATIONS</dc:subject>
  <dc:creator>Alewaters Hilde</dc:creator>
  <cp:lastModifiedBy>Cordier Patrick</cp:lastModifiedBy>
  <cp:revision>3</cp:revision>
  <dcterms:created xsi:type="dcterms:W3CDTF">2021-09-21T07:47:15Z</dcterms:created>
  <dcterms:modified xsi:type="dcterms:W3CDTF">2024-09-10T06:26:35Z</dcterms:modified>
  <cp:category>SMARTPRESENTATIONS.BE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0x0101009EB1A2C6D565FD4B9E6DB020DCAE58E4</vt:lpwstr>
  </property>
  <property fmtid="{D5CDD505-2E9C-101B-9397-08002B2CF9AE}" pid="3" name="_docset_NoMedatataSyncRequired">
    <vt:lpwstr>False</vt:lpwstr>
  </property>
  <property fmtid="{D5CDD505-2E9C-101B-9397-08002B2CF9AE}" pid="4" name="_dlc_DocIdItemGuid">
    <vt:lpwstr>fe18f867-bae5-4c9a-877b-ec108f43e2a1</vt:lpwstr>
  </property>
</Properties>
</file>