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5" r:id="rId5"/>
    <p:sldMasterId id="2147483747" r:id="rId6"/>
  </p:sldMasterIdLst>
  <p:notesMasterIdLst>
    <p:notesMasterId r:id="rId26"/>
  </p:notesMasterIdLst>
  <p:handoutMasterIdLst>
    <p:handoutMasterId r:id="rId27"/>
  </p:handoutMasterIdLst>
  <p:sldIdLst>
    <p:sldId id="257" r:id="rId7"/>
    <p:sldId id="262" r:id="rId8"/>
    <p:sldId id="772" r:id="rId9"/>
    <p:sldId id="790" r:id="rId10"/>
    <p:sldId id="791" r:id="rId11"/>
    <p:sldId id="803" r:id="rId12"/>
    <p:sldId id="792" r:id="rId13"/>
    <p:sldId id="801" r:id="rId14"/>
    <p:sldId id="793" r:id="rId15"/>
    <p:sldId id="794" r:id="rId16"/>
    <p:sldId id="795" r:id="rId17"/>
    <p:sldId id="796" r:id="rId18"/>
    <p:sldId id="797" r:id="rId19"/>
    <p:sldId id="798" r:id="rId20"/>
    <p:sldId id="800" r:id="rId21"/>
    <p:sldId id="799" r:id="rId22"/>
    <p:sldId id="804" r:id="rId23"/>
    <p:sldId id="310" r:id="rId24"/>
    <p:sldId id="802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8A2410-E0FE-B5A4-435D-77A5180F2C8D}" name="hazenbosch Isabel" initials="Ih" userId="S::isabel.hazenbosch@vlaanderen.be::a54d93f2-33a3-4b90-9d88-4b33e81ddace" providerId="AD"/>
  <p188:author id="{6F82EE69-CD19-F3D5-C983-C96321A914F0}" name="Coudron Jan" initials="CJ" userId="S::jan.coudron@vlaanderen.be::3d8c8eab-91f3-48e6-ba83-331262d2747e" providerId="AD"/>
  <p188:author id="{FCE938AF-ED66-BFCE-DCDB-D247FA912F60}" name="Demarsin Geert" initials="GD" userId="S::geert.demarsin@vlaanderen.be::0986bb63-a39c-47bb-86b8-6fa048c4c2cd" providerId="AD"/>
  <p188:author id="{0E3618DE-16AD-EDA5-051A-294F4EE30FC3}" name="Doesselaere Tom" initials="TD" userId="S::tom.doesselaere@vlaanderen.be::1065d9ff-c1c7-4bcf-b02d-de325d4ab7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tsaert Francis" initials="TF" lastIdx="2" clrIdx="0">
    <p:extLst>
      <p:ext uri="{19B8F6BF-5375-455C-9EA6-DF929625EA0E}">
        <p15:presenceInfo xmlns:p15="http://schemas.microsoft.com/office/powerpoint/2012/main" userId="S::francis.tratsaert@vlaanderen.be::3acdabdf-8159-4346-bf5e-12f6c772ec7a" providerId="AD"/>
      </p:ext>
    </p:extLst>
  </p:cmAuthor>
  <p:cmAuthor id="2" name="BECKERS Sandra" initials="BS" lastIdx="211" clrIdx="1">
    <p:extLst>
      <p:ext uri="{19B8F6BF-5375-455C-9EA6-DF929625EA0E}">
        <p15:presenceInfo xmlns:p15="http://schemas.microsoft.com/office/powerpoint/2012/main" userId="S::sandra.beckers@vlaanderen.be::026415e5-dd25-4ead-8ade-0ad938f384d0" providerId="AD"/>
      </p:ext>
    </p:extLst>
  </p:cmAuthor>
  <p:cmAuthor id="3" name="Adriaenssens Kristel" initials="AK" lastIdx="8" clrIdx="2">
    <p:extLst>
      <p:ext uri="{19B8F6BF-5375-455C-9EA6-DF929625EA0E}">
        <p15:presenceInfo xmlns:p15="http://schemas.microsoft.com/office/powerpoint/2012/main" userId="S::kristel.adriaenssens@vlaanderen.be::7ba43f18-b152-4083-a518-18e484c0ad20" providerId="AD"/>
      </p:ext>
    </p:extLst>
  </p:cmAuthor>
  <p:cmAuthor id="4" name="Vanlancker Kelly" initials="VK" lastIdx="118" clrIdx="3">
    <p:extLst>
      <p:ext uri="{19B8F6BF-5375-455C-9EA6-DF929625EA0E}">
        <p15:presenceInfo xmlns:p15="http://schemas.microsoft.com/office/powerpoint/2012/main" userId="S::kelly.vanlancker@vlaanderen.be::6be0287f-3536-4f3a-b355-2e2d9edf95e1" providerId="AD"/>
      </p:ext>
    </p:extLst>
  </p:cmAuthor>
  <p:cmAuthor id="5" name="hazenbosch Isabel" initials="hI" lastIdx="1" clrIdx="4">
    <p:extLst>
      <p:ext uri="{19B8F6BF-5375-455C-9EA6-DF929625EA0E}">
        <p15:presenceInfo xmlns:p15="http://schemas.microsoft.com/office/powerpoint/2012/main" userId="S::isabel.hazenbosch@vlaanderen.be::a54d93f2-33a3-4b90-9d88-4b33e81ddace" providerId="AD"/>
      </p:ext>
    </p:extLst>
  </p:cmAuthor>
  <p:cmAuthor id="6" name="Wackenier Matthias" initials="WM" lastIdx="1" clrIdx="5">
    <p:extLst>
      <p:ext uri="{19B8F6BF-5375-455C-9EA6-DF929625EA0E}">
        <p15:presenceInfo xmlns:p15="http://schemas.microsoft.com/office/powerpoint/2012/main" userId="S::matthias.wackenier@vlaanderen.be::7240da05-31be-4487-b9d6-eeacf52982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00"/>
    <a:srgbClr val="006699"/>
    <a:srgbClr val="F6F5F3"/>
    <a:srgbClr val="E20000"/>
    <a:srgbClr val="33CC33"/>
    <a:srgbClr val="009999"/>
    <a:srgbClr val="CCCC00"/>
    <a:srgbClr val="3C3D3C"/>
    <a:srgbClr val="F5F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7B7F5-6658-40AD-8720-F41BD7C8C5E6}" v="66" dt="2024-08-25T12:03:15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990" autoAdjust="0"/>
  </p:normalViewPr>
  <p:slideViewPr>
    <p:cSldViewPr snapToGrid="0">
      <p:cViewPr varScale="1">
        <p:scale>
          <a:sx n="62" d="100"/>
          <a:sy n="62" d="100"/>
        </p:scale>
        <p:origin x="1459" y="62"/>
      </p:cViewPr>
      <p:guideLst>
        <p:guide pos="3840"/>
        <p:guide orient="horz" pos="1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zenbosch Isabel" userId="a54d93f2-33a3-4b90-9d88-4b33e81ddace" providerId="ADAL" clId="{3937B7F5-6658-40AD-8720-F41BD7C8C5E6}"/>
    <pc:docChg chg="undo custSel addSld delSld modSld sldOrd">
      <pc:chgData name="hazenbosch Isabel" userId="a54d93f2-33a3-4b90-9d88-4b33e81ddace" providerId="ADAL" clId="{3937B7F5-6658-40AD-8720-F41BD7C8C5E6}" dt="2024-08-26T11:52:20.752" v="2549" actId="478"/>
      <pc:docMkLst>
        <pc:docMk/>
      </pc:docMkLst>
      <pc:sldChg chg="addSp delSp modSp mod modTransition delAnim modAnim modNotesTx">
        <pc:chgData name="hazenbosch Isabel" userId="a54d93f2-33a3-4b90-9d88-4b33e81ddace" providerId="ADAL" clId="{3937B7F5-6658-40AD-8720-F41BD7C8C5E6}" dt="2024-08-26T11:51:22.294" v="2530" actId="478"/>
        <pc:sldMkLst>
          <pc:docMk/>
          <pc:sldMk cId="2338412391" sldId="257"/>
        </pc:sldMkLst>
        <pc:picChg chg="add del mod">
          <ac:chgData name="hazenbosch Isabel" userId="a54d93f2-33a3-4b90-9d88-4b33e81ddace" providerId="ADAL" clId="{3937B7F5-6658-40AD-8720-F41BD7C8C5E6}" dt="2024-08-25T10:47:44.478" v="2426" actId="478"/>
          <ac:picMkLst>
            <pc:docMk/>
            <pc:sldMk cId="2338412391" sldId="257"/>
            <ac:picMk id="7" creationId="{6A0C4060-2107-4A54-B0ED-7CCB255D9125}"/>
          </ac:picMkLst>
        </pc:picChg>
        <pc:picChg chg="add del mod">
          <ac:chgData name="hazenbosch Isabel" userId="a54d93f2-33a3-4b90-9d88-4b33e81ddace" providerId="ADAL" clId="{3937B7F5-6658-40AD-8720-F41BD7C8C5E6}" dt="2024-08-25T11:17:17.189" v="2447"/>
          <ac:picMkLst>
            <pc:docMk/>
            <pc:sldMk cId="2338412391" sldId="257"/>
            <ac:picMk id="9" creationId="{203B85EB-1080-D21D-EFC5-0C807984EA61}"/>
          </ac:picMkLst>
        </pc:picChg>
        <pc:picChg chg="add del mod">
          <ac:chgData name="hazenbosch Isabel" userId="a54d93f2-33a3-4b90-9d88-4b33e81ddace" providerId="ADAL" clId="{3937B7F5-6658-40AD-8720-F41BD7C8C5E6}" dt="2024-08-25T11:17:47.335" v="2448" actId="478"/>
          <ac:picMkLst>
            <pc:docMk/>
            <pc:sldMk cId="2338412391" sldId="257"/>
            <ac:picMk id="10" creationId="{99EAE671-4FD8-DA83-82FB-D487FAE960EF}"/>
          </ac:picMkLst>
        </pc:picChg>
        <pc:picChg chg="add del mod">
          <ac:chgData name="hazenbosch Isabel" userId="a54d93f2-33a3-4b90-9d88-4b33e81ddace" providerId="ADAL" clId="{3937B7F5-6658-40AD-8720-F41BD7C8C5E6}" dt="2024-08-25T11:18:04.354" v="2452"/>
          <ac:picMkLst>
            <pc:docMk/>
            <pc:sldMk cId="2338412391" sldId="257"/>
            <ac:picMk id="15" creationId="{6B24CB9C-3E21-922F-0E8A-8A4DFE8EE3E3}"/>
          </ac:picMkLst>
        </pc:picChg>
        <pc:picChg chg="add del mod">
          <ac:chgData name="hazenbosch Isabel" userId="a54d93f2-33a3-4b90-9d88-4b33e81ddace" providerId="ADAL" clId="{3937B7F5-6658-40AD-8720-F41BD7C8C5E6}" dt="2024-08-25T11:18:47.285" v="2454"/>
          <ac:picMkLst>
            <pc:docMk/>
            <pc:sldMk cId="2338412391" sldId="257"/>
            <ac:picMk id="16" creationId="{30AFC649-C7E3-1C75-43DC-7743BE85898E}"/>
          </ac:picMkLst>
        </pc:picChg>
        <pc:picChg chg="add del mod ord">
          <ac:chgData name="hazenbosch Isabel" userId="a54d93f2-33a3-4b90-9d88-4b33e81ddace" providerId="ADAL" clId="{3937B7F5-6658-40AD-8720-F41BD7C8C5E6}" dt="2024-08-25T11:19:13.793" v="2455"/>
          <ac:picMkLst>
            <pc:docMk/>
            <pc:sldMk cId="2338412391" sldId="257"/>
            <ac:picMk id="19" creationId="{95528A69-A61A-6F72-9A88-2CB86EA9D131}"/>
          </ac:picMkLst>
        </pc:picChg>
        <pc:picChg chg="add del mod">
          <ac:chgData name="hazenbosch Isabel" userId="a54d93f2-33a3-4b90-9d88-4b33e81ddace" providerId="ADAL" clId="{3937B7F5-6658-40AD-8720-F41BD7C8C5E6}" dt="2024-08-25T11:19:36.364" v="2458"/>
          <ac:picMkLst>
            <pc:docMk/>
            <pc:sldMk cId="2338412391" sldId="257"/>
            <ac:picMk id="20" creationId="{4048C012-1E76-6D9C-20E6-1833707DA10C}"/>
          </ac:picMkLst>
        </pc:picChg>
        <pc:picChg chg="add del mod ord">
          <ac:chgData name="hazenbosch Isabel" userId="a54d93f2-33a3-4b90-9d88-4b33e81ddace" providerId="ADAL" clId="{3937B7F5-6658-40AD-8720-F41BD7C8C5E6}" dt="2024-08-25T11:20:22.822" v="2459"/>
          <ac:picMkLst>
            <pc:docMk/>
            <pc:sldMk cId="2338412391" sldId="257"/>
            <ac:picMk id="21" creationId="{C48B31FB-7527-0DDB-0CF9-24D66959F71C}"/>
          </ac:picMkLst>
        </pc:picChg>
        <pc:picChg chg="add del mod">
          <ac:chgData name="hazenbosch Isabel" userId="a54d93f2-33a3-4b90-9d88-4b33e81ddace" providerId="ADAL" clId="{3937B7F5-6658-40AD-8720-F41BD7C8C5E6}" dt="2024-08-25T11:20:57.736" v="2464"/>
          <ac:picMkLst>
            <pc:docMk/>
            <pc:sldMk cId="2338412391" sldId="257"/>
            <ac:picMk id="22" creationId="{9E37815E-AD19-AAD9-5BDE-129BE49CD4B7}"/>
          </ac:picMkLst>
        </pc:picChg>
        <pc:picChg chg="add del mod ord">
          <ac:chgData name="hazenbosch Isabel" userId="a54d93f2-33a3-4b90-9d88-4b33e81ddace" providerId="ADAL" clId="{3937B7F5-6658-40AD-8720-F41BD7C8C5E6}" dt="2024-08-25T11:24:16.517" v="2465"/>
          <ac:picMkLst>
            <pc:docMk/>
            <pc:sldMk cId="2338412391" sldId="257"/>
            <ac:picMk id="24" creationId="{E7DC3C29-AEBB-D43A-817A-AC2F5036EC28}"/>
          </ac:picMkLst>
        </pc:picChg>
        <pc:picChg chg="add del mod">
          <ac:chgData name="hazenbosch Isabel" userId="a54d93f2-33a3-4b90-9d88-4b33e81ddace" providerId="ADAL" clId="{3937B7F5-6658-40AD-8720-F41BD7C8C5E6}" dt="2024-08-26T11:51:22.294" v="2530" actId="478"/>
          <ac:picMkLst>
            <pc:docMk/>
            <pc:sldMk cId="2338412391" sldId="257"/>
            <ac:picMk id="25" creationId="{E81E319D-090E-323D-1A75-DA45FE8C01A1}"/>
          </ac:picMkLst>
        </pc:picChg>
      </pc:sldChg>
      <pc:sldChg chg="addSp delSp modSp mod modTransition delAnim modAnim modNotesTx">
        <pc:chgData name="hazenbosch Isabel" userId="a54d93f2-33a3-4b90-9d88-4b33e81ddace" providerId="ADAL" clId="{3937B7F5-6658-40AD-8720-F41BD7C8C5E6}" dt="2024-08-26T11:51:24.713" v="2531" actId="478"/>
        <pc:sldMkLst>
          <pc:docMk/>
          <pc:sldMk cId="2507873659" sldId="262"/>
        </pc:sldMkLst>
        <pc:spChg chg="mod">
          <ac:chgData name="hazenbosch Isabel" userId="a54d93f2-33a3-4b90-9d88-4b33e81ddace" providerId="ADAL" clId="{3937B7F5-6658-40AD-8720-F41BD7C8C5E6}" dt="2024-08-23T13:54:47.900" v="2289" actId="20577"/>
          <ac:spMkLst>
            <pc:docMk/>
            <pc:sldMk cId="2507873659" sldId="262"/>
            <ac:spMk id="2" creationId="{AEDF2C4A-C370-EF51-A185-2F7DE678B08C}"/>
          </ac:spMkLst>
        </pc:spChg>
        <pc:picChg chg="add del mod">
          <ac:chgData name="hazenbosch Isabel" userId="a54d93f2-33a3-4b90-9d88-4b33e81ddace" providerId="ADAL" clId="{3937B7F5-6658-40AD-8720-F41BD7C8C5E6}" dt="2024-08-25T10:47:49.689" v="2427" actId="478"/>
          <ac:picMkLst>
            <pc:docMk/>
            <pc:sldMk cId="2507873659" sldId="262"/>
            <ac:picMk id="5" creationId="{01DEB533-0CB4-862E-876C-5E01C22C4097}"/>
          </ac:picMkLst>
        </pc:picChg>
        <pc:picChg chg="add del mod">
          <ac:chgData name="hazenbosch Isabel" userId="a54d93f2-33a3-4b90-9d88-4b33e81ddace" providerId="ADAL" clId="{3937B7F5-6658-40AD-8720-F41BD7C8C5E6}" dt="2024-08-25T11:19:13.793" v="2455"/>
          <ac:picMkLst>
            <pc:docMk/>
            <pc:sldMk cId="2507873659" sldId="262"/>
            <ac:picMk id="12" creationId="{82395FC9-6491-5373-7247-B18B045EEA1B}"/>
          </ac:picMkLst>
        </pc:picChg>
        <pc:picChg chg="add del mod">
          <ac:chgData name="hazenbosch Isabel" userId="a54d93f2-33a3-4b90-9d88-4b33e81ddace" providerId="ADAL" clId="{3937B7F5-6658-40AD-8720-F41BD7C8C5E6}" dt="2024-08-25T11:19:36.364" v="2458"/>
          <ac:picMkLst>
            <pc:docMk/>
            <pc:sldMk cId="2507873659" sldId="262"/>
            <ac:picMk id="13" creationId="{8458FB26-F04F-B002-E20B-7C5F2EA6E56A}"/>
          </ac:picMkLst>
        </pc:picChg>
        <pc:picChg chg="add del mod ord">
          <ac:chgData name="hazenbosch Isabel" userId="a54d93f2-33a3-4b90-9d88-4b33e81ddace" providerId="ADAL" clId="{3937B7F5-6658-40AD-8720-F41BD7C8C5E6}" dt="2024-08-25T11:20:22.822" v="2459"/>
          <ac:picMkLst>
            <pc:docMk/>
            <pc:sldMk cId="2507873659" sldId="262"/>
            <ac:picMk id="16" creationId="{068D611D-1DB7-83AD-C81F-334AFE17636C}"/>
          </ac:picMkLst>
        </pc:picChg>
        <pc:picChg chg="add del mod">
          <ac:chgData name="hazenbosch Isabel" userId="a54d93f2-33a3-4b90-9d88-4b33e81ddace" providerId="ADAL" clId="{3937B7F5-6658-40AD-8720-F41BD7C8C5E6}" dt="2024-08-25T11:20:57.736" v="2464"/>
          <ac:picMkLst>
            <pc:docMk/>
            <pc:sldMk cId="2507873659" sldId="262"/>
            <ac:picMk id="17" creationId="{86B73E4F-91DD-EE13-CD67-818C4821CDE3}"/>
          </ac:picMkLst>
        </pc:picChg>
        <pc:picChg chg="add del mod ord">
          <ac:chgData name="hazenbosch Isabel" userId="a54d93f2-33a3-4b90-9d88-4b33e81ddace" providerId="ADAL" clId="{3937B7F5-6658-40AD-8720-F41BD7C8C5E6}" dt="2024-08-25T11:24:16.517" v="2465"/>
          <ac:picMkLst>
            <pc:docMk/>
            <pc:sldMk cId="2507873659" sldId="262"/>
            <ac:picMk id="21" creationId="{CD6C02DD-E717-B187-384B-AED089A21B9E}"/>
          </ac:picMkLst>
        </pc:picChg>
        <pc:picChg chg="add del mod">
          <ac:chgData name="hazenbosch Isabel" userId="a54d93f2-33a3-4b90-9d88-4b33e81ddace" providerId="ADAL" clId="{3937B7F5-6658-40AD-8720-F41BD7C8C5E6}" dt="2024-08-26T11:51:24.713" v="2531" actId="478"/>
          <ac:picMkLst>
            <pc:docMk/>
            <pc:sldMk cId="2507873659" sldId="262"/>
            <ac:picMk id="22" creationId="{660FB720-893C-75B5-4886-B29866815E9D}"/>
          </ac:picMkLst>
        </pc:picChg>
      </pc:sldChg>
      <pc:sldChg chg="addSp delSp modSp mod modTransition delAnim modAnim delCm modCm modNotesTx">
        <pc:chgData name="hazenbosch Isabel" userId="a54d93f2-33a3-4b90-9d88-4b33e81ddace" providerId="ADAL" clId="{3937B7F5-6658-40AD-8720-F41BD7C8C5E6}" dt="2024-08-26T11:52:16.747" v="2548" actId="478"/>
        <pc:sldMkLst>
          <pc:docMk/>
          <pc:sldMk cId="306346686" sldId="310"/>
        </pc:sldMkLst>
        <pc:spChg chg="mod">
          <ac:chgData name="hazenbosch Isabel" userId="a54d93f2-33a3-4b90-9d88-4b33e81ddace" providerId="ADAL" clId="{3937B7F5-6658-40AD-8720-F41BD7C8C5E6}" dt="2024-08-12T07:54:40.683" v="1296" actId="20577"/>
          <ac:spMkLst>
            <pc:docMk/>
            <pc:sldMk cId="306346686" sldId="310"/>
            <ac:spMk id="2" creationId="{33E63B42-0997-4091-8D55-EE464F0BB1D4}"/>
          </ac:spMkLst>
        </pc:spChg>
        <pc:spChg chg="mod">
          <ac:chgData name="hazenbosch Isabel" userId="a54d93f2-33a3-4b90-9d88-4b33e81ddace" providerId="ADAL" clId="{3937B7F5-6658-40AD-8720-F41BD7C8C5E6}" dt="2024-08-12T09:46:42.189" v="1323" actId="2711"/>
          <ac:spMkLst>
            <pc:docMk/>
            <pc:sldMk cId="306346686" sldId="310"/>
            <ac:spMk id="3" creationId="{EE074A9E-269C-4B95-BDA1-F8EC108B814B}"/>
          </ac:spMkLst>
        </pc:spChg>
        <pc:spChg chg="mod">
          <ac:chgData name="hazenbosch Isabel" userId="a54d93f2-33a3-4b90-9d88-4b33e81ddace" providerId="ADAL" clId="{3937B7F5-6658-40AD-8720-F41BD7C8C5E6}" dt="2024-08-12T09:49:21.118" v="1326" actId="1076"/>
          <ac:spMkLst>
            <pc:docMk/>
            <pc:sldMk cId="306346686" sldId="310"/>
            <ac:spMk id="4" creationId="{EFC7C57C-6FCA-3070-9060-18F25B9B68CE}"/>
          </ac:spMkLst>
        </pc:spChg>
        <pc:spChg chg="mod">
          <ac:chgData name="hazenbosch Isabel" userId="a54d93f2-33a3-4b90-9d88-4b33e81ddace" providerId="ADAL" clId="{3937B7F5-6658-40AD-8720-F41BD7C8C5E6}" dt="2024-08-06T13:24:35.427" v="1284" actId="207"/>
          <ac:spMkLst>
            <pc:docMk/>
            <pc:sldMk cId="306346686" sldId="310"/>
            <ac:spMk id="6" creationId="{DE0A480E-0FD1-4173-B49B-8E67C89635E0}"/>
          </ac:spMkLst>
        </pc:spChg>
        <pc:spChg chg="mod">
          <ac:chgData name="hazenbosch Isabel" userId="a54d93f2-33a3-4b90-9d88-4b33e81ddace" providerId="ADAL" clId="{3937B7F5-6658-40AD-8720-F41BD7C8C5E6}" dt="2024-08-12T09:49:15.467" v="1325" actId="255"/>
          <ac:spMkLst>
            <pc:docMk/>
            <pc:sldMk cId="306346686" sldId="310"/>
            <ac:spMk id="7" creationId="{057D6513-89C2-BDA3-6CE1-5FC00F6B6AB6}"/>
          </ac:spMkLst>
        </pc:spChg>
        <pc:picChg chg="add del mod">
          <ac:chgData name="hazenbosch Isabel" userId="a54d93f2-33a3-4b90-9d88-4b33e81ddace" providerId="ADAL" clId="{3937B7F5-6658-40AD-8720-F41BD7C8C5E6}" dt="2024-08-25T11:49:08.904" v="2499"/>
          <ac:picMkLst>
            <pc:docMk/>
            <pc:sldMk cId="306346686" sldId="310"/>
            <ac:picMk id="8" creationId="{0DB96335-1F38-D0ED-E268-F016A4B223DC}"/>
          </ac:picMkLst>
        </pc:picChg>
        <pc:picChg chg="add del mod ord">
          <ac:chgData name="hazenbosch Isabel" userId="a54d93f2-33a3-4b90-9d88-4b33e81ddace" providerId="ADAL" clId="{3937B7F5-6658-40AD-8720-F41BD7C8C5E6}" dt="2024-08-25T11:49:34.215" v="2500"/>
          <ac:picMkLst>
            <pc:docMk/>
            <pc:sldMk cId="306346686" sldId="310"/>
            <ac:picMk id="10" creationId="{01FBA6B6-E629-5876-02C4-D62ECDDDD994}"/>
          </ac:picMkLst>
        </pc:picChg>
        <pc:picChg chg="add del mod">
          <ac:chgData name="hazenbosch Isabel" userId="a54d93f2-33a3-4b90-9d88-4b33e81ddace" providerId="ADAL" clId="{3937B7F5-6658-40AD-8720-F41BD7C8C5E6}" dt="2024-08-26T11:52:16.747" v="2548" actId="478"/>
          <ac:picMkLst>
            <pc:docMk/>
            <pc:sldMk cId="306346686" sldId="310"/>
            <ac:picMk id="11" creationId="{60E2F3AD-7987-00B7-3CD0-ABD338A9F9B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41.576" v="2351"/>
              <pc2:cmMkLst xmlns:pc2="http://schemas.microsoft.com/office/powerpoint/2019/9/main/command">
                <pc:docMk/>
                <pc:sldMk cId="306346686" sldId="310"/>
                <pc2:cmMk id="{3587164E-E0D5-48E3-B420-AE9D01934C49}"/>
              </pc2:cmMkLst>
            </pc226:cmChg>
          </p:ext>
        </pc:extLst>
      </pc:sldChg>
      <pc:sldChg chg="addSp delSp modSp mod modTransition delAnim modAnim delCm modCm modNotesTx">
        <pc:chgData name="hazenbosch Isabel" userId="a54d93f2-33a3-4b90-9d88-4b33e81ddace" providerId="ADAL" clId="{3937B7F5-6658-40AD-8720-F41BD7C8C5E6}" dt="2024-08-26T11:51:33.714" v="2533" actId="20577"/>
        <pc:sldMkLst>
          <pc:docMk/>
          <pc:sldMk cId="1562877688" sldId="772"/>
        </pc:sldMkLst>
        <pc:spChg chg="mod">
          <ac:chgData name="hazenbosch Isabel" userId="a54d93f2-33a3-4b90-9d88-4b33e81ddace" providerId="ADAL" clId="{3937B7F5-6658-40AD-8720-F41BD7C8C5E6}" dt="2024-08-19T07:52:38.129" v="1920" actId="27636"/>
          <ac:spMkLst>
            <pc:docMk/>
            <pc:sldMk cId="1562877688" sldId="772"/>
            <ac:spMk id="3" creationId="{12797FBF-CA2A-44BE-A00D-63B0418B23D2}"/>
          </ac:spMkLst>
        </pc:spChg>
        <pc:picChg chg="add del mod">
          <ac:chgData name="hazenbosch Isabel" userId="a54d93f2-33a3-4b90-9d88-4b33e81ddace" providerId="ADAL" clId="{3937B7F5-6658-40AD-8720-F41BD7C8C5E6}" dt="2024-08-25T11:20:57.736" v="2464"/>
          <ac:picMkLst>
            <pc:docMk/>
            <pc:sldMk cId="1562877688" sldId="772"/>
            <ac:picMk id="7" creationId="{CDAB692E-E47E-7B13-29F1-FB8742BC4FB1}"/>
          </ac:picMkLst>
        </pc:picChg>
        <pc:picChg chg="add del mod ord">
          <ac:chgData name="hazenbosch Isabel" userId="a54d93f2-33a3-4b90-9d88-4b33e81ddace" providerId="ADAL" clId="{3937B7F5-6658-40AD-8720-F41BD7C8C5E6}" dt="2024-08-25T11:24:16.517" v="2465"/>
          <ac:picMkLst>
            <pc:docMk/>
            <pc:sldMk cId="1562877688" sldId="772"/>
            <ac:picMk id="12" creationId="{400D192C-71EF-7C0C-A6A4-5EC1EEF8AF15}"/>
          </ac:picMkLst>
        </pc:picChg>
        <pc:picChg chg="add del mod">
          <ac:chgData name="hazenbosch Isabel" userId="a54d93f2-33a3-4b90-9d88-4b33e81ddace" providerId="ADAL" clId="{3937B7F5-6658-40AD-8720-F41BD7C8C5E6}" dt="2024-08-26T11:51:29.717" v="2532" actId="478"/>
          <ac:picMkLst>
            <pc:docMk/>
            <pc:sldMk cId="1562877688" sldId="772"/>
            <ac:picMk id="13" creationId="{D261A627-9D07-CB1D-D632-951E0FA1504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6:21.818" v="2340"/>
              <pc2:cmMkLst xmlns:pc2="http://schemas.microsoft.com/office/powerpoint/2019/9/main/command">
                <pc:docMk/>
                <pc:sldMk cId="1562877688" sldId="772"/>
                <pc2:cmMk id="{07C4C858-3375-4AF2-9F8C-14790F5A1577}"/>
              </pc2:cmMkLst>
            </pc226:cmChg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6:23.772" v="2341"/>
              <pc2:cmMkLst xmlns:pc2="http://schemas.microsoft.com/office/powerpoint/2019/9/main/command">
                <pc:docMk/>
                <pc:sldMk cId="1562877688" sldId="772"/>
                <pc2:cmMk id="{74AB77E4-32B8-4FF1-92FC-0D2876CDA188}"/>
              </pc2:cmMkLst>
            </pc226:cmChg>
          </p:ext>
        </pc:extLst>
      </pc:sldChg>
      <pc:sldChg chg="addSp delSp modSp mod modTransition delAnim modAnim modNotesTx">
        <pc:chgData name="hazenbosch Isabel" userId="a54d93f2-33a3-4b90-9d88-4b33e81ddace" providerId="ADAL" clId="{3937B7F5-6658-40AD-8720-F41BD7C8C5E6}" dt="2024-08-26T11:51:36.656" v="2534" actId="478"/>
        <pc:sldMkLst>
          <pc:docMk/>
          <pc:sldMk cId="2389750885" sldId="790"/>
        </pc:sldMkLst>
        <pc:spChg chg="mod">
          <ac:chgData name="hazenbosch Isabel" userId="a54d93f2-33a3-4b90-9d88-4b33e81ddace" providerId="ADAL" clId="{3937B7F5-6658-40AD-8720-F41BD7C8C5E6}" dt="2024-08-14T11:41:36.090" v="1828" actId="1076"/>
          <ac:spMkLst>
            <pc:docMk/>
            <pc:sldMk cId="2389750885" sldId="790"/>
            <ac:spMk id="7" creationId="{E4CEA208-B3C9-EF44-2693-4BA5DE7037D1}"/>
          </ac:spMkLst>
        </pc:spChg>
        <pc:picChg chg="add del mod">
          <ac:chgData name="hazenbosch Isabel" userId="a54d93f2-33a3-4b90-9d88-4b33e81ddace" providerId="ADAL" clId="{3937B7F5-6658-40AD-8720-F41BD7C8C5E6}" dt="2024-08-25T11:20:57.736" v="2464"/>
          <ac:picMkLst>
            <pc:docMk/>
            <pc:sldMk cId="2389750885" sldId="790"/>
            <ac:picMk id="8" creationId="{498C2D1D-7181-817B-F7F3-55760F809005}"/>
          </ac:picMkLst>
        </pc:picChg>
        <pc:picChg chg="add del mod ord">
          <ac:chgData name="hazenbosch Isabel" userId="a54d93f2-33a3-4b90-9d88-4b33e81ddace" providerId="ADAL" clId="{3937B7F5-6658-40AD-8720-F41BD7C8C5E6}" dt="2024-08-25T11:24:16.517" v="2465"/>
          <ac:picMkLst>
            <pc:docMk/>
            <pc:sldMk cId="2389750885" sldId="790"/>
            <ac:picMk id="12" creationId="{C2A67A6C-F64F-030B-6CDF-F061B54B01A0}"/>
          </ac:picMkLst>
        </pc:picChg>
        <pc:picChg chg="add del mod">
          <ac:chgData name="hazenbosch Isabel" userId="a54d93f2-33a3-4b90-9d88-4b33e81ddace" providerId="ADAL" clId="{3937B7F5-6658-40AD-8720-F41BD7C8C5E6}" dt="2024-08-25T11:54:53.418" v="2508"/>
          <ac:picMkLst>
            <pc:docMk/>
            <pc:sldMk cId="2389750885" sldId="790"/>
            <ac:picMk id="13" creationId="{A168CE4E-EBB0-E23E-DEC1-C5473F40217D}"/>
          </ac:picMkLst>
        </pc:picChg>
        <pc:picChg chg="add del mod ord">
          <ac:chgData name="hazenbosch Isabel" userId="a54d93f2-33a3-4b90-9d88-4b33e81ddace" providerId="ADAL" clId="{3937B7F5-6658-40AD-8720-F41BD7C8C5E6}" dt="2024-08-25T11:55:52.013" v="2509"/>
          <ac:picMkLst>
            <pc:docMk/>
            <pc:sldMk cId="2389750885" sldId="790"/>
            <ac:picMk id="26" creationId="{5B6CF4BB-7F0F-8940-F395-A41D098CF5BF}"/>
          </ac:picMkLst>
        </pc:picChg>
        <pc:picChg chg="add del mod">
          <ac:chgData name="hazenbosch Isabel" userId="a54d93f2-33a3-4b90-9d88-4b33e81ddace" providerId="ADAL" clId="{3937B7F5-6658-40AD-8720-F41BD7C8C5E6}" dt="2024-08-26T11:51:36.656" v="2534" actId="478"/>
          <ac:picMkLst>
            <pc:docMk/>
            <pc:sldMk cId="2389750885" sldId="790"/>
            <ac:picMk id="27" creationId="{D758642A-884B-FC87-E081-1DFF5218FC62}"/>
          </ac:picMkLst>
        </pc:picChg>
      </pc:sldChg>
      <pc:sldChg chg="addSp delSp modSp mod modTransition delAnim modAnim delCm modCm modNotesTx">
        <pc:chgData name="hazenbosch Isabel" userId="a54d93f2-33a3-4b90-9d88-4b33e81ddace" providerId="ADAL" clId="{3937B7F5-6658-40AD-8720-F41BD7C8C5E6}" dt="2024-08-26T11:51:43.728" v="2535" actId="478"/>
        <pc:sldMkLst>
          <pc:docMk/>
          <pc:sldMk cId="2849502061" sldId="791"/>
        </pc:sldMkLst>
        <pc:spChg chg="mod">
          <ac:chgData name="hazenbosch Isabel" userId="a54d93f2-33a3-4b90-9d88-4b33e81ddace" providerId="ADAL" clId="{3937B7F5-6658-40AD-8720-F41BD7C8C5E6}" dt="2024-08-23T13:24:57.936" v="2146" actId="20577"/>
          <ac:spMkLst>
            <pc:docMk/>
            <pc:sldMk cId="2849502061" sldId="791"/>
            <ac:spMk id="3" creationId="{4F247E18-C7EE-5A7D-A3DA-6CEA17304852}"/>
          </ac:spMkLst>
        </pc:spChg>
        <pc:picChg chg="add del mod">
          <ac:chgData name="hazenbosch Isabel" userId="a54d93f2-33a3-4b90-9d88-4b33e81ddace" providerId="ADAL" clId="{3937B7F5-6658-40AD-8720-F41BD7C8C5E6}" dt="2024-08-25T11:24:55.015" v="2467"/>
          <ac:picMkLst>
            <pc:docMk/>
            <pc:sldMk cId="2849502061" sldId="791"/>
            <ac:picMk id="5" creationId="{7B05B2C9-F095-49B2-B6A2-4561BE74C7FD}"/>
          </ac:picMkLst>
        </pc:picChg>
        <pc:picChg chg="add del mod ord">
          <ac:chgData name="hazenbosch Isabel" userId="a54d93f2-33a3-4b90-9d88-4b33e81ddace" providerId="ADAL" clId="{3937B7F5-6658-40AD-8720-F41BD7C8C5E6}" dt="2024-08-25T11:26:02.823" v="2468"/>
          <ac:picMkLst>
            <pc:docMk/>
            <pc:sldMk cId="2849502061" sldId="791"/>
            <ac:picMk id="7" creationId="{AC3252A6-9937-96A0-FF4A-304A330C4A21}"/>
          </ac:picMkLst>
        </pc:picChg>
        <pc:picChg chg="add del mod">
          <ac:chgData name="hazenbosch Isabel" userId="a54d93f2-33a3-4b90-9d88-4b33e81ddace" providerId="ADAL" clId="{3937B7F5-6658-40AD-8720-F41BD7C8C5E6}" dt="2024-08-25T11:27:41.523" v="2470"/>
          <ac:picMkLst>
            <pc:docMk/>
            <pc:sldMk cId="2849502061" sldId="791"/>
            <ac:picMk id="8" creationId="{DEAA3075-E33B-574C-5415-E5B729727EB4}"/>
          </ac:picMkLst>
        </pc:picChg>
        <pc:picChg chg="add del mod ord">
          <ac:chgData name="hazenbosch Isabel" userId="a54d93f2-33a3-4b90-9d88-4b33e81ddace" providerId="ADAL" clId="{3937B7F5-6658-40AD-8720-F41BD7C8C5E6}" dt="2024-08-25T11:27:48.884" v="2471"/>
          <ac:picMkLst>
            <pc:docMk/>
            <pc:sldMk cId="2849502061" sldId="791"/>
            <ac:picMk id="15" creationId="{C2870A4C-5FC1-4378-B2F4-065D06772F0A}"/>
          </ac:picMkLst>
        </pc:picChg>
        <pc:picChg chg="add del mod">
          <ac:chgData name="hazenbosch Isabel" userId="a54d93f2-33a3-4b90-9d88-4b33e81ddace" providerId="ADAL" clId="{3937B7F5-6658-40AD-8720-F41BD7C8C5E6}" dt="2024-08-25T11:27:51.215" v="2473"/>
          <ac:picMkLst>
            <pc:docMk/>
            <pc:sldMk cId="2849502061" sldId="791"/>
            <ac:picMk id="16" creationId="{8DDE23F3-1C0A-98B4-3E38-11082B46D9AD}"/>
          </ac:picMkLst>
        </pc:picChg>
        <pc:picChg chg="add del mod ord">
          <ac:chgData name="hazenbosch Isabel" userId="a54d93f2-33a3-4b90-9d88-4b33e81ddace" providerId="ADAL" clId="{3937B7F5-6658-40AD-8720-F41BD7C8C5E6}" dt="2024-08-25T11:28:58.004" v="2474"/>
          <ac:picMkLst>
            <pc:docMk/>
            <pc:sldMk cId="2849502061" sldId="791"/>
            <ac:picMk id="19" creationId="{E47AA7A5-3651-60FA-24C6-0E0681318E62}"/>
          </ac:picMkLst>
        </pc:picChg>
        <pc:picChg chg="add del mod">
          <ac:chgData name="hazenbosch Isabel" userId="a54d93f2-33a3-4b90-9d88-4b33e81ddace" providerId="ADAL" clId="{3937B7F5-6658-40AD-8720-F41BD7C8C5E6}" dt="2024-08-26T11:51:43.728" v="2535" actId="478"/>
          <ac:picMkLst>
            <pc:docMk/>
            <pc:sldMk cId="2849502061" sldId="791"/>
            <ac:picMk id="20" creationId="{4059CCFA-FFCA-1A25-E144-E9EAE00453B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6:34" v="2342"/>
              <pc2:cmMkLst xmlns:pc2="http://schemas.microsoft.com/office/powerpoint/2019/9/main/command">
                <pc:docMk/>
                <pc:sldMk cId="2849502061" sldId="791"/>
                <pc2:cmMk id="{00BA0981-564D-450C-A985-033E685FEE04}"/>
              </pc2:cmMkLst>
            </pc226:cmChg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6:42.369" v="2343"/>
              <pc2:cmMkLst xmlns:pc2="http://schemas.microsoft.com/office/powerpoint/2019/9/main/command">
                <pc:docMk/>
                <pc:sldMk cId="2849502061" sldId="791"/>
                <pc2:cmMk id="{C76FA2AC-A6A7-43D5-BD6F-8C2210F4F401}"/>
              </pc2:cmMkLst>
            </pc226:cmChg>
          </p:ext>
        </pc:extLst>
      </pc:sldChg>
      <pc:sldChg chg="addSp delSp modSp mod modTransition delAnim modAnim addCm delCm modCm modNotesTx">
        <pc:chgData name="hazenbosch Isabel" userId="a54d93f2-33a3-4b90-9d88-4b33e81ddace" providerId="ADAL" clId="{3937B7F5-6658-40AD-8720-F41BD7C8C5E6}" dt="2024-08-26T11:51:49.289" v="2537" actId="478"/>
        <pc:sldMkLst>
          <pc:docMk/>
          <pc:sldMk cId="3899799825" sldId="792"/>
        </pc:sldMkLst>
        <pc:spChg chg="mod">
          <ac:chgData name="hazenbosch Isabel" userId="a54d93f2-33a3-4b90-9d88-4b33e81ddace" providerId="ADAL" clId="{3937B7F5-6658-40AD-8720-F41BD7C8C5E6}" dt="2024-08-23T13:27:25.532" v="2202" actId="27636"/>
          <ac:spMkLst>
            <pc:docMk/>
            <pc:sldMk cId="3899799825" sldId="792"/>
            <ac:spMk id="3" creationId="{4A339D88-3F20-13F9-B794-E05BA0364815}"/>
          </ac:spMkLst>
        </pc:spChg>
        <pc:spChg chg="mod">
          <ac:chgData name="hazenbosch Isabel" userId="a54d93f2-33a3-4b90-9d88-4b33e81ddace" providerId="ADAL" clId="{3937B7F5-6658-40AD-8720-F41BD7C8C5E6}" dt="2024-08-23T13:26:43.781" v="2190" actId="1076"/>
          <ac:spMkLst>
            <pc:docMk/>
            <pc:sldMk cId="3899799825" sldId="792"/>
            <ac:spMk id="4" creationId="{CCEC3864-24B3-FB05-7C2E-9EE917A02736}"/>
          </ac:spMkLst>
        </pc:spChg>
        <pc:spChg chg="mod">
          <ac:chgData name="hazenbosch Isabel" userId="a54d93f2-33a3-4b90-9d88-4b33e81ddace" providerId="ADAL" clId="{3937B7F5-6658-40AD-8720-F41BD7C8C5E6}" dt="2024-08-23T13:26:32.748" v="2188" actId="1076"/>
          <ac:spMkLst>
            <pc:docMk/>
            <pc:sldMk cId="3899799825" sldId="792"/>
            <ac:spMk id="7" creationId="{99F28B19-C3AA-CD43-7EE7-16C9A2015B40}"/>
          </ac:spMkLst>
        </pc:spChg>
        <pc:spChg chg="mod">
          <ac:chgData name="hazenbosch Isabel" userId="a54d93f2-33a3-4b90-9d88-4b33e81ddace" providerId="ADAL" clId="{3937B7F5-6658-40AD-8720-F41BD7C8C5E6}" dt="2024-08-23T13:26:35.247" v="2189" actId="1076"/>
          <ac:spMkLst>
            <pc:docMk/>
            <pc:sldMk cId="3899799825" sldId="792"/>
            <ac:spMk id="8" creationId="{49D51EC8-6C4F-3D1B-9BF7-7BFD5C15B49F}"/>
          </ac:spMkLst>
        </pc:spChg>
        <pc:picChg chg="mod">
          <ac:chgData name="hazenbosch Isabel" userId="a54d93f2-33a3-4b90-9d88-4b33e81ddace" providerId="ADAL" clId="{3937B7F5-6658-40AD-8720-F41BD7C8C5E6}" dt="2024-08-23T13:27:49.511" v="2204" actId="1076"/>
          <ac:picMkLst>
            <pc:docMk/>
            <pc:sldMk cId="3899799825" sldId="792"/>
            <ac:picMk id="5" creationId="{C74E1520-B4EA-122D-6576-7C453B9E2922}"/>
          </ac:picMkLst>
        </pc:picChg>
        <pc:picChg chg="add del mod">
          <ac:chgData name="hazenbosch Isabel" userId="a54d93f2-33a3-4b90-9d88-4b33e81ddace" providerId="ADAL" clId="{3937B7F5-6658-40AD-8720-F41BD7C8C5E6}" dt="2024-08-25T11:35:01.594" v="2480"/>
          <ac:picMkLst>
            <pc:docMk/>
            <pc:sldMk cId="3899799825" sldId="792"/>
            <ac:picMk id="17" creationId="{B0AD2136-2628-2964-BA19-810F83BC8147}"/>
          </ac:picMkLst>
        </pc:picChg>
        <pc:picChg chg="add del mod ord">
          <ac:chgData name="hazenbosch Isabel" userId="a54d93f2-33a3-4b90-9d88-4b33e81ddace" providerId="ADAL" clId="{3937B7F5-6658-40AD-8720-F41BD7C8C5E6}" dt="2024-08-25T11:35:08.024" v="2481"/>
          <ac:picMkLst>
            <pc:docMk/>
            <pc:sldMk cId="3899799825" sldId="792"/>
            <ac:picMk id="20" creationId="{44684BE4-85E6-1BCF-28C1-9ADF80667B03}"/>
          </ac:picMkLst>
        </pc:picChg>
        <pc:picChg chg="add del mod">
          <ac:chgData name="hazenbosch Isabel" userId="a54d93f2-33a3-4b90-9d88-4b33e81ddace" providerId="ADAL" clId="{3937B7F5-6658-40AD-8720-F41BD7C8C5E6}" dt="2024-08-25T11:35:10.263" v="2483"/>
          <ac:picMkLst>
            <pc:docMk/>
            <pc:sldMk cId="3899799825" sldId="792"/>
            <ac:picMk id="21" creationId="{54C8B71C-CF90-6707-C59F-BE3024D8AC8D}"/>
          </ac:picMkLst>
        </pc:picChg>
        <pc:picChg chg="add del mod ord">
          <ac:chgData name="hazenbosch Isabel" userId="a54d93f2-33a3-4b90-9d88-4b33e81ddace" providerId="ADAL" clId="{3937B7F5-6658-40AD-8720-F41BD7C8C5E6}" dt="2024-08-25T11:36:43.601" v="2484"/>
          <ac:picMkLst>
            <pc:docMk/>
            <pc:sldMk cId="3899799825" sldId="792"/>
            <ac:picMk id="24" creationId="{963D4E81-4A67-47D4-64D9-A9CA3F701F5A}"/>
          </ac:picMkLst>
        </pc:picChg>
        <pc:picChg chg="add del mod">
          <ac:chgData name="hazenbosch Isabel" userId="a54d93f2-33a3-4b90-9d88-4b33e81ddace" providerId="ADAL" clId="{3937B7F5-6658-40AD-8720-F41BD7C8C5E6}" dt="2024-08-26T11:51:49.289" v="2537" actId="478"/>
          <ac:picMkLst>
            <pc:docMk/>
            <pc:sldMk cId="3899799825" sldId="792"/>
            <ac:picMk id="25" creationId="{C69A1128-63D4-BEC6-0397-40E0716397A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hazenbosch Isabel" userId="a54d93f2-33a3-4b90-9d88-4b33e81ddace" providerId="ADAL" clId="{3937B7F5-6658-40AD-8720-F41BD7C8C5E6}" dt="2024-08-19T07:54:34.509" v="1930"/>
              <pc2:cmMkLst xmlns:pc2="http://schemas.microsoft.com/office/powerpoint/2019/9/main/command">
                <pc:docMk/>
                <pc:sldMk cId="3899799825" sldId="792"/>
                <pc2:cmMk id="{FE1F6B01-A625-41A2-9E10-65DDB4541042}"/>
              </pc2:cmMkLst>
            </pc226:cmChg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0T09:32:21.580" v="2069"/>
              <pc2:cmMkLst xmlns:pc2="http://schemas.microsoft.com/office/powerpoint/2019/9/main/command">
                <pc:docMk/>
                <pc:sldMk cId="3899799825" sldId="792"/>
                <pc2:cmMk id="{5135D4B9-9307-42C3-B2D5-5A81979EA32B}"/>
              </pc2:cmMkLst>
            </pc226:cmChg>
          </p:ext>
        </pc:extLst>
      </pc:sldChg>
      <pc:sldChg chg="addSp delSp modSp mod modTransition delAnim modNotesTx">
        <pc:chgData name="hazenbosch Isabel" userId="a54d93f2-33a3-4b90-9d88-4b33e81ddace" providerId="ADAL" clId="{3937B7F5-6658-40AD-8720-F41BD7C8C5E6}" dt="2024-08-26T11:51:53.890" v="2539" actId="478"/>
        <pc:sldMkLst>
          <pc:docMk/>
          <pc:sldMk cId="345661511" sldId="793"/>
        </pc:sldMkLst>
        <pc:spChg chg="mod">
          <ac:chgData name="hazenbosch Isabel" userId="a54d93f2-33a3-4b90-9d88-4b33e81ddace" providerId="ADAL" clId="{3937B7F5-6658-40AD-8720-F41BD7C8C5E6}" dt="2024-08-23T15:23:51.345" v="2307" actId="1076"/>
          <ac:spMkLst>
            <pc:docMk/>
            <pc:sldMk cId="345661511" sldId="793"/>
            <ac:spMk id="2" creationId="{339BC492-8711-DA22-99C9-FBA75AF41C90}"/>
          </ac:spMkLst>
        </pc:spChg>
        <pc:spChg chg="del">
          <ac:chgData name="hazenbosch Isabel" userId="a54d93f2-33a3-4b90-9d88-4b33e81ddace" providerId="ADAL" clId="{3937B7F5-6658-40AD-8720-F41BD7C8C5E6}" dt="2024-08-23T15:23:44.234" v="2306" actId="478"/>
          <ac:spMkLst>
            <pc:docMk/>
            <pc:sldMk cId="345661511" sldId="793"/>
            <ac:spMk id="37" creationId="{4E2490AA-4C05-BAE6-2DA2-FCC167A06C41}"/>
          </ac:spMkLst>
        </pc:spChg>
        <pc:picChg chg="add del mod">
          <ac:chgData name="hazenbosch Isabel" userId="a54d93f2-33a3-4b90-9d88-4b33e81ddace" providerId="ADAL" clId="{3937B7F5-6658-40AD-8720-F41BD7C8C5E6}" dt="2024-08-26T11:51:53.890" v="2539" actId="478"/>
          <ac:picMkLst>
            <pc:docMk/>
            <pc:sldMk cId="345661511" sldId="793"/>
            <ac:picMk id="9" creationId="{8726A730-D7D8-2A85-DF74-CC9F91E87EB0}"/>
          </ac:picMkLst>
        </pc:picChg>
      </pc:sldChg>
      <pc:sldChg chg="addSp delSp modSp mod modTransition delAnim modNotesTx">
        <pc:chgData name="hazenbosch Isabel" userId="a54d93f2-33a3-4b90-9d88-4b33e81ddace" providerId="ADAL" clId="{3937B7F5-6658-40AD-8720-F41BD7C8C5E6}" dt="2024-08-26T11:51:56.208" v="2540" actId="478"/>
        <pc:sldMkLst>
          <pc:docMk/>
          <pc:sldMk cId="2357723991" sldId="794"/>
        </pc:sldMkLst>
        <pc:spChg chg="mod">
          <ac:chgData name="hazenbosch Isabel" userId="a54d93f2-33a3-4b90-9d88-4b33e81ddace" providerId="ADAL" clId="{3937B7F5-6658-40AD-8720-F41BD7C8C5E6}" dt="2024-08-12T09:53:09.705" v="1337" actId="13926"/>
          <ac:spMkLst>
            <pc:docMk/>
            <pc:sldMk cId="2357723991" sldId="794"/>
            <ac:spMk id="10" creationId="{57DB154C-4E71-8492-933F-866C7C717EA0}"/>
          </ac:spMkLst>
        </pc:spChg>
        <pc:spChg chg="mod">
          <ac:chgData name="hazenbosch Isabel" userId="a54d93f2-33a3-4b90-9d88-4b33e81ddace" providerId="ADAL" clId="{3937B7F5-6658-40AD-8720-F41BD7C8C5E6}" dt="2024-08-12T09:53:27.030" v="1340" actId="13926"/>
          <ac:spMkLst>
            <pc:docMk/>
            <pc:sldMk cId="2357723991" sldId="794"/>
            <ac:spMk id="11" creationId="{C7FEAE74-4B65-153D-98C6-0F7C7449E978}"/>
          </ac:spMkLst>
        </pc:spChg>
        <pc:picChg chg="add del mod">
          <ac:chgData name="hazenbosch Isabel" userId="a54d93f2-33a3-4b90-9d88-4b33e81ddace" providerId="ADAL" clId="{3937B7F5-6658-40AD-8720-F41BD7C8C5E6}" dt="2024-08-26T11:51:56.208" v="2540" actId="478"/>
          <ac:picMkLst>
            <pc:docMk/>
            <pc:sldMk cId="2357723991" sldId="794"/>
            <ac:picMk id="13" creationId="{90494629-56F5-EC7E-32E9-DA87CE563D3E}"/>
          </ac:picMkLst>
        </pc:picChg>
      </pc:sldChg>
      <pc:sldChg chg="addSp delSp modSp mod modTransition delAnim delCm modCm modNotesTx">
        <pc:chgData name="hazenbosch Isabel" userId="a54d93f2-33a3-4b90-9d88-4b33e81ddace" providerId="ADAL" clId="{3937B7F5-6658-40AD-8720-F41BD7C8C5E6}" dt="2024-08-26T11:51:59.628" v="2541" actId="478"/>
        <pc:sldMkLst>
          <pc:docMk/>
          <pc:sldMk cId="2237293593" sldId="795"/>
        </pc:sldMkLst>
        <pc:spChg chg="mod">
          <ac:chgData name="hazenbosch Isabel" userId="a54d93f2-33a3-4b90-9d88-4b33e81ddace" providerId="ADAL" clId="{3937B7F5-6658-40AD-8720-F41BD7C8C5E6}" dt="2024-08-20T09:39:28.431" v="2114" actId="20577"/>
          <ac:spMkLst>
            <pc:docMk/>
            <pc:sldMk cId="2237293593" sldId="795"/>
            <ac:spMk id="8" creationId="{08D1FDCB-B000-53F7-F5DF-4DA27D8E2B63}"/>
          </ac:spMkLst>
        </pc:spChg>
        <pc:spChg chg="mod">
          <ac:chgData name="hazenbosch Isabel" userId="a54d93f2-33a3-4b90-9d88-4b33e81ddace" providerId="ADAL" clId="{3937B7F5-6658-40AD-8720-F41BD7C8C5E6}" dt="2024-08-23T15:30:17.266" v="2322" actId="20577"/>
          <ac:spMkLst>
            <pc:docMk/>
            <pc:sldMk cId="2237293593" sldId="795"/>
            <ac:spMk id="13" creationId="{26D9F263-7F99-396C-8F89-1F0B35E613ED}"/>
          </ac:spMkLst>
        </pc:spChg>
        <pc:picChg chg="add del mod">
          <ac:chgData name="hazenbosch Isabel" userId="a54d93f2-33a3-4b90-9d88-4b33e81ddace" providerId="ADAL" clId="{3937B7F5-6658-40AD-8720-F41BD7C8C5E6}" dt="2024-08-26T11:51:59.628" v="2541" actId="478"/>
          <ac:picMkLst>
            <pc:docMk/>
            <pc:sldMk cId="2237293593" sldId="795"/>
            <ac:picMk id="15" creationId="{036337BA-6237-82BF-622B-C5E63DE1FAA2}"/>
          </ac:picMkLst>
        </pc:picChg>
        <pc:picChg chg="mod">
          <ac:chgData name="hazenbosch Isabel" userId="a54d93f2-33a3-4b90-9d88-4b33e81ddace" providerId="ADAL" clId="{3937B7F5-6658-40AD-8720-F41BD7C8C5E6}" dt="2024-08-20T09:39:52.080" v="2119" actId="1076"/>
          <ac:picMkLst>
            <pc:docMk/>
            <pc:sldMk cId="2237293593" sldId="795"/>
            <ac:picMk id="16" creationId="{578D37C8-344B-9D35-8043-E63137B226E7}"/>
          </ac:picMkLst>
        </pc:picChg>
        <pc:picChg chg="mod">
          <ac:chgData name="hazenbosch Isabel" userId="a54d93f2-33a3-4b90-9d88-4b33e81ddace" providerId="ADAL" clId="{3937B7F5-6658-40AD-8720-F41BD7C8C5E6}" dt="2024-08-12T12:19:55.787" v="1633" actId="1076"/>
          <ac:picMkLst>
            <pc:docMk/>
            <pc:sldMk cId="2237293593" sldId="795"/>
            <ac:picMk id="18" creationId="{A04E32B2-F902-6EAD-CA93-466074ADEEDC}"/>
          </ac:picMkLst>
        </pc:picChg>
        <pc:cxnChg chg="mod">
          <ac:chgData name="hazenbosch Isabel" userId="a54d93f2-33a3-4b90-9d88-4b33e81ddace" providerId="ADAL" clId="{3937B7F5-6658-40AD-8720-F41BD7C8C5E6}" dt="2024-08-20T09:39:35.852" v="2115" actId="1076"/>
          <ac:cxnSpMkLst>
            <pc:docMk/>
            <pc:sldMk cId="2237293593" sldId="795"/>
            <ac:cxnSpMk id="19" creationId="{F6B6E5CC-17DA-8267-8211-E2EFDE279AB2}"/>
          </ac:cxnSpMkLst>
        </pc:cxnChg>
        <pc:cxnChg chg="mod">
          <ac:chgData name="hazenbosch Isabel" userId="a54d93f2-33a3-4b90-9d88-4b33e81ddace" providerId="ADAL" clId="{3937B7F5-6658-40AD-8720-F41BD7C8C5E6}" dt="2024-08-20T09:39:42.435" v="2117" actId="1076"/>
          <ac:cxnSpMkLst>
            <pc:docMk/>
            <pc:sldMk cId="2237293593" sldId="795"/>
            <ac:cxnSpMk id="20" creationId="{5C6903FC-97BD-8AFB-F9CC-92A39588E4CE}"/>
          </ac:cxnSpMkLst>
        </pc:cxnChg>
        <pc:cxnChg chg="mod">
          <ac:chgData name="hazenbosch Isabel" userId="a54d93f2-33a3-4b90-9d88-4b33e81ddace" providerId="ADAL" clId="{3937B7F5-6658-40AD-8720-F41BD7C8C5E6}" dt="2024-08-12T12:20:14.252" v="1638" actId="14100"/>
          <ac:cxnSpMkLst>
            <pc:docMk/>
            <pc:sldMk cId="2237293593" sldId="795"/>
            <ac:cxnSpMk id="22" creationId="{93EA3AA5-5539-E931-5887-1AE5CD0A36EA}"/>
          </ac:cxnSpMkLst>
        </pc:cxnChg>
        <pc:cxnChg chg="mod">
          <ac:chgData name="hazenbosch Isabel" userId="a54d93f2-33a3-4b90-9d88-4b33e81ddace" providerId="ADAL" clId="{3937B7F5-6658-40AD-8720-F41BD7C8C5E6}" dt="2024-08-20T09:38:30.731" v="2092" actId="14100"/>
          <ac:cxnSpMkLst>
            <pc:docMk/>
            <pc:sldMk cId="2237293593" sldId="795"/>
            <ac:cxnSpMk id="23" creationId="{14E84DF7-2C8F-6EF2-FBE8-D4A3CFEFD98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16.111" v="2347"/>
              <pc2:cmMkLst xmlns:pc2="http://schemas.microsoft.com/office/powerpoint/2019/9/main/command">
                <pc:docMk/>
                <pc:sldMk cId="2237293593" sldId="795"/>
                <pc2:cmMk id="{F46CAC48-5669-46A0-9409-FF2B4B40DF7B}"/>
              </pc2:cmMkLst>
            </pc226:cmChg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12.444" v="2346"/>
              <pc2:cmMkLst xmlns:pc2="http://schemas.microsoft.com/office/powerpoint/2019/9/main/command">
                <pc:docMk/>
                <pc:sldMk cId="2237293593" sldId="795"/>
                <pc2:cmMk id="{F70E9DAA-3D9E-4AD6-BF8C-E93B6E955530}"/>
              </pc2:cmMkLst>
            </pc226:cmChg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08.835" v="2345"/>
              <pc2:cmMkLst xmlns:pc2="http://schemas.microsoft.com/office/powerpoint/2019/9/main/command">
                <pc:docMk/>
                <pc:sldMk cId="2237293593" sldId="795"/>
                <pc2:cmMk id="{510392B7-DF78-4A60-B341-4C73462ED542}"/>
              </pc2:cmMkLst>
            </pc226:cmChg>
          </p:ext>
        </pc:extLst>
      </pc:sldChg>
      <pc:sldChg chg="addSp delSp modSp mod modTransition delAnim delCm modCm modNotesTx">
        <pc:chgData name="hazenbosch Isabel" userId="a54d93f2-33a3-4b90-9d88-4b33e81ddace" providerId="ADAL" clId="{3937B7F5-6658-40AD-8720-F41BD7C8C5E6}" dt="2024-08-26T11:52:01.947" v="2542" actId="478"/>
        <pc:sldMkLst>
          <pc:docMk/>
          <pc:sldMk cId="2281504217" sldId="796"/>
        </pc:sldMkLst>
        <pc:spChg chg="mod">
          <ac:chgData name="hazenbosch Isabel" userId="a54d93f2-33a3-4b90-9d88-4b33e81ddace" providerId="ADAL" clId="{3937B7F5-6658-40AD-8720-F41BD7C8C5E6}" dt="2024-08-12T13:17:31.123" v="1813" actId="1076"/>
          <ac:spMkLst>
            <pc:docMk/>
            <pc:sldMk cId="2281504217" sldId="796"/>
            <ac:spMk id="5" creationId="{1D0A97DC-8C72-E634-C03C-77D092A2007F}"/>
          </ac:spMkLst>
        </pc:spChg>
        <pc:spChg chg="mod">
          <ac:chgData name="hazenbosch Isabel" userId="a54d93f2-33a3-4b90-9d88-4b33e81ddace" providerId="ADAL" clId="{3937B7F5-6658-40AD-8720-F41BD7C8C5E6}" dt="2024-08-12T13:17:22.723" v="1811" actId="1076"/>
          <ac:spMkLst>
            <pc:docMk/>
            <pc:sldMk cId="2281504217" sldId="796"/>
            <ac:spMk id="6" creationId="{53A5B020-3E11-8873-FB65-82C42B670012}"/>
          </ac:spMkLst>
        </pc:spChg>
        <pc:spChg chg="mod">
          <ac:chgData name="hazenbosch Isabel" userId="a54d93f2-33a3-4b90-9d88-4b33e81ddace" providerId="ADAL" clId="{3937B7F5-6658-40AD-8720-F41BD7C8C5E6}" dt="2024-08-12T12:36:34.545" v="1644" actId="1076"/>
          <ac:spMkLst>
            <pc:docMk/>
            <pc:sldMk cId="2281504217" sldId="796"/>
            <ac:spMk id="7" creationId="{68A1F314-6F9B-C26D-34C1-05E07C47E2B9}"/>
          </ac:spMkLst>
        </pc:spChg>
        <pc:spChg chg="mod">
          <ac:chgData name="hazenbosch Isabel" userId="a54d93f2-33a3-4b90-9d88-4b33e81ddace" providerId="ADAL" clId="{3937B7F5-6658-40AD-8720-F41BD7C8C5E6}" dt="2024-08-12T13:17:14.149" v="1810" actId="1076"/>
          <ac:spMkLst>
            <pc:docMk/>
            <pc:sldMk cId="2281504217" sldId="796"/>
            <ac:spMk id="8" creationId="{766D5205-5F85-533E-DA7B-D483B7E3B009}"/>
          </ac:spMkLst>
        </pc:spChg>
        <pc:spChg chg="add mod">
          <ac:chgData name="hazenbosch Isabel" userId="a54d93f2-33a3-4b90-9d88-4b33e81ddace" providerId="ADAL" clId="{3937B7F5-6658-40AD-8720-F41BD7C8C5E6}" dt="2024-08-12T12:37:04.613" v="1651" actId="1076"/>
          <ac:spMkLst>
            <pc:docMk/>
            <pc:sldMk cId="2281504217" sldId="796"/>
            <ac:spMk id="9" creationId="{A5A526AE-F00B-EAB3-ECB8-5321D68136EB}"/>
          </ac:spMkLst>
        </pc:spChg>
        <pc:spChg chg="mod">
          <ac:chgData name="hazenbosch Isabel" userId="a54d93f2-33a3-4b90-9d88-4b33e81ddace" providerId="ADAL" clId="{3937B7F5-6658-40AD-8720-F41BD7C8C5E6}" dt="2024-08-12T12:38:35.766" v="1783" actId="1076"/>
          <ac:spMkLst>
            <pc:docMk/>
            <pc:sldMk cId="2281504217" sldId="796"/>
            <ac:spMk id="10" creationId="{157ADDEC-D3E0-8A74-722E-373CEB021FCF}"/>
          </ac:spMkLst>
        </pc:spChg>
        <pc:spChg chg="mod">
          <ac:chgData name="hazenbosch Isabel" userId="a54d93f2-33a3-4b90-9d88-4b33e81ddace" providerId="ADAL" clId="{3937B7F5-6658-40AD-8720-F41BD7C8C5E6}" dt="2024-08-12T13:17:27.005" v="1812" actId="1076"/>
          <ac:spMkLst>
            <pc:docMk/>
            <pc:sldMk cId="2281504217" sldId="796"/>
            <ac:spMk id="11" creationId="{CCC298D2-9771-9656-ECED-0B9599A8ECA1}"/>
          </ac:spMkLst>
        </pc:spChg>
        <pc:spChg chg="mod">
          <ac:chgData name="hazenbosch Isabel" userId="a54d93f2-33a3-4b90-9d88-4b33e81ddace" providerId="ADAL" clId="{3937B7F5-6658-40AD-8720-F41BD7C8C5E6}" dt="2024-08-12T12:36:37.963" v="1645" actId="1076"/>
          <ac:spMkLst>
            <pc:docMk/>
            <pc:sldMk cId="2281504217" sldId="796"/>
            <ac:spMk id="12" creationId="{92716362-75FB-8036-2328-E616B1714FA9}"/>
          </ac:spMkLst>
        </pc:spChg>
        <pc:spChg chg="mod">
          <ac:chgData name="hazenbosch Isabel" userId="a54d93f2-33a3-4b90-9d88-4b33e81ddace" providerId="ADAL" clId="{3937B7F5-6658-40AD-8720-F41BD7C8C5E6}" dt="2024-08-23T15:31:01.748" v="2337" actId="20577"/>
          <ac:spMkLst>
            <pc:docMk/>
            <pc:sldMk cId="2281504217" sldId="796"/>
            <ac:spMk id="13" creationId="{5701A33B-FDAC-20C2-D615-56153C15D7EB}"/>
          </ac:spMkLst>
        </pc:spChg>
        <pc:spChg chg="add del mod">
          <ac:chgData name="hazenbosch Isabel" userId="a54d93f2-33a3-4b90-9d88-4b33e81ddace" providerId="ADAL" clId="{3937B7F5-6658-40AD-8720-F41BD7C8C5E6}" dt="2024-08-12T12:37:38.833" v="1658"/>
          <ac:spMkLst>
            <pc:docMk/>
            <pc:sldMk cId="2281504217" sldId="796"/>
            <ac:spMk id="14" creationId="{BE0ED62F-82A2-8910-6908-699F774A2CC7}"/>
          </ac:spMkLst>
        </pc:spChg>
        <pc:spChg chg="add mod">
          <ac:chgData name="hazenbosch Isabel" userId="a54d93f2-33a3-4b90-9d88-4b33e81ddace" providerId="ADAL" clId="{3937B7F5-6658-40AD-8720-F41BD7C8C5E6}" dt="2024-08-19T07:58:26.707" v="1953" actId="20577"/>
          <ac:spMkLst>
            <pc:docMk/>
            <pc:sldMk cId="2281504217" sldId="796"/>
            <ac:spMk id="15" creationId="{072655A4-5079-84CF-5B08-CF5A0D908170}"/>
          </ac:spMkLst>
        </pc:spChg>
        <pc:picChg chg="mod">
          <ac:chgData name="hazenbosch Isabel" userId="a54d93f2-33a3-4b90-9d88-4b33e81ddace" providerId="ADAL" clId="{3937B7F5-6658-40AD-8720-F41BD7C8C5E6}" dt="2024-08-12T12:39:35.972" v="1798" actId="1076"/>
          <ac:picMkLst>
            <pc:docMk/>
            <pc:sldMk cId="2281504217" sldId="796"/>
            <ac:picMk id="16" creationId="{DB18101B-ACA8-B045-95C8-E445FFBCB348}"/>
          </ac:picMkLst>
        </pc:picChg>
        <pc:picChg chg="mod">
          <ac:chgData name="hazenbosch Isabel" userId="a54d93f2-33a3-4b90-9d88-4b33e81ddace" providerId="ADAL" clId="{3937B7F5-6658-40AD-8720-F41BD7C8C5E6}" dt="2024-08-12T12:40:13.214" v="1808" actId="1076"/>
          <ac:picMkLst>
            <pc:docMk/>
            <pc:sldMk cId="2281504217" sldId="796"/>
            <ac:picMk id="18" creationId="{C05BC032-99A1-60DF-6087-A10E6D884562}"/>
          </ac:picMkLst>
        </pc:picChg>
        <pc:picChg chg="add del mod">
          <ac:chgData name="hazenbosch Isabel" userId="a54d93f2-33a3-4b90-9d88-4b33e81ddace" providerId="ADAL" clId="{3937B7F5-6658-40AD-8720-F41BD7C8C5E6}" dt="2024-08-26T11:52:01.947" v="2542" actId="478"/>
          <ac:picMkLst>
            <pc:docMk/>
            <pc:sldMk cId="2281504217" sldId="796"/>
            <ac:picMk id="21" creationId="{0F0D0D39-FDD4-0DA5-B7A4-6BFB76CFA2F1}"/>
          </ac:picMkLst>
        </pc:picChg>
        <pc:cxnChg chg="mod">
          <ac:chgData name="hazenbosch Isabel" userId="a54d93f2-33a3-4b90-9d88-4b33e81ddace" providerId="ADAL" clId="{3937B7F5-6658-40AD-8720-F41BD7C8C5E6}" dt="2024-08-12T12:39:30.467" v="1796" actId="14100"/>
          <ac:cxnSpMkLst>
            <pc:docMk/>
            <pc:sldMk cId="2281504217" sldId="796"/>
            <ac:cxnSpMk id="19" creationId="{C1DFAAF4-39F8-4742-A680-0837E480CCE1}"/>
          </ac:cxnSpMkLst>
        </pc:cxnChg>
        <pc:cxnChg chg="mod">
          <ac:chgData name="hazenbosch Isabel" userId="a54d93f2-33a3-4b90-9d88-4b33e81ddace" providerId="ADAL" clId="{3937B7F5-6658-40AD-8720-F41BD7C8C5E6}" dt="2024-08-12T12:39:33.662" v="1797" actId="1076"/>
          <ac:cxnSpMkLst>
            <pc:docMk/>
            <pc:sldMk cId="2281504217" sldId="796"/>
            <ac:cxnSpMk id="20" creationId="{05280F26-7FA1-7769-0B18-19387809630C}"/>
          </ac:cxnSpMkLst>
        </pc:cxnChg>
        <pc:cxnChg chg="mod">
          <ac:chgData name="hazenbosch Isabel" userId="a54d93f2-33a3-4b90-9d88-4b33e81ddace" providerId="ADAL" clId="{3937B7F5-6658-40AD-8720-F41BD7C8C5E6}" dt="2024-08-12T12:39:43.720" v="1800" actId="1076"/>
          <ac:cxnSpMkLst>
            <pc:docMk/>
            <pc:sldMk cId="2281504217" sldId="796"/>
            <ac:cxnSpMk id="24" creationId="{42CD7E7C-424C-5A71-BAB7-7AFF8122B74B}"/>
          </ac:cxnSpMkLst>
        </pc:cxnChg>
        <pc:cxnChg chg="mod">
          <ac:chgData name="hazenbosch Isabel" userId="a54d93f2-33a3-4b90-9d88-4b33e81ddace" providerId="ADAL" clId="{3937B7F5-6658-40AD-8720-F41BD7C8C5E6}" dt="2024-08-20T09:38:42.505" v="2093" actId="14100"/>
          <ac:cxnSpMkLst>
            <pc:docMk/>
            <pc:sldMk cId="2281504217" sldId="796"/>
            <ac:cxnSpMk id="25" creationId="{19B31409-367E-8961-F381-70969DDA33D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20.116" v="2348"/>
              <pc2:cmMkLst xmlns:pc2="http://schemas.microsoft.com/office/powerpoint/2019/9/main/command">
                <pc:docMk/>
                <pc:sldMk cId="2281504217" sldId="796"/>
                <pc2:cmMk id="{013C3E19-5A25-4AE7-B97F-F1780ADA05EB}"/>
              </pc2:cmMkLst>
            </pc226:cmChg>
          </p:ext>
        </pc:extLst>
      </pc:sldChg>
      <pc:sldChg chg="addSp delSp modSp mod modTransition delAnim modNotesTx">
        <pc:chgData name="hazenbosch Isabel" userId="a54d93f2-33a3-4b90-9d88-4b33e81ddace" providerId="ADAL" clId="{3937B7F5-6658-40AD-8720-F41BD7C8C5E6}" dt="2024-08-26T11:52:03.946" v="2543" actId="478"/>
        <pc:sldMkLst>
          <pc:docMk/>
          <pc:sldMk cId="3847465062" sldId="797"/>
        </pc:sldMkLst>
        <pc:spChg chg="mod">
          <ac:chgData name="hazenbosch Isabel" userId="a54d93f2-33a3-4b90-9d88-4b33e81ddace" providerId="ADAL" clId="{3937B7F5-6658-40AD-8720-F41BD7C8C5E6}" dt="2024-08-12T13:19:36.053" v="1819" actId="1076"/>
          <ac:spMkLst>
            <pc:docMk/>
            <pc:sldMk cId="3847465062" sldId="797"/>
            <ac:spMk id="3" creationId="{5C977FDF-97AC-036B-1B0C-7F02D8DB588C}"/>
          </ac:spMkLst>
        </pc:spChg>
        <pc:picChg chg="mod">
          <ac:chgData name="hazenbosch Isabel" userId="a54d93f2-33a3-4b90-9d88-4b33e81ddace" providerId="ADAL" clId="{3937B7F5-6658-40AD-8720-F41BD7C8C5E6}" dt="2024-08-12T13:19:43.025" v="1820" actId="1076"/>
          <ac:picMkLst>
            <pc:docMk/>
            <pc:sldMk cId="3847465062" sldId="797"/>
            <ac:picMk id="4" creationId="{B9CEA493-CC5D-860E-71E4-5596D43D41EC}"/>
          </ac:picMkLst>
        </pc:picChg>
        <pc:picChg chg="add del mod">
          <ac:chgData name="hazenbosch Isabel" userId="a54d93f2-33a3-4b90-9d88-4b33e81ddace" providerId="ADAL" clId="{3937B7F5-6658-40AD-8720-F41BD7C8C5E6}" dt="2024-08-26T11:52:03.946" v="2543" actId="478"/>
          <ac:picMkLst>
            <pc:docMk/>
            <pc:sldMk cId="3847465062" sldId="797"/>
            <ac:picMk id="7" creationId="{AE69E5FD-EE46-B140-2927-EFC8E6546D35}"/>
          </ac:picMkLst>
        </pc:picChg>
      </pc:sldChg>
      <pc:sldChg chg="addSp delSp modSp mod modTransition delAnim modNotesTx">
        <pc:chgData name="hazenbosch Isabel" userId="a54d93f2-33a3-4b90-9d88-4b33e81ddace" providerId="ADAL" clId="{3937B7F5-6658-40AD-8720-F41BD7C8C5E6}" dt="2024-08-26T11:52:06.522" v="2544" actId="478"/>
        <pc:sldMkLst>
          <pc:docMk/>
          <pc:sldMk cId="1657646818" sldId="798"/>
        </pc:sldMkLst>
        <pc:spChg chg="mod">
          <ac:chgData name="hazenbosch Isabel" userId="a54d93f2-33a3-4b90-9d88-4b33e81ddace" providerId="ADAL" clId="{3937B7F5-6658-40AD-8720-F41BD7C8C5E6}" dt="2024-08-23T15:59:00.790" v="2338" actId="20578"/>
          <ac:spMkLst>
            <pc:docMk/>
            <pc:sldMk cId="1657646818" sldId="798"/>
            <ac:spMk id="3" creationId="{36D68513-CF64-C55B-C5F1-BE241E822D26}"/>
          </ac:spMkLst>
        </pc:spChg>
        <pc:spChg chg="mod">
          <ac:chgData name="hazenbosch Isabel" userId="a54d93f2-33a3-4b90-9d88-4b33e81ddace" providerId="ADAL" clId="{3937B7F5-6658-40AD-8720-F41BD7C8C5E6}" dt="2024-08-12T13:20:02.612" v="1822" actId="1076"/>
          <ac:spMkLst>
            <pc:docMk/>
            <pc:sldMk cId="1657646818" sldId="798"/>
            <ac:spMk id="4" creationId="{5EFF6825-F339-2C81-8492-599C46B7CFA8}"/>
          </ac:spMkLst>
        </pc:spChg>
        <pc:spChg chg="mod">
          <ac:chgData name="hazenbosch Isabel" userId="a54d93f2-33a3-4b90-9d88-4b33e81ddace" providerId="ADAL" clId="{3937B7F5-6658-40AD-8720-F41BD7C8C5E6}" dt="2024-08-12T13:20:06.127" v="1823" actId="1076"/>
          <ac:spMkLst>
            <pc:docMk/>
            <pc:sldMk cId="1657646818" sldId="798"/>
            <ac:spMk id="6" creationId="{2810D884-6BE6-B680-219E-F404BE07A0CF}"/>
          </ac:spMkLst>
        </pc:spChg>
        <pc:spChg chg="mod">
          <ac:chgData name="hazenbosch Isabel" userId="a54d93f2-33a3-4b90-9d88-4b33e81ddace" providerId="ADAL" clId="{3937B7F5-6658-40AD-8720-F41BD7C8C5E6}" dt="2024-08-12T13:20:12.863" v="1824" actId="1076"/>
          <ac:spMkLst>
            <pc:docMk/>
            <pc:sldMk cId="1657646818" sldId="798"/>
            <ac:spMk id="7" creationId="{8C6B87C3-8AAA-02F8-09F2-CCD49206D067}"/>
          </ac:spMkLst>
        </pc:spChg>
        <pc:picChg chg="add del mod">
          <ac:chgData name="hazenbosch Isabel" userId="a54d93f2-33a3-4b90-9d88-4b33e81ddace" providerId="ADAL" clId="{3937B7F5-6658-40AD-8720-F41BD7C8C5E6}" dt="2024-08-26T11:52:06.522" v="2544" actId="478"/>
          <ac:picMkLst>
            <pc:docMk/>
            <pc:sldMk cId="1657646818" sldId="798"/>
            <ac:picMk id="9" creationId="{1303252C-F1AE-D239-0098-644E7587341C}"/>
          </ac:picMkLst>
        </pc:picChg>
      </pc:sldChg>
      <pc:sldChg chg="addSp delSp modSp mod modTransition delAnim delCm modCm modNotesTx">
        <pc:chgData name="hazenbosch Isabel" userId="a54d93f2-33a3-4b90-9d88-4b33e81ddace" providerId="ADAL" clId="{3937B7F5-6658-40AD-8720-F41BD7C8C5E6}" dt="2024-08-26T11:52:10.899" v="2546" actId="478"/>
        <pc:sldMkLst>
          <pc:docMk/>
          <pc:sldMk cId="897721808" sldId="799"/>
        </pc:sldMkLst>
        <pc:spChg chg="mod">
          <ac:chgData name="hazenbosch Isabel" userId="a54d93f2-33a3-4b90-9d88-4b33e81ddace" providerId="ADAL" clId="{3937B7F5-6658-40AD-8720-F41BD7C8C5E6}" dt="2024-08-23T16:17:54.933" v="2339" actId="20577"/>
          <ac:spMkLst>
            <pc:docMk/>
            <pc:sldMk cId="897721808" sldId="799"/>
            <ac:spMk id="3" creationId="{7D419BB1-2CA0-0FED-D9DD-4DCC58B06049}"/>
          </ac:spMkLst>
        </pc:spChg>
        <pc:spChg chg="mod">
          <ac:chgData name="hazenbosch Isabel" userId="a54d93f2-33a3-4b90-9d88-4b33e81ddace" providerId="ADAL" clId="{3937B7F5-6658-40AD-8720-F41BD7C8C5E6}" dt="2024-08-12T12:17:14.987" v="1620" actId="1076"/>
          <ac:spMkLst>
            <pc:docMk/>
            <pc:sldMk cId="897721808" sldId="799"/>
            <ac:spMk id="6" creationId="{850C3151-E7F2-F5FC-4322-B3B6E4929ECA}"/>
          </ac:spMkLst>
        </pc:spChg>
        <pc:spChg chg="del mod">
          <ac:chgData name="hazenbosch Isabel" userId="a54d93f2-33a3-4b90-9d88-4b33e81ddace" providerId="ADAL" clId="{3937B7F5-6658-40AD-8720-F41BD7C8C5E6}" dt="2024-08-23T13:29:52.851" v="2252" actId="478"/>
          <ac:spMkLst>
            <pc:docMk/>
            <pc:sldMk cId="897721808" sldId="799"/>
            <ac:spMk id="8" creationId="{9C05CAEB-DEBA-FEDA-3EB2-2EB143B6B4B0}"/>
          </ac:spMkLst>
        </pc:spChg>
        <pc:spChg chg="del mod">
          <ac:chgData name="hazenbosch Isabel" userId="a54d93f2-33a3-4b90-9d88-4b33e81ddace" providerId="ADAL" clId="{3937B7F5-6658-40AD-8720-F41BD7C8C5E6}" dt="2024-08-23T13:29:54.655" v="2253" actId="478"/>
          <ac:spMkLst>
            <pc:docMk/>
            <pc:sldMk cId="897721808" sldId="799"/>
            <ac:spMk id="9" creationId="{1567A27D-207D-0EEE-55E4-E521BFCF7853}"/>
          </ac:spMkLst>
        </pc:spChg>
        <pc:spChg chg="del mod">
          <ac:chgData name="hazenbosch Isabel" userId="a54d93f2-33a3-4b90-9d88-4b33e81ddace" providerId="ADAL" clId="{3937B7F5-6658-40AD-8720-F41BD7C8C5E6}" dt="2024-08-23T13:29:57.253" v="2255" actId="478"/>
          <ac:spMkLst>
            <pc:docMk/>
            <pc:sldMk cId="897721808" sldId="799"/>
            <ac:spMk id="13" creationId="{D794EFFB-995D-1383-0021-A14C9D225048}"/>
          </ac:spMkLst>
        </pc:spChg>
        <pc:picChg chg="add del mod">
          <ac:chgData name="hazenbosch Isabel" userId="a54d93f2-33a3-4b90-9d88-4b33e81ddace" providerId="ADAL" clId="{3937B7F5-6658-40AD-8720-F41BD7C8C5E6}" dt="2024-08-26T11:52:10.899" v="2546" actId="478"/>
          <ac:picMkLst>
            <pc:docMk/>
            <pc:sldMk cId="897721808" sldId="799"/>
            <ac:picMk id="9" creationId="{CD39E2F0-7004-4A91-8AE4-29E0ED1C938D}"/>
          </ac:picMkLst>
        </pc:picChg>
        <pc:cxnChg chg="del">
          <ac:chgData name="hazenbosch Isabel" userId="a54d93f2-33a3-4b90-9d88-4b33e81ddace" providerId="ADAL" clId="{3937B7F5-6658-40AD-8720-F41BD7C8C5E6}" dt="2024-08-23T13:29:55.616" v="2254" actId="478"/>
          <ac:cxnSpMkLst>
            <pc:docMk/>
            <pc:sldMk cId="897721808" sldId="799"/>
            <ac:cxnSpMk id="10" creationId="{E757EF95-26B0-253B-8711-2B4665F0BC3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30.246" v="2349"/>
              <pc2:cmMkLst xmlns:pc2="http://schemas.microsoft.com/office/powerpoint/2019/9/main/command">
                <pc:docMk/>
                <pc:sldMk cId="897721808" sldId="799"/>
                <pc2:cmMk id="{0B94B401-2A89-48C1-A014-E439BCBEFEE2}"/>
              </pc2:cmMkLst>
            </pc226:cmChg>
            <pc226:cmChg xmlns:pc226="http://schemas.microsoft.com/office/powerpoint/2022/06/main/command" chg="del">
              <pc226:chgData name="hazenbosch Isabel" userId="a54d93f2-33a3-4b90-9d88-4b33e81ddace" providerId="ADAL" clId="{3937B7F5-6658-40AD-8720-F41BD7C8C5E6}" dt="2024-08-25T10:27:34.665" v="2350"/>
              <pc2:cmMkLst xmlns:pc2="http://schemas.microsoft.com/office/powerpoint/2019/9/main/command">
                <pc:docMk/>
                <pc:sldMk cId="897721808" sldId="799"/>
                <pc2:cmMk id="{01FA4312-63D2-4104-A7FA-CD4A275CA9BE}"/>
              </pc2:cmMkLst>
            </pc226:cmChg>
          </p:ext>
        </pc:extLst>
      </pc:sldChg>
      <pc:sldChg chg="addSp delSp modSp mod modTransition delAnim modNotesTx">
        <pc:chgData name="hazenbosch Isabel" userId="a54d93f2-33a3-4b90-9d88-4b33e81ddace" providerId="ADAL" clId="{3937B7F5-6658-40AD-8720-F41BD7C8C5E6}" dt="2024-08-26T11:52:08.748" v="2545" actId="478"/>
        <pc:sldMkLst>
          <pc:docMk/>
          <pc:sldMk cId="1365628607" sldId="800"/>
        </pc:sldMkLst>
        <pc:spChg chg="mod">
          <ac:chgData name="hazenbosch Isabel" userId="a54d93f2-33a3-4b90-9d88-4b33e81ddace" providerId="ADAL" clId="{3937B7F5-6658-40AD-8720-F41BD7C8C5E6}" dt="2024-08-12T10:04:48.579" v="1612"/>
          <ac:spMkLst>
            <pc:docMk/>
            <pc:sldMk cId="1365628607" sldId="800"/>
            <ac:spMk id="3" creationId="{DA29D432-5ECB-3300-8520-7B20862F0472}"/>
          </ac:spMkLst>
        </pc:spChg>
        <pc:spChg chg="mod">
          <ac:chgData name="hazenbosch Isabel" userId="a54d93f2-33a3-4b90-9d88-4b33e81ddace" providerId="ADAL" clId="{3937B7F5-6658-40AD-8720-F41BD7C8C5E6}" dt="2024-08-12T10:01:43.985" v="1395" actId="14100"/>
          <ac:spMkLst>
            <pc:docMk/>
            <pc:sldMk cId="1365628607" sldId="800"/>
            <ac:spMk id="5" creationId="{D03844C1-0AD3-AB35-9D29-C0C4D1C44A4E}"/>
          </ac:spMkLst>
        </pc:spChg>
        <pc:spChg chg="mod">
          <ac:chgData name="hazenbosch Isabel" userId="a54d93f2-33a3-4b90-9d88-4b33e81ddace" providerId="ADAL" clId="{3937B7F5-6658-40AD-8720-F41BD7C8C5E6}" dt="2024-08-12T10:01:37.456" v="1394" actId="1076"/>
          <ac:spMkLst>
            <pc:docMk/>
            <pc:sldMk cId="1365628607" sldId="800"/>
            <ac:spMk id="6" creationId="{ECD3D488-DFC3-E376-DA79-535BC8AB8DC4}"/>
          </ac:spMkLst>
        </pc:spChg>
        <pc:spChg chg="mod">
          <ac:chgData name="hazenbosch Isabel" userId="a54d93f2-33a3-4b90-9d88-4b33e81ddace" providerId="ADAL" clId="{3937B7F5-6658-40AD-8720-F41BD7C8C5E6}" dt="2024-08-12T10:01:48.793" v="1396" actId="1076"/>
          <ac:spMkLst>
            <pc:docMk/>
            <pc:sldMk cId="1365628607" sldId="800"/>
            <ac:spMk id="8" creationId="{AC7ECFAA-EF0B-C314-4E4D-56A6BC6745B3}"/>
          </ac:spMkLst>
        </pc:spChg>
        <pc:spChg chg="mod">
          <ac:chgData name="hazenbosch Isabel" userId="a54d93f2-33a3-4b90-9d88-4b33e81ddace" providerId="ADAL" clId="{3937B7F5-6658-40AD-8720-F41BD7C8C5E6}" dt="2024-08-12T10:05:08.220" v="1615" actId="1076"/>
          <ac:spMkLst>
            <pc:docMk/>
            <pc:sldMk cId="1365628607" sldId="800"/>
            <ac:spMk id="9" creationId="{AD73229C-79A2-7D75-1D6D-D69991FE1813}"/>
          </ac:spMkLst>
        </pc:spChg>
        <pc:picChg chg="del mod">
          <ac:chgData name="hazenbosch Isabel" userId="a54d93f2-33a3-4b90-9d88-4b33e81ddace" providerId="ADAL" clId="{3937B7F5-6658-40AD-8720-F41BD7C8C5E6}" dt="2024-08-12T10:01:14.663" v="1390" actId="478"/>
          <ac:picMkLst>
            <pc:docMk/>
            <pc:sldMk cId="1365628607" sldId="800"/>
            <ac:picMk id="4" creationId="{D1A612FF-09F1-E3B4-4BF3-AF55B9E46238}"/>
          </ac:picMkLst>
        </pc:picChg>
        <pc:picChg chg="mod">
          <ac:chgData name="hazenbosch Isabel" userId="a54d93f2-33a3-4b90-9d88-4b33e81ddace" providerId="ADAL" clId="{3937B7F5-6658-40AD-8720-F41BD7C8C5E6}" dt="2024-08-12T10:05:00.835" v="1614" actId="1076"/>
          <ac:picMkLst>
            <pc:docMk/>
            <pc:sldMk cId="1365628607" sldId="800"/>
            <ac:picMk id="7" creationId="{9096E5AE-F69B-08BA-5077-BECC8CC0EBD7}"/>
          </ac:picMkLst>
        </pc:picChg>
        <pc:picChg chg="add mod">
          <ac:chgData name="hazenbosch Isabel" userId="a54d93f2-33a3-4b90-9d88-4b33e81ddace" providerId="ADAL" clId="{3937B7F5-6658-40AD-8720-F41BD7C8C5E6}" dt="2024-08-12T10:05:25.203" v="1618" actId="1076"/>
          <ac:picMkLst>
            <pc:docMk/>
            <pc:sldMk cId="1365628607" sldId="800"/>
            <ac:picMk id="10" creationId="{311087C7-FA26-FAD7-784D-26B0E3001E92}"/>
          </ac:picMkLst>
        </pc:picChg>
        <pc:picChg chg="add del mod">
          <ac:chgData name="hazenbosch Isabel" userId="a54d93f2-33a3-4b90-9d88-4b33e81ddace" providerId="ADAL" clId="{3937B7F5-6658-40AD-8720-F41BD7C8C5E6}" dt="2024-08-26T11:52:08.748" v="2545" actId="478"/>
          <ac:picMkLst>
            <pc:docMk/>
            <pc:sldMk cId="1365628607" sldId="800"/>
            <ac:picMk id="12" creationId="{2780DF85-9E82-5874-6B0A-B20E36479918}"/>
          </ac:picMkLst>
        </pc:picChg>
      </pc:sldChg>
      <pc:sldChg chg="addSp delSp modSp new mod ord modTransition delAnim delCm modCm modNotesTx">
        <pc:chgData name="hazenbosch Isabel" userId="a54d93f2-33a3-4b90-9d88-4b33e81ddace" providerId="ADAL" clId="{3937B7F5-6658-40AD-8720-F41BD7C8C5E6}" dt="2024-08-26T11:51:51.734" v="2538" actId="478"/>
        <pc:sldMkLst>
          <pc:docMk/>
          <pc:sldMk cId="3631419245" sldId="801"/>
        </pc:sldMkLst>
        <pc:spChg chg="mod">
          <ac:chgData name="hazenbosch Isabel" userId="a54d93f2-33a3-4b90-9d88-4b33e81ddace" providerId="ADAL" clId="{3937B7F5-6658-40AD-8720-F41BD7C8C5E6}" dt="2024-08-06T13:15:08.234" v="343" actId="20577"/>
          <ac:spMkLst>
            <pc:docMk/>
            <pc:sldMk cId="3631419245" sldId="801"/>
            <ac:spMk id="2" creationId="{7CA895C7-BC56-614D-B5F5-146D7FC6252B}"/>
          </ac:spMkLst>
        </pc:spChg>
        <pc:spChg chg="mod">
          <ac:chgData name="hazenbosch Isabel" userId="a54d93f2-33a3-4b90-9d88-4b33e81ddace" providerId="ADAL" clId="{3937B7F5-6658-40AD-8720-F41BD7C8C5E6}" dt="2024-08-23T15:21:23.786" v="2305" actId="20577"/>
          <ac:spMkLst>
            <pc:docMk/>
            <pc:sldMk cId="3631419245" sldId="801"/>
            <ac:spMk id="3" creationId="{A6E30DE6-179A-2182-09A2-9EE61F6951F5}"/>
          </ac:spMkLst>
        </pc:spChg>
        <pc:picChg chg="add del mod">
          <ac:chgData name="hazenbosch Isabel" userId="a54d93f2-33a3-4b90-9d88-4b33e81ddace" providerId="ADAL" clId="{3937B7F5-6658-40AD-8720-F41BD7C8C5E6}" dt="2024-08-26T11:51:51.734" v="2538" actId="478"/>
          <ac:picMkLst>
            <pc:docMk/>
            <pc:sldMk cId="3631419245" sldId="801"/>
            <ac:picMk id="12" creationId="{CC1449BC-A495-8B84-3517-B962BA51E5F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00.531" v="2344"/>
              <pc2:cmMkLst xmlns:pc2="http://schemas.microsoft.com/office/powerpoint/2019/9/main/command">
                <pc:docMk/>
                <pc:sldMk cId="3631419245" sldId="801"/>
                <pc2:cmMk id="{88ECEF7D-2527-4B9C-9325-B60EA523A80E}"/>
              </pc2:cmMkLst>
            </pc226:cmChg>
          </p:ext>
        </pc:extLst>
      </pc:sldChg>
      <pc:sldChg chg="addSp delSp modSp mod modTransition delAnim modAnim delCm modCm modNotesTx">
        <pc:chgData name="hazenbosch Isabel" userId="a54d93f2-33a3-4b90-9d88-4b33e81ddace" providerId="ADAL" clId="{3937B7F5-6658-40AD-8720-F41BD7C8C5E6}" dt="2024-08-26T11:52:20.752" v="2549" actId="478"/>
        <pc:sldMkLst>
          <pc:docMk/>
          <pc:sldMk cId="278489615" sldId="802"/>
        </pc:sldMkLst>
        <pc:spChg chg="mod">
          <ac:chgData name="hazenbosch Isabel" userId="a54d93f2-33a3-4b90-9d88-4b33e81ddace" providerId="ADAL" clId="{3937B7F5-6658-40AD-8720-F41BD7C8C5E6}" dt="2024-08-25T10:27:49.846" v="2353" actId="1076"/>
          <ac:spMkLst>
            <pc:docMk/>
            <pc:sldMk cId="278489615" sldId="802"/>
            <ac:spMk id="3" creationId="{EE074A9E-269C-4B95-BDA1-F8EC108B814B}"/>
          </ac:spMkLst>
        </pc:spChg>
        <pc:spChg chg="mod">
          <ac:chgData name="hazenbosch Isabel" userId="a54d93f2-33a3-4b90-9d88-4b33e81ddace" providerId="ADAL" clId="{3937B7F5-6658-40AD-8720-F41BD7C8C5E6}" dt="2024-08-19T08:07:44.413" v="2067" actId="20577"/>
          <ac:spMkLst>
            <pc:docMk/>
            <pc:sldMk cId="278489615" sldId="802"/>
            <ac:spMk id="6" creationId="{DE0A480E-0FD1-4173-B49B-8E67C89635E0}"/>
          </ac:spMkLst>
        </pc:spChg>
        <pc:spChg chg="del">
          <ac:chgData name="hazenbosch Isabel" userId="a54d93f2-33a3-4b90-9d88-4b33e81ddace" providerId="ADAL" clId="{3937B7F5-6658-40AD-8720-F41BD7C8C5E6}" dt="2024-08-19T08:07:08.075" v="2032" actId="478"/>
          <ac:spMkLst>
            <pc:docMk/>
            <pc:sldMk cId="278489615" sldId="802"/>
            <ac:spMk id="15" creationId="{B0729C52-14E1-8FFF-423A-14BBC4882354}"/>
          </ac:spMkLst>
        </pc:spChg>
        <pc:spChg chg="del">
          <ac:chgData name="hazenbosch Isabel" userId="a54d93f2-33a3-4b90-9d88-4b33e81ddace" providerId="ADAL" clId="{3937B7F5-6658-40AD-8720-F41BD7C8C5E6}" dt="2024-08-19T08:07:18.400" v="2033" actId="478"/>
          <ac:spMkLst>
            <pc:docMk/>
            <pc:sldMk cId="278489615" sldId="802"/>
            <ac:spMk id="19" creationId="{3530D3FA-E629-7037-A1A2-209367DD6D6A}"/>
          </ac:spMkLst>
        </pc:spChg>
        <pc:picChg chg="add del mod">
          <ac:chgData name="hazenbosch Isabel" userId="a54d93f2-33a3-4b90-9d88-4b33e81ddace" providerId="ADAL" clId="{3937B7F5-6658-40AD-8720-F41BD7C8C5E6}" dt="2024-08-25T11:49:45.810" v="2502"/>
          <ac:picMkLst>
            <pc:docMk/>
            <pc:sldMk cId="278489615" sldId="802"/>
            <ac:picMk id="5" creationId="{1D295C61-8031-0434-9646-D136767CAD7C}"/>
          </ac:picMkLst>
        </pc:picChg>
        <pc:picChg chg="add del mod ord">
          <ac:chgData name="hazenbosch Isabel" userId="a54d93f2-33a3-4b90-9d88-4b33e81ddace" providerId="ADAL" clId="{3937B7F5-6658-40AD-8720-F41BD7C8C5E6}" dt="2024-08-25T11:50:01.036" v="2503"/>
          <ac:picMkLst>
            <pc:docMk/>
            <pc:sldMk cId="278489615" sldId="802"/>
            <ac:picMk id="10" creationId="{581DE061-683C-C853-B8D0-3B71FDA0BDF6}"/>
          </ac:picMkLst>
        </pc:picChg>
        <pc:picChg chg="add del mod">
          <ac:chgData name="hazenbosch Isabel" userId="a54d93f2-33a3-4b90-9d88-4b33e81ddace" providerId="ADAL" clId="{3937B7F5-6658-40AD-8720-F41BD7C8C5E6}" dt="2024-08-25T11:50:25.767" v="2505"/>
          <ac:picMkLst>
            <pc:docMk/>
            <pc:sldMk cId="278489615" sldId="802"/>
            <ac:picMk id="11" creationId="{1D7CC8B0-7763-E1C3-25DE-C436A7D8E28A}"/>
          </ac:picMkLst>
        </pc:picChg>
        <pc:picChg chg="add del mod ord">
          <ac:chgData name="hazenbosch Isabel" userId="a54d93f2-33a3-4b90-9d88-4b33e81ddace" providerId="ADAL" clId="{3937B7F5-6658-40AD-8720-F41BD7C8C5E6}" dt="2024-08-25T11:50:42.087" v="2506"/>
          <ac:picMkLst>
            <pc:docMk/>
            <pc:sldMk cId="278489615" sldId="802"/>
            <ac:picMk id="16" creationId="{65039F7A-FBF2-8FF0-367E-BBA2A3EBDF84}"/>
          </ac:picMkLst>
        </pc:picChg>
        <pc:picChg chg="add del mod">
          <ac:chgData name="hazenbosch Isabel" userId="a54d93f2-33a3-4b90-9d88-4b33e81ddace" providerId="ADAL" clId="{3937B7F5-6658-40AD-8720-F41BD7C8C5E6}" dt="2024-08-26T11:52:20.752" v="2549" actId="478"/>
          <ac:picMkLst>
            <pc:docMk/>
            <pc:sldMk cId="278489615" sldId="802"/>
            <ac:picMk id="17" creationId="{9ED19D1F-AC33-DF57-50F0-5F85D957203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zenbosch Isabel" userId="a54d93f2-33a3-4b90-9d88-4b33e81ddace" providerId="ADAL" clId="{3937B7F5-6658-40AD-8720-F41BD7C8C5E6}" dt="2024-08-25T10:27:44.627" v="2352"/>
              <pc2:cmMkLst xmlns:pc2="http://schemas.microsoft.com/office/powerpoint/2019/9/main/command">
                <pc:docMk/>
                <pc:sldMk cId="278489615" sldId="802"/>
                <pc2:cmMk id="{7DDFCDBE-41F8-449E-AD50-60236C0B541C}"/>
              </pc2:cmMkLst>
            </pc226:cmChg>
          </p:ext>
        </pc:extLst>
      </pc:sldChg>
      <pc:sldChg chg="addSp delSp modSp new mod modTransition modClrScheme delAnim modAnim chgLayout modNotesTx">
        <pc:chgData name="hazenbosch Isabel" userId="a54d93f2-33a3-4b90-9d88-4b33e81ddace" providerId="ADAL" clId="{3937B7F5-6658-40AD-8720-F41BD7C8C5E6}" dt="2024-08-26T11:51:47.226" v="2536" actId="478"/>
        <pc:sldMkLst>
          <pc:docMk/>
          <pc:sldMk cId="1791598237" sldId="803"/>
        </pc:sldMkLst>
        <pc:spChg chg="mod ord">
          <ac:chgData name="hazenbosch Isabel" userId="a54d93f2-33a3-4b90-9d88-4b33e81ddace" providerId="ADAL" clId="{3937B7F5-6658-40AD-8720-F41BD7C8C5E6}" dt="2024-08-23T14:19:27.031" v="2293" actId="700"/>
          <ac:spMkLst>
            <pc:docMk/>
            <pc:sldMk cId="1791598237" sldId="803"/>
            <ac:spMk id="2" creationId="{440BB022-BA5C-E3CE-8BBF-0204393CF6AF}"/>
          </ac:spMkLst>
        </pc:spChg>
        <pc:spChg chg="mod ord">
          <ac:chgData name="hazenbosch Isabel" userId="a54d93f2-33a3-4b90-9d88-4b33e81ddace" providerId="ADAL" clId="{3937B7F5-6658-40AD-8720-F41BD7C8C5E6}" dt="2024-08-23T14:44:29.256" v="2300" actId="20577"/>
          <ac:spMkLst>
            <pc:docMk/>
            <pc:sldMk cId="1791598237" sldId="803"/>
            <ac:spMk id="3" creationId="{4306079F-2EC3-B9BA-7438-AF981475B564}"/>
          </ac:spMkLst>
        </pc:spChg>
        <pc:spChg chg="add del">
          <ac:chgData name="hazenbosch Isabel" userId="a54d93f2-33a3-4b90-9d88-4b33e81ddace" providerId="ADAL" clId="{3937B7F5-6658-40AD-8720-F41BD7C8C5E6}" dt="2024-08-23T14:19:27.031" v="2293" actId="700"/>
          <ac:spMkLst>
            <pc:docMk/>
            <pc:sldMk cId="1791598237" sldId="803"/>
            <ac:spMk id="4" creationId="{A212B4FF-0EAE-EF29-30A1-A5F539F04597}"/>
          </ac:spMkLst>
        </pc:spChg>
        <pc:spChg chg="add del mod ord">
          <ac:chgData name="hazenbosch Isabel" userId="a54d93f2-33a3-4b90-9d88-4b33e81ddace" providerId="ADAL" clId="{3937B7F5-6658-40AD-8720-F41BD7C8C5E6}" dt="2024-08-23T14:18:59.724" v="2292" actId="700"/>
          <ac:spMkLst>
            <pc:docMk/>
            <pc:sldMk cId="1791598237" sldId="803"/>
            <ac:spMk id="5" creationId="{582129FD-8B79-7A98-3A77-ED4C3FD66D63}"/>
          </ac:spMkLst>
        </pc:spChg>
        <pc:picChg chg="add del mod">
          <ac:chgData name="hazenbosch Isabel" userId="a54d93f2-33a3-4b90-9d88-4b33e81ddace" providerId="ADAL" clId="{3937B7F5-6658-40AD-8720-F41BD7C8C5E6}" dt="2024-08-25T11:31:28.856" v="2476"/>
          <ac:picMkLst>
            <pc:docMk/>
            <pc:sldMk cId="1791598237" sldId="803"/>
            <ac:picMk id="5" creationId="{0DC26B21-FFDE-0866-54BC-EE02D4B44126}"/>
          </ac:picMkLst>
        </pc:picChg>
        <pc:picChg chg="add del mod ord">
          <ac:chgData name="hazenbosch Isabel" userId="a54d93f2-33a3-4b90-9d88-4b33e81ddace" providerId="ADAL" clId="{3937B7F5-6658-40AD-8720-F41BD7C8C5E6}" dt="2024-08-25T11:32:52.118" v="2477"/>
          <ac:picMkLst>
            <pc:docMk/>
            <pc:sldMk cId="1791598237" sldId="803"/>
            <ac:picMk id="15" creationId="{B2BF2BF9-FAA6-21A5-A988-B9461BAD0A4C}"/>
          </ac:picMkLst>
        </pc:picChg>
        <pc:picChg chg="add del mod">
          <ac:chgData name="hazenbosch Isabel" userId="a54d93f2-33a3-4b90-9d88-4b33e81ddace" providerId="ADAL" clId="{3937B7F5-6658-40AD-8720-F41BD7C8C5E6}" dt="2024-08-26T11:51:47.226" v="2536" actId="478"/>
          <ac:picMkLst>
            <pc:docMk/>
            <pc:sldMk cId="1791598237" sldId="803"/>
            <ac:picMk id="16" creationId="{CC868823-65E5-A2A2-7AAC-4BCACD8EA95C}"/>
          </ac:picMkLst>
        </pc:picChg>
      </pc:sldChg>
      <pc:sldChg chg="addSp delSp modSp new mod modTransition delAnim modAnim modNotesTx">
        <pc:chgData name="hazenbosch Isabel" userId="a54d93f2-33a3-4b90-9d88-4b33e81ddace" providerId="ADAL" clId="{3937B7F5-6658-40AD-8720-F41BD7C8C5E6}" dt="2024-08-26T11:52:14.249" v="2547" actId="478"/>
        <pc:sldMkLst>
          <pc:docMk/>
          <pc:sldMk cId="2373300277" sldId="804"/>
        </pc:sldMkLst>
        <pc:spChg chg="mod">
          <ac:chgData name="hazenbosch Isabel" userId="a54d93f2-33a3-4b90-9d88-4b33e81ddace" providerId="ADAL" clId="{3937B7F5-6658-40AD-8720-F41BD7C8C5E6}" dt="2024-08-23T13:28:53.759" v="2241" actId="20577"/>
          <ac:spMkLst>
            <pc:docMk/>
            <pc:sldMk cId="2373300277" sldId="804"/>
            <ac:spMk id="2" creationId="{4C428162-3A3D-DF55-1B83-BFBEAEFF7B81}"/>
          </ac:spMkLst>
        </pc:spChg>
        <pc:spChg chg="mod">
          <ac:chgData name="hazenbosch Isabel" userId="a54d93f2-33a3-4b90-9d88-4b33e81ddace" providerId="ADAL" clId="{3937B7F5-6658-40AD-8720-F41BD7C8C5E6}" dt="2024-08-23T13:31:49.146" v="2274" actId="14100"/>
          <ac:spMkLst>
            <pc:docMk/>
            <pc:sldMk cId="2373300277" sldId="804"/>
            <ac:spMk id="3" creationId="{4B10EA04-CD02-29CF-AEC8-0170EB0C9C40}"/>
          </ac:spMkLst>
        </pc:spChg>
        <pc:spChg chg="add mod">
          <ac:chgData name="hazenbosch Isabel" userId="a54d93f2-33a3-4b90-9d88-4b33e81ddace" providerId="ADAL" clId="{3937B7F5-6658-40AD-8720-F41BD7C8C5E6}" dt="2024-08-23T13:33:09.299" v="2284" actId="1076"/>
          <ac:spMkLst>
            <pc:docMk/>
            <pc:sldMk cId="2373300277" sldId="804"/>
            <ac:spMk id="5" creationId="{7D6CCFD7-09EF-73E5-7CA6-0C648BBBC538}"/>
          </ac:spMkLst>
        </pc:spChg>
        <pc:spChg chg="add mod">
          <ac:chgData name="hazenbosch Isabel" userId="a54d93f2-33a3-4b90-9d88-4b33e81ddace" providerId="ADAL" clId="{3937B7F5-6658-40AD-8720-F41BD7C8C5E6}" dt="2024-08-23T13:32:27.748" v="2282" actId="1076"/>
          <ac:spMkLst>
            <pc:docMk/>
            <pc:sldMk cId="2373300277" sldId="804"/>
            <ac:spMk id="7" creationId="{5DB1EBE4-2723-1CC9-B07A-B9EA1AF73756}"/>
          </ac:spMkLst>
        </pc:spChg>
        <pc:picChg chg="add del mod">
          <ac:chgData name="hazenbosch Isabel" userId="a54d93f2-33a3-4b90-9d88-4b33e81ddace" providerId="ADAL" clId="{3937B7F5-6658-40AD-8720-F41BD7C8C5E6}" dt="2024-08-25T11:47:42.466" v="2495"/>
          <ac:picMkLst>
            <pc:docMk/>
            <pc:sldMk cId="2373300277" sldId="804"/>
            <ac:picMk id="9" creationId="{A79AC508-AB8B-441C-1486-6123BEF3CDF9}"/>
          </ac:picMkLst>
        </pc:picChg>
        <pc:picChg chg="add del mod ord">
          <ac:chgData name="hazenbosch Isabel" userId="a54d93f2-33a3-4b90-9d88-4b33e81ddace" providerId="ADAL" clId="{3937B7F5-6658-40AD-8720-F41BD7C8C5E6}" dt="2024-08-25T11:48:41.322" v="2496"/>
          <ac:picMkLst>
            <pc:docMk/>
            <pc:sldMk cId="2373300277" sldId="804"/>
            <ac:picMk id="12" creationId="{966751AF-7D6A-1377-05CA-8DDA7023E56E}"/>
          </ac:picMkLst>
        </pc:picChg>
        <pc:picChg chg="add del mod">
          <ac:chgData name="hazenbosch Isabel" userId="a54d93f2-33a3-4b90-9d88-4b33e81ddace" providerId="ADAL" clId="{3937B7F5-6658-40AD-8720-F41BD7C8C5E6}" dt="2024-08-26T11:52:14.249" v="2547" actId="478"/>
          <ac:picMkLst>
            <pc:docMk/>
            <pc:sldMk cId="2373300277" sldId="804"/>
            <ac:picMk id="13" creationId="{587C448A-A083-5347-6DA5-EF4B28A3D179}"/>
          </ac:picMkLst>
        </pc:picChg>
        <pc:cxnChg chg="add mod">
          <ac:chgData name="hazenbosch Isabel" userId="a54d93f2-33a3-4b90-9d88-4b33e81ddace" providerId="ADAL" clId="{3937B7F5-6658-40AD-8720-F41BD7C8C5E6}" dt="2024-08-23T13:32:23.395" v="2281" actId="1076"/>
          <ac:cxnSpMkLst>
            <pc:docMk/>
            <pc:sldMk cId="2373300277" sldId="804"/>
            <ac:cxnSpMk id="6" creationId="{63F66DFF-CFF4-CA72-64B4-781DF7C25C47}"/>
          </ac:cxnSpMkLst>
        </pc:cxnChg>
      </pc:sldChg>
      <pc:sldChg chg="new del">
        <pc:chgData name="hazenbosch Isabel" userId="a54d93f2-33a3-4b90-9d88-4b33e81ddace" providerId="ADAL" clId="{3937B7F5-6658-40AD-8720-F41BD7C8C5E6}" dt="2024-08-25T10:43:30.329" v="2409" actId="680"/>
        <pc:sldMkLst>
          <pc:docMk/>
          <pc:sldMk cId="1710519457" sldId="805"/>
        </pc:sldMkLst>
      </pc:sldChg>
    </pc:docChg>
  </pc:docChgLst>
  <pc:docChgLst>
    <pc:chgData name="Doesselaere Tom" userId="1065d9ff-c1c7-4bcf-b02d-de325d4ab7ff" providerId="ADAL" clId="{C361A280-9E90-428C-915C-4E6E42A62B07}"/>
    <pc:docChg chg="custSel modSld">
      <pc:chgData name="Doesselaere Tom" userId="1065d9ff-c1c7-4bcf-b02d-de325d4ab7ff" providerId="ADAL" clId="{C361A280-9E90-428C-915C-4E6E42A62B07}" dt="2024-08-19T06:18:19.472" v="827"/>
      <pc:docMkLst>
        <pc:docMk/>
      </pc:docMkLst>
      <pc:sldChg chg="modSp mod modCm">
        <pc:chgData name="Doesselaere Tom" userId="1065d9ff-c1c7-4bcf-b02d-de325d4ab7ff" providerId="ADAL" clId="{C361A280-9E90-428C-915C-4E6E42A62B07}" dt="2024-08-07T10:06:49.211" v="113" actId="13926"/>
        <pc:sldMkLst>
          <pc:docMk/>
          <pc:sldMk cId="1562877688" sldId="772"/>
        </pc:sldMkLst>
        <pc:spChg chg="mod">
          <ac:chgData name="Doesselaere Tom" userId="1065d9ff-c1c7-4bcf-b02d-de325d4ab7ff" providerId="ADAL" clId="{C361A280-9E90-428C-915C-4E6E42A62B07}" dt="2024-08-07T10:06:49.211" v="113" actId="13926"/>
          <ac:spMkLst>
            <pc:docMk/>
            <pc:sldMk cId="1562877688" sldId="772"/>
            <ac:spMk id="3" creationId="{12797FBF-CA2A-44BE-A00D-63B0418B23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oesselaere Tom" userId="1065d9ff-c1c7-4bcf-b02d-de325d4ab7ff" providerId="ADAL" clId="{C361A280-9E90-428C-915C-4E6E42A62B07}" dt="2024-08-07T09:11:52.517" v="0"/>
              <pc2:cmMkLst xmlns:pc2="http://schemas.microsoft.com/office/powerpoint/2019/9/main/command">
                <pc:docMk/>
                <pc:sldMk cId="1562877688" sldId="772"/>
                <pc2:cmMk id="{07C4C858-3375-4AF2-9F8C-14790F5A1577}"/>
              </pc2:cmMkLst>
              <pc226:cmRplyChg chg="add">
                <pc226:chgData name="Doesselaere Tom" userId="1065d9ff-c1c7-4bcf-b02d-de325d4ab7ff" providerId="ADAL" clId="{C361A280-9E90-428C-915C-4E6E42A62B07}" dt="2024-08-07T09:11:52.517" v="0"/>
                <pc2:cmRplyMkLst xmlns:pc2="http://schemas.microsoft.com/office/powerpoint/2019/9/main/command">
                  <pc:docMk/>
                  <pc:sldMk cId="1562877688" sldId="772"/>
                  <pc2:cmMk id="{07C4C858-3375-4AF2-9F8C-14790F5A1577}"/>
                  <pc2:cmRplyMk id="{3F44D225-79BF-4DE3-BAF1-B42341EEA23F}"/>
                </pc2:cmRplyMkLst>
              </pc226:cmRplyChg>
            </pc226:cmChg>
          </p:ext>
        </pc:extLst>
      </pc:sldChg>
      <pc:sldChg chg="modSp mod">
        <pc:chgData name="Doesselaere Tom" userId="1065d9ff-c1c7-4bcf-b02d-de325d4ab7ff" providerId="ADAL" clId="{C361A280-9E90-428C-915C-4E6E42A62B07}" dt="2024-08-07T10:06:57.418" v="114" actId="13926"/>
        <pc:sldMkLst>
          <pc:docMk/>
          <pc:sldMk cId="2389750885" sldId="790"/>
        </pc:sldMkLst>
        <pc:spChg chg="mod">
          <ac:chgData name="Doesselaere Tom" userId="1065d9ff-c1c7-4bcf-b02d-de325d4ab7ff" providerId="ADAL" clId="{C361A280-9E90-428C-915C-4E6E42A62B07}" dt="2024-08-07T09:19:13.380" v="38" actId="207"/>
          <ac:spMkLst>
            <pc:docMk/>
            <pc:sldMk cId="2389750885" sldId="790"/>
            <ac:spMk id="3" creationId="{6D9DFD30-8C80-4E14-2941-12DDAF52B29F}"/>
          </ac:spMkLst>
        </pc:spChg>
        <pc:spChg chg="mod">
          <ac:chgData name="Doesselaere Tom" userId="1065d9ff-c1c7-4bcf-b02d-de325d4ab7ff" providerId="ADAL" clId="{C361A280-9E90-428C-915C-4E6E42A62B07}" dt="2024-08-07T10:06:57.418" v="114" actId="13926"/>
          <ac:spMkLst>
            <pc:docMk/>
            <pc:sldMk cId="2389750885" sldId="790"/>
            <ac:spMk id="7" creationId="{E4CEA208-B3C9-EF44-2693-4BA5DE7037D1}"/>
          </ac:spMkLst>
        </pc:spChg>
      </pc:sldChg>
      <pc:sldChg chg="modSp mod addCm modCm">
        <pc:chgData name="Doesselaere Tom" userId="1065d9ff-c1c7-4bcf-b02d-de325d4ab7ff" providerId="ADAL" clId="{C361A280-9E90-428C-915C-4E6E42A62B07}" dt="2024-08-19T06:16:49.343" v="825"/>
        <pc:sldMkLst>
          <pc:docMk/>
          <pc:sldMk cId="2849502061" sldId="791"/>
        </pc:sldMkLst>
        <pc:spChg chg="mod">
          <ac:chgData name="Doesselaere Tom" userId="1065d9ff-c1c7-4bcf-b02d-de325d4ab7ff" providerId="ADAL" clId="{C361A280-9E90-428C-915C-4E6E42A62B07}" dt="2024-08-07T12:41:11.688" v="736" actId="13926"/>
          <ac:spMkLst>
            <pc:docMk/>
            <pc:sldMk cId="2849502061" sldId="791"/>
            <ac:spMk id="3" creationId="{4F247E18-C7EE-5A7D-A3DA-6CEA173048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oesselaere Tom" userId="1065d9ff-c1c7-4bcf-b02d-de325d4ab7ff" providerId="ADAL" clId="{C361A280-9E90-428C-915C-4E6E42A62B07}" dt="2024-08-07T12:41:06.123" v="735" actId="20577"/>
              <pc2:cmMkLst xmlns:pc2="http://schemas.microsoft.com/office/powerpoint/2019/9/main/command">
                <pc:docMk/>
                <pc:sldMk cId="2849502061" sldId="791"/>
                <pc2:cmMk id="{00BA0981-564D-450C-A985-033E685FEE04}"/>
              </pc2:cmMkLst>
            </pc226:cmChg>
            <pc226:cmChg xmlns:pc226="http://schemas.microsoft.com/office/powerpoint/2022/06/main/command" chg="add">
              <pc226:chgData name="Doesselaere Tom" userId="1065d9ff-c1c7-4bcf-b02d-de325d4ab7ff" providerId="ADAL" clId="{C361A280-9E90-428C-915C-4E6E42A62B07}" dt="2024-08-19T06:16:49.343" v="825"/>
              <pc2:cmMkLst xmlns:pc2="http://schemas.microsoft.com/office/powerpoint/2019/9/main/command">
                <pc:docMk/>
                <pc:sldMk cId="2849502061" sldId="791"/>
                <pc2:cmMk id="{C76FA2AC-A6A7-43D5-BD6F-8C2210F4F401}"/>
              </pc2:cmMkLst>
              <pc226:cmRplyChg chg="add">
                <pc226:chgData name="Doesselaere Tom" userId="1065d9ff-c1c7-4bcf-b02d-de325d4ab7ff" providerId="ADAL" clId="{C361A280-9E90-428C-915C-4E6E42A62B07}" dt="2024-08-19T06:16:49.343" v="825"/>
                <pc2:cmRplyMkLst xmlns:pc2="http://schemas.microsoft.com/office/powerpoint/2019/9/main/command">
                  <pc:docMk/>
                  <pc:sldMk cId="2849502061" sldId="791"/>
                  <pc2:cmMk id="{C76FA2AC-A6A7-43D5-BD6F-8C2210F4F401}"/>
                  <pc2:cmRplyMk id="{A47DC870-9E29-4A59-9B74-3321FCAE9AB1}"/>
                </pc2:cmRplyMkLst>
              </pc226:cmRplyChg>
              <pc226:cmRplyChg chg="add">
                <pc226:chgData name="Doesselaere Tom" userId="1065d9ff-c1c7-4bcf-b02d-de325d4ab7ff" providerId="ADAL" clId="{C361A280-9E90-428C-915C-4E6E42A62B07}" dt="2024-08-09T08:50:13.104" v="823"/>
                <pc2:cmRplyMkLst xmlns:pc2="http://schemas.microsoft.com/office/powerpoint/2019/9/main/command">
                  <pc:docMk/>
                  <pc:sldMk cId="2849502061" sldId="791"/>
                  <pc2:cmMk id="{C76FA2AC-A6A7-43D5-BD6F-8C2210F4F401}"/>
                  <pc2:cmRplyMk id="{9E6A6CF7-DE0D-479F-B7CA-82E97AE66F07}"/>
                </pc2:cmRplyMkLst>
              </pc226:cmRplyChg>
            </pc226:cmChg>
          </p:ext>
        </pc:extLst>
      </pc:sldChg>
      <pc:sldChg chg="modSp mod">
        <pc:chgData name="Doesselaere Tom" userId="1065d9ff-c1c7-4bcf-b02d-de325d4ab7ff" providerId="ADAL" clId="{C361A280-9E90-428C-915C-4E6E42A62B07}" dt="2024-08-07T12:40:32.086" v="669" actId="6549"/>
        <pc:sldMkLst>
          <pc:docMk/>
          <pc:sldMk cId="3899799825" sldId="792"/>
        </pc:sldMkLst>
        <pc:spChg chg="mod">
          <ac:chgData name="Doesselaere Tom" userId="1065d9ff-c1c7-4bcf-b02d-de325d4ab7ff" providerId="ADAL" clId="{C361A280-9E90-428C-915C-4E6E42A62B07}" dt="2024-08-07T12:40:32.086" v="669" actId="6549"/>
          <ac:spMkLst>
            <pc:docMk/>
            <pc:sldMk cId="3899799825" sldId="792"/>
            <ac:spMk id="3" creationId="{4A339D88-3F20-13F9-B794-E05BA0364815}"/>
          </ac:spMkLst>
        </pc:spChg>
      </pc:sldChg>
      <pc:sldChg chg="modSp mod">
        <pc:chgData name="Doesselaere Tom" userId="1065d9ff-c1c7-4bcf-b02d-de325d4ab7ff" providerId="ADAL" clId="{C361A280-9E90-428C-915C-4E6E42A62B07}" dt="2024-08-07T12:45:28.678" v="766" actId="6549"/>
        <pc:sldMkLst>
          <pc:docMk/>
          <pc:sldMk cId="345661511" sldId="793"/>
        </pc:sldMkLst>
        <pc:spChg chg="mod">
          <ac:chgData name="Doesselaere Tom" userId="1065d9ff-c1c7-4bcf-b02d-de325d4ab7ff" providerId="ADAL" clId="{C361A280-9E90-428C-915C-4E6E42A62B07}" dt="2024-08-07T12:45:28.678" v="766" actId="6549"/>
          <ac:spMkLst>
            <pc:docMk/>
            <pc:sldMk cId="345661511" sldId="793"/>
            <ac:spMk id="2" creationId="{339BC492-8711-DA22-99C9-FBA75AF41C90}"/>
          </ac:spMkLst>
        </pc:spChg>
        <pc:spChg chg="mod">
          <ac:chgData name="Doesselaere Tom" userId="1065d9ff-c1c7-4bcf-b02d-de325d4ab7ff" providerId="ADAL" clId="{C361A280-9E90-428C-915C-4E6E42A62B07}" dt="2024-08-07T12:45:16.359" v="761" actId="20577"/>
          <ac:spMkLst>
            <pc:docMk/>
            <pc:sldMk cId="345661511" sldId="793"/>
            <ac:spMk id="3" creationId="{7474E8E3-5EE8-5400-BE33-7E933D684BA9}"/>
          </ac:spMkLst>
        </pc:spChg>
      </pc:sldChg>
      <pc:sldChg chg="modSp mod">
        <pc:chgData name="Doesselaere Tom" userId="1065d9ff-c1c7-4bcf-b02d-de325d4ab7ff" providerId="ADAL" clId="{C361A280-9E90-428C-915C-4E6E42A62B07}" dt="2024-08-07T11:17:08.101" v="219" actId="13926"/>
        <pc:sldMkLst>
          <pc:docMk/>
          <pc:sldMk cId="2357723991" sldId="794"/>
        </pc:sldMkLst>
        <pc:spChg chg="mod">
          <ac:chgData name="Doesselaere Tom" userId="1065d9ff-c1c7-4bcf-b02d-de325d4ab7ff" providerId="ADAL" clId="{C361A280-9E90-428C-915C-4E6E42A62B07}" dt="2024-08-07T11:15:49.600" v="165" actId="6549"/>
          <ac:spMkLst>
            <pc:docMk/>
            <pc:sldMk cId="2357723991" sldId="794"/>
            <ac:spMk id="2" creationId="{3D15EC9C-5B8E-DC5D-8028-3B9B01B3D7BB}"/>
          </ac:spMkLst>
        </pc:spChg>
        <pc:spChg chg="mod">
          <ac:chgData name="Doesselaere Tom" userId="1065d9ff-c1c7-4bcf-b02d-de325d4ab7ff" providerId="ADAL" clId="{C361A280-9E90-428C-915C-4E6E42A62B07}" dt="2024-08-07T11:16:48.335" v="201" actId="13926"/>
          <ac:spMkLst>
            <pc:docMk/>
            <pc:sldMk cId="2357723991" sldId="794"/>
            <ac:spMk id="10" creationId="{57DB154C-4E71-8492-933F-866C7C717EA0}"/>
          </ac:spMkLst>
        </pc:spChg>
        <pc:spChg chg="mod">
          <ac:chgData name="Doesselaere Tom" userId="1065d9ff-c1c7-4bcf-b02d-de325d4ab7ff" providerId="ADAL" clId="{C361A280-9E90-428C-915C-4E6E42A62B07}" dt="2024-08-07T11:17:08.101" v="219" actId="13926"/>
          <ac:spMkLst>
            <pc:docMk/>
            <pc:sldMk cId="2357723991" sldId="794"/>
            <ac:spMk id="11" creationId="{C7FEAE74-4B65-153D-98C6-0F7C7449E978}"/>
          </ac:spMkLst>
        </pc:spChg>
      </pc:sldChg>
      <pc:sldChg chg="modSp mod addCm modCm">
        <pc:chgData name="Doesselaere Tom" userId="1065d9ff-c1c7-4bcf-b02d-de325d4ab7ff" providerId="ADAL" clId="{C361A280-9E90-428C-915C-4E6E42A62B07}" dt="2024-08-09T08:52:05.050" v="824"/>
        <pc:sldMkLst>
          <pc:docMk/>
          <pc:sldMk cId="2237293593" sldId="795"/>
        </pc:sldMkLst>
        <pc:spChg chg="mod">
          <ac:chgData name="Doesselaere Tom" userId="1065d9ff-c1c7-4bcf-b02d-de325d4ab7ff" providerId="ADAL" clId="{C361A280-9E90-428C-915C-4E6E42A62B07}" dt="2024-08-07T11:17:20.993" v="224" actId="6549"/>
          <ac:spMkLst>
            <pc:docMk/>
            <pc:sldMk cId="2237293593" sldId="795"/>
            <ac:spMk id="2" creationId="{29B792E3-72C7-27C3-2E78-34FC982940E6}"/>
          </ac:spMkLst>
        </pc:spChg>
        <pc:spChg chg="mod">
          <ac:chgData name="Doesselaere Tom" userId="1065d9ff-c1c7-4bcf-b02d-de325d4ab7ff" providerId="ADAL" clId="{C361A280-9E90-428C-915C-4E6E42A62B07}" dt="2024-08-07T11:19:50.903" v="293" actId="1076"/>
          <ac:spMkLst>
            <pc:docMk/>
            <pc:sldMk cId="2237293593" sldId="795"/>
            <ac:spMk id="3" creationId="{D5BC6839-6EED-03D4-92BA-E7E8D68C55B2}"/>
          </ac:spMkLst>
        </pc:spChg>
        <pc:spChg chg="mod">
          <ac:chgData name="Doesselaere Tom" userId="1065d9ff-c1c7-4bcf-b02d-de325d4ab7ff" providerId="ADAL" clId="{C361A280-9E90-428C-915C-4E6E42A62B07}" dt="2024-08-07T11:20:20.361" v="295" actId="6549"/>
          <ac:spMkLst>
            <pc:docMk/>
            <pc:sldMk cId="2237293593" sldId="795"/>
            <ac:spMk id="8" creationId="{08D1FDCB-B000-53F7-F5DF-4DA27D8E2B63}"/>
          </ac:spMkLst>
        </pc:spChg>
        <pc:spChg chg="mod">
          <ac:chgData name="Doesselaere Tom" userId="1065d9ff-c1c7-4bcf-b02d-de325d4ab7ff" providerId="ADAL" clId="{C361A280-9E90-428C-915C-4E6E42A62B07}" dt="2024-08-07T11:18:43.653" v="249" actId="20577"/>
          <ac:spMkLst>
            <pc:docMk/>
            <pc:sldMk cId="2237293593" sldId="795"/>
            <ac:spMk id="11" creationId="{77D15E49-0DB5-848D-5B96-4C58B7C2CACC}"/>
          </ac:spMkLst>
        </pc:spChg>
        <pc:spChg chg="mod">
          <ac:chgData name="Doesselaere Tom" userId="1065d9ff-c1c7-4bcf-b02d-de325d4ab7ff" providerId="ADAL" clId="{C361A280-9E90-428C-915C-4E6E42A62B07}" dt="2024-08-07T11:18:34.487" v="240" actId="20577"/>
          <ac:spMkLst>
            <pc:docMk/>
            <pc:sldMk cId="2237293593" sldId="795"/>
            <ac:spMk id="12" creationId="{10503C92-9A88-8A78-4382-3E7EBC02E8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oesselaere Tom" userId="1065d9ff-c1c7-4bcf-b02d-de325d4ab7ff" providerId="ADAL" clId="{C361A280-9E90-428C-915C-4E6E42A62B07}" dt="2024-08-09T08:52:05.050" v="824"/>
              <pc2:cmMkLst xmlns:pc2="http://schemas.microsoft.com/office/powerpoint/2019/9/main/command">
                <pc:docMk/>
                <pc:sldMk cId="2237293593" sldId="795"/>
                <pc2:cmMk id="{F46CAC48-5669-46A0-9409-FF2B4B40DF7B}"/>
              </pc2:cmMkLst>
              <pc226:cmRplyChg chg="add">
                <pc226:chgData name="Doesselaere Tom" userId="1065d9ff-c1c7-4bcf-b02d-de325d4ab7ff" providerId="ADAL" clId="{C361A280-9E90-428C-915C-4E6E42A62B07}" dt="2024-08-09T08:52:05.050" v="824"/>
                <pc2:cmRplyMkLst xmlns:pc2="http://schemas.microsoft.com/office/powerpoint/2019/9/main/command">
                  <pc:docMk/>
                  <pc:sldMk cId="2237293593" sldId="795"/>
                  <pc2:cmMk id="{F46CAC48-5669-46A0-9409-FF2B4B40DF7B}"/>
                  <pc2:cmRplyMk id="{11CA6B9E-1D36-4303-92D0-F7C55D8BB639}"/>
                </pc2:cmRplyMkLst>
              </pc226:cmRplyChg>
            </pc226:cmChg>
            <pc226:cmChg xmlns:pc226="http://schemas.microsoft.com/office/powerpoint/2022/06/main/command" chg="add mod">
              <pc226:chgData name="Doesselaere Tom" userId="1065d9ff-c1c7-4bcf-b02d-de325d4ab7ff" providerId="ADAL" clId="{C361A280-9E90-428C-915C-4E6E42A62B07}" dt="2024-08-07T11:20:20.361" v="295" actId="6549"/>
              <pc2:cmMkLst xmlns:pc2="http://schemas.microsoft.com/office/powerpoint/2019/9/main/command">
                <pc:docMk/>
                <pc:sldMk cId="2237293593" sldId="795"/>
                <pc2:cmMk id="{F70E9DAA-3D9E-4AD6-BF8C-E93B6E955530}"/>
              </pc2:cmMkLst>
            </pc226:cmChg>
            <pc226:cmChg xmlns:pc226="http://schemas.microsoft.com/office/powerpoint/2022/06/main/command" chg="">
              <pc226:chgData name="Doesselaere Tom" userId="1065d9ff-c1c7-4bcf-b02d-de325d4ab7ff" providerId="ADAL" clId="{C361A280-9E90-428C-915C-4E6E42A62B07}" dt="2024-08-07T11:18:16.962" v="226"/>
              <pc2:cmMkLst xmlns:pc2="http://schemas.microsoft.com/office/powerpoint/2019/9/main/command">
                <pc:docMk/>
                <pc:sldMk cId="2237293593" sldId="795"/>
                <pc2:cmMk id="{510392B7-DF78-4A60-B341-4C73462ED542}"/>
              </pc2:cmMkLst>
              <pc226:cmRplyChg chg="add mod">
                <pc226:chgData name="Doesselaere Tom" userId="1065d9ff-c1c7-4bcf-b02d-de325d4ab7ff" providerId="ADAL" clId="{C361A280-9E90-428C-915C-4E6E42A62B07}" dt="2024-08-07T11:18:16.962" v="226"/>
                <pc2:cmRplyMkLst xmlns:pc2="http://schemas.microsoft.com/office/powerpoint/2019/9/main/command">
                  <pc:docMk/>
                  <pc:sldMk cId="2237293593" sldId="795"/>
                  <pc2:cmMk id="{510392B7-DF78-4A60-B341-4C73462ED542}"/>
                  <pc2:cmRplyMk id="{81C7E198-5263-4086-AAC2-D1D77A98665E}"/>
                </pc2:cmRplyMkLst>
              </pc226:cmRplyChg>
            </pc226:cmChg>
          </p:ext>
        </pc:extLst>
      </pc:sldChg>
      <pc:sldChg chg="modSp mod addCm modCm">
        <pc:chgData name="Doesselaere Tom" userId="1065d9ff-c1c7-4bcf-b02d-de325d4ab7ff" providerId="ADAL" clId="{C361A280-9E90-428C-915C-4E6E42A62B07}" dt="2024-08-07T12:55:25.578" v="798"/>
        <pc:sldMkLst>
          <pc:docMk/>
          <pc:sldMk cId="2281504217" sldId="796"/>
        </pc:sldMkLst>
        <pc:spChg chg="mod">
          <ac:chgData name="Doesselaere Tom" userId="1065d9ff-c1c7-4bcf-b02d-de325d4ab7ff" providerId="ADAL" clId="{C361A280-9E90-428C-915C-4E6E42A62B07}" dt="2024-08-07T12:45:35.924" v="771" actId="6549"/>
          <ac:spMkLst>
            <pc:docMk/>
            <pc:sldMk cId="2281504217" sldId="796"/>
            <ac:spMk id="2" creationId="{8675FCA6-4B0F-F3CA-0ED5-E0993C5DC781}"/>
          </ac:spMkLst>
        </pc:spChg>
        <pc:spChg chg="mod">
          <ac:chgData name="Doesselaere Tom" userId="1065d9ff-c1c7-4bcf-b02d-de325d4ab7ff" providerId="ADAL" clId="{C361A280-9E90-428C-915C-4E6E42A62B07}" dt="2024-08-07T11:21:51.198" v="299" actId="20577"/>
          <ac:spMkLst>
            <pc:docMk/>
            <pc:sldMk cId="2281504217" sldId="796"/>
            <ac:spMk id="11" creationId="{CCC298D2-9771-9656-ECED-0B9599A8ECA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oesselaere Tom" userId="1065d9ff-c1c7-4bcf-b02d-de325d4ab7ff" providerId="ADAL" clId="{C361A280-9E90-428C-915C-4E6E42A62B07}" dt="2024-08-07T12:55:25.578" v="798"/>
              <pc2:cmMkLst xmlns:pc2="http://schemas.microsoft.com/office/powerpoint/2019/9/main/command">
                <pc:docMk/>
                <pc:sldMk cId="2281504217" sldId="796"/>
                <pc2:cmMk id="{013C3E19-5A25-4AE7-B97F-F1780ADA05EB}"/>
              </pc2:cmMkLst>
            </pc226:cmChg>
          </p:ext>
        </pc:extLst>
      </pc:sldChg>
      <pc:sldChg chg="modSp mod">
        <pc:chgData name="Doesselaere Tom" userId="1065d9ff-c1c7-4bcf-b02d-de325d4ab7ff" providerId="ADAL" clId="{C361A280-9E90-428C-915C-4E6E42A62B07}" dt="2024-08-07T12:45:40.555" v="776" actId="6549"/>
        <pc:sldMkLst>
          <pc:docMk/>
          <pc:sldMk cId="3847465062" sldId="797"/>
        </pc:sldMkLst>
        <pc:spChg chg="mod">
          <ac:chgData name="Doesselaere Tom" userId="1065d9ff-c1c7-4bcf-b02d-de325d4ab7ff" providerId="ADAL" clId="{C361A280-9E90-428C-915C-4E6E42A62B07}" dt="2024-08-07T12:45:40.555" v="776" actId="6549"/>
          <ac:spMkLst>
            <pc:docMk/>
            <pc:sldMk cId="3847465062" sldId="797"/>
            <ac:spMk id="2" creationId="{74EDB7F3-9889-F00F-F185-E3AE61946545}"/>
          </ac:spMkLst>
        </pc:spChg>
        <pc:spChg chg="mod">
          <ac:chgData name="Doesselaere Tom" userId="1065d9ff-c1c7-4bcf-b02d-de325d4ab7ff" providerId="ADAL" clId="{C361A280-9E90-428C-915C-4E6E42A62B07}" dt="2024-08-07T11:23:55.593" v="376" actId="20577"/>
          <ac:spMkLst>
            <pc:docMk/>
            <pc:sldMk cId="3847465062" sldId="797"/>
            <ac:spMk id="3" creationId="{5C977FDF-97AC-036B-1B0C-7F02D8DB588C}"/>
          </ac:spMkLst>
        </pc:spChg>
      </pc:sldChg>
      <pc:sldChg chg="modSp mod">
        <pc:chgData name="Doesselaere Tom" userId="1065d9ff-c1c7-4bcf-b02d-de325d4ab7ff" providerId="ADAL" clId="{C361A280-9E90-428C-915C-4E6E42A62B07}" dt="2024-08-19T06:17:44.999" v="826" actId="14100"/>
        <pc:sldMkLst>
          <pc:docMk/>
          <pc:sldMk cId="1657646818" sldId="798"/>
        </pc:sldMkLst>
        <pc:spChg chg="mod">
          <ac:chgData name="Doesselaere Tom" userId="1065d9ff-c1c7-4bcf-b02d-de325d4ab7ff" providerId="ADAL" clId="{C361A280-9E90-428C-915C-4E6E42A62B07}" dt="2024-08-07T12:46:03.353" v="778" actId="20577"/>
          <ac:spMkLst>
            <pc:docMk/>
            <pc:sldMk cId="1657646818" sldId="798"/>
            <ac:spMk id="3" creationId="{36D68513-CF64-C55B-C5F1-BE241E822D26}"/>
          </ac:spMkLst>
        </pc:spChg>
        <pc:spChg chg="mod">
          <ac:chgData name="Doesselaere Tom" userId="1065d9ff-c1c7-4bcf-b02d-de325d4ab7ff" providerId="ADAL" clId="{C361A280-9E90-428C-915C-4E6E42A62B07}" dt="2024-08-19T06:17:44.999" v="826" actId="14100"/>
          <ac:spMkLst>
            <pc:docMk/>
            <pc:sldMk cId="1657646818" sldId="798"/>
            <ac:spMk id="4" creationId="{5EFF6825-F339-2C81-8492-599C46B7CFA8}"/>
          </ac:spMkLst>
        </pc:spChg>
        <pc:spChg chg="mod">
          <ac:chgData name="Doesselaere Tom" userId="1065d9ff-c1c7-4bcf-b02d-de325d4ab7ff" providerId="ADAL" clId="{C361A280-9E90-428C-915C-4E6E42A62B07}" dt="2024-08-07T11:24:28.885" v="377" actId="255"/>
          <ac:spMkLst>
            <pc:docMk/>
            <pc:sldMk cId="1657646818" sldId="798"/>
            <ac:spMk id="6" creationId="{2810D884-6BE6-B680-219E-F404BE07A0CF}"/>
          </ac:spMkLst>
        </pc:spChg>
      </pc:sldChg>
      <pc:sldChg chg="modSp mod modCm">
        <pc:chgData name="Doesselaere Tom" userId="1065d9ff-c1c7-4bcf-b02d-de325d4ab7ff" providerId="ADAL" clId="{C361A280-9E90-428C-915C-4E6E42A62B07}" dt="2024-08-07T12:57:38.654" v="822" actId="13926"/>
        <pc:sldMkLst>
          <pc:docMk/>
          <pc:sldMk cId="897721808" sldId="799"/>
        </pc:sldMkLst>
        <pc:spChg chg="mod">
          <ac:chgData name="Doesselaere Tom" userId="1065d9ff-c1c7-4bcf-b02d-de325d4ab7ff" providerId="ADAL" clId="{C361A280-9E90-428C-915C-4E6E42A62B07}" dt="2024-08-07T12:49:52.567" v="794" actId="13926"/>
          <ac:spMkLst>
            <pc:docMk/>
            <pc:sldMk cId="897721808" sldId="799"/>
            <ac:spMk id="3" creationId="{7D419BB1-2CA0-0FED-D9DD-4DCC58B06049}"/>
          </ac:spMkLst>
        </pc:spChg>
        <pc:spChg chg="mod">
          <ac:chgData name="Doesselaere Tom" userId="1065d9ff-c1c7-4bcf-b02d-de325d4ab7ff" providerId="ADAL" clId="{C361A280-9E90-428C-915C-4E6E42A62B07}" dt="2024-08-07T12:57:38.654" v="822" actId="13926"/>
          <ac:spMkLst>
            <pc:docMk/>
            <pc:sldMk cId="897721808" sldId="799"/>
            <ac:spMk id="6" creationId="{850C3151-E7F2-F5FC-4322-B3B6E4929ECA}"/>
          </ac:spMkLst>
        </pc:spChg>
        <pc:spChg chg="mod">
          <ac:chgData name="Doesselaere Tom" userId="1065d9ff-c1c7-4bcf-b02d-de325d4ab7ff" providerId="ADAL" clId="{C361A280-9E90-428C-915C-4E6E42A62B07}" dt="2024-08-07T11:33:48.961" v="641" actId="20577"/>
          <ac:spMkLst>
            <pc:docMk/>
            <pc:sldMk cId="897721808" sldId="799"/>
            <ac:spMk id="9" creationId="{1567A27D-207D-0EEE-55E4-E521BFCF785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oesselaere Tom" userId="1065d9ff-c1c7-4bcf-b02d-de325d4ab7ff" providerId="ADAL" clId="{C361A280-9E90-428C-915C-4E6E42A62B07}" dt="2024-08-07T12:49:47.893" v="793" actId="20577"/>
              <pc2:cmMkLst xmlns:pc2="http://schemas.microsoft.com/office/powerpoint/2019/9/main/command">
                <pc:docMk/>
                <pc:sldMk cId="897721808" sldId="799"/>
                <pc2:cmMk id="{0B94B401-2A89-48C1-A014-E439BCBEFEE2}"/>
              </pc2:cmMkLst>
              <pc226:cmRplyChg chg="add">
                <pc226:chgData name="Doesselaere Tom" userId="1065d9ff-c1c7-4bcf-b02d-de325d4ab7ff" providerId="ADAL" clId="{C361A280-9E90-428C-915C-4E6E42A62B07}" dt="2024-08-07T12:49:37.671" v="779"/>
                <pc2:cmRplyMkLst xmlns:pc2="http://schemas.microsoft.com/office/powerpoint/2019/9/main/command">
                  <pc:docMk/>
                  <pc:sldMk cId="897721808" sldId="799"/>
                  <pc2:cmMk id="{0B94B401-2A89-48C1-A014-E439BCBEFEE2}"/>
                  <pc2:cmRplyMk id="{BDCE54BE-C7E6-4D9D-A0F8-A82B2C42E123}"/>
                </pc2:cmRplyMkLst>
              </pc226:cmRplyChg>
            </pc226:cmChg>
            <pc226:cmChg xmlns:pc226="http://schemas.microsoft.com/office/powerpoint/2022/06/main/command" chg="">
              <pc226:chgData name="Doesselaere Tom" userId="1065d9ff-c1c7-4bcf-b02d-de325d4ab7ff" providerId="ADAL" clId="{C361A280-9E90-428C-915C-4E6E42A62B07}" dt="2024-08-07T12:52:33.091" v="795"/>
              <pc2:cmMkLst xmlns:pc2="http://schemas.microsoft.com/office/powerpoint/2019/9/main/command">
                <pc:docMk/>
                <pc:sldMk cId="897721808" sldId="799"/>
                <pc2:cmMk id="{01FA4312-63D2-4104-A7FA-CD4A275CA9BE}"/>
              </pc2:cmMkLst>
              <pc226:cmRplyChg chg="add">
                <pc226:chgData name="Doesselaere Tom" userId="1065d9ff-c1c7-4bcf-b02d-de325d4ab7ff" providerId="ADAL" clId="{C361A280-9E90-428C-915C-4E6E42A62B07}" dt="2024-08-07T12:52:33.091" v="795"/>
                <pc2:cmRplyMkLst xmlns:pc2="http://schemas.microsoft.com/office/powerpoint/2019/9/main/command">
                  <pc:docMk/>
                  <pc:sldMk cId="897721808" sldId="799"/>
                  <pc2:cmMk id="{01FA4312-63D2-4104-A7FA-CD4A275CA9BE}"/>
                  <pc2:cmRplyMk id="{0C30A7DC-FBCB-4CF3-93C1-39877B00EC58}"/>
                </pc2:cmRplyMkLst>
              </pc226:cmRplyChg>
            </pc226:cmChg>
          </p:ext>
        </pc:extLst>
      </pc:sldChg>
      <pc:sldChg chg="addSp modSp mod">
        <pc:chgData name="Doesselaere Tom" userId="1065d9ff-c1c7-4bcf-b02d-de325d4ab7ff" providerId="ADAL" clId="{C361A280-9E90-428C-915C-4E6E42A62B07}" dt="2024-08-07T11:28:56.599" v="630" actId="20577"/>
        <pc:sldMkLst>
          <pc:docMk/>
          <pc:sldMk cId="1365628607" sldId="800"/>
        </pc:sldMkLst>
        <pc:spChg chg="mod">
          <ac:chgData name="Doesselaere Tom" userId="1065d9ff-c1c7-4bcf-b02d-de325d4ab7ff" providerId="ADAL" clId="{C361A280-9E90-428C-915C-4E6E42A62B07}" dt="2024-08-07T11:28:56.599" v="630" actId="20577"/>
          <ac:spMkLst>
            <pc:docMk/>
            <pc:sldMk cId="1365628607" sldId="800"/>
            <ac:spMk id="9" creationId="{AD73229C-79A2-7D75-1D6D-D69991FE1813}"/>
          </ac:spMkLst>
        </pc:spChg>
        <pc:picChg chg="add mod">
          <ac:chgData name="Doesselaere Tom" userId="1065d9ff-c1c7-4bcf-b02d-de325d4ab7ff" providerId="ADAL" clId="{C361A280-9E90-428C-915C-4E6E42A62B07}" dt="2024-08-07T11:26:42.800" v="410" actId="1076"/>
          <ac:picMkLst>
            <pc:docMk/>
            <pc:sldMk cId="1365628607" sldId="800"/>
            <ac:picMk id="7" creationId="{9096E5AE-F69B-08BA-5077-BECC8CC0EBD7}"/>
          </ac:picMkLst>
        </pc:picChg>
      </pc:sldChg>
      <pc:sldChg chg="modSp mod addCm modCm">
        <pc:chgData name="Doesselaere Tom" userId="1065d9ff-c1c7-4bcf-b02d-de325d4ab7ff" providerId="ADAL" clId="{C361A280-9E90-428C-915C-4E6E42A62B07}" dt="2024-08-07T11:14:06.431" v="145" actId="20578"/>
        <pc:sldMkLst>
          <pc:docMk/>
          <pc:sldMk cId="3631419245" sldId="801"/>
        </pc:sldMkLst>
        <pc:spChg chg="mod">
          <ac:chgData name="Doesselaere Tom" userId="1065d9ff-c1c7-4bcf-b02d-de325d4ab7ff" providerId="ADAL" clId="{C361A280-9E90-428C-915C-4E6E42A62B07}" dt="2024-08-07T11:14:06.431" v="145" actId="20578"/>
          <ac:spMkLst>
            <pc:docMk/>
            <pc:sldMk cId="3631419245" sldId="801"/>
            <ac:spMk id="3" creationId="{A6E30DE6-179A-2182-09A2-9EE61F6951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oesselaere Tom" userId="1065d9ff-c1c7-4bcf-b02d-de325d4ab7ff" providerId="ADAL" clId="{C361A280-9E90-428C-915C-4E6E42A62B07}" dt="2024-08-07T11:13:56.124" v="144" actId="6549"/>
              <pc2:cmMkLst xmlns:pc2="http://schemas.microsoft.com/office/powerpoint/2019/9/main/command">
                <pc:docMk/>
                <pc:sldMk cId="3631419245" sldId="801"/>
                <pc2:cmMk id="{88ECEF7D-2527-4B9C-9325-B60EA523A80E}"/>
              </pc2:cmMkLst>
            </pc226:cmChg>
          </p:ext>
        </pc:extLst>
      </pc:sldChg>
      <pc:sldChg chg="modCm">
        <pc:chgData name="Doesselaere Tom" userId="1065d9ff-c1c7-4bcf-b02d-de325d4ab7ff" providerId="ADAL" clId="{C361A280-9E90-428C-915C-4E6E42A62B07}" dt="2024-08-19T06:18:19.472" v="827"/>
        <pc:sldMkLst>
          <pc:docMk/>
          <pc:sldMk cId="278489615" sldId="8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oesselaere Tom" userId="1065d9ff-c1c7-4bcf-b02d-de325d4ab7ff" providerId="ADAL" clId="{C361A280-9E90-428C-915C-4E6E42A62B07}" dt="2024-08-19T06:18:19.472" v="827"/>
              <pc2:cmMkLst xmlns:pc2="http://schemas.microsoft.com/office/powerpoint/2019/9/main/command">
                <pc:docMk/>
                <pc:sldMk cId="278489615" sldId="802"/>
                <pc2:cmMk id="{7DDFCDBE-41F8-449E-AD50-60236C0B541C}"/>
              </pc2:cmMkLst>
              <pc226:cmRplyChg chg="add">
                <pc226:chgData name="Doesselaere Tom" userId="1065d9ff-c1c7-4bcf-b02d-de325d4ab7ff" providerId="ADAL" clId="{C361A280-9E90-428C-915C-4E6E42A62B07}" dt="2024-08-19T06:18:19.472" v="827"/>
                <pc2:cmRplyMkLst xmlns:pc2="http://schemas.microsoft.com/office/powerpoint/2019/9/main/command">
                  <pc:docMk/>
                  <pc:sldMk cId="278489615" sldId="802"/>
                  <pc2:cmMk id="{7DDFCDBE-41F8-449E-AD50-60236C0B541C}"/>
                  <pc2:cmRplyMk id="{C7CE1257-070E-4252-A9CF-2DEA333F8CA6}"/>
                </pc2:cmRplyMkLst>
              </pc226:cmRplyChg>
            </pc226:cmChg>
          </p:ext>
        </pc:extLst>
      </pc:sldChg>
    </pc:docChg>
  </pc:docChgLst>
  <pc:docChgLst>
    <pc:chgData name="Coudron Jan" userId="3d8c8eab-91f3-48e6-ba83-331262d2747e" providerId="ADAL" clId="{AC18F1EF-4743-4218-993B-93F436384248}"/>
    <pc:docChg chg="undo custSel addSld delSld modSld">
      <pc:chgData name="Coudron Jan" userId="3d8c8eab-91f3-48e6-ba83-331262d2747e" providerId="ADAL" clId="{AC18F1EF-4743-4218-993B-93F436384248}" dt="2024-08-19T07:04:41.758" v="1660" actId="14100"/>
      <pc:docMkLst>
        <pc:docMk/>
      </pc:docMkLst>
      <pc:sldChg chg="addSp delSp modSp mod addCm">
        <pc:chgData name="Coudron Jan" userId="3d8c8eab-91f3-48e6-ba83-331262d2747e" providerId="ADAL" clId="{AC18F1EF-4743-4218-993B-93F436384248}" dt="2024-08-09T09:12:23.277" v="1500"/>
        <pc:sldMkLst>
          <pc:docMk/>
          <pc:sldMk cId="306346686" sldId="310"/>
        </pc:sldMkLst>
        <pc:spChg chg="mod">
          <ac:chgData name="Coudron Jan" userId="3d8c8eab-91f3-48e6-ba83-331262d2747e" providerId="ADAL" clId="{AC18F1EF-4743-4218-993B-93F436384248}" dt="2024-08-09T09:05:43.486" v="1396" actId="20577"/>
          <ac:spMkLst>
            <pc:docMk/>
            <pc:sldMk cId="306346686" sldId="310"/>
            <ac:spMk id="2" creationId="{33E63B42-0997-4091-8D55-EE464F0BB1D4}"/>
          </ac:spMkLst>
        </pc:spChg>
        <pc:spChg chg="mod">
          <ac:chgData name="Coudron Jan" userId="3d8c8eab-91f3-48e6-ba83-331262d2747e" providerId="ADAL" clId="{AC18F1EF-4743-4218-993B-93F436384248}" dt="2024-08-09T09:10:10.337" v="1498" actId="255"/>
          <ac:spMkLst>
            <pc:docMk/>
            <pc:sldMk cId="306346686" sldId="310"/>
            <ac:spMk id="3" creationId="{EE074A9E-269C-4B95-BDA1-F8EC108B814B}"/>
          </ac:spMkLst>
        </pc:spChg>
        <pc:spChg chg="add mod">
          <ac:chgData name="Coudron Jan" userId="3d8c8eab-91f3-48e6-ba83-331262d2747e" providerId="ADAL" clId="{AC18F1EF-4743-4218-993B-93F436384248}" dt="2024-08-09T09:09:43.725" v="1489" actId="1076"/>
          <ac:spMkLst>
            <pc:docMk/>
            <pc:sldMk cId="306346686" sldId="310"/>
            <ac:spMk id="4" creationId="{EFC7C57C-6FCA-3070-9060-18F25B9B68CE}"/>
          </ac:spMkLst>
        </pc:spChg>
        <pc:spChg chg="add mod">
          <ac:chgData name="Coudron Jan" userId="3d8c8eab-91f3-48e6-ba83-331262d2747e" providerId="ADAL" clId="{AC18F1EF-4743-4218-993B-93F436384248}" dt="2024-08-09T09:08:45.826" v="1470" actId="767"/>
          <ac:spMkLst>
            <pc:docMk/>
            <pc:sldMk cId="306346686" sldId="310"/>
            <ac:spMk id="5" creationId="{BBFFB1B7-3283-CB3B-DDBD-834124E817AF}"/>
          </ac:spMkLst>
        </pc:spChg>
        <pc:spChg chg="del mod">
          <ac:chgData name="Coudron Jan" userId="3d8c8eab-91f3-48e6-ba83-331262d2747e" providerId="ADAL" clId="{AC18F1EF-4743-4218-993B-93F436384248}" dt="2024-08-09T09:08:07.091" v="1457" actId="478"/>
          <ac:spMkLst>
            <pc:docMk/>
            <pc:sldMk cId="306346686" sldId="310"/>
            <ac:spMk id="6" creationId="{DE0A480E-0FD1-4173-B49B-8E67C89635E0}"/>
          </ac:spMkLst>
        </pc:spChg>
        <pc:spChg chg="add mod">
          <ac:chgData name="Coudron Jan" userId="3d8c8eab-91f3-48e6-ba83-331262d2747e" providerId="ADAL" clId="{AC18F1EF-4743-4218-993B-93F436384248}" dt="2024-08-09T09:09:48.430" v="1490" actId="1076"/>
          <ac:spMkLst>
            <pc:docMk/>
            <pc:sldMk cId="306346686" sldId="310"/>
            <ac:spMk id="7" creationId="{057D6513-89C2-BDA3-6CE1-5FC00F6B6AB6}"/>
          </ac:spMkLst>
        </pc:spChg>
        <pc:spChg chg="add mod">
          <ac:chgData name="Coudron Jan" userId="3d8c8eab-91f3-48e6-ba83-331262d2747e" providerId="ADAL" clId="{AC18F1EF-4743-4218-993B-93F436384248}" dt="2024-08-09T09:08:59.267" v="1472"/>
          <ac:spMkLst>
            <pc:docMk/>
            <pc:sldMk cId="306346686" sldId="310"/>
            <ac:spMk id="8" creationId="{1AD9C487-0AB3-F797-33DA-EF599EB5CD84}"/>
          </ac:spMkLst>
        </pc:spChg>
        <pc:spChg chg="del">
          <ac:chgData name="Coudron Jan" userId="3d8c8eab-91f3-48e6-ba83-331262d2747e" providerId="ADAL" clId="{AC18F1EF-4743-4218-993B-93F436384248}" dt="2024-08-09T09:07:17.236" v="1451" actId="478"/>
          <ac:spMkLst>
            <pc:docMk/>
            <pc:sldMk cId="306346686" sldId="310"/>
            <ac:spMk id="15" creationId="{B0729C52-14E1-8FFF-423A-14BBC4882354}"/>
          </ac:spMkLst>
        </pc:spChg>
        <pc:spChg chg="del">
          <ac:chgData name="Coudron Jan" userId="3d8c8eab-91f3-48e6-ba83-331262d2747e" providerId="ADAL" clId="{AC18F1EF-4743-4218-993B-93F436384248}" dt="2024-08-09T09:07:18.927" v="1452" actId="478"/>
          <ac:spMkLst>
            <pc:docMk/>
            <pc:sldMk cId="306346686" sldId="310"/>
            <ac:spMk id="19" creationId="{3530D3FA-E629-7037-A1A2-209367DD6D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udron Jan" userId="3d8c8eab-91f3-48e6-ba83-331262d2747e" providerId="ADAL" clId="{AC18F1EF-4743-4218-993B-93F436384248}" dt="2024-08-09T09:12:23.277" v="1500"/>
              <pc2:cmMkLst xmlns:pc2="http://schemas.microsoft.com/office/powerpoint/2019/9/main/command">
                <pc:docMk/>
                <pc:sldMk cId="306346686" sldId="310"/>
                <pc2:cmMk id="{3587164E-E0D5-48E3-B420-AE9D01934C49}"/>
              </pc2:cmMkLst>
            </pc226:cmChg>
          </p:ext>
        </pc:extLst>
      </pc:sldChg>
      <pc:sldChg chg="modSp mod modCm">
        <pc:chgData name="Coudron Jan" userId="3d8c8eab-91f3-48e6-ba83-331262d2747e" providerId="ADAL" clId="{AC18F1EF-4743-4218-993B-93F436384248}" dt="2024-08-09T08:55:23.278" v="1371"/>
        <pc:sldMkLst>
          <pc:docMk/>
          <pc:sldMk cId="2849502061" sldId="791"/>
        </pc:sldMkLst>
        <pc:spChg chg="mod">
          <ac:chgData name="Coudron Jan" userId="3d8c8eab-91f3-48e6-ba83-331262d2747e" providerId="ADAL" clId="{AC18F1EF-4743-4218-993B-93F436384248}" dt="2024-08-09T08:55:01.323" v="1370" actId="20577"/>
          <ac:spMkLst>
            <pc:docMk/>
            <pc:sldMk cId="2849502061" sldId="791"/>
            <ac:spMk id="3" creationId="{4F247E18-C7EE-5A7D-A3DA-6CEA173048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oudron Jan" userId="3d8c8eab-91f3-48e6-ba83-331262d2747e" providerId="ADAL" clId="{AC18F1EF-4743-4218-993B-93F436384248}" dt="2024-08-09T08:55:01.323" v="1370" actId="20577"/>
              <pc2:cmMkLst xmlns:pc2="http://schemas.microsoft.com/office/powerpoint/2019/9/main/command">
                <pc:docMk/>
                <pc:sldMk cId="2849502061" sldId="791"/>
                <pc2:cmMk id="{00BA0981-564D-450C-A985-033E685FEE04}"/>
              </pc2:cmMkLst>
            </pc226:cmChg>
            <pc226:cmChg xmlns:pc226="http://schemas.microsoft.com/office/powerpoint/2022/06/main/command" chg="mod">
              <pc226:chgData name="Coudron Jan" userId="3d8c8eab-91f3-48e6-ba83-331262d2747e" providerId="ADAL" clId="{AC18F1EF-4743-4218-993B-93F436384248}" dt="2024-08-09T08:55:23.278" v="1371"/>
              <pc2:cmMkLst xmlns:pc2="http://schemas.microsoft.com/office/powerpoint/2019/9/main/command">
                <pc:docMk/>
                <pc:sldMk cId="2849502061" sldId="791"/>
                <pc2:cmMk id="{C76FA2AC-A6A7-43D5-BD6F-8C2210F4F401}"/>
              </pc2:cmMkLst>
              <pc226:cmRplyChg chg="add">
                <pc226:chgData name="Coudron Jan" userId="3d8c8eab-91f3-48e6-ba83-331262d2747e" providerId="ADAL" clId="{AC18F1EF-4743-4218-993B-93F436384248}" dt="2024-08-09T08:55:23.278" v="1371"/>
                <pc2:cmRplyMkLst xmlns:pc2="http://schemas.microsoft.com/office/powerpoint/2019/9/main/command">
                  <pc:docMk/>
                  <pc:sldMk cId="2849502061" sldId="791"/>
                  <pc2:cmMk id="{C76FA2AC-A6A7-43D5-BD6F-8C2210F4F401}"/>
                  <pc2:cmRplyMk id="{7CDA7B3A-A631-495F-8581-F0E4A766799E}"/>
                </pc2:cmRplyMkLst>
              </pc226:cmRplyChg>
              <pc226:cmRplyChg chg="add mod">
                <pc226:chgData name="Coudron Jan" userId="3d8c8eab-91f3-48e6-ba83-331262d2747e" providerId="ADAL" clId="{AC18F1EF-4743-4218-993B-93F436384248}" dt="2024-08-09T08:36:09.870" v="908"/>
                <pc2:cmRplyMkLst xmlns:pc2="http://schemas.microsoft.com/office/powerpoint/2019/9/main/command">
                  <pc:docMk/>
                  <pc:sldMk cId="2849502061" sldId="791"/>
                  <pc2:cmMk id="{C76FA2AC-A6A7-43D5-BD6F-8C2210F4F401}"/>
                  <pc2:cmRplyMk id="{BC470348-05C7-4F8F-B2DF-9D6AEEA1D2BF}"/>
                </pc2:cmRplyMkLst>
              </pc226:cmRplyChg>
            </pc226:cmChg>
          </p:ext>
        </pc:extLst>
      </pc:sldChg>
      <pc:sldChg chg="addSp modSp mod addCm">
        <pc:chgData name="Coudron Jan" userId="3d8c8eab-91f3-48e6-ba83-331262d2747e" providerId="ADAL" clId="{AC18F1EF-4743-4218-993B-93F436384248}" dt="2024-08-19T07:00:07.564" v="1620" actId="14100"/>
        <pc:sldMkLst>
          <pc:docMk/>
          <pc:sldMk cId="3899799825" sldId="792"/>
        </pc:sldMkLst>
        <pc:spChg chg="mod">
          <ac:chgData name="Coudron Jan" userId="3d8c8eab-91f3-48e6-ba83-331262d2747e" providerId="ADAL" clId="{AC18F1EF-4743-4218-993B-93F436384248}" dt="2024-08-19T06:56:50.029" v="1563" actId="20577"/>
          <ac:spMkLst>
            <pc:docMk/>
            <pc:sldMk cId="3899799825" sldId="792"/>
            <ac:spMk id="3" creationId="{4A339D88-3F20-13F9-B794-E05BA0364815}"/>
          </ac:spMkLst>
        </pc:spChg>
        <pc:spChg chg="add mod">
          <ac:chgData name="Coudron Jan" userId="3d8c8eab-91f3-48e6-ba83-331262d2747e" providerId="ADAL" clId="{AC18F1EF-4743-4218-993B-93F436384248}" dt="2024-08-19T06:58:10.934" v="1613" actId="1076"/>
          <ac:spMkLst>
            <pc:docMk/>
            <pc:sldMk cId="3899799825" sldId="792"/>
            <ac:spMk id="4" creationId="{CCEC3864-24B3-FB05-7C2E-9EE917A02736}"/>
          </ac:spMkLst>
        </pc:spChg>
        <pc:spChg chg="add mod">
          <ac:chgData name="Coudron Jan" userId="3d8c8eab-91f3-48e6-ba83-331262d2747e" providerId="ADAL" clId="{AC18F1EF-4743-4218-993B-93F436384248}" dt="2024-08-19T07:00:07.564" v="1620" actId="14100"/>
          <ac:spMkLst>
            <pc:docMk/>
            <pc:sldMk cId="3899799825" sldId="792"/>
            <ac:spMk id="7" creationId="{99F28B19-C3AA-CD43-7EE7-16C9A2015B40}"/>
          </ac:spMkLst>
        </pc:spChg>
        <pc:spChg chg="add mod">
          <ac:chgData name="Coudron Jan" userId="3d8c8eab-91f3-48e6-ba83-331262d2747e" providerId="ADAL" clId="{AC18F1EF-4743-4218-993B-93F436384248}" dt="2024-08-19T06:57:57.584" v="1610" actId="1076"/>
          <ac:spMkLst>
            <pc:docMk/>
            <pc:sldMk cId="3899799825" sldId="792"/>
            <ac:spMk id="8" creationId="{49D51EC8-6C4F-3D1B-9BF7-7BFD5C15B49F}"/>
          </ac:spMkLst>
        </pc:spChg>
        <pc:picChg chg="mod">
          <ac:chgData name="Coudron Jan" userId="3d8c8eab-91f3-48e6-ba83-331262d2747e" providerId="ADAL" clId="{AC18F1EF-4743-4218-993B-93F436384248}" dt="2024-08-19T06:58:14.770" v="1614" actId="1076"/>
          <ac:picMkLst>
            <pc:docMk/>
            <pc:sldMk cId="3899799825" sldId="792"/>
            <ac:picMk id="5" creationId="{C74E1520-B4EA-122D-6576-7C453B9E292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udron Jan" userId="3d8c8eab-91f3-48e6-ba83-331262d2747e" providerId="ADAL" clId="{AC18F1EF-4743-4218-993B-93F436384248}" dt="2024-08-19T06:58:41.566" v="1615"/>
              <pc2:cmMkLst xmlns:pc2="http://schemas.microsoft.com/office/powerpoint/2019/9/main/command">
                <pc:docMk/>
                <pc:sldMk cId="3899799825" sldId="792"/>
                <pc2:cmMk id="{5135D4B9-9307-42C3-B2D5-5A81979EA32B}"/>
              </pc2:cmMkLst>
            </pc226:cmChg>
          </p:ext>
        </pc:extLst>
      </pc:sldChg>
      <pc:sldChg chg="addSp modSp mod">
        <pc:chgData name="Coudron Jan" userId="3d8c8eab-91f3-48e6-ba83-331262d2747e" providerId="ADAL" clId="{AC18F1EF-4743-4218-993B-93F436384248}" dt="2024-08-19T07:01:04.703" v="1647" actId="1076"/>
        <pc:sldMkLst>
          <pc:docMk/>
          <pc:sldMk cId="345661511" sldId="793"/>
        </pc:sldMkLst>
        <pc:spChg chg="mod">
          <ac:chgData name="Coudron Jan" userId="3d8c8eab-91f3-48e6-ba83-331262d2747e" providerId="ADAL" clId="{AC18F1EF-4743-4218-993B-93F436384248}" dt="2024-08-19T07:00:55.908" v="1646" actId="20577"/>
          <ac:spMkLst>
            <pc:docMk/>
            <pc:sldMk cId="345661511" sldId="793"/>
            <ac:spMk id="3" creationId="{7474E8E3-5EE8-5400-BE33-7E933D684BA9}"/>
          </ac:spMkLst>
        </pc:spChg>
        <pc:spChg chg="add mod">
          <ac:chgData name="Coudron Jan" userId="3d8c8eab-91f3-48e6-ba83-331262d2747e" providerId="ADAL" clId="{AC18F1EF-4743-4218-993B-93F436384248}" dt="2024-08-19T07:00:52.923" v="1644" actId="1076"/>
          <ac:spMkLst>
            <pc:docMk/>
            <pc:sldMk cId="345661511" sldId="793"/>
            <ac:spMk id="4" creationId="{73DE9D3D-F40B-A557-60B3-8E13F6A3BDA7}"/>
          </ac:spMkLst>
        </pc:spChg>
        <pc:spChg chg="add mod">
          <ac:chgData name="Coudron Jan" userId="3d8c8eab-91f3-48e6-ba83-331262d2747e" providerId="ADAL" clId="{AC18F1EF-4743-4218-993B-93F436384248}" dt="2024-08-19T07:01:04.703" v="1647" actId="1076"/>
          <ac:spMkLst>
            <pc:docMk/>
            <pc:sldMk cId="345661511" sldId="793"/>
            <ac:spMk id="5" creationId="{C3D3104D-FAF3-2D3A-9963-FDD7962976CC}"/>
          </ac:spMkLst>
        </pc:spChg>
        <pc:spChg chg="add mod">
          <ac:chgData name="Coudron Jan" userId="3d8c8eab-91f3-48e6-ba83-331262d2747e" providerId="ADAL" clId="{AC18F1EF-4743-4218-993B-93F436384248}" dt="2024-08-19T07:01:04.703" v="1647" actId="1076"/>
          <ac:spMkLst>
            <pc:docMk/>
            <pc:sldMk cId="345661511" sldId="793"/>
            <ac:spMk id="6" creationId="{6CBFC154-D5AC-AD46-B1A4-37B5F8B28D04}"/>
          </ac:spMkLst>
        </pc:spChg>
      </pc:sldChg>
      <pc:sldChg chg="modSp mod addCm modCm">
        <pc:chgData name="Coudron Jan" userId="3d8c8eab-91f3-48e6-ba83-331262d2747e" providerId="ADAL" clId="{AC18F1EF-4743-4218-993B-93F436384248}" dt="2024-08-09T08:52:50.873" v="1287" actId="20577"/>
        <pc:sldMkLst>
          <pc:docMk/>
          <pc:sldMk cId="2237293593" sldId="795"/>
        </pc:sldMkLst>
        <pc:spChg chg="mod">
          <ac:chgData name="Coudron Jan" userId="3d8c8eab-91f3-48e6-ba83-331262d2747e" providerId="ADAL" clId="{AC18F1EF-4743-4218-993B-93F436384248}" dt="2024-08-09T08:52:50.873" v="1287" actId="20577"/>
          <ac:spMkLst>
            <pc:docMk/>
            <pc:sldMk cId="2237293593" sldId="795"/>
            <ac:spMk id="8" creationId="{08D1FDCB-B000-53F7-F5DF-4DA27D8E2B63}"/>
          </ac:spMkLst>
        </pc:spChg>
        <pc:spChg chg="mod">
          <ac:chgData name="Coudron Jan" userId="3d8c8eab-91f3-48e6-ba83-331262d2747e" providerId="ADAL" clId="{AC18F1EF-4743-4218-993B-93F436384248}" dt="2024-08-09T08:49:43.423" v="1266" actId="20577"/>
          <ac:spMkLst>
            <pc:docMk/>
            <pc:sldMk cId="2237293593" sldId="795"/>
            <ac:spMk id="13" creationId="{26D9F263-7F99-396C-8F89-1F0B35E613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oudron Jan" userId="3d8c8eab-91f3-48e6-ba83-331262d2747e" providerId="ADAL" clId="{AC18F1EF-4743-4218-993B-93F436384248}" dt="2024-08-09T08:52:50.873" v="1287" actId="20577"/>
              <pc2:cmMkLst xmlns:pc2="http://schemas.microsoft.com/office/powerpoint/2019/9/main/command">
                <pc:docMk/>
                <pc:sldMk cId="2237293593" sldId="795"/>
                <pc2:cmMk id="{F46CAC48-5669-46A0-9409-FF2B4B40DF7B}"/>
              </pc2:cmMkLst>
            </pc226:cmChg>
            <pc226:cmChg xmlns:pc226="http://schemas.microsoft.com/office/powerpoint/2022/06/main/command" chg="mod">
              <pc226:chgData name="Coudron Jan" userId="3d8c8eab-91f3-48e6-ba83-331262d2747e" providerId="ADAL" clId="{AC18F1EF-4743-4218-993B-93F436384248}" dt="2024-08-09T08:52:50.873" v="1287" actId="20577"/>
              <pc2:cmMkLst xmlns:pc2="http://schemas.microsoft.com/office/powerpoint/2019/9/main/command">
                <pc:docMk/>
                <pc:sldMk cId="2237293593" sldId="795"/>
                <pc2:cmMk id="{F70E9DAA-3D9E-4AD6-BF8C-E93B6E955530}"/>
              </pc2:cmMkLst>
            </pc226:cmChg>
            <pc226:cmChg xmlns:pc226="http://schemas.microsoft.com/office/powerpoint/2022/06/main/command" chg="">
              <pc226:chgData name="Coudron Jan" userId="3d8c8eab-91f3-48e6-ba83-331262d2747e" providerId="ADAL" clId="{AC18F1EF-4743-4218-993B-93F436384248}" dt="2024-08-09T08:49:37.063" v="1255"/>
              <pc2:cmMkLst xmlns:pc2="http://schemas.microsoft.com/office/powerpoint/2019/9/main/command">
                <pc:docMk/>
                <pc:sldMk cId="2237293593" sldId="795"/>
                <pc2:cmMk id="{510392B7-DF78-4A60-B341-4C73462ED542}"/>
              </pc2:cmMkLst>
              <pc226:cmRplyChg chg="add mod">
                <pc226:chgData name="Coudron Jan" userId="3d8c8eab-91f3-48e6-ba83-331262d2747e" providerId="ADAL" clId="{AC18F1EF-4743-4218-993B-93F436384248}" dt="2024-08-09T08:49:37.063" v="1255"/>
                <pc2:cmRplyMkLst xmlns:pc2="http://schemas.microsoft.com/office/powerpoint/2019/9/main/command">
                  <pc:docMk/>
                  <pc:sldMk cId="2237293593" sldId="795"/>
                  <pc2:cmMk id="{510392B7-DF78-4A60-B341-4C73462ED542}"/>
                  <pc2:cmRplyMk id="{E1ECBED5-69A2-465E-9C26-C0B621A61AED}"/>
                </pc2:cmRplyMkLst>
              </pc226:cmRplyChg>
            </pc226:cmChg>
          </p:ext>
        </pc:extLst>
      </pc:sldChg>
      <pc:sldChg chg="modSp mod">
        <pc:chgData name="Coudron Jan" userId="3d8c8eab-91f3-48e6-ba83-331262d2747e" providerId="ADAL" clId="{AC18F1EF-4743-4218-993B-93F436384248}" dt="2024-08-09T08:50:49.983" v="1277" actId="20577"/>
        <pc:sldMkLst>
          <pc:docMk/>
          <pc:sldMk cId="2281504217" sldId="796"/>
        </pc:sldMkLst>
        <pc:spChg chg="mod">
          <ac:chgData name="Coudron Jan" userId="3d8c8eab-91f3-48e6-ba83-331262d2747e" providerId="ADAL" clId="{AC18F1EF-4743-4218-993B-93F436384248}" dt="2024-08-09T08:50:49.983" v="1277" actId="20577"/>
          <ac:spMkLst>
            <pc:docMk/>
            <pc:sldMk cId="2281504217" sldId="796"/>
            <ac:spMk id="13" creationId="{5701A33B-FDAC-20C2-D615-56153C15D7EB}"/>
          </ac:spMkLst>
        </pc:spChg>
      </pc:sldChg>
      <pc:sldChg chg="modSp mod delCm">
        <pc:chgData name="Coudron Jan" userId="3d8c8eab-91f3-48e6-ba83-331262d2747e" providerId="ADAL" clId="{AC18F1EF-4743-4218-993B-93F436384248}" dt="2024-08-19T07:02:42.171" v="1652" actId="20577"/>
        <pc:sldMkLst>
          <pc:docMk/>
          <pc:sldMk cId="3847465062" sldId="797"/>
        </pc:sldMkLst>
        <pc:spChg chg="mod">
          <ac:chgData name="Coudron Jan" userId="3d8c8eab-91f3-48e6-ba83-331262d2747e" providerId="ADAL" clId="{AC18F1EF-4743-4218-993B-93F436384248}" dt="2024-08-19T07:02:42.171" v="1652" actId="20577"/>
          <ac:spMkLst>
            <pc:docMk/>
            <pc:sldMk cId="3847465062" sldId="797"/>
            <ac:spMk id="3" creationId="{5C977FDF-97AC-036B-1B0C-7F02D8DB588C}"/>
          </ac:spMkLst>
        </pc:spChg>
        <pc:picChg chg="mod">
          <ac:chgData name="Coudron Jan" userId="3d8c8eab-91f3-48e6-ba83-331262d2747e" providerId="ADAL" clId="{AC18F1EF-4743-4218-993B-93F436384248}" dt="2024-08-09T08:42:18.812" v="1038" actId="1076"/>
          <ac:picMkLst>
            <pc:docMk/>
            <pc:sldMk cId="3847465062" sldId="797"/>
            <ac:picMk id="4" creationId="{B9CEA493-CC5D-860E-71E4-5596D43D41E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udron Jan" userId="3d8c8eab-91f3-48e6-ba83-331262d2747e" providerId="ADAL" clId="{AC18F1EF-4743-4218-993B-93F436384248}" dt="2024-08-19T07:02:31.988" v="1648"/>
              <pc2:cmMkLst xmlns:pc2="http://schemas.microsoft.com/office/powerpoint/2019/9/main/command">
                <pc:docMk/>
                <pc:sldMk cId="3847465062" sldId="797"/>
                <pc2:cmMk id="{0EBFC737-EE1E-46B4-84FD-C77CB9D0E7D0}"/>
              </pc2:cmMkLst>
            </pc226:cmChg>
            <pc226:cmChg xmlns:pc226="http://schemas.microsoft.com/office/powerpoint/2022/06/main/command" chg="del">
              <pc226:chgData name="Coudron Jan" userId="3d8c8eab-91f3-48e6-ba83-331262d2747e" providerId="ADAL" clId="{AC18F1EF-4743-4218-993B-93F436384248}" dt="2024-08-19T07:02:34.429" v="1649"/>
              <pc2:cmMkLst xmlns:pc2="http://schemas.microsoft.com/office/powerpoint/2019/9/main/command">
                <pc:docMk/>
                <pc:sldMk cId="3847465062" sldId="797"/>
                <pc2:cmMk id="{376C5D45-0A54-4B16-BB7D-F6F0864D682E}"/>
              </pc2:cmMkLst>
            </pc226:cmChg>
          </p:ext>
        </pc:extLst>
      </pc:sldChg>
      <pc:sldChg chg="addSp delSp modSp mod">
        <pc:chgData name="Coudron Jan" userId="3d8c8eab-91f3-48e6-ba83-331262d2747e" providerId="ADAL" clId="{AC18F1EF-4743-4218-993B-93F436384248}" dt="2024-08-19T07:03:05.435" v="1656" actId="20577"/>
        <pc:sldMkLst>
          <pc:docMk/>
          <pc:sldMk cId="1657646818" sldId="798"/>
        </pc:sldMkLst>
        <pc:spChg chg="mod">
          <ac:chgData name="Coudron Jan" userId="3d8c8eab-91f3-48e6-ba83-331262d2747e" providerId="ADAL" clId="{AC18F1EF-4743-4218-993B-93F436384248}" dt="2024-08-07T06:22:20.104" v="171" actId="108"/>
          <ac:spMkLst>
            <pc:docMk/>
            <pc:sldMk cId="1657646818" sldId="798"/>
            <ac:spMk id="3" creationId="{36D68513-CF64-C55B-C5F1-BE241E822D26}"/>
          </ac:spMkLst>
        </pc:spChg>
        <pc:spChg chg="add mod">
          <ac:chgData name="Coudron Jan" userId="3d8c8eab-91f3-48e6-ba83-331262d2747e" providerId="ADAL" clId="{AC18F1EF-4743-4218-993B-93F436384248}" dt="2024-08-07T06:19:40.467" v="155" actId="1076"/>
          <ac:spMkLst>
            <pc:docMk/>
            <pc:sldMk cId="1657646818" sldId="798"/>
            <ac:spMk id="4" creationId="{5EFF6825-F339-2C81-8492-599C46B7CFA8}"/>
          </ac:spMkLst>
        </pc:spChg>
        <pc:spChg chg="del">
          <ac:chgData name="Coudron Jan" userId="3d8c8eab-91f3-48e6-ba83-331262d2747e" providerId="ADAL" clId="{AC18F1EF-4743-4218-993B-93F436384248}" dt="2024-08-07T06:28:59.162" v="275" actId="478"/>
          <ac:spMkLst>
            <pc:docMk/>
            <pc:sldMk cId="1657646818" sldId="798"/>
            <ac:spMk id="5" creationId="{F5884E24-4CA8-19BD-FCD1-5886FA512283}"/>
          </ac:spMkLst>
        </pc:spChg>
        <pc:spChg chg="add mod">
          <ac:chgData name="Coudron Jan" userId="3d8c8eab-91f3-48e6-ba83-331262d2747e" providerId="ADAL" clId="{AC18F1EF-4743-4218-993B-93F436384248}" dt="2024-08-19T07:03:05.435" v="1656" actId="20577"/>
          <ac:spMkLst>
            <pc:docMk/>
            <pc:sldMk cId="1657646818" sldId="798"/>
            <ac:spMk id="6" creationId="{2810D884-6BE6-B680-219E-F404BE07A0CF}"/>
          </ac:spMkLst>
        </pc:spChg>
        <pc:spChg chg="add mod">
          <ac:chgData name="Coudron Jan" userId="3d8c8eab-91f3-48e6-ba83-331262d2747e" providerId="ADAL" clId="{AC18F1EF-4743-4218-993B-93F436384248}" dt="2024-08-07T06:19:49.350" v="157" actId="1076"/>
          <ac:spMkLst>
            <pc:docMk/>
            <pc:sldMk cId="1657646818" sldId="798"/>
            <ac:spMk id="7" creationId="{8C6B87C3-8AAA-02F8-09F2-CCD49206D067}"/>
          </ac:spMkLst>
        </pc:spChg>
      </pc:sldChg>
      <pc:sldChg chg="modSp mod modCm">
        <pc:chgData name="Coudron Jan" userId="3d8c8eab-91f3-48e6-ba83-331262d2747e" providerId="ADAL" clId="{AC18F1EF-4743-4218-993B-93F436384248}" dt="2024-08-19T07:04:41.758" v="1660" actId="14100"/>
        <pc:sldMkLst>
          <pc:docMk/>
          <pc:sldMk cId="897721808" sldId="799"/>
        </pc:sldMkLst>
        <pc:spChg chg="mod">
          <ac:chgData name="Coudron Jan" userId="3d8c8eab-91f3-48e6-ba83-331262d2747e" providerId="ADAL" clId="{AC18F1EF-4743-4218-993B-93F436384248}" dt="2024-08-07T06:38:41.030" v="342" actId="20577"/>
          <ac:spMkLst>
            <pc:docMk/>
            <pc:sldMk cId="897721808" sldId="799"/>
            <ac:spMk id="3" creationId="{7D419BB1-2CA0-0FED-D9DD-4DCC58B06049}"/>
          </ac:spMkLst>
        </pc:spChg>
        <pc:spChg chg="mod">
          <ac:chgData name="Coudron Jan" userId="3d8c8eab-91f3-48e6-ba83-331262d2747e" providerId="ADAL" clId="{AC18F1EF-4743-4218-993B-93F436384248}" dt="2024-08-09T09:02:59.296" v="1383" actId="113"/>
          <ac:spMkLst>
            <pc:docMk/>
            <pc:sldMk cId="897721808" sldId="799"/>
            <ac:spMk id="8" creationId="{9C05CAEB-DEBA-FEDA-3EB2-2EB143B6B4B0}"/>
          </ac:spMkLst>
        </pc:spChg>
        <pc:spChg chg="mod">
          <ac:chgData name="Coudron Jan" userId="3d8c8eab-91f3-48e6-ba83-331262d2747e" providerId="ADAL" clId="{AC18F1EF-4743-4218-993B-93F436384248}" dt="2024-08-09T09:03:03.046" v="1384" actId="113"/>
          <ac:spMkLst>
            <pc:docMk/>
            <pc:sldMk cId="897721808" sldId="799"/>
            <ac:spMk id="9" creationId="{1567A27D-207D-0EEE-55E4-E521BFCF7853}"/>
          </ac:spMkLst>
        </pc:spChg>
        <pc:spChg chg="mod">
          <ac:chgData name="Coudron Jan" userId="3d8c8eab-91f3-48e6-ba83-331262d2747e" providerId="ADAL" clId="{AC18F1EF-4743-4218-993B-93F436384248}" dt="2024-08-07T06:43:46.681" v="391" actId="20577"/>
          <ac:spMkLst>
            <pc:docMk/>
            <pc:sldMk cId="897721808" sldId="799"/>
            <ac:spMk id="13" creationId="{D794EFFB-995D-1383-0021-A14C9D225048}"/>
          </ac:spMkLst>
        </pc:spChg>
        <pc:cxnChg chg="mod">
          <ac:chgData name="Coudron Jan" userId="3d8c8eab-91f3-48e6-ba83-331262d2747e" providerId="ADAL" clId="{AC18F1EF-4743-4218-993B-93F436384248}" dt="2024-08-19T07:04:41.758" v="1660" actId="14100"/>
          <ac:cxnSpMkLst>
            <pc:docMk/>
            <pc:sldMk cId="897721808" sldId="799"/>
            <ac:cxnSpMk id="10" creationId="{E757EF95-26B0-253B-8711-2B4665F0BC3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oudron Jan" userId="3d8c8eab-91f3-48e6-ba83-331262d2747e" providerId="ADAL" clId="{AC18F1EF-4743-4218-993B-93F436384248}" dt="2024-08-07T06:38:41.030" v="342" actId="20577"/>
              <pc2:cmMkLst xmlns:pc2="http://schemas.microsoft.com/office/powerpoint/2019/9/main/command">
                <pc:docMk/>
                <pc:sldMk cId="897721808" sldId="799"/>
                <pc2:cmMk id="{0B94B401-2A89-48C1-A014-E439BCBEFEE2}"/>
              </pc2:cmMkLst>
            </pc226:cmChg>
          </p:ext>
        </pc:extLst>
      </pc:sldChg>
      <pc:sldChg chg="addSp delSp modSp mod">
        <pc:chgData name="Coudron Jan" userId="3d8c8eab-91f3-48e6-ba83-331262d2747e" providerId="ADAL" clId="{AC18F1EF-4743-4218-993B-93F436384248}" dt="2024-08-19T06:59:26.764" v="1617" actId="1076"/>
        <pc:sldMkLst>
          <pc:docMk/>
          <pc:sldMk cId="1365628607" sldId="800"/>
        </pc:sldMkLst>
        <pc:spChg chg="mod">
          <ac:chgData name="Coudron Jan" userId="3d8c8eab-91f3-48e6-ba83-331262d2747e" providerId="ADAL" clId="{AC18F1EF-4743-4218-993B-93F436384248}" dt="2024-08-19T06:59:26.764" v="1617" actId="1076"/>
          <ac:spMkLst>
            <pc:docMk/>
            <pc:sldMk cId="1365628607" sldId="800"/>
            <ac:spMk id="2" creationId="{4D0517A6-AEA7-8EF1-6A88-4A580FF0E87C}"/>
          </ac:spMkLst>
        </pc:spChg>
        <pc:spChg chg="mod">
          <ac:chgData name="Coudron Jan" userId="3d8c8eab-91f3-48e6-ba83-331262d2747e" providerId="ADAL" clId="{AC18F1EF-4743-4218-993B-93F436384248}" dt="2024-08-09T09:00:34.904" v="1373" actId="115"/>
          <ac:spMkLst>
            <pc:docMk/>
            <pc:sldMk cId="1365628607" sldId="800"/>
            <ac:spMk id="3" creationId="{DA29D432-5ECB-3300-8520-7B20862F0472}"/>
          </ac:spMkLst>
        </pc:spChg>
        <pc:spChg chg="mod">
          <ac:chgData name="Coudron Jan" userId="3d8c8eab-91f3-48e6-ba83-331262d2747e" providerId="ADAL" clId="{AC18F1EF-4743-4218-993B-93F436384248}" dt="2024-08-07T06:20:50.646" v="164" actId="1076"/>
          <ac:spMkLst>
            <pc:docMk/>
            <pc:sldMk cId="1365628607" sldId="800"/>
            <ac:spMk id="5" creationId="{D03844C1-0AD3-AB35-9D29-C0C4D1C44A4E}"/>
          </ac:spMkLst>
        </pc:spChg>
        <pc:spChg chg="mod">
          <ac:chgData name="Coudron Jan" userId="3d8c8eab-91f3-48e6-ba83-331262d2747e" providerId="ADAL" clId="{AC18F1EF-4743-4218-993B-93F436384248}" dt="2024-08-09T08:59:59.219" v="1372" actId="20577"/>
          <ac:spMkLst>
            <pc:docMk/>
            <pc:sldMk cId="1365628607" sldId="800"/>
            <ac:spMk id="6" creationId="{ECD3D488-DFC3-E376-DA79-535BC8AB8DC4}"/>
          </ac:spMkLst>
        </pc:spChg>
        <pc:spChg chg="add del mod">
          <ac:chgData name="Coudron Jan" userId="3d8c8eab-91f3-48e6-ba83-331262d2747e" providerId="ADAL" clId="{AC18F1EF-4743-4218-993B-93F436384248}" dt="2024-08-07T06:25:10.764" v="239"/>
          <ac:spMkLst>
            <pc:docMk/>
            <pc:sldMk cId="1365628607" sldId="800"/>
            <ac:spMk id="7" creationId="{69AFFE27-5C15-E9DA-91EF-F30DEF0AD3FE}"/>
          </ac:spMkLst>
        </pc:spChg>
        <pc:spChg chg="mod">
          <ac:chgData name="Coudron Jan" userId="3d8c8eab-91f3-48e6-ba83-331262d2747e" providerId="ADAL" clId="{AC18F1EF-4743-4218-993B-93F436384248}" dt="2024-08-07T06:20:54.436" v="165" actId="1076"/>
          <ac:spMkLst>
            <pc:docMk/>
            <pc:sldMk cId="1365628607" sldId="800"/>
            <ac:spMk id="8" creationId="{AC7ECFAA-EF0B-C314-4E4D-56A6BC6745B3}"/>
          </ac:spMkLst>
        </pc:spChg>
        <pc:spChg chg="add mod">
          <ac:chgData name="Coudron Jan" userId="3d8c8eab-91f3-48e6-ba83-331262d2747e" providerId="ADAL" clId="{AC18F1EF-4743-4218-993B-93F436384248}" dt="2024-08-09T09:01:18.155" v="1381" actId="20577"/>
          <ac:spMkLst>
            <pc:docMk/>
            <pc:sldMk cId="1365628607" sldId="800"/>
            <ac:spMk id="9" creationId="{AD73229C-79A2-7D75-1D6D-D69991FE1813}"/>
          </ac:spMkLst>
        </pc:spChg>
        <pc:picChg chg="mod">
          <ac:chgData name="Coudron Jan" userId="3d8c8eab-91f3-48e6-ba83-331262d2747e" providerId="ADAL" clId="{AC18F1EF-4743-4218-993B-93F436384248}" dt="2024-08-07T06:31:05.648" v="319" actId="1076"/>
          <ac:picMkLst>
            <pc:docMk/>
            <pc:sldMk cId="1365628607" sldId="800"/>
            <ac:picMk id="4" creationId="{D1A612FF-09F1-E3B4-4BF3-AF55B9E46238}"/>
          </ac:picMkLst>
        </pc:picChg>
        <pc:picChg chg="mod">
          <ac:chgData name="Coudron Jan" userId="3d8c8eab-91f3-48e6-ba83-331262d2747e" providerId="ADAL" clId="{AC18F1EF-4743-4218-993B-93F436384248}" dt="2024-08-09T09:01:20.825" v="1382" actId="1076"/>
          <ac:picMkLst>
            <pc:docMk/>
            <pc:sldMk cId="1365628607" sldId="800"/>
            <ac:picMk id="7" creationId="{9096E5AE-F69B-08BA-5077-BECC8CC0EBD7}"/>
          </ac:picMkLst>
        </pc:picChg>
      </pc:sldChg>
      <pc:sldChg chg="modSp mod modCm">
        <pc:chgData name="Coudron Jan" userId="3d8c8eab-91f3-48e6-ba83-331262d2747e" providerId="ADAL" clId="{AC18F1EF-4743-4218-993B-93F436384248}" dt="2024-08-09T08:46:17.179" v="1254" actId="27636"/>
        <pc:sldMkLst>
          <pc:docMk/>
          <pc:sldMk cId="3631419245" sldId="801"/>
        </pc:sldMkLst>
        <pc:spChg chg="mod">
          <ac:chgData name="Coudron Jan" userId="3d8c8eab-91f3-48e6-ba83-331262d2747e" providerId="ADAL" clId="{AC18F1EF-4743-4218-993B-93F436384248}" dt="2024-08-09T08:46:17.179" v="1254" actId="27636"/>
          <ac:spMkLst>
            <pc:docMk/>
            <pc:sldMk cId="3631419245" sldId="801"/>
            <ac:spMk id="3" creationId="{A6E30DE6-179A-2182-09A2-9EE61F6951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oudron Jan" userId="3d8c8eab-91f3-48e6-ba83-331262d2747e" providerId="ADAL" clId="{AC18F1EF-4743-4218-993B-93F436384248}" dt="2024-08-09T08:45:58.227" v="1252" actId="20577"/>
              <pc2:cmMkLst xmlns:pc2="http://schemas.microsoft.com/office/powerpoint/2019/9/main/command">
                <pc:docMk/>
                <pc:sldMk cId="3631419245" sldId="801"/>
                <pc2:cmMk id="{88ECEF7D-2527-4B9C-9325-B60EA523A80E}"/>
              </pc2:cmMkLst>
            </pc226:cmChg>
          </p:ext>
        </pc:extLst>
      </pc:sldChg>
      <pc:sldChg chg="add del">
        <pc:chgData name="Coudron Jan" userId="3d8c8eab-91f3-48e6-ba83-331262d2747e" providerId="ADAL" clId="{AC18F1EF-4743-4218-993B-93F436384248}" dt="2024-08-09T09:05:34.678" v="1386" actId="2890"/>
        <pc:sldMkLst>
          <pc:docMk/>
          <pc:sldMk cId="207104332" sldId="802"/>
        </pc:sldMkLst>
      </pc:sldChg>
      <pc:sldChg chg="add addCm">
        <pc:chgData name="Coudron Jan" userId="3d8c8eab-91f3-48e6-ba83-331262d2747e" providerId="ADAL" clId="{AC18F1EF-4743-4218-993B-93F436384248}" dt="2024-08-09T09:11:50.467" v="1499"/>
        <pc:sldMkLst>
          <pc:docMk/>
          <pc:sldMk cId="278489615" sldId="8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udron Jan" userId="3d8c8eab-91f3-48e6-ba83-331262d2747e" providerId="ADAL" clId="{AC18F1EF-4743-4218-993B-93F436384248}" dt="2024-08-09T09:11:50.467" v="1499"/>
              <pc2:cmMkLst xmlns:pc2="http://schemas.microsoft.com/office/powerpoint/2019/9/main/command">
                <pc:docMk/>
                <pc:sldMk cId="278489615" sldId="802"/>
                <pc2:cmMk id="{7DDFCDBE-41F8-449E-AD50-60236C0B541C}"/>
              </pc2:cmMkLst>
            </pc226:cmChg>
          </p:ext>
        </pc:extLst>
      </pc:sldChg>
    </pc:docChg>
  </pc:docChgLst>
  <pc:docChgLst>
    <pc:chgData name="hazenbosch Isabel" userId="a54d93f2-33a3-4b90-9d88-4b33e81ddace" providerId="ADAL" clId="{1FF7C1D0-0103-47E0-BD47-02AC02ACE797}"/>
    <pc:docChg chg="undo custSel addSld delSld modSld">
      <pc:chgData name="hazenbosch Isabel" userId="a54d93f2-33a3-4b90-9d88-4b33e81ddace" providerId="ADAL" clId="{1FF7C1D0-0103-47E0-BD47-02AC02ACE797}" dt="2024-08-06T12:36:29.416" v="7961" actId="14100"/>
      <pc:docMkLst>
        <pc:docMk/>
      </pc:docMkLst>
      <pc:sldChg chg="addSp modSp mod">
        <pc:chgData name="hazenbosch Isabel" userId="a54d93f2-33a3-4b90-9d88-4b33e81ddace" providerId="ADAL" clId="{1FF7C1D0-0103-47E0-BD47-02AC02ACE797}" dt="2024-08-06T12:08:26.042" v="7866" actId="255"/>
        <pc:sldMkLst>
          <pc:docMk/>
          <pc:sldMk cId="2338412391" sldId="257"/>
        </pc:sldMkLst>
        <pc:spChg chg="mod">
          <ac:chgData name="hazenbosch Isabel" userId="a54d93f2-33a3-4b90-9d88-4b33e81ddace" providerId="ADAL" clId="{1FF7C1D0-0103-47E0-BD47-02AC02ACE797}" dt="2024-08-06T12:08:26.042" v="7866" actId="255"/>
          <ac:spMkLst>
            <pc:docMk/>
            <pc:sldMk cId="2338412391" sldId="257"/>
            <ac:spMk id="2" creationId="{E8E65353-BC8F-46B1-B941-952CA1F56CF3}"/>
          </ac:spMkLst>
        </pc:spChg>
        <pc:picChg chg="add mod">
          <ac:chgData name="hazenbosch Isabel" userId="a54d93f2-33a3-4b90-9d88-4b33e81ddace" providerId="ADAL" clId="{1FF7C1D0-0103-47E0-BD47-02AC02ACE797}" dt="2024-08-05T13:37:18.654" v="5149"/>
          <ac:picMkLst>
            <pc:docMk/>
            <pc:sldMk cId="2338412391" sldId="257"/>
            <ac:picMk id="3" creationId="{A465530C-B3B4-3FE5-AD5F-79FC642539F2}"/>
          </ac:picMkLst>
        </pc:picChg>
      </pc:sldChg>
      <pc:sldChg chg="addSp delSp modSp mod">
        <pc:chgData name="hazenbosch Isabel" userId="a54d93f2-33a3-4b90-9d88-4b33e81ddace" providerId="ADAL" clId="{1FF7C1D0-0103-47E0-BD47-02AC02ACE797}" dt="2024-08-06T12:08:49.578" v="7867" actId="20577"/>
        <pc:sldMkLst>
          <pc:docMk/>
          <pc:sldMk cId="2507873659" sldId="262"/>
        </pc:sldMkLst>
        <pc:spChg chg="del mod">
          <ac:chgData name="hazenbosch Isabel" userId="a54d93f2-33a3-4b90-9d88-4b33e81ddace" providerId="ADAL" clId="{1FF7C1D0-0103-47E0-BD47-02AC02ACE797}" dt="2024-07-31T13:33:01.242" v="28"/>
          <ac:spMkLst>
            <pc:docMk/>
            <pc:sldMk cId="2507873659" sldId="262"/>
            <ac:spMk id="2" creationId="{4B51EC0B-782D-F45E-6658-14885DDDC219}"/>
          </ac:spMkLst>
        </pc:spChg>
        <pc:spChg chg="add mod">
          <ac:chgData name="hazenbosch Isabel" userId="a54d93f2-33a3-4b90-9d88-4b33e81ddace" providerId="ADAL" clId="{1FF7C1D0-0103-47E0-BD47-02AC02ACE797}" dt="2024-08-06T12:08:49.578" v="7867" actId="20577"/>
          <ac:spMkLst>
            <pc:docMk/>
            <pc:sldMk cId="2507873659" sldId="262"/>
            <ac:spMk id="2" creationId="{AEDF2C4A-C370-EF51-A185-2F7DE678B08C}"/>
          </ac:spMkLst>
        </pc:spChg>
      </pc:sldChg>
      <pc:sldChg chg="add del">
        <pc:chgData name="hazenbosch Isabel" userId="a54d93f2-33a3-4b90-9d88-4b33e81ddace" providerId="ADAL" clId="{1FF7C1D0-0103-47E0-BD47-02AC02ACE797}" dt="2024-07-31T13:33:27.043" v="40" actId="47"/>
        <pc:sldMkLst>
          <pc:docMk/>
          <pc:sldMk cId="306346686" sldId="310"/>
        </pc:sldMkLst>
      </pc:sldChg>
      <pc:sldChg chg="del">
        <pc:chgData name="hazenbosch Isabel" userId="a54d93f2-33a3-4b90-9d88-4b33e81ddace" providerId="ADAL" clId="{1FF7C1D0-0103-47E0-BD47-02AC02ACE797}" dt="2024-07-31T13:33:43.161" v="52" actId="47"/>
        <pc:sldMkLst>
          <pc:docMk/>
          <pc:sldMk cId="2247729621" sldId="763"/>
        </pc:sldMkLst>
      </pc:sldChg>
      <pc:sldChg chg="del">
        <pc:chgData name="hazenbosch Isabel" userId="a54d93f2-33a3-4b90-9d88-4b33e81ddace" providerId="ADAL" clId="{1FF7C1D0-0103-47E0-BD47-02AC02ACE797}" dt="2024-07-31T13:33:35.066" v="45" actId="47"/>
        <pc:sldMkLst>
          <pc:docMk/>
          <pc:sldMk cId="191611776" sldId="767"/>
        </pc:sldMkLst>
      </pc:sldChg>
      <pc:sldChg chg="add del">
        <pc:chgData name="hazenbosch Isabel" userId="a54d93f2-33a3-4b90-9d88-4b33e81ddace" providerId="ADAL" clId="{1FF7C1D0-0103-47E0-BD47-02AC02ACE797}" dt="2024-07-31T13:33:33.510" v="43" actId="47"/>
        <pc:sldMkLst>
          <pc:docMk/>
          <pc:sldMk cId="2076354074" sldId="768"/>
        </pc:sldMkLst>
      </pc:sldChg>
      <pc:sldChg chg="addSp delSp modSp mod addCm modNotesTx">
        <pc:chgData name="hazenbosch Isabel" userId="a54d93f2-33a3-4b90-9d88-4b33e81ddace" providerId="ADAL" clId="{1FF7C1D0-0103-47E0-BD47-02AC02ACE797}" dt="2024-08-05T15:10:02.613" v="6954" actId="1582"/>
        <pc:sldMkLst>
          <pc:docMk/>
          <pc:sldMk cId="1562877688" sldId="772"/>
        </pc:sldMkLst>
        <pc:spChg chg="mod">
          <ac:chgData name="hazenbosch Isabel" userId="a54d93f2-33a3-4b90-9d88-4b33e81ddace" providerId="ADAL" clId="{1FF7C1D0-0103-47E0-BD47-02AC02ACE797}" dt="2024-08-02T12:18:31.999" v="1459" actId="5793"/>
          <ac:spMkLst>
            <pc:docMk/>
            <pc:sldMk cId="1562877688" sldId="772"/>
            <ac:spMk id="2" creationId="{A326D408-6333-4B9B-9072-4B58DCDA4864}"/>
          </ac:spMkLst>
        </pc:spChg>
        <pc:spChg chg="mod">
          <ac:chgData name="hazenbosch Isabel" userId="a54d93f2-33a3-4b90-9d88-4b33e81ddace" providerId="ADAL" clId="{1FF7C1D0-0103-47E0-BD47-02AC02ACE797}" dt="2024-08-02T12:12:43.326" v="1278" actId="20577"/>
          <ac:spMkLst>
            <pc:docMk/>
            <pc:sldMk cId="1562877688" sldId="772"/>
            <ac:spMk id="3" creationId="{12797FBF-CA2A-44BE-A00D-63B0418B23D2}"/>
          </ac:spMkLst>
        </pc:spChg>
        <pc:spChg chg="add del mod">
          <ac:chgData name="hazenbosch Isabel" userId="a54d93f2-33a3-4b90-9d88-4b33e81ddace" providerId="ADAL" clId="{1FF7C1D0-0103-47E0-BD47-02AC02ACE797}" dt="2024-08-02T09:46:16.596" v="591" actId="12084"/>
          <ac:spMkLst>
            <pc:docMk/>
            <pc:sldMk cId="1562877688" sldId="772"/>
            <ac:spMk id="4" creationId="{624DC20F-82A4-7753-4A64-BFE21B0E6238}"/>
          </ac:spMkLst>
        </pc:spChg>
        <pc:spChg chg="add mod">
          <ac:chgData name="hazenbosch Isabel" userId="a54d93f2-33a3-4b90-9d88-4b33e81ddace" providerId="ADAL" clId="{1FF7C1D0-0103-47E0-BD47-02AC02ACE797}" dt="2024-08-02T12:18:40.294" v="1462" actId="2711"/>
          <ac:spMkLst>
            <pc:docMk/>
            <pc:sldMk cId="1562877688" sldId="772"/>
            <ac:spMk id="10" creationId="{863AC475-30A5-76C1-B2D6-1DB87DAE7F7B}"/>
          </ac:spMkLst>
        </pc:spChg>
        <pc:spChg chg="add mod">
          <ac:chgData name="hazenbosch Isabel" userId="a54d93f2-33a3-4b90-9d88-4b33e81ddace" providerId="ADAL" clId="{1FF7C1D0-0103-47E0-BD47-02AC02ACE797}" dt="2024-08-02T12:18:44.533" v="1463" actId="2711"/>
          <ac:spMkLst>
            <pc:docMk/>
            <pc:sldMk cId="1562877688" sldId="772"/>
            <ac:spMk id="11" creationId="{8B5D2768-CDBB-A155-AC5F-2AF337C3F540}"/>
          </ac:spMkLst>
        </pc:spChg>
        <pc:graphicFrameChg chg="add mod modGraphic">
          <ac:chgData name="hazenbosch Isabel" userId="a54d93f2-33a3-4b90-9d88-4b33e81ddace" providerId="ADAL" clId="{1FF7C1D0-0103-47E0-BD47-02AC02ACE797}" dt="2024-08-02T12:12:47.787" v="1279" actId="1076"/>
          <ac:graphicFrameMkLst>
            <pc:docMk/>
            <pc:sldMk cId="1562877688" sldId="772"/>
            <ac:graphicFrameMk id="5" creationId="{650CC4BB-5A69-D4BE-B669-682666ADEA22}"/>
          </ac:graphicFrameMkLst>
        </pc:graphicFrameChg>
        <pc:graphicFrameChg chg="add mod modGraphic">
          <ac:chgData name="hazenbosch Isabel" userId="a54d93f2-33a3-4b90-9d88-4b33e81ddace" providerId="ADAL" clId="{1FF7C1D0-0103-47E0-BD47-02AC02ACE797}" dt="2024-08-05T09:02:53.665" v="4255" actId="1076"/>
          <ac:graphicFrameMkLst>
            <pc:docMk/>
            <pc:sldMk cId="1562877688" sldId="772"/>
            <ac:graphicFrameMk id="6" creationId="{6749657C-E847-69C6-A6A0-30D381A6D5C3}"/>
          </ac:graphicFrameMkLst>
        </pc:graphicFrameChg>
        <pc:cxnChg chg="add mod">
          <ac:chgData name="hazenbosch Isabel" userId="a54d93f2-33a3-4b90-9d88-4b33e81ddace" providerId="ADAL" clId="{1FF7C1D0-0103-47E0-BD47-02AC02ACE797}" dt="2024-08-05T15:10:02.613" v="6954" actId="1582"/>
          <ac:cxnSpMkLst>
            <pc:docMk/>
            <pc:sldMk cId="1562877688" sldId="772"/>
            <ac:cxnSpMk id="8" creationId="{BF3394E6-23B9-0DEF-289E-6CD766EE64C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zenbosch Isabel" userId="a54d93f2-33a3-4b90-9d88-4b33e81ddace" providerId="ADAL" clId="{1FF7C1D0-0103-47E0-BD47-02AC02ACE797}" dt="2024-08-02T11:20:21.983" v="779"/>
              <pc2:cmMkLst xmlns:pc2="http://schemas.microsoft.com/office/powerpoint/2019/9/main/command">
                <pc:docMk/>
                <pc:sldMk cId="1562877688" sldId="772"/>
                <pc2:cmMk id="{07C4C858-3375-4AF2-9F8C-14790F5A1577}"/>
              </pc2:cmMkLst>
            </pc226:cmChg>
          </p:ext>
        </pc:extLst>
      </pc:sldChg>
      <pc:sldChg chg="del">
        <pc:chgData name="hazenbosch Isabel" userId="a54d93f2-33a3-4b90-9d88-4b33e81ddace" providerId="ADAL" clId="{1FF7C1D0-0103-47E0-BD47-02AC02ACE797}" dt="2024-07-31T13:33:41.884" v="51" actId="47"/>
        <pc:sldMkLst>
          <pc:docMk/>
          <pc:sldMk cId="814916938" sldId="773"/>
        </pc:sldMkLst>
      </pc:sldChg>
      <pc:sldChg chg="del">
        <pc:chgData name="hazenbosch Isabel" userId="a54d93f2-33a3-4b90-9d88-4b33e81ddace" providerId="ADAL" clId="{1FF7C1D0-0103-47E0-BD47-02AC02ACE797}" dt="2024-07-31T13:33:43.673" v="53" actId="47"/>
        <pc:sldMkLst>
          <pc:docMk/>
          <pc:sldMk cId="1350654189" sldId="775"/>
        </pc:sldMkLst>
      </pc:sldChg>
      <pc:sldChg chg="del">
        <pc:chgData name="hazenbosch Isabel" userId="a54d93f2-33a3-4b90-9d88-4b33e81ddace" providerId="ADAL" clId="{1FF7C1D0-0103-47E0-BD47-02AC02ACE797}" dt="2024-07-31T13:33:39.487" v="50" actId="47"/>
        <pc:sldMkLst>
          <pc:docMk/>
          <pc:sldMk cId="2015831875" sldId="777"/>
        </pc:sldMkLst>
      </pc:sldChg>
      <pc:sldChg chg="del">
        <pc:chgData name="hazenbosch Isabel" userId="a54d93f2-33a3-4b90-9d88-4b33e81ddace" providerId="ADAL" clId="{1FF7C1D0-0103-47E0-BD47-02AC02ACE797}" dt="2024-07-31T13:33:44.378" v="54" actId="47"/>
        <pc:sldMkLst>
          <pc:docMk/>
          <pc:sldMk cId="2927879595" sldId="780"/>
        </pc:sldMkLst>
      </pc:sldChg>
      <pc:sldChg chg="del">
        <pc:chgData name="hazenbosch Isabel" userId="a54d93f2-33a3-4b90-9d88-4b33e81ddace" providerId="ADAL" clId="{1FF7C1D0-0103-47E0-BD47-02AC02ACE797}" dt="2024-07-31T13:33:44.938" v="55" actId="47"/>
        <pc:sldMkLst>
          <pc:docMk/>
          <pc:sldMk cId="2134147176" sldId="781"/>
        </pc:sldMkLst>
      </pc:sldChg>
      <pc:sldChg chg="del">
        <pc:chgData name="hazenbosch Isabel" userId="a54d93f2-33a3-4b90-9d88-4b33e81ddace" providerId="ADAL" clId="{1FF7C1D0-0103-47E0-BD47-02AC02ACE797}" dt="2024-07-31T13:33:38.498" v="49" actId="47"/>
        <pc:sldMkLst>
          <pc:docMk/>
          <pc:sldMk cId="2641428521" sldId="783"/>
        </pc:sldMkLst>
      </pc:sldChg>
      <pc:sldChg chg="del">
        <pc:chgData name="hazenbosch Isabel" userId="a54d93f2-33a3-4b90-9d88-4b33e81ddace" providerId="ADAL" clId="{1FF7C1D0-0103-47E0-BD47-02AC02ACE797}" dt="2024-07-31T13:33:36.003" v="46" actId="47"/>
        <pc:sldMkLst>
          <pc:docMk/>
          <pc:sldMk cId="3541254316" sldId="786"/>
        </pc:sldMkLst>
      </pc:sldChg>
      <pc:sldChg chg="del">
        <pc:chgData name="hazenbosch Isabel" userId="a54d93f2-33a3-4b90-9d88-4b33e81ddace" providerId="ADAL" clId="{1FF7C1D0-0103-47E0-BD47-02AC02ACE797}" dt="2024-07-31T13:33:34.215" v="44" actId="47"/>
        <pc:sldMkLst>
          <pc:docMk/>
          <pc:sldMk cId="4199260750" sldId="787"/>
        </pc:sldMkLst>
      </pc:sldChg>
      <pc:sldChg chg="del">
        <pc:chgData name="hazenbosch Isabel" userId="a54d93f2-33a3-4b90-9d88-4b33e81ddace" providerId="ADAL" clId="{1FF7C1D0-0103-47E0-BD47-02AC02ACE797}" dt="2024-07-31T13:33:19.277" v="33" actId="47"/>
        <pc:sldMkLst>
          <pc:docMk/>
          <pc:sldMk cId="1873414382" sldId="788"/>
        </pc:sldMkLst>
      </pc:sldChg>
      <pc:sldChg chg="add del modNotesTx">
        <pc:chgData name="hazenbosch Isabel" userId="a54d93f2-33a3-4b90-9d88-4b33e81ddace" providerId="ADAL" clId="{1FF7C1D0-0103-47E0-BD47-02AC02ACE797}" dt="2024-08-05T07:55:46.059" v="3387" actId="47"/>
        <pc:sldMkLst>
          <pc:docMk/>
          <pc:sldMk cId="4218538832" sldId="789"/>
        </pc:sldMkLst>
      </pc:sldChg>
      <pc:sldChg chg="addSp modSp new mod">
        <pc:chgData name="hazenbosch Isabel" userId="a54d93f2-33a3-4b90-9d88-4b33e81ddace" providerId="ADAL" clId="{1FF7C1D0-0103-47E0-BD47-02AC02ACE797}" dt="2024-08-05T15:09:54.562" v="6953" actId="1582"/>
        <pc:sldMkLst>
          <pc:docMk/>
          <pc:sldMk cId="2389750885" sldId="790"/>
        </pc:sldMkLst>
        <pc:spChg chg="mod">
          <ac:chgData name="hazenbosch Isabel" userId="a54d93f2-33a3-4b90-9d88-4b33e81ddace" providerId="ADAL" clId="{1FF7C1D0-0103-47E0-BD47-02AC02ACE797}" dt="2024-08-02T12:06:09.562" v="820" actId="20577"/>
          <ac:spMkLst>
            <pc:docMk/>
            <pc:sldMk cId="2389750885" sldId="790"/>
            <ac:spMk id="2" creationId="{0B94D26B-D25F-7CE7-9667-6A79BAB5D3B8}"/>
          </ac:spMkLst>
        </pc:spChg>
        <pc:spChg chg="mod">
          <ac:chgData name="hazenbosch Isabel" userId="a54d93f2-33a3-4b90-9d88-4b33e81ddace" providerId="ADAL" clId="{1FF7C1D0-0103-47E0-BD47-02AC02ACE797}" dt="2024-08-02T12:16:14.673" v="1446" actId="20577"/>
          <ac:spMkLst>
            <pc:docMk/>
            <pc:sldMk cId="2389750885" sldId="790"/>
            <ac:spMk id="3" creationId="{6D9DFD30-8C80-4E14-2941-12DDAF52B29F}"/>
          </ac:spMkLst>
        </pc:spChg>
        <pc:spChg chg="add mod">
          <ac:chgData name="hazenbosch Isabel" userId="a54d93f2-33a3-4b90-9d88-4b33e81ddace" providerId="ADAL" clId="{1FF7C1D0-0103-47E0-BD47-02AC02ACE797}" dt="2024-08-02T12:14:35.826" v="1294" actId="2711"/>
          <ac:spMkLst>
            <pc:docMk/>
            <pc:sldMk cId="2389750885" sldId="790"/>
            <ac:spMk id="4" creationId="{7663B545-FDB2-FC6B-EA8B-95FA4C202E9E}"/>
          </ac:spMkLst>
        </pc:spChg>
        <pc:spChg chg="add mod">
          <ac:chgData name="hazenbosch Isabel" userId="a54d93f2-33a3-4b90-9d88-4b33e81ddace" providerId="ADAL" clId="{1FF7C1D0-0103-47E0-BD47-02AC02ACE797}" dt="2024-08-02T12:17:55.371" v="1458" actId="2711"/>
          <ac:spMkLst>
            <pc:docMk/>
            <pc:sldMk cId="2389750885" sldId="790"/>
            <ac:spMk id="7" creationId="{E4CEA208-B3C9-EF44-2693-4BA5DE7037D1}"/>
          </ac:spMkLst>
        </pc:spChg>
        <pc:cxnChg chg="add mod">
          <ac:chgData name="hazenbosch Isabel" userId="a54d93f2-33a3-4b90-9d88-4b33e81ddace" providerId="ADAL" clId="{1FF7C1D0-0103-47E0-BD47-02AC02ACE797}" dt="2024-08-05T15:09:54.562" v="6953" actId="1582"/>
          <ac:cxnSpMkLst>
            <pc:docMk/>
            <pc:sldMk cId="2389750885" sldId="790"/>
            <ac:cxnSpMk id="5" creationId="{A16837C9-888A-86D6-0753-C4E994338B50}"/>
          </ac:cxnSpMkLst>
        </pc:cxnChg>
      </pc:sldChg>
      <pc:sldChg chg="add del">
        <pc:chgData name="hazenbosch Isabel" userId="a54d93f2-33a3-4b90-9d88-4b33e81ddace" providerId="ADAL" clId="{1FF7C1D0-0103-47E0-BD47-02AC02ACE797}" dt="2024-07-31T13:33:32.711" v="42" actId="47"/>
        <pc:sldMkLst>
          <pc:docMk/>
          <pc:sldMk cId="2466675187" sldId="790"/>
        </pc:sldMkLst>
      </pc:sldChg>
      <pc:sldChg chg="del">
        <pc:chgData name="hazenbosch Isabel" userId="a54d93f2-33a3-4b90-9d88-4b33e81ddace" providerId="ADAL" clId="{1FF7C1D0-0103-47E0-BD47-02AC02ACE797}" dt="2024-07-31T13:33:37.597" v="48" actId="47"/>
        <pc:sldMkLst>
          <pc:docMk/>
          <pc:sldMk cId="2825312588" sldId="791"/>
        </pc:sldMkLst>
      </pc:sldChg>
      <pc:sldChg chg="addSp delSp modSp new mod modClrScheme chgLayout">
        <pc:chgData name="hazenbosch Isabel" userId="a54d93f2-33a3-4b90-9d88-4b33e81ddace" providerId="ADAL" clId="{1FF7C1D0-0103-47E0-BD47-02AC02ACE797}" dt="2024-08-06T07:16:17.580" v="7329" actId="403"/>
        <pc:sldMkLst>
          <pc:docMk/>
          <pc:sldMk cId="2849502061" sldId="791"/>
        </pc:sldMkLst>
        <pc:spChg chg="mod ord">
          <ac:chgData name="hazenbosch Isabel" userId="a54d93f2-33a3-4b90-9d88-4b33e81ddace" providerId="ADAL" clId="{1FF7C1D0-0103-47E0-BD47-02AC02ACE797}" dt="2024-08-05T15:20:11.568" v="7271" actId="700"/>
          <ac:spMkLst>
            <pc:docMk/>
            <pc:sldMk cId="2849502061" sldId="791"/>
            <ac:spMk id="2" creationId="{87835A7A-F4CF-D766-5881-D36DD8610F72}"/>
          </ac:spMkLst>
        </pc:spChg>
        <pc:spChg chg="mod ord">
          <ac:chgData name="hazenbosch Isabel" userId="a54d93f2-33a3-4b90-9d88-4b33e81ddace" providerId="ADAL" clId="{1FF7C1D0-0103-47E0-BD47-02AC02ACE797}" dt="2024-08-06T07:16:17.580" v="7329" actId="403"/>
          <ac:spMkLst>
            <pc:docMk/>
            <pc:sldMk cId="2849502061" sldId="791"/>
            <ac:spMk id="3" creationId="{4F247E18-C7EE-5A7D-A3DA-6CEA17304852}"/>
          </ac:spMkLst>
        </pc:spChg>
        <pc:spChg chg="add del mod ord">
          <ac:chgData name="hazenbosch Isabel" userId="a54d93f2-33a3-4b90-9d88-4b33e81ddace" providerId="ADAL" clId="{1FF7C1D0-0103-47E0-BD47-02AC02ACE797}" dt="2024-08-05T15:31:38.544" v="7275" actId="931"/>
          <ac:spMkLst>
            <pc:docMk/>
            <pc:sldMk cId="2849502061" sldId="791"/>
            <ac:spMk id="4" creationId="{2E796A67-0B32-B7C4-FF39-56BC441CE6C1}"/>
          </ac:spMkLst>
        </pc:spChg>
        <pc:spChg chg="add del mod">
          <ac:chgData name="hazenbosch Isabel" userId="a54d93f2-33a3-4b90-9d88-4b33e81ddace" providerId="ADAL" clId="{1FF7C1D0-0103-47E0-BD47-02AC02ACE797}" dt="2024-08-05T15:32:00.417" v="7277" actId="931"/>
          <ac:spMkLst>
            <pc:docMk/>
            <pc:sldMk cId="2849502061" sldId="791"/>
            <ac:spMk id="8" creationId="{30DA3309-6A8F-680A-F04C-8B733895CBB6}"/>
          </ac:spMkLst>
        </pc:spChg>
        <pc:spChg chg="add del mod">
          <ac:chgData name="hazenbosch Isabel" userId="a54d93f2-33a3-4b90-9d88-4b33e81ddace" providerId="ADAL" clId="{1FF7C1D0-0103-47E0-BD47-02AC02ACE797}" dt="2024-08-05T15:32:22.076" v="7281" actId="931"/>
          <ac:spMkLst>
            <pc:docMk/>
            <pc:sldMk cId="2849502061" sldId="791"/>
            <ac:spMk id="12" creationId="{7916E1DC-0466-0F12-1F11-901FF4D2DCED}"/>
          </ac:spMkLst>
        </pc:spChg>
        <pc:spChg chg="add del mod">
          <ac:chgData name="hazenbosch Isabel" userId="a54d93f2-33a3-4b90-9d88-4b33e81ddace" providerId="ADAL" clId="{1FF7C1D0-0103-47E0-BD47-02AC02ACE797}" dt="2024-08-05T15:32:41.009" v="7285" actId="931"/>
          <ac:spMkLst>
            <pc:docMk/>
            <pc:sldMk cId="2849502061" sldId="791"/>
            <ac:spMk id="16" creationId="{183A4FE4-2A61-600B-8525-E9EE5A7B547D}"/>
          </ac:spMkLst>
        </pc:spChg>
        <pc:spChg chg="add del mod">
          <ac:chgData name="hazenbosch Isabel" userId="a54d93f2-33a3-4b90-9d88-4b33e81ddace" providerId="ADAL" clId="{1FF7C1D0-0103-47E0-BD47-02AC02ACE797}" dt="2024-08-05T15:33:00.968" v="7287" actId="931"/>
          <ac:spMkLst>
            <pc:docMk/>
            <pc:sldMk cId="2849502061" sldId="791"/>
            <ac:spMk id="20" creationId="{8D3A1D33-42B8-4126-61D0-69EA8F6B1B26}"/>
          </ac:spMkLst>
        </pc:spChg>
        <pc:spChg chg="add del mod">
          <ac:chgData name="hazenbosch Isabel" userId="a54d93f2-33a3-4b90-9d88-4b33e81ddace" providerId="ADAL" clId="{1FF7C1D0-0103-47E0-BD47-02AC02ACE797}" dt="2024-08-05T15:33:29.583" v="7291" actId="931"/>
          <ac:spMkLst>
            <pc:docMk/>
            <pc:sldMk cId="2849502061" sldId="791"/>
            <ac:spMk id="24" creationId="{0CEF1E5F-2478-0379-2F0B-5B06F8FF5B40}"/>
          </ac:spMkLst>
        </pc:spChg>
        <pc:spChg chg="add del mod">
          <ac:chgData name="hazenbosch Isabel" userId="a54d93f2-33a3-4b90-9d88-4b33e81ddace" providerId="ADAL" clId="{1FF7C1D0-0103-47E0-BD47-02AC02ACE797}" dt="2024-08-05T15:34:32.378" v="7297" actId="931"/>
          <ac:spMkLst>
            <pc:docMk/>
            <pc:sldMk cId="2849502061" sldId="791"/>
            <ac:spMk id="28" creationId="{8E425071-516A-15FF-251D-1E40241F23BE}"/>
          </ac:spMkLst>
        </pc:spChg>
        <pc:spChg chg="add del mod">
          <ac:chgData name="hazenbosch Isabel" userId="a54d93f2-33a3-4b90-9d88-4b33e81ddace" providerId="ADAL" clId="{1FF7C1D0-0103-47E0-BD47-02AC02ACE797}" dt="2024-08-05T15:35:06.709" v="7301" actId="931"/>
          <ac:spMkLst>
            <pc:docMk/>
            <pc:sldMk cId="2849502061" sldId="791"/>
            <ac:spMk id="32" creationId="{5F940408-2ADF-CAF0-5AD6-E27FABD54C74}"/>
          </ac:spMkLst>
        </pc:spChg>
        <pc:spChg chg="add del mod">
          <ac:chgData name="hazenbosch Isabel" userId="a54d93f2-33a3-4b90-9d88-4b33e81ddace" providerId="ADAL" clId="{1FF7C1D0-0103-47E0-BD47-02AC02ACE797}" dt="2024-08-05T15:36:01.189" v="7305" actId="931"/>
          <ac:spMkLst>
            <pc:docMk/>
            <pc:sldMk cId="2849502061" sldId="791"/>
            <ac:spMk id="36" creationId="{2386C19E-F18E-00F2-CCDA-8C1D6A852C54}"/>
          </ac:spMkLst>
        </pc:spChg>
        <pc:spChg chg="add del mod">
          <ac:chgData name="hazenbosch Isabel" userId="a54d93f2-33a3-4b90-9d88-4b33e81ddace" providerId="ADAL" clId="{1FF7C1D0-0103-47E0-BD47-02AC02ACE797}" dt="2024-08-05T15:36:17.298" v="7307" actId="931"/>
          <ac:spMkLst>
            <pc:docMk/>
            <pc:sldMk cId="2849502061" sldId="791"/>
            <ac:spMk id="40" creationId="{D9C3D0BF-381E-6FE7-C253-99A6AF8665EC}"/>
          </ac:spMkLst>
        </pc:spChg>
        <pc:spChg chg="add del mod">
          <ac:chgData name="hazenbosch Isabel" userId="a54d93f2-33a3-4b90-9d88-4b33e81ddace" providerId="ADAL" clId="{1FF7C1D0-0103-47E0-BD47-02AC02ACE797}" dt="2024-08-05T15:36:36.163" v="7309" actId="931"/>
          <ac:spMkLst>
            <pc:docMk/>
            <pc:sldMk cId="2849502061" sldId="791"/>
            <ac:spMk id="44" creationId="{2D69E069-6777-3CED-9CAB-6D30B1DC7C9C}"/>
          </ac:spMkLst>
        </pc:spChg>
        <pc:spChg chg="add del mod">
          <ac:chgData name="hazenbosch Isabel" userId="a54d93f2-33a3-4b90-9d88-4b33e81ddace" providerId="ADAL" clId="{1FF7C1D0-0103-47E0-BD47-02AC02ACE797}" dt="2024-08-05T15:37:07.978" v="7313" actId="931"/>
          <ac:spMkLst>
            <pc:docMk/>
            <pc:sldMk cId="2849502061" sldId="791"/>
            <ac:spMk id="48" creationId="{22A04FAA-4EDE-DC4F-BF75-464BDF6AB7C5}"/>
          </ac:spMkLst>
        </pc:spChg>
        <pc:picChg chg="add del mod">
          <ac:chgData name="hazenbosch Isabel" userId="a54d93f2-33a3-4b90-9d88-4b33e81ddace" providerId="ADAL" clId="{1FF7C1D0-0103-47E0-BD47-02AC02ACE797}" dt="2024-08-05T15:31:42.512" v="7276" actId="478"/>
          <ac:picMkLst>
            <pc:docMk/>
            <pc:sldMk cId="2849502061" sldId="791"/>
            <ac:picMk id="6" creationId="{E307BE09-9389-2F67-AB7A-5371F7B77A2F}"/>
          </ac:picMkLst>
        </pc:picChg>
        <pc:picChg chg="add del mod">
          <ac:chgData name="hazenbosch Isabel" userId="a54d93f2-33a3-4b90-9d88-4b33e81ddace" providerId="ADAL" clId="{1FF7C1D0-0103-47E0-BD47-02AC02ACE797}" dt="2024-08-05T15:32:04.488" v="7280" actId="478"/>
          <ac:picMkLst>
            <pc:docMk/>
            <pc:sldMk cId="2849502061" sldId="791"/>
            <ac:picMk id="10" creationId="{F432CFCF-1ACF-18DA-EA58-7B095C4F1D5C}"/>
          </ac:picMkLst>
        </pc:picChg>
        <pc:picChg chg="add del mod">
          <ac:chgData name="hazenbosch Isabel" userId="a54d93f2-33a3-4b90-9d88-4b33e81ddace" providerId="ADAL" clId="{1FF7C1D0-0103-47E0-BD47-02AC02ACE797}" dt="2024-08-05T15:32:25.898" v="7284" actId="478"/>
          <ac:picMkLst>
            <pc:docMk/>
            <pc:sldMk cId="2849502061" sldId="791"/>
            <ac:picMk id="14" creationId="{5C55B3C6-94AB-F0EB-34C9-14CC59058D17}"/>
          </ac:picMkLst>
        </pc:picChg>
        <pc:picChg chg="add del mod">
          <ac:chgData name="hazenbosch Isabel" userId="a54d93f2-33a3-4b90-9d88-4b33e81ddace" providerId="ADAL" clId="{1FF7C1D0-0103-47E0-BD47-02AC02ACE797}" dt="2024-08-05T15:32:43.410" v="7286" actId="478"/>
          <ac:picMkLst>
            <pc:docMk/>
            <pc:sldMk cId="2849502061" sldId="791"/>
            <ac:picMk id="18" creationId="{634F2F89-90F0-CA9E-CA6D-E0762BB35EE9}"/>
          </ac:picMkLst>
        </pc:picChg>
        <pc:picChg chg="add del mod">
          <ac:chgData name="hazenbosch Isabel" userId="a54d93f2-33a3-4b90-9d88-4b33e81ddace" providerId="ADAL" clId="{1FF7C1D0-0103-47E0-BD47-02AC02ACE797}" dt="2024-08-05T15:33:04.616" v="7290" actId="478"/>
          <ac:picMkLst>
            <pc:docMk/>
            <pc:sldMk cId="2849502061" sldId="791"/>
            <ac:picMk id="22" creationId="{1BE7400C-7F29-82AE-7832-1CF17AD32EF9}"/>
          </ac:picMkLst>
        </pc:picChg>
        <pc:picChg chg="add del mod">
          <ac:chgData name="hazenbosch Isabel" userId="a54d93f2-33a3-4b90-9d88-4b33e81ddace" providerId="ADAL" clId="{1FF7C1D0-0103-47E0-BD47-02AC02ACE797}" dt="2024-08-05T15:33:37.133" v="7296" actId="478"/>
          <ac:picMkLst>
            <pc:docMk/>
            <pc:sldMk cId="2849502061" sldId="791"/>
            <ac:picMk id="26" creationId="{022B7FD8-8333-5A84-9102-3567A52404B3}"/>
          </ac:picMkLst>
        </pc:picChg>
        <pc:picChg chg="add del mod">
          <ac:chgData name="hazenbosch Isabel" userId="a54d93f2-33a3-4b90-9d88-4b33e81ddace" providerId="ADAL" clId="{1FF7C1D0-0103-47E0-BD47-02AC02ACE797}" dt="2024-08-05T15:34:52.446" v="7300" actId="478"/>
          <ac:picMkLst>
            <pc:docMk/>
            <pc:sldMk cId="2849502061" sldId="791"/>
            <ac:picMk id="30" creationId="{994956EC-97EC-D5BE-23A6-34C683D01625}"/>
          </ac:picMkLst>
        </pc:picChg>
        <pc:picChg chg="add del mod">
          <ac:chgData name="hazenbosch Isabel" userId="a54d93f2-33a3-4b90-9d88-4b33e81ddace" providerId="ADAL" clId="{1FF7C1D0-0103-47E0-BD47-02AC02ACE797}" dt="2024-08-05T15:35:40.334" v="7304" actId="478"/>
          <ac:picMkLst>
            <pc:docMk/>
            <pc:sldMk cId="2849502061" sldId="791"/>
            <ac:picMk id="34" creationId="{203800D8-8E7A-5498-BEE2-7ACEBCA22345}"/>
          </ac:picMkLst>
        </pc:picChg>
        <pc:picChg chg="add del mod">
          <ac:chgData name="hazenbosch Isabel" userId="a54d93f2-33a3-4b90-9d88-4b33e81ddace" providerId="ADAL" clId="{1FF7C1D0-0103-47E0-BD47-02AC02ACE797}" dt="2024-08-05T15:36:05.356" v="7306" actId="478"/>
          <ac:picMkLst>
            <pc:docMk/>
            <pc:sldMk cId="2849502061" sldId="791"/>
            <ac:picMk id="38" creationId="{1329E9E1-1ABA-EE41-761E-EB25C581657D}"/>
          </ac:picMkLst>
        </pc:picChg>
        <pc:picChg chg="add del mod">
          <ac:chgData name="hazenbosch Isabel" userId="a54d93f2-33a3-4b90-9d88-4b33e81ddace" providerId="ADAL" clId="{1FF7C1D0-0103-47E0-BD47-02AC02ACE797}" dt="2024-08-05T15:36:19.592" v="7308" actId="478"/>
          <ac:picMkLst>
            <pc:docMk/>
            <pc:sldMk cId="2849502061" sldId="791"/>
            <ac:picMk id="42" creationId="{36355506-73A3-673F-0435-73081ADDF8A7}"/>
          </ac:picMkLst>
        </pc:picChg>
        <pc:picChg chg="add del mod">
          <ac:chgData name="hazenbosch Isabel" userId="a54d93f2-33a3-4b90-9d88-4b33e81ddace" providerId="ADAL" clId="{1FF7C1D0-0103-47E0-BD47-02AC02ACE797}" dt="2024-08-05T15:36:42.880" v="7312" actId="478"/>
          <ac:picMkLst>
            <pc:docMk/>
            <pc:sldMk cId="2849502061" sldId="791"/>
            <ac:picMk id="46" creationId="{CB090B2B-3EF1-7FE5-7967-9612320D4AD1}"/>
          </ac:picMkLst>
        </pc:picChg>
        <pc:picChg chg="add mod">
          <ac:chgData name="hazenbosch Isabel" userId="a54d93f2-33a3-4b90-9d88-4b33e81ddace" providerId="ADAL" clId="{1FF7C1D0-0103-47E0-BD47-02AC02ACE797}" dt="2024-08-05T15:37:12.359" v="7314" actId="27614"/>
          <ac:picMkLst>
            <pc:docMk/>
            <pc:sldMk cId="2849502061" sldId="791"/>
            <ac:picMk id="50" creationId="{37C8C65E-5ADA-02BD-B55E-69DA03D448A8}"/>
          </ac:picMkLst>
        </pc:picChg>
      </pc:sldChg>
      <pc:sldChg chg="del">
        <pc:chgData name="hazenbosch Isabel" userId="a54d93f2-33a3-4b90-9d88-4b33e81ddace" providerId="ADAL" clId="{1FF7C1D0-0103-47E0-BD47-02AC02ACE797}" dt="2024-07-31T13:33:36.632" v="47" actId="47"/>
        <pc:sldMkLst>
          <pc:docMk/>
          <pc:sldMk cId="3568093424" sldId="792"/>
        </pc:sldMkLst>
      </pc:sldChg>
      <pc:sldChg chg="addSp delSp modSp new mod modClrScheme chgLayout">
        <pc:chgData name="hazenbosch Isabel" userId="a54d93f2-33a3-4b90-9d88-4b33e81ddace" providerId="ADAL" clId="{1FF7C1D0-0103-47E0-BD47-02AC02ACE797}" dt="2024-08-06T07:37:07.501" v="7614" actId="1076"/>
        <pc:sldMkLst>
          <pc:docMk/>
          <pc:sldMk cId="3899799825" sldId="792"/>
        </pc:sldMkLst>
        <pc:spChg chg="mod ord">
          <ac:chgData name="hazenbosch Isabel" userId="a54d93f2-33a3-4b90-9d88-4b33e81ddace" providerId="ADAL" clId="{1FF7C1D0-0103-47E0-BD47-02AC02ACE797}" dt="2024-08-06T07:21:26.021" v="7350" actId="700"/>
          <ac:spMkLst>
            <pc:docMk/>
            <pc:sldMk cId="3899799825" sldId="792"/>
            <ac:spMk id="2" creationId="{B7719924-AA72-A173-2760-3A3995A7A3F7}"/>
          </ac:spMkLst>
        </pc:spChg>
        <pc:spChg chg="mod ord">
          <ac:chgData name="hazenbosch Isabel" userId="a54d93f2-33a3-4b90-9d88-4b33e81ddace" providerId="ADAL" clId="{1FF7C1D0-0103-47E0-BD47-02AC02ACE797}" dt="2024-08-06T07:36:59.779" v="7613" actId="5793"/>
          <ac:spMkLst>
            <pc:docMk/>
            <pc:sldMk cId="3899799825" sldId="792"/>
            <ac:spMk id="3" creationId="{4A339D88-3F20-13F9-B794-E05BA0364815}"/>
          </ac:spMkLst>
        </pc:spChg>
        <pc:spChg chg="add mod ord">
          <ac:chgData name="hazenbosch Isabel" userId="a54d93f2-33a3-4b90-9d88-4b33e81ddace" providerId="ADAL" clId="{1FF7C1D0-0103-47E0-BD47-02AC02ACE797}" dt="2024-08-06T07:21:26.021" v="7350" actId="700"/>
          <ac:spMkLst>
            <pc:docMk/>
            <pc:sldMk cId="3899799825" sldId="792"/>
            <ac:spMk id="6" creationId="{0D955F14-FF2B-7F22-80B2-38BBCA7E9B6E}"/>
          </ac:spMkLst>
        </pc:spChg>
        <pc:spChg chg="add del mod ord">
          <ac:chgData name="hazenbosch Isabel" userId="a54d93f2-33a3-4b90-9d88-4b33e81ddace" providerId="ADAL" clId="{1FF7C1D0-0103-47E0-BD47-02AC02ACE797}" dt="2024-08-06T07:23:37.118" v="7362" actId="931"/>
          <ac:spMkLst>
            <pc:docMk/>
            <pc:sldMk cId="3899799825" sldId="792"/>
            <ac:spMk id="7" creationId="{E47B442B-A5C7-F9FB-63E2-91278CFD3EE0}"/>
          </ac:spMkLst>
        </pc:spChg>
        <pc:picChg chg="add mod">
          <ac:chgData name="hazenbosch Isabel" userId="a54d93f2-33a3-4b90-9d88-4b33e81ddace" providerId="ADAL" clId="{1FF7C1D0-0103-47E0-BD47-02AC02ACE797}" dt="2024-08-06T07:37:07.501" v="7614" actId="1076"/>
          <ac:picMkLst>
            <pc:docMk/>
            <pc:sldMk cId="3899799825" sldId="792"/>
            <ac:picMk id="5" creationId="{C74E1520-B4EA-122D-6576-7C453B9E2922}"/>
          </ac:picMkLst>
        </pc:picChg>
        <pc:picChg chg="add mod">
          <ac:chgData name="hazenbosch Isabel" userId="a54d93f2-33a3-4b90-9d88-4b33e81ddace" providerId="ADAL" clId="{1FF7C1D0-0103-47E0-BD47-02AC02ACE797}" dt="2024-08-06T07:23:39.470" v="7363" actId="27614"/>
          <ac:picMkLst>
            <pc:docMk/>
            <pc:sldMk cId="3899799825" sldId="792"/>
            <ac:picMk id="9" creationId="{E062ACFD-0899-B550-CA90-AF80F256573F}"/>
          </ac:picMkLst>
        </pc:picChg>
      </pc:sldChg>
      <pc:sldChg chg="addSp delSp modSp new mod modClrScheme chgLayout">
        <pc:chgData name="hazenbosch Isabel" userId="a54d93f2-33a3-4b90-9d88-4b33e81ddace" providerId="ADAL" clId="{1FF7C1D0-0103-47E0-BD47-02AC02ACE797}" dt="2024-08-06T12:10:28.426" v="7870" actId="20577"/>
        <pc:sldMkLst>
          <pc:docMk/>
          <pc:sldMk cId="345661511" sldId="793"/>
        </pc:sldMkLst>
        <pc:spChg chg="mod ord">
          <ac:chgData name="hazenbosch Isabel" userId="a54d93f2-33a3-4b90-9d88-4b33e81ddace" providerId="ADAL" clId="{1FF7C1D0-0103-47E0-BD47-02AC02ACE797}" dt="2024-08-06T10:06:57.755" v="7711" actId="700"/>
          <ac:spMkLst>
            <pc:docMk/>
            <pc:sldMk cId="345661511" sldId="793"/>
            <ac:spMk id="2" creationId="{339BC492-8711-DA22-99C9-FBA75AF41C90}"/>
          </ac:spMkLst>
        </pc:spChg>
        <pc:spChg chg="mod ord">
          <ac:chgData name="hazenbosch Isabel" userId="a54d93f2-33a3-4b90-9d88-4b33e81ddace" providerId="ADAL" clId="{1FF7C1D0-0103-47E0-BD47-02AC02ACE797}" dt="2024-08-06T12:10:28.426" v="7870" actId="20577"/>
          <ac:spMkLst>
            <pc:docMk/>
            <pc:sldMk cId="345661511" sldId="793"/>
            <ac:spMk id="3" creationId="{7474E8E3-5EE8-5400-BE33-7E933D684BA9}"/>
          </ac:spMkLst>
        </pc:spChg>
        <pc:spChg chg="add del mod">
          <ac:chgData name="hazenbosch Isabel" userId="a54d93f2-33a3-4b90-9d88-4b33e81ddace" providerId="ADAL" clId="{1FF7C1D0-0103-47E0-BD47-02AC02ACE797}" dt="2024-08-06T10:09:05.354" v="7797" actId="478"/>
          <ac:spMkLst>
            <pc:docMk/>
            <pc:sldMk cId="345661511" sldId="793"/>
            <ac:spMk id="4" creationId="{4CB1B156-786F-AF54-2514-A55571B98ACF}"/>
          </ac:spMkLst>
        </pc:spChg>
        <pc:spChg chg="add del mod">
          <ac:chgData name="hazenbosch Isabel" userId="a54d93f2-33a3-4b90-9d88-4b33e81ddace" providerId="ADAL" clId="{1FF7C1D0-0103-47E0-BD47-02AC02ACE797}" dt="2024-08-06T10:09:07.303" v="7798" actId="478"/>
          <ac:spMkLst>
            <pc:docMk/>
            <pc:sldMk cId="345661511" sldId="793"/>
            <ac:spMk id="5" creationId="{63531038-D1CF-9A98-702F-53BA4509B640}"/>
          </ac:spMkLst>
        </pc:spChg>
        <pc:spChg chg="add del mod">
          <ac:chgData name="hazenbosch Isabel" userId="a54d93f2-33a3-4b90-9d88-4b33e81ddace" providerId="ADAL" clId="{1FF7C1D0-0103-47E0-BD47-02AC02ACE797}" dt="2024-08-06T10:09:08.773" v="7799" actId="478"/>
          <ac:spMkLst>
            <pc:docMk/>
            <pc:sldMk cId="345661511" sldId="793"/>
            <ac:spMk id="6" creationId="{4AC80DC6-31D8-BF41-0875-1A2EB12E4B34}"/>
          </ac:spMkLst>
        </pc:spChg>
        <pc:spChg chg="add del mod ord">
          <ac:chgData name="hazenbosch Isabel" userId="a54d93f2-33a3-4b90-9d88-4b33e81ddace" providerId="ADAL" clId="{1FF7C1D0-0103-47E0-BD47-02AC02ACE797}" dt="2024-08-06T10:03:56.362" v="7683" actId="931"/>
          <ac:spMkLst>
            <pc:docMk/>
            <pc:sldMk cId="345661511" sldId="793"/>
            <ac:spMk id="7" creationId="{78C4FB1D-9175-C591-983C-3B0668926BFF}"/>
          </ac:spMkLst>
        </pc:spChg>
        <pc:spChg chg="add del mod">
          <ac:chgData name="hazenbosch Isabel" userId="a54d93f2-33a3-4b90-9d88-4b33e81ddace" providerId="ADAL" clId="{1FF7C1D0-0103-47E0-BD47-02AC02ACE797}" dt="2024-08-06T10:04:07.167" v="7687" actId="931"/>
          <ac:spMkLst>
            <pc:docMk/>
            <pc:sldMk cId="345661511" sldId="793"/>
            <ac:spMk id="11" creationId="{E84A85EC-AC22-57E1-9AFC-812850E9307B}"/>
          </ac:spMkLst>
        </pc:spChg>
        <pc:spChg chg="add del mod">
          <ac:chgData name="hazenbosch Isabel" userId="a54d93f2-33a3-4b90-9d88-4b33e81ddace" providerId="ADAL" clId="{1FF7C1D0-0103-47E0-BD47-02AC02ACE797}" dt="2024-08-06T10:05:07.118" v="7691" actId="931"/>
          <ac:spMkLst>
            <pc:docMk/>
            <pc:sldMk cId="345661511" sldId="793"/>
            <ac:spMk id="15" creationId="{6E4889EE-D345-B6E4-8CC0-A4537906A8CA}"/>
          </ac:spMkLst>
        </pc:spChg>
        <pc:spChg chg="add del mod">
          <ac:chgData name="hazenbosch Isabel" userId="a54d93f2-33a3-4b90-9d88-4b33e81ddace" providerId="ADAL" clId="{1FF7C1D0-0103-47E0-BD47-02AC02ACE797}" dt="2024-08-06T10:05:18.698" v="7695" actId="931"/>
          <ac:spMkLst>
            <pc:docMk/>
            <pc:sldMk cId="345661511" sldId="793"/>
            <ac:spMk id="19" creationId="{7E78C566-BEFC-60A0-74B4-03A5541909C6}"/>
          </ac:spMkLst>
        </pc:spChg>
        <pc:spChg chg="add del mod">
          <ac:chgData name="hazenbosch Isabel" userId="a54d93f2-33a3-4b90-9d88-4b33e81ddace" providerId="ADAL" clId="{1FF7C1D0-0103-47E0-BD47-02AC02ACE797}" dt="2024-08-06T10:05:46.352" v="7699" actId="931"/>
          <ac:spMkLst>
            <pc:docMk/>
            <pc:sldMk cId="345661511" sldId="793"/>
            <ac:spMk id="23" creationId="{D603F165-1886-7189-D63A-67D28897F3D8}"/>
          </ac:spMkLst>
        </pc:spChg>
        <pc:spChg chg="add del mod">
          <ac:chgData name="hazenbosch Isabel" userId="a54d93f2-33a3-4b90-9d88-4b33e81ddace" providerId="ADAL" clId="{1FF7C1D0-0103-47E0-BD47-02AC02ACE797}" dt="2024-08-06T10:06:17.180" v="7703" actId="931"/>
          <ac:spMkLst>
            <pc:docMk/>
            <pc:sldMk cId="345661511" sldId="793"/>
            <ac:spMk id="27" creationId="{44F5CB03-F8DB-0674-85B6-53E461431973}"/>
          </ac:spMkLst>
        </pc:spChg>
        <pc:spChg chg="add del mod">
          <ac:chgData name="hazenbosch Isabel" userId="a54d93f2-33a3-4b90-9d88-4b33e81ddace" providerId="ADAL" clId="{1FF7C1D0-0103-47E0-BD47-02AC02ACE797}" dt="2024-08-06T10:06:47.508" v="7707" actId="931"/>
          <ac:spMkLst>
            <pc:docMk/>
            <pc:sldMk cId="345661511" sldId="793"/>
            <ac:spMk id="31" creationId="{274A4E7B-15FF-DE33-C2ED-8E7826C9DF8A}"/>
          </ac:spMkLst>
        </pc:spChg>
        <pc:spChg chg="add del mod ord">
          <ac:chgData name="hazenbosch Isabel" userId="a54d93f2-33a3-4b90-9d88-4b33e81ddace" providerId="ADAL" clId="{1FF7C1D0-0103-47E0-BD47-02AC02ACE797}" dt="2024-08-06T10:06:57.755" v="7711" actId="700"/>
          <ac:spMkLst>
            <pc:docMk/>
            <pc:sldMk cId="345661511" sldId="793"/>
            <ac:spMk id="35" creationId="{D2CF4F1D-9DDF-2381-79E8-69C551D0FC24}"/>
          </ac:spMkLst>
        </pc:spChg>
        <pc:spChg chg="add del mod ord">
          <ac:chgData name="hazenbosch Isabel" userId="a54d93f2-33a3-4b90-9d88-4b33e81ddace" providerId="ADAL" clId="{1FF7C1D0-0103-47E0-BD47-02AC02ACE797}" dt="2024-08-06T10:07:18.224" v="7712" actId="931"/>
          <ac:spMkLst>
            <pc:docMk/>
            <pc:sldMk cId="345661511" sldId="793"/>
            <ac:spMk id="36" creationId="{BFFFFA2B-670B-96C6-CA43-F6257E06042A}"/>
          </ac:spMkLst>
        </pc:spChg>
        <pc:spChg chg="add mod ord">
          <ac:chgData name="hazenbosch Isabel" userId="a54d93f2-33a3-4b90-9d88-4b33e81ddace" providerId="ADAL" clId="{1FF7C1D0-0103-47E0-BD47-02AC02ACE797}" dt="2024-08-06T10:06:57.755" v="7711" actId="700"/>
          <ac:spMkLst>
            <pc:docMk/>
            <pc:sldMk cId="345661511" sldId="793"/>
            <ac:spMk id="37" creationId="{4E2490AA-4C05-BAE6-2DA2-FCC167A06C41}"/>
          </ac:spMkLst>
        </pc:spChg>
        <pc:spChg chg="add del mod">
          <ac:chgData name="hazenbosch Isabel" userId="a54d93f2-33a3-4b90-9d88-4b33e81ddace" providerId="ADAL" clId="{1FF7C1D0-0103-47E0-BD47-02AC02ACE797}" dt="2024-08-06T10:07:36.640" v="7716" actId="931"/>
          <ac:spMkLst>
            <pc:docMk/>
            <pc:sldMk cId="345661511" sldId="793"/>
            <ac:spMk id="41" creationId="{3E5F09E9-5A13-69CB-53AC-AB121ECA705D}"/>
          </ac:spMkLst>
        </pc:spChg>
        <pc:spChg chg="add del mod">
          <ac:chgData name="hazenbosch Isabel" userId="a54d93f2-33a3-4b90-9d88-4b33e81ddace" providerId="ADAL" clId="{1FF7C1D0-0103-47E0-BD47-02AC02ACE797}" dt="2024-08-06T10:08:08.362" v="7720" actId="931"/>
          <ac:spMkLst>
            <pc:docMk/>
            <pc:sldMk cId="345661511" sldId="793"/>
            <ac:spMk id="45" creationId="{DAFCB2E5-A5B3-6712-EEC5-9B2A74E118F4}"/>
          </ac:spMkLst>
        </pc:spChg>
        <pc:picChg chg="add del mod">
          <ac:chgData name="hazenbosch Isabel" userId="a54d93f2-33a3-4b90-9d88-4b33e81ddace" providerId="ADAL" clId="{1FF7C1D0-0103-47E0-BD47-02AC02ACE797}" dt="2024-08-06T10:04:00.236" v="7686" actId="478"/>
          <ac:picMkLst>
            <pc:docMk/>
            <pc:sldMk cId="345661511" sldId="793"/>
            <ac:picMk id="9" creationId="{FB54DDB2-6042-7AD9-65DA-41ACC1A9EC05}"/>
          </ac:picMkLst>
        </pc:picChg>
        <pc:picChg chg="add del mod">
          <ac:chgData name="hazenbosch Isabel" userId="a54d93f2-33a3-4b90-9d88-4b33e81ddace" providerId="ADAL" clId="{1FF7C1D0-0103-47E0-BD47-02AC02ACE797}" dt="2024-08-06T10:04:09.126" v="7690" actId="478"/>
          <ac:picMkLst>
            <pc:docMk/>
            <pc:sldMk cId="345661511" sldId="793"/>
            <ac:picMk id="13" creationId="{C41B8F1F-6DA7-068C-2608-C10D65A38896}"/>
          </ac:picMkLst>
        </pc:picChg>
        <pc:picChg chg="add del mod">
          <ac:chgData name="hazenbosch Isabel" userId="a54d93f2-33a3-4b90-9d88-4b33e81ddace" providerId="ADAL" clId="{1FF7C1D0-0103-47E0-BD47-02AC02ACE797}" dt="2024-08-06T10:05:10.306" v="7694" actId="478"/>
          <ac:picMkLst>
            <pc:docMk/>
            <pc:sldMk cId="345661511" sldId="793"/>
            <ac:picMk id="17" creationId="{D7A915B1-6312-EE59-A0E6-4958B46E339A}"/>
          </ac:picMkLst>
        </pc:picChg>
        <pc:picChg chg="add del mod">
          <ac:chgData name="hazenbosch Isabel" userId="a54d93f2-33a3-4b90-9d88-4b33e81ddace" providerId="ADAL" clId="{1FF7C1D0-0103-47E0-BD47-02AC02ACE797}" dt="2024-08-06T10:05:21.555" v="7698" actId="478"/>
          <ac:picMkLst>
            <pc:docMk/>
            <pc:sldMk cId="345661511" sldId="793"/>
            <ac:picMk id="21" creationId="{B5A6184D-B956-D7E5-1814-A17A70203A0C}"/>
          </ac:picMkLst>
        </pc:picChg>
        <pc:picChg chg="add del mod">
          <ac:chgData name="hazenbosch Isabel" userId="a54d93f2-33a3-4b90-9d88-4b33e81ddace" providerId="ADAL" clId="{1FF7C1D0-0103-47E0-BD47-02AC02ACE797}" dt="2024-08-06T10:05:48.429" v="7702" actId="478"/>
          <ac:picMkLst>
            <pc:docMk/>
            <pc:sldMk cId="345661511" sldId="793"/>
            <ac:picMk id="25" creationId="{4D8B90B7-AB29-F9BE-4454-24B1FC465C23}"/>
          </ac:picMkLst>
        </pc:picChg>
        <pc:picChg chg="add del mod">
          <ac:chgData name="hazenbosch Isabel" userId="a54d93f2-33a3-4b90-9d88-4b33e81ddace" providerId="ADAL" clId="{1FF7C1D0-0103-47E0-BD47-02AC02ACE797}" dt="2024-08-06T10:06:19.515" v="7706" actId="478"/>
          <ac:picMkLst>
            <pc:docMk/>
            <pc:sldMk cId="345661511" sldId="793"/>
            <ac:picMk id="29" creationId="{F8389F0F-3FAF-76C1-AED2-DF413D4EFF3C}"/>
          </ac:picMkLst>
        </pc:picChg>
        <pc:picChg chg="add del mod">
          <ac:chgData name="hazenbosch Isabel" userId="a54d93f2-33a3-4b90-9d88-4b33e81ddace" providerId="ADAL" clId="{1FF7C1D0-0103-47E0-BD47-02AC02ACE797}" dt="2024-08-06T10:06:51.895" v="7710" actId="478"/>
          <ac:picMkLst>
            <pc:docMk/>
            <pc:sldMk cId="345661511" sldId="793"/>
            <ac:picMk id="33" creationId="{698C0047-B575-8827-53A7-EBD491159EE9}"/>
          </ac:picMkLst>
        </pc:picChg>
        <pc:picChg chg="add del mod">
          <ac:chgData name="hazenbosch Isabel" userId="a54d93f2-33a3-4b90-9d88-4b33e81ddace" providerId="ADAL" clId="{1FF7C1D0-0103-47E0-BD47-02AC02ACE797}" dt="2024-08-06T10:07:21.572" v="7715" actId="478"/>
          <ac:picMkLst>
            <pc:docMk/>
            <pc:sldMk cId="345661511" sldId="793"/>
            <ac:picMk id="39" creationId="{703A01CA-55D2-8924-3E3A-1B7B525F36F8}"/>
          </ac:picMkLst>
        </pc:picChg>
        <pc:picChg chg="add del mod">
          <ac:chgData name="hazenbosch Isabel" userId="a54d93f2-33a3-4b90-9d88-4b33e81ddace" providerId="ADAL" clId="{1FF7C1D0-0103-47E0-BD47-02AC02ACE797}" dt="2024-08-06T10:07:49.436" v="7719" actId="478"/>
          <ac:picMkLst>
            <pc:docMk/>
            <pc:sldMk cId="345661511" sldId="793"/>
            <ac:picMk id="43" creationId="{315D5CF9-0EC4-CC95-5312-7056A223FC1E}"/>
          </ac:picMkLst>
        </pc:picChg>
        <pc:picChg chg="add mod">
          <ac:chgData name="hazenbosch Isabel" userId="a54d93f2-33a3-4b90-9d88-4b33e81ddace" providerId="ADAL" clId="{1FF7C1D0-0103-47E0-BD47-02AC02ACE797}" dt="2024-08-06T10:08:09.241" v="7722" actId="962"/>
          <ac:picMkLst>
            <pc:docMk/>
            <pc:sldMk cId="345661511" sldId="793"/>
            <ac:picMk id="47" creationId="{38B72E85-744F-F16F-4417-DCC51DABFEEA}"/>
          </ac:picMkLst>
        </pc:picChg>
      </pc:sldChg>
      <pc:sldChg chg="addSp delSp modSp new mod">
        <pc:chgData name="hazenbosch Isabel" userId="a54d93f2-33a3-4b90-9d88-4b33e81ddace" providerId="ADAL" clId="{1FF7C1D0-0103-47E0-BD47-02AC02ACE797}" dt="2024-08-06T12:36:29.416" v="7961" actId="14100"/>
        <pc:sldMkLst>
          <pc:docMk/>
          <pc:sldMk cId="2357723991" sldId="794"/>
        </pc:sldMkLst>
        <pc:spChg chg="mod">
          <ac:chgData name="hazenbosch Isabel" userId="a54d93f2-33a3-4b90-9d88-4b33e81ddace" providerId="ADAL" clId="{1FF7C1D0-0103-47E0-BD47-02AC02ACE797}" dt="2024-08-05T07:13:40.216" v="2474" actId="20577"/>
          <ac:spMkLst>
            <pc:docMk/>
            <pc:sldMk cId="2357723991" sldId="794"/>
            <ac:spMk id="2" creationId="{3D15EC9C-5B8E-DC5D-8028-3B9B01B3D7BB}"/>
          </ac:spMkLst>
        </pc:spChg>
        <pc:spChg chg="add del">
          <ac:chgData name="hazenbosch Isabel" userId="a54d93f2-33a3-4b90-9d88-4b33e81ddace" providerId="ADAL" clId="{1FF7C1D0-0103-47E0-BD47-02AC02ACE797}" dt="2024-08-05T07:14:14.891" v="2476" actId="478"/>
          <ac:spMkLst>
            <pc:docMk/>
            <pc:sldMk cId="2357723991" sldId="794"/>
            <ac:spMk id="3" creationId="{8E60E2ED-A89B-85AE-37BB-3E1BF04A20BC}"/>
          </ac:spMkLst>
        </pc:spChg>
        <pc:spChg chg="add mod">
          <ac:chgData name="hazenbosch Isabel" userId="a54d93f2-33a3-4b90-9d88-4b33e81ddace" providerId="ADAL" clId="{1FF7C1D0-0103-47E0-BD47-02AC02ACE797}" dt="2024-08-05T07:47:16.687" v="3294" actId="1076"/>
          <ac:spMkLst>
            <pc:docMk/>
            <pc:sldMk cId="2357723991" sldId="794"/>
            <ac:spMk id="4" creationId="{CEEF465F-412B-EC66-A1A2-DB5682C597E4}"/>
          </ac:spMkLst>
        </pc:spChg>
        <pc:spChg chg="add mod">
          <ac:chgData name="hazenbosch Isabel" userId="a54d93f2-33a3-4b90-9d88-4b33e81ddace" providerId="ADAL" clId="{1FF7C1D0-0103-47E0-BD47-02AC02ACE797}" dt="2024-08-05T07:51:13.523" v="3382" actId="1076"/>
          <ac:spMkLst>
            <pc:docMk/>
            <pc:sldMk cId="2357723991" sldId="794"/>
            <ac:spMk id="5" creationId="{8AB01D3E-2FCE-81B6-B411-890827B24516}"/>
          </ac:spMkLst>
        </pc:spChg>
        <pc:spChg chg="add mod">
          <ac:chgData name="hazenbosch Isabel" userId="a54d93f2-33a3-4b90-9d88-4b33e81ddace" providerId="ADAL" clId="{1FF7C1D0-0103-47E0-BD47-02AC02ACE797}" dt="2024-08-05T07:51:09.965" v="3381" actId="1076"/>
          <ac:spMkLst>
            <pc:docMk/>
            <pc:sldMk cId="2357723991" sldId="794"/>
            <ac:spMk id="6" creationId="{46BE5DFA-5CAD-5F1B-068B-6C88868982B0}"/>
          </ac:spMkLst>
        </pc:spChg>
        <pc:spChg chg="add mod">
          <ac:chgData name="hazenbosch Isabel" userId="a54d93f2-33a3-4b90-9d88-4b33e81ddace" providerId="ADAL" clId="{1FF7C1D0-0103-47E0-BD47-02AC02ACE797}" dt="2024-08-05T07:12:54.450" v="2453"/>
          <ac:spMkLst>
            <pc:docMk/>
            <pc:sldMk cId="2357723991" sldId="794"/>
            <ac:spMk id="7" creationId="{265564EF-4FBF-18DC-3954-055B9464B798}"/>
          </ac:spMkLst>
        </pc:spChg>
        <pc:spChg chg="add mod">
          <ac:chgData name="hazenbosch Isabel" userId="a54d93f2-33a3-4b90-9d88-4b33e81ddace" providerId="ADAL" clId="{1FF7C1D0-0103-47E0-BD47-02AC02ACE797}" dt="2024-08-05T07:51:16.518" v="3383" actId="1076"/>
          <ac:spMkLst>
            <pc:docMk/>
            <pc:sldMk cId="2357723991" sldId="794"/>
            <ac:spMk id="8" creationId="{A96ABDA7-DAA8-DD5F-FDA4-56FAB9CE3D54}"/>
          </ac:spMkLst>
        </pc:spChg>
        <pc:spChg chg="add mod">
          <ac:chgData name="hazenbosch Isabel" userId="a54d93f2-33a3-4b90-9d88-4b33e81ddace" providerId="ADAL" clId="{1FF7C1D0-0103-47E0-BD47-02AC02ACE797}" dt="2024-08-06T12:10:46.139" v="7871" actId="13926"/>
          <ac:spMkLst>
            <pc:docMk/>
            <pc:sldMk cId="2357723991" sldId="794"/>
            <ac:spMk id="9" creationId="{52BF61FB-F3FE-F36F-868B-046B3FD31716}"/>
          </ac:spMkLst>
        </pc:spChg>
        <pc:spChg chg="add mod">
          <ac:chgData name="hazenbosch Isabel" userId="a54d93f2-33a3-4b90-9d88-4b33e81ddace" providerId="ADAL" clId="{1FF7C1D0-0103-47E0-BD47-02AC02ACE797}" dt="2024-08-05T07:51:23.081" v="3385" actId="1076"/>
          <ac:spMkLst>
            <pc:docMk/>
            <pc:sldMk cId="2357723991" sldId="794"/>
            <ac:spMk id="10" creationId="{57DB154C-4E71-8492-933F-866C7C717EA0}"/>
          </ac:spMkLst>
        </pc:spChg>
        <pc:spChg chg="add mod">
          <ac:chgData name="hazenbosch Isabel" userId="a54d93f2-33a3-4b90-9d88-4b33e81ddace" providerId="ADAL" clId="{1FF7C1D0-0103-47E0-BD47-02AC02ACE797}" dt="2024-08-05T07:51:20.544" v="3384" actId="1076"/>
          <ac:spMkLst>
            <pc:docMk/>
            <pc:sldMk cId="2357723991" sldId="794"/>
            <ac:spMk id="11" creationId="{C7FEAE74-4B65-153D-98C6-0F7C7449E978}"/>
          </ac:spMkLst>
        </pc:spChg>
        <pc:spChg chg="add mod">
          <ac:chgData name="hazenbosch Isabel" userId="a54d93f2-33a3-4b90-9d88-4b33e81ddace" providerId="ADAL" clId="{1FF7C1D0-0103-47E0-BD47-02AC02ACE797}" dt="2024-08-06T12:26:36.429" v="7893" actId="403"/>
          <ac:spMkLst>
            <pc:docMk/>
            <pc:sldMk cId="2357723991" sldId="794"/>
            <ac:spMk id="12" creationId="{1494ABE8-2BC3-05B0-D997-1E2D8AA73E7D}"/>
          </ac:spMkLst>
        </pc:spChg>
        <pc:spChg chg="add del">
          <ac:chgData name="hazenbosch Isabel" userId="a54d93f2-33a3-4b90-9d88-4b33e81ddace" providerId="ADAL" clId="{1FF7C1D0-0103-47E0-BD47-02AC02ACE797}" dt="2024-08-06T12:23:48.921" v="7873" actId="22"/>
          <ac:spMkLst>
            <pc:docMk/>
            <pc:sldMk cId="2357723991" sldId="794"/>
            <ac:spMk id="14" creationId="{036CEEE8-71DB-5B8C-FE9B-087D90CC9B6A}"/>
          </ac:spMkLst>
        </pc:spChg>
        <pc:picChg chg="add mod">
          <ac:chgData name="hazenbosch Isabel" userId="a54d93f2-33a3-4b90-9d88-4b33e81ddace" providerId="ADAL" clId="{1FF7C1D0-0103-47E0-BD47-02AC02ACE797}" dt="2024-08-06T12:36:29.416" v="7961" actId="14100"/>
          <ac:picMkLst>
            <pc:docMk/>
            <pc:sldMk cId="2357723991" sldId="794"/>
            <ac:picMk id="16" creationId="{37647310-20A9-02BC-36EC-3E39C39E2C6E}"/>
          </ac:picMkLst>
        </pc:picChg>
        <pc:cxnChg chg="add mod">
          <ac:chgData name="hazenbosch Isabel" userId="a54d93f2-33a3-4b90-9d88-4b33e81ddace" providerId="ADAL" clId="{1FF7C1D0-0103-47E0-BD47-02AC02ACE797}" dt="2024-08-06T12:33:31.039" v="7955" actId="1076"/>
          <ac:cxnSpMkLst>
            <pc:docMk/>
            <pc:sldMk cId="2357723991" sldId="794"/>
            <ac:cxnSpMk id="17" creationId="{5A11425B-8086-302F-EA5A-0A163D78E1F3}"/>
          </ac:cxnSpMkLst>
        </pc:cxnChg>
        <pc:cxnChg chg="add mod">
          <ac:chgData name="hazenbosch Isabel" userId="a54d93f2-33a3-4b90-9d88-4b33e81ddace" providerId="ADAL" clId="{1FF7C1D0-0103-47E0-BD47-02AC02ACE797}" dt="2024-08-06T12:33:53.733" v="7960" actId="1076"/>
          <ac:cxnSpMkLst>
            <pc:docMk/>
            <pc:sldMk cId="2357723991" sldId="794"/>
            <ac:cxnSpMk id="18" creationId="{904EE207-0903-EBD1-8361-67E4540DB275}"/>
          </ac:cxnSpMkLst>
        </pc:cxnChg>
      </pc:sldChg>
      <pc:sldChg chg="addSp delSp modSp new mod addCm">
        <pc:chgData name="hazenbosch Isabel" userId="a54d93f2-33a3-4b90-9d88-4b33e81ddace" providerId="ADAL" clId="{1FF7C1D0-0103-47E0-BD47-02AC02ACE797}" dt="2024-08-06T12:32:18.326" v="7947" actId="1076"/>
        <pc:sldMkLst>
          <pc:docMk/>
          <pc:sldMk cId="2237293593" sldId="795"/>
        </pc:sldMkLst>
        <pc:spChg chg="mod">
          <ac:chgData name="hazenbosch Isabel" userId="a54d93f2-33a3-4b90-9d88-4b33e81ddace" providerId="ADAL" clId="{1FF7C1D0-0103-47E0-BD47-02AC02ACE797}" dt="2024-08-05T07:22:30.674" v="2685" actId="20577"/>
          <ac:spMkLst>
            <pc:docMk/>
            <pc:sldMk cId="2237293593" sldId="795"/>
            <ac:spMk id="2" creationId="{29B792E3-72C7-27C3-2E78-34FC982940E6}"/>
          </ac:spMkLst>
        </pc:spChg>
        <pc:spChg chg="mod">
          <ac:chgData name="hazenbosch Isabel" userId="a54d93f2-33a3-4b90-9d88-4b33e81ddace" providerId="ADAL" clId="{1FF7C1D0-0103-47E0-BD47-02AC02ACE797}" dt="2024-08-06T12:26:30.986" v="7892" actId="403"/>
          <ac:spMkLst>
            <pc:docMk/>
            <pc:sldMk cId="2237293593" sldId="795"/>
            <ac:spMk id="3" creationId="{D5BC6839-6EED-03D4-92BA-E7E8D68C55B2}"/>
          </ac:spMkLst>
        </pc:spChg>
        <pc:spChg chg="add mod">
          <ac:chgData name="hazenbosch Isabel" userId="a54d93f2-33a3-4b90-9d88-4b33e81ddace" providerId="ADAL" clId="{1FF7C1D0-0103-47E0-BD47-02AC02ACE797}" dt="2024-08-05T07:21:59.388" v="2656" actId="1076"/>
          <ac:spMkLst>
            <pc:docMk/>
            <pc:sldMk cId="2237293593" sldId="795"/>
            <ac:spMk id="4" creationId="{D1C079C5-F735-29A6-D656-D1138510B849}"/>
          </ac:spMkLst>
        </pc:spChg>
        <pc:spChg chg="add mod">
          <ac:chgData name="hazenbosch Isabel" userId="a54d93f2-33a3-4b90-9d88-4b33e81ddace" providerId="ADAL" clId="{1FF7C1D0-0103-47E0-BD47-02AC02ACE797}" dt="2024-08-05T07:22:10.869" v="2658" actId="1076"/>
          <ac:spMkLst>
            <pc:docMk/>
            <pc:sldMk cId="2237293593" sldId="795"/>
            <ac:spMk id="5" creationId="{E9238E41-9C44-0F9F-2688-3888705D98C0}"/>
          </ac:spMkLst>
        </pc:spChg>
        <pc:spChg chg="add mod">
          <ac:chgData name="hazenbosch Isabel" userId="a54d93f2-33a3-4b90-9d88-4b33e81ddace" providerId="ADAL" clId="{1FF7C1D0-0103-47E0-BD47-02AC02ACE797}" dt="2024-08-05T07:49:06.708" v="3337" actId="1076"/>
          <ac:spMkLst>
            <pc:docMk/>
            <pc:sldMk cId="2237293593" sldId="795"/>
            <ac:spMk id="6" creationId="{BD272B57-DEC6-6B37-913B-5BD64E70F63B}"/>
          </ac:spMkLst>
        </pc:spChg>
        <pc:spChg chg="add mod">
          <ac:chgData name="hazenbosch Isabel" userId="a54d93f2-33a3-4b90-9d88-4b33e81ddace" providerId="ADAL" clId="{1FF7C1D0-0103-47E0-BD47-02AC02ACE797}" dt="2024-08-05T07:49:02.210" v="3336" actId="1076"/>
          <ac:spMkLst>
            <pc:docMk/>
            <pc:sldMk cId="2237293593" sldId="795"/>
            <ac:spMk id="7" creationId="{E13B6C39-D7D8-2D72-AAAA-37691AFDCDCC}"/>
          </ac:spMkLst>
        </pc:spChg>
        <pc:spChg chg="add mod">
          <ac:chgData name="hazenbosch Isabel" userId="a54d93f2-33a3-4b90-9d88-4b33e81ddace" providerId="ADAL" clId="{1FF7C1D0-0103-47E0-BD47-02AC02ACE797}" dt="2024-08-05T07:30:09.186" v="2919" actId="13926"/>
          <ac:spMkLst>
            <pc:docMk/>
            <pc:sldMk cId="2237293593" sldId="795"/>
            <ac:spMk id="8" creationId="{08D1FDCB-B000-53F7-F5DF-4DA27D8E2B63}"/>
          </ac:spMkLst>
        </pc:spChg>
        <pc:spChg chg="add mod">
          <ac:chgData name="hazenbosch Isabel" userId="a54d93f2-33a3-4b90-9d88-4b33e81ddace" providerId="ADAL" clId="{1FF7C1D0-0103-47E0-BD47-02AC02ACE797}" dt="2024-08-05T07:48:49.234" v="3334" actId="1076"/>
          <ac:spMkLst>
            <pc:docMk/>
            <pc:sldMk cId="2237293593" sldId="795"/>
            <ac:spMk id="9" creationId="{D7AB8397-C4B2-EA6C-EAE8-83953E100C32}"/>
          </ac:spMkLst>
        </pc:spChg>
        <pc:spChg chg="add del mod">
          <ac:chgData name="hazenbosch Isabel" userId="a54d93f2-33a3-4b90-9d88-4b33e81ddace" providerId="ADAL" clId="{1FF7C1D0-0103-47E0-BD47-02AC02ACE797}" dt="2024-08-05T07:48:44.309" v="3331" actId="478"/>
          <ac:spMkLst>
            <pc:docMk/>
            <pc:sldMk cId="2237293593" sldId="795"/>
            <ac:spMk id="10" creationId="{5E329848-7E9B-5565-4590-4071A86B0B13}"/>
          </ac:spMkLst>
        </pc:spChg>
        <pc:spChg chg="add mod">
          <ac:chgData name="hazenbosch Isabel" userId="a54d93f2-33a3-4b90-9d88-4b33e81ddace" providerId="ADAL" clId="{1FF7C1D0-0103-47E0-BD47-02AC02ACE797}" dt="2024-08-05T07:49:27.534" v="3339" actId="1076"/>
          <ac:spMkLst>
            <pc:docMk/>
            <pc:sldMk cId="2237293593" sldId="795"/>
            <ac:spMk id="11" creationId="{77D15E49-0DB5-848D-5B96-4C58B7C2CACC}"/>
          </ac:spMkLst>
        </pc:spChg>
        <pc:spChg chg="add mod">
          <ac:chgData name="hazenbosch Isabel" userId="a54d93f2-33a3-4b90-9d88-4b33e81ddace" providerId="ADAL" clId="{1FF7C1D0-0103-47E0-BD47-02AC02ACE797}" dt="2024-08-05T07:49:21.108" v="3338" actId="1076"/>
          <ac:spMkLst>
            <pc:docMk/>
            <pc:sldMk cId="2237293593" sldId="795"/>
            <ac:spMk id="12" creationId="{10503C92-9A88-8A78-4382-3E7EBC02E85B}"/>
          </ac:spMkLst>
        </pc:spChg>
        <pc:spChg chg="add mod">
          <ac:chgData name="hazenbosch Isabel" userId="a54d93f2-33a3-4b90-9d88-4b33e81ddace" providerId="ADAL" clId="{1FF7C1D0-0103-47E0-BD47-02AC02ACE797}" dt="2024-08-05T07:48:54.104" v="3335" actId="1076"/>
          <ac:spMkLst>
            <pc:docMk/>
            <pc:sldMk cId="2237293593" sldId="795"/>
            <ac:spMk id="13" creationId="{26D9F263-7F99-396C-8F89-1F0B35E613ED}"/>
          </ac:spMkLst>
        </pc:spChg>
        <pc:spChg chg="add del mod">
          <ac:chgData name="hazenbosch Isabel" userId="a54d93f2-33a3-4b90-9d88-4b33e81ddace" providerId="ADAL" clId="{1FF7C1D0-0103-47E0-BD47-02AC02ACE797}" dt="2024-08-05T07:48:44.312" v="3333"/>
          <ac:spMkLst>
            <pc:docMk/>
            <pc:sldMk cId="2237293593" sldId="795"/>
            <ac:spMk id="14" creationId="{3DD72E54-354B-7CF7-779E-B497122ACA9C}"/>
          </ac:spMkLst>
        </pc:spChg>
        <pc:picChg chg="add mod">
          <ac:chgData name="hazenbosch Isabel" userId="a54d93f2-33a3-4b90-9d88-4b33e81ddace" providerId="ADAL" clId="{1FF7C1D0-0103-47E0-BD47-02AC02ACE797}" dt="2024-08-06T12:27:16.317" v="7900" actId="1076"/>
          <ac:picMkLst>
            <pc:docMk/>
            <pc:sldMk cId="2237293593" sldId="795"/>
            <ac:picMk id="16" creationId="{578D37C8-344B-9D35-8043-E63137B226E7}"/>
          </ac:picMkLst>
        </pc:picChg>
        <pc:picChg chg="add mod">
          <ac:chgData name="hazenbosch Isabel" userId="a54d93f2-33a3-4b90-9d88-4b33e81ddace" providerId="ADAL" clId="{1FF7C1D0-0103-47E0-BD47-02AC02ACE797}" dt="2024-08-06T12:27:56.969" v="7906" actId="1076"/>
          <ac:picMkLst>
            <pc:docMk/>
            <pc:sldMk cId="2237293593" sldId="795"/>
            <ac:picMk id="18" creationId="{A04E32B2-F902-6EAD-CA93-466074ADEEDC}"/>
          </ac:picMkLst>
        </pc:picChg>
        <pc:cxnChg chg="add mod">
          <ac:chgData name="hazenbosch Isabel" userId="a54d93f2-33a3-4b90-9d88-4b33e81ddace" providerId="ADAL" clId="{1FF7C1D0-0103-47E0-BD47-02AC02ACE797}" dt="2024-08-06T12:28:49.545" v="7908" actId="1076"/>
          <ac:cxnSpMkLst>
            <pc:docMk/>
            <pc:sldMk cId="2237293593" sldId="795"/>
            <ac:cxnSpMk id="19" creationId="{F6B6E5CC-17DA-8267-8211-E2EFDE279AB2}"/>
          </ac:cxnSpMkLst>
        </pc:cxnChg>
        <pc:cxnChg chg="add mod">
          <ac:chgData name="hazenbosch Isabel" userId="a54d93f2-33a3-4b90-9d88-4b33e81ddace" providerId="ADAL" clId="{1FF7C1D0-0103-47E0-BD47-02AC02ACE797}" dt="2024-08-06T12:29:41.033" v="7912" actId="1076"/>
          <ac:cxnSpMkLst>
            <pc:docMk/>
            <pc:sldMk cId="2237293593" sldId="795"/>
            <ac:cxnSpMk id="20" creationId="{5C6903FC-97BD-8AFB-F9CC-92A39588E4CE}"/>
          </ac:cxnSpMkLst>
        </pc:cxnChg>
        <pc:cxnChg chg="add mod">
          <ac:chgData name="hazenbosch Isabel" userId="a54d93f2-33a3-4b90-9d88-4b33e81ddace" providerId="ADAL" clId="{1FF7C1D0-0103-47E0-BD47-02AC02ACE797}" dt="2024-08-06T12:30:12.861" v="7919" actId="14100"/>
          <ac:cxnSpMkLst>
            <pc:docMk/>
            <pc:sldMk cId="2237293593" sldId="795"/>
            <ac:cxnSpMk id="22" creationId="{93EA3AA5-5539-E931-5887-1AE5CD0A36EA}"/>
          </ac:cxnSpMkLst>
        </pc:cxnChg>
        <pc:cxnChg chg="add mod">
          <ac:chgData name="hazenbosch Isabel" userId="a54d93f2-33a3-4b90-9d88-4b33e81ddace" providerId="ADAL" clId="{1FF7C1D0-0103-47E0-BD47-02AC02ACE797}" dt="2024-08-06T12:32:18.326" v="7947" actId="1076"/>
          <ac:cxnSpMkLst>
            <pc:docMk/>
            <pc:sldMk cId="2237293593" sldId="795"/>
            <ac:cxnSpMk id="23" creationId="{14E84DF7-2C8F-6EF2-FBE8-D4A3CFEFD98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zenbosch Isabel" userId="a54d93f2-33a3-4b90-9d88-4b33e81ddace" providerId="ADAL" clId="{1FF7C1D0-0103-47E0-BD47-02AC02ACE797}" dt="2024-08-05T07:30:39.300" v="2922"/>
              <pc2:cmMkLst xmlns:pc2="http://schemas.microsoft.com/office/powerpoint/2019/9/main/command">
                <pc:docMk/>
                <pc:sldMk cId="2237293593" sldId="795"/>
                <pc2:cmMk id="{510392B7-DF78-4A60-B341-4C73462ED542}"/>
              </pc2:cmMkLst>
            </pc226:cmChg>
          </p:ext>
        </pc:extLst>
      </pc:sldChg>
      <pc:sldChg chg="addSp delSp modSp new mod">
        <pc:chgData name="hazenbosch Isabel" userId="a54d93f2-33a3-4b90-9d88-4b33e81ddace" providerId="ADAL" clId="{1FF7C1D0-0103-47E0-BD47-02AC02ACE797}" dt="2024-08-06T12:32:03.851" v="7946" actId="1076"/>
        <pc:sldMkLst>
          <pc:docMk/>
          <pc:sldMk cId="2281504217" sldId="796"/>
        </pc:sldMkLst>
        <pc:spChg chg="mod">
          <ac:chgData name="hazenbosch Isabel" userId="a54d93f2-33a3-4b90-9d88-4b33e81ddace" providerId="ADAL" clId="{1FF7C1D0-0103-47E0-BD47-02AC02ACE797}" dt="2024-08-05T07:22:42.875" v="2706" actId="20577"/>
          <ac:spMkLst>
            <pc:docMk/>
            <pc:sldMk cId="2281504217" sldId="796"/>
            <ac:spMk id="2" creationId="{8675FCA6-4B0F-F3CA-0ED5-E0993C5DC781}"/>
          </ac:spMkLst>
        </pc:spChg>
        <pc:spChg chg="mod">
          <ac:chgData name="hazenbosch Isabel" userId="a54d93f2-33a3-4b90-9d88-4b33e81ddace" providerId="ADAL" clId="{1FF7C1D0-0103-47E0-BD47-02AC02ACE797}" dt="2024-08-06T12:26:26.163" v="7891" actId="403"/>
          <ac:spMkLst>
            <pc:docMk/>
            <pc:sldMk cId="2281504217" sldId="796"/>
            <ac:spMk id="3" creationId="{6F80EFC0-7B0F-94D8-9FBD-01263EDAA939}"/>
          </ac:spMkLst>
        </pc:spChg>
        <pc:spChg chg="add mod">
          <ac:chgData name="hazenbosch Isabel" userId="a54d93f2-33a3-4b90-9d88-4b33e81ddace" providerId="ADAL" clId="{1FF7C1D0-0103-47E0-BD47-02AC02ACE797}" dt="2024-08-05T07:32:11.527" v="2958"/>
          <ac:spMkLst>
            <pc:docMk/>
            <pc:sldMk cId="2281504217" sldId="796"/>
            <ac:spMk id="4" creationId="{48E4BAC1-6C61-1AF1-4AA3-386DF4FE6A49}"/>
          </ac:spMkLst>
        </pc:spChg>
        <pc:spChg chg="add mod">
          <ac:chgData name="hazenbosch Isabel" userId="a54d93f2-33a3-4b90-9d88-4b33e81ddace" providerId="ADAL" clId="{1FF7C1D0-0103-47E0-BD47-02AC02ACE797}" dt="2024-08-05T07:32:23.238" v="2959"/>
          <ac:spMkLst>
            <pc:docMk/>
            <pc:sldMk cId="2281504217" sldId="796"/>
            <ac:spMk id="5" creationId="{1D0A97DC-8C72-E634-C03C-77D092A2007F}"/>
          </ac:spMkLst>
        </pc:spChg>
        <pc:spChg chg="add mod">
          <ac:chgData name="hazenbosch Isabel" userId="a54d93f2-33a3-4b90-9d88-4b33e81ddace" providerId="ADAL" clId="{1FF7C1D0-0103-47E0-BD47-02AC02ACE797}" dt="2024-08-05T07:50:11.619" v="3376" actId="1076"/>
          <ac:spMkLst>
            <pc:docMk/>
            <pc:sldMk cId="2281504217" sldId="796"/>
            <ac:spMk id="6" creationId="{53A5B020-3E11-8873-FB65-82C42B670012}"/>
          </ac:spMkLst>
        </pc:spChg>
        <pc:spChg chg="add mod">
          <ac:chgData name="hazenbosch Isabel" userId="a54d93f2-33a3-4b90-9d88-4b33e81ddace" providerId="ADAL" clId="{1FF7C1D0-0103-47E0-BD47-02AC02ACE797}" dt="2024-08-05T07:50:24.996" v="3379" actId="1076"/>
          <ac:spMkLst>
            <pc:docMk/>
            <pc:sldMk cId="2281504217" sldId="796"/>
            <ac:spMk id="7" creationId="{68A1F314-6F9B-C26D-34C1-05E07C47E2B9}"/>
          </ac:spMkLst>
        </pc:spChg>
        <pc:spChg chg="add mod">
          <ac:chgData name="hazenbosch Isabel" userId="a54d93f2-33a3-4b90-9d88-4b33e81ddace" providerId="ADAL" clId="{1FF7C1D0-0103-47E0-BD47-02AC02ACE797}" dt="2024-08-05T07:49:54.878" v="3373" actId="1076"/>
          <ac:spMkLst>
            <pc:docMk/>
            <pc:sldMk cId="2281504217" sldId="796"/>
            <ac:spMk id="8" creationId="{766D5205-5F85-533E-DA7B-D483B7E3B009}"/>
          </ac:spMkLst>
        </pc:spChg>
        <pc:spChg chg="add del mod">
          <ac:chgData name="hazenbosch Isabel" userId="a54d93f2-33a3-4b90-9d88-4b33e81ddace" providerId="ADAL" clId="{1FF7C1D0-0103-47E0-BD47-02AC02ACE797}" dt="2024-08-05T07:49:48.076" v="3372" actId="478"/>
          <ac:spMkLst>
            <pc:docMk/>
            <pc:sldMk cId="2281504217" sldId="796"/>
            <ac:spMk id="9" creationId="{03F9AE71-7751-CE06-B231-BDE3EBF8B6CC}"/>
          </ac:spMkLst>
        </pc:spChg>
        <pc:spChg chg="add mod">
          <ac:chgData name="hazenbosch Isabel" userId="a54d93f2-33a3-4b90-9d88-4b33e81ddace" providerId="ADAL" clId="{1FF7C1D0-0103-47E0-BD47-02AC02ACE797}" dt="2024-08-05T07:42:13.323" v="3031" actId="13926"/>
          <ac:spMkLst>
            <pc:docMk/>
            <pc:sldMk cId="2281504217" sldId="796"/>
            <ac:spMk id="10" creationId="{157ADDEC-D3E0-8A74-722E-373CEB021FCF}"/>
          </ac:spMkLst>
        </pc:spChg>
        <pc:spChg chg="add mod">
          <ac:chgData name="hazenbosch Isabel" userId="a54d93f2-33a3-4b90-9d88-4b33e81ddace" providerId="ADAL" clId="{1FF7C1D0-0103-47E0-BD47-02AC02ACE797}" dt="2024-08-06T12:24:14.030" v="7876" actId="962"/>
          <ac:spMkLst>
            <pc:docMk/>
            <pc:sldMk cId="2281504217" sldId="796"/>
            <ac:spMk id="11" creationId="{CCC298D2-9771-9656-ECED-0B9599A8ECA1}"/>
          </ac:spMkLst>
        </pc:spChg>
        <pc:spChg chg="add mod">
          <ac:chgData name="hazenbosch Isabel" userId="a54d93f2-33a3-4b90-9d88-4b33e81ddace" providerId="ADAL" clId="{1FF7C1D0-0103-47E0-BD47-02AC02ACE797}" dt="2024-08-05T07:50:28.163" v="3380" actId="1076"/>
          <ac:spMkLst>
            <pc:docMk/>
            <pc:sldMk cId="2281504217" sldId="796"/>
            <ac:spMk id="12" creationId="{92716362-75FB-8036-2328-E616B1714FA9}"/>
          </ac:spMkLst>
        </pc:spChg>
        <pc:spChg chg="add mod">
          <ac:chgData name="hazenbosch Isabel" userId="a54d93f2-33a3-4b90-9d88-4b33e81ddace" providerId="ADAL" clId="{1FF7C1D0-0103-47E0-BD47-02AC02ACE797}" dt="2024-08-05T07:49:58.211" v="3374" actId="1076"/>
          <ac:spMkLst>
            <pc:docMk/>
            <pc:sldMk cId="2281504217" sldId="796"/>
            <ac:spMk id="13" creationId="{5701A33B-FDAC-20C2-D615-56153C15D7EB}"/>
          </ac:spMkLst>
        </pc:spChg>
        <pc:spChg chg="add del mod">
          <ac:chgData name="hazenbosch Isabel" userId="a54d93f2-33a3-4b90-9d88-4b33e81ddace" providerId="ADAL" clId="{1FF7C1D0-0103-47E0-BD47-02AC02ACE797}" dt="2024-08-05T07:49:46.815" v="3371"/>
          <ac:spMkLst>
            <pc:docMk/>
            <pc:sldMk cId="2281504217" sldId="796"/>
            <ac:spMk id="14" creationId="{33CBAC07-25C8-844F-0744-527A457797E8}"/>
          </ac:spMkLst>
        </pc:spChg>
        <pc:picChg chg="add mod">
          <ac:chgData name="hazenbosch Isabel" userId="a54d93f2-33a3-4b90-9d88-4b33e81ddace" providerId="ADAL" clId="{1FF7C1D0-0103-47E0-BD47-02AC02ACE797}" dt="2024-08-06T12:32:03.851" v="7946" actId="1076"/>
          <ac:picMkLst>
            <pc:docMk/>
            <pc:sldMk cId="2281504217" sldId="796"/>
            <ac:picMk id="16" creationId="{DB18101B-ACA8-B045-95C8-E445FFBCB348}"/>
          </ac:picMkLst>
        </pc:picChg>
        <pc:picChg chg="add mod">
          <ac:chgData name="hazenbosch Isabel" userId="a54d93f2-33a3-4b90-9d88-4b33e81ddace" providerId="ADAL" clId="{1FF7C1D0-0103-47E0-BD47-02AC02ACE797}" dt="2024-08-06T12:32:00.444" v="7945" actId="1076"/>
          <ac:picMkLst>
            <pc:docMk/>
            <pc:sldMk cId="2281504217" sldId="796"/>
            <ac:picMk id="18" creationId="{C05BC032-99A1-60DF-6087-A10E6D884562}"/>
          </ac:picMkLst>
        </pc:picChg>
        <pc:cxnChg chg="add mod">
          <ac:chgData name="hazenbosch Isabel" userId="a54d93f2-33a3-4b90-9d88-4b33e81ddace" providerId="ADAL" clId="{1FF7C1D0-0103-47E0-BD47-02AC02ACE797}" dt="2024-08-06T12:31:09.624" v="7932" actId="14100"/>
          <ac:cxnSpMkLst>
            <pc:docMk/>
            <pc:sldMk cId="2281504217" sldId="796"/>
            <ac:cxnSpMk id="19" creationId="{C1DFAAF4-39F8-4742-A680-0837E480CCE1}"/>
          </ac:cxnSpMkLst>
        </pc:cxnChg>
        <pc:cxnChg chg="add mod">
          <ac:chgData name="hazenbosch Isabel" userId="a54d93f2-33a3-4b90-9d88-4b33e81ddace" providerId="ADAL" clId="{1FF7C1D0-0103-47E0-BD47-02AC02ACE797}" dt="2024-08-06T12:31:16.006" v="7934" actId="14100"/>
          <ac:cxnSpMkLst>
            <pc:docMk/>
            <pc:sldMk cId="2281504217" sldId="796"/>
            <ac:cxnSpMk id="20" creationId="{05280F26-7FA1-7769-0B18-19387809630C}"/>
          </ac:cxnSpMkLst>
        </pc:cxnChg>
        <pc:cxnChg chg="add mod">
          <ac:chgData name="hazenbosch Isabel" userId="a54d93f2-33a3-4b90-9d88-4b33e81ddace" providerId="ADAL" clId="{1FF7C1D0-0103-47E0-BD47-02AC02ACE797}" dt="2024-08-06T12:31:30.074" v="7938" actId="1076"/>
          <ac:cxnSpMkLst>
            <pc:docMk/>
            <pc:sldMk cId="2281504217" sldId="796"/>
            <ac:cxnSpMk id="24" creationId="{42CD7E7C-424C-5A71-BAB7-7AFF8122B74B}"/>
          </ac:cxnSpMkLst>
        </pc:cxnChg>
        <pc:cxnChg chg="add mod">
          <ac:chgData name="hazenbosch Isabel" userId="a54d93f2-33a3-4b90-9d88-4b33e81ddace" providerId="ADAL" clId="{1FF7C1D0-0103-47E0-BD47-02AC02ACE797}" dt="2024-08-06T12:31:49.363" v="7944" actId="1076"/>
          <ac:cxnSpMkLst>
            <pc:docMk/>
            <pc:sldMk cId="2281504217" sldId="796"/>
            <ac:cxnSpMk id="25" creationId="{19B31409-367E-8961-F381-70969DDA33D3}"/>
          </ac:cxnSpMkLst>
        </pc:cxnChg>
      </pc:sldChg>
      <pc:sldChg chg="addSp modSp new mod">
        <pc:chgData name="hazenbosch Isabel" userId="a54d93f2-33a3-4b90-9d88-4b33e81ddace" providerId="ADAL" clId="{1FF7C1D0-0103-47E0-BD47-02AC02ACE797}" dt="2024-08-05T08:33:21.363" v="4084" actId="20577"/>
        <pc:sldMkLst>
          <pc:docMk/>
          <pc:sldMk cId="3847465062" sldId="797"/>
        </pc:sldMkLst>
        <pc:spChg chg="mod">
          <ac:chgData name="hazenbosch Isabel" userId="a54d93f2-33a3-4b90-9d88-4b33e81ddace" providerId="ADAL" clId="{1FF7C1D0-0103-47E0-BD47-02AC02ACE797}" dt="2024-08-05T08:16:51.852" v="3462" actId="20577"/>
          <ac:spMkLst>
            <pc:docMk/>
            <pc:sldMk cId="3847465062" sldId="797"/>
            <ac:spMk id="2" creationId="{74EDB7F3-9889-F00F-F185-E3AE61946545}"/>
          </ac:spMkLst>
        </pc:spChg>
        <pc:spChg chg="mod">
          <ac:chgData name="hazenbosch Isabel" userId="a54d93f2-33a3-4b90-9d88-4b33e81ddace" providerId="ADAL" clId="{1FF7C1D0-0103-47E0-BD47-02AC02ACE797}" dt="2024-08-05T08:33:21.363" v="4084" actId="20577"/>
          <ac:spMkLst>
            <pc:docMk/>
            <pc:sldMk cId="3847465062" sldId="797"/>
            <ac:spMk id="3" creationId="{5C977FDF-97AC-036B-1B0C-7F02D8DB588C}"/>
          </ac:spMkLst>
        </pc:spChg>
        <pc:picChg chg="add mod">
          <ac:chgData name="hazenbosch Isabel" userId="a54d93f2-33a3-4b90-9d88-4b33e81ddace" providerId="ADAL" clId="{1FF7C1D0-0103-47E0-BD47-02AC02ACE797}" dt="2024-08-05T08:33:02.838" v="4065" actId="1076"/>
          <ac:picMkLst>
            <pc:docMk/>
            <pc:sldMk cId="3847465062" sldId="797"/>
            <ac:picMk id="4" creationId="{B9CEA493-CC5D-860E-71E4-5596D43D41EC}"/>
          </ac:picMkLst>
        </pc:picChg>
      </pc:sldChg>
      <pc:sldChg chg="addSp delSp modSp new mod modClrScheme chgLayout">
        <pc:chgData name="hazenbosch Isabel" userId="a54d93f2-33a3-4b90-9d88-4b33e81ddace" providerId="ADAL" clId="{1FF7C1D0-0103-47E0-BD47-02AC02ACE797}" dt="2024-08-06T12:06:43.060" v="7826" actId="2711"/>
        <pc:sldMkLst>
          <pc:docMk/>
          <pc:sldMk cId="1657646818" sldId="798"/>
        </pc:sldMkLst>
        <pc:spChg chg="mod ord">
          <ac:chgData name="hazenbosch Isabel" userId="a54d93f2-33a3-4b90-9d88-4b33e81ddace" providerId="ADAL" clId="{1FF7C1D0-0103-47E0-BD47-02AC02ACE797}" dt="2024-08-06T12:04:45.494" v="7804" actId="700"/>
          <ac:spMkLst>
            <pc:docMk/>
            <pc:sldMk cId="1657646818" sldId="798"/>
            <ac:spMk id="2" creationId="{39E4F184-0011-0714-BFA1-5A0A79D2B0C0}"/>
          </ac:spMkLst>
        </pc:spChg>
        <pc:spChg chg="mod ord">
          <ac:chgData name="hazenbosch Isabel" userId="a54d93f2-33a3-4b90-9d88-4b33e81ddace" providerId="ADAL" clId="{1FF7C1D0-0103-47E0-BD47-02AC02ACE797}" dt="2024-08-06T12:06:43.060" v="7826" actId="2711"/>
          <ac:spMkLst>
            <pc:docMk/>
            <pc:sldMk cId="1657646818" sldId="798"/>
            <ac:spMk id="3" creationId="{36D68513-CF64-C55B-C5F1-BE241E822D26}"/>
          </ac:spMkLst>
        </pc:spChg>
        <pc:spChg chg="add mod ord">
          <ac:chgData name="hazenbosch Isabel" userId="a54d93f2-33a3-4b90-9d88-4b33e81ddace" providerId="ADAL" clId="{1FF7C1D0-0103-47E0-BD47-02AC02ACE797}" dt="2024-08-06T12:04:45.494" v="7804" actId="700"/>
          <ac:spMkLst>
            <pc:docMk/>
            <pc:sldMk cId="1657646818" sldId="798"/>
            <ac:spMk id="5" creationId="{F5884E24-4CA8-19BD-FCD1-5886FA512283}"/>
          </ac:spMkLst>
        </pc:spChg>
        <pc:spChg chg="add del mod ord">
          <ac:chgData name="hazenbosch Isabel" userId="a54d93f2-33a3-4b90-9d88-4b33e81ddace" providerId="ADAL" clId="{1FF7C1D0-0103-47E0-BD47-02AC02ACE797}" dt="2024-08-06T12:05:05.811" v="7805" actId="931"/>
          <ac:spMkLst>
            <pc:docMk/>
            <pc:sldMk cId="1657646818" sldId="798"/>
            <ac:spMk id="6" creationId="{E74310E3-BD4B-96F6-7C28-7612E039A1EB}"/>
          </ac:spMkLst>
        </pc:spChg>
        <pc:spChg chg="add del mod">
          <ac:chgData name="hazenbosch Isabel" userId="a54d93f2-33a3-4b90-9d88-4b33e81ddace" providerId="ADAL" clId="{1FF7C1D0-0103-47E0-BD47-02AC02ACE797}" dt="2024-08-06T12:05:19.234" v="7809" actId="931"/>
          <ac:spMkLst>
            <pc:docMk/>
            <pc:sldMk cId="1657646818" sldId="798"/>
            <ac:spMk id="10" creationId="{0D626132-CE66-C489-15BE-84D6F40C57C0}"/>
          </ac:spMkLst>
        </pc:spChg>
        <pc:spChg chg="add del mod">
          <ac:chgData name="hazenbosch Isabel" userId="a54d93f2-33a3-4b90-9d88-4b33e81ddace" providerId="ADAL" clId="{1FF7C1D0-0103-47E0-BD47-02AC02ACE797}" dt="2024-08-06T12:05:33.415" v="7813" actId="931"/>
          <ac:spMkLst>
            <pc:docMk/>
            <pc:sldMk cId="1657646818" sldId="798"/>
            <ac:spMk id="14" creationId="{46E99020-C6AB-6FD7-3E33-DC0CDC825D5B}"/>
          </ac:spMkLst>
        </pc:spChg>
        <pc:spChg chg="add del mod">
          <ac:chgData name="hazenbosch Isabel" userId="a54d93f2-33a3-4b90-9d88-4b33e81ddace" providerId="ADAL" clId="{1FF7C1D0-0103-47E0-BD47-02AC02ACE797}" dt="2024-08-06T12:06:08.290" v="7817" actId="931"/>
          <ac:spMkLst>
            <pc:docMk/>
            <pc:sldMk cId="1657646818" sldId="798"/>
            <ac:spMk id="18" creationId="{18AF5DA6-AD23-80F6-7480-974E4B6C0785}"/>
          </ac:spMkLst>
        </pc:spChg>
        <pc:spChg chg="add del mod">
          <ac:chgData name="hazenbosch Isabel" userId="a54d93f2-33a3-4b90-9d88-4b33e81ddace" providerId="ADAL" clId="{1FF7C1D0-0103-47E0-BD47-02AC02ACE797}" dt="2024-08-06T12:06:20.706" v="7821" actId="931"/>
          <ac:spMkLst>
            <pc:docMk/>
            <pc:sldMk cId="1657646818" sldId="798"/>
            <ac:spMk id="22" creationId="{483AFFB0-E317-CB2C-3112-F52D390DA315}"/>
          </ac:spMkLst>
        </pc:spChg>
        <pc:graphicFrameChg chg="add del mod modGraphic">
          <ac:chgData name="hazenbosch Isabel" userId="a54d93f2-33a3-4b90-9d88-4b33e81ddace" providerId="ADAL" clId="{1FF7C1D0-0103-47E0-BD47-02AC02ACE797}" dt="2024-08-05T13:40:44.691" v="5154" actId="478"/>
          <ac:graphicFrameMkLst>
            <pc:docMk/>
            <pc:sldMk cId="1657646818" sldId="798"/>
            <ac:graphicFrameMk id="4" creationId="{88CE6224-0476-A6C1-A019-3FA16A0A8908}"/>
          </ac:graphicFrameMkLst>
        </pc:graphicFrameChg>
        <pc:picChg chg="add del mod">
          <ac:chgData name="hazenbosch Isabel" userId="a54d93f2-33a3-4b90-9d88-4b33e81ddace" providerId="ADAL" clId="{1FF7C1D0-0103-47E0-BD47-02AC02ACE797}" dt="2024-08-06T12:05:08.007" v="7808" actId="478"/>
          <ac:picMkLst>
            <pc:docMk/>
            <pc:sldMk cId="1657646818" sldId="798"/>
            <ac:picMk id="8" creationId="{035CD562-5666-AE1A-850F-18656398D29C}"/>
          </ac:picMkLst>
        </pc:picChg>
        <pc:picChg chg="add del mod">
          <ac:chgData name="hazenbosch Isabel" userId="a54d93f2-33a3-4b90-9d88-4b33e81ddace" providerId="ADAL" clId="{1FF7C1D0-0103-47E0-BD47-02AC02ACE797}" dt="2024-08-06T12:05:21.432" v="7812" actId="478"/>
          <ac:picMkLst>
            <pc:docMk/>
            <pc:sldMk cId="1657646818" sldId="798"/>
            <ac:picMk id="12" creationId="{93833735-78B3-9472-1057-FEAFD0693D62}"/>
          </ac:picMkLst>
        </pc:picChg>
        <pc:picChg chg="add del mod">
          <ac:chgData name="hazenbosch Isabel" userId="a54d93f2-33a3-4b90-9d88-4b33e81ddace" providerId="ADAL" clId="{1FF7C1D0-0103-47E0-BD47-02AC02ACE797}" dt="2024-08-06T12:05:41.307" v="7816" actId="478"/>
          <ac:picMkLst>
            <pc:docMk/>
            <pc:sldMk cId="1657646818" sldId="798"/>
            <ac:picMk id="16" creationId="{071E5631-0FA7-A621-AB30-FB8A00FBCFFE}"/>
          </ac:picMkLst>
        </pc:picChg>
        <pc:picChg chg="add del mod">
          <ac:chgData name="hazenbosch Isabel" userId="a54d93f2-33a3-4b90-9d88-4b33e81ddace" providerId="ADAL" clId="{1FF7C1D0-0103-47E0-BD47-02AC02ACE797}" dt="2024-08-06T12:06:12.003" v="7820" actId="478"/>
          <ac:picMkLst>
            <pc:docMk/>
            <pc:sldMk cId="1657646818" sldId="798"/>
            <ac:picMk id="20" creationId="{0143DD0D-2658-DAFC-EFED-7EE6F5D32FA8}"/>
          </ac:picMkLst>
        </pc:picChg>
        <pc:picChg chg="add mod">
          <ac:chgData name="hazenbosch Isabel" userId="a54d93f2-33a3-4b90-9d88-4b33e81ddace" providerId="ADAL" clId="{1FF7C1D0-0103-47E0-BD47-02AC02ACE797}" dt="2024-08-06T12:06:21.713" v="7823" actId="962"/>
          <ac:picMkLst>
            <pc:docMk/>
            <pc:sldMk cId="1657646818" sldId="798"/>
            <ac:picMk id="24" creationId="{381479A4-B16C-BE89-F245-6507C7787F58}"/>
          </ac:picMkLst>
        </pc:picChg>
      </pc:sldChg>
      <pc:sldChg chg="addSp delSp modSp new mod addCm modCm">
        <pc:chgData name="hazenbosch Isabel" userId="a54d93f2-33a3-4b90-9d88-4b33e81ddace" providerId="ADAL" clId="{1FF7C1D0-0103-47E0-BD47-02AC02ACE797}" dt="2024-08-05T15:10:34.043" v="6956" actId="1076"/>
        <pc:sldMkLst>
          <pc:docMk/>
          <pc:sldMk cId="897721808" sldId="799"/>
        </pc:sldMkLst>
        <pc:spChg chg="mod">
          <ac:chgData name="hazenbosch Isabel" userId="a54d93f2-33a3-4b90-9d88-4b33e81ddace" providerId="ADAL" clId="{1FF7C1D0-0103-47E0-BD47-02AC02ACE797}" dt="2024-08-05T09:03:45.864" v="4282" actId="20577"/>
          <ac:spMkLst>
            <pc:docMk/>
            <pc:sldMk cId="897721808" sldId="799"/>
            <ac:spMk id="2" creationId="{1216ED82-2999-4700-EE52-7FCA5BC911E8}"/>
          </ac:spMkLst>
        </pc:spChg>
        <pc:spChg chg="mod ord">
          <ac:chgData name="hazenbosch Isabel" userId="a54d93f2-33a3-4b90-9d88-4b33e81ddace" providerId="ADAL" clId="{1FF7C1D0-0103-47E0-BD47-02AC02ACE797}" dt="2024-08-05T14:52:55.938" v="6827" actId="27636"/>
          <ac:spMkLst>
            <pc:docMk/>
            <pc:sldMk cId="897721808" sldId="799"/>
            <ac:spMk id="3" creationId="{7D419BB1-2CA0-0FED-D9DD-4DCC58B06049}"/>
          </ac:spMkLst>
        </pc:spChg>
        <pc:spChg chg="add mod">
          <ac:chgData name="hazenbosch Isabel" userId="a54d93f2-33a3-4b90-9d88-4b33e81ddace" providerId="ADAL" clId="{1FF7C1D0-0103-47E0-BD47-02AC02ACE797}" dt="2024-08-05T14:01:02.918" v="6350" actId="1076"/>
          <ac:spMkLst>
            <pc:docMk/>
            <pc:sldMk cId="897721808" sldId="799"/>
            <ac:spMk id="6" creationId="{850C3151-E7F2-F5FC-4322-B3B6E4929ECA}"/>
          </ac:spMkLst>
        </pc:spChg>
        <pc:spChg chg="add mod">
          <ac:chgData name="hazenbosch Isabel" userId="a54d93f2-33a3-4b90-9d88-4b33e81ddace" providerId="ADAL" clId="{1FF7C1D0-0103-47E0-BD47-02AC02ACE797}" dt="2024-08-05T14:01:06.286" v="6351" actId="14100"/>
          <ac:spMkLst>
            <pc:docMk/>
            <pc:sldMk cId="897721808" sldId="799"/>
            <ac:spMk id="7" creationId="{2DE41494-152E-AF05-7420-3C414978ABD7}"/>
          </ac:spMkLst>
        </pc:spChg>
        <pc:spChg chg="add mod">
          <ac:chgData name="hazenbosch Isabel" userId="a54d93f2-33a3-4b90-9d88-4b33e81ddace" providerId="ADAL" clId="{1FF7C1D0-0103-47E0-BD47-02AC02ACE797}" dt="2024-08-05T14:56:51.535" v="6939" actId="20577"/>
          <ac:spMkLst>
            <pc:docMk/>
            <pc:sldMk cId="897721808" sldId="799"/>
            <ac:spMk id="8" creationId="{9C05CAEB-DEBA-FEDA-3EB2-2EB143B6B4B0}"/>
          </ac:spMkLst>
        </pc:spChg>
        <pc:spChg chg="add mod">
          <ac:chgData name="hazenbosch Isabel" userId="a54d93f2-33a3-4b90-9d88-4b33e81ddace" providerId="ADAL" clId="{1FF7C1D0-0103-47E0-BD47-02AC02ACE797}" dt="2024-08-05T14:53:28.377" v="6835" actId="2711"/>
          <ac:spMkLst>
            <pc:docMk/>
            <pc:sldMk cId="897721808" sldId="799"/>
            <ac:spMk id="9" creationId="{1567A27D-207D-0EEE-55E4-E521BFCF7853}"/>
          </ac:spMkLst>
        </pc:spChg>
        <pc:spChg chg="add mod">
          <ac:chgData name="hazenbosch Isabel" userId="a54d93f2-33a3-4b90-9d88-4b33e81ddace" providerId="ADAL" clId="{1FF7C1D0-0103-47E0-BD47-02AC02ACE797}" dt="2024-08-05T15:10:34.043" v="6956" actId="1076"/>
          <ac:spMkLst>
            <pc:docMk/>
            <pc:sldMk cId="897721808" sldId="799"/>
            <ac:spMk id="13" creationId="{D794EFFB-995D-1383-0021-A14C9D225048}"/>
          </ac:spMkLst>
        </pc:spChg>
        <pc:picChg chg="add mod">
          <ac:chgData name="hazenbosch Isabel" userId="a54d93f2-33a3-4b90-9d88-4b33e81ddace" providerId="ADAL" clId="{1FF7C1D0-0103-47E0-BD47-02AC02ACE797}" dt="2024-08-05T14:01:12.809" v="6352" actId="1076"/>
          <ac:picMkLst>
            <pc:docMk/>
            <pc:sldMk cId="897721808" sldId="799"/>
            <ac:picMk id="5" creationId="{9EE954BE-03F4-973A-8837-0D8C3962E5BB}"/>
          </ac:picMkLst>
        </pc:picChg>
        <pc:cxnChg chg="add mod">
          <ac:chgData name="hazenbosch Isabel" userId="a54d93f2-33a3-4b90-9d88-4b33e81ddace" providerId="ADAL" clId="{1FF7C1D0-0103-47E0-BD47-02AC02ACE797}" dt="2024-08-05T15:10:28.486" v="6955" actId="1076"/>
          <ac:cxnSpMkLst>
            <pc:docMk/>
            <pc:sldMk cId="897721808" sldId="799"/>
            <ac:cxnSpMk id="10" creationId="{E757EF95-26B0-253B-8711-2B4665F0BC39}"/>
          </ac:cxnSpMkLst>
        </pc:cxnChg>
        <pc:cxnChg chg="add del mod">
          <ac:chgData name="hazenbosch Isabel" userId="a54d93f2-33a3-4b90-9d88-4b33e81ddace" providerId="ADAL" clId="{1FF7C1D0-0103-47E0-BD47-02AC02ACE797}" dt="2024-08-05T14:51:53.587" v="6720" actId="478"/>
          <ac:cxnSpMkLst>
            <pc:docMk/>
            <pc:sldMk cId="897721808" sldId="799"/>
            <ac:cxnSpMk id="12" creationId="{CD1AACE4-ACC2-BA43-2A23-25DDCD4AAB8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hazenbosch Isabel" userId="a54d93f2-33a3-4b90-9d88-4b33e81ddace" providerId="ADAL" clId="{1FF7C1D0-0103-47E0-BD47-02AC02ACE797}" dt="2024-08-05T14:52:55.897" v="6826" actId="21"/>
              <pc2:cmMkLst xmlns:pc2="http://schemas.microsoft.com/office/powerpoint/2019/9/main/command">
                <pc:docMk/>
                <pc:sldMk cId="897721808" sldId="799"/>
                <pc2:cmMk id="{0B94B401-2A89-48C1-A014-E439BCBEFEE2}"/>
              </pc2:cmMkLst>
            </pc226:cmChg>
            <pc226:cmChg xmlns:pc226="http://schemas.microsoft.com/office/powerpoint/2022/06/main/command" chg="add">
              <pc226:chgData name="hazenbosch Isabel" userId="a54d93f2-33a3-4b90-9d88-4b33e81ddace" providerId="ADAL" clId="{1FF7C1D0-0103-47E0-BD47-02AC02ACE797}" dt="2024-08-05T14:47:06.836" v="6560"/>
              <pc2:cmMkLst xmlns:pc2="http://schemas.microsoft.com/office/powerpoint/2019/9/main/command">
                <pc:docMk/>
                <pc:sldMk cId="897721808" sldId="799"/>
                <pc2:cmMk id="{01FA4312-63D2-4104-A7FA-CD4A275CA9BE}"/>
              </pc2:cmMkLst>
            </pc226:cmChg>
          </p:ext>
        </pc:extLst>
      </pc:sldChg>
      <pc:sldChg chg="addSp delSp modSp new mod">
        <pc:chgData name="hazenbosch Isabel" userId="a54d93f2-33a3-4b90-9d88-4b33e81ddace" providerId="ADAL" clId="{1FF7C1D0-0103-47E0-BD47-02AC02ACE797}" dt="2024-08-05T15:17:18.481" v="7270" actId="1076"/>
        <pc:sldMkLst>
          <pc:docMk/>
          <pc:sldMk cId="1365628607" sldId="800"/>
        </pc:sldMkLst>
        <pc:spChg chg="mod">
          <ac:chgData name="hazenbosch Isabel" userId="a54d93f2-33a3-4b90-9d88-4b33e81ddace" providerId="ADAL" clId="{1FF7C1D0-0103-47E0-BD47-02AC02ACE797}" dt="2024-08-05T09:42:03.854" v="4873" actId="20577"/>
          <ac:spMkLst>
            <pc:docMk/>
            <pc:sldMk cId="1365628607" sldId="800"/>
            <ac:spMk id="2" creationId="{4D0517A6-AEA7-8EF1-6A88-4A580FF0E87C}"/>
          </ac:spMkLst>
        </pc:spChg>
        <pc:spChg chg="mod">
          <ac:chgData name="hazenbosch Isabel" userId="a54d93f2-33a3-4b90-9d88-4b33e81ddace" providerId="ADAL" clId="{1FF7C1D0-0103-47E0-BD47-02AC02ACE797}" dt="2024-08-05T15:16:41.841" v="7264" actId="20577"/>
          <ac:spMkLst>
            <pc:docMk/>
            <pc:sldMk cId="1365628607" sldId="800"/>
            <ac:spMk id="3" creationId="{DA29D432-5ECB-3300-8520-7B20862F0472}"/>
          </ac:spMkLst>
        </pc:spChg>
        <pc:spChg chg="add mod">
          <ac:chgData name="hazenbosch Isabel" userId="a54d93f2-33a3-4b90-9d88-4b33e81ddace" providerId="ADAL" clId="{1FF7C1D0-0103-47E0-BD47-02AC02ACE797}" dt="2024-08-05T15:17:08.350" v="7268" actId="1076"/>
          <ac:spMkLst>
            <pc:docMk/>
            <pc:sldMk cId="1365628607" sldId="800"/>
            <ac:spMk id="5" creationId="{D03844C1-0AD3-AB35-9D29-C0C4D1C44A4E}"/>
          </ac:spMkLst>
        </pc:spChg>
        <pc:spChg chg="add mod">
          <ac:chgData name="hazenbosch Isabel" userId="a54d93f2-33a3-4b90-9d88-4b33e81ddace" providerId="ADAL" clId="{1FF7C1D0-0103-47E0-BD47-02AC02ACE797}" dt="2024-08-05T15:17:13.603" v="7269" actId="1076"/>
          <ac:spMkLst>
            <pc:docMk/>
            <pc:sldMk cId="1365628607" sldId="800"/>
            <ac:spMk id="6" creationId="{ECD3D488-DFC3-E376-DA79-535BC8AB8DC4}"/>
          </ac:spMkLst>
        </pc:spChg>
        <pc:spChg chg="add del mod">
          <ac:chgData name="hazenbosch Isabel" userId="a54d93f2-33a3-4b90-9d88-4b33e81ddace" providerId="ADAL" clId="{1FF7C1D0-0103-47E0-BD47-02AC02ACE797}" dt="2024-08-05T15:16:13.292" v="7226"/>
          <ac:spMkLst>
            <pc:docMk/>
            <pc:sldMk cId="1365628607" sldId="800"/>
            <ac:spMk id="7" creationId="{4303EC63-9913-701F-CE04-D20C7A92C25B}"/>
          </ac:spMkLst>
        </pc:spChg>
        <pc:spChg chg="add mod">
          <ac:chgData name="hazenbosch Isabel" userId="a54d93f2-33a3-4b90-9d88-4b33e81ddace" providerId="ADAL" clId="{1FF7C1D0-0103-47E0-BD47-02AC02ACE797}" dt="2024-08-05T15:17:18.481" v="7270" actId="1076"/>
          <ac:spMkLst>
            <pc:docMk/>
            <pc:sldMk cId="1365628607" sldId="800"/>
            <ac:spMk id="8" creationId="{AC7ECFAA-EF0B-C314-4E4D-56A6BC6745B3}"/>
          </ac:spMkLst>
        </pc:spChg>
        <pc:picChg chg="add mod">
          <ac:chgData name="hazenbosch Isabel" userId="a54d93f2-33a3-4b90-9d88-4b33e81ddace" providerId="ADAL" clId="{1FF7C1D0-0103-47E0-BD47-02AC02ACE797}" dt="2024-08-05T15:15:30.748" v="7218" actId="1076"/>
          <ac:picMkLst>
            <pc:docMk/>
            <pc:sldMk cId="1365628607" sldId="800"/>
            <ac:picMk id="4" creationId="{D1A612FF-09F1-E3B4-4BF3-AF55B9E46238}"/>
          </ac:picMkLst>
        </pc:picChg>
      </pc:sldChg>
    </pc:docChg>
  </pc:docChgLst>
  <pc:docChgLst>
    <pc:chgData name="Demarsin Geert" userId="0986bb63-a39c-47bb-86b8-6fa048c4c2cd" providerId="ADAL" clId="{743817C7-E145-489A-9F3D-AC297F91A482}"/>
    <pc:docChg chg="undo custSel modSld">
      <pc:chgData name="Demarsin Geert" userId="0986bb63-a39c-47bb-86b8-6fa048c4c2cd" providerId="ADAL" clId="{743817C7-E145-489A-9F3D-AC297F91A482}" dt="2024-08-17T09:35:47.695" v="1009" actId="6549"/>
      <pc:docMkLst>
        <pc:docMk/>
      </pc:docMkLst>
      <pc:sldChg chg="modSp mod">
        <pc:chgData name="Demarsin Geert" userId="0986bb63-a39c-47bb-86b8-6fa048c4c2cd" providerId="ADAL" clId="{743817C7-E145-489A-9F3D-AC297F91A482}" dt="2024-08-17T09:06:10.667" v="404" actId="6549"/>
        <pc:sldMkLst>
          <pc:docMk/>
          <pc:sldMk cId="2507873659" sldId="262"/>
        </pc:sldMkLst>
        <pc:spChg chg="mod">
          <ac:chgData name="Demarsin Geert" userId="0986bb63-a39c-47bb-86b8-6fa048c4c2cd" providerId="ADAL" clId="{743817C7-E145-489A-9F3D-AC297F91A482}" dt="2024-08-17T09:06:10.667" v="404" actId="6549"/>
          <ac:spMkLst>
            <pc:docMk/>
            <pc:sldMk cId="2507873659" sldId="262"/>
            <ac:spMk id="2" creationId="{AEDF2C4A-C370-EF51-A185-2F7DE678B08C}"/>
          </ac:spMkLst>
        </pc:spChg>
      </pc:sldChg>
      <pc:sldChg chg="modSp mod">
        <pc:chgData name="Demarsin Geert" userId="0986bb63-a39c-47bb-86b8-6fa048c4c2cd" providerId="ADAL" clId="{743817C7-E145-489A-9F3D-AC297F91A482}" dt="2024-08-17T09:35:47.695" v="1009" actId="6549"/>
        <pc:sldMkLst>
          <pc:docMk/>
          <pc:sldMk cId="306346686" sldId="310"/>
        </pc:sldMkLst>
        <pc:spChg chg="mod">
          <ac:chgData name="Demarsin Geert" userId="0986bb63-a39c-47bb-86b8-6fa048c4c2cd" providerId="ADAL" clId="{743817C7-E145-489A-9F3D-AC297F91A482}" dt="2024-08-17T09:35:47.695" v="1009" actId="6549"/>
          <ac:spMkLst>
            <pc:docMk/>
            <pc:sldMk cId="306346686" sldId="310"/>
            <ac:spMk id="3" creationId="{EE074A9E-269C-4B95-BDA1-F8EC108B814B}"/>
          </ac:spMkLst>
        </pc:spChg>
      </pc:sldChg>
      <pc:sldChg chg="modSp mod addCm">
        <pc:chgData name="Demarsin Geert" userId="0986bb63-a39c-47bb-86b8-6fa048c4c2cd" providerId="ADAL" clId="{743817C7-E145-489A-9F3D-AC297F91A482}" dt="2024-08-17T08:43:28.153" v="30" actId="20577"/>
        <pc:sldMkLst>
          <pc:docMk/>
          <pc:sldMk cId="1562877688" sldId="772"/>
        </pc:sldMkLst>
        <pc:spChg chg="mod">
          <ac:chgData name="Demarsin Geert" userId="0986bb63-a39c-47bb-86b8-6fa048c4c2cd" providerId="ADAL" clId="{743817C7-E145-489A-9F3D-AC297F91A482}" dt="2024-08-17T08:43:28.153" v="30" actId="20577"/>
          <ac:spMkLst>
            <pc:docMk/>
            <pc:sldMk cId="1562877688" sldId="772"/>
            <ac:spMk id="3" creationId="{12797FBF-CA2A-44BE-A00D-63B0418B23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marsin Geert" userId="0986bb63-a39c-47bb-86b8-6fa048c4c2cd" providerId="ADAL" clId="{743817C7-E145-489A-9F3D-AC297F91A482}" dt="2024-08-17T08:39:42.149" v="0"/>
              <pc2:cmMkLst xmlns:pc2="http://schemas.microsoft.com/office/powerpoint/2019/9/main/command">
                <pc:docMk/>
                <pc:sldMk cId="1562877688" sldId="772"/>
                <pc2:cmMk id="{74AB77E4-32B8-4FF1-92FC-0D2876CDA188}"/>
              </pc2:cmMkLst>
            </pc226:cmChg>
          </p:ext>
        </pc:extLst>
      </pc:sldChg>
      <pc:sldChg chg="modSp mod modCm">
        <pc:chgData name="Demarsin Geert" userId="0986bb63-a39c-47bb-86b8-6fa048c4c2cd" providerId="ADAL" clId="{743817C7-E145-489A-9F3D-AC297F91A482}" dt="2024-08-17T08:55:50.038" v="262" actId="20577"/>
        <pc:sldMkLst>
          <pc:docMk/>
          <pc:sldMk cId="2849502061" sldId="791"/>
        </pc:sldMkLst>
        <pc:spChg chg="mod">
          <ac:chgData name="Demarsin Geert" userId="0986bb63-a39c-47bb-86b8-6fa048c4c2cd" providerId="ADAL" clId="{743817C7-E145-489A-9F3D-AC297F91A482}" dt="2024-08-17T08:55:50.038" v="262" actId="20577"/>
          <ac:spMkLst>
            <pc:docMk/>
            <pc:sldMk cId="2849502061" sldId="791"/>
            <ac:spMk id="3" creationId="{4F247E18-C7EE-5A7D-A3DA-6CEA173048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8:55:50.038" v="262" actId="20577"/>
              <pc2:cmMkLst xmlns:pc2="http://schemas.microsoft.com/office/powerpoint/2019/9/main/command">
                <pc:docMk/>
                <pc:sldMk cId="2849502061" sldId="791"/>
                <pc2:cmMk id="{00BA0981-564D-450C-A985-033E685FEE04}"/>
              </pc2:cmMkLst>
            </pc226:cmChg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8:55:50.038" v="262" actId="20577"/>
              <pc2:cmMkLst xmlns:pc2="http://schemas.microsoft.com/office/powerpoint/2019/9/main/command">
                <pc:docMk/>
                <pc:sldMk cId="2849502061" sldId="791"/>
                <pc2:cmMk id="{C76FA2AC-A6A7-43D5-BD6F-8C2210F4F401}"/>
              </pc2:cmMkLst>
              <pc226:cmRplyChg chg="add">
                <pc226:chgData name="Demarsin Geert" userId="0986bb63-a39c-47bb-86b8-6fa048c4c2cd" providerId="ADAL" clId="{743817C7-E145-489A-9F3D-AC297F91A482}" dt="2024-08-17T08:52:08.143" v="87"/>
                <pc2:cmRplyMkLst xmlns:pc2="http://schemas.microsoft.com/office/powerpoint/2019/9/main/command">
                  <pc:docMk/>
                  <pc:sldMk cId="2849502061" sldId="791"/>
                  <pc2:cmMk id="{C76FA2AC-A6A7-43D5-BD6F-8C2210F4F401}"/>
                  <pc2:cmRplyMk id="{72C0F8AD-BD63-4023-BA2A-66C6674230E3}"/>
                </pc2:cmRplyMkLst>
              </pc226:cmRplyChg>
            </pc226:cmChg>
          </p:ext>
        </pc:extLst>
      </pc:sldChg>
      <pc:sldChg chg="modSp mod">
        <pc:chgData name="Demarsin Geert" userId="0986bb63-a39c-47bb-86b8-6fa048c4c2cd" providerId="ADAL" clId="{743817C7-E145-489A-9F3D-AC297F91A482}" dt="2024-08-17T09:05:44.353" v="399" actId="20577"/>
        <pc:sldMkLst>
          <pc:docMk/>
          <pc:sldMk cId="345661511" sldId="793"/>
        </pc:sldMkLst>
        <pc:spChg chg="mod">
          <ac:chgData name="Demarsin Geert" userId="0986bb63-a39c-47bb-86b8-6fa048c4c2cd" providerId="ADAL" clId="{743817C7-E145-489A-9F3D-AC297F91A482}" dt="2024-08-17T09:05:44.353" v="399" actId="20577"/>
          <ac:spMkLst>
            <pc:docMk/>
            <pc:sldMk cId="345661511" sldId="793"/>
            <ac:spMk id="3" creationId="{7474E8E3-5EE8-5400-BE33-7E933D684BA9}"/>
          </ac:spMkLst>
        </pc:spChg>
      </pc:sldChg>
      <pc:sldChg chg="modSp mod modCm">
        <pc:chgData name="Demarsin Geert" userId="0986bb63-a39c-47bb-86b8-6fa048c4c2cd" providerId="ADAL" clId="{743817C7-E145-489A-9F3D-AC297F91A482}" dt="2024-08-17T09:08:58.260" v="444" actId="20577"/>
        <pc:sldMkLst>
          <pc:docMk/>
          <pc:sldMk cId="2237293593" sldId="795"/>
        </pc:sldMkLst>
        <pc:spChg chg="mod">
          <ac:chgData name="Demarsin Geert" userId="0986bb63-a39c-47bb-86b8-6fa048c4c2cd" providerId="ADAL" clId="{743817C7-E145-489A-9F3D-AC297F91A482}" dt="2024-08-17T09:07:16.272" v="418" actId="20577"/>
          <ac:spMkLst>
            <pc:docMk/>
            <pc:sldMk cId="2237293593" sldId="795"/>
            <ac:spMk id="8" creationId="{08D1FDCB-B000-53F7-F5DF-4DA27D8E2B63}"/>
          </ac:spMkLst>
        </pc:spChg>
        <pc:spChg chg="mod">
          <ac:chgData name="Demarsin Geert" userId="0986bb63-a39c-47bb-86b8-6fa048c4c2cd" providerId="ADAL" clId="{743817C7-E145-489A-9F3D-AC297F91A482}" dt="2024-08-17T09:08:34.130" v="429" actId="20577"/>
          <ac:spMkLst>
            <pc:docMk/>
            <pc:sldMk cId="2237293593" sldId="795"/>
            <ac:spMk id="12" creationId="{10503C92-9A88-8A78-4382-3E7EBC02E85B}"/>
          </ac:spMkLst>
        </pc:spChg>
        <pc:spChg chg="mod">
          <ac:chgData name="Demarsin Geert" userId="0986bb63-a39c-47bb-86b8-6fa048c4c2cd" providerId="ADAL" clId="{743817C7-E145-489A-9F3D-AC297F91A482}" dt="2024-08-17T09:08:58.260" v="444" actId="20577"/>
          <ac:spMkLst>
            <pc:docMk/>
            <pc:sldMk cId="2237293593" sldId="795"/>
            <ac:spMk id="13" creationId="{26D9F263-7F99-396C-8F89-1F0B35E613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9:07:16.272" v="418" actId="20577"/>
              <pc2:cmMkLst xmlns:pc2="http://schemas.microsoft.com/office/powerpoint/2019/9/main/command">
                <pc:docMk/>
                <pc:sldMk cId="2237293593" sldId="795"/>
                <pc2:cmMk id="{F46CAC48-5669-46A0-9409-FF2B4B40DF7B}"/>
              </pc2:cmMkLst>
            </pc226:cmChg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9:07:16.272" v="418" actId="20577"/>
              <pc2:cmMkLst xmlns:pc2="http://schemas.microsoft.com/office/powerpoint/2019/9/main/command">
                <pc:docMk/>
                <pc:sldMk cId="2237293593" sldId="795"/>
                <pc2:cmMk id="{F70E9DAA-3D9E-4AD6-BF8C-E93B6E955530}"/>
              </pc2:cmMkLst>
            </pc226:cmChg>
          </p:ext>
        </pc:extLst>
      </pc:sldChg>
      <pc:sldChg chg="modSp mod modCm">
        <pc:chgData name="Demarsin Geert" userId="0986bb63-a39c-47bb-86b8-6fa048c4c2cd" providerId="ADAL" clId="{743817C7-E145-489A-9F3D-AC297F91A482}" dt="2024-08-17T09:12:07.219" v="521" actId="20577"/>
        <pc:sldMkLst>
          <pc:docMk/>
          <pc:sldMk cId="2281504217" sldId="796"/>
        </pc:sldMkLst>
        <pc:spChg chg="mod">
          <ac:chgData name="Demarsin Geert" userId="0986bb63-a39c-47bb-86b8-6fa048c4c2cd" providerId="ADAL" clId="{743817C7-E145-489A-9F3D-AC297F91A482}" dt="2024-08-17T09:11:26.817" v="503" actId="5793"/>
          <ac:spMkLst>
            <pc:docMk/>
            <pc:sldMk cId="2281504217" sldId="796"/>
            <ac:spMk id="10" creationId="{157ADDEC-D3E0-8A74-722E-373CEB021FCF}"/>
          </ac:spMkLst>
        </pc:spChg>
        <pc:spChg chg="mod">
          <ac:chgData name="Demarsin Geert" userId="0986bb63-a39c-47bb-86b8-6fa048c4c2cd" providerId="ADAL" clId="{743817C7-E145-489A-9F3D-AC297F91A482}" dt="2024-08-17T09:12:07.219" v="521" actId="20577"/>
          <ac:spMkLst>
            <pc:docMk/>
            <pc:sldMk cId="2281504217" sldId="796"/>
            <ac:spMk id="13" creationId="{5701A33B-FDAC-20C2-D615-56153C15D7EB}"/>
          </ac:spMkLst>
        </pc:spChg>
        <pc:spChg chg="mod">
          <ac:chgData name="Demarsin Geert" userId="0986bb63-a39c-47bb-86b8-6fa048c4c2cd" providerId="ADAL" clId="{743817C7-E145-489A-9F3D-AC297F91A482}" dt="2024-08-17T09:11:32.838" v="507" actId="5793"/>
          <ac:spMkLst>
            <pc:docMk/>
            <pc:sldMk cId="2281504217" sldId="796"/>
            <ac:spMk id="15" creationId="{072655A4-5079-84CF-5B08-CF5A0D90817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9:11:26.817" v="503" actId="5793"/>
              <pc2:cmMkLst xmlns:pc2="http://schemas.microsoft.com/office/powerpoint/2019/9/main/command">
                <pc:docMk/>
                <pc:sldMk cId="2281504217" sldId="796"/>
                <pc2:cmMk id="{013C3E19-5A25-4AE7-B97F-F1780ADA05EB}"/>
              </pc2:cmMkLst>
            </pc226:cmChg>
          </p:ext>
        </pc:extLst>
      </pc:sldChg>
      <pc:sldChg chg="modSp mod addCm modCm">
        <pc:chgData name="Demarsin Geert" userId="0986bb63-a39c-47bb-86b8-6fa048c4c2cd" providerId="ADAL" clId="{743817C7-E145-489A-9F3D-AC297F91A482}" dt="2024-08-17T09:15:53.200" v="556" actId="20577"/>
        <pc:sldMkLst>
          <pc:docMk/>
          <pc:sldMk cId="3847465062" sldId="797"/>
        </pc:sldMkLst>
        <pc:spChg chg="mod">
          <ac:chgData name="Demarsin Geert" userId="0986bb63-a39c-47bb-86b8-6fa048c4c2cd" providerId="ADAL" clId="{743817C7-E145-489A-9F3D-AC297F91A482}" dt="2024-08-17T09:15:53.200" v="556" actId="20577"/>
          <ac:spMkLst>
            <pc:docMk/>
            <pc:sldMk cId="3847465062" sldId="797"/>
            <ac:spMk id="3" creationId="{5C977FDF-97AC-036B-1B0C-7F02D8DB58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emarsin Geert" userId="0986bb63-a39c-47bb-86b8-6fa048c4c2cd" providerId="ADAL" clId="{743817C7-E145-489A-9F3D-AC297F91A482}" dt="2024-08-17T09:15:53.200" v="556" actId="20577"/>
              <pc2:cmMkLst xmlns:pc2="http://schemas.microsoft.com/office/powerpoint/2019/9/main/command">
                <pc:docMk/>
                <pc:sldMk cId="3847465062" sldId="797"/>
                <pc2:cmMk id="{0EBFC737-EE1E-46B4-84FD-C77CB9D0E7D0}"/>
              </pc2:cmMkLst>
            </pc226:cmChg>
            <pc226:cmChg xmlns:pc226="http://schemas.microsoft.com/office/powerpoint/2022/06/main/command" chg="add mod">
              <pc226:chgData name="Demarsin Geert" userId="0986bb63-a39c-47bb-86b8-6fa048c4c2cd" providerId="ADAL" clId="{743817C7-E145-489A-9F3D-AC297F91A482}" dt="2024-08-17T09:15:53.200" v="556" actId="20577"/>
              <pc2:cmMkLst xmlns:pc2="http://schemas.microsoft.com/office/powerpoint/2019/9/main/command">
                <pc:docMk/>
                <pc:sldMk cId="3847465062" sldId="797"/>
                <pc2:cmMk id="{376C5D45-0A54-4B16-BB7D-F6F0864D682E}"/>
              </pc2:cmMkLst>
            </pc226:cmChg>
          </p:ext>
        </pc:extLst>
      </pc:sldChg>
      <pc:sldChg chg="modSp mod">
        <pc:chgData name="Demarsin Geert" userId="0986bb63-a39c-47bb-86b8-6fa048c4c2cd" providerId="ADAL" clId="{743817C7-E145-489A-9F3D-AC297F91A482}" dt="2024-08-17T09:22:09.263" v="684" actId="1076"/>
        <pc:sldMkLst>
          <pc:docMk/>
          <pc:sldMk cId="1657646818" sldId="798"/>
        </pc:sldMkLst>
        <pc:spChg chg="mod">
          <ac:chgData name="Demarsin Geert" userId="0986bb63-a39c-47bb-86b8-6fa048c4c2cd" providerId="ADAL" clId="{743817C7-E145-489A-9F3D-AC297F91A482}" dt="2024-08-17T09:20:00.008" v="626" actId="20577"/>
          <ac:spMkLst>
            <pc:docMk/>
            <pc:sldMk cId="1657646818" sldId="798"/>
            <ac:spMk id="3" creationId="{36D68513-CF64-C55B-C5F1-BE241E822D26}"/>
          </ac:spMkLst>
        </pc:spChg>
        <pc:spChg chg="mod">
          <ac:chgData name="Demarsin Geert" userId="0986bb63-a39c-47bb-86b8-6fa048c4c2cd" providerId="ADAL" clId="{743817C7-E145-489A-9F3D-AC297F91A482}" dt="2024-08-17T09:22:09.263" v="684" actId="1076"/>
          <ac:spMkLst>
            <pc:docMk/>
            <pc:sldMk cId="1657646818" sldId="798"/>
            <ac:spMk id="4" creationId="{5EFF6825-F339-2C81-8492-599C46B7CFA8}"/>
          </ac:spMkLst>
        </pc:spChg>
        <pc:spChg chg="mod">
          <ac:chgData name="Demarsin Geert" userId="0986bb63-a39c-47bb-86b8-6fa048c4c2cd" providerId="ADAL" clId="{743817C7-E145-489A-9F3D-AC297F91A482}" dt="2024-08-17T09:22:08.437" v="683" actId="1076"/>
          <ac:spMkLst>
            <pc:docMk/>
            <pc:sldMk cId="1657646818" sldId="798"/>
            <ac:spMk id="6" creationId="{2810D884-6BE6-B680-219E-F404BE07A0CF}"/>
          </ac:spMkLst>
        </pc:spChg>
      </pc:sldChg>
      <pc:sldChg chg="modSp mod modCm">
        <pc:chgData name="Demarsin Geert" userId="0986bb63-a39c-47bb-86b8-6fa048c4c2cd" providerId="ADAL" clId="{743817C7-E145-489A-9F3D-AC297F91A482}" dt="2024-08-17T09:34:57.396" v="1007"/>
        <pc:sldMkLst>
          <pc:docMk/>
          <pc:sldMk cId="897721808" sldId="799"/>
        </pc:sldMkLst>
        <pc:spChg chg="mod">
          <ac:chgData name="Demarsin Geert" userId="0986bb63-a39c-47bb-86b8-6fa048c4c2cd" providerId="ADAL" clId="{743817C7-E145-489A-9F3D-AC297F91A482}" dt="2024-08-17T09:34:57.396" v="1007"/>
          <ac:spMkLst>
            <pc:docMk/>
            <pc:sldMk cId="897721808" sldId="799"/>
            <ac:spMk id="3" creationId="{7D419BB1-2CA0-0FED-D9DD-4DCC58B06049}"/>
          </ac:spMkLst>
        </pc:spChg>
        <pc:spChg chg="mod">
          <ac:chgData name="Demarsin Geert" userId="0986bb63-a39c-47bb-86b8-6fa048c4c2cd" providerId="ADAL" clId="{743817C7-E145-489A-9F3D-AC297F91A482}" dt="2024-08-17T09:33:50.400" v="1001" actId="20577"/>
          <ac:spMkLst>
            <pc:docMk/>
            <pc:sldMk cId="897721808" sldId="799"/>
            <ac:spMk id="8" creationId="{9C05CAEB-DEBA-FEDA-3EB2-2EB143B6B4B0}"/>
          </ac:spMkLst>
        </pc:spChg>
        <pc:spChg chg="mod">
          <ac:chgData name="Demarsin Geert" userId="0986bb63-a39c-47bb-86b8-6fa048c4c2cd" providerId="ADAL" clId="{743817C7-E145-489A-9F3D-AC297F91A482}" dt="2024-08-17T09:34:08.953" v="1004" actId="20577"/>
          <ac:spMkLst>
            <pc:docMk/>
            <pc:sldMk cId="897721808" sldId="799"/>
            <ac:spMk id="9" creationId="{1567A27D-207D-0EEE-55E4-E521BFCF7853}"/>
          </ac:spMkLst>
        </pc:spChg>
        <pc:spChg chg="mod">
          <ac:chgData name="Demarsin Geert" userId="0986bb63-a39c-47bb-86b8-6fa048c4c2cd" providerId="ADAL" clId="{743817C7-E145-489A-9F3D-AC297F91A482}" dt="2024-08-17T09:34:14.837" v="1005" actId="20577"/>
          <ac:spMkLst>
            <pc:docMk/>
            <pc:sldMk cId="897721808" sldId="799"/>
            <ac:spMk id="13" creationId="{D794EFFB-995D-1383-0021-A14C9D2250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9:34:57.396" v="1007"/>
              <pc2:cmMkLst xmlns:pc2="http://schemas.microsoft.com/office/powerpoint/2019/9/main/command">
                <pc:docMk/>
                <pc:sldMk cId="897721808" sldId="799"/>
                <pc2:cmMk id="{0B94B401-2A89-48C1-A014-E439BCBEFEE2}"/>
              </pc2:cmMkLst>
              <pc226:cmRplyChg chg="add">
                <pc226:chgData name="Demarsin Geert" userId="0986bb63-a39c-47bb-86b8-6fa048c4c2cd" providerId="ADAL" clId="{743817C7-E145-489A-9F3D-AC297F91A482}" dt="2024-08-17T09:26:23.607" v="731"/>
                <pc2:cmRplyMkLst xmlns:pc2="http://schemas.microsoft.com/office/powerpoint/2019/9/main/command">
                  <pc:docMk/>
                  <pc:sldMk cId="897721808" sldId="799"/>
                  <pc2:cmMk id="{0B94B401-2A89-48C1-A014-E439BCBEFEE2}"/>
                  <pc2:cmRplyMk id="{0CA9C209-D291-41B8-B5CD-2AF7795FB8D1}"/>
                </pc2:cmRplyMkLst>
              </pc226:cmRplyChg>
            </pc226:cmChg>
          </p:ext>
        </pc:extLst>
      </pc:sldChg>
      <pc:sldChg chg="modSp mod">
        <pc:chgData name="Demarsin Geert" userId="0986bb63-a39c-47bb-86b8-6fa048c4c2cd" providerId="ADAL" clId="{743817C7-E145-489A-9F3D-AC297F91A482}" dt="2024-08-17T09:24:16.501" v="730" actId="6549"/>
        <pc:sldMkLst>
          <pc:docMk/>
          <pc:sldMk cId="1365628607" sldId="800"/>
        </pc:sldMkLst>
        <pc:spChg chg="mod">
          <ac:chgData name="Demarsin Geert" userId="0986bb63-a39c-47bb-86b8-6fa048c4c2cd" providerId="ADAL" clId="{743817C7-E145-489A-9F3D-AC297F91A482}" dt="2024-08-17T09:23:06.783" v="718" actId="20577"/>
          <ac:spMkLst>
            <pc:docMk/>
            <pc:sldMk cId="1365628607" sldId="800"/>
            <ac:spMk id="3" creationId="{DA29D432-5ECB-3300-8520-7B20862F0472}"/>
          </ac:spMkLst>
        </pc:spChg>
        <pc:spChg chg="mod">
          <ac:chgData name="Demarsin Geert" userId="0986bb63-a39c-47bb-86b8-6fa048c4c2cd" providerId="ADAL" clId="{743817C7-E145-489A-9F3D-AC297F91A482}" dt="2024-08-17T09:24:16.501" v="730" actId="6549"/>
          <ac:spMkLst>
            <pc:docMk/>
            <pc:sldMk cId="1365628607" sldId="800"/>
            <ac:spMk id="9" creationId="{AD73229C-79A2-7D75-1D6D-D69991FE1813}"/>
          </ac:spMkLst>
        </pc:spChg>
      </pc:sldChg>
      <pc:sldChg chg="modSp mod modCm">
        <pc:chgData name="Demarsin Geert" userId="0986bb63-a39c-47bb-86b8-6fa048c4c2cd" providerId="ADAL" clId="{743817C7-E145-489A-9F3D-AC297F91A482}" dt="2024-08-17T09:04:22.953" v="367" actId="20577"/>
        <pc:sldMkLst>
          <pc:docMk/>
          <pc:sldMk cId="3631419245" sldId="801"/>
        </pc:sldMkLst>
        <pc:spChg chg="mod">
          <ac:chgData name="Demarsin Geert" userId="0986bb63-a39c-47bb-86b8-6fa048c4c2cd" providerId="ADAL" clId="{743817C7-E145-489A-9F3D-AC297F91A482}" dt="2024-08-17T09:04:22.953" v="367" actId="20577"/>
          <ac:spMkLst>
            <pc:docMk/>
            <pc:sldMk cId="3631419245" sldId="801"/>
            <ac:spMk id="3" creationId="{A6E30DE6-179A-2182-09A2-9EE61F6951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emarsin Geert" userId="0986bb63-a39c-47bb-86b8-6fa048c4c2cd" providerId="ADAL" clId="{743817C7-E145-489A-9F3D-AC297F91A482}" dt="2024-08-17T09:04:22.953" v="367" actId="20577"/>
              <pc2:cmMkLst xmlns:pc2="http://schemas.microsoft.com/office/powerpoint/2019/9/main/command">
                <pc:docMk/>
                <pc:sldMk cId="3631419245" sldId="801"/>
                <pc2:cmMk id="{88ECEF7D-2527-4B9C-9325-B60EA523A80E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6EAC14-19A3-46D0-9BCB-3F6D5B8626A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3715909-D6D3-455C-8A15-9A4BDA0AE552}">
      <dgm:prSet phldrT="[Tekst]"/>
      <dgm:spPr/>
      <dgm:t>
        <a:bodyPr/>
        <a:lstStyle/>
        <a:p>
          <a:r>
            <a:rPr lang="nl-BE" dirty="0"/>
            <a:t>Voorzitter</a:t>
          </a:r>
        </a:p>
      </dgm:t>
    </dgm:pt>
    <dgm:pt modelId="{503A9B07-2375-47B6-B22C-67F245A66044}" type="parTrans" cxnId="{781298EF-22F7-4865-880E-33884330C819}">
      <dgm:prSet/>
      <dgm:spPr/>
      <dgm:t>
        <a:bodyPr/>
        <a:lstStyle/>
        <a:p>
          <a:endParaRPr lang="nl-BE"/>
        </a:p>
      </dgm:t>
    </dgm:pt>
    <dgm:pt modelId="{E7AC040A-BB55-4D82-945D-D1AD725C6B97}" type="sibTrans" cxnId="{781298EF-22F7-4865-880E-33884330C819}">
      <dgm:prSet/>
      <dgm:spPr/>
      <dgm:t>
        <a:bodyPr/>
        <a:lstStyle/>
        <a:p>
          <a:endParaRPr lang="nl-BE"/>
        </a:p>
      </dgm:t>
    </dgm:pt>
    <dgm:pt modelId="{C08B0B3A-1737-49C3-B247-48A2517A151D}">
      <dgm:prSet phldrT="[Tekst]"/>
      <dgm:spPr/>
      <dgm:t>
        <a:bodyPr/>
        <a:lstStyle/>
        <a:p>
          <a:r>
            <a:rPr lang="nl-BE" dirty="0"/>
            <a:t>4 bijzitters</a:t>
          </a:r>
        </a:p>
      </dgm:t>
    </dgm:pt>
    <dgm:pt modelId="{D11D1B09-0755-4C25-A61B-B3657AF75377}" type="parTrans" cxnId="{A7A2EC58-E702-496E-9CC3-0D02B1AC6ECE}">
      <dgm:prSet/>
      <dgm:spPr/>
      <dgm:t>
        <a:bodyPr/>
        <a:lstStyle/>
        <a:p>
          <a:endParaRPr lang="nl-BE"/>
        </a:p>
      </dgm:t>
    </dgm:pt>
    <dgm:pt modelId="{5F94E034-F9B2-4B19-A367-2B33253A8EF9}" type="sibTrans" cxnId="{A7A2EC58-E702-496E-9CC3-0D02B1AC6ECE}">
      <dgm:prSet/>
      <dgm:spPr/>
      <dgm:t>
        <a:bodyPr/>
        <a:lstStyle/>
        <a:p>
          <a:endParaRPr lang="nl-BE"/>
        </a:p>
      </dgm:t>
    </dgm:pt>
    <dgm:pt modelId="{5288CC98-EBC0-4D0E-9528-17A1E6F1E507}">
      <dgm:prSet phldrT="[Tekst]" custT="1"/>
      <dgm:spPr/>
      <dgm:t>
        <a:bodyPr/>
        <a:lstStyle/>
        <a:p>
          <a:r>
            <a:rPr lang="nl-BE" sz="1400" dirty="0"/>
            <a:t>4 plaatsvervangende bijzitters</a:t>
          </a:r>
        </a:p>
      </dgm:t>
    </dgm:pt>
    <dgm:pt modelId="{5205665A-B491-48D3-8FEB-05EEFB528619}" type="parTrans" cxnId="{5DD79FC5-5F88-4EFB-896D-53A305AF1385}">
      <dgm:prSet/>
      <dgm:spPr/>
      <dgm:t>
        <a:bodyPr/>
        <a:lstStyle/>
        <a:p>
          <a:endParaRPr lang="nl-BE"/>
        </a:p>
      </dgm:t>
    </dgm:pt>
    <dgm:pt modelId="{A760B907-80C8-4FBB-B073-7F8DDD37B7EC}" type="sibTrans" cxnId="{5DD79FC5-5F88-4EFB-896D-53A305AF1385}">
      <dgm:prSet/>
      <dgm:spPr/>
      <dgm:t>
        <a:bodyPr/>
        <a:lstStyle/>
        <a:p>
          <a:endParaRPr lang="nl-BE"/>
        </a:p>
      </dgm:t>
    </dgm:pt>
    <dgm:pt modelId="{6864033D-BD8F-46F3-AB87-53CBCFF8BC68}">
      <dgm:prSet phldrT="[Tekst]"/>
      <dgm:spPr/>
      <dgm:t>
        <a:bodyPr/>
        <a:lstStyle/>
        <a:p>
          <a:r>
            <a:rPr lang="nl-BE" dirty="0"/>
            <a:t>Secretaris </a:t>
          </a:r>
        </a:p>
      </dgm:t>
    </dgm:pt>
    <dgm:pt modelId="{66BED273-5DD7-4670-88E5-4EAD0837C62F}" type="parTrans" cxnId="{270225AB-B1B4-444F-8696-FA54C2CECE50}">
      <dgm:prSet/>
      <dgm:spPr/>
      <dgm:t>
        <a:bodyPr/>
        <a:lstStyle/>
        <a:p>
          <a:endParaRPr lang="nl-BE"/>
        </a:p>
      </dgm:t>
    </dgm:pt>
    <dgm:pt modelId="{59672967-E5FD-43AF-A8A6-0F64416EA39B}" type="sibTrans" cxnId="{270225AB-B1B4-444F-8696-FA54C2CECE50}">
      <dgm:prSet/>
      <dgm:spPr/>
      <dgm:t>
        <a:bodyPr/>
        <a:lstStyle/>
        <a:p>
          <a:endParaRPr lang="nl-BE"/>
        </a:p>
      </dgm:t>
    </dgm:pt>
    <dgm:pt modelId="{6703DE29-64AB-47DA-B3FF-7C9439EA8774}" type="pres">
      <dgm:prSet presAssocID="{DE6EAC14-19A3-46D0-9BCB-3F6D5B8626AD}" presName="Name0" presStyleCnt="0">
        <dgm:presLayoutVars>
          <dgm:dir/>
          <dgm:resizeHandles val="exact"/>
        </dgm:presLayoutVars>
      </dgm:prSet>
      <dgm:spPr/>
    </dgm:pt>
    <dgm:pt modelId="{BC3B9B58-2BD6-4DD2-8FD6-20AD3DE4CBB4}" type="pres">
      <dgm:prSet presAssocID="{13715909-D6D3-455C-8A15-9A4BDA0AE552}" presName="Name5" presStyleLbl="vennNode1" presStyleIdx="0" presStyleCnt="4" custLinFactNeighborX="-498" custLinFactNeighborY="294">
        <dgm:presLayoutVars>
          <dgm:bulletEnabled val="1"/>
        </dgm:presLayoutVars>
      </dgm:prSet>
      <dgm:spPr/>
    </dgm:pt>
    <dgm:pt modelId="{13F517D0-DE5E-4D54-9614-636108818B31}" type="pres">
      <dgm:prSet presAssocID="{E7AC040A-BB55-4D82-945D-D1AD725C6B97}" presName="space" presStyleCnt="0"/>
      <dgm:spPr/>
    </dgm:pt>
    <dgm:pt modelId="{08F11C5D-C367-4485-8FEE-5A13EE90DD82}" type="pres">
      <dgm:prSet presAssocID="{C08B0B3A-1737-49C3-B247-48A2517A151D}" presName="Name5" presStyleLbl="vennNode1" presStyleIdx="1" presStyleCnt="4" custLinFactNeighborX="12745" custLinFactNeighborY="1356">
        <dgm:presLayoutVars>
          <dgm:bulletEnabled val="1"/>
        </dgm:presLayoutVars>
      </dgm:prSet>
      <dgm:spPr/>
    </dgm:pt>
    <dgm:pt modelId="{576D5975-A79C-4B1E-A9D1-126E73997C69}" type="pres">
      <dgm:prSet presAssocID="{5F94E034-F9B2-4B19-A367-2B33253A8EF9}" presName="space" presStyleCnt="0"/>
      <dgm:spPr/>
    </dgm:pt>
    <dgm:pt modelId="{0204F7B1-FEFB-4E52-9F45-C07187B559B1}" type="pres">
      <dgm:prSet presAssocID="{5288CC98-EBC0-4D0E-9528-17A1E6F1E507}" presName="Name5" presStyleLbl="vennNode1" presStyleIdx="2" presStyleCnt="4">
        <dgm:presLayoutVars>
          <dgm:bulletEnabled val="1"/>
        </dgm:presLayoutVars>
      </dgm:prSet>
      <dgm:spPr/>
    </dgm:pt>
    <dgm:pt modelId="{5C2DBB2B-58BD-4CD6-81A1-162AD23C9196}" type="pres">
      <dgm:prSet presAssocID="{A760B907-80C8-4FBB-B073-7F8DDD37B7EC}" presName="space" presStyleCnt="0"/>
      <dgm:spPr/>
    </dgm:pt>
    <dgm:pt modelId="{500A827B-4D59-4D71-BD40-D5193EA6DD5A}" type="pres">
      <dgm:prSet presAssocID="{6864033D-BD8F-46F3-AB87-53CBCFF8BC6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F8151E0E-DE6F-465F-874E-BBA69F3BD7DE}" type="presOf" srcId="{C08B0B3A-1737-49C3-B247-48A2517A151D}" destId="{08F11C5D-C367-4485-8FEE-5A13EE90DD82}" srcOrd="0" destOrd="0" presId="urn:microsoft.com/office/officeart/2005/8/layout/venn3"/>
    <dgm:cxn modelId="{C8AE5364-F19D-4922-82DB-8C38695D175D}" type="presOf" srcId="{5288CC98-EBC0-4D0E-9528-17A1E6F1E507}" destId="{0204F7B1-FEFB-4E52-9F45-C07187B559B1}" srcOrd="0" destOrd="0" presId="urn:microsoft.com/office/officeart/2005/8/layout/venn3"/>
    <dgm:cxn modelId="{EFB3B14F-F88B-4C09-A80A-456545731638}" type="presOf" srcId="{6864033D-BD8F-46F3-AB87-53CBCFF8BC68}" destId="{500A827B-4D59-4D71-BD40-D5193EA6DD5A}" srcOrd="0" destOrd="0" presId="urn:microsoft.com/office/officeart/2005/8/layout/venn3"/>
    <dgm:cxn modelId="{A7A2EC58-E702-496E-9CC3-0D02B1AC6ECE}" srcId="{DE6EAC14-19A3-46D0-9BCB-3F6D5B8626AD}" destId="{C08B0B3A-1737-49C3-B247-48A2517A151D}" srcOrd="1" destOrd="0" parTransId="{D11D1B09-0755-4C25-A61B-B3657AF75377}" sibTransId="{5F94E034-F9B2-4B19-A367-2B33253A8EF9}"/>
    <dgm:cxn modelId="{164CFC93-1F75-4173-AF98-0B84C0501C56}" type="presOf" srcId="{DE6EAC14-19A3-46D0-9BCB-3F6D5B8626AD}" destId="{6703DE29-64AB-47DA-B3FF-7C9439EA8774}" srcOrd="0" destOrd="0" presId="urn:microsoft.com/office/officeart/2005/8/layout/venn3"/>
    <dgm:cxn modelId="{270225AB-B1B4-444F-8696-FA54C2CECE50}" srcId="{DE6EAC14-19A3-46D0-9BCB-3F6D5B8626AD}" destId="{6864033D-BD8F-46F3-AB87-53CBCFF8BC68}" srcOrd="3" destOrd="0" parTransId="{66BED273-5DD7-4670-88E5-4EAD0837C62F}" sibTransId="{59672967-E5FD-43AF-A8A6-0F64416EA39B}"/>
    <dgm:cxn modelId="{FBC30FB2-59F3-413E-8332-D9BED06E9969}" type="presOf" srcId="{13715909-D6D3-455C-8A15-9A4BDA0AE552}" destId="{BC3B9B58-2BD6-4DD2-8FD6-20AD3DE4CBB4}" srcOrd="0" destOrd="0" presId="urn:microsoft.com/office/officeart/2005/8/layout/venn3"/>
    <dgm:cxn modelId="{5DD79FC5-5F88-4EFB-896D-53A305AF1385}" srcId="{DE6EAC14-19A3-46D0-9BCB-3F6D5B8626AD}" destId="{5288CC98-EBC0-4D0E-9528-17A1E6F1E507}" srcOrd="2" destOrd="0" parTransId="{5205665A-B491-48D3-8FEB-05EEFB528619}" sibTransId="{A760B907-80C8-4FBB-B073-7F8DDD37B7EC}"/>
    <dgm:cxn modelId="{781298EF-22F7-4865-880E-33884330C819}" srcId="{DE6EAC14-19A3-46D0-9BCB-3F6D5B8626AD}" destId="{13715909-D6D3-455C-8A15-9A4BDA0AE552}" srcOrd="0" destOrd="0" parTransId="{503A9B07-2375-47B6-B22C-67F245A66044}" sibTransId="{E7AC040A-BB55-4D82-945D-D1AD725C6B97}"/>
    <dgm:cxn modelId="{2110614C-2F24-441C-BED7-9655F637BF11}" type="presParOf" srcId="{6703DE29-64AB-47DA-B3FF-7C9439EA8774}" destId="{BC3B9B58-2BD6-4DD2-8FD6-20AD3DE4CBB4}" srcOrd="0" destOrd="0" presId="urn:microsoft.com/office/officeart/2005/8/layout/venn3"/>
    <dgm:cxn modelId="{AC35D07D-BF95-4D63-9897-98A714DD63F3}" type="presParOf" srcId="{6703DE29-64AB-47DA-B3FF-7C9439EA8774}" destId="{13F517D0-DE5E-4D54-9614-636108818B31}" srcOrd="1" destOrd="0" presId="urn:microsoft.com/office/officeart/2005/8/layout/venn3"/>
    <dgm:cxn modelId="{73538F33-FD84-490D-A10A-648303940992}" type="presParOf" srcId="{6703DE29-64AB-47DA-B3FF-7C9439EA8774}" destId="{08F11C5D-C367-4485-8FEE-5A13EE90DD82}" srcOrd="2" destOrd="0" presId="urn:microsoft.com/office/officeart/2005/8/layout/venn3"/>
    <dgm:cxn modelId="{AFE034A4-DF90-4309-BE5C-047527C1804E}" type="presParOf" srcId="{6703DE29-64AB-47DA-B3FF-7C9439EA8774}" destId="{576D5975-A79C-4B1E-A9D1-126E73997C69}" srcOrd="3" destOrd="0" presId="urn:microsoft.com/office/officeart/2005/8/layout/venn3"/>
    <dgm:cxn modelId="{0819675D-05BB-44F7-AE71-BCEE7CC9C616}" type="presParOf" srcId="{6703DE29-64AB-47DA-B3FF-7C9439EA8774}" destId="{0204F7B1-FEFB-4E52-9F45-C07187B559B1}" srcOrd="4" destOrd="0" presId="urn:microsoft.com/office/officeart/2005/8/layout/venn3"/>
    <dgm:cxn modelId="{845837CD-9EF5-45B4-8420-7711B2EF47C2}" type="presParOf" srcId="{6703DE29-64AB-47DA-B3FF-7C9439EA8774}" destId="{5C2DBB2B-58BD-4CD6-81A1-162AD23C9196}" srcOrd="5" destOrd="0" presId="urn:microsoft.com/office/officeart/2005/8/layout/venn3"/>
    <dgm:cxn modelId="{AF43FD3C-7659-4E9F-916B-3324A92684E5}" type="presParOf" srcId="{6703DE29-64AB-47DA-B3FF-7C9439EA8774}" destId="{500A827B-4D59-4D71-BD40-D5193EA6DD5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6EAC14-19A3-46D0-9BCB-3F6D5B8626AD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3715909-D6D3-455C-8A15-9A4BDA0AE552}">
      <dgm:prSet phldrT="[Tekst]"/>
      <dgm:spPr/>
      <dgm:t>
        <a:bodyPr/>
        <a:lstStyle/>
        <a:p>
          <a:r>
            <a:rPr lang="nl-BE" dirty="0"/>
            <a:t>Voorzitter</a:t>
          </a:r>
        </a:p>
      </dgm:t>
    </dgm:pt>
    <dgm:pt modelId="{503A9B07-2375-47B6-B22C-67F245A66044}" type="parTrans" cxnId="{781298EF-22F7-4865-880E-33884330C819}">
      <dgm:prSet/>
      <dgm:spPr/>
      <dgm:t>
        <a:bodyPr/>
        <a:lstStyle/>
        <a:p>
          <a:endParaRPr lang="nl-BE"/>
        </a:p>
      </dgm:t>
    </dgm:pt>
    <dgm:pt modelId="{E7AC040A-BB55-4D82-945D-D1AD725C6B97}" type="sibTrans" cxnId="{781298EF-22F7-4865-880E-33884330C819}">
      <dgm:prSet/>
      <dgm:spPr/>
      <dgm:t>
        <a:bodyPr/>
        <a:lstStyle/>
        <a:p>
          <a:endParaRPr lang="nl-BE"/>
        </a:p>
      </dgm:t>
    </dgm:pt>
    <dgm:pt modelId="{C08B0B3A-1737-49C3-B247-48A2517A151D}">
      <dgm:prSet phldrT="[Tekst]"/>
      <dgm:spPr/>
      <dgm:t>
        <a:bodyPr/>
        <a:lstStyle/>
        <a:p>
          <a:r>
            <a:rPr lang="nl-BE" dirty="0"/>
            <a:t>5 bijzitters</a:t>
          </a:r>
        </a:p>
      </dgm:t>
    </dgm:pt>
    <dgm:pt modelId="{D11D1B09-0755-4C25-A61B-B3657AF75377}" type="parTrans" cxnId="{A7A2EC58-E702-496E-9CC3-0D02B1AC6ECE}">
      <dgm:prSet/>
      <dgm:spPr/>
      <dgm:t>
        <a:bodyPr/>
        <a:lstStyle/>
        <a:p>
          <a:endParaRPr lang="nl-BE"/>
        </a:p>
      </dgm:t>
    </dgm:pt>
    <dgm:pt modelId="{5F94E034-F9B2-4B19-A367-2B33253A8EF9}" type="sibTrans" cxnId="{A7A2EC58-E702-496E-9CC3-0D02B1AC6ECE}">
      <dgm:prSet/>
      <dgm:spPr/>
      <dgm:t>
        <a:bodyPr/>
        <a:lstStyle/>
        <a:p>
          <a:endParaRPr lang="nl-BE"/>
        </a:p>
      </dgm:t>
    </dgm:pt>
    <dgm:pt modelId="{5288CC98-EBC0-4D0E-9528-17A1E6F1E507}">
      <dgm:prSet phldrT="[Tekst]" custT="1"/>
      <dgm:spPr/>
      <dgm:t>
        <a:bodyPr/>
        <a:lstStyle/>
        <a:p>
          <a:r>
            <a:rPr lang="nl-BE" sz="1400" dirty="0"/>
            <a:t>5 plaatsvervangende bijzitters</a:t>
          </a:r>
        </a:p>
      </dgm:t>
    </dgm:pt>
    <dgm:pt modelId="{5205665A-B491-48D3-8FEB-05EEFB528619}" type="parTrans" cxnId="{5DD79FC5-5F88-4EFB-896D-53A305AF1385}">
      <dgm:prSet/>
      <dgm:spPr/>
      <dgm:t>
        <a:bodyPr/>
        <a:lstStyle/>
        <a:p>
          <a:endParaRPr lang="nl-BE"/>
        </a:p>
      </dgm:t>
    </dgm:pt>
    <dgm:pt modelId="{A760B907-80C8-4FBB-B073-7F8DDD37B7EC}" type="sibTrans" cxnId="{5DD79FC5-5F88-4EFB-896D-53A305AF1385}">
      <dgm:prSet/>
      <dgm:spPr/>
      <dgm:t>
        <a:bodyPr/>
        <a:lstStyle/>
        <a:p>
          <a:endParaRPr lang="nl-BE"/>
        </a:p>
      </dgm:t>
    </dgm:pt>
    <dgm:pt modelId="{6864033D-BD8F-46F3-AB87-53CBCFF8BC68}">
      <dgm:prSet phldrT="[Tekst]"/>
      <dgm:spPr/>
      <dgm:t>
        <a:bodyPr/>
        <a:lstStyle/>
        <a:p>
          <a:r>
            <a:rPr lang="nl-BE" dirty="0"/>
            <a:t>Secretaris </a:t>
          </a:r>
        </a:p>
      </dgm:t>
    </dgm:pt>
    <dgm:pt modelId="{66BED273-5DD7-4670-88E5-4EAD0837C62F}" type="parTrans" cxnId="{270225AB-B1B4-444F-8696-FA54C2CECE50}">
      <dgm:prSet/>
      <dgm:spPr/>
      <dgm:t>
        <a:bodyPr/>
        <a:lstStyle/>
        <a:p>
          <a:endParaRPr lang="nl-BE"/>
        </a:p>
      </dgm:t>
    </dgm:pt>
    <dgm:pt modelId="{59672967-E5FD-43AF-A8A6-0F64416EA39B}" type="sibTrans" cxnId="{270225AB-B1B4-444F-8696-FA54C2CECE50}">
      <dgm:prSet/>
      <dgm:spPr/>
      <dgm:t>
        <a:bodyPr/>
        <a:lstStyle/>
        <a:p>
          <a:endParaRPr lang="nl-BE"/>
        </a:p>
      </dgm:t>
    </dgm:pt>
    <dgm:pt modelId="{6703DE29-64AB-47DA-B3FF-7C9439EA8774}" type="pres">
      <dgm:prSet presAssocID="{DE6EAC14-19A3-46D0-9BCB-3F6D5B8626AD}" presName="Name0" presStyleCnt="0">
        <dgm:presLayoutVars>
          <dgm:dir/>
          <dgm:resizeHandles val="exact"/>
        </dgm:presLayoutVars>
      </dgm:prSet>
      <dgm:spPr/>
    </dgm:pt>
    <dgm:pt modelId="{BC3B9B58-2BD6-4DD2-8FD6-20AD3DE4CBB4}" type="pres">
      <dgm:prSet presAssocID="{13715909-D6D3-455C-8A15-9A4BDA0AE552}" presName="Name5" presStyleLbl="vennNode1" presStyleIdx="0" presStyleCnt="4" custLinFactNeighborX="-498" custLinFactNeighborY="294">
        <dgm:presLayoutVars>
          <dgm:bulletEnabled val="1"/>
        </dgm:presLayoutVars>
      </dgm:prSet>
      <dgm:spPr/>
    </dgm:pt>
    <dgm:pt modelId="{13F517D0-DE5E-4D54-9614-636108818B31}" type="pres">
      <dgm:prSet presAssocID="{E7AC040A-BB55-4D82-945D-D1AD725C6B97}" presName="space" presStyleCnt="0"/>
      <dgm:spPr/>
    </dgm:pt>
    <dgm:pt modelId="{08F11C5D-C367-4485-8FEE-5A13EE90DD82}" type="pres">
      <dgm:prSet presAssocID="{C08B0B3A-1737-49C3-B247-48A2517A151D}" presName="Name5" presStyleLbl="vennNode1" presStyleIdx="1" presStyleCnt="4" custLinFactNeighborX="12745" custLinFactNeighborY="1356">
        <dgm:presLayoutVars>
          <dgm:bulletEnabled val="1"/>
        </dgm:presLayoutVars>
      </dgm:prSet>
      <dgm:spPr/>
    </dgm:pt>
    <dgm:pt modelId="{576D5975-A79C-4B1E-A9D1-126E73997C69}" type="pres">
      <dgm:prSet presAssocID="{5F94E034-F9B2-4B19-A367-2B33253A8EF9}" presName="space" presStyleCnt="0"/>
      <dgm:spPr/>
    </dgm:pt>
    <dgm:pt modelId="{0204F7B1-FEFB-4E52-9F45-C07187B559B1}" type="pres">
      <dgm:prSet presAssocID="{5288CC98-EBC0-4D0E-9528-17A1E6F1E507}" presName="Name5" presStyleLbl="vennNode1" presStyleIdx="2" presStyleCnt="4">
        <dgm:presLayoutVars>
          <dgm:bulletEnabled val="1"/>
        </dgm:presLayoutVars>
      </dgm:prSet>
      <dgm:spPr/>
    </dgm:pt>
    <dgm:pt modelId="{5C2DBB2B-58BD-4CD6-81A1-162AD23C9196}" type="pres">
      <dgm:prSet presAssocID="{A760B907-80C8-4FBB-B073-7F8DDD37B7EC}" presName="space" presStyleCnt="0"/>
      <dgm:spPr/>
    </dgm:pt>
    <dgm:pt modelId="{500A827B-4D59-4D71-BD40-D5193EA6DD5A}" type="pres">
      <dgm:prSet presAssocID="{6864033D-BD8F-46F3-AB87-53CBCFF8BC6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F8151E0E-DE6F-465F-874E-BBA69F3BD7DE}" type="presOf" srcId="{C08B0B3A-1737-49C3-B247-48A2517A151D}" destId="{08F11C5D-C367-4485-8FEE-5A13EE90DD82}" srcOrd="0" destOrd="0" presId="urn:microsoft.com/office/officeart/2005/8/layout/venn3"/>
    <dgm:cxn modelId="{C8AE5364-F19D-4922-82DB-8C38695D175D}" type="presOf" srcId="{5288CC98-EBC0-4D0E-9528-17A1E6F1E507}" destId="{0204F7B1-FEFB-4E52-9F45-C07187B559B1}" srcOrd="0" destOrd="0" presId="urn:microsoft.com/office/officeart/2005/8/layout/venn3"/>
    <dgm:cxn modelId="{EFB3B14F-F88B-4C09-A80A-456545731638}" type="presOf" srcId="{6864033D-BD8F-46F3-AB87-53CBCFF8BC68}" destId="{500A827B-4D59-4D71-BD40-D5193EA6DD5A}" srcOrd="0" destOrd="0" presId="urn:microsoft.com/office/officeart/2005/8/layout/venn3"/>
    <dgm:cxn modelId="{A7A2EC58-E702-496E-9CC3-0D02B1AC6ECE}" srcId="{DE6EAC14-19A3-46D0-9BCB-3F6D5B8626AD}" destId="{C08B0B3A-1737-49C3-B247-48A2517A151D}" srcOrd="1" destOrd="0" parTransId="{D11D1B09-0755-4C25-A61B-B3657AF75377}" sibTransId="{5F94E034-F9B2-4B19-A367-2B33253A8EF9}"/>
    <dgm:cxn modelId="{164CFC93-1F75-4173-AF98-0B84C0501C56}" type="presOf" srcId="{DE6EAC14-19A3-46D0-9BCB-3F6D5B8626AD}" destId="{6703DE29-64AB-47DA-B3FF-7C9439EA8774}" srcOrd="0" destOrd="0" presId="urn:microsoft.com/office/officeart/2005/8/layout/venn3"/>
    <dgm:cxn modelId="{270225AB-B1B4-444F-8696-FA54C2CECE50}" srcId="{DE6EAC14-19A3-46D0-9BCB-3F6D5B8626AD}" destId="{6864033D-BD8F-46F3-AB87-53CBCFF8BC68}" srcOrd="3" destOrd="0" parTransId="{66BED273-5DD7-4670-88E5-4EAD0837C62F}" sibTransId="{59672967-E5FD-43AF-A8A6-0F64416EA39B}"/>
    <dgm:cxn modelId="{FBC30FB2-59F3-413E-8332-D9BED06E9969}" type="presOf" srcId="{13715909-D6D3-455C-8A15-9A4BDA0AE552}" destId="{BC3B9B58-2BD6-4DD2-8FD6-20AD3DE4CBB4}" srcOrd="0" destOrd="0" presId="urn:microsoft.com/office/officeart/2005/8/layout/venn3"/>
    <dgm:cxn modelId="{5DD79FC5-5F88-4EFB-896D-53A305AF1385}" srcId="{DE6EAC14-19A3-46D0-9BCB-3F6D5B8626AD}" destId="{5288CC98-EBC0-4D0E-9528-17A1E6F1E507}" srcOrd="2" destOrd="0" parTransId="{5205665A-B491-48D3-8FEB-05EEFB528619}" sibTransId="{A760B907-80C8-4FBB-B073-7F8DDD37B7EC}"/>
    <dgm:cxn modelId="{781298EF-22F7-4865-880E-33884330C819}" srcId="{DE6EAC14-19A3-46D0-9BCB-3F6D5B8626AD}" destId="{13715909-D6D3-455C-8A15-9A4BDA0AE552}" srcOrd="0" destOrd="0" parTransId="{503A9B07-2375-47B6-B22C-67F245A66044}" sibTransId="{E7AC040A-BB55-4D82-945D-D1AD725C6B97}"/>
    <dgm:cxn modelId="{2110614C-2F24-441C-BED7-9655F637BF11}" type="presParOf" srcId="{6703DE29-64AB-47DA-B3FF-7C9439EA8774}" destId="{BC3B9B58-2BD6-4DD2-8FD6-20AD3DE4CBB4}" srcOrd="0" destOrd="0" presId="urn:microsoft.com/office/officeart/2005/8/layout/venn3"/>
    <dgm:cxn modelId="{AC35D07D-BF95-4D63-9897-98A714DD63F3}" type="presParOf" srcId="{6703DE29-64AB-47DA-B3FF-7C9439EA8774}" destId="{13F517D0-DE5E-4D54-9614-636108818B31}" srcOrd="1" destOrd="0" presId="urn:microsoft.com/office/officeart/2005/8/layout/venn3"/>
    <dgm:cxn modelId="{73538F33-FD84-490D-A10A-648303940992}" type="presParOf" srcId="{6703DE29-64AB-47DA-B3FF-7C9439EA8774}" destId="{08F11C5D-C367-4485-8FEE-5A13EE90DD82}" srcOrd="2" destOrd="0" presId="urn:microsoft.com/office/officeart/2005/8/layout/venn3"/>
    <dgm:cxn modelId="{AFE034A4-DF90-4309-BE5C-047527C1804E}" type="presParOf" srcId="{6703DE29-64AB-47DA-B3FF-7C9439EA8774}" destId="{576D5975-A79C-4B1E-A9D1-126E73997C69}" srcOrd="3" destOrd="0" presId="urn:microsoft.com/office/officeart/2005/8/layout/venn3"/>
    <dgm:cxn modelId="{0819675D-05BB-44F7-AE71-BCEE7CC9C616}" type="presParOf" srcId="{6703DE29-64AB-47DA-B3FF-7C9439EA8774}" destId="{0204F7B1-FEFB-4E52-9F45-C07187B559B1}" srcOrd="4" destOrd="0" presId="urn:microsoft.com/office/officeart/2005/8/layout/venn3"/>
    <dgm:cxn modelId="{845837CD-9EF5-45B4-8420-7711B2EF47C2}" type="presParOf" srcId="{6703DE29-64AB-47DA-B3FF-7C9439EA8774}" destId="{5C2DBB2B-58BD-4CD6-81A1-162AD23C9196}" srcOrd="5" destOrd="0" presId="urn:microsoft.com/office/officeart/2005/8/layout/venn3"/>
    <dgm:cxn modelId="{AF43FD3C-7659-4E9F-916B-3324A92684E5}" type="presParOf" srcId="{6703DE29-64AB-47DA-B3FF-7C9439EA8774}" destId="{500A827B-4D59-4D71-BD40-D5193EA6DD5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B9B58-2BD6-4DD2-8FD6-20AD3DE4CBB4}">
      <dsp:nvSpPr>
        <dsp:cNvPr id="0" name=""/>
        <dsp:cNvSpPr/>
      </dsp:nvSpPr>
      <dsp:spPr>
        <a:xfrm>
          <a:off x="1" y="443946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Voorzitter</a:t>
          </a:r>
        </a:p>
      </dsp:txBody>
      <dsp:txXfrm>
        <a:off x="228410" y="672355"/>
        <a:ext cx="1102859" cy="1102859"/>
      </dsp:txXfrm>
    </dsp:sp>
    <dsp:sp modelId="{08F11C5D-C367-4485-8FEE-5A13EE90DD82}">
      <dsp:nvSpPr>
        <dsp:cNvPr id="0" name=""/>
        <dsp:cNvSpPr/>
      </dsp:nvSpPr>
      <dsp:spPr>
        <a:xfrm>
          <a:off x="1289052" y="460510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4 bijzitters</a:t>
          </a:r>
        </a:p>
      </dsp:txBody>
      <dsp:txXfrm>
        <a:off x="1517461" y="688919"/>
        <a:ext cx="1102859" cy="1102859"/>
      </dsp:txXfrm>
    </dsp:sp>
    <dsp:sp modelId="{0204F7B1-FEFB-4E52-9F45-C07187B559B1}">
      <dsp:nvSpPr>
        <dsp:cNvPr id="0" name=""/>
        <dsp:cNvSpPr/>
      </dsp:nvSpPr>
      <dsp:spPr>
        <a:xfrm>
          <a:off x="2497038" y="439361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17780" rIns="8583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4 plaatsvervangende bijzitters</a:t>
          </a:r>
        </a:p>
      </dsp:txBody>
      <dsp:txXfrm>
        <a:off x="2725447" y="667770"/>
        <a:ext cx="1102859" cy="1102859"/>
      </dsp:txXfrm>
    </dsp:sp>
    <dsp:sp modelId="{500A827B-4D59-4D71-BD40-D5193EA6DD5A}">
      <dsp:nvSpPr>
        <dsp:cNvPr id="0" name=""/>
        <dsp:cNvSpPr/>
      </dsp:nvSpPr>
      <dsp:spPr>
        <a:xfrm>
          <a:off x="3744780" y="439361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Secretaris </a:t>
          </a:r>
        </a:p>
      </dsp:txBody>
      <dsp:txXfrm>
        <a:off x="3973189" y="667770"/>
        <a:ext cx="1102859" cy="1102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B9B58-2BD6-4DD2-8FD6-20AD3DE4CBB4}">
      <dsp:nvSpPr>
        <dsp:cNvPr id="0" name=""/>
        <dsp:cNvSpPr/>
      </dsp:nvSpPr>
      <dsp:spPr>
        <a:xfrm>
          <a:off x="1" y="443946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Voorzitter</a:t>
          </a:r>
        </a:p>
      </dsp:txBody>
      <dsp:txXfrm>
        <a:off x="228410" y="672355"/>
        <a:ext cx="1102859" cy="1102859"/>
      </dsp:txXfrm>
    </dsp:sp>
    <dsp:sp modelId="{08F11C5D-C367-4485-8FEE-5A13EE90DD82}">
      <dsp:nvSpPr>
        <dsp:cNvPr id="0" name=""/>
        <dsp:cNvSpPr/>
      </dsp:nvSpPr>
      <dsp:spPr>
        <a:xfrm>
          <a:off x="1289052" y="460510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5 bijzitters</a:t>
          </a:r>
        </a:p>
      </dsp:txBody>
      <dsp:txXfrm>
        <a:off x="1517461" y="688919"/>
        <a:ext cx="1102859" cy="1102859"/>
      </dsp:txXfrm>
    </dsp:sp>
    <dsp:sp modelId="{0204F7B1-FEFB-4E52-9F45-C07187B559B1}">
      <dsp:nvSpPr>
        <dsp:cNvPr id="0" name=""/>
        <dsp:cNvSpPr/>
      </dsp:nvSpPr>
      <dsp:spPr>
        <a:xfrm>
          <a:off x="2497038" y="439361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17780" rIns="8583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5 plaatsvervangende bijzitters</a:t>
          </a:r>
        </a:p>
      </dsp:txBody>
      <dsp:txXfrm>
        <a:off x="2725447" y="667770"/>
        <a:ext cx="1102859" cy="1102859"/>
      </dsp:txXfrm>
    </dsp:sp>
    <dsp:sp modelId="{500A827B-4D59-4D71-BD40-D5193EA6DD5A}">
      <dsp:nvSpPr>
        <dsp:cNvPr id="0" name=""/>
        <dsp:cNvSpPr/>
      </dsp:nvSpPr>
      <dsp:spPr>
        <a:xfrm>
          <a:off x="3744780" y="439361"/>
          <a:ext cx="1559677" cy="15596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834" tIns="21590" rIns="8583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/>
            <a:t>Secretaris </a:t>
          </a:r>
        </a:p>
      </dsp:txBody>
      <dsp:txXfrm>
        <a:off x="3973189" y="667770"/>
        <a:ext cx="1102859" cy="1102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9BDA08-B0F2-4207-B30F-6D119ED7AF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34BD66-4601-4A29-A62E-A803E3424E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72AE3-3954-4054-8B0A-FF3966B64FB1}" type="datetimeFigureOut">
              <a:rPr lang="nl-BE" smtClean="0"/>
              <a:t>26/08/2024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EA9A42D-78FD-4192-A631-D315C2B0F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B4C4B7-3D16-485C-9655-BBD0D761EB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33DA4-DB19-45F5-BC40-12C36FE9A2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77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0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E87AE1C-5DEA-4416-92B9-BF02E4EBF8A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150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338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617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8806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2650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7834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4065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0300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4862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2307978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900" dirty="0"/>
          </a:p>
        </p:txBody>
      </p:sp>
    </p:spTree>
    <p:extLst>
      <p:ext uri="{BB962C8B-B14F-4D97-AF65-F5344CB8AC3E}">
        <p14:creationId xmlns:p14="http://schemas.microsoft.com/office/powerpoint/2010/main" val="132018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7AE1C-5DEA-4416-92B9-BF02E4EBF8A5}" type="slidenum">
              <a:rPr kumimoji="0" lang="nl-B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9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nl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BE" noProof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86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7001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143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7053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38821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3929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8239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binnenland.vlaanderen.be/" TargetMode="Externa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Relationship Id="rId9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../lokaalbestuur.vlaanderen.be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svg"/><Relationship Id="rId7" Type="http://schemas.openxmlformats.org/officeDocument/2006/relationships/slide" Target="../slides/slide1.xml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8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png"/><Relationship Id="rId7" Type="http://schemas.openxmlformats.org/officeDocument/2006/relationships/slide" Target="../slides/slide1.xml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1.svg"/><Relationship Id="rId9" Type="http://schemas.openxmlformats.org/officeDocument/2006/relationships/image" Target="../media/image1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binnenland.vlaanderen.be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hyperlink" Target="lokaalbestuur.vlaanderen.be" TargetMode="External"/><Relationship Id="rId9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Relationship Id="rId9" Type="http://schemas.openxmlformats.org/officeDocument/2006/relationships/image" Target="../media/image13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binnenland.vlaanderen.be/" TargetMode="Externa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hyperlink" Target="lokaalbestuur.vlaanderen.be" TargetMode="External"/><Relationship Id="rId9" Type="http://schemas.openxmlformats.org/officeDocument/2006/relationships/image" Target="../media/image5.sv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slide" Target="../slides/slide2.xml"/><Relationship Id="rId9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7400" r="2177" b="1994"/>
          <a:stretch/>
        </p:blipFill>
        <p:spPr>
          <a:xfrm>
            <a:off x="0" y="-32657"/>
            <a:ext cx="12193200" cy="52398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39425"/>
            <a:ext cx="1240002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5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000" y="3762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Voorstelling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Agentschap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40473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6769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444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93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8228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35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66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642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20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42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14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5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82500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15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E2D892AB-20E7-EA67-1855-5AD0E78080A6}"/>
              </a:ext>
            </a:extLst>
          </p:cNvPr>
          <p:cNvGrpSpPr/>
          <p:nvPr userDrawn="1"/>
        </p:nvGrpSpPr>
        <p:grpSpPr>
          <a:xfrm>
            <a:off x="3988720" y="0"/>
            <a:ext cx="8206676" cy="1744109"/>
            <a:chOff x="3988720" y="0"/>
            <a:chExt cx="8206676" cy="1744109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9A553F3-0716-9C1E-E399-A85136BE49CE}"/>
                </a:ext>
              </a:extLst>
            </p:cNvPr>
            <p:cNvSpPr/>
            <p:nvPr/>
          </p:nvSpPr>
          <p:spPr>
            <a:xfrm>
              <a:off x="3988720" y="0"/>
              <a:ext cx="7514191" cy="1440371"/>
            </a:xfrm>
            <a:custGeom>
              <a:avLst/>
              <a:gdLst>
                <a:gd name="connsiteX0" fmla="*/ 6777767 w 7514191"/>
                <a:gd name="connsiteY0" fmla="*/ 1440371 h 1440371"/>
                <a:gd name="connsiteX1" fmla="*/ 7514191 w 7514191"/>
                <a:gd name="connsiteY1" fmla="*/ 0 h 1440371"/>
                <a:gd name="connsiteX2" fmla="*/ 1346766 w 7514191"/>
                <a:gd name="connsiteY2" fmla="*/ 0 h 1440371"/>
                <a:gd name="connsiteX3" fmla="*/ 0 w 7514191"/>
                <a:gd name="connsiteY3" fmla="*/ 0 h 14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4191" h="1440371">
                  <a:moveTo>
                    <a:pt x="6777767" y="1440371"/>
                  </a:moveTo>
                  <a:lnTo>
                    <a:pt x="7514191" y="0"/>
                  </a:lnTo>
                  <a:lnTo>
                    <a:pt x="13467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2FC55ED-1C69-7C19-505D-CB83329CE4F6}"/>
                </a:ext>
              </a:extLst>
            </p:cNvPr>
            <p:cNvGrpSpPr/>
            <p:nvPr userDrawn="1"/>
          </p:nvGrpSpPr>
          <p:grpSpPr>
            <a:xfrm>
              <a:off x="10766486" y="0"/>
              <a:ext cx="1428910" cy="1744109"/>
              <a:chOff x="10766486" y="0"/>
              <a:chExt cx="1428910" cy="1744109"/>
            </a:xfrm>
            <a:solidFill>
              <a:srgbClr val="F5F5ED"/>
            </a:solidFill>
          </p:grpSpPr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383ED650-7AAA-9D20-4097-67D3A37B2369}"/>
                  </a:ext>
                </a:extLst>
              </p:cNvPr>
              <p:cNvSpPr/>
              <p:nvPr/>
            </p:nvSpPr>
            <p:spPr>
              <a:xfrm>
                <a:off x="11576457" y="1613253"/>
                <a:ext cx="618939" cy="130856"/>
              </a:xfrm>
              <a:custGeom>
                <a:avLst/>
                <a:gdLst>
                  <a:gd name="connsiteX0" fmla="*/ 618940 w 618939"/>
                  <a:gd name="connsiteY0" fmla="*/ 130856 h 130856"/>
                  <a:gd name="connsiteX1" fmla="*/ 0 w 618939"/>
                  <a:gd name="connsiteY1" fmla="*/ 0 h 130856"/>
                  <a:gd name="connsiteX2" fmla="*/ 618940 w 618939"/>
                  <a:gd name="connsiteY2" fmla="*/ 130856 h 13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939" h="130856">
                    <a:moveTo>
                      <a:pt x="618940" y="130856"/>
                    </a:moveTo>
                    <a:lnTo>
                      <a:pt x="0" y="0"/>
                    </a:lnTo>
                    <a:lnTo>
                      <a:pt x="618940" y="130856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76482D54-D070-37F1-F511-49A9D3672D0A}"/>
                  </a:ext>
                </a:extLst>
              </p:cNvPr>
              <p:cNvSpPr/>
              <p:nvPr/>
            </p:nvSpPr>
            <p:spPr>
              <a:xfrm>
                <a:off x="10766486" y="0"/>
                <a:ext cx="1428910" cy="1744109"/>
              </a:xfrm>
              <a:custGeom>
                <a:avLst/>
                <a:gdLst>
                  <a:gd name="connsiteX0" fmla="*/ 1428910 w 1428910"/>
                  <a:gd name="connsiteY0" fmla="*/ 0 h 1744109"/>
                  <a:gd name="connsiteX1" fmla="*/ 736424 w 1428910"/>
                  <a:gd name="connsiteY1" fmla="*/ 0 h 1744109"/>
                  <a:gd name="connsiteX2" fmla="*/ 0 w 1428910"/>
                  <a:gd name="connsiteY2" fmla="*/ 1440371 h 1744109"/>
                  <a:gd name="connsiteX3" fmla="*/ 809970 w 1428910"/>
                  <a:gd name="connsiteY3" fmla="*/ 1613254 h 1744109"/>
                  <a:gd name="connsiteX4" fmla="*/ 1428910 w 1428910"/>
                  <a:gd name="connsiteY4" fmla="*/ 1744110 h 174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910" h="1744109">
                    <a:moveTo>
                      <a:pt x="1428910" y="0"/>
                    </a:moveTo>
                    <a:lnTo>
                      <a:pt x="736424" y="0"/>
                    </a:lnTo>
                    <a:lnTo>
                      <a:pt x="0" y="1440371"/>
                    </a:lnTo>
                    <a:lnTo>
                      <a:pt x="809970" y="1613254"/>
                    </a:lnTo>
                    <a:lnTo>
                      <a:pt x="1428910" y="174411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0A883F0C-A468-A4F2-708A-329C38F36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38217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2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117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>
            <a:extLst>
              <a:ext uri="{FF2B5EF4-FFF2-40B4-BE49-F238E27FC236}">
                <a16:creationId xmlns:a16="http://schemas.microsoft.com/office/drawing/2014/main" id="{14D3FD3D-EBD5-6029-A3D3-335F08F570DF}"/>
              </a:ext>
            </a:extLst>
          </p:cNvPr>
          <p:cNvGrpSpPr/>
          <p:nvPr userDrawn="1"/>
        </p:nvGrpSpPr>
        <p:grpSpPr>
          <a:xfrm>
            <a:off x="0" y="5115066"/>
            <a:ext cx="8203105" cy="1743351"/>
            <a:chOff x="0" y="5115066"/>
            <a:chExt cx="8203105" cy="1743351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108BC78-C6E3-06A7-581D-618E2C8EB5A8}"/>
                </a:ext>
              </a:extLst>
            </p:cNvPr>
            <p:cNvSpPr/>
            <p:nvPr/>
          </p:nvSpPr>
          <p:spPr>
            <a:xfrm>
              <a:off x="692184" y="5418673"/>
              <a:ext cx="7510921" cy="1439744"/>
            </a:xfrm>
            <a:custGeom>
              <a:avLst/>
              <a:gdLst>
                <a:gd name="connsiteX0" fmla="*/ 736103 w 7510921"/>
                <a:gd name="connsiteY0" fmla="*/ 0 h 1439744"/>
                <a:gd name="connsiteX1" fmla="*/ 0 w 7510921"/>
                <a:gd name="connsiteY1" fmla="*/ 1439744 h 1439744"/>
                <a:gd name="connsiteX2" fmla="*/ 6164741 w 7510921"/>
                <a:gd name="connsiteY2" fmla="*/ 1439744 h 1439744"/>
                <a:gd name="connsiteX3" fmla="*/ 7510922 w 7510921"/>
                <a:gd name="connsiteY3" fmla="*/ 1439744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736103" y="0"/>
                  </a:moveTo>
                  <a:lnTo>
                    <a:pt x="0" y="1439744"/>
                  </a:lnTo>
                  <a:lnTo>
                    <a:pt x="6164741" y="1439744"/>
                  </a:lnTo>
                  <a:lnTo>
                    <a:pt x="7510922" y="1439744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3" name="Graphic 18">
              <a:extLst>
                <a:ext uri="{FF2B5EF4-FFF2-40B4-BE49-F238E27FC236}">
                  <a16:creationId xmlns:a16="http://schemas.microsoft.com/office/drawing/2014/main" id="{7C96D839-50CE-20D7-7B92-519E06C37B36}"/>
                </a:ext>
              </a:extLst>
            </p:cNvPr>
            <p:cNvGrpSpPr/>
            <p:nvPr/>
          </p:nvGrpSpPr>
          <p:grpSpPr>
            <a:xfrm>
              <a:off x="0" y="5115066"/>
              <a:ext cx="1428287" cy="1743351"/>
              <a:chOff x="0" y="5115066"/>
              <a:chExt cx="1428287" cy="1743351"/>
            </a:xfrm>
            <a:solidFill>
              <a:srgbClr val="F5F5ED"/>
            </a:solidFill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7CDB918D-C060-A6DE-BA92-6B51F1F6EC97}"/>
                  </a:ext>
                </a:extLst>
              </p:cNvPr>
              <p:cNvSpPr/>
              <p:nvPr/>
            </p:nvSpPr>
            <p:spPr>
              <a:xfrm>
                <a:off x="0" y="5115066"/>
                <a:ext cx="618670" cy="130799"/>
              </a:xfrm>
              <a:custGeom>
                <a:avLst/>
                <a:gdLst>
                  <a:gd name="connsiteX0" fmla="*/ 0 w 618670"/>
                  <a:gd name="connsiteY0" fmla="*/ 0 h 130799"/>
                  <a:gd name="connsiteX1" fmla="*/ 618670 w 618670"/>
                  <a:gd name="connsiteY1" fmla="*/ 130799 h 130799"/>
                  <a:gd name="connsiteX2" fmla="*/ 0 w 618670"/>
                  <a:gd name="connsiteY2" fmla="*/ 0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0" y="0"/>
                    </a:move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C495C490-9AFB-AD07-4231-FFD62E899D0A}"/>
                  </a:ext>
                </a:extLst>
              </p:cNvPr>
              <p:cNvSpPr/>
              <p:nvPr/>
            </p:nvSpPr>
            <p:spPr>
              <a:xfrm>
                <a:off x="0" y="5115066"/>
                <a:ext cx="1428287" cy="1743351"/>
              </a:xfrm>
              <a:custGeom>
                <a:avLst/>
                <a:gdLst>
                  <a:gd name="connsiteX0" fmla="*/ 0 w 1428287"/>
                  <a:gd name="connsiteY0" fmla="*/ 1743351 h 1743351"/>
                  <a:gd name="connsiteX1" fmla="*/ 692185 w 1428287"/>
                  <a:gd name="connsiteY1" fmla="*/ 1743351 h 1743351"/>
                  <a:gd name="connsiteX2" fmla="*/ 1428288 w 1428287"/>
                  <a:gd name="connsiteY2" fmla="*/ 303607 h 1743351"/>
                  <a:gd name="connsiteX3" fmla="*/ 618670 w 1428287"/>
                  <a:gd name="connsiteY3" fmla="*/ 130799 h 1743351"/>
                  <a:gd name="connsiteX4" fmla="*/ 0 w 1428287"/>
                  <a:gd name="connsiteY4" fmla="*/ 0 h 17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7" h="1743351">
                    <a:moveTo>
                      <a:pt x="0" y="1743351"/>
                    </a:moveTo>
                    <a:lnTo>
                      <a:pt x="692185" y="1743351"/>
                    </a:lnTo>
                    <a:lnTo>
                      <a:pt x="1428288" y="303607"/>
                    </a:ln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D3ADD83-C7B7-FF65-BBF1-BFAF65A093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587"/>
            <a:ext cx="4200845" cy="5420378"/>
          </a:xfrm>
          <a:custGeom>
            <a:avLst/>
            <a:gdLst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500563 w 4500563"/>
              <a:gd name="connsiteY2" fmla="*/ 3079 h 5420378"/>
              <a:gd name="connsiteX3" fmla="*/ 4200845 w 4500563"/>
              <a:gd name="connsiteY3" fmla="*/ 3079 h 5420378"/>
              <a:gd name="connsiteX4" fmla="*/ 1428836 w 4500563"/>
              <a:gd name="connsiteY4" fmla="*/ 5420378 h 5420378"/>
              <a:gd name="connsiteX5" fmla="*/ 1428288 w 4500563"/>
              <a:gd name="connsiteY5" fmla="*/ 5420261 h 5420378"/>
              <a:gd name="connsiteX6" fmla="*/ 618670 w 4500563"/>
              <a:gd name="connsiteY6" fmla="*/ 5247453 h 5420378"/>
              <a:gd name="connsiteX7" fmla="*/ 0 w 4500563"/>
              <a:gd name="connsiteY7" fmla="*/ 5116654 h 5420378"/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200845 w 4500563"/>
              <a:gd name="connsiteY2" fmla="*/ 3079 h 5420378"/>
              <a:gd name="connsiteX3" fmla="*/ 1428836 w 4500563"/>
              <a:gd name="connsiteY3" fmla="*/ 5420378 h 5420378"/>
              <a:gd name="connsiteX4" fmla="*/ 1428288 w 4500563"/>
              <a:gd name="connsiteY4" fmla="*/ 5420261 h 5420378"/>
              <a:gd name="connsiteX5" fmla="*/ 618670 w 4500563"/>
              <a:gd name="connsiteY5" fmla="*/ 5247453 h 5420378"/>
              <a:gd name="connsiteX6" fmla="*/ 0 w 4500563"/>
              <a:gd name="connsiteY6" fmla="*/ 5116654 h 5420378"/>
              <a:gd name="connsiteX7" fmla="*/ 0 w 4500563"/>
              <a:gd name="connsiteY7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618670 w 4200845"/>
              <a:gd name="connsiteY4" fmla="*/ 5247453 h 5420378"/>
              <a:gd name="connsiteX5" fmla="*/ 0 w 4200845"/>
              <a:gd name="connsiteY5" fmla="*/ 5116654 h 5420378"/>
              <a:gd name="connsiteX6" fmla="*/ 0 w 4200845"/>
              <a:gd name="connsiteY6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0 w 4200845"/>
              <a:gd name="connsiteY4" fmla="*/ 5116654 h 5420378"/>
              <a:gd name="connsiteX5" fmla="*/ 0 w 4200845"/>
              <a:gd name="connsiteY5" fmla="*/ 0 h 54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845" h="5420378">
                <a:moveTo>
                  <a:pt x="0" y="0"/>
                </a:moveTo>
                <a:lnTo>
                  <a:pt x="4200845" y="3079"/>
                </a:lnTo>
                <a:lnTo>
                  <a:pt x="1428836" y="5420378"/>
                </a:lnTo>
                <a:lnTo>
                  <a:pt x="1428288" y="5420261"/>
                </a:lnTo>
                <a:lnTo>
                  <a:pt x="0" y="511665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2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2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F44775D-F373-E368-DEC0-9294A9553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873" y="-1"/>
            <a:ext cx="4727049" cy="6858000"/>
          </a:xfrm>
          <a:custGeom>
            <a:avLst/>
            <a:gdLst>
              <a:gd name="connsiteX0" fmla="*/ 0 w 6170612"/>
              <a:gd name="connsiteY0" fmla="*/ 0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0 w 6170612"/>
              <a:gd name="connsiteY0" fmla="*/ 2983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5884739 w 5884739"/>
              <a:gd name="connsiteY2" fmla="*/ 2984 h 6858000"/>
              <a:gd name="connsiteX3" fmla="*/ 3269570 w 5884739"/>
              <a:gd name="connsiteY3" fmla="*/ 2984 h 6858000"/>
              <a:gd name="connsiteX4" fmla="*/ 3401324 w 5884739"/>
              <a:gd name="connsiteY4" fmla="*/ 621654 h 6858000"/>
              <a:gd name="connsiteX5" fmla="*/ 3573177 w 5884739"/>
              <a:gd name="connsiteY5" fmla="*/ 1431272 h 6858000"/>
              <a:gd name="connsiteX6" fmla="*/ 4727049 w 5884739"/>
              <a:gd name="connsiteY6" fmla="*/ 6858000 h 6858000"/>
              <a:gd name="connsiteX7" fmla="*/ 0 w 5884739"/>
              <a:gd name="connsiteY7" fmla="*/ 6858000 h 6858000"/>
              <a:gd name="connsiteX8" fmla="*/ 1114727 w 5884739"/>
              <a:gd name="connsiteY8" fmla="*/ 1619353 h 6858000"/>
              <a:gd name="connsiteX9" fmla="*/ 1113963 w 5884739"/>
              <a:gd name="connsiteY9" fmla="*/ 1618962 h 6858000"/>
              <a:gd name="connsiteX10" fmla="*/ 1153871 w 5884739"/>
              <a:gd name="connsiteY10" fmla="*/ 1431271 h 6858000"/>
              <a:gd name="connsiteX11" fmla="*/ 1326679 w 5884739"/>
              <a:gd name="connsiteY11" fmla="*/ 621653 h 6858000"/>
              <a:gd name="connsiteX12" fmla="*/ 1457478 w 5884739"/>
              <a:gd name="connsiteY12" fmla="*/ 2983 h 6858000"/>
              <a:gd name="connsiteX13" fmla="*/ 1457477 w 5884739"/>
              <a:gd name="connsiteY13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3269570 w 5884739"/>
              <a:gd name="connsiteY2" fmla="*/ 2984 h 6858000"/>
              <a:gd name="connsiteX3" fmla="*/ 3401324 w 5884739"/>
              <a:gd name="connsiteY3" fmla="*/ 621654 h 6858000"/>
              <a:gd name="connsiteX4" fmla="*/ 3573177 w 5884739"/>
              <a:gd name="connsiteY4" fmla="*/ 1431272 h 6858000"/>
              <a:gd name="connsiteX5" fmla="*/ 4727049 w 5884739"/>
              <a:gd name="connsiteY5" fmla="*/ 6858000 h 6858000"/>
              <a:gd name="connsiteX6" fmla="*/ 0 w 5884739"/>
              <a:gd name="connsiteY6" fmla="*/ 6858000 h 6858000"/>
              <a:gd name="connsiteX7" fmla="*/ 1114727 w 5884739"/>
              <a:gd name="connsiteY7" fmla="*/ 1619353 h 6858000"/>
              <a:gd name="connsiteX8" fmla="*/ 1113963 w 5884739"/>
              <a:gd name="connsiteY8" fmla="*/ 1618962 h 6858000"/>
              <a:gd name="connsiteX9" fmla="*/ 1153871 w 5884739"/>
              <a:gd name="connsiteY9" fmla="*/ 1431271 h 6858000"/>
              <a:gd name="connsiteX10" fmla="*/ 1326679 w 5884739"/>
              <a:gd name="connsiteY10" fmla="*/ 621653 h 6858000"/>
              <a:gd name="connsiteX11" fmla="*/ 1457478 w 5884739"/>
              <a:gd name="connsiteY11" fmla="*/ 2983 h 6858000"/>
              <a:gd name="connsiteX12" fmla="*/ 1457477 w 5884739"/>
              <a:gd name="connsiteY12" fmla="*/ 2983 h 6858000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3573177 w 4727049"/>
              <a:gd name="connsiteY3" fmla="*/ 1428289 h 6855017"/>
              <a:gd name="connsiteX4" fmla="*/ 4727049 w 4727049"/>
              <a:gd name="connsiteY4" fmla="*/ 6855017 h 6855017"/>
              <a:gd name="connsiteX5" fmla="*/ 0 w 4727049"/>
              <a:gd name="connsiteY5" fmla="*/ 6855017 h 6855017"/>
              <a:gd name="connsiteX6" fmla="*/ 1114727 w 4727049"/>
              <a:gd name="connsiteY6" fmla="*/ 1616370 h 6855017"/>
              <a:gd name="connsiteX7" fmla="*/ 1113963 w 4727049"/>
              <a:gd name="connsiteY7" fmla="*/ 1615979 h 6855017"/>
              <a:gd name="connsiteX8" fmla="*/ 1153871 w 4727049"/>
              <a:gd name="connsiteY8" fmla="*/ 1428288 h 6855017"/>
              <a:gd name="connsiteX9" fmla="*/ 1326679 w 4727049"/>
              <a:gd name="connsiteY9" fmla="*/ 618670 h 6855017"/>
              <a:gd name="connsiteX10" fmla="*/ 1457478 w 4727049"/>
              <a:gd name="connsiteY10" fmla="*/ 0 h 6855017"/>
              <a:gd name="connsiteX11" fmla="*/ 1457477 w 4727049"/>
              <a:gd name="connsiteY11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4727049 w 4727049"/>
              <a:gd name="connsiteY3" fmla="*/ 6855017 h 6855017"/>
              <a:gd name="connsiteX4" fmla="*/ 0 w 4727049"/>
              <a:gd name="connsiteY4" fmla="*/ 6855017 h 6855017"/>
              <a:gd name="connsiteX5" fmla="*/ 1114727 w 4727049"/>
              <a:gd name="connsiteY5" fmla="*/ 1616370 h 6855017"/>
              <a:gd name="connsiteX6" fmla="*/ 1113963 w 4727049"/>
              <a:gd name="connsiteY6" fmla="*/ 1615979 h 6855017"/>
              <a:gd name="connsiteX7" fmla="*/ 1153871 w 4727049"/>
              <a:gd name="connsiteY7" fmla="*/ 1428288 h 6855017"/>
              <a:gd name="connsiteX8" fmla="*/ 1326679 w 4727049"/>
              <a:gd name="connsiteY8" fmla="*/ 618670 h 6855017"/>
              <a:gd name="connsiteX9" fmla="*/ 1457478 w 4727049"/>
              <a:gd name="connsiteY9" fmla="*/ 0 h 6855017"/>
              <a:gd name="connsiteX10" fmla="*/ 1457477 w 4727049"/>
              <a:gd name="connsiteY10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326679 w 4727049"/>
              <a:gd name="connsiteY7" fmla="*/ 618670 h 6855017"/>
              <a:gd name="connsiteX8" fmla="*/ 1457478 w 4727049"/>
              <a:gd name="connsiteY8" fmla="*/ 0 h 6855017"/>
              <a:gd name="connsiteX9" fmla="*/ 1457477 w 4727049"/>
              <a:gd name="connsiteY9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457478 w 4727049"/>
              <a:gd name="connsiteY7" fmla="*/ 0 h 6855017"/>
              <a:gd name="connsiteX8" fmla="*/ 1457477 w 4727049"/>
              <a:gd name="connsiteY8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457478 w 4727049"/>
              <a:gd name="connsiteY6" fmla="*/ 0 h 6855017"/>
              <a:gd name="connsiteX7" fmla="*/ 1457477 w 4727049"/>
              <a:gd name="connsiteY7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457478 w 4727049"/>
              <a:gd name="connsiteY5" fmla="*/ 0 h 6855017"/>
              <a:gd name="connsiteX6" fmla="*/ 1457477 w 4727049"/>
              <a:gd name="connsiteY6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457478 w 4727049"/>
              <a:gd name="connsiteY4" fmla="*/ 0 h 6855017"/>
              <a:gd name="connsiteX5" fmla="*/ 1457477 w 4727049"/>
              <a:gd name="connsiteY5" fmla="*/ 0 h 685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049" h="6855017">
                <a:moveTo>
                  <a:pt x="1457477" y="0"/>
                </a:moveTo>
                <a:lnTo>
                  <a:pt x="3269570" y="1"/>
                </a:lnTo>
                <a:lnTo>
                  <a:pt x="4727049" y="6855017"/>
                </a:lnTo>
                <a:lnTo>
                  <a:pt x="0" y="6855017"/>
                </a:lnTo>
                <a:lnTo>
                  <a:pt x="1457478" y="0"/>
                </a:lnTo>
                <a:lnTo>
                  <a:pt x="145747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FDC7654-383E-00E4-965D-745A326010FF}"/>
              </a:ext>
            </a:extLst>
          </p:cNvPr>
          <p:cNvGrpSpPr/>
          <p:nvPr userDrawn="1"/>
        </p:nvGrpSpPr>
        <p:grpSpPr>
          <a:xfrm>
            <a:off x="0" y="2984"/>
            <a:ext cx="1743351" cy="6856925"/>
            <a:chOff x="0" y="2984"/>
            <a:chExt cx="1743351" cy="6856925"/>
          </a:xfrm>
        </p:grpSpPr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4EB558-775D-518D-407F-86965B5855FD}"/>
                </a:ext>
              </a:extLst>
            </p:cNvPr>
            <p:cNvSpPr/>
            <p:nvPr/>
          </p:nvSpPr>
          <p:spPr>
            <a:xfrm>
              <a:off x="1612551" y="2984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E6D98EFB-F283-3877-9515-8B21BDBA6CC1}"/>
                </a:ext>
              </a:extLst>
            </p:cNvPr>
            <p:cNvSpPr/>
            <p:nvPr/>
          </p:nvSpPr>
          <p:spPr>
            <a:xfrm>
              <a:off x="0" y="2984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5A6E266-10BA-A208-C299-B85060F387EF}"/>
                </a:ext>
              </a:extLst>
            </p:cNvPr>
            <p:cNvSpPr/>
            <p:nvPr/>
          </p:nvSpPr>
          <p:spPr>
            <a:xfrm>
              <a:off x="0" y="903301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6499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4610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719138"/>
            <a:ext cx="6072863" cy="1080861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2296159"/>
            <a:ext cx="6071276" cy="34638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173B4B-3AAD-318D-40BB-0B81BB825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1038" y="357188"/>
            <a:ext cx="6070600" cy="406800"/>
          </a:xfrm>
        </p:spPr>
        <p:txBody>
          <a:bodyPr anchor="b" anchorCtr="0"/>
          <a:lstStyle>
            <a:lvl1pPr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4856DE2-093B-E751-FF97-7FD6185264D8}"/>
              </a:ext>
            </a:extLst>
          </p:cNvPr>
          <p:cNvCxnSpPr/>
          <p:nvPr userDrawn="1"/>
        </p:nvCxnSpPr>
        <p:spPr>
          <a:xfrm>
            <a:off x="5760362" y="198864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668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8ED392E7-6414-B82A-A015-E7BC809E8A36}"/>
              </a:ext>
            </a:extLst>
          </p:cNvPr>
          <p:cNvGrpSpPr/>
          <p:nvPr userDrawn="1"/>
        </p:nvGrpSpPr>
        <p:grpSpPr>
          <a:xfrm>
            <a:off x="0" y="0"/>
            <a:ext cx="1744109" cy="6859910"/>
            <a:chOff x="0" y="0"/>
            <a:chExt cx="1744109" cy="6859910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C2B40EF-527A-3FA1-8997-A4CAAC540D12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26EC29E-4B6E-EE67-A498-6C04F4E01AF7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A5E5AA8-EE89-E92B-1014-750B51F599E8}"/>
                </a:ext>
              </a:extLst>
            </p:cNvPr>
            <p:cNvSpPr/>
            <p:nvPr/>
          </p:nvSpPr>
          <p:spPr>
            <a:xfrm>
              <a:off x="0" y="900709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0F598746-DACC-2FCC-7AD2-7638255AD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214" y="1623717"/>
            <a:ext cx="2675787" cy="5234283"/>
          </a:xfrm>
          <a:custGeom>
            <a:avLst/>
            <a:gdLst>
              <a:gd name="connsiteX0" fmla="*/ 2675787 w 2675787"/>
              <a:gd name="connsiteY0" fmla="*/ 0 h 5234283"/>
              <a:gd name="connsiteX1" fmla="*/ 2675787 w 2675787"/>
              <a:gd name="connsiteY1" fmla="*/ 5234283 h 5234283"/>
              <a:gd name="connsiteX2" fmla="*/ 0 w 2675787"/>
              <a:gd name="connsiteY2" fmla="*/ 5234283 h 52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5787" h="5234283">
                <a:moveTo>
                  <a:pt x="2675787" y="0"/>
                </a:moveTo>
                <a:lnTo>
                  <a:pt x="2675787" y="5234283"/>
                </a:lnTo>
                <a:lnTo>
                  <a:pt x="0" y="523428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92849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6B796C6-58E3-06BC-F371-A75A1FE42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47970" y="1272"/>
            <a:ext cx="1744030" cy="6856729"/>
          </a:xfrm>
          <a:custGeom>
            <a:avLst/>
            <a:gdLst>
              <a:gd name="connsiteX0" fmla="*/ 1744030 w 1744030"/>
              <a:gd name="connsiteY0" fmla="*/ 0 h 6856729"/>
              <a:gd name="connsiteX1" fmla="*/ 1739266 w 1744030"/>
              <a:gd name="connsiteY1" fmla="*/ 6165215 h 6856729"/>
              <a:gd name="connsiteX2" fmla="*/ 1739266 w 1744030"/>
              <a:gd name="connsiteY2" fmla="*/ 6856729 h 6856729"/>
              <a:gd name="connsiteX3" fmla="*/ 0 w 1744030"/>
              <a:gd name="connsiteY3" fmla="*/ 6856729 h 6856729"/>
              <a:gd name="connsiteX4" fmla="*/ 130492 w 1744030"/>
              <a:gd name="connsiteY4" fmla="*/ 6239510 h 6856729"/>
              <a:gd name="connsiteX5" fmla="*/ 302896 w 1744030"/>
              <a:gd name="connsiteY5" fmla="*/ 5430838 h 6856729"/>
              <a:gd name="connsiteX6" fmla="*/ 1460998 w 1744030"/>
              <a:gd name="connsiteY6" fmla="*/ 1588 h 6856729"/>
              <a:gd name="connsiteX7" fmla="*/ 1744030 w 1744030"/>
              <a:gd name="connsiteY7" fmla="*/ 0 h 685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4030" h="6856729">
                <a:moveTo>
                  <a:pt x="1744030" y="0"/>
                </a:moveTo>
                <a:lnTo>
                  <a:pt x="1739266" y="6165215"/>
                </a:lnTo>
                <a:lnTo>
                  <a:pt x="1739266" y="6856729"/>
                </a:lnTo>
                <a:lnTo>
                  <a:pt x="0" y="6856729"/>
                </a:lnTo>
                <a:lnTo>
                  <a:pt x="130492" y="6239510"/>
                </a:lnTo>
                <a:lnTo>
                  <a:pt x="302896" y="5430838"/>
                </a:lnTo>
                <a:lnTo>
                  <a:pt x="1460998" y="1588"/>
                </a:lnTo>
                <a:cubicBezTo>
                  <a:pt x="1555342" y="1059"/>
                  <a:pt x="1649686" y="529"/>
                  <a:pt x="174403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8719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19138"/>
            <a:ext cx="9492863" cy="81086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628008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84989FF-A4B7-6A10-4C27-E80D8D825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89030" y="0"/>
            <a:ext cx="3202970" cy="6858001"/>
          </a:xfrm>
          <a:custGeom>
            <a:avLst/>
            <a:gdLst>
              <a:gd name="connsiteX0" fmla="*/ 1624955 w 3202970"/>
              <a:gd name="connsiteY0" fmla="*/ 0 h 6858001"/>
              <a:gd name="connsiteX1" fmla="*/ 3202970 w 3202970"/>
              <a:gd name="connsiteY1" fmla="*/ 0 h 6858001"/>
              <a:gd name="connsiteX2" fmla="*/ 3202970 w 3202970"/>
              <a:gd name="connsiteY2" fmla="*/ 6858000 h 6858001"/>
              <a:gd name="connsiteX3" fmla="*/ 1739266 w 3202970"/>
              <a:gd name="connsiteY3" fmla="*/ 6858000 h 6858001"/>
              <a:gd name="connsiteX4" fmla="*/ 1739266 w 3202970"/>
              <a:gd name="connsiteY4" fmla="*/ 6858001 h 6858001"/>
              <a:gd name="connsiteX5" fmla="*/ 0 w 3202970"/>
              <a:gd name="connsiteY5" fmla="*/ 6858001 h 6858001"/>
              <a:gd name="connsiteX6" fmla="*/ 130492 w 3202970"/>
              <a:gd name="connsiteY6" fmla="*/ 6240782 h 6858001"/>
              <a:gd name="connsiteX7" fmla="*/ 302896 w 3202970"/>
              <a:gd name="connsiteY7" fmla="*/ 5432110 h 6858001"/>
              <a:gd name="connsiteX8" fmla="*/ 1460998 w 3202970"/>
              <a:gd name="connsiteY8" fmla="*/ 2860 h 6858001"/>
              <a:gd name="connsiteX9" fmla="*/ 1624955 w 3202970"/>
              <a:gd name="connsiteY9" fmla="*/ 194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970" h="6858001">
                <a:moveTo>
                  <a:pt x="1624955" y="0"/>
                </a:moveTo>
                <a:lnTo>
                  <a:pt x="3202970" y="0"/>
                </a:lnTo>
                <a:lnTo>
                  <a:pt x="3202970" y="6858000"/>
                </a:lnTo>
                <a:lnTo>
                  <a:pt x="1739266" y="6858000"/>
                </a:lnTo>
                <a:lnTo>
                  <a:pt x="1739266" y="6858001"/>
                </a:lnTo>
                <a:lnTo>
                  <a:pt x="0" y="6858001"/>
                </a:lnTo>
                <a:lnTo>
                  <a:pt x="130492" y="6240782"/>
                </a:lnTo>
                <a:lnTo>
                  <a:pt x="302896" y="5432110"/>
                </a:lnTo>
                <a:lnTo>
                  <a:pt x="1460998" y="2860"/>
                </a:lnTo>
                <a:lnTo>
                  <a:pt x="1624955" y="194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CF3F836A-7828-9D47-F31B-9E781E712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3865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74526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8181759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77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 +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0874F08-8C9A-433A-82F1-982A2E506BA2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28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6799" cy="117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282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2861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0FEDAA39-EF44-4FD4-887E-0DC282FCB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736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5008DE-FE0F-4395-BD74-D440FAF6CA14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12586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720000"/>
            <a:ext cx="9496800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A7F9212-241C-4A36-ADFD-E787781460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C4F82A1-8479-45CB-85D0-B418A7C0956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300234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4_Gelijke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BDD7CA-39B0-44A9-94A3-D631D2F40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7FBFD702-07CD-4BCA-A7A7-D74BA594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32E5F89-08BE-48B9-9930-94E96B4E7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E5FD44-D2C9-475E-A49B-3491647050D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699089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5_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BE8CA50-98EC-47C0-A25C-DBA5ADCAD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FAAE1E68-A30B-4970-9F73-6D1BB7D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DE0EA60-4E08-425A-9B66-5102B89F0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663ABE4-4CC8-46AD-87CA-23042F1C071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6_Vlaamse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6F26BD0-7FB3-40F9-9F84-65D91BEFF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8" name="Titel 10">
            <a:extLst>
              <a:ext uri="{FF2B5EF4-FFF2-40B4-BE49-F238E27FC236}">
                <a16:creationId xmlns:a16="http://schemas.microsoft.com/office/drawing/2014/main" id="{06422C24-996D-416C-828D-90679E34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8CD8395-E938-4A98-88F2-81AD2C3E1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962C067-89ED-4179-8E12-A0CAF61D12D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572948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0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5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2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8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3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2" b="10797"/>
          <a:stretch/>
        </p:blipFill>
        <p:spPr>
          <a:xfrm>
            <a:off x="4988635" y="844520"/>
            <a:ext cx="7203365" cy="6013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820084" y="411754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3135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0" y="0"/>
            <a:ext cx="7943160" cy="67413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" action="ppaction://noaction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3990880-CC39-40DF-A376-9841BE4B5853}"/>
              </a:ext>
            </a:extLst>
          </p:cNvPr>
          <p:cNvSpPr txBox="1"/>
          <p:nvPr userDrawn="1"/>
        </p:nvSpPr>
        <p:spPr>
          <a:xfrm rot="720000">
            <a:off x="167866" y="5170045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62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251999" y="-1588"/>
            <a:ext cx="9977029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84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1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b="11160"/>
          <a:stretch/>
        </p:blipFill>
        <p:spPr>
          <a:xfrm>
            <a:off x="0" y="-1"/>
            <a:ext cx="10382652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210301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33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6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23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6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ABB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FCA4E3-76B5-46BD-92CC-A772CD484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708" y="0"/>
            <a:ext cx="4317292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3468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Deelpagina_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4270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D98730-4EBA-4F15-B71E-0CE22CE43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pic>
        <p:nvPicPr>
          <p:cNvPr id="4" name="Graphic 3">
            <a:hlinkClick r:id="" action="ppaction://noaction"/>
            <a:extLst>
              <a:ext uri="{FF2B5EF4-FFF2-40B4-BE49-F238E27FC236}">
                <a16:creationId xmlns:a16="http://schemas.microsoft.com/office/drawing/2014/main" id="{1791ADDE-5F9D-4D79-93BC-1682888C1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6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lokaal bestu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1067-CE43-447B-A45D-1AA2C15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/>
          <a:stretch/>
        </p:blipFill>
        <p:spPr>
          <a:xfrm>
            <a:off x="8511862" y="1548449"/>
            <a:ext cx="3680138" cy="53095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Lok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460CA32B-ADEE-43CC-AB87-897FCA9A1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3" t="16617" r="19711" b="-1944"/>
          <a:stretch/>
        </p:blipFill>
        <p:spPr>
          <a:xfrm>
            <a:off x="0" y="-1"/>
            <a:ext cx="5085087" cy="64420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857B820-54AA-4F3C-9F3F-E1471A122002}"/>
              </a:ext>
            </a:extLst>
          </p:cNvPr>
          <p:cNvSpPr txBox="1"/>
          <p:nvPr userDrawn="1"/>
        </p:nvSpPr>
        <p:spPr>
          <a:xfrm rot="720000">
            <a:off x="478608" y="5191325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DC1B8764-C1AC-4C6A-A69D-804BB6EC6F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8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LokBest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D4C855A2-4343-4A38-ABE5-03F59221A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72" y="0"/>
            <a:ext cx="5052646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CCE73D28-5277-4E8B-8CAE-4403748A1A8B}"/>
              </a:ext>
            </a:extLst>
          </p:cNvPr>
          <p:cNvGrpSpPr/>
          <p:nvPr userDrawn="1"/>
        </p:nvGrpSpPr>
        <p:grpSpPr>
          <a:xfrm flipH="1" flipV="1">
            <a:off x="6555385" y="1270"/>
            <a:ext cx="1937741" cy="6856730"/>
            <a:chOff x="10254260" y="-1587"/>
            <a:chExt cx="1937741" cy="6856730"/>
          </a:xfrm>
          <a:solidFill>
            <a:schemeClr val="bg1"/>
          </a:solidFill>
        </p:grpSpPr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EE34CB1-F080-4ECF-BC53-0A40CE174FF6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B0DDAB65-7905-4C57-A921-FE9C8EF72B04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0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22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9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LokBest-Strategis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an, gebouw, tafel&#10;&#10;Automatisch gegenereerde beschrijving">
            <a:extLst>
              <a:ext uri="{FF2B5EF4-FFF2-40B4-BE49-F238E27FC236}">
                <a16:creationId xmlns:a16="http://schemas.microsoft.com/office/drawing/2014/main" id="{D57955A1-3A66-4D44-9E13-7C228EF00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/>
          <a:stretch/>
        </p:blipFill>
        <p:spPr>
          <a:xfrm>
            <a:off x="0" y="0"/>
            <a:ext cx="735779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48236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kBest_verkiez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256FBD-EED4-4FB6-B5F0-EBE4DF617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/>
          <a:stretch>
            <a:fillRect/>
          </a:stretch>
        </p:blipFill>
        <p:spPr>
          <a:xfrm>
            <a:off x="4936490" y="1364772"/>
            <a:ext cx="7255510" cy="5493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2340000"/>
            <a:ext cx="7513200" cy="342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216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126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0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818D6B-F613-4F07-9618-FAA0F45B9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" t="407" r="31986" b="24992"/>
          <a:stretch/>
        </p:blipFill>
        <p:spPr>
          <a:xfrm>
            <a:off x="7277135" y="1360976"/>
            <a:ext cx="4914865" cy="549543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9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795772" y="390061"/>
            <a:ext cx="114663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8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Stedenbeleid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E5393A9-E33F-4802-93B2-5C0C63247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2" y="3494502"/>
            <a:ext cx="2455164" cy="168249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643D7D9-1E3A-4E7D-9BA9-CFF3B4D6477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809FED3-DE35-4CC0-B88E-CBB83186763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43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Steden-Instrum-in de kij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gebouw, weg, lucht&#10;&#10;Automatisch gegenereerde beschrijving">
            <a:extLst>
              <a:ext uri="{FF2B5EF4-FFF2-40B4-BE49-F238E27FC236}">
                <a16:creationId xmlns:a16="http://schemas.microsoft.com/office/drawing/2014/main" id="{800D30D8-6D22-42FD-94FC-8C74F559A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33172"/>
          <a:stretch/>
        </p:blipFill>
        <p:spPr>
          <a:xfrm>
            <a:off x="8696960" y="719138"/>
            <a:ext cx="3495040" cy="61372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19E718-1391-40D6-9741-32E4BCFDA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1" name="Graphic 15">
            <a:extLst>
              <a:ext uri="{FF2B5EF4-FFF2-40B4-BE49-F238E27FC236}">
                <a16:creationId xmlns:a16="http://schemas.microsoft.com/office/drawing/2014/main" id="{C3408648-7070-4320-9E7A-81C25CFAE667}"/>
              </a:ext>
            </a:extLst>
          </p:cNvPr>
          <p:cNvSpPr/>
          <p:nvPr userDrawn="1"/>
        </p:nvSpPr>
        <p:spPr>
          <a:xfrm rot="5400000" flipH="1" flipV="1">
            <a:off x="5984048" y="2557620"/>
            <a:ext cx="6856730" cy="1744029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730" h="1744029">
                <a:moveTo>
                  <a:pt x="6165215" y="4764"/>
                </a:moveTo>
                <a:lnTo>
                  <a:pt x="0" y="0"/>
                </a:lnTo>
                <a:cubicBezTo>
                  <a:pt x="529" y="94344"/>
                  <a:pt x="1059" y="188687"/>
                  <a:pt x="1588" y="283031"/>
                </a:cubicBezTo>
                <a:lnTo>
                  <a:pt x="5430838" y="1441134"/>
                </a:lnTo>
                <a:lnTo>
                  <a:pt x="6239510" y="1613537"/>
                </a:lnTo>
                <a:lnTo>
                  <a:pt x="6856730" y="1744029"/>
                </a:lnTo>
                <a:lnTo>
                  <a:pt x="6856730" y="4764"/>
                </a:lnTo>
                <a:lnTo>
                  <a:pt x="6165215" y="47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  <p:sp>
        <p:nvSpPr>
          <p:cNvPr id="4" name="Graphic 15">
            <a:extLst>
              <a:ext uri="{FF2B5EF4-FFF2-40B4-BE49-F238E27FC236}">
                <a16:creationId xmlns:a16="http://schemas.microsoft.com/office/drawing/2014/main" id="{C97BC04D-520A-4A1A-91EA-34EBD470D1C3}"/>
              </a:ext>
            </a:extLst>
          </p:cNvPr>
          <p:cNvSpPr/>
          <p:nvPr/>
        </p:nvSpPr>
        <p:spPr>
          <a:xfrm>
            <a:off x="5419726" y="-1588"/>
            <a:ext cx="4868228" cy="989013"/>
          </a:xfrm>
          <a:custGeom>
            <a:avLst/>
            <a:gdLst>
              <a:gd name="connsiteX0" fmla="*/ 6201728 w 6772275"/>
              <a:gd name="connsiteY0" fmla="*/ 0 h 1438275"/>
              <a:gd name="connsiteX1" fmla="*/ 1111568 w 6772275"/>
              <a:gd name="connsiteY1" fmla="*/ 0 h 1438275"/>
              <a:gd name="connsiteX2" fmla="*/ 0 w 6772275"/>
              <a:gd name="connsiteY2" fmla="*/ 0 h 1438275"/>
              <a:gd name="connsiteX3" fmla="*/ 5593080 w 6772275"/>
              <a:gd name="connsiteY3" fmla="*/ 1188720 h 1438275"/>
              <a:gd name="connsiteX4" fmla="*/ 6262688 w 6772275"/>
              <a:gd name="connsiteY4" fmla="*/ 1330643 h 1438275"/>
              <a:gd name="connsiteX5" fmla="*/ 6773228 w 6772275"/>
              <a:gd name="connsiteY5" fmla="*/ 1439228 h 1438275"/>
              <a:gd name="connsiteX6" fmla="*/ 6773228 w 6772275"/>
              <a:gd name="connsiteY6" fmla="*/ 0 h 1438275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5593080 w 6773228"/>
              <a:gd name="connsiteY4" fmla="*/ 1188720 h 1439228"/>
              <a:gd name="connsiteX5" fmla="*/ 6262688 w 6773228"/>
              <a:gd name="connsiteY5" fmla="*/ 1330643 h 1439228"/>
              <a:gd name="connsiteX6" fmla="*/ 6773228 w 6773228"/>
              <a:gd name="connsiteY6" fmla="*/ 1439228 h 1439228"/>
              <a:gd name="connsiteX7" fmla="*/ 6773228 w 6773228"/>
              <a:gd name="connsiteY7" fmla="*/ 0 h 1439228"/>
              <a:gd name="connsiteX8" fmla="*/ 6201728 w 6773228"/>
              <a:gd name="connsiteY8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262688 w 6773228"/>
              <a:gd name="connsiteY4" fmla="*/ 1330643 h 1439228"/>
              <a:gd name="connsiteX5" fmla="*/ 6773228 w 6773228"/>
              <a:gd name="connsiteY5" fmla="*/ 1439228 h 1439228"/>
              <a:gd name="connsiteX6" fmla="*/ 6773228 w 6773228"/>
              <a:gd name="connsiteY6" fmla="*/ 0 h 1439228"/>
              <a:gd name="connsiteX7" fmla="*/ 6201728 w 6773228"/>
              <a:gd name="connsiteY7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773228 w 6773228"/>
              <a:gd name="connsiteY4" fmla="*/ 1439228 h 1439228"/>
              <a:gd name="connsiteX5" fmla="*/ 6773228 w 6773228"/>
              <a:gd name="connsiteY5" fmla="*/ 0 h 1439228"/>
              <a:gd name="connsiteX6" fmla="*/ 6201728 w 6773228"/>
              <a:gd name="connsiteY6" fmla="*/ 0 h 1439228"/>
              <a:gd name="connsiteX0" fmla="*/ 6201728 w 6773228"/>
              <a:gd name="connsiteY0" fmla="*/ 0 h 987425"/>
              <a:gd name="connsiteX1" fmla="*/ 1111568 w 6773228"/>
              <a:gd name="connsiteY1" fmla="*/ 0 h 987425"/>
              <a:gd name="connsiteX2" fmla="*/ 0 w 6773228"/>
              <a:gd name="connsiteY2" fmla="*/ 0 h 987425"/>
              <a:gd name="connsiteX3" fmla="*/ 4659313 w 6773228"/>
              <a:gd name="connsiteY3" fmla="*/ 987425 h 987425"/>
              <a:gd name="connsiteX4" fmla="*/ 6773228 w 6773228"/>
              <a:gd name="connsiteY4" fmla="*/ 0 h 987425"/>
              <a:gd name="connsiteX5" fmla="*/ 6201728 w 6773228"/>
              <a:gd name="connsiteY5" fmla="*/ 0 h 987425"/>
              <a:gd name="connsiteX0" fmla="*/ 4752341 w 6773228"/>
              <a:gd name="connsiteY0" fmla="*/ 0 h 989013"/>
              <a:gd name="connsiteX1" fmla="*/ 1111568 w 6773228"/>
              <a:gd name="connsiteY1" fmla="*/ 1588 h 989013"/>
              <a:gd name="connsiteX2" fmla="*/ 0 w 6773228"/>
              <a:gd name="connsiteY2" fmla="*/ 1588 h 989013"/>
              <a:gd name="connsiteX3" fmla="*/ 4659313 w 6773228"/>
              <a:gd name="connsiteY3" fmla="*/ 989013 h 989013"/>
              <a:gd name="connsiteX4" fmla="*/ 6773228 w 6773228"/>
              <a:gd name="connsiteY4" fmla="*/ 1588 h 989013"/>
              <a:gd name="connsiteX5" fmla="*/ 4752341 w 6773228"/>
              <a:gd name="connsiteY5" fmla="*/ 0 h 989013"/>
              <a:gd name="connsiteX0" fmla="*/ 4752341 w 4752341"/>
              <a:gd name="connsiteY0" fmla="*/ 0 h 989013"/>
              <a:gd name="connsiteX1" fmla="*/ 1111568 w 4752341"/>
              <a:gd name="connsiteY1" fmla="*/ 1588 h 989013"/>
              <a:gd name="connsiteX2" fmla="*/ 0 w 4752341"/>
              <a:gd name="connsiteY2" fmla="*/ 1588 h 989013"/>
              <a:gd name="connsiteX3" fmla="*/ 4659313 w 4752341"/>
              <a:gd name="connsiteY3" fmla="*/ 989013 h 989013"/>
              <a:gd name="connsiteX4" fmla="*/ 4752341 w 4752341"/>
              <a:gd name="connsiteY4" fmla="*/ 0 h 989013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9313 w 4868228"/>
              <a:gd name="connsiteY3" fmla="*/ 989013 h 989013"/>
              <a:gd name="connsiteX4" fmla="*/ 4868228 w 4868228"/>
              <a:gd name="connsiteY4" fmla="*/ 0 h 989013"/>
              <a:gd name="connsiteX0" fmla="*/ 4868228 w 4868228"/>
              <a:gd name="connsiteY0" fmla="*/ 0 h 946151"/>
              <a:gd name="connsiteX1" fmla="*/ 1111568 w 4868228"/>
              <a:gd name="connsiteY1" fmla="*/ 1588 h 946151"/>
              <a:gd name="connsiteX2" fmla="*/ 0 w 4868228"/>
              <a:gd name="connsiteY2" fmla="*/ 1588 h 946151"/>
              <a:gd name="connsiteX3" fmla="*/ 4637088 w 4868228"/>
              <a:gd name="connsiteY3" fmla="*/ 946151 h 946151"/>
              <a:gd name="connsiteX4" fmla="*/ 4868228 w 4868228"/>
              <a:gd name="connsiteY4" fmla="*/ 0 h 946151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2963 w 4868228"/>
              <a:gd name="connsiteY3" fmla="*/ 989013 h 989013"/>
              <a:gd name="connsiteX4" fmla="*/ 4868228 w 4868228"/>
              <a:gd name="connsiteY4" fmla="*/ 0 h 98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228" h="989013">
                <a:moveTo>
                  <a:pt x="4868228" y="0"/>
                </a:moveTo>
                <a:lnTo>
                  <a:pt x="1111568" y="1588"/>
                </a:lnTo>
                <a:lnTo>
                  <a:pt x="0" y="1588"/>
                </a:lnTo>
                <a:lnTo>
                  <a:pt x="4652963" y="989013"/>
                </a:lnTo>
                <a:lnTo>
                  <a:pt x="4868228" y="0"/>
                </a:lnTo>
                <a:close/>
              </a:path>
            </a:pathLst>
          </a:custGeom>
          <a:solidFill>
            <a:srgbClr val="FFEB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006695" y="-50165"/>
            <a:ext cx="97711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52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-integratie doelgroe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0314"/>
          <a:stretch/>
        </p:blipFill>
        <p:spPr>
          <a:xfrm>
            <a:off x="0" y="-1"/>
            <a:ext cx="7781852" cy="54669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C56FFD72-10C6-4568-824A-B1D9CC8D51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D6666A0-243E-4A8B-AABD-74067494590F}"/>
              </a:ext>
            </a:extLst>
          </p:cNvPr>
          <p:cNvSpPr txBox="1"/>
          <p:nvPr userDrawn="1"/>
        </p:nvSpPr>
        <p:spPr>
          <a:xfrm rot="720000">
            <a:off x="150736" y="5184839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75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Integratie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3976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319265" y="1270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9D86A3-A3E3-4067-B69E-67B35567662B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CB5BB07-6FDF-4790-B434-AE747F34BDE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2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GELIJKE 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en, binnen, muur&#10;&#10;Automatisch gegenereerde beschrijving">
            <a:extLst>
              <a:ext uri="{FF2B5EF4-FFF2-40B4-BE49-F238E27FC236}">
                <a16:creationId xmlns:a16="http://schemas.microsoft.com/office/drawing/2014/main" id="{1A63A43C-00F3-419E-B106-2AC0CB9EB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19477"/>
          <a:stretch/>
        </p:blipFill>
        <p:spPr>
          <a:xfrm>
            <a:off x="5511800" y="2527559"/>
            <a:ext cx="6680200" cy="43304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24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8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-gelijke kansen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muur, binnen&#10;&#10;Automatisch gegenereerde beschrijving">
            <a:extLst>
              <a:ext uri="{FF2B5EF4-FFF2-40B4-BE49-F238E27FC236}">
                <a16:creationId xmlns:a16="http://schemas.microsoft.com/office/drawing/2014/main" id="{B2FB4698-B596-478A-93BC-F81A69A0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3" y="3067665"/>
            <a:ext cx="3017520" cy="155234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1528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C81939-21B1-4A15-A9F8-189C8296D03E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FD55C25-E51E-48E0-88D2-385041F83B3E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75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brussel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75DC8D-8B90-46BC-944E-6C612A8F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>
            <a:fillRect/>
          </a:stretch>
        </p:blipFill>
        <p:spPr>
          <a:xfrm>
            <a:off x="0" y="0"/>
            <a:ext cx="668482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C9CCF08-E9F1-4C5E-872E-B9922656C636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9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-VlaamseRand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plant&#10;&#10;Automatisch gegenereerde beschrijving">
            <a:extLst>
              <a:ext uri="{FF2B5EF4-FFF2-40B4-BE49-F238E27FC236}">
                <a16:creationId xmlns:a16="http://schemas.microsoft.com/office/drawing/2014/main" id="{8EB15739-E5AD-4050-80A4-E8258A8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756"/>
          <a:stretch/>
        </p:blipFill>
        <p:spPr>
          <a:xfrm>
            <a:off x="1499709" y="5058000"/>
            <a:ext cx="9650239" cy="1800000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734F787F-EE9D-4E20-9535-5E4AC1134120}"/>
              </a:ext>
            </a:extLst>
          </p:cNvPr>
          <p:cNvSpPr>
            <a:spLocks noChangeAspect="1"/>
          </p:cNvSpPr>
          <p:nvPr/>
        </p:nvSpPr>
        <p:spPr>
          <a:xfrm rot="5400000" flipH="1" flipV="1">
            <a:off x="-243397" y="4262896"/>
            <a:ext cx="3532512" cy="1658363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  <a:gd name="connsiteX0" fmla="*/ 6165215 w 6856730"/>
              <a:gd name="connsiteY0" fmla="*/ 1292034 h 3031299"/>
              <a:gd name="connsiteX1" fmla="*/ 0 w 6856730"/>
              <a:gd name="connsiteY1" fmla="*/ 1287270 h 3031299"/>
              <a:gd name="connsiteX2" fmla="*/ 1588 w 6856730"/>
              <a:gd name="connsiteY2" fmla="*/ 1570301 h 3031299"/>
              <a:gd name="connsiteX3" fmla="*/ 5430838 w 6856730"/>
              <a:gd name="connsiteY3" fmla="*/ 2728404 h 3031299"/>
              <a:gd name="connsiteX4" fmla="*/ 6239510 w 6856730"/>
              <a:gd name="connsiteY4" fmla="*/ 2900807 h 3031299"/>
              <a:gd name="connsiteX5" fmla="*/ 6856730 w 6856730"/>
              <a:gd name="connsiteY5" fmla="*/ 3031299 h 3031299"/>
              <a:gd name="connsiteX6" fmla="*/ 6832119 w 6856730"/>
              <a:gd name="connsiteY6" fmla="*/ -1 h 3031299"/>
              <a:gd name="connsiteX7" fmla="*/ 6165215 w 6856730"/>
              <a:gd name="connsiteY7" fmla="*/ 1292034 h 3031299"/>
              <a:gd name="connsiteX0" fmla="*/ 6214435 w 6905950"/>
              <a:gd name="connsiteY0" fmla="*/ 1346019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7" fmla="*/ 6214435 w 6905950"/>
              <a:gd name="connsiteY7" fmla="*/ 1346019 h 3085284"/>
              <a:gd name="connsiteX0" fmla="*/ 6881339 w 6905950"/>
              <a:gd name="connsiteY0" fmla="*/ 53984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0" fmla="*/ 6830549 w 6855160"/>
              <a:gd name="connsiteY0" fmla="*/ 48851 h 3080151"/>
              <a:gd name="connsiteX1" fmla="*/ 10729 w 6855160"/>
              <a:gd name="connsiteY1" fmla="*/ -1 h 3080151"/>
              <a:gd name="connsiteX2" fmla="*/ 18 w 6855160"/>
              <a:gd name="connsiteY2" fmla="*/ 1619153 h 3080151"/>
              <a:gd name="connsiteX3" fmla="*/ 5429268 w 6855160"/>
              <a:gd name="connsiteY3" fmla="*/ 2777256 h 3080151"/>
              <a:gd name="connsiteX4" fmla="*/ 6237940 w 6855160"/>
              <a:gd name="connsiteY4" fmla="*/ 2949659 h 3080151"/>
              <a:gd name="connsiteX5" fmla="*/ 6855160 w 6855160"/>
              <a:gd name="connsiteY5" fmla="*/ 3080151 h 3080151"/>
              <a:gd name="connsiteX6" fmla="*/ 6830549 w 6855160"/>
              <a:gd name="connsiteY6" fmla="*/ 48851 h 3080151"/>
              <a:gd name="connsiteX0" fmla="*/ 6831358 w 6855969"/>
              <a:gd name="connsiteY0" fmla="*/ 187283 h 3218583"/>
              <a:gd name="connsiteX1" fmla="*/ 0 w 6855969"/>
              <a:gd name="connsiteY1" fmla="*/ 0 h 3218583"/>
              <a:gd name="connsiteX2" fmla="*/ 827 w 6855969"/>
              <a:gd name="connsiteY2" fmla="*/ 1757585 h 3218583"/>
              <a:gd name="connsiteX3" fmla="*/ 5430077 w 6855969"/>
              <a:gd name="connsiteY3" fmla="*/ 2915688 h 3218583"/>
              <a:gd name="connsiteX4" fmla="*/ 6238749 w 6855969"/>
              <a:gd name="connsiteY4" fmla="*/ 3088091 h 3218583"/>
              <a:gd name="connsiteX5" fmla="*/ 6855969 w 6855969"/>
              <a:gd name="connsiteY5" fmla="*/ 3218583 h 3218583"/>
              <a:gd name="connsiteX6" fmla="*/ 6831358 w 6855969"/>
              <a:gd name="connsiteY6" fmla="*/ 187283 h 321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5969" h="3218583">
                <a:moveTo>
                  <a:pt x="6831358" y="187283"/>
                </a:moveTo>
                <a:lnTo>
                  <a:pt x="0" y="0"/>
                </a:lnTo>
                <a:cubicBezTo>
                  <a:pt x="529" y="94344"/>
                  <a:pt x="298" y="1663241"/>
                  <a:pt x="827" y="1757585"/>
                </a:cubicBezTo>
                <a:lnTo>
                  <a:pt x="5430077" y="2915688"/>
                </a:lnTo>
                <a:lnTo>
                  <a:pt x="6238749" y="3088091"/>
                </a:lnTo>
                <a:lnTo>
                  <a:pt x="6855969" y="3218583"/>
                </a:lnTo>
                <a:lnTo>
                  <a:pt x="6831358" y="18728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412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1F427A-ACA7-4D0A-9C59-068364206E1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40CE981-9E50-45E8-BE78-B07BA28AA661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98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6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3277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7" action="ppaction://hlinksldjump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6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2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E7467444-F7AF-CC7B-763E-708CDF879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0" y="0"/>
            <a:ext cx="12192000" cy="4535488"/>
          </a:xfrm>
          <a:custGeom>
            <a:avLst/>
            <a:gdLst>
              <a:gd name="connsiteX0" fmla="*/ 0 w 12192000"/>
              <a:gd name="connsiteY0" fmla="*/ 0 h 4535488"/>
              <a:gd name="connsiteX1" fmla="*/ 12192000 w 12192000"/>
              <a:gd name="connsiteY1" fmla="*/ 0 h 4535488"/>
              <a:gd name="connsiteX2" fmla="*/ 12192000 w 12192000"/>
              <a:gd name="connsiteY2" fmla="*/ 540058 h 4535488"/>
              <a:gd name="connsiteX3" fmla="*/ 10212000 w 12192000"/>
              <a:gd name="connsiteY3" fmla="*/ 540058 h 4535488"/>
              <a:gd name="connsiteX4" fmla="*/ 10212000 w 12192000"/>
              <a:gd name="connsiteY4" fmla="*/ 1310458 h 4535488"/>
              <a:gd name="connsiteX5" fmla="*/ 12192000 w 12192000"/>
              <a:gd name="connsiteY5" fmla="*/ 1310458 h 4535488"/>
              <a:gd name="connsiteX6" fmla="*/ 12192000 w 12192000"/>
              <a:gd name="connsiteY6" fmla="*/ 4535488 h 4535488"/>
              <a:gd name="connsiteX7" fmla="*/ 12191290 w 12192000"/>
              <a:gd name="connsiteY7" fmla="*/ 4535488 h 4535488"/>
              <a:gd name="connsiteX8" fmla="*/ 12191290 w 12192000"/>
              <a:gd name="connsiteY8" fmla="*/ 4305101 h 4535488"/>
              <a:gd name="connsiteX9" fmla="*/ 9267595 w 12192000"/>
              <a:gd name="connsiteY9" fmla="*/ 3833414 h 4535488"/>
              <a:gd name="connsiteX10" fmla="*/ 9267544 w 12192000"/>
              <a:gd name="connsiteY10" fmla="*/ 3833566 h 4535488"/>
              <a:gd name="connsiteX11" fmla="*/ 4808533 w 12192000"/>
              <a:gd name="connsiteY11" fmla="*/ 3114426 h 4535488"/>
              <a:gd name="connsiteX12" fmla="*/ 32464 w 12192000"/>
              <a:gd name="connsiteY12" fmla="*/ 2343877 h 4535488"/>
              <a:gd name="connsiteX13" fmla="*/ 0 w 12192000"/>
              <a:gd name="connsiteY13" fmla="*/ 2339103 h 453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535488">
                <a:moveTo>
                  <a:pt x="0" y="0"/>
                </a:moveTo>
                <a:lnTo>
                  <a:pt x="12192000" y="0"/>
                </a:lnTo>
                <a:lnTo>
                  <a:pt x="12192000" y="540058"/>
                </a:lnTo>
                <a:lnTo>
                  <a:pt x="10212000" y="540058"/>
                </a:lnTo>
                <a:lnTo>
                  <a:pt x="10212000" y="1310458"/>
                </a:lnTo>
                <a:lnTo>
                  <a:pt x="12192000" y="1310458"/>
                </a:lnTo>
                <a:lnTo>
                  <a:pt x="12192000" y="4535488"/>
                </a:lnTo>
                <a:lnTo>
                  <a:pt x="12191290" y="4535488"/>
                </a:lnTo>
                <a:lnTo>
                  <a:pt x="12191290" y="4305101"/>
                </a:lnTo>
                <a:lnTo>
                  <a:pt x="9267595" y="3833414"/>
                </a:lnTo>
                <a:lnTo>
                  <a:pt x="9267544" y="3833566"/>
                </a:lnTo>
                <a:lnTo>
                  <a:pt x="4808533" y="3114426"/>
                </a:lnTo>
                <a:lnTo>
                  <a:pt x="32464" y="2343877"/>
                </a:lnTo>
                <a:lnTo>
                  <a:pt x="0" y="23391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22" name="Afbeelding 2">
            <a:extLst>
              <a:ext uri="{FF2B5EF4-FFF2-40B4-BE49-F238E27FC236}">
                <a16:creationId xmlns:a16="http://schemas.microsoft.com/office/drawing/2014/main" id="{1875C7A0-7885-45F5-1B86-3498BA951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3429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080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418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AA4B9F11-21CE-7962-B697-B22D47B9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5249901"/>
          </a:xfrm>
          <a:custGeom>
            <a:avLst/>
            <a:gdLst>
              <a:gd name="connsiteX0" fmla="*/ 1 w 12193200"/>
              <a:gd name="connsiteY0" fmla="*/ 0 h 5249901"/>
              <a:gd name="connsiteX1" fmla="*/ 12192001 w 12193200"/>
              <a:gd name="connsiteY1" fmla="*/ 0 h 5249901"/>
              <a:gd name="connsiteX2" fmla="*/ 12192001 w 12193200"/>
              <a:gd name="connsiteY2" fmla="*/ 714413 h 5249901"/>
              <a:gd name="connsiteX3" fmla="*/ 12193200 w 12193200"/>
              <a:gd name="connsiteY3" fmla="*/ 714413 h 5249901"/>
              <a:gd name="connsiteX4" fmla="*/ 12193200 w 12193200"/>
              <a:gd name="connsiteY4" fmla="*/ 1254471 h 5249901"/>
              <a:gd name="connsiteX5" fmla="*/ 12193200 w 12193200"/>
              <a:gd name="connsiteY5" fmla="*/ 2024871 h 5249901"/>
              <a:gd name="connsiteX6" fmla="*/ 12193200 w 12193200"/>
              <a:gd name="connsiteY6" fmla="*/ 2851188 h 5249901"/>
              <a:gd name="connsiteX7" fmla="*/ 12193200 w 12193200"/>
              <a:gd name="connsiteY7" fmla="*/ 5249901 h 5249901"/>
              <a:gd name="connsiteX8" fmla="*/ 12192490 w 12193200"/>
              <a:gd name="connsiteY8" fmla="*/ 5249901 h 5249901"/>
              <a:gd name="connsiteX9" fmla="*/ 12192490 w 12193200"/>
              <a:gd name="connsiteY9" fmla="*/ 5019514 h 5249901"/>
              <a:gd name="connsiteX10" fmla="*/ 9268795 w 12193200"/>
              <a:gd name="connsiteY10" fmla="*/ 4547827 h 5249901"/>
              <a:gd name="connsiteX11" fmla="*/ 9268744 w 12193200"/>
              <a:gd name="connsiteY11" fmla="*/ 4547979 h 5249901"/>
              <a:gd name="connsiteX12" fmla="*/ 4809733 w 12193200"/>
              <a:gd name="connsiteY12" fmla="*/ 3828839 h 5249901"/>
              <a:gd name="connsiteX13" fmla="*/ 33664 w 12193200"/>
              <a:gd name="connsiteY13" fmla="*/ 3058290 h 5249901"/>
              <a:gd name="connsiteX14" fmla="*/ 1200 w 12193200"/>
              <a:gd name="connsiteY14" fmla="*/ 3053516 h 5249901"/>
              <a:gd name="connsiteX15" fmla="*/ 1200 w 12193200"/>
              <a:gd name="connsiteY15" fmla="*/ 1770100 h 5249901"/>
              <a:gd name="connsiteX16" fmla="*/ 0 w 12193200"/>
              <a:gd name="connsiteY16" fmla="*/ 1770100 h 5249901"/>
              <a:gd name="connsiteX17" fmla="*/ 0 w 12193200"/>
              <a:gd name="connsiteY17" fmla="*/ 357225 h 5249901"/>
              <a:gd name="connsiteX18" fmla="*/ 1 w 12193200"/>
              <a:gd name="connsiteY18" fmla="*/ 357225 h 52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3200" h="5249901">
                <a:moveTo>
                  <a:pt x="1" y="0"/>
                </a:moveTo>
                <a:lnTo>
                  <a:pt x="12192001" y="0"/>
                </a:lnTo>
                <a:lnTo>
                  <a:pt x="12192001" y="714413"/>
                </a:lnTo>
                <a:lnTo>
                  <a:pt x="12193200" y="714413"/>
                </a:lnTo>
                <a:lnTo>
                  <a:pt x="12193200" y="1254471"/>
                </a:lnTo>
                <a:lnTo>
                  <a:pt x="12193200" y="2024871"/>
                </a:lnTo>
                <a:lnTo>
                  <a:pt x="12193200" y="2851188"/>
                </a:lnTo>
                <a:lnTo>
                  <a:pt x="12193200" y="5249901"/>
                </a:lnTo>
                <a:lnTo>
                  <a:pt x="12192490" y="5249901"/>
                </a:lnTo>
                <a:lnTo>
                  <a:pt x="12192490" y="5019514"/>
                </a:lnTo>
                <a:lnTo>
                  <a:pt x="9268795" y="4547827"/>
                </a:lnTo>
                <a:lnTo>
                  <a:pt x="9268744" y="4547979"/>
                </a:lnTo>
                <a:lnTo>
                  <a:pt x="4809733" y="3828839"/>
                </a:lnTo>
                <a:lnTo>
                  <a:pt x="33664" y="3058290"/>
                </a:lnTo>
                <a:lnTo>
                  <a:pt x="1200" y="3053516"/>
                </a:lnTo>
                <a:lnTo>
                  <a:pt x="1200" y="1770100"/>
                </a:lnTo>
                <a:lnTo>
                  <a:pt x="0" y="1770100"/>
                </a:lnTo>
                <a:lnTo>
                  <a:pt x="0" y="357225"/>
                </a:lnTo>
                <a:lnTo>
                  <a:pt x="1" y="357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979AF5F-5C7A-9D98-AA78-B0A423879DCA}"/>
              </a:ext>
            </a:extLst>
          </p:cNvPr>
          <p:cNvSpPr/>
          <p:nvPr userDrawn="1"/>
        </p:nvSpPr>
        <p:spPr>
          <a:xfrm flipV="1">
            <a:off x="-1" y="3053517"/>
            <a:ext cx="12191290" cy="3804483"/>
          </a:xfrm>
          <a:custGeom>
            <a:avLst/>
            <a:gdLst>
              <a:gd name="connsiteX0" fmla="*/ 0 w 12191290"/>
              <a:gd name="connsiteY0" fmla="*/ 3804483 h 3804483"/>
              <a:gd name="connsiteX1" fmla="*/ 32464 w 12191290"/>
              <a:gd name="connsiteY1" fmla="*/ 3799709 h 3804483"/>
              <a:gd name="connsiteX2" fmla="*/ 4808533 w 12191290"/>
              <a:gd name="connsiteY2" fmla="*/ 3029160 h 3804483"/>
              <a:gd name="connsiteX3" fmla="*/ 12191290 w 12191290"/>
              <a:gd name="connsiteY3" fmla="*/ 1838485 h 3804483"/>
              <a:gd name="connsiteX4" fmla="*/ 12191290 w 12191290"/>
              <a:gd name="connsiteY4" fmla="*/ 0 h 3804483"/>
              <a:gd name="connsiteX5" fmla="*/ 0 w 12191290"/>
              <a:gd name="connsiteY5" fmla="*/ 0 h 380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290" h="3804483">
                <a:moveTo>
                  <a:pt x="0" y="3804483"/>
                </a:moveTo>
                <a:lnTo>
                  <a:pt x="32464" y="3799709"/>
                </a:lnTo>
                <a:lnTo>
                  <a:pt x="4808533" y="3029160"/>
                </a:lnTo>
                <a:lnTo>
                  <a:pt x="12191290" y="1838485"/>
                </a:lnTo>
                <a:lnTo>
                  <a:pt x="1219129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E58C935-9292-F246-3368-8877582CBA66}"/>
              </a:ext>
            </a:extLst>
          </p:cNvPr>
          <p:cNvSpPr/>
          <p:nvPr userDrawn="1"/>
        </p:nvSpPr>
        <p:spPr>
          <a:xfrm flipV="1">
            <a:off x="8492435" y="4547828"/>
            <a:ext cx="3698856" cy="2310172"/>
          </a:xfrm>
          <a:custGeom>
            <a:avLst/>
            <a:gdLst>
              <a:gd name="connsiteX0" fmla="*/ 775161 w 3698856"/>
              <a:gd name="connsiteY0" fmla="*/ 2310172 h 2310172"/>
              <a:gd name="connsiteX1" fmla="*/ 3698856 w 3698856"/>
              <a:gd name="connsiteY1" fmla="*/ 1838485 h 2310172"/>
              <a:gd name="connsiteX2" fmla="*/ 3698856 w 3698856"/>
              <a:gd name="connsiteY2" fmla="*/ 0 h 2310172"/>
              <a:gd name="connsiteX3" fmla="*/ 0 w 3698856"/>
              <a:gd name="connsiteY3" fmla="*/ 0 h 231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856" h="2310172">
                <a:moveTo>
                  <a:pt x="775161" y="2310172"/>
                </a:moveTo>
                <a:lnTo>
                  <a:pt x="3698856" y="1838485"/>
                </a:lnTo>
                <a:lnTo>
                  <a:pt x="36988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959" y="357225"/>
            <a:ext cx="1822679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9760"/>
            <a:ext cx="7543890" cy="72000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4140180"/>
            <a:ext cx="6016071" cy="14542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BC42D5-7947-BB58-6D0F-7CD8B8609C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5409" y="4502785"/>
            <a:ext cx="2843201" cy="1997990"/>
          </a:xfrm>
        </p:spPr>
        <p:txBody>
          <a:bodyPr anchor="b" anchorCtr="0"/>
          <a:lstStyle>
            <a:lvl1pPr algn="r">
              <a:lnSpc>
                <a:spcPct val="108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05735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7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7460"/>
            <a:ext cx="10417215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75927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_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997460"/>
            <a:ext cx="9698079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FE3207ED-9EA3-5D9B-8BD9-2CAC55A5F01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58852" y="1659333"/>
            <a:ext cx="1593748" cy="270000"/>
          </a:xfrm>
          <a:custGeom>
            <a:avLst/>
            <a:gdLst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1904872 h 2173982"/>
              <a:gd name="connsiteX8" fmla="*/ 1080001 w 2160003"/>
              <a:gd name="connsiteY8" fmla="*/ 2173982 h 2173982"/>
              <a:gd name="connsiteX9" fmla="*/ 0 w 2160003"/>
              <a:gd name="connsiteY9" fmla="*/ 1808052 h 2173982"/>
              <a:gd name="connsiteX10" fmla="*/ 0 w 2160003"/>
              <a:gd name="connsiteY10" fmla="*/ 2 h 2173982"/>
              <a:gd name="connsiteX11" fmla="*/ 611433 w 2160003"/>
              <a:gd name="connsiteY11" fmla="*/ 2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2173982 h 2173982"/>
              <a:gd name="connsiteX8" fmla="*/ 0 w 2160003"/>
              <a:gd name="connsiteY8" fmla="*/ 1808052 h 2173982"/>
              <a:gd name="connsiteX9" fmla="*/ 0 w 2160003"/>
              <a:gd name="connsiteY9" fmla="*/ 2 h 2173982"/>
              <a:gd name="connsiteX10" fmla="*/ 611433 w 2160003"/>
              <a:gd name="connsiteY10" fmla="*/ 2 h 2173982"/>
              <a:gd name="connsiteX11" fmla="*/ 611433 w 2160003"/>
              <a:gd name="connsiteY11" fmla="*/ 0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10" fmla="*/ 611433 w 2160003"/>
              <a:gd name="connsiteY10" fmla="*/ 0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2160003 w 2160003"/>
              <a:gd name="connsiteY2" fmla="*/ 1 h 2173982"/>
              <a:gd name="connsiteX3" fmla="*/ 2160003 w 2160003"/>
              <a:gd name="connsiteY3" fmla="*/ 1808051 h 2173982"/>
              <a:gd name="connsiteX4" fmla="*/ 1080003 w 2160003"/>
              <a:gd name="connsiteY4" fmla="*/ 2173981 h 2173982"/>
              <a:gd name="connsiteX5" fmla="*/ 1080001 w 2160003"/>
              <a:gd name="connsiteY5" fmla="*/ 2173982 h 2173982"/>
              <a:gd name="connsiteX6" fmla="*/ 0 w 2160003"/>
              <a:gd name="connsiteY6" fmla="*/ 1808052 h 2173982"/>
              <a:gd name="connsiteX7" fmla="*/ 0 w 2160003"/>
              <a:gd name="connsiteY7" fmla="*/ 2 h 2173982"/>
              <a:gd name="connsiteX8" fmla="*/ 611433 w 2160003"/>
              <a:gd name="connsiteY8" fmla="*/ 2 h 2173982"/>
              <a:gd name="connsiteX0" fmla="*/ 611433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7" fmla="*/ 611433 w 2160003"/>
              <a:gd name="connsiteY7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91440 w 2160003"/>
              <a:gd name="connsiteY6" fmla="*/ 9144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0" fmla="*/ 2160003 w 2160003"/>
              <a:gd name="connsiteY0" fmla="*/ 0 h 2173981"/>
              <a:gd name="connsiteX1" fmla="*/ 2160003 w 2160003"/>
              <a:gd name="connsiteY1" fmla="*/ 1808050 h 2173981"/>
              <a:gd name="connsiteX2" fmla="*/ 1080003 w 2160003"/>
              <a:gd name="connsiteY2" fmla="*/ 2173980 h 2173981"/>
              <a:gd name="connsiteX3" fmla="*/ 1080001 w 2160003"/>
              <a:gd name="connsiteY3" fmla="*/ 2173981 h 2173981"/>
              <a:gd name="connsiteX4" fmla="*/ 0 w 2160003"/>
              <a:gd name="connsiteY4" fmla="*/ 1808051 h 2173981"/>
              <a:gd name="connsiteX0" fmla="*/ 2160003 w 2160003"/>
              <a:gd name="connsiteY0" fmla="*/ 0 h 365931"/>
              <a:gd name="connsiteX1" fmla="*/ 1080003 w 2160003"/>
              <a:gd name="connsiteY1" fmla="*/ 365930 h 365931"/>
              <a:gd name="connsiteX2" fmla="*/ 1080001 w 2160003"/>
              <a:gd name="connsiteY2" fmla="*/ 365931 h 365931"/>
              <a:gd name="connsiteX3" fmla="*/ 0 w 2160003"/>
              <a:gd name="connsiteY3" fmla="*/ 1 h 3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3" h="365931">
                <a:moveTo>
                  <a:pt x="2160003" y="0"/>
                </a:moveTo>
                <a:lnTo>
                  <a:pt x="1080003" y="365930"/>
                </a:lnTo>
                <a:cubicBezTo>
                  <a:pt x="1080002" y="365930"/>
                  <a:pt x="1080002" y="365931"/>
                  <a:pt x="1080001" y="365931"/>
                </a:cubicBezTo>
                <a:lnTo>
                  <a:pt x="0" y="1"/>
                </a:ln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552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1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9FA0EB96-06BA-00F0-B201-3AFE809CD712}"/>
              </a:ext>
            </a:extLst>
          </p:cNvPr>
          <p:cNvSpPr/>
          <p:nvPr/>
        </p:nvSpPr>
        <p:spPr>
          <a:xfrm>
            <a:off x="3988720" y="0"/>
            <a:ext cx="7514191" cy="1440371"/>
          </a:xfrm>
          <a:custGeom>
            <a:avLst/>
            <a:gdLst>
              <a:gd name="connsiteX0" fmla="*/ 6777767 w 7514191"/>
              <a:gd name="connsiteY0" fmla="*/ 1440371 h 1440371"/>
              <a:gd name="connsiteX1" fmla="*/ 7514191 w 7514191"/>
              <a:gd name="connsiteY1" fmla="*/ 0 h 1440371"/>
              <a:gd name="connsiteX2" fmla="*/ 1346766 w 7514191"/>
              <a:gd name="connsiteY2" fmla="*/ 0 h 1440371"/>
              <a:gd name="connsiteX3" fmla="*/ 0 w 7514191"/>
              <a:gd name="connsiteY3" fmla="*/ 0 h 14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4191" h="1440371">
                <a:moveTo>
                  <a:pt x="6777767" y="1440371"/>
                </a:moveTo>
                <a:lnTo>
                  <a:pt x="7514191" y="0"/>
                </a:lnTo>
                <a:lnTo>
                  <a:pt x="134676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B00"/>
          </a:solidFill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D495A515-F884-928F-4FB5-841BE90A6C19}"/>
              </a:ext>
            </a:extLst>
          </p:cNvPr>
          <p:cNvGrpSpPr/>
          <p:nvPr userDrawn="1"/>
        </p:nvGrpSpPr>
        <p:grpSpPr>
          <a:xfrm>
            <a:off x="10766486" y="0"/>
            <a:ext cx="1428910" cy="1744109"/>
            <a:chOff x="10766486" y="0"/>
            <a:chExt cx="1428910" cy="1744109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88F07E9-AF7E-F9AF-F591-40735988C0CA}"/>
                </a:ext>
              </a:extLst>
            </p:cNvPr>
            <p:cNvSpPr/>
            <p:nvPr/>
          </p:nvSpPr>
          <p:spPr>
            <a:xfrm>
              <a:off x="11576457" y="1613253"/>
              <a:ext cx="618939" cy="130856"/>
            </a:xfrm>
            <a:custGeom>
              <a:avLst/>
              <a:gdLst>
                <a:gd name="connsiteX0" fmla="*/ 618940 w 618939"/>
                <a:gd name="connsiteY0" fmla="*/ 130856 h 130856"/>
                <a:gd name="connsiteX1" fmla="*/ 0 w 618939"/>
                <a:gd name="connsiteY1" fmla="*/ 0 h 130856"/>
                <a:gd name="connsiteX2" fmla="*/ 618940 w 618939"/>
                <a:gd name="connsiteY2" fmla="*/ 130856 h 13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939" h="130856">
                  <a:moveTo>
                    <a:pt x="618940" y="130856"/>
                  </a:moveTo>
                  <a:lnTo>
                    <a:pt x="0" y="0"/>
                  </a:lnTo>
                  <a:lnTo>
                    <a:pt x="618940" y="130856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F8852A45-666C-3331-3B55-9A66A6736588}"/>
                </a:ext>
              </a:extLst>
            </p:cNvPr>
            <p:cNvSpPr/>
            <p:nvPr/>
          </p:nvSpPr>
          <p:spPr>
            <a:xfrm>
              <a:off x="10766486" y="0"/>
              <a:ext cx="1428910" cy="1744109"/>
            </a:xfrm>
            <a:custGeom>
              <a:avLst/>
              <a:gdLst>
                <a:gd name="connsiteX0" fmla="*/ 1428910 w 1428910"/>
                <a:gd name="connsiteY0" fmla="*/ 0 h 1744109"/>
                <a:gd name="connsiteX1" fmla="*/ 736424 w 1428910"/>
                <a:gd name="connsiteY1" fmla="*/ 0 h 1744109"/>
                <a:gd name="connsiteX2" fmla="*/ 0 w 1428910"/>
                <a:gd name="connsiteY2" fmla="*/ 1440371 h 1744109"/>
                <a:gd name="connsiteX3" fmla="*/ 809970 w 1428910"/>
                <a:gd name="connsiteY3" fmla="*/ 1613254 h 1744109"/>
                <a:gd name="connsiteX4" fmla="*/ 1428910 w 1428910"/>
                <a:gd name="connsiteY4" fmla="*/ 1744110 h 17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910" h="1744109">
                  <a:moveTo>
                    <a:pt x="1428910" y="0"/>
                  </a:moveTo>
                  <a:lnTo>
                    <a:pt x="736424" y="0"/>
                  </a:lnTo>
                  <a:lnTo>
                    <a:pt x="0" y="1440371"/>
                  </a:lnTo>
                  <a:lnTo>
                    <a:pt x="809970" y="1613254"/>
                  </a:lnTo>
                  <a:lnTo>
                    <a:pt x="1428910" y="1744110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1FD2863F-C643-9A87-F48F-FD454048898C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720725" y="1799999"/>
            <a:ext cx="7514191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932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6421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96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1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9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807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0405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14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8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9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33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50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3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8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7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8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E2D892AB-20E7-EA67-1855-5AD0E78080A6}"/>
              </a:ext>
            </a:extLst>
          </p:cNvPr>
          <p:cNvGrpSpPr/>
          <p:nvPr userDrawn="1"/>
        </p:nvGrpSpPr>
        <p:grpSpPr>
          <a:xfrm>
            <a:off x="3988720" y="0"/>
            <a:ext cx="8206676" cy="1744109"/>
            <a:chOff x="3988720" y="0"/>
            <a:chExt cx="8206676" cy="1744109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9A553F3-0716-9C1E-E399-A85136BE49CE}"/>
                </a:ext>
              </a:extLst>
            </p:cNvPr>
            <p:cNvSpPr/>
            <p:nvPr/>
          </p:nvSpPr>
          <p:spPr>
            <a:xfrm>
              <a:off x="3988720" y="0"/>
              <a:ext cx="7514191" cy="1440371"/>
            </a:xfrm>
            <a:custGeom>
              <a:avLst/>
              <a:gdLst>
                <a:gd name="connsiteX0" fmla="*/ 6777767 w 7514191"/>
                <a:gd name="connsiteY0" fmla="*/ 1440371 h 1440371"/>
                <a:gd name="connsiteX1" fmla="*/ 7514191 w 7514191"/>
                <a:gd name="connsiteY1" fmla="*/ 0 h 1440371"/>
                <a:gd name="connsiteX2" fmla="*/ 1346766 w 7514191"/>
                <a:gd name="connsiteY2" fmla="*/ 0 h 1440371"/>
                <a:gd name="connsiteX3" fmla="*/ 0 w 7514191"/>
                <a:gd name="connsiteY3" fmla="*/ 0 h 14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4191" h="1440371">
                  <a:moveTo>
                    <a:pt x="6777767" y="1440371"/>
                  </a:moveTo>
                  <a:lnTo>
                    <a:pt x="7514191" y="0"/>
                  </a:lnTo>
                  <a:lnTo>
                    <a:pt x="13467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7" name="Graphic 8">
              <a:extLst>
                <a:ext uri="{FF2B5EF4-FFF2-40B4-BE49-F238E27FC236}">
                  <a16:creationId xmlns:a16="http://schemas.microsoft.com/office/drawing/2014/main" id="{52FC55ED-1C69-7C19-505D-CB83329CE4F6}"/>
                </a:ext>
              </a:extLst>
            </p:cNvPr>
            <p:cNvGrpSpPr/>
            <p:nvPr userDrawn="1"/>
          </p:nvGrpSpPr>
          <p:grpSpPr>
            <a:xfrm>
              <a:off x="10766486" y="0"/>
              <a:ext cx="1428910" cy="1744109"/>
              <a:chOff x="10766486" y="0"/>
              <a:chExt cx="1428910" cy="1744109"/>
            </a:xfrm>
            <a:solidFill>
              <a:srgbClr val="F5F5ED"/>
            </a:solidFill>
          </p:grpSpPr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383ED650-7AAA-9D20-4097-67D3A37B2369}"/>
                  </a:ext>
                </a:extLst>
              </p:cNvPr>
              <p:cNvSpPr/>
              <p:nvPr/>
            </p:nvSpPr>
            <p:spPr>
              <a:xfrm>
                <a:off x="11576457" y="1613253"/>
                <a:ext cx="618939" cy="130856"/>
              </a:xfrm>
              <a:custGeom>
                <a:avLst/>
                <a:gdLst>
                  <a:gd name="connsiteX0" fmla="*/ 618940 w 618939"/>
                  <a:gd name="connsiteY0" fmla="*/ 130856 h 130856"/>
                  <a:gd name="connsiteX1" fmla="*/ 0 w 618939"/>
                  <a:gd name="connsiteY1" fmla="*/ 0 h 130856"/>
                  <a:gd name="connsiteX2" fmla="*/ 618940 w 618939"/>
                  <a:gd name="connsiteY2" fmla="*/ 130856 h 13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939" h="130856">
                    <a:moveTo>
                      <a:pt x="618940" y="130856"/>
                    </a:moveTo>
                    <a:lnTo>
                      <a:pt x="0" y="0"/>
                    </a:lnTo>
                    <a:lnTo>
                      <a:pt x="618940" y="130856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9" name="Vrije vorm: vorm 28">
                <a:extLst>
                  <a:ext uri="{FF2B5EF4-FFF2-40B4-BE49-F238E27FC236}">
                    <a16:creationId xmlns:a16="http://schemas.microsoft.com/office/drawing/2014/main" id="{76482D54-D070-37F1-F511-49A9D3672D0A}"/>
                  </a:ext>
                </a:extLst>
              </p:cNvPr>
              <p:cNvSpPr/>
              <p:nvPr/>
            </p:nvSpPr>
            <p:spPr>
              <a:xfrm>
                <a:off x="10766486" y="0"/>
                <a:ext cx="1428910" cy="1744109"/>
              </a:xfrm>
              <a:custGeom>
                <a:avLst/>
                <a:gdLst>
                  <a:gd name="connsiteX0" fmla="*/ 1428910 w 1428910"/>
                  <a:gd name="connsiteY0" fmla="*/ 0 h 1744109"/>
                  <a:gd name="connsiteX1" fmla="*/ 736424 w 1428910"/>
                  <a:gd name="connsiteY1" fmla="*/ 0 h 1744109"/>
                  <a:gd name="connsiteX2" fmla="*/ 0 w 1428910"/>
                  <a:gd name="connsiteY2" fmla="*/ 1440371 h 1744109"/>
                  <a:gd name="connsiteX3" fmla="*/ 809970 w 1428910"/>
                  <a:gd name="connsiteY3" fmla="*/ 1613254 h 1744109"/>
                  <a:gd name="connsiteX4" fmla="*/ 1428910 w 1428910"/>
                  <a:gd name="connsiteY4" fmla="*/ 1744110 h 174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910" h="1744109">
                    <a:moveTo>
                      <a:pt x="1428910" y="0"/>
                    </a:moveTo>
                    <a:lnTo>
                      <a:pt x="736424" y="0"/>
                    </a:lnTo>
                    <a:lnTo>
                      <a:pt x="0" y="1440371"/>
                    </a:lnTo>
                    <a:lnTo>
                      <a:pt x="809970" y="1613254"/>
                    </a:lnTo>
                    <a:lnTo>
                      <a:pt x="1428910" y="174411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0A883F0C-A468-A4F2-708A-329C38F36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38217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2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9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ep 25">
            <a:extLst>
              <a:ext uri="{FF2B5EF4-FFF2-40B4-BE49-F238E27FC236}">
                <a16:creationId xmlns:a16="http://schemas.microsoft.com/office/drawing/2014/main" id="{14D3FD3D-EBD5-6029-A3D3-335F08F570DF}"/>
              </a:ext>
            </a:extLst>
          </p:cNvPr>
          <p:cNvGrpSpPr/>
          <p:nvPr userDrawn="1"/>
        </p:nvGrpSpPr>
        <p:grpSpPr>
          <a:xfrm>
            <a:off x="0" y="5115066"/>
            <a:ext cx="8203105" cy="1743351"/>
            <a:chOff x="0" y="5115066"/>
            <a:chExt cx="8203105" cy="1743351"/>
          </a:xfrm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108BC78-C6E3-06A7-581D-618E2C8EB5A8}"/>
                </a:ext>
              </a:extLst>
            </p:cNvPr>
            <p:cNvSpPr/>
            <p:nvPr/>
          </p:nvSpPr>
          <p:spPr>
            <a:xfrm>
              <a:off x="692184" y="5418673"/>
              <a:ext cx="7510921" cy="1439744"/>
            </a:xfrm>
            <a:custGeom>
              <a:avLst/>
              <a:gdLst>
                <a:gd name="connsiteX0" fmla="*/ 736103 w 7510921"/>
                <a:gd name="connsiteY0" fmla="*/ 0 h 1439744"/>
                <a:gd name="connsiteX1" fmla="*/ 0 w 7510921"/>
                <a:gd name="connsiteY1" fmla="*/ 1439744 h 1439744"/>
                <a:gd name="connsiteX2" fmla="*/ 6164741 w 7510921"/>
                <a:gd name="connsiteY2" fmla="*/ 1439744 h 1439744"/>
                <a:gd name="connsiteX3" fmla="*/ 7510922 w 7510921"/>
                <a:gd name="connsiteY3" fmla="*/ 1439744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736103" y="0"/>
                  </a:moveTo>
                  <a:lnTo>
                    <a:pt x="0" y="1439744"/>
                  </a:lnTo>
                  <a:lnTo>
                    <a:pt x="6164741" y="1439744"/>
                  </a:lnTo>
                  <a:lnTo>
                    <a:pt x="7510922" y="1439744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23" name="Graphic 18">
              <a:extLst>
                <a:ext uri="{FF2B5EF4-FFF2-40B4-BE49-F238E27FC236}">
                  <a16:creationId xmlns:a16="http://schemas.microsoft.com/office/drawing/2014/main" id="{7C96D839-50CE-20D7-7B92-519E06C37B36}"/>
                </a:ext>
              </a:extLst>
            </p:cNvPr>
            <p:cNvGrpSpPr/>
            <p:nvPr/>
          </p:nvGrpSpPr>
          <p:grpSpPr>
            <a:xfrm>
              <a:off x="0" y="5115066"/>
              <a:ext cx="1428287" cy="1743351"/>
              <a:chOff x="0" y="5115066"/>
              <a:chExt cx="1428287" cy="1743351"/>
            </a:xfrm>
            <a:solidFill>
              <a:srgbClr val="F5F5ED"/>
            </a:solidFill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7CDB918D-C060-A6DE-BA92-6B51F1F6EC97}"/>
                  </a:ext>
                </a:extLst>
              </p:cNvPr>
              <p:cNvSpPr/>
              <p:nvPr/>
            </p:nvSpPr>
            <p:spPr>
              <a:xfrm>
                <a:off x="0" y="5115066"/>
                <a:ext cx="618670" cy="130799"/>
              </a:xfrm>
              <a:custGeom>
                <a:avLst/>
                <a:gdLst>
                  <a:gd name="connsiteX0" fmla="*/ 0 w 618670"/>
                  <a:gd name="connsiteY0" fmla="*/ 0 h 130799"/>
                  <a:gd name="connsiteX1" fmla="*/ 618670 w 618670"/>
                  <a:gd name="connsiteY1" fmla="*/ 130799 h 130799"/>
                  <a:gd name="connsiteX2" fmla="*/ 0 w 618670"/>
                  <a:gd name="connsiteY2" fmla="*/ 0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0" y="0"/>
                    </a:move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C495C490-9AFB-AD07-4231-FFD62E899D0A}"/>
                  </a:ext>
                </a:extLst>
              </p:cNvPr>
              <p:cNvSpPr/>
              <p:nvPr/>
            </p:nvSpPr>
            <p:spPr>
              <a:xfrm>
                <a:off x="0" y="5115066"/>
                <a:ext cx="1428287" cy="1743351"/>
              </a:xfrm>
              <a:custGeom>
                <a:avLst/>
                <a:gdLst>
                  <a:gd name="connsiteX0" fmla="*/ 0 w 1428287"/>
                  <a:gd name="connsiteY0" fmla="*/ 1743351 h 1743351"/>
                  <a:gd name="connsiteX1" fmla="*/ 692185 w 1428287"/>
                  <a:gd name="connsiteY1" fmla="*/ 1743351 h 1743351"/>
                  <a:gd name="connsiteX2" fmla="*/ 1428288 w 1428287"/>
                  <a:gd name="connsiteY2" fmla="*/ 303607 h 1743351"/>
                  <a:gd name="connsiteX3" fmla="*/ 618670 w 1428287"/>
                  <a:gd name="connsiteY3" fmla="*/ 130799 h 1743351"/>
                  <a:gd name="connsiteX4" fmla="*/ 0 w 1428287"/>
                  <a:gd name="connsiteY4" fmla="*/ 0 h 17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7" h="1743351">
                    <a:moveTo>
                      <a:pt x="0" y="1743351"/>
                    </a:moveTo>
                    <a:lnTo>
                      <a:pt x="692185" y="1743351"/>
                    </a:lnTo>
                    <a:lnTo>
                      <a:pt x="1428288" y="303607"/>
                    </a:ln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6D3ADD83-C7B7-FF65-BBF1-BFAF65A093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587"/>
            <a:ext cx="4200845" cy="5420378"/>
          </a:xfrm>
          <a:custGeom>
            <a:avLst/>
            <a:gdLst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500563 w 4500563"/>
              <a:gd name="connsiteY2" fmla="*/ 3079 h 5420378"/>
              <a:gd name="connsiteX3" fmla="*/ 4200845 w 4500563"/>
              <a:gd name="connsiteY3" fmla="*/ 3079 h 5420378"/>
              <a:gd name="connsiteX4" fmla="*/ 1428836 w 4500563"/>
              <a:gd name="connsiteY4" fmla="*/ 5420378 h 5420378"/>
              <a:gd name="connsiteX5" fmla="*/ 1428288 w 4500563"/>
              <a:gd name="connsiteY5" fmla="*/ 5420261 h 5420378"/>
              <a:gd name="connsiteX6" fmla="*/ 618670 w 4500563"/>
              <a:gd name="connsiteY6" fmla="*/ 5247453 h 5420378"/>
              <a:gd name="connsiteX7" fmla="*/ 0 w 4500563"/>
              <a:gd name="connsiteY7" fmla="*/ 5116654 h 5420378"/>
              <a:gd name="connsiteX0" fmla="*/ 0 w 4500563"/>
              <a:gd name="connsiteY0" fmla="*/ 0 h 5420378"/>
              <a:gd name="connsiteX1" fmla="*/ 4500563 w 4500563"/>
              <a:gd name="connsiteY1" fmla="*/ 0 h 5420378"/>
              <a:gd name="connsiteX2" fmla="*/ 4200845 w 4500563"/>
              <a:gd name="connsiteY2" fmla="*/ 3079 h 5420378"/>
              <a:gd name="connsiteX3" fmla="*/ 1428836 w 4500563"/>
              <a:gd name="connsiteY3" fmla="*/ 5420378 h 5420378"/>
              <a:gd name="connsiteX4" fmla="*/ 1428288 w 4500563"/>
              <a:gd name="connsiteY4" fmla="*/ 5420261 h 5420378"/>
              <a:gd name="connsiteX5" fmla="*/ 618670 w 4500563"/>
              <a:gd name="connsiteY5" fmla="*/ 5247453 h 5420378"/>
              <a:gd name="connsiteX6" fmla="*/ 0 w 4500563"/>
              <a:gd name="connsiteY6" fmla="*/ 5116654 h 5420378"/>
              <a:gd name="connsiteX7" fmla="*/ 0 w 4500563"/>
              <a:gd name="connsiteY7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618670 w 4200845"/>
              <a:gd name="connsiteY4" fmla="*/ 5247453 h 5420378"/>
              <a:gd name="connsiteX5" fmla="*/ 0 w 4200845"/>
              <a:gd name="connsiteY5" fmla="*/ 5116654 h 5420378"/>
              <a:gd name="connsiteX6" fmla="*/ 0 w 4200845"/>
              <a:gd name="connsiteY6" fmla="*/ 0 h 5420378"/>
              <a:gd name="connsiteX0" fmla="*/ 0 w 4200845"/>
              <a:gd name="connsiteY0" fmla="*/ 0 h 5420378"/>
              <a:gd name="connsiteX1" fmla="*/ 4200845 w 4200845"/>
              <a:gd name="connsiteY1" fmla="*/ 3079 h 5420378"/>
              <a:gd name="connsiteX2" fmla="*/ 1428836 w 4200845"/>
              <a:gd name="connsiteY2" fmla="*/ 5420378 h 5420378"/>
              <a:gd name="connsiteX3" fmla="*/ 1428288 w 4200845"/>
              <a:gd name="connsiteY3" fmla="*/ 5420261 h 5420378"/>
              <a:gd name="connsiteX4" fmla="*/ 0 w 4200845"/>
              <a:gd name="connsiteY4" fmla="*/ 5116654 h 5420378"/>
              <a:gd name="connsiteX5" fmla="*/ 0 w 4200845"/>
              <a:gd name="connsiteY5" fmla="*/ 0 h 54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845" h="5420378">
                <a:moveTo>
                  <a:pt x="0" y="0"/>
                </a:moveTo>
                <a:lnTo>
                  <a:pt x="4200845" y="3079"/>
                </a:lnTo>
                <a:lnTo>
                  <a:pt x="1428836" y="5420378"/>
                </a:lnTo>
                <a:lnTo>
                  <a:pt x="1428288" y="5420261"/>
                </a:lnTo>
                <a:lnTo>
                  <a:pt x="0" y="511665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2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77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CF44775D-F373-E368-DEC0-9294A9553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5873" y="-1"/>
            <a:ext cx="4727049" cy="6858000"/>
          </a:xfrm>
          <a:custGeom>
            <a:avLst/>
            <a:gdLst>
              <a:gd name="connsiteX0" fmla="*/ 0 w 6170612"/>
              <a:gd name="connsiteY0" fmla="*/ 0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0 w 6170612"/>
              <a:gd name="connsiteY0" fmla="*/ 2983 h 6858000"/>
              <a:gd name="connsiteX1" fmla="*/ 6170612 w 6170612"/>
              <a:gd name="connsiteY1" fmla="*/ 0 h 6858000"/>
              <a:gd name="connsiteX2" fmla="*/ 6170612 w 6170612"/>
              <a:gd name="connsiteY2" fmla="*/ 2984 h 6858000"/>
              <a:gd name="connsiteX3" fmla="*/ 3555443 w 6170612"/>
              <a:gd name="connsiteY3" fmla="*/ 2984 h 6858000"/>
              <a:gd name="connsiteX4" fmla="*/ 3687197 w 6170612"/>
              <a:gd name="connsiteY4" fmla="*/ 621654 h 6858000"/>
              <a:gd name="connsiteX5" fmla="*/ 3859050 w 6170612"/>
              <a:gd name="connsiteY5" fmla="*/ 1431272 h 6858000"/>
              <a:gd name="connsiteX6" fmla="*/ 5012922 w 6170612"/>
              <a:gd name="connsiteY6" fmla="*/ 6858000 h 6858000"/>
              <a:gd name="connsiteX7" fmla="*/ 285873 w 6170612"/>
              <a:gd name="connsiteY7" fmla="*/ 6858000 h 6858000"/>
              <a:gd name="connsiteX8" fmla="*/ 1400600 w 6170612"/>
              <a:gd name="connsiteY8" fmla="*/ 1619353 h 6858000"/>
              <a:gd name="connsiteX9" fmla="*/ 1399836 w 6170612"/>
              <a:gd name="connsiteY9" fmla="*/ 1618962 h 6858000"/>
              <a:gd name="connsiteX10" fmla="*/ 1439744 w 6170612"/>
              <a:gd name="connsiteY10" fmla="*/ 1431271 h 6858000"/>
              <a:gd name="connsiteX11" fmla="*/ 1612552 w 6170612"/>
              <a:gd name="connsiteY11" fmla="*/ 621653 h 6858000"/>
              <a:gd name="connsiteX12" fmla="*/ 1743351 w 6170612"/>
              <a:gd name="connsiteY12" fmla="*/ 2983 h 6858000"/>
              <a:gd name="connsiteX13" fmla="*/ 1743350 w 6170612"/>
              <a:gd name="connsiteY13" fmla="*/ 2983 h 6858000"/>
              <a:gd name="connsiteX14" fmla="*/ 0 w 6170612"/>
              <a:gd name="connsiteY14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5884739 w 5884739"/>
              <a:gd name="connsiteY2" fmla="*/ 2984 h 6858000"/>
              <a:gd name="connsiteX3" fmla="*/ 3269570 w 5884739"/>
              <a:gd name="connsiteY3" fmla="*/ 2984 h 6858000"/>
              <a:gd name="connsiteX4" fmla="*/ 3401324 w 5884739"/>
              <a:gd name="connsiteY4" fmla="*/ 621654 h 6858000"/>
              <a:gd name="connsiteX5" fmla="*/ 3573177 w 5884739"/>
              <a:gd name="connsiteY5" fmla="*/ 1431272 h 6858000"/>
              <a:gd name="connsiteX6" fmla="*/ 4727049 w 5884739"/>
              <a:gd name="connsiteY6" fmla="*/ 6858000 h 6858000"/>
              <a:gd name="connsiteX7" fmla="*/ 0 w 5884739"/>
              <a:gd name="connsiteY7" fmla="*/ 6858000 h 6858000"/>
              <a:gd name="connsiteX8" fmla="*/ 1114727 w 5884739"/>
              <a:gd name="connsiteY8" fmla="*/ 1619353 h 6858000"/>
              <a:gd name="connsiteX9" fmla="*/ 1113963 w 5884739"/>
              <a:gd name="connsiteY9" fmla="*/ 1618962 h 6858000"/>
              <a:gd name="connsiteX10" fmla="*/ 1153871 w 5884739"/>
              <a:gd name="connsiteY10" fmla="*/ 1431271 h 6858000"/>
              <a:gd name="connsiteX11" fmla="*/ 1326679 w 5884739"/>
              <a:gd name="connsiteY11" fmla="*/ 621653 h 6858000"/>
              <a:gd name="connsiteX12" fmla="*/ 1457478 w 5884739"/>
              <a:gd name="connsiteY12" fmla="*/ 2983 h 6858000"/>
              <a:gd name="connsiteX13" fmla="*/ 1457477 w 5884739"/>
              <a:gd name="connsiteY13" fmla="*/ 2983 h 6858000"/>
              <a:gd name="connsiteX0" fmla="*/ 1457477 w 5884739"/>
              <a:gd name="connsiteY0" fmla="*/ 2983 h 6858000"/>
              <a:gd name="connsiteX1" fmla="*/ 5884739 w 5884739"/>
              <a:gd name="connsiteY1" fmla="*/ 0 h 6858000"/>
              <a:gd name="connsiteX2" fmla="*/ 3269570 w 5884739"/>
              <a:gd name="connsiteY2" fmla="*/ 2984 h 6858000"/>
              <a:gd name="connsiteX3" fmla="*/ 3401324 w 5884739"/>
              <a:gd name="connsiteY3" fmla="*/ 621654 h 6858000"/>
              <a:gd name="connsiteX4" fmla="*/ 3573177 w 5884739"/>
              <a:gd name="connsiteY4" fmla="*/ 1431272 h 6858000"/>
              <a:gd name="connsiteX5" fmla="*/ 4727049 w 5884739"/>
              <a:gd name="connsiteY5" fmla="*/ 6858000 h 6858000"/>
              <a:gd name="connsiteX6" fmla="*/ 0 w 5884739"/>
              <a:gd name="connsiteY6" fmla="*/ 6858000 h 6858000"/>
              <a:gd name="connsiteX7" fmla="*/ 1114727 w 5884739"/>
              <a:gd name="connsiteY7" fmla="*/ 1619353 h 6858000"/>
              <a:gd name="connsiteX8" fmla="*/ 1113963 w 5884739"/>
              <a:gd name="connsiteY8" fmla="*/ 1618962 h 6858000"/>
              <a:gd name="connsiteX9" fmla="*/ 1153871 w 5884739"/>
              <a:gd name="connsiteY9" fmla="*/ 1431271 h 6858000"/>
              <a:gd name="connsiteX10" fmla="*/ 1326679 w 5884739"/>
              <a:gd name="connsiteY10" fmla="*/ 621653 h 6858000"/>
              <a:gd name="connsiteX11" fmla="*/ 1457478 w 5884739"/>
              <a:gd name="connsiteY11" fmla="*/ 2983 h 6858000"/>
              <a:gd name="connsiteX12" fmla="*/ 1457477 w 5884739"/>
              <a:gd name="connsiteY12" fmla="*/ 2983 h 6858000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3573177 w 4727049"/>
              <a:gd name="connsiteY3" fmla="*/ 1428289 h 6855017"/>
              <a:gd name="connsiteX4" fmla="*/ 4727049 w 4727049"/>
              <a:gd name="connsiteY4" fmla="*/ 6855017 h 6855017"/>
              <a:gd name="connsiteX5" fmla="*/ 0 w 4727049"/>
              <a:gd name="connsiteY5" fmla="*/ 6855017 h 6855017"/>
              <a:gd name="connsiteX6" fmla="*/ 1114727 w 4727049"/>
              <a:gd name="connsiteY6" fmla="*/ 1616370 h 6855017"/>
              <a:gd name="connsiteX7" fmla="*/ 1113963 w 4727049"/>
              <a:gd name="connsiteY7" fmla="*/ 1615979 h 6855017"/>
              <a:gd name="connsiteX8" fmla="*/ 1153871 w 4727049"/>
              <a:gd name="connsiteY8" fmla="*/ 1428288 h 6855017"/>
              <a:gd name="connsiteX9" fmla="*/ 1326679 w 4727049"/>
              <a:gd name="connsiteY9" fmla="*/ 618670 h 6855017"/>
              <a:gd name="connsiteX10" fmla="*/ 1457478 w 4727049"/>
              <a:gd name="connsiteY10" fmla="*/ 0 h 6855017"/>
              <a:gd name="connsiteX11" fmla="*/ 1457477 w 4727049"/>
              <a:gd name="connsiteY11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3401324 w 4727049"/>
              <a:gd name="connsiteY2" fmla="*/ 618671 h 6855017"/>
              <a:gd name="connsiteX3" fmla="*/ 4727049 w 4727049"/>
              <a:gd name="connsiteY3" fmla="*/ 6855017 h 6855017"/>
              <a:gd name="connsiteX4" fmla="*/ 0 w 4727049"/>
              <a:gd name="connsiteY4" fmla="*/ 6855017 h 6855017"/>
              <a:gd name="connsiteX5" fmla="*/ 1114727 w 4727049"/>
              <a:gd name="connsiteY5" fmla="*/ 1616370 h 6855017"/>
              <a:gd name="connsiteX6" fmla="*/ 1113963 w 4727049"/>
              <a:gd name="connsiteY6" fmla="*/ 1615979 h 6855017"/>
              <a:gd name="connsiteX7" fmla="*/ 1153871 w 4727049"/>
              <a:gd name="connsiteY7" fmla="*/ 1428288 h 6855017"/>
              <a:gd name="connsiteX8" fmla="*/ 1326679 w 4727049"/>
              <a:gd name="connsiteY8" fmla="*/ 618670 h 6855017"/>
              <a:gd name="connsiteX9" fmla="*/ 1457478 w 4727049"/>
              <a:gd name="connsiteY9" fmla="*/ 0 h 6855017"/>
              <a:gd name="connsiteX10" fmla="*/ 1457477 w 4727049"/>
              <a:gd name="connsiteY10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326679 w 4727049"/>
              <a:gd name="connsiteY7" fmla="*/ 618670 h 6855017"/>
              <a:gd name="connsiteX8" fmla="*/ 1457478 w 4727049"/>
              <a:gd name="connsiteY8" fmla="*/ 0 h 6855017"/>
              <a:gd name="connsiteX9" fmla="*/ 1457477 w 4727049"/>
              <a:gd name="connsiteY9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153871 w 4727049"/>
              <a:gd name="connsiteY6" fmla="*/ 1428288 h 6855017"/>
              <a:gd name="connsiteX7" fmla="*/ 1457478 w 4727049"/>
              <a:gd name="connsiteY7" fmla="*/ 0 h 6855017"/>
              <a:gd name="connsiteX8" fmla="*/ 1457477 w 4727049"/>
              <a:gd name="connsiteY8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113963 w 4727049"/>
              <a:gd name="connsiteY5" fmla="*/ 1615979 h 6855017"/>
              <a:gd name="connsiteX6" fmla="*/ 1457478 w 4727049"/>
              <a:gd name="connsiteY6" fmla="*/ 0 h 6855017"/>
              <a:gd name="connsiteX7" fmla="*/ 1457477 w 4727049"/>
              <a:gd name="connsiteY7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114727 w 4727049"/>
              <a:gd name="connsiteY4" fmla="*/ 1616370 h 6855017"/>
              <a:gd name="connsiteX5" fmla="*/ 1457478 w 4727049"/>
              <a:gd name="connsiteY5" fmla="*/ 0 h 6855017"/>
              <a:gd name="connsiteX6" fmla="*/ 1457477 w 4727049"/>
              <a:gd name="connsiteY6" fmla="*/ 0 h 6855017"/>
              <a:gd name="connsiteX0" fmla="*/ 1457477 w 4727049"/>
              <a:gd name="connsiteY0" fmla="*/ 0 h 6855017"/>
              <a:gd name="connsiteX1" fmla="*/ 3269570 w 4727049"/>
              <a:gd name="connsiteY1" fmla="*/ 1 h 6855017"/>
              <a:gd name="connsiteX2" fmla="*/ 4727049 w 4727049"/>
              <a:gd name="connsiteY2" fmla="*/ 6855017 h 6855017"/>
              <a:gd name="connsiteX3" fmla="*/ 0 w 4727049"/>
              <a:gd name="connsiteY3" fmla="*/ 6855017 h 6855017"/>
              <a:gd name="connsiteX4" fmla="*/ 1457478 w 4727049"/>
              <a:gd name="connsiteY4" fmla="*/ 0 h 6855017"/>
              <a:gd name="connsiteX5" fmla="*/ 1457477 w 4727049"/>
              <a:gd name="connsiteY5" fmla="*/ 0 h 685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7049" h="6855017">
                <a:moveTo>
                  <a:pt x="1457477" y="0"/>
                </a:moveTo>
                <a:lnTo>
                  <a:pt x="3269570" y="1"/>
                </a:lnTo>
                <a:lnTo>
                  <a:pt x="4727049" y="6855017"/>
                </a:lnTo>
                <a:lnTo>
                  <a:pt x="0" y="6855017"/>
                </a:lnTo>
                <a:lnTo>
                  <a:pt x="1457478" y="0"/>
                </a:lnTo>
                <a:lnTo>
                  <a:pt x="145747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FFDC7654-383E-00E4-965D-745A326010FF}"/>
              </a:ext>
            </a:extLst>
          </p:cNvPr>
          <p:cNvGrpSpPr/>
          <p:nvPr userDrawn="1"/>
        </p:nvGrpSpPr>
        <p:grpSpPr>
          <a:xfrm>
            <a:off x="0" y="2984"/>
            <a:ext cx="1743351" cy="6856925"/>
            <a:chOff x="0" y="2984"/>
            <a:chExt cx="1743351" cy="6856925"/>
          </a:xfrm>
        </p:grpSpPr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4EB558-775D-518D-407F-86965B5855FD}"/>
                </a:ext>
              </a:extLst>
            </p:cNvPr>
            <p:cNvSpPr/>
            <p:nvPr/>
          </p:nvSpPr>
          <p:spPr>
            <a:xfrm>
              <a:off x="1612551" y="2984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E6D98EFB-F283-3877-9515-8B21BDBA6CC1}"/>
                </a:ext>
              </a:extLst>
            </p:cNvPr>
            <p:cNvSpPr/>
            <p:nvPr/>
          </p:nvSpPr>
          <p:spPr>
            <a:xfrm>
              <a:off x="0" y="2984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5A6E266-10BA-A208-C299-B85060F387EF}"/>
                </a:ext>
              </a:extLst>
            </p:cNvPr>
            <p:cNvSpPr/>
            <p:nvPr/>
          </p:nvSpPr>
          <p:spPr>
            <a:xfrm>
              <a:off x="0" y="903301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6544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56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DC5A6179-8385-16A4-DBCF-63A0FC6BB3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592" y="1492"/>
            <a:ext cx="5198898" cy="6858000"/>
          </a:xfrm>
          <a:custGeom>
            <a:avLst/>
            <a:gdLst>
              <a:gd name="connsiteX0" fmla="*/ 0 w 5484489"/>
              <a:gd name="connsiteY0" fmla="*/ 0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0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13" fmla="*/ 0 w 5484489"/>
              <a:gd name="connsiteY13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1665288 w 5484489"/>
              <a:gd name="connsiteY2" fmla="*/ 1491 h 6859588"/>
              <a:gd name="connsiteX3" fmla="*/ 5484489 w 5484489"/>
              <a:gd name="connsiteY3" fmla="*/ 1492 h 6859588"/>
              <a:gd name="connsiteX4" fmla="*/ 1977808 w 5484489"/>
              <a:gd name="connsiteY4" fmla="*/ 6859491 h 6859588"/>
              <a:gd name="connsiteX5" fmla="*/ 1665288 w 5484489"/>
              <a:gd name="connsiteY5" fmla="*/ 6859491 h 6859588"/>
              <a:gd name="connsiteX6" fmla="*/ 1665288 w 5484489"/>
              <a:gd name="connsiteY6" fmla="*/ 6859588 h 6859588"/>
              <a:gd name="connsiteX7" fmla="*/ 0 w 5484489"/>
              <a:gd name="connsiteY7" fmla="*/ 6859588 h 6859588"/>
              <a:gd name="connsiteX8" fmla="*/ 0 w 5484489"/>
              <a:gd name="connsiteY8" fmla="*/ 6859492 h 6859588"/>
              <a:gd name="connsiteX9" fmla="*/ 285591 w 5484489"/>
              <a:gd name="connsiteY9" fmla="*/ 6859492 h 6859588"/>
              <a:gd name="connsiteX10" fmla="*/ 285911 w 5484489"/>
              <a:gd name="connsiteY10" fmla="*/ 6857988 h 6859588"/>
              <a:gd name="connsiteX11" fmla="*/ 1744110 w 5484489"/>
              <a:gd name="connsiteY11" fmla="*/ 1492 h 6859588"/>
              <a:gd name="connsiteX12" fmla="*/ 1744109 w 5484489"/>
              <a:gd name="connsiteY12" fmla="*/ 1492 h 6859588"/>
              <a:gd name="connsiteX0" fmla="*/ 1744109 w 5484489"/>
              <a:gd name="connsiteY0" fmla="*/ 1492 h 6859588"/>
              <a:gd name="connsiteX1" fmla="*/ 1665288 w 5484489"/>
              <a:gd name="connsiteY1" fmla="*/ 0 h 6859588"/>
              <a:gd name="connsiteX2" fmla="*/ 5484489 w 5484489"/>
              <a:gd name="connsiteY2" fmla="*/ 1492 h 6859588"/>
              <a:gd name="connsiteX3" fmla="*/ 1977808 w 5484489"/>
              <a:gd name="connsiteY3" fmla="*/ 6859491 h 6859588"/>
              <a:gd name="connsiteX4" fmla="*/ 1665288 w 5484489"/>
              <a:gd name="connsiteY4" fmla="*/ 6859491 h 6859588"/>
              <a:gd name="connsiteX5" fmla="*/ 1665288 w 5484489"/>
              <a:gd name="connsiteY5" fmla="*/ 6859588 h 6859588"/>
              <a:gd name="connsiteX6" fmla="*/ 0 w 5484489"/>
              <a:gd name="connsiteY6" fmla="*/ 6859588 h 6859588"/>
              <a:gd name="connsiteX7" fmla="*/ 0 w 5484489"/>
              <a:gd name="connsiteY7" fmla="*/ 6859492 h 6859588"/>
              <a:gd name="connsiteX8" fmla="*/ 285591 w 5484489"/>
              <a:gd name="connsiteY8" fmla="*/ 6859492 h 6859588"/>
              <a:gd name="connsiteX9" fmla="*/ 285911 w 5484489"/>
              <a:gd name="connsiteY9" fmla="*/ 6857988 h 6859588"/>
              <a:gd name="connsiteX10" fmla="*/ 1744110 w 5484489"/>
              <a:gd name="connsiteY10" fmla="*/ 1492 h 6859588"/>
              <a:gd name="connsiteX11" fmla="*/ 1744109 w 5484489"/>
              <a:gd name="connsiteY11" fmla="*/ 1492 h 6859588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0 w 5484489"/>
              <a:gd name="connsiteY6" fmla="*/ 6858000 h 6858096"/>
              <a:gd name="connsiteX7" fmla="*/ 285591 w 5484489"/>
              <a:gd name="connsiteY7" fmla="*/ 6858000 h 6858096"/>
              <a:gd name="connsiteX8" fmla="*/ 285911 w 5484489"/>
              <a:gd name="connsiteY8" fmla="*/ 6856496 h 6858096"/>
              <a:gd name="connsiteX9" fmla="*/ 1744110 w 5484489"/>
              <a:gd name="connsiteY9" fmla="*/ 0 h 6858096"/>
              <a:gd name="connsiteX10" fmla="*/ 1744109 w 5484489"/>
              <a:gd name="connsiteY10" fmla="*/ 0 h 6858096"/>
              <a:gd name="connsiteX0" fmla="*/ 1744109 w 5484489"/>
              <a:gd name="connsiteY0" fmla="*/ 0 h 6858096"/>
              <a:gd name="connsiteX1" fmla="*/ 5484489 w 5484489"/>
              <a:gd name="connsiteY1" fmla="*/ 0 h 6858096"/>
              <a:gd name="connsiteX2" fmla="*/ 1977808 w 5484489"/>
              <a:gd name="connsiteY2" fmla="*/ 6857999 h 6858096"/>
              <a:gd name="connsiteX3" fmla="*/ 1665288 w 5484489"/>
              <a:gd name="connsiteY3" fmla="*/ 6857999 h 6858096"/>
              <a:gd name="connsiteX4" fmla="*/ 1665288 w 5484489"/>
              <a:gd name="connsiteY4" fmla="*/ 6858096 h 6858096"/>
              <a:gd name="connsiteX5" fmla="*/ 0 w 5484489"/>
              <a:gd name="connsiteY5" fmla="*/ 6858096 h 6858096"/>
              <a:gd name="connsiteX6" fmla="*/ 285591 w 5484489"/>
              <a:gd name="connsiteY6" fmla="*/ 6858000 h 6858096"/>
              <a:gd name="connsiteX7" fmla="*/ 285911 w 5484489"/>
              <a:gd name="connsiteY7" fmla="*/ 6856496 h 6858096"/>
              <a:gd name="connsiteX8" fmla="*/ 1744110 w 5484489"/>
              <a:gd name="connsiteY8" fmla="*/ 0 h 6858096"/>
              <a:gd name="connsiteX9" fmla="*/ 1744109 w 5484489"/>
              <a:gd name="connsiteY9" fmla="*/ 0 h 6858096"/>
              <a:gd name="connsiteX0" fmla="*/ 1458518 w 5198898"/>
              <a:gd name="connsiteY0" fmla="*/ 0 h 6858096"/>
              <a:gd name="connsiteX1" fmla="*/ 5198898 w 5198898"/>
              <a:gd name="connsiteY1" fmla="*/ 0 h 6858096"/>
              <a:gd name="connsiteX2" fmla="*/ 1692217 w 5198898"/>
              <a:gd name="connsiteY2" fmla="*/ 6857999 h 6858096"/>
              <a:gd name="connsiteX3" fmla="*/ 1379697 w 5198898"/>
              <a:gd name="connsiteY3" fmla="*/ 6857999 h 6858096"/>
              <a:gd name="connsiteX4" fmla="*/ 1379697 w 5198898"/>
              <a:gd name="connsiteY4" fmla="*/ 6858096 h 6858096"/>
              <a:gd name="connsiteX5" fmla="*/ 0 w 5198898"/>
              <a:gd name="connsiteY5" fmla="*/ 6858000 h 6858096"/>
              <a:gd name="connsiteX6" fmla="*/ 320 w 5198898"/>
              <a:gd name="connsiteY6" fmla="*/ 6856496 h 6858096"/>
              <a:gd name="connsiteX7" fmla="*/ 1458519 w 5198898"/>
              <a:gd name="connsiteY7" fmla="*/ 0 h 6858096"/>
              <a:gd name="connsiteX8" fmla="*/ 1458518 w 5198898"/>
              <a:gd name="connsiteY8" fmla="*/ 0 h 6858096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1379697 w 5198898"/>
              <a:gd name="connsiteY3" fmla="*/ 6857999 h 6858000"/>
              <a:gd name="connsiteX4" fmla="*/ 0 w 5198898"/>
              <a:gd name="connsiteY4" fmla="*/ 6858000 h 6858000"/>
              <a:gd name="connsiteX5" fmla="*/ 320 w 5198898"/>
              <a:gd name="connsiteY5" fmla="*/ 6856496 h 6858000"/>
              <a:gd name="connsiteX6" fmla="*/ 1458519 w 5198898"/>
              <a:gd name="connsiteY6" fmla="*/ 0 h 6858000"/>
              <a:gd name="connsiteX7" fmla="*/ 1458518 w 5198898"/>
              <a:gd name="connsiteY7" fmla="*/ 0 h 6858000"/>
              <a:gd name="connsiteX0" fmla="*/ 1458518 w 5198898"/>
              <a:gd name="connsiteY0" fmla="*/ 0 h 6858000"/>
              <a:gd name="connsiteX1" fmla="*/ 5198898 w 5198898"/>
              <a:gd name="connsiteY1" fmla="*/ 0 h 6858000"/>
              <a:gd name="connsiteX2" fmla="*/ 1692217 w 5198898"/>
              <a:gd name="connsiteY2" fmla="*/ 6857999 h 6858000"/>
              <a:gd name="connsiteX3" fmla="*/ 0 w 5198898"/>
              <a:gd name="connsiteY3" fmla="*/ 6858000 h 6858000"/>
              <a:gd name="connsiteX4" fmla="*/ 320 w 5198898"/>
              <a:gd name="connsiteY4" fmla="*/ 6856496 h 6858000"/>
              <a:gd name="connsiteX5" fmla="*/ 1458519 w 5198898"/>
              <a:gd name="connsiteY5" fmla="*/ 0 h 6858000"/>
              <a:gd name="connsiteX6" fmla="*/ 1458518 w 519889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98" h="6858000">
                <a:moveTo>
                  <a:pt x="1458518" y="0"/>
                </a:moveTo>
                <a:lnTo>
                  <a:pt x="5198898" y="0"/>
                </a:lnTo>
                <a:lnTo>
                  <a:pt x="1692217" y="6857999"/>
                </a:lnTo>
                <a:lnTo>
                  <a:pt x="0" y="6858000"/>
                </a:lnTo>
                <a:cubicBezTo>
                  <a:pt x="107" y="6857499"/>
                  <a:pt x="213" y="6856997"/>
                  <a:pt x="320" y="6856496"/>
                </a:cubicBezTo>
                <a:lnTo>
                  <a:pt x="1458519" y="0"/>
                </a:lnTo>
                <a:lnTo>
                  <a:pt x="1458518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53E3DAA-EB42-F217-32B8-68B82EBA5A0A}"/>
              </a:ext>
            </a:extLst>
          </p:cNvPr>
          <p:cNvGrpSpPr/>
          <p:nvPr userDrawn="1"/>
        </p:nvGrpSpPr>
        <p:grpSpPr>
          <a:xfrm>
            <a:off x="0" y="1492"/>
            <a:ext cx="1744109" cy="6859910"/>
            <a:chOff x="0" y="1492"/>
            <a:chExt cx="1744109" cy="685991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20B6A7-B818-2364-8E95-E447076B8C6B}"/>
                </a:ext>
              </a:extLst>
            </p:cNvPr>
            <p:cNvSpPr/>
            <p:nvPr/>
          </p:nvSpPr>
          <p:spPr>
            <a:xfrm>
              <a:off x="1613253" y="1492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8C650180-77ED-3AC8-3AC1-B9C6F87172B3}"/>
                </a:ext>
              </a:extLst>
            </p:cNvPr>
            <p:cNvSpPr/>
            <p:nvPr/>
          </p:nvSpPr>
          <p:spPr>
            <a:xfrm>
              <a:off x="0" y="1492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F578D5A-801B-4DE1-361B-986754F58286}"/>
                </a:ext>
              </a:extLst>
            </p:cNvPr>
            <p:cNvSpPr/>
            <p:nvPr/>
          </p:nvSpPr>
          <p:spPr>
            <a:xfrm>
              <a:off x="0" y="902201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719138"/>
            <a:ext cx="6072863" cy="1080861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2296159"/>
            <a:ext cx="6071276" cy="34638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rId2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173B4B-3AAD-318D-40BB-0B81BB825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1038" y="357188"/>
            <a:ext cx="6070600" cy="406800"/>
          </a:xfrm>
        </p:spPr>
        <p:txBody>
          <a:bodyPr anchor="b" anchorCtr="0"/>
          <a:lstStyle>
            <a:lvl1pPr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4856DE2-093B-E751-FF97-7FD6185264D8}"/>
              </a:ext>
            </a:extLst>
          </p:cNvPr>
          <p:cNvCxnSpPr/>
          <p:nvPr userDrawn="1"/>
        </p:nvCxnSpPr>
        <p:spPr>
          <a:xfrm>
            <a:off x="5760362" y="198864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5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8ED392E7-6414-B82A-A015-E7BC809E8A36}"/>
              </a:ext>
            </a:extLst>
          </p:cNvPr>
          <p:cNvGrpSpPr/>
          <p:nvPr userDrawn="1"/>
        </p:nvGrpSpPr>
        <p:grpSpPr>
          <a:xfrm>
            <a:off x="0" y="0"/>
            <a:ext cx="1744109" cy="6859910"/>
            <a:chOff x="0" y="0"/>
            <a:chExt cx="1744109" cy="6859910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C2B40EF-527A-3FA1-8997-A4CAAC540D12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26EC29E-4B6E-EE67-A498-6C04F4E01AF7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5591 w 1744109"/>
                <a:gd name="connsiteY3" fmla="*/ 6859911 h 6859910"/>
                <a:gd name="connsiteX4" fmla="*/ 1440371 w 1744109"/>
                <a:gd name="connsiteY4" fmla="*/ 1428909 h 6859910"/>
                <a:gd name="connsiteX5" fmla="*/ 1613254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5591" y="6859911"/>
                  </a:lnTo>
                  <a:lnTo>
                    <a:pt x="1440371" y="1428909"/>
                  </a:lnTo>
                  <a:lnTo>
                    <a:pt x="1613254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A5E5AA8-EE89-E92B-1014-750B51F599E8}"/>
                </a:ext>
              </a:extLst>
            </p:cNvPr>
            <p:cNvSpPr/>
            <p:nvPr/>
          </p:nvSpPr>
          <p:spPr>
            <a:xfrm>
              <a:off x="0" y="900709"/>
              <a:ext cx="1401209" cy="5959200"/>
            </a:xfrm>
            <a:custGeom>
              <a:avLst/>
              <a:gdLst>
                <a:gd name="connsiteX0" fmla="*/ 1401210 w 1401209"/>
                <a:gd name="connsiteY0" fmla="*/ 716365 h 5959200"/>
                <a:gd name="connsiteX1" fmla="*/ 0 w 1401209"/>
                <a:gd name="connsiteY1" fmla="*/ 0 h 5959200"/>
                <a:gd name="connsiteX2" fmla="*/ 0 w 1401209"/>
                <a:gd name="connsiteY2" fmla="*/ 5959201 h 5959200"/>
                <a:gd name="connsiteX3" fmla="*/ 285591 w 1401209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209" h="5959200">
                  <a:moveTo>
                    <a:pt x="1401210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5591" y="5959201"/>
                  </a:lnTo>
                  <a:close/>
                </a:path>
              </a:pathLst>
            </a:custGeom>
            <a:solidFill>
              <a:srgbClr val="FFEB00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0F598746-DACC-2FCC-7AD2-7638255AD0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16214" y="1623717"/>
            <a:ext cx="2675787" cy="5234283"/>
          </a:xfrm>
          <a:custGeom>
            <a:avLst/>
            <a:gdLst>
              <a:gd name="connsiteX0" fmla="*/ 2675787 w 2675787"/>
              <a:gd name="connsiteY0" fmla="*/ 0 h 5234283"/>
              <a:gd name="connsiteX1" fmla="*/ 2675787 w 2675787"/>
              <a:gd name="connsiteY1" fmla="*/ 5234283 h 5234283"/>
              <a:gd name="connsiteX2" fmla="*/ 0 w 2675787"/>
              <a:gd name="connsiteY2" fmla="*/ 5234283 h 52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5787" h="5234283">
                <a:moveTo>
                  <a:pt x="2675787" y="0"/>
                </a:moveTo>
                <a:lnTo>
                  <a:pt x="2675787" y="5234283"/>
                </a:lnTo>
                <a:lnTo>
                  <a:pt x="0" y="523428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3839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6B796C6-58E3-06BC-F371-A75A1FE42E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47970" y="1272"/>
            <a:ext cx="1744030" cy="6856729"/>
          </a:xfrm>
          <a:custGeom>
            <a:avLst/>
            <a:gdLst>
              <a:gd name="connsiteX0" fmla="*/ 1744030 w 1744030"/>
              <a:gd name="connsiteY0" fmla="*/ 0 h 6856729"/>
              <a:gd name="connsiteX1" fmla="*/ 1739266 w 1744030"/>
              <a:gd name="connsiteY1" fmla="*/ 6165215 h 6856729"/>
              <a:gd name="connsiteX2" fmla="*/ 1739266 w 1744030"/>
              <a:gd name="connsiteY2" fmla="*/ 6856729 h 6856729"/>
              <a:gd name="connsiteX3" fmla="*/ 0 w 1744030"/>
              <a:gd name="connsiteY3" fmla="*/ 6856729 h 6856729"/>
              <a:gd name="connsiteX4" fmla="*/ 130492 w 1744030"/>
              <a:gd name="connsiteY4" fmla="*/ 6239510 h 6856729"/>
              <a:gd name="connsiteX5" fmla="*/ 302896 w 1744030"/>
              <a:gd name="connsiteY5" fmla="*/ 5430838 h 6856729"/>
              <a:gd name="connsiteX6" fmla="*/ 1460998 w 1744030"/>
              <a:gd name="connsiteY6" fmla="*/ 1588 h 6856729"/>
              <a:gd name="connsiteX7" fmla="*/ 1744030 w 1744030"/>
              <a:gd name="connsiteY7" fmla="*/ 0 h 685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4030" h="6856729">
                <a:moveTo>
                  <a:pt x="1744030" y="0"/>
                </a:moveTo>
                <a:lnTo>
                  <a:pt x="1739266" y="6165215"/>
                </a:lnTo>
                <a:lnTo>
                  <a:pt x="1739266" y="6856729"/>
                </a:lnTo>
                <a:lnTo>
                  <a:pt x="0" y="6856729"/>
                </a:lnTo>
                <a:lnTo>
                  <a:pt x="130492" y="6239510"/>
                </a:lnTo>
                <a:lnTo>
                  <a:pt x="302896" y="5430838"/>
                </a:lnTo>
                <a:lnTo>
                  <a:pt x="1460998" y="1588"/>
                </a:lnTo>
                <a:cubicBezTo>
                  <a:pt x="1555342" y="1059"/>
                  <a:pt x="1649686" y="529"/>
                  <a:pt x="174403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727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itel+Tekst+Foto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19138"/>
            <a:ext cx="9492863" cy="81086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628008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A84989FF-A4B7-6A10-4C27-E80D8D8251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89030" y="0"/>
            <a:ext cx="3202970" cy="6858001"/>
          </a:xfrm>
          <a:custGeom>
            <a:avLst/>
            <a:gdLst>
              <a:gd name="connsiteX0" fmla="*/ 1624955 w 3202970"/>
              <a:gd name="connsiteY0" fmla="*/ 0 h 6858001"/>
              <a:gd name="connsiteX1" fmla="*/ 3202970 w 3202970"/>
              <a:gd name="connsiteY1" fmla="*/ 0 h 6858001"/>
              <a:gd name="connsiteX2" fmla="*/ 3202970 w 3202970"/>
              <a:gd name="connsiteY2" fmla="*/ 6858000 h 6858001"/>
              <a:gd name="connsiteX3" fmla="*/ 1739266 w 3202970"/>
              <a:gd name="connsiteY3" fmla="*/ 6858000 h 6858001"/>
              <a:gd name="connsiteX4" fmla="*/ 1739266 w 3202970"/>
              <a:gd name="connsiteY4" fmla="*/ 6858001 h 6858001"/>
              <a:gd name="connsiteX5" fmla="*/ 0 w 3202970"/>
              <a:gd name="connsiteY5" fmla="*/ 6858001 h 6858001"/>
              <a:gd name="connsiteX6" fmla="*/ 130492 w 3202970"/>
              <a:gd name="connsiteY6" fmla="*/ 6240782 h 6858001"/>
              <a:gd name="connsiteX7" fmla="*/ 302896 w 3202970"/>
              <a:gd name="connsiteY7" fmla="*/ 5432110 h 6858001"/>
              <a:gd name="connsiteX8" fmla="*/ 1460998 w 3202970"/>
              <a:gd name="connsiteY8" fmla="*/ 2860 h 6858001"/>
              <a:gd name="connsiteX9" fmla="*/ 1624955 w 3202970"/>
              <a:gd name="connsiteY9" fmla="*/ 194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970" h="6858001">
                <a:moveTo>
                  <a:pt x="1624955" y="0"/>
                </a:moveTo>
                <a:lnTo>
                  <a:pt x="3202970" y="0"/>
                </a:lnTo>
                <a:lnTo>
                  <a:pt x="3202970" y="6858000"/>
                </a:lnTo>
                <a:lnTo>
                  <a:pt x="1739266" y="6858000"/>
                </a:lnTo>
                <a:lnTo>
                  <a:pt x="1739266" y="6858001"/>
                </a:lnTo>
                <a:lnTo>
                  <a:pt x="0" y="6858001"/>
                </a:lnTo>
                <a:lnTo>
                  <a:pt x="130492" y="6240782"/>
                </a:lnTo>
                <a:lnTo>
                  <a:pt x="302896" y="5432110"/>
                </a:lnTo>
                <a:lnTo>
                  <a:pt x="1460998" y="2860"/>
                </a:lnTo>
                <a:lnTo>
                  <a:pt x="1624955" y="194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CF3F836A-7828-9D47-F31B-9E781E712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737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73919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7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468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E7467444-F7AF-CC7B-763E-708CDF879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0" y="0"/>
            <a:ext cx="12192000" cy="4535488"/>
          </a:xfrm>
          <a:custGeom>
            <a:avLst/>
            <a:gdLst>
              <a:gd name="connsiteX0" fmla="*/ 0 w 12192000"/>
              <a:gd name="connsiteY0" fmla="*/ 0 h 4535488"/>
              <a:gd name="connsiteX1" fmla="*/ 12192000 w 12192000"/>
              <a:gd name="connsiteY1" fmla="*/ 0 h 4535488"/>
              <a:gd name="connsiteX2" fmla="*/ 12192000 w 12192000"/>
              <a:gd name="connsiteY2" fmla="*/ 540058 h 4535488"/>
              <a:gd name="connsiteX3" fmla="*/ 10212000 w 12192000"/>
              <a:gd name="connsiteY3" fmla="*/ 540058 h 4535488"/>
              <a:gd name="connsiteX4" fmla="*/ 10212000 w 12192000"/>
              <a:gd name="connsiteY4" fmla="*/ 1310458 h 4535488"/>
              <a:gd name="connsiteX5" fmla="*/ 12192000 w 12192000"/>
              <a:gd name="connsiteY5" fmla="*/ 1310458 h 4535488"/>
              <a:gd name="connsiteX6" fmla="*/ 12192000 w 12192000"/>
              <a:gd name="connsiteY6" fmla="*/ 4535488 h 4535488"/>
              <a:gd name="connsiteX7" fmla="*/ 12191290 w 12192000"/>
              <a:gd name="connsiteY7" fmla="*/ 4535488 h 4535488"/>
              <a:gd name="connsiteX8" fmla="*/ 12191290 w 12192000"/>
              <a:gd name="connsiteY8" fmla="*/ 4305101 h 4535488"/>
              <a:gd name="connsiteX9" fmla="*/ 9267595 w 12192000"/>
              <a:gd name="connsiteY9" fmla="*/ 3833414 h 4535488"/>
              <a:gd name="connsiteX10" fmla="*/ 9267544 w 12192000"/>
              <a:gd name="connsiteY10" fmla="*/ 3833566 h 4535488"/>
              <a:gd name="connsiteX11" fmla="*/ 4808533 w 12192000"/>
              <a:gd name="connsiteY11" fmla="*/ 3114426 h 4535488"/>
              <a:gd name="connsiteX12" fmla="*/ 32464 w 12192000"/>
              <a:gd name="connsiteY12" fmla="*/ 2343877 h 4535488"/>
              <a:gd name="connsiteX13" fmla="*/ 0 w 12192000"/>
              <a:gd name="connsiteY13" fmla="*/ 2339103 h 453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535488">
                <a:moveTo>
                  <a:pt x="0" y="0"/>
                </a:moveTo>
                <a:lnTo>
                  <a:pt x="12192000" y="0"/>
                </a:lnTo>
                <a:lnTo>
                  <a:pt x="12192000" y="540058"/>
                </a:lnTo>
                <a:lnTo>
                  <a:pt x="10212000" y="540058"/>
                </a:lnTo>
                <a:lnTo>
                  <a:pt x="10212000" y="1310458"/>
                </a:lnTo>
                <a:lnTo>
                  <a:pt x="12192000" y="1310458"/>
                </a:lnTo>
                <a:lnTo>
                  <a:pt x="12192000" y="4535488"/>
                </a:lnTo>
                <a:lnTo>
                  <a:pt x="12191290" y="4535488"/>
                </a:lnTo>
                <a:lnTo>
                  <a:pt x="12191290" y="4305101"/>
                </a:lnTo>
                <a:lnTo>
                  <a:pt x="9267595" y="3833414"/>
                </a:lnTo>
                <a:lnTo>
                  <a:pt x="9267544" y="3833566"/>
                </a:lnTo>
                <a:lnTo>
                  <a:pt x="4808533" y="3114426"/>
                </a:lnTo>
                <a:lnTo>
                  <a:pt x="32464" y="2343877"/>
                </a:lnTo>
                <a:lnTo>
                  <a:pt x="0" y="23391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22" name="Afbeelding 2">
            <a:extLst>
              <a:ext uri="{FF2B5EF4-FFF2-40B4-BE49-F238E27FC236}">
                <a16:creationId xmlns:a16="http://schemas.microsoft.com/office/drawing/2014/main" id="{1875C7A0-7885-45F5-1B86-3498BA951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3429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8916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AA4B9F11-21CE-7962-B697-B22D47B90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3200" cy="5249901"/>
          </a:xfrm>
          <a:custGeom>
            <a:avLst/>
            <a:gdLst>
              <a:gd name="connsiteX0" fmla="*/ 1 w 12193200"/>
              <a:gd name="connsiteY0" fmla="*/ 0 h 5249901"/>
              <a:gd name="connsiteX1" fmla="*/ 12192001 w 12193200"/>
              <a:gd name="connsiteY1" fmla="*/ 0 h 5249901"/>
              <a:gd name="connsiteX2" fmla="*/ 12192001 w 12193200"/>
              <a:gd name="connsiteY2" fmla="*/ 714413 h 5249901"/>
              <a:gd name="connsiteX3" fmla="*/ 12193200 w 12193200"/>
              <a:gd name="connsiteY3" fmla="*/ 714413 h 5249901"/>
              <a:gd name="connsiteX4" fmla="*/ 12193200 w 12193200"/>
              <a:gd name="connsiteY4" fmla="*/ 1254471 h 5249901"/>
              <a:gd name="connsiteX5" fmla="*/ 12193200 w 12193200"/>
              <a:gd name="connsiteY5" fmla="*/ 2024871 h 5249901"/>
              <a:gd name="connsiteX6" fmla="*/ 12193200 w 12193200"/>
              <a:gd name="connsiteY6" fmla="*/ 2851188 h 5249901"/>
              <a:gd name="connsiteX7" fmla="*/ 12193200 w 12193200"/>
              <a:gd name="connsiteY7" fmla="*/ 5249901 h 5249901"/>
              <a:gd name="connsiteX8" fmla="*/ 12192490 w 12193200"/>
              <a:gd name="connsiteY8" fmla="*/ 5249901 h 5249901"/>
              <a:gd name="connsiteX9" fmla="*/ 12192490 w 12193200"/>
              <a:gd name="connsiteY9" fmla="*/ 5019514 h 5249901"/>
              <a:gd name="connsiteX10" fmla="*/ 9268795 w 12193200"/>
              <a:gd name="connsiteY10" fmla="*/ 4547827 h 5249901"/>
              <a:gd name="connsiteX11" fmla="*/ 9268744 w 12193200"/>
              <a:gd name="connsiteY11" fmla="*/ 4547979 h 5249901"/>
              <a:gd name="connsiteX12" fmla="*/ 4809733 w 12193200"/>
              <a:gd name="connsiteY12" fmla="*/ 3828839 h 5249901"/>
              <a:gd name="connsiteX13" fmla="*/ 33664 w 12193200"/>
              <a:gd name="connsiteY13" fmla="*/ 3058290 h 5249901"/>
              <a:gd name="connsiteX14" fmla="*/ 1200 w 12193200"/>
              <a:gd name="connsiteY14" fmla="*/ 3053516 h 5249901"/>
              <a:gd name="connsiteX15" fmla="*/ 1200 w 12193200"/>
              <a:gd name="connsiteY15" fmla="*/ 1770100 h 5249901"/>
              <a:gd name="connsiteX16" fmla="*/ 0 w 12193200"/>
              <a:gd name="connsiteY16" fmla="*/ 1770100 h 5249901"/>
              <a:gd name="connsiteX17" fmla="*/ 0 w 12193200"/>
              <a:gd name="connsiteY17" fmla="*/ 357225 h 5249901"/>
              <a:gd name="connsiteX18" fmla="*/ 1 w 12193200"/>
              <a:gd name="connsiteY18" fmla="*/ 357225 h 524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3200" h="5249901">
                <a:moveTo>
                  <a:pt x="1" y="0"/>
                </a:moveTo>
                <a:lnTo>
                  <a:pt x="12192001" y="0"/>
                </a:lnTo>
                <a:lnTo>
                  <a:pt x="12192001" y="714413"/>
                </a:lnTo>
                <a:lnTo>
                  <a:pt x="12193200" y="714413"/>
                </a:lnTo>
                <a:lnTo>
                  <a:pt x="12193200" y="1254471"/>
                </a:lnTo>
                <a:lnTo>
                  <a:pt x="12193200" y="2024871"/>
                </a:lnTo>
                <a:lnTo>
                  <a:pt x="12193200" y="2851188"/>
                </a:lnTo>
                <a:lnTo>
                  <a:pt x="12193200" y="5249901"/>
                </a:lnTo>
                <a:lnTo>
                  <a:pt x="12192490" y="5249901"/>
                </a:lnTo>
                <a:lnTo>
                  <a:pt x="12192490" y="5019514"/>
                </a:lnTo>
                <a:lnTo>
                  <a:pt x="9268795" y="4547827"/>
                </a:lnTo>
                <a:lnTo>
                  <a:pt x="9268744" y="4547979"/>
                </a:lnTo>
                <a:lnTo>
                  <a:pt x="4809733" y="3828839"/>
                </a:lnTo>
                <a:lnTo>
                  <a:pt x="33664" y="3058290"/>
                </a:lnTo>
                <a:lnTo>
                  <a:pt x="1200" y="3053516"/>
                </a:lnTo>
                <a:lnTo>
                  <a:pt x="1200" y="1770100"/>
                </a:lnTo>
                <a:lnTo>
                  <a:pt x="0" y="1770100"/>
                </a:lnTo>
                <a:lnTo>
                  <a:pt x="0" y="357225"/>
                </a:lnTo>
                <a:lnTo>
                  <a:pt x="1" y="3572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979AF5F-5C7A-9D98-AA78-B0A423879DCA}"/>
              </a:ext>
            </a:extLst>
          </p:cNvPr>
          <p:cNvSpPr/>
          <p:nvPr userDrawn="1"/>
        </p:nvSpPr>
        <p:spPr>
          <a:xfrm flipV="1">
            <a:off x="-1" y="3053517"/>
            <a:ext cx="12191290" cy="3804483"/>
          </a:xfrm>
          <a:custGeom>
            <a:avLst/>
            <a:gdLst>
              <a:gd name="connsiteX0" fmla="*/ 0 w 12191290"/>
              <a:gd name="connsiteY0" fmla="*/ 3804483 h 3804483"/>
              <a:gd name="connsiteX1" fmla="*/ 32464 w 12191290"/>
              <a:gd name="connsiteY1" fmla="*/ 3799709 h 3804483"/>
              <a:gd name="connsiteX2" fmla="*/ 4808533 w 12191290"/>
              <a:gd name="connsiteY2" fmla="*/ 3029160 h 3804483"/>
              <a:gd name="connsiteX3" fmla="*/ 12191290 w 12191290"/>
              <a:gd name="connsiteY3" fmla="*/ 1838485 h 3804483"/>
              <a:gd name="connsiteX4" fmla="*/ 12191290 w 12191290"/>
              <a:gd name="connsiteY4" fmla="*/ 0 h 3804483"/>
              <a:gd name="connsiteX5" fmla="*/ 0 w 12191290"/>
              <a:gd name="connsiteY5" fmla="*/ 0 h 380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290" h="3804483">
                <a:moveTo>
                  <a:pt x="0" y="3804483"/>
                </a:moveTo>
                <a:lnTo>
                  <a:pt x="32464" y="3799709"/>
                </a:lnTo>
                <a:lnTo>
                  <a:pt x="4808533" y="3029160"/>
                </a:lnTo>
                <a:lnTo>
                  <a:pt x="12191290" y="1838485"/>
                </a:lnTo>
                <a:lnTo>
                  <a:pt x="1219129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E58C935-9292-F246-3368-8877582CBA66}"/>
              </a:ext>
            </a:extLst>
          </p:cNvPr>
          <p:cNvSpPr/>
          <p:nvPr userDrawn="1"/>
        </p:nvSpPr>
        <p:spPr>
          <a:xfrm flipV="1">
            <a:off x="8492435" y="4547828"/>
            <a:ext cx="3698856" cy="2310172"/>
          </a:xfrm>
          <a:custGeom>
            <a:avLst/>
            <a:gdLst>
              <a:gd name="connsiteX0" fmla="*/ 775161 w 3698856"/>
              <a:gd name="connsiteY0" fmla="*/ 2310172 h 2310172"/>
              <a:gd name="connsiteX1" fmla="*/ 3698856 w 3698856"/>
              <a:gd name="connsiteY1" fmla="*/ 1838485 h 2310172"/>
              <a:gd name="connsiteX2" fmla="*/ 3698856 w 3698856"/>
              <a:gd name="connsiteY2" fmla="*/ 0 h 2310172"/>
              <a:gd name="connsiteX3" fmla="*/ 0 w 3698856"/>
              <a:gd name="connsiteY3" fmla="*/ 0 h 231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8856" h="2310172">
                <a:moveTo>
                  <a:pt x="775161" y="2310172"/>
                </a:moveTo>
                <a:lnTo>
                  <a:pt x="3698856" y="1838485"/>
                </a:lnTo>
                <a:lnTo>
                  <a:pt x="36988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959" y="357225"/>
            <a:ext cx="1822679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89760"/>
            <a:ext cx="7543890" cy="72000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4140180"/>
            <a:ext cx="6016071" cy="14542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Informatie- en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screeningsdienst (ISD)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lokale geloofsgemeenschappen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7B671A-1DA2-4A44-DCFD-A31608B242D4}"/>
              </a:ext>
            </a:extLst>
          </p:cNvPr>
          <p:cNvSpPr/>
          <p:nvPr userDrawn="1"/>
        </p:nvSpPr>
        <p:spPr>
          <a:xfrm>
            <a:off x="0" y="2322871"/>
            <a:ext cx="12191289" cy="4535450"/>
          </a:xfrm>
          <a:custGeom>
            <a:avLst/>
            <a:gdLst>
              <a:gd name="connsiteX0" fmla="*/ 0 w 12191289"/>
              <a:gd name="connsiteY0" fmla="*/ 0 h 4535450"/>
              <a:gd name="connsiteX1" fmla="*/ 12191290 w 12191289"/>
              <a:gd name="connsiteY1" fmla="*/ 0 h 4535450"/>
              <a:gd name="connsiteX2" fmla="*/ 12191290 w 12191289"/>
              <a:gd name="connsiteY2" fmla="*/ 4535450 h 4535450"/>
              <a:gd name="connsiteX3" fmla="*/ 0 w 12191289"/>
              <a:gd name="connsiteY3" fmla="*/ 4535450 h 453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289" h="4535450">
                <a:moveTo>
                  <a:pt x="0" y="0"/>
                </a:moveTo>
                <a:lnTo>
                  <a:pt x="12191290" y="0"/>
                </a:lnTo>
                <a:lnTo>
                  <a:pt x="12191290" y="4535450"/>
                </a:lnTo>
                <a:lnTo>
                  <a:pt x="0" y="4535450"/>
                </a:lnTo>
                <a:close/>
              </a:path>
            </a:pathLst>
          </a:custGeom>
          <a:noFill/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BC42D5-7947-BB58-6D0F-7CD8B8609C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5409" y="4502785"/>
            <a:ext cx="2843201" cy="1997990"/>
          </a:xfrm>
        </p:spPr>
        <p:txBody>
          <a:bodyPr anchor="b" anchorCtr="0"/>
          <a:lstStyle>
            <a:lvl1pPr algn="r">
              <a:lnSpc>
                <a:spcPct val="108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42004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685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7460"/>
            <a:ext cx="10417215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61235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_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997460"/>
            <a:ext cx="9698079" cy="1593748"/>
          </a:xfrm>
        </p:spPr>
        <p:txBody>
          <a:bodyPr lIns="720000" tIns="0" rIns="720000"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8990433" cy="90000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FE3207ED-9EA3-5D9B-8BD9-2CAC55A5F018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58852" y="1659333"/>
            <a:ext cx="1593748" cy="270000"/>
          </a:xfrm>
          <a:custGeom>
            <a:avLst/>
            <a:gdLst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1904872 h 2173982"/>
              <a:gd name="connsiteX8" fmla="*/ 1080001 w 2160003"/>
              <a:gd name="connsiteY8" fmla="*/ 2173982 h 2173982"/>
              <a:gd name="connsiteX9" fmla="*/ 0 w 2160003"/>
              <a:gd name="connsiteY9" fmla="*/ 1808052 h 2173982"/>
              <a:gd name="connsiteX10" fmla="*/ 0 w 2160003"/>
              <a:gd name="connsiteY10" fmla="*/ 2 h 2173982"/>
              <a:gd name="connsiteX11" fmla="*/ 611433 w 2160003"/>
              <a:gd name="connsiteY11" fmla="*/ 2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3 w 2160003"/>
              <a:gd name="connsiteY6" fmla="*/ 1904872 h 2173982"/>
              <a:gd name="connsiteX7" fmla="*/ 1080001 w 2160003"/>
              <a:gd name="connsiteY7" fmla="*/ 2173982 h 2173982"/>
              <a:gd name="connsiteX8" fmla="*/ 0 w 2160003"/>
              <a:gd name="connsiteY8" fmla="*/ 1808052 h 2173982"/>
              <a:gd name="connsiteX9" fmla="*/ 0 w 2160003"/>
              <a:gd name="connsiteY9" fmla="*/ 2 h 2173982"/>
              <a:gd name="connsiteX10" fmla="*/ 611433 w 2160003"/>
              <a:gd name="connsiteY10" fmla="*/ 2 h 2173982"/>
              <a:gd name="connsiteX11" fmla="*/ 611433 w 2160003"/>
              <a:gd name="connsiteY11" fmla="*/ 0 h 2173982"/>
              <a:gd name="connsiteX0" fmla="*/ 611433 w 2160003"/>
              <a:gd name="connsiteY0" fmla="*/ 0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10" fmla="*/ 611433 w 2160003"/>
              <a:gd name="connsiteY10" fmla="*/ 0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1568565 w 2160003"/>
              <a:gd name="connsiteY2" fmla="*/ 1 h 2173982"/>
              <a:gd name="connsiteX3" fmla="*/ 2160003 w 2160003"/>
              <a:gd name="connsiteY3" fmla="*/ 1 h 2173982"/>
              <a:gd name="connsiteX4" fmla="*/ 2160003 w 2160003"/>
              <a:gd name="connsiteY4" fmla="*/ 1808051 h 2173982"/>
              <a:gd name="connsiteX5" fmla="*/ 1080003 w 2160003"/>
              <a:gd name="connsiteY5" fmla="*/ 2173981 h 2173982"/>
              <a:gd name="connsiteX6" fmla="*/ 1080001 w 2160003"/>
              <a:gd name="connsiteY6" fmla="*/ 2173982 h 2173982"/>
              <a:gd name="connsiteX7" fmla="*/ 0 w 2160003"/>
              <a:gd name="connsiteY7" fmla="*/ 1808052 h 2173982"/>
              <a:gd name="connsiteX8" fmla="*/ 0 w 2160003"/>
              <a:gd name="connsiteY8" fmla="*/ 2 h 2173982"/>
              <a:gd name="connsiteX9" fmla="*/ 611433 w 2160003"/>
              <a:gd name="connsiteY9" fmla="*/ 2 h 2173982"/>
              <a:gd name="connsiteX0" fmla="*/ 611433 w 2160003"/>
              <a:gd name="connsiteY0" fmla="*/ 2 h 2173982"/>
              <a:gd name="connsiteX1" fmla="*/ 1568565 w 2160003"/>
              <a:gd name="connsiteY1" fmla="*/ 0 h 2173982"/>
              <a:gd name="connsiteX2" fmla="*/ 2160003 w 2160003"/>
              <a:gd name="connsiteY2" fmla="*/ 1 h 2173982"/>
              <a:gd name="connsiteX3" fmla="*/ 2160003 w 2160003"/>
              <a:gd name="connsiteY3" fmla="*/ 1808051 h 2173982"/>
              <a:gd name="connsiteX4" fmla="*/ 1080003 w 2160003"/>
              <a:gd name="connsiteY4" fmla="*/ 2173981 h 2173982"/>
              <a:gd name="connsiteX5" fmla="*/ 1080001 w 2160003"/>
              <a:gd name="connsiteY5" fmla="*/ 2173982 h 2173982"/>
              <a:gd name="connsiteX6" fmla="*/ 0 w 2160003"/>
              <a:gd name="connsiteY6" fmla="*/ 1808052 h 2173982"/>
              <a:gd name="connsiteX7" fmla="*/ 0 w 2160003"/>
              <a:gd name="connsiteY7" fmla="*/ 2 h 2173982"/>
              <a:gd name="connsiteX8" fmla="*/ 611433 w 2160003"/>
              <a:gd name="connsiteY8" fmla="*/ 2 h 2173982"/>
              <a:gd name="connsiteX0" fmla="*/ 611433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7" fmla="*/ 611433 w 2160003"/>
              <a:gd name="connsiteY7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0 w 2160003"/>
              <a:gd name="connsiteY6" fmla="*/ 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6" fmla="*/ 91440 w 2160003"/>
              <a:gd name="connsiteY6" fmla="*/ 91441 h 2173981"/>
              <a:gd name="connsiteX0" fmla="*/ 0 w 2160003"/>
              <a:gd name="connsiteY0" fmla="*/ 1 h 2173981"/>
              <a:gd name="connsiteX1" fmla="*/ 2160003 w 2160003"/>
              <a:gd name="connsiteY1" fmla="*/ 0 h 2173981"/>
              <a:gd name="connsiteX2" fmla="*/ 2160003 w 2160003"/>
              <a:gd name="connsiteY2" fmla="*/ 1808050 h 2173981"/>
              <a:gd name="connsiteX3" fmla="*/ 1080003 w 2160003"/>
              <a:gd name="connsiteY3" fmla="*/ 2173980 h 2173981"/>
              <a:gd name="connsiteX4" fmla="*/ 1080001 w 2160003"/>
              <a:gd name="connsiteY4" fmla="*/ 2173981 h 2173981"/>
              <a:gd name="connsiteX5" fmla="*/ 0 w 2160003"/>
              <a:gd name="connsiteY5" fmla="*/ 1808051 h 2173981"/>
              <a:gd name="connsiteX0" fmla="*/ 2160003 w 2160003"/>
              <a:gd name="connsiteY0" fmla="*/ 0 h 2173981"/>
              <a:gd name="connsiteX1" fmla="*/ 2160003 w 2160003"/>
              <a:gd name="connsiteY1" fmla="*/ 1808050 h 2173981"/>
              <a:gd name="connsiteX2" fmla="*/ 1080003 w 2160003"/>
              <a:gd name="connsiteY2" fmla="*/ 2173980 h 2173981"/>
              <a:gd name="connsiteX3" fmla="*/ 1080001 w 2160003"/>
              <a:gd name="connsiteY3" fmla="*/ 2173981 h 2173981"/>
              <a:gd name="connsiteX4" fmla="*/ 0 w 2160003"/>
              <a:gd name="connsiteY4" fmla="*/ 1808051 h 2173981"/>
              <a:gd name="connsiteX0" fmla="*/ 2160003 w 2160003"/>
              <a:gd name="connsiteY0" fmla="*/ 0 h 365931"/>
              <a:gd name="connsiteX1" fmla="*/ 1080003 w 2160003"/>
              <a:gd name="connsiteY1" fmla="*/ 365930 h 365931"/>
              <a:gd name="connsiteX2" fmla="*/ 1080001 w 2160003"/>
              <a:gd name="connsiteY2" fmla="*/ 365931 h 365931"/>
              <a:gd name="connsiteX3" fmla="*/ 0 w 2160003"/>
              <a:gd name="connsiteY3" fmla="*/ 1 h 36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3" h="365931">
                <a:moveTo>
                  <a:pt x="2160003" y="0"/>
                </a:moveTo>
                <a:lnTo>
                  <a:pt x="1080003" y="365930"/>
                </a:lnTo>
                <a:cubicBezTo>
                  <a:pt x="1080002" y="365930"/>
                  <a:pt x="1080002" y="365931"/>
                  <a:pt x="1080001" y="365931"/>
                </a:cubicBezTo>
                <a:lnTo>
                  <a:pt x="0" y="1"/>
                </a:ln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152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54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904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9FA0EB96-06BA-00F0-B201-3AFE809CD712}"/>
              </a:ext>
            </a:extLst>
          </p:cNvPr>
          <p:cNvSpPr/>
          <p:nvPr/>
        </p:nvSpPr>
        <p:spPr>
          <a:xfrm>
            <a:off x="3988720" y="0"/>
            <a:ext cx="7514191" cy="1440371"/>
          </a:xfrm>
          <a:custGeom>
            <a:avLst/>
            <a:gdLst>
              <a:gd name="connsiteX0" fmla="*/ 6777767 w 7514191"/>
              <a:gd name="connsiteY0" fmla="*/ 1440371 h 1440371"/>
              <a:gd name="connsiteX1" fmla="*/ 7514191 w 7514191"/>
              <a:gd name="connsiteY1" fmla="*/ 0 h 1440371"/>
              <a:gd name="connsiteX2" fmla="*/ 1346766 w 7514191"/>
              <a:gd name="connsiteY2" fmla="*/ 0 h 1440371"/>
              <a:gd name="connsiteX3" fmla="*/ 0 w 7514191"/>
              <a:gd name="connsiteY3" fmla="*/ 0 h 14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4191" h="1440371">
                <a:moveTo>
                  <a:pt x="6777767" y="1440371"/>
                </a:moveTo>
                <a:lnTo>
                  <a:pt x="7514191" y="0"/>
                </a:lnTo>
                <a:lnTo>
                  <a:pt x="134676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B00"/>
          </a:solidFill>
          <a:ln w="9547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5" name="Graphic 8">
            <a:extLst>
              <a:ext uri="{FF2B5EF4-FFF2-40B4-BE49-F238E27FC236}">
                <a16:creationId xmlns:a16="http://schemas.microsoft.com/office/drawing/2014/main" id="{D495A515-F884-928F-4FB5-841BE90A6C19}"/>
              </a:ext>
            </a:extLst>
          </p:cNvPr>
          <p:cNvGrpSpPr/>
          <p:nvPr userDrawn="1"/>
        </p:nvGrpSpPr>
        <p:grpSpPr>
          <a:xfrm>
            <a:off x="10766486" y="0"/>
            <a:ext cx="1428910" cy="1744109"/>
            <a:chOff x="10766486" y="0"/>
            <a:chExt cx="1428910" cy="1744109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88F07E9-AF7E-F9AF-F591-40735988C0CA}"/>
                </a:ext>
              </a:extLst>
            </p:cNvPr>
            <p:cNvSpPr/>
            <p:nvPr/>
          </p:nvSpPr>
          <p:spPr>
            <a:xfrm>
              <a:off x="11576457" y="1613253"/>
              <a:ext cx="618939" cy="130856"/>
            </a:xfrm>
            <a:custGeom>
              <a:avLst/>
              <a:gdLst>
                <a:gd name="connsiteX0" fmla="*/ 618940 w 618939"/>
                <a:gd name="connsiteY0" fmla="*/ 130856 h 130856"/>
                <a:gd name="connsiteX1" fmla="*/ 0 w 618939"/>
                <a:gd name="connsiteY1" fmla="*/ 0 h 130856"/>
                <a:gd name="connsiteX2" fmla="*/ 618940 w 618939"/>
                <a:gd name="connsiteY2" fmla="*/ 130856 h 13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939" h="130856">
                  <a:moveTo>
                    <a:pt x="618940" y="130856"/>
                  </a:moveTo>
                  <a:lnTo>
                    <a:pt x="0" y="0"/>
                  </a:lnTo>
                  <a:lnTo>
                    <a:pt x="618940" y="130856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F8852A45-666C-3331-3B55-9A66A6736588}"/>
                </a:ext>
              </a:extLst>
            </p:cNvPr>
            <p:cNvSpPr/>
            <p:nvPr/>
          </p:nvSpPr>
          <p:spPr>
            <a:xfrm>
              <a:off x="10766486" y="0"/>
              <a:ext cx="1428910" cy="1744109"/>
            </a:xfrm>
            <a:custGeom>
              <a:avLst/>
              <a:gdLst>
                <a:gd name="connsiteX0" fmla="*/ 1428910 w 1428910"/>
                <a:gd name="connsiteY0" fmla="*/ 0 h 1744109"/>
                <a:gd name="connsiteX1" fmla="*/ 736424 w 1428910"/>
                <a:gd name="connsiteY1" fmla="*/ 0 h 1744109"/>
                <a:gd name="connsiteX2" fmla="*/ 0 w 1428910"/>
                <a:gd name="connsiteY2" fmla="*/ 1440371 h 1744109"/>
                <a:gd name="connsiteX3" fmla="*/ 809970 w 1428910"/>
                <a:gd name="connsiteY3" fmla="*/ 1613254 h 1744109"/>
                <a:gd name="connsiteX4" fmla="*/ 1428910 w 1428910"/>
                <a:gd name="connsiteY4" fmla="*/ 1744110 h 17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910" h="1744109">
                  <a:moveTo>
                    <a:pt x="1428910" y="0"/>
                  </a:moveTo>
                  <a:lnTo>
                    <a:pt x="736424" y="0"/>
                  </a:lnTo>
                  <a:lnTo>
                    <a:pt x="0" y="1440371"/>
                  </a:lnTo>
                  <a:lnTo>
                    <a:pt x="809970" y="1613254"/>
                  </a:lnTo>
                  <a:lnTo>
                    <a:pt x="1428910" y="1744110"/>
                  </a:lnTo>
                  <a:close/>
                </a:path>
              </a:pathLst>
            </a:custGeom>
            <a:grpFill/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1FD2863F-C643-9A87-F48F-FD454048898C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989244" y="1438217"/>
            <a:ext cx="4202756" cy="5419960"/>
          </a:xfrm>
          <a:custGeom>
            <a:avLst/>
            <a:gdLst>
              <a:gd name="connsiteX0" fmla="*/ 12190092 w 12192000"/>
              <a:gd name="connsiteY0" fmla="*/ 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1743350 h 6859588"/>
              <a:gd name="connsiteX1" fmla="*/ 12192000 w 12192000"/>
              <a:gd name="connsiteY1" fmla="*/ 0 h 6859588"/>
              <a:gd name="connsiteX2" fmla="*/ 12192000 w 12192000"/>
              <a:gd name="connsiteY2" fmla="*/ 6859588 h 6859588"/>
              <a:gd name="connsiteX3" fmla="*/ 0 w 12192000"/>
              <a:gd name="connsiteY3" fmla="*/ 6859588 h 6859588"/>
              <a:gd name="connsiteX4" fmla="*/ 0 w 12192000"/>
              <a:gd name="connsiteY4" fmla="*/ 6856926 h 6859588"/>
              <a:gd name="connsiteX5" fmla="*/ 7989244 w 12192000"/>
              <a:gd name="connsiteY5" fmla="*/ 6856926 h 6859588"/>
              <a:gd name="connsiteX6" fmla="*/ 10761254 w 12192000"/>
              <a:gd name="connsiteY6" fmla="*/ 1439628 h 6859588"/>
              <a:gd name="connsiteX7" fmla="*/ 10761802 w 12192000"/>
              <a:gd name="connsiteY7" fmla="*/ 1439744 h 6859588"/>
              <a:gd name="connsiteX8" fmla="*/ 11571420 w 12192000"/>
              <a:gd name="connsiteY8" fmla="*/ 1612552 h 6859588"/>
              <a:gd name="connsiteX9" fmla="*/ 12190092 w 12192000"/>
              <a:gd name="connsiteY9" fmla="*/ 1743351 h 6859588"/>
              <a:gd name="connsiteX10" fmla="*/ 12190092 w 12192000"/>
              <a:gd name="connsiteY10" fmla="*/ 1743350 h 6859588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0 w 12192000"/>
              <a:gd name="connsiteY3" fmla="*/ 5417298 h 5419960"/>
              <a:gd name="connsiteX4" fmla="*/ 7989244 w 12192000"/>
              <a:gd name="connsiteY4" fmla="*/ 5417298 h 5419960"/>
              <a:gd name="connsiteX5" fmla="*/ 10761254 w 12192000"/>
              <a:gd name="connsiteY5" fmla="*/ 0 h 5419960"/>
              <a:gd name="connsiteX6" fmla="*/ 10761802 w 12192000"/>
              <a:gd name="connsiteY6" fmla="*/ 116 h 5419960"/>
              <a:gd name="connsiteX7" fmla="*/ 11571420 w 12192000"/>
              <a:gd name="connsiteY7" fmla="*/ 172924 h 5419960"/>
              <a:gd name="connsiteX8" fmla="*/ 12190092 w 12192000"/>
              <a:gd name="connsiteY8" fmla="*/ 303723 h 5419960"/>
              <a:gd name="connsiteX9" fmla="*/ 12190092 w 12192000"/>
              <a:gd name="connsiteY9" fmla="*/ 303722 h 5419960"/>
              <a:gd name="connsiteX0" fmla="*/ 12190092 w 12192000"/>
              <a:gd name="connsiteY0" fmla="*/ 303722 h 5419960"/>
              <a:gd name="connsiteX1" fmla="*/ 12192000 w 12192000"/>
              <a:gd name="connsiteY1" fmla="*/ 5419960 h 5419960"/>
              <a:gd name="connsiteX2" fmla="*/ 0 w 12192000"/>
              <a:gd name="connsiteY2" fmla="*/ 5419960 h 5419960"/>
              <a:gd name="connsiteX3" fmla="*/ 7989244 w 12192000"/>
              <a:gd name="connsiteY3" fmla="*/ 5417298 h 5419960"/>
              <a:gd name="connsiteX4" fmla="*/ 10761254 w 12192000"/>
              <a:gd name="connsiteY4" fmla="*/ 0 h 5419960"/>
              <a:gd name="connsiteX5" fmla="*/ 10761802 w 12192000"/>
              <a:gd name="connsiteY5" fmla="*/ 116 h 5419960"/>
              <a:gd name="connsiteX6" fmla="*/ 11571420 w 12192000"/>
              <a:gd name="connsiteY6" fmla="*/ 172924 h 5419960"/>
              <a:gd name="connsiteX7" fmla="*/ 12190092 w 12192000"/>
              <a:gd name="connsiteY7" fmla="*/ 303723 h 5419960"/>
              <a:gd name="connsiteX8" fmla="*/ 12190092 w 12192000"/>
              <a:gd name="connsiteY8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3582176 w 4202756"/>
              <a:gd name="connsiteY5" fmla="*/ 172924 h 5419960"/>
              <a:gd name="connsiteX6" fmla="*/ 4200848 w 4202756"/>
              <a:gd name="connsiteY6" fmla="*/ 303723 h 5419960"/>
              <a:gd name="connsiteX7" fmla="*/ 4200848 w 4202756"/>
              <a:gd name="connsiteY7" fmla="*/ 303722 h 5419960"/>
              <a:gd name="connsiteX0" fmla="*/ 4200848 w 4202756"/>
              <a:gd name="connsiteY0" fmla="*/ 303722 h 5419960"/>
              <a:gd name="connsiteX1" fmla="*/ 4202756 w 4202756"/>
              <a:gd name="connsiteY1" fmla="*/ 5419960 h 5419960"/>
              <a:gd name="connsiteX2" fmla="*/ 0 w 4202756"/>
              <a:gd name="connsiteY2" fmla="*/ 5417298 h 5419960"/>
              <a:gd name="connsiteX3" fmla="*/ 2772010 w 4202756"/>
              <a:gd name="connsiteY3" fmla="*/ 0 h 5419960"/>
              <a:gd name="connsiteX4" fmla="*/ 2772558 w 4202756"/>
              <a:gd name="connsiteY4" fmla="*/ 116 h 5419960"/>
              <a:gd name="connsiteX5" fmla="*/ 4200848 w 4202756"/>
              <a:gd name="connsiteY5" fmla="*/ 303723 h 5419960"/>
              <a:gd name="connsiteX6" fmla="*/ 4200848 w 4202756"/>
              <a:gd name="connsiteY6" fmla="*/ 303722 h 541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2756" h="5419960">
                <a:moveTo>
                  <a:pt x="4200848" y="303722"/>
                </a:moveTo>
                <a:lnTo>
                  <a:pt x="4202756" y="5419960"/>
                </a:lnTo>
                <a:lnTo>
                  <a:pt x="0" y="5417298"/>
                </a:lnTo>
                <a:lnTo>
                  <a:pt x="2772010" y="0"/>
                </a:lnTo>
                <a:lnTo>
                  <a:pt x="2772558" y="116"/>
                </a:lnTo>
                <a:lnTo>
                  <a:pt x="4200848" y="303723"/>
                </a:lnTo>
                <a:lnTo>
                  <a:pt x="4200848" y="30372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720725" y="1799999"/>
            <a:ext cx="7514191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699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9590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3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80" r:id="rId4"/>
    <p:sldLayoutId id="2147483681" r:id="rId5"/>
    <p:sldLayoutId id="2147483651" r:id="rId6"/>
    <p:sldLayoutId id="2147483713" r:id="rId7"/>
    <p:sldLayoutId id="2147483704" r:id="rId8"/>
    <p:sldLayoutId id="2147483714" r:id="rId9"/>
    <p:sldLayoutId id="2147483699" r:id="rId10"/>
    <p:sldLayoutId id="2147483660" r:id="rId11"/>
    <p:sldLayoutId id="2147483683" r:id="rId12"/>
    <p:sldLayoutId id="2147483706" r:id="rId13"/>
    <p:sldLayoutId id="2147483661" r:id="rId14"/>
    <p:sldLayoutId id="2147483689" r:id="rId15"/>
    <p:sldLayoutId id="2147483662" r:id="rId16"/>
    <p:sldLayoutId id="2147483690" r:id="rId17"/>
    <p:sldLayoutId id="2147483668" r:id="rId18"/>
    <p:sldLayoutId id="2147483669" r:id="rId19"/>
    <p:sldLayoutId id="2147483670" r:id="rId20"/>
    <p:sldLayoutId id="2147483654" r:id="rId21"/>
    <p:sldLayoutId id="2147483676" r:id="rId22"/>
    <p:sldLayoutId id="2147483672" r:id="rId23"/>
    <p:sldLayoutId id="2147483674" r:id="rId24"/>
    <p:sldLayoutId id="2147483663" r:id="rId25"/>
    <p:sldLayoutId id="2147483677" r:id="rId26"/>
    <p:sldLayoutId id="2147483673" r:id="rId27"/>
    <p:sldLayoutId id="2147483675" r:id="rId28"/>
    <p:sldLayoutId id="2147483664" r:id="rId29"/>
    <p:sldLayoutId id="2147483665" r:id="rId30"/>
    <p:sldLayoutId id="2147483666" r:id="rId31"/>
    <p:sldLayoutId id="2147483667" r:id="rId32"/>
    <p:sldLayoutId id="2147483655" r:id="rId33"/>
    <p:sldLayoutId id="2147483701" r:id="rId34"/>
    <p:sldLayoutId id="2147483679" r:id="rId35"/>
    <p:sldLayoutId id="2147483702" r:id="rId36"/>
    <p:sldLayoutId id="2147483678" r:id="rId37"/>
    <p:sldLayoutId id="2147483703" r:id="rId38"/>
    <p:sldLayoutId id="2147483700" r:id="rId39"/>
    <p:sldLayoutId id="2147483705" r:id="rId40"/>
    <p:sldLayoutId id="2147483685" r:id="rId41"/>
    <p:sldLayoutId id="2147483688" r:id="rId42"/>
    <p:sldLayoutId id="2147483684" r:id="rId43"/>
    <p:sldLayoutId id="2147483687" r:id="rId44"/>
    <p:sldLayoutId id="2147483707" r:id="rId45"/>
    <p:sldLayoutId id="2147483692" r:id="rId46"/>
    <p:sldLayoutId id="2147483691" r:id="rId47"/>
    <p:sldLayoutId id="2147483708" r:id="rId48"/>
    <p:sldLayoutId id="2147483694" r:id="rId49"/>
    <p:sldLayoutId id="2147483693" r:id="rId50"/>
    <p:sldLayoutId id="2147483709" r:id="rId51"/>
    <p:sldLayoutId id="2147483710" r:id="rId52"/>
    <p:sldLayoutId id="2147483695" r:id="rId53"/>
    <p:sldLayoutId id="2147483696" r:id="rId54"/>
    <p:sldLayoutId id="2147483697" r:id="rId55"/>
    <p:sldLayoutId id="2147483711" r:id="rId56"/>
    <p:sldLayoutId id="2147483698" r:id="rId57"/>
    <p:sldLayoutId id="214748371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54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pos="-1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7453" userDrawn="1">
          <p15:clr>
            <a:srgbClr val="F26B43"/>
          </p15:clr>
        </p15:guide>
        <p15:guide id="8" orient="horz" pos="453" userDrawn="1">
          <p15:clr>
            <a:srgbClr val="F26B43"/>
          </p15:clr>
        </p15:guide>
        <p15:guide id="9" orient="horz" pos="3866" userDrawn="1">
          <p15:clr>
            <a:srgbClr val="F26B43"/>
          </p15:clr>
        </p15:guide>
        <p15:guide id="10" pos="7227" userDrawn="1">
          <p15:clr>
            <a:srgbClr val="F26B43"/>
          </p15:clr>
        </p15:guide>
        <p15:guide id="11" pos="226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orient="horz" pos="4092" userDrawn="1">
          <p15:clr>
            <a:srgbClr val="F26B43"/>
          </p15:clr>
        </p15:guide>
        <p15:guide id="14" orient="horz" pos="2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15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Medium" panose="000006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34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110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2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Medium" panose="000006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34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nderen.be/vlaanderen-kiest/organisatie/stem-en-telbureaus/vorm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nderenkiest.b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8.svg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65353-BC8F-46B1-B941-952CA1F5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2566" y="1274377"/>
            <a:ext cx="11953188" cy="1813138"/>
          </a:xfrm>
        </p:spPr>
        <p:txBody>
          <a:bodyPr anchor="t">
            <a:normAutofit fontScale="90000"/>
          </a:bodyPr>
          <a:lstStyle/>
          <a:p>
            <a:r>
              <a:rPr lang="nl-BE" sz="4800" dirty="0"/>
              <a:t>Opleiding voorzitters stembureaus </a:t>
            </a:r>
            <a:br>
              <a:rPr lang="nl-BE" sz="4800" dirty="0"/>
            </a:br>
            <a:br>
              <a:rPr lang="nl-BE" sz="4800" dirty="0"/>
            </a:br>
            <a:r>
              <a:rPr lang="nl-BE" sz="4000" dirty="0"/>
              <a:t>Lokale &amp; provinciale verkiezingen</a:t>
            </a:r>
            <a:br>
              <a:rPr lang="nl-BE" sz="4800" dirty="0"/>
            </a:br>
            <a:r>
              <a:rPr lang="nl-BE" sz="4000" dirty="0"/>
              <a:t>13 oktober 2024</a:t>
            </a:r>
          </a:p>
        </p:txBody>
      </p:sp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A465530C-B3B4-3FE5-AD5F-79FC6425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7" y="5730298"/>
            <a:ext cx="2713956" cy="8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62"/>
    </mc:Choice>
    <mc:Fallback xmlns="">
      <p:transition advTm="100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5EC9C-5B8E-DC5D-8028-3B9B01B3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Stemprocedure</a:t>
            </a:r>
            <a:endParaRPr lang="nl-BE" dirty="0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CEEF465F-412B-EC66-A1A2-DB5682C597E4}"/>
              </a:ext>
            </a:extLst>
          </p:cNvPr>
          <p:cNvSpPr/>
          <p:nvPr/>
        </p:nvSpPr>
        <p:spPr>
          <a:xfrm>
            <a:off x="1326962" y="2820175"/>
            <a:ext cx="10800000" cy="0"/>
          </a:xfrm>
          <a:custGeom>
            <a:avLst/>
            <a:gdLst>
              <a:gd name="connsiteX0" fmla="*/ 7626961 w 7626960"/>
              <a:gd name="connsiteY0" fmla="*/ 0 h 7407"/>
              <a:gd name="connsiteX1" fmla="*/ 0 w 7626960"/>
              <a:gd name="connsiteY1" fmla="*/ 0 h 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6960" h="7407">
                <a:moveTo>
                  <a:pt x="7626961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3D3D3D"/>
            </a:solidFill>
            <a:prstDash val="solid"/>
            <a:miter/>
            <a:headEnd type="arrow" w="lg" len="lg"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8AB01D3E-2FCE-81B6-B411-890827B24516}"/>
              </a:ext>
            </a:extLst>
          </p:cNvPr>
          <p:cNvSpPr/>
          <p:nvPr/>
        </p:nvSpPr>
        <p:spPr>
          <a:xfrm>
            <a:off x="2256704" y="2751282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46BE5DFA-5CAD-5F1B-068B-6C88868982B0}"/>
              </a:ext>
            </a:extLst>
          </p:cNvPr>
          <p:cNvSpPr/>
          <p:nvPr/>
        </p:nvSpPr>
        <p:spPr>
          <a:xfrm>
            <a:off x="10212000" y="2751282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A96ABDA7-DAA8-DD5F-FDA4-56FAB9CE3D54}"/>
              </a:ext>
            </a:extLst>
          </p:cNvPr>
          <p:cNvSpPr/>
          <p:nvPr/>
        </p:nvSpPr>
        <p:spPr>
          <a:xfrm>
            <a:off x="5958216" y="2751282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2BF61FB-F3FE-F36F-868B-046B3FD31716}"/>
              </a:ext>
            </a:extLst>
          </p:cNvPr>
          <p:cNvSpPr txBox="1"/>
          <p:nvPr/>
        </p:nvSpPr>
        <p:spPr>
          <a:xfrm>
            <a:off x="1326962" y="3105834"/>
            <a:ext cx="25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EB00"/>
                </a:highlight>
              </a:rPr>
              <a:t>Kiezer meldt aan</a:t>
            </a:r>
            <a:r>
              <a:rPr lang="nl-BE" dirty="0"/>
              <a:t> met uitnodigingsbrief en ID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7DB154C-4E71-8492-933F-866C7C717EA0}"/>
              </a:ext>
            </a:extLst>
          </p:cNvPr>
          <p:cNvSpPr txBox="1"/>
          <p:nvPr/>
        </p:nvSpPr>
        <p:spPr>
          <a:xfrm>
            <a:off x="5041891" y="3105834"/>
            <a:ext cx="2503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Controleer of identiteit klopt en gegevens overeenstemmen met gegevens op </a:t>
            </a:r>
            <a:r>
              <a:rPr lang="nl-BE" dirty="0">
                <a:highlight>
                  <a:srgbClr val="FFEB00"/>
                </a:highlight>
              </a:rPr>
              <a:t>aanstiplijst</a:t>
            </a:r>
            <a:r>
              <a:rPr lang="nl-BE" dirty="0"/>
              <a:t> en aanstippen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7FEAE74-4B65-153D-98C6-0F7C7449E978}"/>
              </a:ext>
            </a:extLst>
          </p:cNvPr>
          <p:cNvSpPr txBox="1"/>
          <p:nvPr/>
        </p:nvSpPr>
        <p:spPr>
          <a:xfrm>
            <a:off x="9199183" y="3105834"/>
            <a:ext cx="23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Aanstippen op </a:t>
            </a:r>
            <a:r>
              <a:rPr lang="nl-BE" dirty="0">
                <a:highlight>
                  <a:srgbClr val="FFEB00"/>
                </a:highlight>
              </a:rPr>
              <a:t>tweede exemplaar </a:t>
            </a:r>
            <a:r>
              <a:rPr lang="nl-BE" dirty="0"/>
              <a:t>van aanstiplijst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494ABE8-2BC3-05B0-D997-1E2D8AA73E7D}"/>
              </a:ext>
            </a:extLst>
          </p:cNvPr>
          <p:cNvSpPr txBox="1"/>
          <p:nvPr/>
        </p:nvSpPr>
        <p:spPr>
          <a:xfrm>
            <a:off x="1980000" y="1927654"/>
            <a:ext cx="193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+mj-lt"/>
              </a:rPr>
              <a:t>Algemeen</a:t>
            </a:r>
            <a:r>
              <a:rPr lang="nl-BE" dirty="0"/>
              <a:t> </a:t>
            </a:r>
          </a:p>
        </p:txBody>
      </p:sp>
      <p:pic>
        <p:nvPicPr>
          <p:cNvPr id="16" name="Afbeelding 15" descr="Afbeelding met schermopname, Rechthoek, Kleurrijkheid, ontwerp&#10;&#10;Automatisch gegenereerde beschrijving">
            <a:extLst>
              <a:ext uri="{FF2B5EF4-FFF2-40B4-BE49-F238E27FC236}">
                <a16:creationId xmlns:a16="http://schemas.microsoft.com/office/drawing/2014/main" id="{37647310-20A9-02BC-36EC-3E39C39E2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52" y="4037824"/>
            <a:ext cx="1298310" cy="1213798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5A11425B-8086-302F-EA5A-0A163D78E1F3}"/>
              </a:ext>
            </a:extLst>
          </p:cNvPr>
          <p:cNvCxnSpPr>
            <a:cxnSpLocks/>
          </p:cNvCxnSpPr>
          <p:nvPr/>
        </p:nvCxnSpPr>
        <p:spPr>
          <a:xfrm flipV="1">
            <a:off x="2309056" y="3752165"/>
            <a:ext cx="0" cy="675344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04EE207-0903-EBD1-8361-67E4540DB275}"/>
              </a:ext>
            </a:extLst>
          </p:cNvPr>
          <p:cNvCxnSpPr>
            <a:cxnSpLocks/>
          </p:cNvCxnSpPr>
          <p:nvPr/>
        </p:nvCxnSpPr>
        <p:spPr>
          <a:xfrm flipH="1">
            <a:off x="2325595" y="4427509"/>
            <a:ext cx="846967" cy="0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6"/>
    </mc:Choice>
    <mc:Fallback xmlns="">
      <p:transition spd="slow" advTm="3362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792E3-72C7-27C3-2E78-34FC9829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Stemprocedure</a:t>
            </a:r>
            <a:r>
              <a:rPr lang="nl-BE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BC6839-6EED-03D4-92BA-E7E8D68C5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12129"/>
            <a:ext cx="9496800" cy="4157275"/>
          </a:xfrm>
        </p:spPr>
        <p:txBody>
          <a:bodyPr/>
          <a:lstStyle/>
          <a:p>
            <a:r>
              <a:rPr lang="nl-BE" sz="2000" dirty="0">
                <a:latin typeface="FlandersArtSans-Medium" panose="00000600000000000000" pitchFamily="2" charset="0"/>
              </a:rPr>
              <a:t>Papier</a:t>
            </a:r>
            <a:r>
              <a:rPr lang="nl-BE" dirty="0"/>
              <a:t> 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D1C079C5-F735-29A6-D656-D1138510B849}"/>
              </a:ext>
            </a:extLst>
          </p:cNvPr>
          <p:cNvSpPr/>
          <p:nvPr/>
        </p:nvSpPr>
        <p:spPr>
          <a:xfrm>
            <a:off x="1252822" y="2980813"/>
            <a:ext cx="10800000" cy="0"/>
          </a:xfrm>
          <a:custGeom>
            <a:avLst/>
            <a:gdLst>
              <a:gd name="connsiteX0" fmla="*/ 7626961 w 7626960"/>
              <a:gd name="connsiteY0" fmla="*/ 0 h 7407"/>
              <a:gd name="connsiteX1" fmla="*/ 0 w 7626960"/>
              <a:gd name="connsiteY1" fmla="*/ 0 h 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6960" h="7407">
                <a:moveTo>
                  <a:pt x="7626961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3D3D3D"/>
            </a:solidFill>
            <a:prstDash val="solid"/>
            <a:miter/>
            <a:headEnd type="arrow" w="lg" len="lg"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E9238E41-9C44-0F9F-2688-3888705D98C0}"/>
              </a:ext>
            </a:extLst>
          </p:cNvPr>
          <p:cNvSpPr/>
          <p:nvPr/>
        </p:nvSpPr>
        <p:spPr>
          <a:xfrm>
            <a:off x="1547520" y="2911921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BD272B57-DEC6-6B37-913B-5BD64E70F63B}"/>
              </a:ext>
            </a:extLst>
          </p:cNvPr>
          <p:cNvSpPr/>
          <p:nvPr/>
        </p:nvSpPr>
        <p:spPr>
          <a:xfrm>
            <a:off x="4435628" y="2911919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13B6C39-D7D8-2D72-AAAA-37691AFDCDCC}"/>
              </a:ext>
            </a:extLst>
          </p:cNvPr>
          <p:cNvSpPr/>
          <p:nvPr/>
        </p:nvSpPr>
        <p:spPr>
          <a:xfrm>
            <a:off x="7304604" y="2911919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8D1FDCB-B000-53F7-F5DF-4DA27D8E2B63}"/>
              </a:ext>
            </a:extLst>
          </p:cNvPr>
          <p:cNvSpPr txBox="1"/>
          <p:nvPr/>
        </p:nvSpPr>
        <p:spPr>
          <a:xfrm>
            <a:off x="1067471" y="3215628"/>
            <a:ext cx="2145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Lid stembureau zet </a:t>
            </a:r>
            <a:r>
              <a:rPr lang="nl-BE" dirty="0">
                <a:highlight>
                  <a:srgbClr val="FFEB00"/>
                </a:highlight>
              </a:rPr>
              <a:t>stempel</a:t>
            </a:r>
            <a:r>
              <a:rPr lang="nl-BE" dirty="0"/>
              <a:t> op vooraf vastgestelde plaats op </a:t>
            </a:r>
            <a:r>
              <a:rPr lang="nl-BE" dirty="0">
                <a:highlight>
                  <a:srgbClr val="FFEB00"/>
                </a:highlight>
              </a:rPr>
              <a:t>stembiljetten</a:t>
            </a:r>
            <a:r>
              <a:rPr lang="nl-BE" dirty="0"/>
              <a:t> en  geeft die aan kiezer</a:t>
            </a:r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7AB8397-C4B2-EA6C-EAE8-83953E100C32}"/>
              </a:ext>
            </a:extLst>
          </p:cNvPr>
          <p:cNvSpPr/>
          <p:nvPr/>
        </p:nvSpPr>
        <p:spPr>
          <a:xfrm>
            <a:off x="10143108" y="2911920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D15E49-0DB5-848D-5B96-4C58B7C2CACC}"/>
              </a:ext>
            </a:extLst>
          </p:cNvPr>
          <p:cNvSpPr txBox="1"/>
          <p:nvPr/>
        </p:nvSpPr>
        <p:spPr>
          <a:xfrm>
            <a:off x="3966090" y="3215628"/>
            <a:ext cx="185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Kiezer brengt </a:t>
            </a:r>
            <a:r>
              <a:rPr lang="nl-BE">
                <a:highlight>
                  <a:srgbClr val="FFEB00"/>
                </a:highlight>
              </a:rPr>
              <a:t>stemmen</a:t>
            </a:r>
            <a:r>
              <a:rPr lang="nl-BE" dirty="0"/>
              <a:t> uit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503C92-9A88-8A78-4382-3E7EBC02E85B}"/>
              </a:ext>
            </a:extLst>
          </p:cNvPr>
          <p:cNvSpPr txBox="1"/>
          <p:nvPr/>
        </p:nvSpPr>
        <p:spPr>
          <a:xfrm>
            <a:off x="6652822" y="3215628"/>
            <a:ext cx="185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Kiezer stopt stembiljetten in </a:t>
            </a:r>
            <a:r>
              <a:rPr lang="nl-BE"/>
              <a:t>de </a:t>
            </a:r>
            <a:r>
              <a:rPr lang="nl-BE" dirty="0"/>
              <a:t>juiste</a:t>
            </a:r>
            <a:r>
              <a:rPr lang="nl-BE"/>
              <a:t> </a:t>
            </a:r>
            <a:r>
              <a:rPr lang="nl-BE">
                <a:highlight>
                  <a:srgbClr val="FFEB00"/>
                </a:highlight>
              </a:rPr>
              <a:t>stembussen</a:t>
            </a:r>
            <a:endParaRPr lang="nl-BE" dirty="0">
              <a:highlight>
                <a:srgbClr val="FFEB00"/>
              </a:highlight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6D9F263-7F99-396C-8F89-1F0B35E613ED}"/>
              </a:ext>
            </a:extLst>
          </p:cNvPr>
          <p:cNvSpPr txBox="1"/>
          <p:nvPr/>
        </p:nvSpPr>
        <p:spPr>
          <a:xfrm>
            <a:off x="9321500" y="3215628"/>
            <a:ext cx="2047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Lid stembureau zet </a:t>
            </a:r>
            <a:r>
              <a:rPr lang="nl-BE" dirty="0">
                <a:highlight>
                  <a:srgbClr val="FFEB00"/>
                </a:highlight>
              </a:rPr>
              <a:t>stempel</a:t>
            </a:r>
            <a:r>
              <a:rPr lang="nl-BE" dirty="0"/>
              <a:t> op </a:t>
            </a:r>
            <a:r>
              <a:rPr lang="nl-BE" dirty="0">
                <a:highlight>
                  <a:srgbClr val="FFEB00"/>
                </a:highlight>
              </a:rPr>
              <a:t>uitnodigingsbrief </a:t>
            </a:r>
            <a:r>
              <a:rPr lang="nl-BE" dirty="0"/>
              <a:t>en geeft die samen met ID terug</a:t>
            </a:r>
          </a:p>
        </p:txBody>
      </p:sp>
      <p:pic>
        <p:nvPicPr>
          <p:cNvPr id="16" name="Afbeelding 15" descr="Afbeelding met tekst, Lettertype, Afdrukken&#10;&#10;Automatisch gegenereerde beschrijving">
            <a:extLst>
              <a:ext uri="{FF2B5EF4-FFF2-40B4-BE49-F238E27FC236}">
                <a16:creationId xmlns:a16="http://schemas.microsoft.com/office/drawing/2014/main" id="{578D37C8-344B-9D35-8043-E63137B22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1" y="4976149"/>
            <a:ext cx="1328069" cy="1328069"/>
          </a:xfrm>
          <a:prstGeom prst="rect">
            <a:avLst/>
          </a:prstGeom>
        </p:spPr>
      </p:pic>
      <p:pic>
        <p:nvPicPr>
          <p:cNvPr id="18" name="Afbeelding 17" descr="Afbeelding met Graphics, clipart, grafische vormgeving, logo&#10;&#10;Automatisch gegenereerde beschrijving">
            <a:extLst>
              <a:ext uri="{FF2B5EF4-FFF2-40B4-BE49-F238E27FC236}">
                <a16:creationId xmlns:a16="http://schemas.microsoft.com/office/drawing/2014/main" id="{A04E32B2-F902-6EAD-CA93-466074ADE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49" y="5129521"/>
            <a:ext cx="2469059" cy="1580062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6B6E5CC-17DA-8267-8211-E2EFDE279AB2}"/>
              </a:ext>
            </a:extLst>
          </p:cNvPr>
          <p:cNvCxnSpPr>
            <a:cxnSpLocks/>
          </p:cNvCxnSpPr>
          <p:nvPr/>
        </p:nvCxnSpPr>
        <p:spPr>
          <a:xfrm flipV="1">
            <a:off x="1685303" y="4653349"/>
            <a:ext cx="0" cy="952343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5C6903FC-97BD-8AFB-F9CC-92A39588E4CE}"/>
              </a:ext>
            </a:extLst>
          </p:cNvPr>
          <p:cNvCxnSpPr>
            <a:cxnSpLocks/>
          </p:cNvCxnSpPr>
          <p:nvPr/>
        </p:nvCxnSpPr>
        <p:spPr>
          <a:xfrm flipH="1">
            <a:off x="1685303" y="5605692"/>
            <a:ext cx="891280" cy="0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93EA3AA5-5539-E931-5887-1AE5CD0A36EA}"/>
              </a:ext>
            </a:extLst>
          </p:cNvPr>
          <p:cNvCxnSpPr>
            <a:cxnSpLocks/>
          </p:cNvCxnSpPr>
          <p:nvPr/>
        </p:nvCxnSpPr>
        <p:spPr>
          <a:xfrm flipV="1">
            <a:off x="6998675" y="4457359"/>
            <a:ext cx="0" cy="1235856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4E84DF7-2C8F-6EF2-FBE8-D4A3CFEFD986}"/>
              </a:ext>
            </a:extLst>
          </p:cNvPr>
          <p:cNvCxnSpPr>
            <a:cxnSpLocks/>
          </p:cNvCxnSpPr>
          <p:nvPr/>
        </p:nvCxnSpPr>
        <p:spPr>
          <a:xfrm flipH="1">
            <a:off x="6998675" y="5693215"/>
            <a:ext cx="801963" cy="0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4"/>
    </mc:Choice>
    <mc:Fallback xmlns="">
      <p:transition spd="slow" advTm="245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5FCA6-4B0F-F3CA-0ED5-E0993C5D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Stemprocedure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80EFC0-7B0F-94D8-9FBD-01263EDAA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BE" sz="2000" dirty="0">
                <a:latin typeface="FlandersArtSans-Medium" panose="00000600000000000000" pitchFamily="2" charset="0"/>
              </a:rPr>
              <a:t>Digitaal</a:t>
            </a:r>
            <a:r>
              <a:rPr lang="nl-BE" sz="2000" dirty="0"/>
              <a:t> 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48E4BAC1-6C61-1AF1-4AA3-386DF4FE6A49}"/>
              </a:ext>
            </a:extLst>
          </p:cNvPr>
          <p:cNvSpPr/>
          <p:nvPr/>
        </p:nvSpPr>
        <p:spPr>
          <a:xfrm>
            <a:off x="1252822" y="2980813"/>
            <a:ext cx="10800000" cy="0"/>
          </a:xfrm>
          <a:custGeom>
            <a:avLst/>
            <a:gdLst>
              <a:gd name="connsiteX0" fmla="*/ 7626961 w 7626960"/>
              <a:gd name="connsiteY0" fmla="*/ 0 h 7407"/>
              <a:gd name="connsiteX1" fmla="*/ 0 w 7626960"/>
              <a:gd name="connsiteY1" fmla="*/ 0 h 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6960" h="7407">
                <a:moveTo>
                  <a:pt x="7626961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3D3D3D"/>
            </a:solidFill>
            <a:prstDash val="solid"/>
            <a:miter/>
            <a:headEnd type="arrow" w="lg" len="lg"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1D0A97DC-8C72-E634-C03C-77D092A2007F}"/>
              </a:ext>
            </a:extLst>
          </p:cNvPr>
          <p:cNvSpPr/>
          <p:nvPr/>
        </p:nvSpPr>
        <p:spPr>
          <a:xfrm>
            <a:off x="3719040" y="2902392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53A5B020-3E11-8873-FB65-82C42B670012}"/>
              </a:ext>
            </a:extLst>
          </p:cNvPr>
          <p:cNvSpPr/>
          <p:nvPr/>
        </p:nvSpPr>
        <p:spPr>
          <a:xfrm>
            <a:off x="5958217" y="2903396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68A1F314-6F9B-C26D-34C1-05E07C47E2B9}"/>
              </a:ext>
            </a:extLst>
          </p:cNvPr>
          <p:cNvSpPr/>
          <p:nvPr/>
        </p:nvSpPr>
        <p:spPr>
          <a:xfrm>
            <a:off x="8345210" y="2914607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66D5205-5F85-533E-DA7B-D483B7E3B009}"/>
              </a:ext>
            </a:extLst>
          </p:cNvPr>
          <p:cNvSpPr/>
          <p:nvPr/>
        </p:nvSpPr>
        <p:spPr>
          <a:xfrm>
            <a:off x="10769878" y="2911918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57ADDEC-D3E0-8A74-722E-373CEB021FCF}"/>
              </a:ext>
            </a:extLst>
          </p:cNvPr>
          <p:cNvSpPr txBox="1"/>
          <p:nvPr/>
        </p:nvSpPr>
        <p:spPr>
          <a:xfrm>
            <a:off x="2948712" y="3181969"/>
            <a:ext cx="214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…en geeft </a:t>
            </a:r>
            <a:r>
              <a:rPr lang="nl-BE" dirty="0">
                <a:highlight>
                  <a:srgbClr val="FFEB00"/>
                </a:highlight>
              </a:rPr>
              <a:t>chipkaart</a:t>
            </a:r>
            <a:r>
              <a:rPr lang="nl-BE" dirty="0"/>
              <a:t> aan kiezer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CC298D2-9771-9656-ECED-0B9599A8ECA1}"/>
              </a:ext>
            </a:extLst>
          </p:cNvPr>
          <p:cNvSpPr txBox="1"/>
          <p:nvPr/>
        </p:nvSpPr>
        <p:spPr>
          <a:xfrm>
            <a:off x="5374777" y="3118601"/>
            <a:ext cx="186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Kiezer brengt </a:t>
            </a:r>
            <a:r>
              <a:rPr lang="nl-BE" dirty="0">
                <a:highlight>
                  <a:srgbClr val="FFEB00"/>
                </a:highlight>
              </a:rPr>
              <a:t>stemmen</a:t>
            </a:r>
            <a:r>
              <a:rPr lang="nl-BE" dirty="0"/>
              <a:t> uit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2716362-75FB-8036-2328-E616B1714FA9}"/>
              </a:ext>
            </a:extLst>
          </p:cNvPr>
          <p:cNvSpPr txBox="1"/>
          <p:nvPr/>
        </p:nvSpPr>
        <p:spPr>
          <a:xfrm>
            <a:off x="7566276" y="3197648"/>
            <a:ext cx="2145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Kiezer geeft chipkaart terug, scant </a:t>
            </a:r>
            <a:r>
              <a:rPr lang="nl-BE" dirty="0">
                <a:highlight>
                  <a:srgbClr val="FFEB00"/>
                </a:highlight>
              </a:rPr>
              <a:t>QR-code</a:t>
            </a:r>
            <a:r>
              <a:rPr lang="nl-BE" dirty="0"/>
              <a:t> en steekt stembiljet in stembus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701A33B-FDAC-20C2-D615-56153C15D7EB}"/>
              </a:ext>
            </a:extLst>
          </p:cNvPr>
          <p:cNvSpPr txBox="1"/>
          <p:nvPr/>
        </p:nvSpPr>
        <p:spPr>
          <a:xfrm>
            <a:off x="9992341" y="3197648"/>
            <a:ext cx="2145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Lid stembureau zet </a:t>
            </a:r>
            <a:r>
              <a:rPr lang="nl-BE" dirty="0">
                <a:highlight>
                  <a:srgbClr val="FFEB00"/>
                </a:highlight>
              </a:rPr>
              <a:t>stempel</a:t>
            </a:r>
            <a:r>
              <a:rPr lang="nl-BE" dirty="0"/>
              <a:t> op  </a:t>
            </a:r>
            <a:r>
              <a:rPr lang="nl-BE" dirty="0">
                <a:highlight>
                  <a:srgbClr val="FFEB00"/>
                </a:highlight>
              </a:rPr>
              <a:t>uitnodigingsbrief</a:t>
            </a:r>
            <a:r>
              <a:rPr lang="nl-BE" dirty="0"/>
              <a:t> en geeft die samen met ID terug</a:t>
            </a:r>
          </a:p>
        </p:txBody>
      </p:sp>
      <p:pic>
        <p:nvPicPr>
          <p:cNvPr id="16" name="Afbeelding 15" descr="Afbeelding met tekenfilm, clipart, Graphics&#10;&#10;Automatisch gegenereerde beschrijving">
            <a:extLst>
              <a:ext uri="{FF2B5EF4-FFF2-40B4-BE49-F238E27FC236}">
                <a16:creationId xmlns:a16="http://schemas.microsoft.com/office/drawing/2014/main" id="{DB18101B-ACA8-B045-95C8-E445FFBCB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47" y="4392550"/>
            <a:ext cx="1810931" cy="1810931"/>
          </a:xfrm>
          <a:prstGeom prst="rect">
            <a:avLst/>
          </a:prstGeom>
        </p:spPr>
      </p:pic>
      <p:pic>
        <p:nvPicPr>
          <p:cNvPr id="18" name="Afbeelding 17" descr="Afbeelding met tekst, schermopname, ontwerp, Graphics&#10;&#10;Automatisch gegenereerde beschrijving">
            <a:extLst>
              <a:ext uri="{FF2B5EF4-FFF2-40B4-BE49-F238E27FC236}">
                <a16:creationId xmlns:a16="http://schemas.microsoft.com/office/drawing/2014/main" id="{C05BC032-99A1-60DF-6087-A10E6D884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4" y="5189726"/>
            <a:ext cx="1164383" cy="1164383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1DFAAF4-39F8-4742-A680-0837E480CCE1}"/>
              </a:ext>
            </a:extLst>
          </p:cNvPr>
          <p:cNvCxnSpPr>
            <a:cxnSpLocks/>
          </p:cNvCxnSpPr>
          <p:nvPr/>
        </p:nvCxnSpPr>
        <p:spPr>
          <a:xfrm flipV="1">
            <a:off x="3773601" y="3867162"/>
            <a:ext cx="0" cy="1145486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5280F26-7FA1-7769-0B18-19387809630C}"/>
              </a:ext>
            </a:extLst>
          </p:cNvPr>
          <p:cNvCxnSpPr>
            <a:cxnSpLocks/>
          </p:cNvCxnSpPr>
          <p:nvPr/>
        </p:nvCxnSpPr>
        <p:spPr>
          <a:xfrm flipH="1">
            <a:off x="3825272" y="5012648"/>
            <a:ext cx="477123" cy="0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42CD7E7C-424C-5A71-BAB7-7AFF8122B74B}"/>
              </a:ext>
            </a:extLst>
          </p:cNvPr>
          <p:cNvCxnSpPr>
            <a:cxnSpLocks/>
          </p:cNvCxnSpPr>
          <p:nvPr/>
        </p:nvCxnSpPr>
        <p:spPr>
          <a:xfrm flipV="1">
            <a:off x="8164014" y="4690051"/>
            <a:ext cx="0" cy="675344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19B31409-367E-8961-F381-70969DDA33D3}"/>
              </a:ext>
            </a:extLst>
          </p:cNvPr>
          <p:cNvCxnSpPr>
            <a:cxnSpLocks/>
          </p:cNvCxnSpPr>
          <p:nvPr/>
        </p:nvCxnSpPr>
        <p:spPr>
          <a:xfrm flipH="1">
            <a:off x="8164014" y="5365395"/>
            <a:ext cx="584570" cy="0"/>
          </a:xfrm>
          <a:prstGeom prst="line">
            <a:avLst/>
          </a:prstGeom>
          <a:ln w="15875">
            <a:solidFill>
              <a:schemeClr val="tx2"/>
            </a:solidFill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A5A526AE-F00B-EAB3-ECB8-5321D68136EB}"/>
              </a:ext>
            </a:extLst>
          </p:cNvPr>
          <p:cNvSpPr/>
          <p:nvPr/>
        </p:nvSpPr>
        <p:spPr>
          <a:xfrm>
            <a:off x="1478628" y="2911918"/>
            <a:ext cx="137783" cy="137783"/>
          </a:xfrm>
          <a:custGeom>
            <a:avLst/>
            <a:gdLst>
              <a:gd name="connsiteX0" fmla="*/ 68892 w 137783"/>
              <a:gd name="connsiteY0" fmla="*/ 137783 h 137783"/>
              <a:gd name="connsiteX1" fmla="*/ 137783 w 137783"/>
              <a:gd name="connsiteY1" fmla="*/ 68892 h 137783"/>
              <a:gd name="connsiteX2" fmla="*/ 68892 w 137783"/>
              <a:gd name="connsiteY2" fmla="*/ 0 h 137783"/>
              <a:gd name="connsiteX3" fmla="*/ 0 w 137783"/>
              <a:gd name="connsiteY3" fmla="*/ 68892 h 137783"/>
              <a:gd name="connsiteX4" fmla="*/ 68892 w 137783"/>
              <a:gd name="connsiteY4" fmla="*/ 137783 h 13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3" h="137783">
                <a:moveTo>
                  <a:pt x="68892" y="137783"/>
                </a:moveTo>
                <a:cubicBezTo>
                  <a:pt x="106671" y="137783"/>
                  <a:pt x="137783" y="106671"/>
                  <a:pt x="137783" y="68892"/>
                </a:cubicBezTo>
                <a:cubicBezTo>
                  <a:pt x="137783" y="31112"/>
                  <a:pt x="106671" y="0"/>
                  <a:pt x="68892" y="0"/>
                </a:cubicBezTo>
                <a:cubicBezTo>
                  <a:pt x="31112" y="0"/>
                  <a:pt x="0" y="31112"/>
                  <a:pt x="0" y="68892"/>
                </a:cubicBezTo>
                <a:cubicBezTo>
                  <a:pt x="0" y="106671"/>
                  <a:pt x="31112" y="137783"/>
                  <a:pt x="68892" y="137783"/>
                </a:cubicBezTo>
              </a:path>
            </a:pathLst>
          </a:custGeom>
          <a:solidFill>
            <a:schemeClr val="accent1"/>
          </a:solidFill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72655A4-5079-84CF-5B08-CF5A0D908170}"/>
              </a:ext>
            </a:extLst>
          </p:cNvPr>
          <p:cNvSpPr txBox="1"/>
          <p:nvPr/>
        </p:nvSpPr>
        <p:spPr>
          <a:xfrm>
            <a:off x="1152799" y="3225119"/>
            <a:ext cx="177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Lid stembureau </a:t>
            </a:r>
            <a:r>
              <a:rPr lang="nl-BE" dirty="0">
                <a:highlight>
                  <a:srgbClr val="FFEB00"/>
                </a:highlight>
              </a:rPr>
              <a:t>activeert </a:t>
            </a:r>
            <a:r>
              <a:rPr lang="nl-BE" dirty="0"/>
              <a:t>chipkaart (Belg of niet-Belg)…</a:t>
            </a:r>
          </a:p>
        </p:txBody>
      </p:sp>
    </p:spTree>
    <p:extLst>
      <p:ext uri="{BB962C8B-B14F-4D97-AF65-F5344CB8AC3E}">
        <p14:creationId xmlns:p14="http://schemas.microsoft.com/office/powerpoint/2010/main" val="22815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3"/>
    </mc:Choice>
    <mc:Fallback xmlns="">
      <p:transition spd="slow" advTm="3279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DB7F3-9889-F00F-F185-E3AE6194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Stemprocedure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977FDF-97AC-036B-1B0C-7F02D8DB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28799"/>
            <a:ext cx="9786508" cy="4783223"/>
          </a:xfrm>
        </p:spPr>
        <p:txBody>
          <a:bodyPr>
            <a:noAutofit/>
          </a:bodyPr>
          <a:lstStyle/>
          <a:p>
            <a:r>
              <a:rPr lang="nl-BE" dirty="0">
                <a:latin typeface="+mj-lt"/>
              </a:rPr>
              <a:t>Aandachtspunt: Belgische en niet-Belgische kiezers 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Belgische kiezers: </a:t>
            </a:r>
            <a:r>
              <a:rPr lang="nl-BE" dirty="0">
                <a:highlight>
                  <a:srgbClr val="F6F5F3"/>
                </a:highlight>
              </a:rPr>
              <a:t>witte</a:t>
            </a:r>
            <a:r>
              <a:rPr lang="nl-BE" dirty="0"/>
              <a:t> uitnodigingsbrief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Niet-Belgische kiezers: </a:t>
            </a:r>
            <a:r>
              <a:rPr lang="nl-BE" dirty="0">
                <a:solidFill>
                  <a:schemeClr val="bg1"/>
                </a:solidFill>
                <a:highlight>
                  <a:srgbClr val="006699"/>
                </a:highlight>
              </a:rPr>
              <a:t>blauwe</a:t>
            </a:r>
            <a:r>
              <a:rPr lang="nl-BE" dirty="0"/>
              <a:t> uitnodigingsbrief met vermelding ‘Niet-Belgische nationaliteit’</a:t>
            </a:r>
            <a:r>
              <a:rPr lang="nl-BE" dirty="0">
                <a:sym typeface="Wingdings" panose="05000000000000000000" pitchFamily="2" charset="2"/>
              </a:rPr>
              <a:t> mogen enkel stemmen voor de gemeenteraadsverkiezingen (en stadsdistrictsraadsverkiezingen)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540000" lvl="2" indent="0">
              <a:buNone/>
            </a:pPr>
            <a:r>
              <a:rPr lang="nl-BE" sz="1800" dirty="0">
                <a:latin typeface="FlandersArtSans-Medium" panose="00000600000000000000" pitchFamily="2" charset="0"/>
              </a:rPr>
              <a:t>Papier</a:t>
            </a:r>
            <a:r>
              <a:rPr lang="nl-BE" sz="1800" dirty="0"/>
              <a:t> </a:t>
            </a:r>
          </a:p>
          <a:p>
            <a:pPr marL="1365750" lvl="3" indent="-285750"/>
            <a:r>
              <a:rPr lang="nl-BE" sz="1800" dirty="0"/>
              <a:t>Belgische kiezers: geef 2 stembiljetten </a:t>
            </a:r>
          </a:p>
          <a:p>
            <a:pPr marL="1365750" lvl="3" indent="-285750"/>
            <a:r>
              <a:rPr lang="nl-BE" sz="1800" dirty="0"/>
              <a:t>Niet-Belgische kiezers: geef 1 stembiljet (voor gemeenteraadsverkiezing)</a:t>
            </a:r>
          </a:p>
          <a:p>
            <a:pPr marL="540000" lvl="2" indent="0">
              <a:buNone/>
            </a:pPr>
            <a:r>
              <a:rPr lang="nl-BE" sz="1800" dirty="0">
                <a:latin typeface="FlandersArtSans-Medium" panose="00000600000000000000" pitchFamily="2" charset="0"/>
              </a:rPr>
              <a:t>Digitaal</a:t>
            </a:r>
            <a:r>
              <a:rPr lang="nl-BE" sz="1800" dirty="0"/>
              <a:t> </a:t>
            </a:r>
          </a:p>
          <a:p>
            <a:pPr marL="1365750" lvl="3" indent="-285750"/>
            <a:r>
              <a:rPr lang="nl-BE" sz="1800" dirty="0"/>
              <a:t>Activeer chipkaart als “niet-Belg” bij niet-Belgische kiezers</a:t>
            </a:r>
          </a:p>
          <a:p>
            <a:pPr lvl="1" indent="0">
              <a:buNone/>
            </a:pPr>
            <a:endParaRPr lang="nl-BE" dirty="0"/>
          </a:p>
          <a:p>
            <a:r>
              <a:rPr lang="nl-BE" dirty="0"/>
              <a:t>  </a:t>
            </a:r>
            <a:r>
              <a:rPr lang="nl-BE" dirty="0">
                <a:latin typeface="+mj-lt"/>
              </a:rPr>
              <a:t>Let op: </a:t>
            </a:r>
            <a:r>
              <a:rPr lang="nl-BE" dirty="0"/>
              <a:t>als digitale uitnodigingsbrief zonder kleur is afgedrukt, dan zal deze niet blauw zijn. Let op vermelding: “Niet-Belgische nationaliteit” </a:t>
            </a:r>
          </a:p>
        </p:txBody>
      </p:sp>
      <p:pic>
        <p:nvPicPr>
          <p:cNvPr id="4" name="Graphic 3" descr="Uitroepteken met effen opvulling">
            <a:extLst>
              <a:ext uri="{FF2B5EF4-FFF2-40B4-BE49-F238E27FC236}">
                <a16:creationId xmlns:a16="http://schemas.microsoft.com/office/drawing/2014/main" id="{B9CEA493-CC5D-860E-71E4-5596D43D4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6113" y="5733109"/>
            <a:ext cx="407773" cy="4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6"/>
    </mc:Choice>
    <mc:Fallback xmlns="">
      <p:transition spd="slow" advTm="7731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4F184-0011-0714-BFA1-5A0A79D2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Stemmen bij volmacht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D68513-CF64-C55B-C5F1-BE241E822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725"/>
            <a:ext cx="10006346" cy="4157275"/>
          </a:xfrm>
        </p:spPr>
        <p:txBody>
          <a:bodyPr>
            <a:normAutofit fontScale="92500" lnSpcReduction="10000"/>
          </a:bodyPr>
          <a:lstStyle/>
          <a:p>
            <a:r>
              <a:rPr lang="nl-BE" dirty="0">
                <a:latin typeface="+mj-lt"/>
              </a:rPr>
              <a:t>Algemene principes</a:t>
            </a:r>
            <a:r>
              <a:rPr lang="nl-BE" dirty="0"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Volmacht geven kan aan iedereen die voor dezelfde verkiezing ook kiezer 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1 volmacht per persoon. </a:t>
            </a:r>
            <a:r>
              <a:rPr lang="nl-NL" dirty="0">
                <a:latin typeface="+mn-lt"/>
              </a:rPr>
              <a:t>Het ronselen van volmachten is strafbaar. </a:t>
            </a:r>
            <a:endParaRPr lang="nl-BE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>
                <a:latin typeface="+mn-lt"/>
              </a:rPr>
              <a:t>Volmachtkrijger</a:t>
            </a:r>
            <a:r>
              <a:rPr lang="nl-BE" dirty="0">
                <a:latin typeface="+mn-lt"/>
              </a:rPr>
              <a:t> stemt in bureau van volmachtgever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latin typeface="+mn-lt"/>
            </a:endParaRPr>
          </a:p>
          <a:p>
            <a:r>
              <a:rPr lang="nl-BE" dirty="0">
                <a:latin typeface="+mj-lt"/>
              </a:rPr>
              <a:t>Redenen</a:t>
            </a:r>
            <a:r>
              <a:rPr lang="nl-BE" dirty="0">
                <a:latin typeface="+mn-lt"/>
              </a:rPr>
              <a:t> om volmacht te geven: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Medische redenen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Beroeps- of dienstredenen (in binnen- of</a:t>
            </a:r>
          </a:p>
          <a:p>
            <a:pPr lvl="1"/>
            <a:r>
              <a:rPr lang="nl-BE" dirty="0">
                <a:latin typeface="+mn-lt"/>
              </a:rPr>
              <a:t> buitenland)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Schipper, marktkramer, kermisreiziger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Door rechterlijke maatregel van vrijheid beroofd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Door redenen in verband met geloofsovertuiging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Studieredenen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Buitenland (privé) </a:t>
            </a:r>
          </a:p>
        </p:txBody>
      </p:sp>
      <p:pic>
        <p:nvPicPr>
          <p:cNvPr id="24" name="Tijdelijke aanduiding voor afbeelding 23" descr="Afbeelding met tekst, papier, briefpapier, handschrift&#10;&#10;Automatisch gegenereerde beschrijving">
            <a:extLst>
              <a:ext uri="{FF2B5EF4-FFF2-40B4-BE49-F238E27FC236}">
                <a16:creationId xmlns:a16="http://schemas.microsoft.com/office/drawing/2014/main" id="{381479A4-B16C-BE89-F245-6507C7787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1647"/>
          <a:stretch>
            <a:fillRect/>
          </a:stretch>
        </p:blipFill>
        <p:spPr/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5EFF6825-F339-2C81-8492-599C46B7CFA8}"/>
              </a:ext>
            </a:extLst>
          </p:cNvPr>
          <p:cNvSpPr/>
          <p:nvPr/>
        </p:nvSpPr>
        <p:spPr>
          <a:xfrm>
            <a:off x="6816658" y="3853447"/>
            <a:ext cx="3553636" cy="1254262"/>
          </a:xfrm>
          <a:prstGeom prst="roundRect">
            <a:avLst>
              <a:gd name="adj" fmla="val 30579"/>
            </a:avLst>
          </a:prstGeom>
          <a:noFill/>
          <a:ln w="38100">
            <a:solidFill>
              <a:srgbClr val="FFE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810D884-6BE6-B680-219E-F404BE07A0CF}"/>
              </a:ext>
            </a:extLst>
          </p:cNvPr>
          <p:cNvSpPr txBox="1"/>
          <p:nvPr/>
        </p:nvSpPr>
        <p:spPr>
          <a:xfrm>
            <a:off x="6893596" y="3900958"/>
            <a:ext cx="33997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dirty="0"/>
              <a:t>- Verklaring op eer afgeschaft (om ronselen tegen te gaan) </a:t>
            </a:r>
          </a:p>
          <a:p>
            <a:r>
              <a:rPr lang="nl-BE" sz="1700" dirty="0"/>
              <a:t>- Attest moet bij </a:t>
            </a:r>
            <a:r>
              <a:rPr lang="nl-BE" sz="1700" dirty="0" err="1"/>
              <a:t>volmachtformulier</a:t>
            </a:r>
            <a:r>
              <a:rPr lang="nl-BE" sz="1700" dirty="0"/>
              <a:t> gevoegd zijn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6B87C3-8AAA-02F8-09F2-CCD49206D067}"/>
              </a:ext>
            </a:extLst>
          </p:cNvPr>
          <p:cNvSpPr txBox="1"/>
          <p:nvPr/>
        </p:nvSpPr>
        <p:spPr>
          <a:xfrm>
            <a:off x="6957412" y="3436914"/>
            <a:ext cx="327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Verschil federale verkiezingen</a:t>
            </a:r>
          </a:p>
        </p:txBody>
      </p:sp>
    </p:spTree>
    <p:extLst>
      <p:ext uri="{BB962C8B-B14F-4D97-AF65-F5344CB8AC3E}">
        <p14:creationId xmlns:p14="http://schemas.microsoft.com/office/powerpoint/2010/main" val="16576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26"/>
    </mc:Choice>
    <mc:Fallback xmlns="">
      <p:transition spd="slow" advTm="937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517A6-AEA7-8EF1-6A88-4A580FF0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Stemmen bij volmacht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29D432-5ECB-3300-8520-7B20862F04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79999"/>
            <a:ext cx="4952141" cy="3024487"/>
          </a:xfrm>
        </p:spPr>
        <p:txBody>
          <a:bodyPr>
            <a:normAutofit fontScale="55000" lnSpcReduction="20000"/>
          </a:bodyPr>
          <a:lstStyle/>
          <a:p>
            <a:r>
              <a:rPr lang="nl-BE" sz="3300" dirty="0" err="1">
                <a:latin typeface="+mn-lt"/>
              </a:rPr>
              <a:t>Volmachtkrijger</a:t>
            </a:r>
            <a:r>
              <a:rPr lang="nl-BE" sz="3300" dirty="0">
                <a:latin typeface="+mn-lt"/>
              </a:rPr>
              <a:t> legt volgende documenten voor: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300" dirty="0" err="1">
                <a:latin typeface="+mn-lt"/>
              </a:rPr>
              <a:t>Volmachtformulier</a:t>
            </a:r>
            <a:r>
              <a:rPr lang="nl-BE" sz="3300" dirty="0">
                <a:latin typeface="+mn-lt"/>
              </a:rPr>
              <a:t> (A95)</a:t>
            </a:r>
          </a:p>
          <a:p>
            <a:pPr marL="645750" lvl="1" indent="-285750"/>
            <a:r>
              <a:rPr lang="nl-BE" sz="3300" dirty="0">
                <a:latin typeface="+mn-lt"/>
              </a:rPr>
              <a:t>Vb. ziekteattest van partner is onvoldoende! Altijd ondertekend </a:t>
            </a:r>
            <a:r>
              <a:rPr lang="nl-BE" sz="3300" dirty="0" err="1">
                <a:latin typeface="+mn-lt"/>
              </a:rPr>
              <a:t>volmachtformulier</a:t>
            </a:r>
            <a:r>
              <a:rPr lang="nl-BE" sz="3300" dirty="0">
                <a:latin typeface="+mn-lt"/>
              </a:rPr>
              <a:t> nodig.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300" dirty="0">
                <a:latin typeface="+mn-lt"/>
              </a:rPr>
              <a:t>Attest</a:t>
            </a:r>
            <a:endParaRPr lang="nl-BE" sz="33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300" dirty="0">
                <a:latin typeface="+mn-lt"/>
              </a:rPr>
              <a:t>Identiteitskaart van </a:t>
            </a:r>
            <a:r>
              <a:rPr lang="nl-BE" sz="3300" dirty="0" err="1">
                <a:latin typeface="+mn-lt"/>
              </a:rPr>
              <a:t>volmachtkrijger</a:t>
            </a:r>
            <a:endParaRPr lang="nl-BE" sz="33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300" dirty="0">
                <a:latin typeface="+mj-lt"/>
              </a:rPr>
              <a:t>Papieren versie </a:t>
            </a:r>
            <a:r>
              <a:rPr lang="nl-BE" sz="3300" dirty="0">
                <a:latin typeface="+mn-lt"/>
              </a:rPr>
              <a:t>van uitnodigingsbrieven van </a:t>
            </a:r>
            <a:r>
              <a:rPr lang="nl-BE" sz="3300" dirty="0" err="1">
                <a:latin typeface="+mn-lt"/>
              </a:rPr>
              <a:t>volmachtkrijger</a:t>
            </a:r>
            <a:r>
              <a:rPr lang="nl-BE" sz="3300" dirty="0">
                <a:latin typeface="+mn-lt"/>
              </a:rPr>
              <a:t> en volmachtgever. Digitale uitnodigingsbrief volstaat niet!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33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33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3300" dirty="0">
              <a:latin typeface="+mn-lt"/>
            </a:endParaRPr>
          </a:p>
          <a:p>
            <a:endParaRPr lang="nl-BE" sz="3300" dirty="0">
              <a:latin typeface="+mn-lt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03844C1-0AD3-AB35-9D29-C0C4D1C44A4E}"/>
              </a:ext>
            </a:extLst>
          </p:cNvPr>
          <p:cNvSpPr/>
          <p:nvPr/>
        </p:nvSpPr>
        <p:spPr>
          <a:xfrm>
            <a:off x="7414055" y="1738139"/>
            <a:ext cx="4347646" cy="2137262"/>
          </a:xfrm>
          <a:prstGeom prst="roundRect">
            <a:avLst/>
          </a:prstGeom>
          <a:noFill/>
          <a:ln w="38100">
            <a:solidFill>
              <a:srgbClr val="FFE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CD3D488-DFC3-E376-DA79-535BC8AB8DC4}"/>
              </a:ext>
            </a:extLst>
          </p:cNvPr>
          <p:cNvSpPr txBox="1"/>
          <p:nvPr/>
        </p:nvSpPr>
        <p:spPr>
          <a:xfrm>
            <a:off x="7598449" y="1844075"/>
            <a:ext cx="4163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uitnodigingsbrief van de </a:t>
            </a:r>
            <a:r>
              <a:rPr lang="nl-NL" dirty="0" err="1"/>
              <a:t>volmachtkrijger</a:t>
            </a:r>
            <a:r>
              <a:rPr lang="nl-NL" dirty="0"/>
              <a:t> moet </a:t>
            </a:r>
            <a:r>
              <a:rPr lang="nl-NL" b="1" dirty="0"/>
              <a:t>niet</a:t>
            </a:r>
            <a:r>
              <a:rPr lang="nl-NL" dirty="0"/>
              <a:t> afgestempeld zijn met de datumstempel door het stembureau waar de </a:t>
            </a:r>
            <a:r>
              <a:rPr lang="nl-NL" dirty="0" err="1"/>
              <a:t>volmachtkrijger</a:t>
            </a:r>
            <a:r>
              <a:rPr lang="nl-NL" dirty="0"/>
              <a:t> zelf kan stemmen. Aangezien er geen stemplicht is, moet de </a:t>
            </a:r>
            <a:r>
              <a:rPr lang="nl-NL" dirty="0" err="1"/>
              <a:t>volmachtkrijger</a:t>
            </a:r>
            <a:r>
              <a:rPr lang="nl-NL" dirty="0"/>
              <a:t> niet eerst zelf gestemd hebben!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C7ECFAA-EF0B-C314-4E4D-56A6BC6745B3}"/>
              </a:ext>
            </a:extLst>
          </p:cNvPr>
          <p:cNvSpPr txBox="1"/>
          <p:nvPr/>
        </p:nvSpPr>
        <p:spPr>
          <a:xfrm>
            <a:off x="7977421" y="1361270"/>
            <a:ext cx="327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Verschil federale verkiezingen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73229C-79A2-7D75-1D6D-D69991FE1813}"/>
              </a:ext>
            </a:extLst>
          </p:cNvPr>
          <p:cNvSpPr txBox="1"/>
          <p:nvPr/>
        </p:nvSpPr>
        <p:spPr>
          <a:xfrm>
            <a:off x="1844116" y="4188357"/>
            <a:ext cx="8503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>
                <a:highlight>
                  <a:srgbClr val="00FFFF"/>
                </a:highlight>
              </a:rPr>
              <a:t>     </a:t>
            </a:r>
          </a:p>
          <a:p>
            <a:r>
              <a:rPr lang="nl-BE" dirty="0"/>
              <a:t>Noteer of stempel op uitnodigingsbrief van </a:t>
            </a:r>
            <a:r>
              <a:rPr lang="nl-BE" dirty="0" err="1"/>
              <a:t>volmachtkrijger</a:t>
            </a:r>
            <a:r>
              <a:rPr lang="nl-BE" dirty="0"/>
              <a:t> “heeft volmacht gekregen” + </a:t>
            </a:r>
            <a:r>
              <a:rPr lang="nl-NL" dirty="0"/>
              <a:t>een datumstempel op de uitnodigingsbrief van de volmachtgever.</a:t>
            </a:r>
          </a:p>
          <a:p>
            <a:endParaRPr lang="nl-NL" dirty="0">
              <a:highlight>
                <a:srgbClr val="00FFFF"/>
              </a:highlight>
            </a:endParaRPr>
          </a:p>
          <a:p>
            <a:endParaRPr lang="nl-NL" dirty="0"/>
          </a:p>
        </p:txBody>
      </p:sp>
      <p:pic>
        <p:nvPicPr>
          <p:cNvPr id="7" name="Graphic 6" descr="Uitroepteken met effen opvulling">
            <a:extLst>
              <a:ext uri="{FF2B5EF4-FFF2-40B4-BE49-F238E27FC236}">
                <a16:creationId xmlns:a16="http://schemas.microsoft.com/office/drawing/2014/main" id="{9096E5AE-F69B-08BA-5077-BECC8CC0E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999" y="2572894"/>
            <a:ext cx="407773" cy="407773"/>
          </a:xfrm>
          <a:prstGeom prst="rect">
            <a:avLst/>
          </a:prstGeom>
        </p:spPr>
      </p:pic>
      <p:pic>
        <p:nvPicPr>
          <p:cNvPr id="10" name="Graphic 9" descr="Uitroepteken met effen opvulling">
            <a:extLst>
              <a:ext uri="{FF2B5EF4-FFF2-40B4-BE49-F238E27FC236}">
                <a16:creationId xmlns:a16="http://schemas.microsoft.com/office/drawing/2014/main" id="{311087C7-FA26-FAD7-784D-26B0E3001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999" y="3909674"/>
            <a:ext cx="407773" cy="4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419BB1-2CA0-0FED-D9DD-4DCC58B06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7124" y="2017357"/>
            <a:ext cx="9496800" cy="4157275"/>
          </a:xfrm>
        </p:spPr>
        <p:txBody>
          <a:bodyPr>
            <a:normAutofit/>
          </a:bodyPr>
          <a:lstStyle/>
          <a:p>
            <a:r>
              <a:rPr lang="nl-BE" sz="2000" dirty="0"/>
              <a:t>Vul de nodige </a:t>
            </a:r>
            <a:r>
              <a:rPr lang="nl-BE" sz="2000" dirty="0">
                <a:latin typeface="FlandersArtSans-Medium" panose="00000600000000000000" pitchFamily="2" charset="0"/>
              </a:rPr>
              <a:t>formulieren</a:t>
            </a:r>
            <a:r>
              <a:rPr lang="nl-BE" sz="2000" dirty="0"/>
              <a:t> in: </a:t>
            </a:r>
          </a:p>
          <a:p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Proces-verbaal</a:t>
            </a:r>
          </a:p>
          <a:p>
            <a:pPr marL="645750" lvl="1" indent="-285750"/>
            <a:r>
              <a:rPr lang="nl-BE" sz="2000" dirty="0"/>
              <a:t>Laat door alle leden van het stembureau ondertekenen en de getuigen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Lijst van de kiezers die een volmacht hebben uitgeoefend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Lijst van kiezers die niet op aanstiplijst stonden, maar toch gestemd hebben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Lijst van afwezige en laattijdige bijzitters en personen die uit het stembureau </a:t>
            </a:r>
            <a:r>
              <a:rPr lang="nl-BE" sz="2000"/>
              <a:t>verwijderd zijn </a:t>
            </a:r>
            <a:r>
              <a:rPr lang="nl-BE" sz="2000" dirty="0"/>
              <a:t>(formulier A49a)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Formulier voor betaling presentiegelden</a:t>
            </a:r>
          </a:p>
          <a:p>
            <a:pPr lvl="1" indent="0">
              <a:buNone/>
            </a:pPr>
            <a:endParaRPr lang="nl-BE" dirty="0"/>
          </a:p>
          <a:p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16ED82-2999-4700-EE52-7FCA5BC9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Verrichtingen bij sluiting</a:t>
            </a:r>
          </a:p>
        </p:txBody>
      </p:sp>
      <p:pic>
        <p:nvPicPr>
          <p:cNvPr id="5" name="Graphic 4" descr="Lichten aan silhouet">
            <a:extLst>
              <a:ext uri="{FF2B5EF4-FFF2-40B4-BE49-F238E27FC236}">
                <a16:creationId xmlns:a16="http://schemas.microsoft.com/office/drawing/2014/main" id="{9EE954BE-03F4-973A-8837-0D8C3962E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8845" y="1367123"/>
            <a:ext cx="420687" cy="42068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50C3151-E7F2-F5FC-4322-B3B6E4929ECA}"/>
              </a:ext>
            </a:extLst>
          </p:cNvPr>
          <p:cNvSpPr txBox="1"/>
          <p:nvPr/>
        </p:nvSpPr>
        <p:spPr>
          <a:xfrm>
            <a:off x="8009532" y="1367123"/>
            <a:ext cx="4084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Tip: vul het PV en formulier voor betaling presentiegelden zo veel mogelijk in tijdens de stemming op rustige momenten.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2DE41494-152E-AF05-7420-3C414978ABD7}"/>
              </a:ext>
            </a:extLst>
          </p:cNvPr>
          <p:cNvSpPr/>
          <p:nvPr/>
        </p:nvSpPr>
        <p:spPr>
          <a:xfrm>
            <a:off x="7518019" y="1267014"/>
            <a:ext cx="4084187" cy="1364975"/>
          </a:xfrm>
          <a:prstGeom prst="roundRect">
            <a:avLst/>
          </a:prstGeom>
          <a:noFill/>
          <a:ln w="38100">
            <a:solidFill>
              <a:srgbClr val="FFE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77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5"/>
    </mc:Choice>
    <mc:Fallback xmlns="">
      <p:transition spd="slow" advTm="5200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28162-3A3D-DF55-1B83-BFBEAEFF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Verrichtingen bij sluiting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10EA04-CD02-29CF-AEC8-0170EB0C9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7775" y="1980000"/>
            <a:ext cx="4094102" cy="2604357"/>
          </a:xfrm>
        </p:spPr>
        <p:txBody>
          <a:bodyPr/>
          <a:lstStyle/>
          <a:p>
            <a:r>
              <a:rPr lang="nl-BE" sz="2000" dirty="0">
                <a:latin typeface="FlandersArtSans-Medium" panose="00000600000000000000" pitchFamily="2" charset="0"/>
              </a:rPr>
              <a:t>Papier </a:t>
            </a:r>
            <a:r>
              <a:rPr lang="nl-BE" sz="20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Stembiljetten tellen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Stembussen of verpakking verzegelen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Stembiljetten en andere stukken aan </a:t>
            </a:r>
            <a:r>
              <a:rPr lang="nl-BE" sz="2000" dirty="0">
                <a:latin typeface="+mj-lt"/>
              </a:rPr>
              <a:t>telbureaus</a:t>
            </a:r>
            <a:r>
              <a:rPr lang="nl-BE" sz="2000" dirty="0"/>
              <a:t> bezorgen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D6CCFD7-09EF-73E5-7CA6-0C648BBBC538}"/>
              </a:ext>
            </a:extLst>
          </p:cNvPr>
          <p:cNvSpPr txBox="1"/>
          <p:nvPr/>
        </p:nvSpPr>
        <p:spPr>
          <a:xfrm>
            <a:off x="7461362" y="1982919"/>
            <a:ext cx="36793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>
                <a:latin typeface="+mj-lt"/>
              </a:rPr>
              <a:t>Digitaal</a:t>
            </a:r>
            <a:r>
              <a:rPr lang="nl-BE" sz="2000" dirty="0"/>
              <a:t>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Kerncijferrapport afdrukken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USB-sticks in voorziene enveloppe steken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Nodige stukken aan </a:t>
            </a:r>
            <a:r>
              <a:rPr lang="nl-BE" sz="2000" dirty="0">
                <a:latin typeface="+mj-lt"/>
              </a:rPr>
              <a:t>hoofdbureau</a:t>
            </a:r>
            <a:r>
              <a:rPr lang="nl-BE" sz="2000" b="1" dirty="0">
                <a:latin typeface="+mj-lt"/>
              </a:rPr>
              <a:t> </a:t>
            </a:r>
            <a:r>
              <a:rPr lang="nl-BE" sz="2000" dirty="0"/>
              <a:t>bezorgen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000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3F66DFF-CFF4-CA72-64B4-781DF7C25C47}"/>
              </a:ext>
            </a:extLst>
          </p:cNvPr>
          <p:cNvCxnSpPr>
            <a:cxnSpLocks/>
          </p:cNvCxnSpPr>
          <p:nvPr/>
        </p:nvCxnSpPr>
        <p:spPr>
          <a:xfrm>
            <a:off x="6726961" y="1980000"/>
            <a:ext cx="0" cy="23203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5DB1EBE4-2723-1CC9-B07A-B9EA1AF73756}"/>
              </a:ext>
            </a:extLst>
          </p:cNvPr>
          <p:cNvSpPr txBox="1"/>
          <p:nvPr/>
        </p:nvSpPr>
        <p:spPr>
          <a:xfrm>
            <a:off x="5248553" y="4840354"/>
            <a:ext cx="3574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Formulier A49a bezorgen aan vrederechter ten laatste op 16 oktober</a:t>
            </a:r>
          </a:p>
        </p:txBody>
      </p:sp>
    </p:spTree>
    <p:extLst>
      <p:ext uri="{BB962C8B-B14F-4D97-AF65-F5344CB8AC3E}">
        <p14:creationId xmlns:p14="http://schemas.microsoft.com/office/powerpoint/2010/main" val="23733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5"/>
    </mc:Choice>
    <mc:Fallback xmlns="">
      <p:transition spd="slow" advTm="5550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63B42-0997-4091-8D55-EE464F0B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Tot slot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074A9E-269C-4B95-BDA1-F8EC108B8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9337675" cy="1534266"/>
          </a:xfrm>
        </p:spPr>
        <p:txBody>
          <a:bodyPr wrap="square">
            <a:spAutoFit/>
          </a:bodyPr>
          <a:lstStyle/>
          <a:p>
            <a:r>
              <a:rPr lang="nl-BE" sz="2400" dirty="0">
                <a:latin typeface="FlandersArtSans-Regular" panose="00000500000000000000" pitchFamily="2" charset="0"/>
              </a:rPr>
              <a:t>Neem de tijd om de </a:t>
            </a:r>
            <a:r>
              <a:rPr lang="nl-BE" sz="2400" dirty="0">
                <a:latin typeface="+mj-lt"/>
              </a:rPr>
              <a:t>onderrichtingen</a:t>
            </a:r>
            <a:r>
              <a:rPr lang="nl-BE" sz="2400" dirty="0">
                <a:latin typeface="FlandersArtSans-Regular" panose="00000500000000000000" pitchFamily="2" charset="0"/>
              </a:rPr>
              <a:t> na te lezen. </a:t>
            </a:r>
            <a:r>
              <a:rPr lang="nl-NL" sz="2400" dirty="0">
                <a:latin typeface="FlandersArtSans-Regular" panose="00000500000000000000" pitchFamily="2" charset="0"/>
              </a:rPr>
              <a:t>Deze geven je een chronologisch overzicht van de acties die je moet uitvoeren vóór, op en na afloop van </a:t>
            </a:r>
            <a:r>
              <a:rPr lang="nl-BE" sz="2400" dirty="0">
                <a:latin typeface="FlandersArtSans-Regular" panose="00000500000000000000" pitchFamily="2" charset="0"/>
              </a:rPr>
              <a:t>de verkiezingen.</a:t>
            </a:r>
          </a:p>
          <a:p>
            <a:endParaRPr lang="nl-BE" sz="1200" dirty="0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EFC7C57C-6FCA-3070-9060-18F25B9B68CE}"/>
              </a:ext>
            </a:extLst>
          </p:cNvPr>
          <p:cNvSpPr/>
          <p:nvPr/>
        </p:nvSpPr>
        <p:spPr>
          <a:xfrm>
            <a:off x="720725" y="4081642"/>
            <a:ext cx="161449" cy="218959"/>
          </a:xfrm>
          <a:custGeom>
            <a:avLst/>
            <a:gdLst>
              <a:gd name="connsiteX0" fmla="*/ 161449 w 161449"/>
              <a:gd name="connsiteY0" fmla="*/ 145733 h 161449"/>
              <a:gd name="connsiteX1" fmla="*/ 145733 w 161449"/>
              <a:gd name="connsiteY1" fmla="*/ 161449 h 161449"/>
              <a:gd name="connsiteX2" fmla="*/ 86440 w 161449"/>
              <a:gd name="connsiteY2" fmla="*/ 102156 h 161449"/>
              <a:gd name="connsiteX3" fmla="*/ 61436 w 161449"/>
              <a:gd name="connsiteY3" fmla="*/ 155734 h 161449"/>
              <a:gd name="connsiteX4" fmla="*/ 0 w 161449"/>
              <a:gd name="connsiteY4" fmla="*/ 0 h 161449"/>
              <a:gd name="connsiteX5" fmla="*/ 155734 w 161449"/>
              <a:gd name="connsiteY5" fmla="*/ 61436 h 161449"/>
              <a:gd name="connsiteX6" fmla="*/ 102156 w 161449"/>
              <a:gd name="connsiteY6" fmla="*/ 86440 h 161449"/>
              <a:gd name="connsiteX7" fmla="*/ 161449 w 161449"/>
              <a:gd name="connsiteY7" fmla="*/ 145733 h 1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449" h="161449">
                <a:moveTo>
                  <a:pt x="161449" y="145733"/>
                </a:moveTo>
                <a:lnTo>
                  <a:pt x="145733" y="161449"/>
                </a:lnTo>
                <a:lnTo>
                  <a:pt x="86440" y="102156"/>
                </a:lnTo>
                <a:lnTo>
                  <a:pt x="61436" y="155734"/>
                </a:lnTo>
                <a:lnTo>
                  <a:pt x="0" y="0"/>
                </a:lnTo>
                <a:lnTo>
                  <a:pt x="155734" y="61436"/>
                </a:lnTo>
                <a:lnTo>
                  <a:pt x="102156" y="86440"/>
                </a:lnTo>
                <a:lnTo>
                  <a:pt x="161449" y="145733"/>
                </a:lnTo>
                <a:close/>
              </a:path>
            </a:pathLst>
          </a:custGeom>
          <a:solidFill>
            <a:schemeClr val="tx2"/>
          </a:solidFill>
          <a:ln w="70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landersArtSans-Regular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57D6513-89C2-BDA3-6CE1-5FC00F6B6AB6}"/>
              </a:ext>
            </a:extLst>
          </p:cNvPr>
          <p:cNvSpPr txBox="1"/>
          <p:nvPr/>
        </p:nvSpPr>
        <p:spPr>
          <a:xfrm>
            <a:off x="976183" y="3929512"/>
            <a:ext cx="826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hlinkClick r:id="rId3"/>
              </a:rPr>
              <a:t>www.vlaanderenkiest.be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063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6"/>
    </mc:Choice>
    <mc:Fallback xmlns="">
      <p:transition spd="slow" advTm="2195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63B42-0997-4091-8D55-EE464F0B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Vragen?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074A9E-269C-4B95-BDA1-F8EC108B8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914159"/>
            <a:ext cx="6286467" cy="710451"/>
          </a:xfrm>
        </p:spPr>
        <p:txBody>
          <a:bodyPr>
            <a:spAutoFit/>
          </a:bodyPr>
          <a:lstStyle/>
          <a:p>
            <a:r>
              <a:rPr lang="nl-BE" sz="2000" dirty="0"/>
              <a:t>Contacteer je gemeentelijke coördinator of neem een kijkje op </a:t>
            </a:r>
            <a:r>
              <a:rPr lang="nl-BE" sz="2000" dirty="0">
                <a:hlinkClick r:id="rId3"/>
              </a:rPr>
              <a:t>www.vlaanderenkiest.be</a:t>
            </a:r>
            <a:r>
              <a:rPr lang="nl-BE" sz="2000" dirty="0"/>
              <a:t> </a:t>
            </a:r>
            <a:endParaRPr lang="nl-BE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E0A480E-0FD1-4173-B49B-8E67C89635E0}"/>
              </a:ext>
            </a:extLst>
          </p:cNvPr>
          <p:cNvSpPr txBox="1"/>
          <p:nvPr/>
        </p:nvSpPr>
        <p:spPr>
          <a:xfrm>
            <a:off x="1052717" y="2624610"/>
            <a:ext cx="4983764" cy="2760189"/>
          </a:xfrm>
          <a:prstGeom prst="rect">
            <a:avLst/>
          </a:prstGeom>
          <a:noFill/>
        </p:spPr>
        <p:txBody>
          <a:bodyPr wrap="square" lIns="0" tIns="18000" rIns="0" bIns="36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endParaRPr lang="nl-B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landersArt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84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6"/>
    </mc:Choice>
    <mc:Fallback xmlns="">
      <p:transition spd="slow" advTm="129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18" descr="Afbeelding met buiten, lucht, gebouw&#10;&#10;Automatisch gegenereerde beschrijving">
            <a:extLst>
              <a:ext uri="{FF2B5EF4-FFF2-40B4-BE49-F238E27FC236}">
                <a16:creationId xmlns:a16="http://schemas.microsoft.com/office/drawing/2014/main" id="{5B0A5BC8-024A-45A9-105E-A81FB34A78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0" t="27200" r="30730"/>
          <a:stretch/>
        </p:blipFill>
        <p:spPr>
          <a:xfrm>
            <a:off x="7989244" y="1438040"/>
            <a:ext cx="4202756" cy="5419960"/>
          </a:xfr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830DA1E-197C-46CD-8A60-54DC654C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  <p:pic>
        <p:nvPicPr>
          <p:cNvPr id="20" name="Graphic 19">
            <a:hlinkClick r:id="rId4" action="ppaction://hlinksldjump"/>
            <a:extLst>
              <a:ext uri="{FF2B5EF4-FFF2-40B4-BE49-F238E27FC236}">
                <a16:creationId xmlns:a16="http://schemas.microsoft.com/office/drawing/2014/main" id="{ED59AB8C-816C-6D98-7E76-8B869149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F002749C-6C7C-4BC9-8D1A-BB1E31BA75B7}"/>
              </a:ext>
            </a:extLst>
          </p:cNvPr>
          <p:cNvSpPr txBox="1">
            <a:spLocks/>
          </p:cNvSpPr>
          <p:nvPr/>
        </p:nvSpPr>
        <p:spPr>
          <a:xfrm>
            <a:off x="683115" y="1640893"/>
            <a:ext cx="8956675" cy="4204229"/>
          </a:xfrm>
          <a:prstGeom prst="rect">
            <a:avLst/>
          </a:prstGeom>
        </p:spPr>
        <p:txBody>
          <a:bodyPr lIns="0" tIns="0" rIns="0" bIns="0" numCol="2" spcCol="0" anchor="t"/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2400">
              <a:latin typeface="FlandersArtSans-Medium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EDF2C4A-C370-EF51-A185-2F7DE678B08C}"/>
              </a:ext>
            </a:extLst>
          </p:cNvPr>
          <p:cNvSpPr txBox="1"/>
          <p:nvPr/>
        </p:nvSpPr>
        <p:spPr>
          <a:xfrm>
            <a:off x="719400" y="1954924"/>
            <a:ext cx="65958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Voor de verkiezingen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Op de dag van de verkiezingen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Stemprocedure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Stemmen bij volmacht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dirty="0"/>
              <a:t>Verrichtingen bij sluiting</a:t>
            </a:r>
          </a:p>
          <a:p>
            <a:pPr marL="342900" indent="-342900">
              <a:buAutoNum type="arabicPeriod"/>
            </a:pPr>
            <a:endParaRPr lang="nl-BE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78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1"/>
    </mc:Choice>
    <mc:Fallback xmlns="">
      <p:transition spd="slow" advTm="234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6D408-6333-4B9B-9072-4B58DCDA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Samenstelling stembureau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97FBF-CA2A-44BE-A00D-63B0418B2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2209800"/>
            <a:ext cx="9496800" cy="4630865"/>
          </a:xfrm>
        </p:spPr>
        <p:txBody>
          <a:bodyPr>
            <a:normAutofit fontScale="77500" lnSpcReduction="20000"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sz="1900" dirty="0"/>
          </a:p>
          <a:p>
            <a:pPr algn="ctr"/>
            <a:endParaRPr lang="nl-BE" sz="2100" dirty="0"/>
          </a:p>
          <a:p>
            <a:pPr algn="ctr"/>
            <a:r>
              <a:rPr lang="nl-BE" sz="2200" dirty="0"/>
              <a:t>Magistraat wijst voorzitter en (plaatsvervangende) bijzitters aan 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Voorzitter wijst secretaris aan 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Secretaris is niet stemgerechtigd bij beslissingen van het stembureau</a:t>
            </a:r>
          </a:p>
          <a:p>
            <a:pPr algn="ctr"/>
            <a:endParaRPr lang="nl-BE" sz="2200" dirty="0"/>
          </a:p>
          <a:p>
            <a:pPr algn="ctr"/>
            <a:r>
              <a:rPr lang="nl-BE" sz="2200" dirty="0"/>
              <a:t>Leden stembureau mogen geen kandidaat zijn voor verkiezingen</a:t>
            </a:r>
          </a:p>
          <a:p>
            <a:pPr algn="ctr"/>
            <a:endParaRPr lang="nl-BE" sz="2200" dirty="0"/>
          </a:p>
          <a:p>
            <a:pPr algn="ctr"/>
            <a:endParaRPr lang="nl-BE" sz="22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0CC4BB-5A69-D4BE-B669-682666ADE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53258"/>
              </p:ext>
            </p:extLst>
          </p:nvPr>
        </p:nvGraphicFramePr>
        <p:xfrm>
          <a:off x="1264800" y="2209800"/>
          <a:ext cx="5306012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49657C-E847-69C6-A6A0-30D381A6D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0073000"/>
              </p:ext>
            </p:extLst>
          </p:nvPr>
        </p:nvGraphicFramePr>
        <p:xfrm>
          <a:off x="6839005" y="2209800"/>
          <a:ext cx="5306012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BF3394E6-23B9-0DEF-289E-6CD766EE64CB}"/>
              </a:ext>
            </a:extLst>
          </p:cNvPr>
          <p:cNvCxnSpPr>
            <a:cxnSpLocks/>
          </p:cNvCxnSpPr>
          <p:nvPr/>
        </p:nvCxnSpPr>
        <p:spPr>
          <a:xfrm>
            <a:off x="6726962" y="2209800"/>
            <a:ext cx="0" cy="2412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863AC475-30A5-76C1-B2D6-1DB87DAE7F7B}"/>
              </a:ext>
            </a:extLst>
          </p:cNvPr>
          <p:cNvSpPr txBox="1"/>
          <p:nvPr/>
        </p:nvSpPr>
        <p:spPr>
          <a:xfrm>
            <a:off x="1470992" y="1999871"/>
            <a:ext cx="225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FlandersArtSans-Medium" panose="00000600000000000000" pitchFamily="2" charset="0"/>
              </a:rPr>
              <a:t>Papier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5D2768-CDBB-A155-AC5F-2AF337C3F540}"/>
              </a:ext>
            </a:extLst>
          </p:cNvPr>
          <p:cNvSpPr txBox="1"/>
          <p:nvPr/>
        </p:nvSpPr>
        <p:spPr>
          <a:xfrm>
            <a:off x="7087435" y="1999871"/>
            <a:ext cx="191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FlandersArtSans-Medium" panose="00000600000000000000" pitchFamily="2" charset="0"/>
              </a:rPr>
              <a:t>Digitaal</a:t>
            </a:r>
          </a:p>
        </p:txBody>
      </p:sp>
    </p:spTree>
    <p:extLst>
      <p:ext uri="{BB962C8B-B14F-4D97-AF65-F5344CB8AC3E}">
        <p14:creationId xmlns:p14="http://schemas.microsoft.com/office/powerpoint/2010/main" val="15628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9"/>
    </mc:Choice>
    <mc:Fallback xmlns="">
      <p:transition spd="slow" advTm="592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4D26B-D25F-7CE7-9667-6A79BAB5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Aflevering stembiljetten / USB-sticks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D9DFD30-8C80-4E14-2941-12DDAF52B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4116000" cy="4157275"/>
          </a:xfrm>
        </p:spPr>
        <p:txBody>
          <a:bodyPr/>
          <a:lstStyle/>
          <a:p>
            <a:r>
              <a:rPr lang="nl-BE" dirty="0">
                <a:latin typeface="FlandersArtSans-Medium" panose="00000600000000000000" pitchFamily="2" charset="0"/>
              </a:rPr>
              <a:t>Papier</a:t>
            </a:r>
            <a:r>
              <a:rPr lang="nl-BE" dirty="0"/>
              <a:t> 							 	</a:t>
            </a:r>
          </a:p>
          <a:p>
            <a:r>
              <a:rPr lang="nl-BE" dirty="0"/>
              <a:t>Stembiljetten: 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Gemeenteraadsverkiezingen: </a:t>
            </a:r>
            <a:r>
              <a:rPr lang="nl-BE" dirty="0">
                <a:highlight>
                  <a:srgbClr val="F6F5F3"/>
                </a:highlight>
              </a:rPr>
              <a:t>wit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Provincieraadsverkiezingen: </a:t>
            </a:r>
            <a:r>
              <a:rPr lang="nl-BE">
                <a:solidFill>
                  <a:schemeClr val="bg1"/>
                </a:solidFill>
                <a:highlight>
                  <a:srgbClr val="33CC33"/>
                </a:highlight>
              </a:rPr>
              <a:t>groen</a:t>
            </a:r>
            <a:r>
              <a:rPr lang="nl-B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OCMW-raadsverkiezingen: </a:t>
            </a:r>
            <a:r>
              <a:rPr lang="nl-BE">
                <a:solidFill>
                  <a:schemeClr val="bg1"/>
                </a:solidFill>
                <a:highlight>
                  <a:srgbClr val="006699"/>
                </a:highlight>
              </a:rPr>
              <a:t>blauw</a:t>
            </a:r>
          </a:p>
          <a:p>
            <a:endParaRPr lang="nl-BE" dirty="0">
              <a:highlight>
                <a:srgbClr val="006699"/>
              </a:highlight>
            </a:endParaRPr>
          </a:p>
          <a:p>
            <a:r>
              <a:rPr lang="nl-BE" dirty="0"/>
              <a:t>Bezorgd uiterlijk op dag van verkiezingen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663B545-FDB2-FC6B-EA8B-95FA4C202E9E}"/>
              </a:ext>
            </a:extLst>
          </p:cNvPr>
          <p:cNvSpPr txBox="1">
            <a:spLocks/>
          </p:cNvSpPr>
          <p:nvPr/>
        </p:nvSpPr>
        <p:spPr>
          <a:xfrm>
            <a:off x="7357924" y="1979999"/>
            <a:ext cx="4116000" cy="4157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7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latin typeface="FlandersArtSans-Medium" panose="00000600000000000000" pitchFamily="2" charset="0"/>
              </a:rPr>
              <a:t>Digitaal</a:t>
            </a:r>
            <a:r>
              <a:rPr lang="nl-BE" dirty="0"/>
              <a:t> 						 	</a:t>
            </a:r>
          </a:p>
          <a:p>
            <a:r>
              <a:rPr lang="nl-BE" dirty="0"/>
              <a:t>USB-sticks: 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Opstart digitaal stemsysteem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Digitale opslag van stemmen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Aanmeldcode en wachtwoord </a:t>
            </a:r>
          </a:p>
          <a:p>
            <a:endParaRPr lang="nl-BE" dirty="0"/>
          </a:p>
          <a:p>
            <a:r>
              <a:rPr lang="nl-BE" dirty="0"/>
              <a:t>Bezorgd vanaf zaterdag 12/10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A16837C9-888A-86D6-0753-C4E994338B50}"/>
              </a:ext>
            </a:extLst>
          </p:cNvPr>
          <p:cNvCxnSpPr>
            <a:cxnSpLocks/>
          </p:cNvCxnSpPr>
          <p:nvPr/>
        </p:nvCxnSpPr>
        <p:spPr>
          <a:xfrm>
            <a:off x="6448667" y="2011017"/>
            <a:ext cx="0" cy="24947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E4CEA208-B3C9-EF44-2693-4BA5DE7037D1}"/>
              </a:ext>
            </a:extLst>
          </p:cNvPr>
          <p:cNvSpPr txBox="1"/>
          <p:nvPr/>
        </p:nvSpPr>
        <p:spPr>
          <a:xfrm>
            <a:off x="4098374" y="4915907"/>
            <a:ext cx="470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Pakket pas openen op dag van stemming in aanwezigheid van volledig bureau!</a:t>
            </a:r>
          </a:p>
        </p:txBody>
      </p:sp>
    </p:spTree>
    <p:extLst>
      <p:ext uri="{BB962C8B-B14F-4D97-AF65-F5344CB8AC3E}">
        <p14:creationId xmlns:p14="http://schemas.microsoft.com/office/powerpoint/2010/main" val="23897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64"/>
    </mc:Choice>
    <mc:Fallback xmlns="">
      <p:transition spd="slow" advTm="552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35A7A-F4CF-D766-5881-D36DD861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247E18-C7EE-5A7D-A3DA-6CEA17304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16784"/>
            <a:ext cx="8931016" cy="4754432"/>
          </a:xfrm>
        </p:spPr>
        <p:txBody>
          <a:bodyPr>
            <a:normAutofit/>
          </a:bodyPr>
          <a:lstStyle/>
          <a:p>
            <a:r>
              <a:rPr lang="nl-BE" sz="2200" dirty="0">
                <a:latin typeface="FlandersArtSans-Medium" panose="00000600000000000000" pitchFamily="2" charset="0"/>
              </a:rPr>
              <a:t>Installatie stembureau </a:t>
            </a:r>
          </a:p>
          <a:p>
            <a:endParaRPr lang="nl-BE" sz="2200" dirty="0">
              <a:latin typeface="FlandersArtSans-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latin typeface="+mn-lt"/>
              </a:rPr>
              <a:t>Voorzitter en secretaris aanwezig vanaf 6.30 uur (digitaal) 7 uur (papier)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latin typeface="+mn-lt"/>
              </a:rPr>
              <a:t>Leden aanwezig vanaf 7.30 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latin typeface="+mn-lt"/>
              </a:rPr>
              <a:t>Controleren of alle bijzitters aanwezig zijn </a:t>
            </a:r>
          </a:p>
          <a:p>
            <a:pPr marL="645750" lvl="2" indent="-285750"/>
            <a:r>
              <a:rPr lang="nl-BE" sz="2200" dirty="0">
                <a:latin typeface="+mn-lt"/>
              </a:rPr>
              <a:t>Beroep doen op plaatsvervangers of kiezers </a:t>
            </a:r>
          </a:p>
          <a:p>
            <a:pPr marL="645750" lvl="2" indent="-285750"/>
            <a:r>
              <a:rPr lang="nl-BE" sz="2200" dirty="0">
                <a:latin typeface="+mn-lt"/>
              </a:rPr>
              <a:t>Overbodige plaatsvervangers naar huis sturen</a:t>
            </a:r>
          </a:p>
          <a:p>
            <a:pPr marL="645750" lvl="2" indent="-285750"/>
            <a:r>
              <a:rPr lang="nl-BE" sz="2200" dirty="0">
                <a:latin typeface="+mn-lt"/>
              </a:rPr>
              <a:t>Afwezigheden of laattijdigheid vermelden (formulier A49a)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latin typeface="+mn-lt"/>
              </a:rPr>
              <a:t>Eed afleggen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latin typeface="+mn-lt"/>
              </a:rPr>
              <a:t>Getuigen binnenlaten</a:t>
            </a:r>
            <a:endParaRPr lang="nl-BE" sz="2200" dirty="0"/>
          </a:p>
        </p:txBody>
      </p:sp>
      <p:pic>
        <p:nvPicPr>
          <p:cNvPr id="50" name="Tijdelijke aanduiding voor afbeelding 49" descr="Afbeelding met kleding, schoeisel, overdekt, jeans&#10;&#10;Automatisch gegenereerde beschrijving">
            <a:extLst>
              <a:ext uri="{FF2B5EF4-FFF2-40B4-BE49-F238E27FC236}">
                <a16:creationId xmlns:a16="http://schemas.microsoft.com/office/drawing/2014/main" id="{37C8C65E-5ADA-02BD-B55E-69DA03D448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r="30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5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33"/>
    </mc:Choice>
    <mc:Fallback xmlns="">
      <p:transition spd="slow" advTm="634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BB022-BA5C-E3CE-8BBF-0204393C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06079F-2EC3-B9BA-7438-AF981475B5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BE" sz="2000" dirty="0">
                <a:latin typeface="+mj-lt"/>
              </a:rPr>
              <a:t>Taakverdeling voorzitter/secretaris/bijzitters</a:t>
            </a:r>
          </a:p>
          <a:p>
            <a:r>
              <a:rPr lang="nl-BE" sz="2000" dirty="0">
                <a:latin typeface="+mn-lt"/>
              </a:rPr>
              <a:t>Bijvoorbeeld: </a:t>
            </a:r>
          </a:p>
          <a:p>
            <a:pPr marL="342900" lvl="1" indent="-342900"/>
            <a:r>
              <a:rPr lang="nl-BE" sz="2000" dirty="0">
                <a:latin typeface="+mn-lt"/>
              </a:rPr>
              <a:t>Voorzitter behoudt het overzicht over de werking van het bureau, kijkt de </a:t>
            </a:r>
            <a:r>
              <a:rPr lang="nl-BE" sz="2000" dirty="0" err="1">
                <a:latin typeface="+mn-lt"/>
              </a:rPr>
              <a:t>volmachtformulieren</a:t>
            </a:r>
            <a:r>
              <a:rPr lang="nl-BE" sz="2000" dirty="0">
                <a:latin typeface="+mn-lt"/>
              </a:rPr>
              <a:t> en attesten na, vult lijst aan met kiezers die volmacht hebben uitgeoefend</a:t>
            </a:r>
          </a:p>
          <a:p>
            <a:pPr marL="342900" lvl="1" indent="-342900"/>
            <a:r>
              <a:rPr lang="nl-BE" sz="2000" dirty="0">
                <a:latin typeface="+mn-lt"/>
              </a:rPr>
              <a:t>Bijzitter 1: laat aan ingang van stemlokaal kiezers binnen</a:t>
            </a:r>
          </a:p>
          <a:p>
            <a:pPr marL="342900" lvl="1" indent="-342900"/>
            <a:r>
              <a:rPr lang="nl-BE" sz="2000" dirty="0">
                <a:latin typeface="+mn-lt"/>
              </a:rPr>
              <a:t>Bijzitter 2: identiteitscontrole aan de hand van uitnodigingsbrief + e-ID en aanstipping op aanstiplijst 1</a:t>
            </a:r>
          </a:p>
          <a:p>
            <a:pPr marL="342900" lvl="1" indent="-342900"/>
            <a:r>
              <a:rPr lang="nl-BE" sz="2000" dirty="0">
                <a:latin typeface="+mn-lt"/>
              </a:rPr>
              <a:t>Bijzitter 3: aanstippen kiezers op aanstiplijst 2</a:t>
            </a:r>
          </a:p>
          <a:p>
            <a:pPr marL="342900" lvl="1" indent="-342900"/>
            <a:r>
              <a:rPr lang="nl-BE" sz="2000" dirty="0">
                <a:latin typeface="+mn-lt"/>
              </a:rPr>
              <a:t>Secretaris: geeft stembiljetten aan kiezer</a:t>
            </a:r>
          </a:p>
          <a:p>
            <a:pPr marL="342900" lvl="1" indent="-342900"/>
            <a:r>
              <a:rPr lang="nl-BE" sz="2000" dirty="0">
                <a:latin typeface="+mn-lt"/>
              </a:rPr>
              <a:t>Bijzitter 4: afstempelen uitnodigingsbrief en teruggeven brief en e-ID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15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0"/>
    </mc:Choice>
    <mc:Fallback xmlns="">
      <p:transition spd="slow" advTm="799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19924-AA72-A173-2760-3A3995A7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339D88-3F20-13F9-B794-E05BA0364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800001"/>
            <a:ext cx="9496800" cy="4600799"/>
          </a:xfrm>
        </p:spPr>
        <p:txBody>
          <a:bodyPr>
            <a:normAutofit fontScale="62500" lnSpcReduction="20000"/>
          </a:bodyPr>
          <a:lstStyle/>
          <a:p>
            <a:r>
              <a:rPr lang="nl-BE" sz="2900" dirty="0">
                <a:latin typeface="+mn-lt"/>
              </a:rPr>
              <a:t>Controleren of nodige </a:t>
            </a:r>
            <a:r>
              <a:rPr lang="nl-BE" sz="2900" dirty="0">
                <a:latin typeface="+mj-lt"/>
              </a:rPr>
              <a:t>materiaal</a:t>
            </a:r>
            <a:r>
              <a:rPr lang="nl-BE" sz="2900" dirty="0">
                <a:latin typeface="+mn-lt"/>
              </a:rPr>
              <a:t> aanwezig 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Nodige formulieren (aanstiplijsten, PV, uitbetaling presentiegelden, volmachten,...)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Alle stemcomputers/stembussen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Stempels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Rode potloden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Vergrootglas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900" dirty="0">
                <a:latin typeface="+mn-lt"/>
              </a:rPr>
              <a:t>...</a:t>
            </a:r>
          </a:p>
          <a:p>
            <a:endParaRPr lang="nl-BE" sz="2900" dirty="0">
              <a:latin typeface="+mn-lt"/>
            </a:endParaRPr>
          </a:p>
          <a:p>
            <a:r>
              <a:rPr lang="nl-BE" sz="2900" dirty="0">
                <a:latin typeface="+mn-lt"/>
              </a:rPr>
              <a:t>Aanmaak </a:t>
            </a:r>
            <a:r>
              <a:rPr lang="nl-BE" sz="2900" dirty="0">
                <a:latin typeface="+mj-lt"/>
              </a:rPr>
              <a:t>modelstembiljetten</a:t>
            </a:r>
            <a:r>
              <a:rPr lang="nl-BE" sz="2900" dirty="0">
                <a:latin typeface="+mn-lt"/>
              </a:rPr>
              <a:t> (papier) + plaats bepalen stempel</a:t>
            </a:r>
          </a:p>
          <a:p>
            <a:r>
              <a:rPr lang="nl-BE" sz="2900" dirty="0">
                <a:latin typeface="+mn-lt"/>
              </a:rPr>
              <a:t>Of </a:t>
            </a:r>
            <a:r>
              <a:rPr lang="nl-BE" sz="2900" dirty="0">
                <a:latin typeface="+mj-lt"/>
              </a:rPr>
              <a:t>opstart</a:t>
            </a:r>
            <a:r>
              <a:rPr lang="nl-BE" sz="2900" dirty="0">
                <a:latin typeface="+mn-lt"/>
              </a:rPr>
              <a:t> digitaal stemsysteem (digitaal)</a:t>
            </a:r>
          </a:p>
          <a:p>
            <a:pPr marL="540000" lvl="2" indent="0">
              <a:buNone/>
            </a:pPr>
            <a:r>
              <a:rPr lang="nl-BE" sz="2900" dirty="0">
                <a:latin typeface="+mn-lt"/>
              </a:rPr>
              <a:t>Altijd opstarten met eigen veiligheidscodes, niet met codes van ander stembureau!</a:t>
            </a:r>
          </a:p>
          <a:p>
            <a:pPr marL="180000" lvl="1" indent="0">
              <a:buNone/>
            </a:pPr>
            <a:endParaRPr lang="nl-BE" dirty="0">
              <a:latin typeface="+mn-lt"/>
            </a:endParaRPr>
          </a:p>
          <a:p>
            <a:pPr marL="180000" lvl="1" indent="0">
              <a:buNone/>
            </a:pPr>
            <a:endParaRPr lang="nl-BE" dirty="0">
              <a:latin typeface="+mn-lt"/>
            </a:endParaRPr>
          </a:p>
          <a:p>
            <a:pPr marL="180000" lvl="1" indent="0">
              <a:buNone/>
            </a:pPr>
            <a:endParaRPr lang="nl-BE" dirty="0">
              <a:latin typeface="+mn-lt"/>
            </a:endParaRPr>
          </a:p>
          <a:p>
            <a:pPr marL="180000" lvl="1" indent="0">
              <a:buNone/>
            </a:pPr>
            <a:endParaRPr lang="nl-BE" dirty="0">
              <a:latin typeface="+mn-lt"/>
            </a:endParaRPr>
          </a:p>
          <a:p>
            <a:pPr marL="180000" lvl="1" indent="0">
              <a:buNone/>
            </a:pPr>
            <a:endParaRPr lang="nl-BE" dirty="0">
              <a:latin typeface="+mn-lt"/>
            </a:endParaRPr>
          </a:p>
          <a:p>
            <a:pPr marL="180000" lvl="1" indent="0">
              <a:buNone/>
            </a:pPr>
            <a:endParaRPr lang="nl-BE" sz="2900" dirty="0">
              <a:latin typeface="+mn-lt"/>
            </a:endParaRPr>
          </a:p>
          <a:p>
            <a:pPr indent="-180000"/>
            <a:r>
              <a:rPr lang="nl-BE" sz="2900" dirty="0">
                <a:latin typeface="+mj-lt"/>
              </a:rPr>
              <a:t>Handhaving orde </a:t>
            </a:r>
            <a:r>
              <a:rPr lang="nl-BE" sz="2900" dirty="0">
                <a:latin typeface="+mn-lt"/>
              </a:rPr>
              <a:t>in stemlokaal </a:t>
            </a:r>
          </a:p>
          <a:p>
            <a:pPr marL="540000" lvl="2" indent="0">
              <a:buNone/>
            </a:pPr>
            <a:endParaRPr lang="nl-BE" dirty="0"/>
          </a:p>
          <a:p>
            <a:pPr marL="540000" lvl="2" indent="0">
              <a:buNone/>
            </a:pPr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D955F14-FF2B-7F22-80B2-38BBCA7E9B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afbeelding 8" descr="Afbeelding met persoon, kleding, Menselijk gezicht, boek&#10;&#10;Automatisch gegenereerde beschrijving">
            <a:extLst>
              <a:ext uri="{FF2B5EF4-FFF2-40B4-BE49-F238E27FC236}">
                <a16:creationId xmlns:a16="http://schemas.microsoft.com/office/drawing/2014/main" id="{E062ACFD-0899-B550-CA90-AF80F25657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1647"/>
          <a:stretch>
            <a:fillRect/>
          </a:stretch>
        </p:blipFill>
        <p:spPr/>
      </p:pic>
      <p:pic>
        <p:nvPicPr>
          <p:cNvPr id="5" name="Graphic 4" descr="Uitroepteken met effen opvulling">
            <a:extLst>
              <a:ext uri="{FF2B5EF4-FFF2-40B4-BE49-F238E27FC236}">
                <a16:creationId xmlns:a16="http://schemas.microsoft.com/office/drawing/2014/main" id="{C74E1520-B4EA-122D-6576-7C453B9E2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3260" y="4519331"/>
            <a:ext cx="407773" cy="4077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CEC3864-24B3-FB05-7C2E-9EE917A02736}"/>
              </a:ext>
            </a:extLst>
          </p:cNvPr>
          <p:cNvSpPr txBox="1"/>
          <p:nvPr/>
        </p:nvSpPr>
        <p:spPr>
          <a:xfrm>
            <a:off x="6166465" y="4849679"/>
            <a:ext cx="330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Verschil federale verkiezingen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9F28B19-C3AA-CD43-7EE7-16C9A2015B40}"/>
              </a:ext>
            </a:extLst>
          </p:cNvPr>
          <p:cNvSpPr/>
          <p:nvPr/>
        </p:nvSpPr>
        <p:spPr>
          <a:xfrm>
            <a:off x="6209402" y="5188233"/>
            <a:ext cx="2774129" cy="850040"/>
          </a:xfrm>
          <a:prstGeom prst="roundRect">
            <a:avLst/>
          </a:prstGeom>
          <a:noFill/>
          <a:ln w="38100">
            <a:solidFill>
              <a:srgbClr val="FFE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9D51EC8-6C4F-3D1B-9BF7-7BFD5C15B49F}"/>
              </a:ext>
            </a:extLst>
          </p:cNvPr>
          <p:cNvSpPr txBox="1"/>
          <p:nvPr/>
        </p:nvSpPr>
        <p:spPr>
          <a:xfrm>
            <a:off x="6389871" y="5174671"/>
            <a:ext cx="286000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dirty="0"/>
              <a:t>Digitaal stembureau: geen teststemmen! </a:t>
            </a:r>
          </a:p>
          <a:p>
            <a:r>
              <a:rPr lang="nl-BE" sz="1700" dirty="0"/>
              <a:t>Geen handscanner</a:t>
            </a:r>
          </a:p>
        </p:txBody>
      </p:sp>
    </p:spTree>
    <p:extLst>
      <p:ext uri="{BB962C8B-B14F-4D97-AF65-F5344CB8AC3E}">
        <p14:creationId xmlns:p14="http://schemas.microsoft.com/office/powerpoint/2010/main" val="38997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0"/>
    </mc:Choice>
    <mc:Fallback xmlns="">
      <p:transition spd="slow" advTm="899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895C7-BC56-614D-B5F5-146D7FC6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verkiezingsdag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E30DE6-179A-2182-09A2-9EE61F695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868789"/>
            <a:ext cx="9496800" cy="4742076"/>
          </a:xfrm>
        </p:spPr>
        <p:txBody>
          <a:bodyPr>
            <a:normAutofit lnSpcReduction="10000"/>
          </a:bodyPr>
          <a:lstStyle/>
          <a:p>
            <a:r>
              <a:rPr lang="nl-BE" dirty="0">
                <a:latin typeface="FlandersArtSans-Medium" panose="00000600000000000000" pitchFamily="2" charset="0"/>
              </a:rPr>
              <a:t>Toegelaten kiezers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Alle kiezers die op aanstiplijst vermeld staan </a:t>
            </a:r>
          </a:p>
          <a:p>
            <a:pPr marL="645750" lvl="1" indent="-285750"/>
            <a:r>
              <a:rPr lang="nl-BE" dirty="0"/>
              <a:t>Aanmelden met ID en uitnodigingsbrief </a:t>
            </a:r>
          </a:p>
          <a:p>
            <a:pPr marL="645750" lvl="1" indent="-285750"/>
            <a:r>
              <a:rPr lang="nl-BE" dirty="0"/>
              <a:t>Geen uitnodigingsbrief? Kan worden toegelaten als bureau identiteit van kiezer erkent</a:t>
            </a:r>
          </a:p>
          <a:p>
            <a:pPr marL="645750" lvl="1" indent="-285750"/>
            <a:r>
              <a:rPr lang="nl-BE" dirty="0"/>
              <a:t>Digitale uitnodigingsbrief op scherm van smartphone is toegelaten (niet als kiezer een volmacht wil uitoefenen). Stempel op uitnodigingsbrief is dan niet mogelijk.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Leden van stembureau en getuigen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Kiezers die gebruik maken van stemhokje voor personen met handicap in je stemlokaal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Kiezers die door omstandigheden niet kunnen stemmen in hun stemlokaal (gesloten, technisch probleem,...)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Personen die specifiek document kunnen voorleggen (zie onderrichting)</a:t>
            </a:r>
          </a:p>
          <a:p>
            <a:endParaRPr lang="nl-BE" dirty="0"/>
          </a:p>
          <a:p>
            <a:r>
              <a:rPr lang="nl-BE" dirty="0">
                <a:latin typeface="+mj-lt"/>
              </a:rPr>
              <a:t>Bijstand kiezer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Personen die door handicap niet zelfstandig kunnen stemmen, mogen zich laten bijstaan in stemhokje door iemand van hun keuze, met toestemming van de voorzitter </a:t>
            </a:r>
          </a:p>
          <a:p>
            <a:pPr marL="285750" indent="-28575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14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05"/>
    </mc:Choice>
    <mc:Fallback xmlns="">
      <p:transition spd="slow" advTm="868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BC492-8711-DA22-99C9-FBA75AF4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999" y="536971"/>
            <a:ext cx="9492863" cy="810862"/>
          </a:xfrm>
        </p:spPr>
        <p:txBody>
          <a:bodyPr/>
          <a:lstStyle/>
          <a:p>
            <a:r>
              <a:rPr lang="nl-BE" dirty="0"/>
              <a:t>Stemprocedure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74E8E3-5EE8-5400-BE33-7E933D684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7364025" cy="4157275"/>
          </a:xfrm>
        </p:spPr>
        <p:txBody>
          <a:bodyPr/>
          <a:lstStyle/>
          <a:p>
            <a:r>
              <a:rPr lang="nl-BE" sz="2000" dirty="0">
                <a:latin typeface="+mj-lt"/>
              </a:rPr>
              <a:t>Openingsuren</a:t>
            </a:r>
            <a:r>
              <a:rPr lang="nl-BE" sz="2000" dirty="0">
                <a:latin typeface="+mn-lt"/>
              </a:rPr>
              <a:t> stembureau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Papier: </a:t>
            </a:r>
            <a:r>
              <a:rPr lang="nl-BE" sz="2000">
                <a:latin typeface="+mn-lt"/>
              </a:rPr>
              <a:t>8 uur - 13 uur</a:t>
            </a:r>
            <a:endParaRPr lang="nl-BE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latin typeface="+mn-lt"/>
              </a:rPr>
              <a:t>Digitaal: </a:t>
            </a:r>
            <a:r>
              <a:rPr lang="nl-BE" sz="2000">
                <a:latin typeface="+mn-lt"/>
              </a:rPr>
              <a:t>8 uur - 15 uur</a:t>
            </a:r>
            <a:endParaRPr lang="nl-BE" sz="2000" dirty="0">
              <a:latin typeface="+mn-lt"/>
            </a:endParaRPr>
          </a:p>
          <a:p>
            <a:endParaRPr lang="nl-BE" sz="2000" dirty="0">
              <a:latin typeface="+mn-lt"/>
            </a:endParaRPr>
          </a:p>
          <a:p>
            <a:endParaRPr lang="nl-BE" sz="2000" dirty="0">
              <a:latin typeface="+mn-lt"/>
            </a:endParaRPr>
          </a:p>
          <a:p>
            <a:endParaRPr lang="nl-BE" sz="2000" dirty="0">
              <a:latin typeface="+mn-lt"/>
            </a:endParaRPr>
          </a:p>
          <a:p>
            <a:endParaRPr lang="nl-BE" sz="2000" dirty="0">
              <a:latin typeface="+mn-lt"/>
            </a:endParaRPr>
          </a:p>
          <a:p>
            <a:r>
              <a:rPr lang="nl-BE" sz="2000" dirty="0">
                <a:latin typeface="+mn-lt"/>
              </a:rPr>
              <a:t>Leden stembureau en getuigen stemmen in lokaal waar ze opdracht vervullen </a:t>
            </a:r>
          </a:p>
          <a:p>
            <a:endParaRPr lang="nl-BE" dirty="0"/>
          </a:p>
        </p:txBody>
      </p:sp>
      <p:pic>
        <p:nvPicPr>
          <p:cNvPr id="47" name="Tijdelijke aanduiding voor afbeelding 46" descr="Afbeelding met schoeisel, textiel, persoon, kleding&#10;&#10;Automatisch gegenereerde beschrijving">
            <a:extLst>
              <a:ext uri="{FF2B5EF4-FFF2-40B4-BE49-F238E27FC236}">
                <a16:creationId xmlns:a16="http://schemas.microsoft.com/office/drawing/2014/main" id="{38B72E85-744F-F16F-4417-DCC51DABFE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r="14965"/>
          <a:stretch>
            <a:fillRect/>
          </a:stretch>
        </p:blipFill>
        <p:spPr/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3DE9D3D-F40B-A557-60B3-8E13F6A3BDA7}"/>
              </a:ext>
            </a:extLst>
          </p:cNvPr>
          <p:cNvSpPr txBox="1"/>
          <p:nvPr/>
        </p:nvSpPr>
        <p:spPr>
          <a:xfrm>
            <a:off x="1929236" y="3244334"/>
            <a:ext cx="330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Verschil federale verkiezingen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3D3104D-FAF3-2D3A-9963-FDD7962976CC}"/>
              </a:ext>
            </a:extLst>
          </p:cNvPr>
          <p:cNvSpPr txBox="1"/>
          <p:nvPr/>
        </p:nvSpPr>
        <p:spPr>
          <a:xfrm>
            <a:off x="2362009" y="3875352"/>
            <a:ext cx="286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 uur minder lang!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CBFC154-D5AC-AD46-B1A4-37B5F8B28D04}"/>
              </a:ext>
            </a:extLst>
          </p:cNvPr>
          <p:cNvSpPr/>
          <p:nvPr/>
        </p:nvSpPr>
        <p:spPr>
          <a:xfrm>
            <a:off x="1979999" y="3776356"/>
            <a:ext cx="2755068" cy="574620"/>
          </a:xfrm>
          <a:prstGeom prst="roundRect">
            <a:avLst/>
          </a:prstGeom>
          <a:noFill/>
          <a:ln w="38100">
            <a:solidFill>
              <a:srgbClr val="FFE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0"/>
    </mc:Choice>
    <mc:Fallback xmlns="">
      <p:transition spd="slow" advTm="32380"/>
    </mc:Fallback>
  </mc:AlternateContent>
</p:sld>
</file>

<file path=ppt/theme/theme1.xml><?xml version="1.0" encoding="utf-8"?>
<a:theme xmlns:a="http://schemas.openxmlformats.org/drawingml/2006/main" name="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_InformatieScreeningsDienst_LokaleGeloofsgemeenschappen_GEN_nov22.potx" id="{CB6437E6-9CFD-4649-9FAD-E2363FB8E171}" vid="{A8C7D221-AC14-41E2-8204-72C2AADE7FA0}"/>
    </a:ext>
  </a:extLst>
</a:theme>
</file>

<file path=ppt/theme/theme3.xml><?xml version="1.0" encoding="utf-8"?>
<a:theme xmlns:a="http://schemas.openxmlformats.org/drawingml/2006/main" name="2_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_InformatieScreeningsDienst_LokaleGeloofsgemeenschappen_GEN_nov22.potx" id="{CB6437E6-9CFD-4649-9FAD-E2363FB8E171}" vid="{A8C7D221-AC14-41E2-8204-72C2AADE7FA0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1B7E0E2D25EC4A842B4BF045D2B97A" ma:contentTypeVersion="10" ma:contentTypeDescription="Een nieuw document maken." ma:contentTypeScope="" ma:versionID="22d1cc56b98a7280c6a223b7ff3c048f">
  <xsd:schema xmlns:xsd="http://www.w3.org/2001/XMLSchema" xmlns:xs="http://www.w3.org/2001/XMLSchema" xmlns:p="http://schemas.microsoft.com/office/2006/metadata/properties" xmlns:ns2="f26e8c6d-9ecb-49cb-8701-a7c1a4d20921" xmlns:ns3="fe6b4108-5ae0-42e1-ae7e-7c0105e95693" targetNamespace="http://schemas.microsoft.com/office/2006/metadata/properties" ma:root="true" ma:fieldsID="c32a956c1976ab7c824b5f07452501d6" ns2:_="" ns3:_="">
    <xsd:import namespace="f26e8c6d-9ecb-49cb-8701-a7c1a4d20921"/>
    <xsd:import namespace="fe6b4108-5ae0-42e1-ae7e-7c0105e95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e8c6d-9ecb-49cb-8701-a7c1a4d209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4108-5ae0-42e1-ae7e-7c0105e956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6b4108-5ae0-42e1-ae7e-7c0105e95693">
      <UserInfo>
        <DisplayName>Vanlancker Kelly</DisplayName>
        <AccountId>52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196F9F4-91DE-45B2-A162-05D63C63AB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2D2083-D179-4FF7-8C32-BBA89063E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6e8c6d-9ecb-49cb-8701-a7c1a4d20921"/>
    <ds:schemaRef ds:uri="fe6b4108-5ae0-42e1-ae7e-7c0105e95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42B0D6-A674-4550-8755-6848012C38CB}">
  <ds:schemaRefs>
    <ds:schemaRef ds:uri="http://schemas.microsoft.com/office/2006/documentManagement/types"/>
    <ds:schemaRef ds:uri="f26e8c6d-9ecb-49cb-8701-a7c1a4d20921"/>
    <ds:schemaRef ds:uri="fe6b4108-5ae0-42e1-ae7e-7c0105e95693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1126</Words>
  <Application>Microsoft Office PowerPoint</Application>
  <PresentationFormat>Breedbeeld</PresentationFormat>
  <Paragraphs>220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Flanders Art Sans</vt:lpstr>
      <vt:lpstr>FlandersArtSans-Medium</vt:lpstr>
      <vt:lpstr>FlandersArtSans-Regular</vt:lpstr>
      <vt:lpstr>Wingdings</vt:lpstr>
      <vt:lpstr>Kantoorthema</vt:lpstr>
      <vt:lpstr>1_Kantoorthema</vt:lpstr>
      <vt:lpstr>2_Kantoorthema</vt:lpstr>
      <vt:lpstr>Opleiding voorzitters stembureaus   Lokale &amp; provinciale verkiezingen 13 oktober 2024</vt:lpstr>
      <vt:lpstr>Inhoud</vt:lpstr>
      <vt:lpstr>Samenstelling stembureau</vt:lpstr>
      <vt:lpstr>Aflevering stembiljetten / USB-sticks </vt:lpstr>
      <vt:lpstr>Op de verkiezingsdag </vt:lpstr>
      <vt:lpstr>Op de verkiezingsdag</vt:lpstr>
      <vt:lpstr>Op de verkiezingsdag</vt:lpstr>
      <vt:lpstr>Op de verkiezingsdag</vt:lpstr>
      <vt:lpstr>Stemprocedure</vt:lpstr>
      <vt:lpstr>Stemprocedure</vt:lpstr>
      <vt:lpstr>Stemprocedure </vt:lpstr>
      <vt:lpstr>Stemprocedure</vt:lpstr>
      <vt:lpstr>Stemprocedure</vt:lpstr>
      <vt:lpstr>Stemmen bij volmacht </vt:lpstr>
      <vt:lpstr>Stemmen bij volmacht</vt:lpstr>
      <vt:lpstr>Verrichtingen bij sluiting</vt:lpstr>
      <vt:lpstr>Verrichtingen bij sluiting</vt:lpstr>
      <vt:lpstr>Tot slot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Flanders Regular medium bold light</dc:title>
  <dc:creator>Francis Tratsaert</dc:creator>
  <cp:lastModifiedBy>hazenbosch Isabel</cp:lastModifiedBy>
  <cp:revision>3</cp:revision>
  <dcterms:created xsi:type="dcterms:W3CDTF">2019-04-16T12:55:25Z</dcterms:created>
  <dcterms:modified xsi:type="dcterms:W3CDTF">2024-08-26T11:52:28Z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0x010100CA1B7E0E2D25EC4A842B4BF045D2B97A</vt:lpwstr>
  </property>
</Properties>
</file>