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5"/>
    <p:sldMasterId id="2147483686" r:id="rId6"/>
    <p:sldMasterId id="2147483660" r:id="rId7"/>
  </p:sldMasterIdLst>
  <p:notesMasterIdLst>
    <p:notesMasterId r:id="rId21"/>
  </p:notesMasterIdLst>
  <p:handoutMasterIdLst>
    <p:handoutMasterId r:id="rId22"/>
  </p:handoutMasterIdLst>
  <p:sldIdLst>
    <p:sldId id="265" r:id="rId8"/>
    <p:sldId id="423" r:id="rId9"/>
    <p:sldId id="424" r:id="rId10"/>
    <p:sldId id="425" r:id="rId11"/>
    <p:sldId id="440" r:id="rId12"/>
    <p:sldId id="437" r:id="rId13"/>
    <p:sldId id="434" r:id="rId14"/>
    <p:sldId id="439" r:id="rId15"/>
    <p:sldId id="436" r:id="rId16"/>
    <p:sldId id="435" r:id="rId17"/>
    <p:sldId id="431" r:id="rId18"/>
    <p:sldId id="432" r:id="rId19"/>
    <p:sldId id="441" r:id="rId20"/>
  </p:sldIdLst>
  <p:sldSz cx="12192000" cy="6858000"/>
  <p:notesSz cx="6858000" cy="9144000"/>
  <p:embeddedFontLst>
    <p:embeddedFont>
      <p:font typeface="Flanders Art Sans" panose="020B0604020202020204" charset="0"/>
      <p:regular r:id="rId23"/>
      <p:bold r:id="rId24"/>
      <p:italic r:id="rId25"/>
      <p:boldItalic r:id="rId26"/>
    </p:embeddedFont>
    <p:embeddedFont>
      <p:font typeface="Flanders Art Sans Bold" panose="020B0604020202020204" charset="0"/>
      <p:regular r:id="rId27"/>
      <p:bold r:id="rId28"/>
      <p:italic r:id="rId29"/>
      <p:boldItalic r:id="rId30"/>
    </p:embeddedFont>
    <p:embeddedFont>
      <p:font typeface="FlandersArtSans-Bold" panose="00000800000000000000" pitchFamily="2" charset="0"/>
      <p:bold r:id="rId31"/>
    </p:embeddedFont>
    <p:embeddedFont>
      <p:font typeface="FlandersArtSans-Regular" panose="00000500000000000000" pitchFamily="2" charset="0"/>
      <p:regular r:id="rId3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EB00"/>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2457F-CC33-4D87-B1B0-3C0682FE69FA}" v="1" dt="2024-08-26T06:58:55.851"/>
    <p1510:client id="{CA10853D-BE93-215E-E4A5-8889817129B5}" v="16" dt="2024-08-26T06:52:26.249"/>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740" y="28"/>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FA31D-564D-41AF-A38A-1D37A411E881}" type="doc">
      <dgm:prSet loTypeId="urn:microsoft.com/office/officeart/2005/8/layout/pyramid3" loCatId="pyramid" qsTypeId="urn:microsoft.com/office/officeart/2005/8/quickstyle/simple1" qsCatId="simple" csTypeId="urn:microsoft.com/office/officeart/2005/8/colors/accent1_2" csCatId="accent1" phldr="1"/>
      <dgm:spPr/>
    </dgm:pt>
    <dgm:pt modelId="{D8DFEDD3-3624-48AB-A08F-45F4F3527A8B}">
      <dgm:prSet phldrT="[Tekst]" phldr="0"/>
      <dgm:spPr/>
      <dgm:t>
        <a:bodyPr/>
        <a:lstStyle/>
        <a:p>
          <a:pPr rtl="0"/>
          <a:r>
            <a:rPr lang="nl-NL" b="1">
              <a:latin typeface="Flanders Art Sans"/>
            </a:rPr>
            <a:t>Basispakket</a:t>
          </a:r>
          <a:br>
            <a:rPr lang="nl-NL">
              <a:latin typeface="Flanders Art Sans"/>
            </a:rPr>
          </a:br>
          <a:r>
            <a:rPr lang="nl-NL">
              <a:latin typeface="Flanders Art Sans"/>
            </a:rPr>
            <a:t>Webpagina's met informatie en stappenplan</a:t>
          </a:r>
          <a:endParaRPr lang="nl-NL"/>
        </a:p>
      </dgm:t>
    </dgm:pt>
    <dgm:pt modelId="{1330D589-9D4C-4AC4-BBC5-F70FCFE5E58C}" type="parTrans" cxnId="{F8DA3147-EAD7-4EA1-93CC-475F0EA47040}">
      <dgm:prSet/>
      <dgm:spPr/>
      <dgm:t>
        <a:bodyPr/>
        <a:lstStyle/>
        <a:p>
          <a:endParaRPr lang="nl-BE"/>
        </a:p>
      </dgm:t>
    </dgm:pt>
    <dgm:pt modelId="{130E5F32-A35A-48EB-A74C-A85627012F4E}" type="sibTrans" cxnId="{F8DA3147-EAD7-4EA1-93CC-475F0EA47040}">
      <dgm:prSet/>
      <dgm:spPr/>
      <dgm:t>
        <a:bodyPr/>
        <a:lstStyle/>
        <a:p>
          <a:endParaRPr lang="nl-BE"/>
        </a:p>
      </dgm:t>
    </dgm:pt>
    <dgm:pt modelId="{9D6D2901-21FB-4A61-B40F-113B09E7A172}">
      <dgm:prSet phldrT="[Tekst]" phldr="0"/>
      <dgm:spPr/>
      <dgm:t>
        <a:bodyPr/>
        <a:lstStyle/>
        <a:p>
          <a:pPr rtl="0"/>
          <a:r>
            <a:rPr lang="nl-NL">
              <a:latin typeface="Flanders Art Sans"/>
            </a:rPr>
            <a:t>Uitbreiding</a:t>
          </a:r>
          <a:br>
            <a:rPr lang="nl-NL">
              <a:latin typeface="Flanders Art Sans"/>
            </a:rPr>
          </a:br>
          <a:r>
            <a:rPr lang="nl-NL" b="1">
              <a:latin typeface="Flanders Art Sans"/>
            </a:rPr>
            <a:t>Webinar </a:t>
          </a:r>
          <a:endParaRPr lang="nl-NL" b="1"/>
        </a:p>
      </dgm:t>
    </dgm:pt>
    <dgm:pt modelId="{B56A0DC1-2D18-4C4D-8DA5-3C84532C74E5}" type="parTrans" cxnId="{4DA917F2-942F-4880-A179-37011C4467B1}">
      <dgm:prSet/>
      <dgm:spPr/>
      <dgm:t>
        <a:bodyPr/>
        <a:lstStyle/>
        <a:p>
          <a:endParaRPr lang="nl-BE"/>
        </a:p>
      </dgm:t>
    </dgm:pt>
    <dgm:pt modelId="{75001910-ACD8-4778-96E6-25077064794E}" type="sibTrans" cxnId="{4DA917F2-942F-4880-A179-37011C4467B1}">
      <dgm:prSet/>
      <dgm:spPr/>
      <dgm:t>
        <a:bodyPr/>
        <a:lstStyle/>
        <a:p>
          <a:endParaRPr lang="nl-BE"/>
        </a:p>
      </dgm:t>
    </dgm:pt>
    <dgm:pt modelId="{692EE3B8-02B3-4D03-A714-DE8316E08E81}">
      <dgm:prSet phldrT="[Tekst]" phldr="0"/>
      <dgm:spPr/>
      <dgm:t>
        <a:bodyPr/>
        <a:lstStyle/>
        <a:p>
          <a:pPr rtl="0"/>
          <a:r>
            <a:rPr lang="nl-NL" b="1">
              <a:latin typeface="Flanders Art Sans"/>
            </a:rPr>
            <a:t>Extra</a:t>
          </a:r>
          <a:br>
            <a:rPr lang="nl-NL" b="1">
              <a:latin typeface="Flanders Art Sans"/>
            </a:rPr>
          </a:br>
          <a:r>
            <a:rPr lang="nl-NL">
              <a:latin typeface="Flanders Art Sans"/>
            </a:rPr>
            <a:t>Kennisclips &amp; instructievideo</a:t>
          </a:r>
          <a:endParaRPr lang="nl-NL"/>
        </a:p>
      </dgm:t>
    </dgm:pt>
    <dgm:pt modelId="{96B32E85-1D86-4111-A1D4-EB310FA9977D}" type="parTrans" cxnId="{7B1D83A9-062A-4702-88F7-09A7B16CDF12}">
      <dgm:prSet/>
      <dgm:spPr/>
      <dgm:t>
        <a:bodyPr/>
        <a:lstStyle/>
        <a:p>
          <a:endParaRPr lang="nl-BE"/>
        </a:p>
      </dgm:t>
    </dgm:pt>
    <dgm:pt modelId="{2E26741E-F44A-414F-A54B-DE68C43BA6FF}" type="sibTrans" cxnId="{7B1D83A9-062A-4702-88F7-09A7B16CDF12}">
      <dgm:prSet/>
      <dgm:spPr/>
      <dgm:t>
        <a:bodyPr/>
        <a:lstStyle/>
        <a:p>
          <a:endParaRPr lang="nl-BE"/>
        </a:p>
      </dgm:t>
    </dgm:pt>
    <dgm:pt modelId="{0B6F64F4-715D-4C7C-8B37-0B62CD93F7D3}" type="pres">
      <dgm:prSet presAssocID="{225FA31D-564D-41AF-A38A-1D37A411E881}" presName="Name0" presStyleCnt="0">
        <dgm:presLayoutVars>
          <dgm:dir/>
          <dgm:animLvl val="lvl"/>
          <dgm:resizeHandles val="exact"/>
        </dgm:presLayoutVars>
      </dgm:prSet>
      <dgm:spPr/>
    </dgm:pt>
    <dgm:pt modelId="{702BA8F6-5483-48F8-B8D7-542A8661DF4C}" type="pres">
      <dgm:prSet presAssocID="{D8DFEDD3-3624-48AB-A08F-45F4F3527A8B}" presName="Name8" presStyleCnt="0"/>
      <dgm:spPr/>
    </dgm:pt>
    <dgm:pt modelId="{A7D9DD06-5F46-4018-AF87-F826DD2BA314}" type="pres">
      <dgm:prSet presAssocID="{D8DFEDD3-3624-48AB-A08F-45F4F3527A8B}" presName="level" presStyleLbl="node1" presStyleIdx="0" presStyleCnt="3">
        <dgm:presLayoutVars>
          <dgm:chMax val="1"/>
          <dgm:bulletEnabled val="1"/>
        </dgm:presLayoutVars>
      </dgm:prSet>
      <dgm:spPr/>
    </dgm:pt>
    <dgm:pt modelId="{D4E24887-B189-4CFD-BA90-95B714C2BA97}" type="pres">
      <dgm:prSet presAssocID="{D8DFEDD3-3624-48AB-A08F-45F4F3527A8B}" presName="levelTx" presStyleLbl="revTx" presStyleIdx="0" presStyleCnt="0">
        <dgm:presLayoutVars>
          <dgm:chMax val="1"/>
          <dgm:bulletEnabled val="1"/>
        </dgm:presLayoutVars>
      </dgm:prSet>
      <dgm:spPr/>
    </dgm:pt>
    <dgm:pt modelId="{ED634440-31DF-47A2-958A-1AD582DAD2E1}" type="pres">
      <dgm:prSet presAssocID="{9D6D2901-21FB-4A61-B40F-113B09E7A172}" presName="Name8" presStyleCnt="0"/>
      <dgm:spPr/>
    </dgm:pt>
    <dgm:pt modelId="{4F637D37-DAA2-4E1A-BE86-3BDA8AEE2279}" type="pres">
      <dgm:prSet presAssocID="{9D6D2901-21FB-4A61-B40F-113B09E7A172}" presName="level" presStyleLbl="node1" presStyleIdx="1" presStyleCnt="3">
        <dgm:presLayoutVars>
          <dgm:chMax val="1"/>
          <dgm:bulletEnabled val="1"/>
        </dgm:presLayoutVars>
      </dgm:prSet>
      <dgm:spPr/>
    </dgm:pt>
    <dgm:pt modelId="{CD03944D-F45F-4EEA-A5C3-C1D2F186C2B6}" type="pres">
      <dgm:prSet presAssocID="{9D6D2901-21FB-4A61-B40F-113B09E7A172}" presName="levelTx" presStyleLbl="revTx" presStyleIdx="0" presStyleCnt="0">
        <dgm:presLayoutVars>
          <dgm:chMax val="1"/>
          <dgm:bulletEnabled val="1"/>
        </dgm:presLayoutVars>
      </dgm:prSet>
      <dgm:spPr/>
    </dgm:pt>
    <dgm:pt modelId="{28C1C1A3-F8FA-4BB3-A838-59761B62883A}" type="pres">
      <dgm:prSet presAssocID="{692EE3B8-02B3-4D03-A714-DE8316E08E81}" presName="Name8" presStyleCnt="0"/>
      <dgm:spPr/>
    </dgm:pt>
    <dgm:pt modelId="{6A11D6E0-4B30-4E51-B4CF-C5911CBE6C31}" type="pres">
      <dgm:prSet presAssocID="{692EE3B8-02B3-4D03-A714-DE8316E08E81}" presName="level" presStyleLbl="node1" presStyleIdx="2" presStyleCnt="3" custLinFactNeighborX="0" custLinFactNeighborY="-1660">
        <dgm:presLayoutVars>
          <dgm:chMax val="1"/>
          <dgm:bulletEnabled val="1"/>
        </dgm:presLayoutVars>
      </dgm:prSet>
      <dgm:spPr/>
    </dgm:pt>
    <dgm:pt modelId="{EE361D99-CB90-4810-A1CF-1AD175419259}" type="pres">
      <dgm:prSet presAssocID="{692EE3B8-02B3-4D03-A714-DE8316E08E81}" presName="levelTx" presStyleLbl="revTx" presStyleIdx="0" presStyleCnt="0">
        <dgm:presLayoutVars>
          <dgm:chMax val="1"/>
          <dgm:bulletEnabled val="1"/>
        </dgm:presLayoutVars>
      </dgm:prSet>
      <dgm:spPr/>
    </dgm:pt>
  </dgm:ptLst>
  <dgm:cxnLst>
    <dgm:cxn modelId="{38030E00-A5A9-4E62-94EF-647E320833ED}" type="presOf" srcId="{D8DFEDD3-3624-48AB-A08F-45F4F3527A8B}" destId="{A7D9DD06-5F46-4018-AF87-F826DD2BA314}" srcOrd="0" destOrd="0" presId="urn:microsoft.com/office/officeart/2005/8/layout/pyramid3"/>
    <dgm:cxn modelId="{5F006207-F03C-4E44-A108-5FBE94010E00}" type="presOf" srcId="{692EE3B8-02B3-4D03-A714-DE8316E08E81}" destId="{EE361D99-CB90-4810-A1CF-1AD175419259}" srcOrd="1" destOrd="0" presId="urn:microsoft.com/office/officeart/2005/8/layout/pyramid3"/>
    <dgm:cxn modelId="{ED8B4C1D-C336-4500-8363-9F4CBB333A8A}" type="presOf" srcId="{9D6D2901-21FB-4A61-B40F-113B09E7A172}" destId="{4F637D37-DAA2-4E1A-BE86-3BDA8AEE2279}" srcOrd="0" destOrd="0" presId="urn:microsoft.com/office/officeart/2005/8/layout/pyramid3"/>
    <dgm:cxn modelId="{F8DA3147-EAD7-4EA1-93CC-475F0EA47040}" srcId="{225FA31D-564D-41AF-A38A-1D37A411E881}" destId="{D8DFEDD3-3624-48AB-A08F-45F4F3527A8B}" srcOrd="0" destOrd="0" parTransId="{1330D589-9D4C-4AC4-BBC5-F70FCFE5E58C}" sibTransId="{130E5F32-A35A-48EB-A74C-A85627012F4E}"/>
    <dgm:cxn modelId="{4C772471-BC36-4BE0-ABA1-41B10DEF5FEC}" type="presOf" srcId="{225FA31D-564D-41AF-A38A-1D37A411E881}" destId="{0B6F64F4-715D-4C7C-8B37-0B62CD93F7D3}" srcOrd="0" destOrd="0" presId="urn:microsoft.com/office/officeart/2005/8/layout/pyramid3"/>
    <dgm:cxn modelId="{7B1D83A9-062A-4702-88F7-09A7B16CDF12}" srcId="{225FA31D-564D-41AF-A38A-1D37A411E881}" destId="{692EE3B8-02B3-4D03-A714-DE8316E08E81}" srcOrd="2" destOrd="0" parTransId="{96B32E85-1D86-4111-A1D4-EB310FA9977D}" sibTransId="{2E26741E-F44A-414F-A54B-DE68C43BA6FF}"/>
    <dgm:cxn modelId="{B97283BA-D633-4834-8EA5-FF102732DFA4}" type="presOf" srcId="{9D6D2901-21FB-4A61-B40F-113B09E7A172}" destId="{CD03944D-F45F-4EEA-A5C3-C1D2F186C2B6}" srcOrd="1" destOrd="0" presId="urn:microsoft.com/office/officeart/2005/8/layout/pyramid3"/>
    <dgm:cxn modelId="{97E04CE5-DD1F-4424-9567-5AA85BDC0546}" type="presOf" srcId="{692EE3B8-02B3-4D03-A714-DE8316E08E81}" destId="{6A11D6E0-4B30-4E51-B4CF-C5911CBE6C31}" srcOrd="0" destOrd="0" presId="urn:microsoft.com/office/officeart/2005/8/layout/pyramid3"/>
    <dgm:cxn modelId="{06F126EC-A110-44C9-9E56-B295CE26C6E0}" type="presOf" srcId="{D8DFEDD3-3624-48AB-A08F-45F4F3527A8B}" destId="{D4E24887-B189-4CFD-BA90-95B714C2BA97}" srcOrd="1" destOrd="0" presId="urn:microsoft.com/office/officeart/2005/8/layout/pyramid3"/>
    <dgm:cxn modelId="{4DA917F2-942F-4880-A179-37011C4467B1}" srcId="{225FA31D-564D-41AF-A38A-1D37A411E881}" destId="{9D6D2901-21FB-4A61-B40F-113B09E7A172}" srcOrd="1" destOrd="0" parTransId="{B56A0DC1-2D18-4C4D-8DA5-3C84532C74E5}" sibTransId="{75001910-ACD8-4778-96E6-25077064794E}"/>
    <dgm:cxn modelId="{F200103A-7ED8-4D4E-A7E5-5D674A12C98C}" type="presParOf" srcId="{0B6F64F4-715D-4C7C-8B37-0B62CD93F7D3}" destId="{702BA8F6-5483-48F8-B8D7-542A8661DF4C}" srcOrd="0" destOrd="0" presId="urn:microsoft.com/office/officeart/2005/8/layout/pyramid3"/>
    <dgm:cxn modelId="{6C60DD37-4E5E-467A-9E9E-A9F58BA4D542}" type="presParOf" srcId="{702BA8F6-5483-48F8-B8D7-542A8661DF4C}" destId="{A7D9DD06-5F46-4018-AF87-F826DD2BA314}" srcOrd="0" destOrd="0" presId="urn:microsoft.com/office/officeart/2005/8/layout/pyramid3"/>
    <dgm:cxn modelId="{4BDE4593-FC32-4764-B137-67DE4BE75B24}" type="presParOf" srcId="{702BA8F6-5483-48F8-B8D7-542A8661DF4C}" destId="{D4E24887-B189-4CFD-BA90-95B714C2BA97}" srcOrd="1" destOrd="0" presId="urn:microsoft.com/office/officeart/2005/8/layout/pyramid3"/>
    <dgm:cxn modelId="{D9A1AC45-90C1-429F-A59B-1898E77CC53C}" type="presParOf" srcId="{0B6F64F4-715D-4C7C-8B37-0B62CD93F7D3}" destId="{ED634440-31DF-47A2-958A-1AD582DAD2E1}" srcOrd="1" destOrd="0" presId="urn:microsoft.com/office/officeart/2005/8/layout/pyramid3"/>
    <dgm:cxn modelId="{6513A79D-4859-4FCE-A03F-0D689C5707E0}" type="presParOf" srcId="{ED634440-31DF-47A2-958A-1AD582DAD2E1}" destId="{4F637D37-DAA2-4E1A-BE86-3BDA8AEE2279}" srcOrd="0" destOrd="0" presId="urn:microsoft.com/office/officeart/2005/8/layout/pyramid3"/>
    <dgm:cxn modelId="{49A66BFD-9761-4BCF-9577-4700CEB7E740}" type="presParOf" srcId="{ED634440-31DF-47A2-958A-1AD582DAD2E1}" destId="{CD03944D-F45F-4EEA-A5C3-C1D2F186C2B6}" srcOrd="1" destOrd="0" presId="urn:microsoft.com/office/officeart/2005/8/layout/pyramid3"/>
    <dgm:cxn modelId="{15577E7B-CA32-4013-A1B3-55F0DA0460C0}" type="presParOf" srcId="{0B6F64F4-715D-4C7C-8B37-0B62CD93F7D3}" destId="{28C1C1A3-F8FA-4BB3-A838-59761B62883A}" srcOrd="2" destOrd="0" presId="urn:microsoft.com/office/officeart/2005/8/layout/pyramid3"/>
    <dgm:cxn modelId="{324AD184-F0EF-4DDF-8C6D-3F34A884301A}" type="presParOf" srcId="{28C1C1A3-F8FA-4BB3-A838-59761B62883A}" destId="{6A11D6E0-4B30-4E51-B4CF-C5911CBE6C31}" srcOrd="0" destOrd="0" presId="urn:microsoft.com/office/officeart/2005/8/layout/pyramid3"/>
    <dgm:cxn modelId="{661BC560-12AC-47B4-B982-2E246CCDB3E9}" type="presParOf" srcId="{28C1C1A3-F8FA-4BB3-A838-59761B62883A}" destId="{EE361D99-CB90-4810-A1CF-1AD17541925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9DD06-5F46-4018-AF87-F826DD2BA314}">
      <dsp:nvSpPr>
        <dsp:cNvPr id="0" name=""/>
        <dsp:cNvSpPr/>
      </dsp:nvSpPr>
      <dsp:spPr>
        <a:xfrm rot="10800000">
          <a:off x="0" y="0"/>
          <a:ext cx="6202487" cy="1460709"/>
        </a:xfrm>
        <a:prstGeom prst="trapezoid">
          <a:avLst>
            <a:gd name="adj" fmla="val 70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nl-NL" sz="2400" b="1" kern="1200">
              <a:latin typeface="Flanders Art Sans"/>
            </a:rPr>
            <a:t>Basispakket</a:t>
          </a:r>
          <a:br>
            <a:rPr lang="nl-NL" sz="2400" kern="1200">
              <a:latin typeface="Flanders Art Sans"/>
            </a:rPr>
          </a:br>
          <a:r>
            <a:rPr lang="nl-NL" sz="2400" kern="1200">
              <a:latin typeface="Flanders Art Sans"/>
            </a:rPr>
            <a:t>Webpagina's met informatie en stappenplan</a:t>
          </a:r>
          <a:endParaRPr lang="nl-NL" sz="2400" kern="1200"/>
        </a:p>
      </dsp:txBody>
      <dsp:txXfrm rot="-10800000">
        <a:off x="1085435" y="0"/>
        <a:ext cx="4031617" cy="1460709"/>
      </dsp:txXfrm>
    </dsp:sp>
    <dsp:sp modelId="{4F637D37-DAA2-4E1A-BE86-3BDA8AEE2279}">
      <dsp:nvSpPr>
        <dsp:cNvPr id="0" name=""/>
        <dsp:cNvSpPr/>
      </dsp:nvSpPr>
      <dsp:spPr>
        <a:xfrm rot="10800000">
          <a:off x="1033748" y="1460710"/>
          <a:ext cx="4134992" cy="1460709"/>
        </a:xfrm>
        <a:prstGeom prst="trapezoid">
          <a:avLst>
            <a:gd name="adj" fmla="val 70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nl-NL" sz="2400" kern="1200">
              <a:latin typeface="Flanders Art Sans"/>
            </a:rPr>
            <a:t>Uitbreiding</a:t>
          </a:r>
          <a:br>
            <a:rPr lang="nl-NL" sz="2400" kern="1200">
              <a:latin typeface="Flanders Art Sans"/>
            </a:rPr>
          </a:br>
          <a:r>
            <a:rPr lang="nl-NL" sz="2400" b="1" kern="1200">
              <a:latin typeface="Flanders Art Sans"/>
            </a:rPr>
            <a:t>Webinar </a:t>
          </a:r>
          <a:endParaRPr lang="nl-NL" sz="2400" b="1" kern="1200"/>
        </a:p>
      </dsp:txBody>
      <dsp:txXfrm rot="-10800000">
        <a:off x="1757371" y="1460710"/>
        <a:ext cx="2687744" cy="1460709"/>
      </dsp:txXfrm>
    </dsp:sp>
    <dsp:sp modelId="{6A11D6E0-4B30-4E51-B4CF-C5911CBE6C31}">
      <dsp:nvSpPr>
        <dsp:cNvPr id="0" name=""/>
        <dsp:cNvSpPr/>
      </dsp:nvSpPr>
      <dsp:spPr>
        <a:xfrm rot="10800000">
          <a:off x="2067496" y="2897172"/>
          <a:ext cx="2067496" cy="1460709"/>
        </a:xfrm>
        <a:prstGeom prst="trapezoid">
          <a:avLst>
            <a:gd name="adj" fmla="val 70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nl-NL" sz="2400" b="1" kern="1200">
              <a:latin typeface="Flanders Art Sans"/>
            </a:rPr>
            <a:t>Extra</a:t>
          </a:r>
          <a:br>
            <a:rPr lang="nl-NL" sz="2400" b="1" kern="1200">
              <a:latin typeface="Flanders Art Sans"/>
            </a:rPr>
          </a:br>
          <a:r>
            <a:rPr lang="nl-NL" sz="2400" kern="1200">
              <a:latin typeface="Flanders Art Sans"/>
            </a:rPr>
            <a:t>Kennisclips &amp; instructievideo</a:t>
          </a:r>
          <a:endParaRPr lang="nl-NL" sz="2400" kern="1200"/>
        </a:p>
      </dsp:txBody>
      <dsp:txXfrm rot="-10800000">
        <a:off x="2067496" y="2897172"/>
        <a:ext cx="2067496" cy="14607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26-8-2024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26/08/2024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160948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26/08/2024</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26/08/2024</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F0F6058-1C43-45BF-838E-0A8A6EC9000D}"/>
              </a:ext>
            </a:extLst>
          </p:cNvPr>
          <p:cNvSpPr/>
          <p:nvPr userDrawn="1"/>
        </p:nvSpPr>
        <p:spPr>
          <a:xfrm>
            <a:off x="371475" y="3143242"/>
            <a:ext cx="1144905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 name="Ovaal 2">
            <a:extLst>
              <a:ext uri="{FF2B5EF4-FFF2-40B4-BE49-F238E27FC236}">
                <a16:creationId xmlns:a16="http://schemas.microsoft.com/office/drawing/2014/main" id="{46464D7C-E50B-4B40-B1F5-306515F21587}"/>
              </a:ext>
            </a:extLst>
          </p:cNvPr>
          <p:cNvSpPr/>
          <p:nvPr userDrawn="1"/>
        </p:nvSpPr>
        <p:spPr>
          <a:xfrm>
            <a:off x="4534051" y="2564904"/>
            <a:ext cx="3123898" cy="31238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Vrije vorm: vorm 4">
            <a:extLst>
              <a:ext uri="{FF2B5EF4-FFF2-40B4-BE49-F238E27FC236}">
                <a16:creationId xmlns:a16="http://schemas.microsoft.com/office/drawing/2014/main" id="{46D94DE2-C1CB-4AA4-BBB9-8F83AA03DF4B}"/>
              </a:ext>
            </a:extLst>
          </p:cNvPr>
          <p:cNvSpPr/>
          <p:nvPr/>
        </p:nvSpPr>
        <p:spPr>
          <a:xfrm>
            <a:off x="1073150" y="3649934"/>
            <a:ext cx="4366944" cy="1034506"/>
          </a:xfrm>
          <a:custGeom>
            <a:avLst/>
            <a:gdLst>
              <a:gd name="connsiteX0" fmla="*/ 0 w 4366944"/>
              <a:gd name="connsiteY0" fmla="*/ 0 h 1034506"/>
              <a:gd name="connsiteX1" fmla="*/ 4366944 w 4366944"/>
              <a:gd name="connsiteY1" fmla="*/ 0 h 1034506"/>
              <a:gd name="connsiteX2" fmla="*/ 4306328 w 4366944"/>
              <a:gd name="connsiteY2" fmla="*/ 73467 h 1034506"/>
              <a:gd name="connsiteX3" fmla="*/ 4158754 w 4366944"/>
              <a:gd name="connsiteY3" fmla="*/ 556591 h 1034506"/>
              <a:gd name="connsiteX4" fmla="*/ 4226659 w 4366944"/>
              <a:gd name="connsiteY4" fmla="*/ 892936 h 1034506"/>
              <a:gd name="connsiteX5" fmla="*/ 4303501 w 4366944"/>
              <a:gd name="connsiteY5" fmla="*/ 1034506 h 1034506"/>
              <a:gd name="connsiteX6" fmla="*/ 0 w 4366944"/>
              <a:gd name="connsiteY6" fmla="*/ 1034506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06328" y="73467"/>
                </a:lnTo>
                <a:cubicBezTo>
                  <a:pt x="4213158" y="211378"/>
                  <a:pt x="4158754" y="377631"/>
                  <a:pt x="4158754" y="556591"/>
                </a:cubicBezTo>
                <a:cubicBezTo>
                  <a:pt x="4158754" y="675898"/>
                  <a:pt x="4182934" y="789557"/>
                  <a:pt x="4226659" y="892936"/>
                </a:cubicBezTo>
                <a:lnTo>
                  <a:pt x="4303501" y="1034506"/>
                </a:lnTo>
                <a:lnTo>
                  <a:pt x="0" y="1034506"/>
                </a:ln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rije vorm: vorm 7">
            <a:extLst>
              <a:ext uri="{FF2B5EF4-FFF2-40B4-BE49-F238E27FC236}">
                <a16:creationId xmlns:a16="http://schemas.microsoft.com/office/drawing/2014/main" id="{5F7E0EDD-D61F-44F6-BBD0-7D9701F415C7}"/>
              </a:ext>
            </a:extLst>
          </p:cNvPr>
          <p:cNvSpPr/>
          <p:nvPr/>
        </p:nvSpPr>
        <p:spPr>
          <a:xfrm>
            <a:off x="6751906" y="3649934"/>
            <a:ext cx="4366944" cy="1034506"/>
          </a:xfrm>
          <a:custGeom>
            <a:avLst/>
            <a:gdLst>
              <a:gd name="connsiteX0" fmla="*/ 0 w 4366944"/>
              <a:gd name="connsiteY0" fmla="*/ 0 h 1034506"/>
              <a:gd name="connsiteX1" fmla="*/ 4366944 w 4366944"/>
              <a:gd name="connsiteY1" fmla="*/ 0 h 1034506"/>
              <a:gd name="connsiteX2" fmla="*/ 4366944 w 4366944"/>
              <a:gd name="connsiteY2" fmla="*/ 1034506 h 1034506"/>
              <a:gd name="connsiteX3" fmla="*/ 63444 w 4366944"/>
              <a:gd name="connsiteY3" fmla="*/ 1034506 h 1034506"/>
              <a:gd name="connsiteX4" fmla="*/ 140285 w 4366944"/>
              <a:gd name="connsiteY4" fmla="*/ 892936 h 1034506"/>
              <a:gd name="connsiteX5" fmla="*/ 208190 w 4366944"/>
              <a:gd name="connsiteY5" fmla="*/ 556591 h 1034506"/>
              <a:gd name="connsiteX6" fmla="*/ 60616 w 4366944"/>
              <a:gd name="connsiteY6" fmla="*/ 73467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66944" y="1034506"/>
                </a:lnTo>
                <a:lnTo>
                  <a:pt x="63444" y="1034506"/>
                </a:lnTo>
                <a:lnTo>
                  <a:pt x="140285" y="892936"/>
                </a:lnTo>
                <a:cubicBezTo>
                  <a:pt x="184011" y="789557"/>
                  <a:pt x="208190" y="675898"/>
                  <a:pt x="208190" y="556591"/>
                </a:cubicBezTo>
                <a:cubicBezTo>
                  <a:pt x="208190" y="377631"/>
                  <a:pt x="153787" y="211378"/>
                  <a:pt x="60616" y="73467"/>
                </a:cubicBez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Ovaal 10">
            <a:extLst>
              <a:ext uri="{FF2B5EF4-FFF2-40B4-BE49-F238E27FC236}">
                <a16:creationId xmlns:a16="http://schemas.microsoft.com/office/drawing/2014/main" id="{889B7899-8E51-46C6-A948-569513094F7F}"/>
              </a:ext>
            </a:extLst>
          </p:cNvPr>
          <p:cNvSpPr/>
          <p:nvPr/>
        </p:nvSpPr>
        <p:spPr>
          <a:xfrm>
            <a:off x="5542722" y="3613909"/>
            <a:ext cx="1106556" cy="1106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12">
            <a:extLst>
              <a:ext uri="{FF2B5EF4-FFF2-40B4-BE49-F238E27FC236}">
                <a16:creationId xmlns:a16="http://schemas.microsoft.com/office/drawing/2014/main" id="{FAD014A5-2B0B-44EF-B140-4293D91E6DCE}"/>
              </a:ext>
            </a:extLst>
          </p:cNvPr>
          <p:cNvCxnSpPr/>
          <p:nvPr userDrawn="1"/>
        </p:nvCxnSpPr>
        <p:spPr>
          <a:xfrm>
            <a:off x="6669157"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E4BCBB8-F35D-4312-A504-CFF1078D0338}"/>
              </a:ext>
            </a:extLst>
          </p:cNvPr>
          <p:cNvCxnSpPr/>
          <p:nvPr userDrawn="1"/>
        </p:nvCxnSpPr>
        <p:spPr>
          <a:xfrm>
            <a:off x="4860235"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el 2">
            <a:extLst>
              <a:ext uri="{FF2B5EF4-FFF2-40B4-BE49-F238E27FC236}">
                <a16:creationId xmlns:a16="http://schemas.microsoft.com/office/drawing/2014/main" id="{F7340B88-3F1A-480D-9AAD-DBF7B113D313}"/>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16" name="Tijdelijke aanduiding voor afbeelding 3">
            <a:extLst>
              <a:ext uri="{FF2B5EF4-FFF2-40B4-BE49-F238E27FC236}">
                <a16:creationId xmlns:a16="http://schemas.microsoft.com/office/drawing/2014/main" id="{C8F82742-D056-4CB3-A1CF-1D2CE9EECFF0}"/>
              </a:ext>
            </a:extLst>
          </p:cNvPr>
          <p:cNvSpPr>
            <a:spLocks noGrp="1"/>
          </p:cNvSpPr>
          <p:nvPr>
            <p:ph type="pic" sz="quarter" idx="19" hasCustomPrompt="1"/>
          </p:nvPr>
        </p:nvSpPr>
        <p:spPr>
          <a:xfrm>
            <a:off x="5726878" y="3795624"/>
            <a:ext cx="738244" cy="738242"/>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tekst 17">
            <a:extLst>
              <a:ext uri="{FF2B5EF4-FFF2-40B4-BE49-F238E27FC236}">
                <a16:creationId xmlns:a16="http://schemas.microsoft.com/office/drawing/2014/main" id="{8F72C0C3-2D51-4EDD-A84E-3EBB17584100}"/>
              </a:ext>
            </a:extLst>
          </p:cNvPr>
          <p:cNvSpPr>
            <a:spLocks noGrp="1"/>
          </p:cNvSpPr>
          <p:nvPr>
            <p:ph type="body" sz="quarter" idx="20"/>
          </p:nvPr>
        </p:nvSpPr>
        <p:spPr>
          <a:xfrm>
            <a:off x="1190625" y="3684167"/>
            <a:ext cx="3670300"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19" name="Tijdelijke aanduiding voor tekst 17">
            <a:extLst>
              <a:ext uri="{FF2B5EF4-FFF2-40B4-BE49-F238E27FC236}">
                <a16:creationId xmlns:a16="http://schemas.microsoft.com/office/drawing/2014/main" id="{1DD45A97-9B2E-4165-AFE9-8802530C330F}"/>
              </a:ext>
            </a:extLst>
          </p:cNvPr>
          <p:cNvSpPr>
            <a:spLocks noGrp="1"/>
          </p:cNvSpPr>
          <p:nvPr>
            <p:ph type="body" sz="quarter" idx="21"/>
          </p:nvPr>
        </p:nvSpPr>
        <p:spPr>
          <a:xfrm>
            <a:off x="7331075" y="3684167"/>
            <a:ext cx="3670300" cy="974725"/>
          </a:xfrm>
        </p:spPr>
        <p:txBody>
          <a:bodyPr anchor="ctr"/>
          <a:lstStyle>
            <a:lvl1pPr marL="0" indent="0" algn="r">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Tree>
    <p:extLst>
      <p:ext uri="{BB962C8B-B14F-4D97-AF65-F5344CB8AC3E}">
        <p14:creationId xmlns:p14="http://schemas.microsoft.com/office/powerpoint/2010/main" val="108431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26/08/2024</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AA0817E-CC87-11BE-2B23-86D36BCCA689}"/>
              </a:ext>
            </a:extLst>
          </p:cNvPr>
          <p:cNvSpPr>
            <a:spLocks noGrp="1"/>
          </p:cNvSpPr>
          <p:nvPr>
            <p:ph sz="half" idx="1"/>
          </p:nvPr>
        </p:nvSpPr>
        <p:spPr>
          <a:xfrm>
            <a:off x="642840" y="2008095"/>
            <a:ext cx="9888000" cy="4348785"/>
          </a:xfrm>
        </p:spPr>
        <p:txBody>
          <a:bodyPr bIns="0"/>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a:extLst>
              <a:ext uri="{FF2B5EF4-FFF2-40B4-BE49-F238E27FC236}">
                <a16:creationId xmlns:a16="http://schemas.microsoft.com/office/drawing/2014/main" id="{D270EB45-B32C-954E-AF10-292F066C9B7E}"/>
              </a:ext>
            </a:extLst>
          </p:cNvPr>
          <p:cNvSpPr>
            <a:spLocks noGrp="1"/>
          </p:cNvSpPr>
          <p:nvPr>
            <p:ph type="title" hasCustomPrompt="1"/>
          </p:nvPr>
        </p:nvSpPr>
        <p:spPr>
          <a:xfrm>
            <a:off x="642840" y="564647"/>
            <a:ext cx="9888000" cy="1051339"/>
          </a:xfrm>
        </p:spPr>
        <p:txBody>
          <a:bodyPr anchor="b" anchorCtr="0"/>
          <a:lstStyle>
            <a:lvl1pPr>
              <a:defRPr>
                <a:latin typeface="+mj-lt"/>
              </a:defRPr>
            </a:lvl1pPr>
          </a:lstStyle>
          <a:p>
            <a:r>
              <a:rPr lang="nl-NL"/>
              <a:t>Klik om de stijl te bewerken</a:t>
            </a:r>
            <a:endParaRPr lang="nl-BE"/>
          </a:p>
        </p:txBody>
      </p:sp>
    </p:spTree>
    <p:extLst>
      <p:ext uri="{BB962C8B-B14F-4D97-AF65-F5344CB8AC3E}">
        <p14:creationId xmlns:p14="http://schemas.microsoft.com/office/powerpoint/2010/main" val="359316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AA0817E-CC87-11BE-2B23-86D36BCCA689}"/>
              </a:ext>
            </a:extLst>
          </p:cNvPr>
          <p:cNvSpPr>
            <a:spLocks noGrp="1"/>
          </p:cNvSpPr>
          <p:nvPr>
            <p:ph sz="half" idx="1"/>
          </p:nvPr>
        </p:nvSpPr>
        <p:spPr>
          <a:xfrm>
            <a:off x="642840" y="2008095"/>
            <a:ext cx="9888000" cy="4348785"/>
          </a:xfrm>
        </p:spPr>
        <p:txBody>
          <a:bodyPr bIns="0"/>
          <a:lstStyle>
            <a:lvl1pPr marL="0" indent="0">
              <a:lnSpc>
                <a:spcPct val="100000"/>
              </a:lnSpc>
              <a:buFontTx/>
              <a:buBlip>
                <a:blip r:embed="rId2"/>
              </a:buBlip>
              <a:defRPr sz="2400">
                <a:latin typeface="+mn-lt"/>
              </a:defRPr>
            </a:lvl1pPr>
            <a:lvl2pPr>
              <a:lnSpc>
                <a:spcPct val="100000"/>
              </a:lnSpc>
              <a:buSzPct val="75000"/>
              <a:buFontTx/>
              <a:buBlip>
                <a:blip r:embed="rId3"/>
              </a:buBlip>
              <a:defRPr sz="2400">
                <a:solidFill>
                  <a:schemeClr val="bg1">
                    <a:lumMod val="50000"/>
                  </a:schemeClr>
                </a:solidFill>
                <a:latin typeface="+mn-lt"/>
              </a:defRPr>
            </a:lvl2pPr>
            <a:lvl3pPr>
              <a:lnSpc>
                <a:spcPct val="100000"/>
              </a:lnSpc>
              <a:buSzPct val="85000"/>
              <a:defRPr sz="1600">
                <a:latin typeface="+mn-lt"/>
              </a:defRPr>
            </a:lvl3pPr>
            <a:lvl4pPr>
              <a:lnSpc>
                <a:spcPct val="100000"/>
              </a:lnSpc>
              <a:defRPr sz="1600">
                <a:latin typeface="+mn-lt"/>
              </a:defRPr>
            </a:lvl4pPr>
            <a:lvl5pPr>
              <a:lnSpc>
                <a:spcPct val="100000"/>
              </a:lnSpc>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a:extLst>
              <a:ext uri="{FF2B5EF4-FFF2-40B4-BE49-F238E27FC236}">
                <a16:creationId xmlns:a16="http://schemas.microsoft.com/office/drawing/2014/main" id="{D270EB45-B32C-954E-AF10-292F066C9B7E}"/>
              </a:ext>
            </a:extLst>
          </p:cNvPr>
          <p:cNvSpPr>
            <a:spLocks noGrp="1"/>
          </p:cNvSpPr>
          <p:nvPr>
            <p:ph type="title" hasCustomPrompt="1"/>
          </p:nvPr>
        </p:nvSpPr>
        <p:spPr>
          <a:xfrm>
            <a:off x="642840" y="564647"/>
            <a:ext cx="9888000" cy="1051339"/>
          </a:xfrm>
        </p:spPr>
        <p:txBody>
          <a:bodyPr anchor="b" anchorCtr="0"/>
          <a:lstStyle>
            <a:lvl1pPr>
              <a:defRPr>
                <a:latin typeface="+mj-lt"/>
              </a:defRPr>
            </a:lvl1pPr>
          </a:lstStyle>
          <a:p>
            <a:r>
              <a:rPr lang="nl-NL"/>
              <a:t>Klik om de stijl te bewerken</a:t>
            </a:r>
            <a:endParaRPr lang="nl-BE"/>
          </a:p>
        </p:txBody>
      </p:sp>
    </p:spTree>
    <p:extLst>
      <p:ext uri="{BB962C8B-B14F-4D97-AF65-F5344CB8AC3E}">
        <p14:creationId xmlns:p14="http://schemas.microsoft.com/office/powerpoint/2010/main" val="1540544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3.xml"/><Relationship Id="rId1" Type="http://schemas.openxmlformats.org/officeDocument/2006/relationships/slideLayout" Target="../slideLayouts/slideLayout39.xml"/><Relationship Id="rId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26/08/2024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7">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9"/>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09" r:id="rId20"/>
    <p:sldLayoutId id="2147483710" r:id="rId21"/>
    <p:sldLayoutId id="2147483716" r:id="rId22"/>
    <p:sldLayoutId id="2147483717" r:id="rId23"/>
    <p:sldLayoutId id="2147483718" r:id="rId24"/>
    <p:sldLayoutId id="2147483721" r:id="rId25"/>
    <p:sldLayoutId id="2147483719" r:id="rId26"/>
    <p:sldLayoutId id="2147483720" r:id="rId27"/>
    <p:sldLayoutId id="2147483708" r:id="rId28"/>
    <p:sldLayoutId id="2147483693" r:id="rId29"/>
    <p:sldLayoutId id="2147483705" r:id="rId30"/>
    <p:sldLayoutId id="2147483706" r:id="rId31"/>
    <p:sldLayoutId id="2147483707" r:id="rId32"/>
    <p:sldLayoutId id="2147483698" r:id="rId33"/>
    <p:sldLayoutId id="2147483714" r:id="rId34"/>
    <p:sldLayoutId id="2147483727" r:id="rId35"/>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26/08/2024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726" r:id="rId3"/>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5"/>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6"/>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26/08/2024</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overheid.vlaanderen.be/personeel/hr-kader/hr-infonetwerk"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overheid.vlaanderen.be/agenda/hr-infonetwerk-30-juni-202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mensen, groep&#10;&#10;Automatisch gegenereerde beschrijving">
            <a:extLst>
              <a:ext uri="{FF2B5EF4-FFF2-40B4-BE49-F238E27FC236}">
                <a16:creationId xmlns:a16="http://schemas.microsoft.com/office/drawing/2014/main" id="{98EB9577-0B40-41E2-86BA-DEB5179576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60" r="22760"/>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a:t>HR-</a:t>
            </a:r>
            <a:r>
              <a:rPr lang="en-GB" err="1"/>
              <a:t>infonetwerk</a:t>
            </a:r>
            <a:endParaRPr lang="en-GB"/>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a:xfrm>
            <a:off x="1026289" y="5032264"/>
            <a:ext cx="1815971" cy="322497"/>
          </a:xfrm>
        </p:spPr>
        <p:txBody>
          <a:bodyPr/>
          <a:lstStyle/>
          <a:p>
            <a:fld id="{8ABC3B32-2449-4E34-9F6F-AC384EE1D800}" type="datetime1">
              <a:rPr lang="nl-BE" smtClean="0"/>
              <a:pPr/>
              <a:t>26/08/2024</a:t>
            </a:fld>
            <a:endParaRPr lang="nl-BE"/>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vert="horz" lIns="0" tIns="0" rIns="0" bIns="45720" rtlCol="0" anchor="t">
            <a:noAutofit/>
          </a:bodyPr>
          <a:lstStyle/>
          <a:p>
            <a:r>
              <a:rPr lang="en-GB"/>
              <a:t>De </a:t>
            </a:r>
            <a:r>
              <a:rPr lang="en-GB" err="1"/>
              <a:t>vrijwillige</a:t>
            </a:r>
            <a:r>
              <a:rPr lang="en-GB"/>
              <a:t> </a:t>
            </a:r>
            <a:r>
              <a:rPr lang="en-GB" err="1"/>
              <a:t>salarisoverstap</a:t>
            </a:r>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B5D802-0210-84E5-C29E-4DA6F5E1D68D}"/>
              </a:ext>
            </a:extLst>
          </p:cNvPr>
          <p:cNvSpPr>
            <a:spLocks noGrp="1"/>
          </p:cNvSpPr>
          <p:nvPr>
            <p:ph type="body" sz="quarter" idx="27"/>
          </p:nvPr>
        </p:nvSpPr>
        <p:spPr/>
        <p:txBody>
          <a:bodyPr/>
          <a:lstStyle/>
          <a:p>
            <a:r>
              <a:rPr lang="nl-BE"/>
              <a:t>Betalen aangepaste lonen</a:t>
            </a:r>
          </a:p>
        </p:txBody>
      </p:sp>
      <p:sp>
        <p:nvSpPr>
          <p:cNvPr id="3" name="Tijdelijke aanduiding voor tekst 2">
            <a:extLst>
              <a:ext uri="{FF2B5EF4-FFF2-40B4-BE49-F238E27FC236}">
                <a16:creationId xmlns:a16="http://schemas.microsoft.com/office/drawing/2014/main" id="{65173736-B886-A105-AA06-9CCD4F3377FC}"/>
              </a:ext>
            </a:extLst>
          </p:cNvPr>
          <p:cNvSpPr>
            <a:spLocks noGrp="1"/>
          </p:cNvSpPr>
          <p:nvPr>
            <p:ph type="body" sz="quarter" idx="19"/>
          </p:nvPr>
        </p:nvSpPr>
        <p:spPr/>
        <p:txBody>
          <a:bodyPr/>
          <a:lstStyle/>
          <a:p>
            <a:r>
              <a:rPr lang="nl-BE"/>
              <a:t>Berekenen en inschalen in nieuwe </a:t>
            </a:r>
            <a:r>
              <a:rPr lang="nl-BE" err="1"/>
              <a:t>salaris-systeem</a:t>
            </a:r>
            <a:endParaRPr lang="nl-BE"/>
          </a:p>
        </p:txBody>
      </p:sp>
      <p:sp>
        <p:nvSpPr>
          <p:cNvPr id="4" name="Tijdelijke aanduiding voor tekst 3">
            <a:extLst>
              <a:ext uri="{FF2B5EF4-FFF2-40B4-BE49-F238E27FC236}">
                <a16:creationId xmlns:a16="http://schemas.microsoft.com/office/drawing/2014/main" id="{DE3C018E-1111-4ED7-3AA8-F483F57C7300}"/>
              </a:ext>
            </a:extLst>
          </p:cNvPr>
          <p:cNvSpPr>
            <a:spLocks noGrp="1"/>
          </p:cNvSpPr>
          <p:nvPr>
            <p:ph type="body" sz="quarter" idx="20"/>
          </p:nvPr>
        </p:nvSpPr>
        <p:spPr/>
        <p:txBody>
          <a:bodyPr/>
          <a:lstStyle/>
          <a:p>
            <a:r>
              <a:rPr lang="nl-BE"/>
              <a:t>Invoer in </a:t>
            </a:r>
            <a:r>
              <a:rPr lang="nl-BE" err="1"/>
              <a:t>personeels-dossier</a:t>
            </a:r>
            <a:endParaRPr lang="nl-BE"/>
          </a:p>
        </p:txBody>
      </p:sp>
      <p:sp>
        <p:nvSpPr>
          <p:cNvPr id="5" name="Tijdelijke aanduiding voor tekst 4">
            <a:extLst>
              <a:ext uri="{FF2B5EF4-FFF2-40B4-BE49-F238E27FC236}">
                <a16:creationId xmlns:a16="http://schemas.microsoft.com/office/drawing/2014/main" id="{55E723E4-BC69-F108-67D5-9BE48A7FA2EE}"/>
              </a:ext>
            </a:extLst>
          </p:cNvPr>
          <p:cNvSpPr>
            <a:spLocks noGrp="1"/>
          </p:cNvSpPr>
          <p:nvPr>
            <p:ph type="body" sz="quarter" idx="21"/>
          </p:nvPr>
        </p:nvSpPr>
        <p:spPr/>
        <p:txBody>
          <a:bodyPr/>
          <a:lstStyle/>
          <a:p>
            <a:r>
              <a:rPr lang="nl-BE"/>
              <a:t>Opmaak contract / besluit</a:t>
            </a:r>
          </a:p>
        </p:txBody>
      </p:sp>
      <p:sp>
        <p:nvSpPr>
          <p:cNvPr id="6" name="Tijdelijke aanduiding voor tekst 5">
            <a:extLst>
              <a:ext uri="{FF2B5EF4-FFF2-40B4-BE49-F238E27FC236}">
                <a16:creationId xmlns:a16="http://schemas.microsoft.com/office/drawing/2014/main" id="{1111D2E9-2CF9-B68B-9F5B-BF0C0682CC0B}"/>
              </a:ext>
            </a:extLst>
          </p:cNvPr>
          <p:cNvSpPr>
            <a:spLocks noGrp="1"/>
          </p:cNvSpPr>
          <p:nvPr>
            <p:ph type="body" sz="quarter" idx="22"/>
          </p:nvPr>
        </p:nvSpPr>
        <p:spPr/>
        <p:txBody>
          <a:bodyPr/>
          <a:lstStyle/>
          <a:p>
            <a:r>
              <a:rPr lang="nl-BE"/>
              <a:t>Verwerken ondertekende versie voor start overstap</a:t>
            </a:r>
          </a:p>
        </p:txBody>
      </p:sp>
      <p:sp>
        <p:nvSpPr>
          <p:cNvPr id="7" name="Tijdelijke aanduiding voor tekst 6">
            <a:extLst>
              <a:ext uri="{FF2B5EF4-FFF2-40B4-BE49-F238E27FC236}">
                <a16:creationId xmlns:a16="http://schemas.microsoft.com/office/drawing/2014/main" id="{196B0488-5F6E-B958-941A-8F9D09D38558}"/>
              </a:ext>
            </a:extLst>
          </p:cNvPr>
          <p:cNvSpPr>
            <a:spLocks noGrp="1"/>
          </p:cNvSpPr>
          <p:nvPr>
            <p:ph type="body" sz="quarter" idx="11"/>
          </p:nvPr>
        </p:nvSpPr>
        <p:spPr/>
        <p:txBody>
          <a:bodyPr/>
          <a:lstStyle/>
          <a:p>
            <a:r>
              <a:rPr lang="nl-BE"/>
              <a:t>Aanvragen vanaf 2 september</a:t>
            </a:r>
          </a:p>
        </p:txBody>
      </p:sp>
      <p:sp>
        <p:nvSpPr>
          <p:cNvPr id="8" name="Titel 7">
            <a:extLst>
              <a:ext uri="{FF2B5EF4-FFF2-40B4-BE49-F238E27FC236}">
                <a16:creationId xmlns:a16="http://schemas.microsoft.com/office/drawing/2014/main" id="{D3074264-38B9-BA32-A536-0BDD0845234D}"/>
              </a:ext>
            </a:extLst>
          </p:cNvPr>
          <p:cNvSpPr>
            <a:spLocks noGrp="1"/>
          </p:cNvSpPr>
          <p:nvPr>
            <p:ph type="title"/>
          </p:nvPr>
        </p:nvSpPr>
        <p:spPr/>
        <p:txBody>
          <a:bodyPr/>
          <a:lstStyle/>
          <a:p>
            <a:r>
              <a:rPr lang="nl-BE"/>
              <a:t>Procesverloop binnen AgO</a:t>
            </a:r>
          </a:p>
        </p:txBody>
      </p:sp>
      <p:sp>
        <p:nvSpPr>
          <p:cNvPr id="9" name="Tijdelijke aanduiding voor tekst 8">
            <a:extLst>
              <a:ext uri="{FF2B5EF4-FFF2-40B4-BE49-F238E27FC236}">
                <a16:creationId xmlns:a16="http://schemas.microsoft.com/office/drawing/2014/main" id="{678DDF34-F4FD-1284-6AE3-21AA0A01C733}"/>
              </a:ext>
            </a:extLst>
          </p:cNvPr>
          <p:cNvSpPr>
            <a:spLocks noGrp="1"/>
          </p:cNvSpPr>
          <p:nvPr>
            <p:ph type="body" sz="quarter" idx="10"/>
          </p:nvPr>
        </p:nvSpPr>
        <p:spPr/>
        <p:txBody>
          <a:bodyPr/>
          <a:lstStyle/>
          <a:p>
            <a:endParaRPr lang="nl-BE"/>
          </a:p>
        </p:txBody>
      </p:sp>
      <p:sp>
        <p:nvSpPr>
          <p:cNvPr id="10" name="Tijdelijke aanduiding voor tekst 9">
            <a:extLst>
              <a:ext uri="{FF2B5EF4-FFF2-40B4-BE49-F238E27FC236}">
                <a16:creationId xmlns:a16="http://schemas.microsoft.com/office/drawing/2014/main" id="{08C53CF8-8757-9CDA-35BB-FDBB72637252}"/>
              </a:ext>
            </a:extLst>
          </p:cNvPr>
          <p:cNvSpPr>
            <a:spLocks noGrp="1"/>
          </p:cNvSpPr>
          <p:nvPr>
            <p:ph type="body" sz="quarter" idx="12"/>
          </p:nvPr>
        </p:nvSpPr>
        <p:spPr/>
        <p:txBody>
          <a:bodyPr/>
          <a:lstStyle/>
          <a:p>
            <a:endParaRPr lang="nl-BE"/>
          </a:p>
        </p:txBody>
      </p:sp>
      <p:sp>
        <p:nvSpPr>
          <p:cNvPr id="11" name="Tijdelijke aanduiding voor tekst 10">
            <a:extLst>
              <a:ext uri="{FF2B5EF4-FFF2-40B4-BE49-F238E27FC236}">
                <a16:creationId xmlns:a16="http://schemas.microsoft.com/office/drawing/2014/main" id="{3436DFEA-9473-3BAE-A60D-3E97207B290E}"/>
              </a:ext>
            </a:extLst>
          </p:cNvPr>
          <p:cNvSpPr>
            <a:spLocks noGrp="1"/>
          </p:cNvSpPr>
          <p:nvPr>
            <p:ph type="body" sz="quarter" idx="14"/>
          </p:nvPr>
        </p:nvSpPr>
        <p:spPr/>
        <p:txBody>
          <a:bodyPr/>
          <a:lstStyle/>
          <a:p>
            <a:endParaRPr lang="nl-BE"/>
          </a:p>
        </p:txBody>
      </p:sp>
      <p:sp>
        <p:nvSpPr>
          <p:cNvPr id="12" name="Tijdelijke aanduiding voor tekst 11">
            <a:extLst>
              <a:ext uri="{FF2B5EF4-FFF2-40B4-BE49-F238E27FC236}">
                <a16:creationId xmlns:a16="http://schemas.microsoft.com/office/drawing/2014/main" id="{D71E5050-78F4-30B5-BB0B-ACCBBDD6D183}"/>
              </a:ext>
            </a:extLst>
          </p:cNvPr>
          <p:cNvSpPr>
            <a:spLocks noGrp="1"/>
          </p:cNvSpPr>
          <p:nvPr>
            <p:ph type="body" sz="quarter" idx="16"/>
          </p:nvPr>
        </p:nvSpPr>
        <p:spPr/>
        <p:txBody>
          <a:bodyPr/>
          <a:lstStyle/>
          <a:p>
            <a:endParaRPr lang="nl-BE"/>
          </a:p>
        </p:txBody>
      </p:sp>
      <p:sp>
        <p:nvSpPr>
          <p:cNvPr id="13" name="Tijdelijke aanduiding voor tekst 12">
            <a:extLst>
              <a:ext uri="{FF2B5EF4-FFF2-40B4-BE49-F238E27FC236}">
                <a16:creationId xmlns:a16="http://schemas.microsoft.com/office/drawing/2014/main" id="{48CAB1E6-C2C5-1093-EAF2-2D71B19BE639}"/>
              </a:ext>
            </a:extLst>
          </p:cNvPr>
          <p:cNvSpPr>
            <a:spLocks noGrp="1"/>
          </p:cNvSpPr>
          <p:nvPr>
            <p:ph type="body" sz="quarter" idx="18"/>
          </p:nvPr>
        </p:nvSpPr>
        <p:spPr/>
        <p:txBody>
          <a:bodyPr/>
          <a:lstStyle/>
          <a:p>
            <a:endParaRPr lang="nl-BE"/>
          </a:p>
        </p:txBody>
      </p:sp>
      <p:sp>
        <p:nvSpPr>
          <p:cNvPr id="14" name="Tijdelijke aanduiding voor tekst 13">
            <a:extLst>
              <a:ext uri="{FF2B5EF4-FFF2-40B4-BE49-F238E27FC236}">
                <a16:creationId xmlns:a16="http://schemas.microsoft.com/office/drawing/2014/main" id="{CD5BC53C-6CFB-3100-6FF8-69ADC307C694}"/>
              </a:ext>
            </a:extLst>
          </p:cNvPr>
          <p:cNvSpPr>
            <a:spLocks noGrp="1"/>
          </p:cNvSpPr>
          <p:nvPr>
            <p:ph type="body" sz="quarter" idx="23"/>
          </p:nvPr>
        </p:nvSpPr>
        <p:spPr/>
        <p:txBody>
          <a:bodyPr/>
          <a:lstStyle/>
          <a:p>
            <a:endParaRPr lang="nl-BE"/>
          </a:p>
        </p:txBody>
      </p:sp>
      <p:sp>
        <p:nvSpPr>
          <p:cNvPr id="15" name="Tijdelijke aanduiding voor tekst 14">
            <a:extLst>
              <a:ext uri="{FF2B5EF4-FFF2-40B4-BE49-F238E27FC236}">
                <a16:creationId xmlns:a16="http://schemas.microsoft.com/office/drawing/2014/main" id="{AD9C5F5D-29D9-E944-E269-4F54B5B2FFEC}"/>
              </a:ext>
            </a:extLst>
          </p:cNvPr>
          <p:cNvSpPr>
            <a:spLocks noGrp="1"/>
          </p:cNvSpPr>
          <p:nvPr>
            <p:ph type="body" sz="quarter" idx="24"/>
          </p:nvPr>
        </p:nvSpPr>
        <p:spPr/>
        <p:txBody>
          <a:bodyPr/>
          <a:lstStyle/>
          <a:p>
            <a:endParaRPr lang="nl-BE"/>
          </a:p>
        </p:txBody>
      </p:sp>
      <p:sp>
        <p:nvSpPr>
          <p:cNvPr id="16" name="Tijdelijke aanduiding voor tekst 15">
            <a:extLst>
              <a:ext uri="{FF2B5EF4-FFF2-40B4-BE49-F238E27FC236}">
                <a16:creationId xmlns:a16="http://schemas.microsoft.com/office/drawing/2014/main" id="{0E663452-53DC-156B-9219-D6C136194CF7}"/>
              </a:ext>
            </a:extLst>
          </p:cNvPr>
          <p:cNvSpPr>
            <a:spLocks noGrp="1"/>
          </p:cNvSpPr>
          <p:nvPr>
            <p:ph type="body" sz="quarter" idx="25"/>
          </p:nvPr>
        </p:nvSpPr>
        <p:spPr/>
        <p:txBody>
          <a:bodyPr/>
          <a:lstStyle/>
          <a:p>
            <a:endParaRPr lang="nl-BE"/>
          </a:p>
        </p:txBody>
      </p:sp>
      <p:sp>
        <p:nvSpPr>
          <p:cNvPr id="17" name="Tijdelijke aanduiding voor tekst 16">
            <a:extLst>
              <a:ext uri="{FF2B5EF4-FFF2-40B4-BE49-F238E27FC236}">
                <a16:creationId xmlns:a16="http://schemas.microsoft.com/office/drawing/2014/main" id="{EB4E4D23-4179-04A9-F5CE-12477EA06ED8}"/>
              </a:ext>
            </a:extLst>
          </p:cNvPr>
          <p:cNvSpPr>
            <a:spLocks noGrp="1"/>
          </p:cNvSpPr>
          <p:nvPr>
            <p:ph type="body" sz="quarter" idx="26"/>
          </p:nvPr>
        </p:nvSpPr>
        <p:spPr/>
        <p:txBody>
          <a:bodyPr/>
          <a:lstStyle/>
          <a:p>
            <a:endParaRPr lang="nl-BE"/>
          </a:p>
        </p:txBody>
      </p:sp>
      <p:sp>
        <p:nvSpPr>
          <p:cNvPr id="18" name="Tijdelijke aanduiding voor tekst 17">
            <a:extLst>
              <a:ext uri="{FF2B5EF4-FFF2-40B4-BE49-F238E27FC236}">
                <a16:creationId xmlns:a16="http://schemas.microsoft.com/office/drawing/2014/main" id="{F38D7798-C080-676E-2A5B-00B007BD6602}"/>
              </a:ext>
            </a:extLst>
          </p:cNvPr>
          <p:cNvSpPr>
            <a:spLocks noGrp="1"/>
          </p:cNvSpPr>
          <p:nvPr>
            <p:ph type="body" sz="quarter" idx="28"/>
          </p:nvPr>
        </p:nvSpPr>
        <p:spPr/>
        <p:txBody>
          <a:bodyPr/>
          <a:lstStyle/>
          <a:p>
            <a:endParaRPr lang="nl-BE"/>
          </a:p>
        </p:txBody>
      </p:sp>
      <p:sp>
        <p:nvSpPr>
          <p:cNvPr id="19" name="Tijdelijke aanduiding voor tekst 18">
            <a:extLst>
              <a:ext uri="{FF2B5EF4-FFF2-40B4-BE49-F238E27FC236}">
                <a16:creationId xmlns:a16="http://schemas.microsoft.com/office/drawing/2014/main" id="{E1AC0692-445A-E173-19A5-8EEE16B0930E}"/>
              </a:ext>
            </a:extLst>
          </p:cNvPr>
          <p:cNvSpPr>
            <a:spLocks noGrp="1"/>
          </p:cNvSpPr>
          <p:nvPr>
            <p:ph type="body" sz="quarter" idx="29"/>
          </p:nvPr>
        </p:nvSpPr>
        <p:spPr/>
        <p:txBody>
          <a:bodyPr/>
          <a:lstStyle/>
          <a:p>
            <a:endParaRPr lang="nl-BE"/>
          </a:p>
        </p:txBody>
      </p:sp>
    </p:spTree>
    <p:extLst>
      <p:ext uri="{BB962C8B-B14F-4D97-AF65-F5344CB8AC3E}">
        <p14:creationId xmlns:p14="http://schemas.microsoft.com/office/powerpoint/2010/main" val="106259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EA29E-A7D3-44E1-B980-8514D96AB826}"/>
              </a:ext>
            </a:extLst>
          </p:cNvPr>
          <p:cNvSpPr>
            <a:spLocks noGrp="1"/>
          </p:cNvSpPr>
          <p:nvPr>
            <p:ph type="title"/>
          </p:nvPr>
        </p:nvSpPr>
        <p:spPr/>
        <p:txBody>
          <a:bodyPr/>
          <a:lstStyle/>
          <a:p>
            <a:r>
              <a:rPr lang="nl-NL"/>
              <a:t>Communicatie vanuit </a:t>
            </a:r>
            <a:r>
              <a:rPr lang="nl-NL" err="1"/>
              <a:t>AgO</a:t>
            </a:r>
          </a:p>
        </p:txBody>
      </p:sp>
      <p:sp>
        <p:nvSpPr>
          <p:cNvPr id="3" name="Tijdelijke aanduiding voor tekst 2">
            <a:extLst>
              <a:ext uri="{FF2B5EF4-FFF2-40B4-BE49-F238E27FC236}">
                <a16:creationId xmlns:a16="http://schemas.microsoft.com/office/drawing/2014/main" id="{1C4A1C51-D366-4E9A-B84B-EE53FE168C61}"/>
              </a:ext>
            </a:extLst>
          </p:cNvPr>
          <p:cNvSpPr>
            <a:spLocks noGrp="1"/>
          </p:cNvSpPr>
          <p:nvPr>
            <p:ph type="body" sz="quarter" idx="20"/>
          </p:nvPr>
        </p:nvSpPr>
        <p:spPr/>
        <p:txBody>
          <a:bodyPr/>
          <a:lstStyle/>
          <a:p>
            <a:r>
              <a:rPr lang="nl-BE"/>
              <a:t>Nieuwsbericht </a:t>
            </a:r>
            <a:r>
              <a:rPr lang="nl-BE" b="1"/>
              <a:t>Vlaanderen intern voor personeel</a:t>
            </a:r>
            <a:r>
              <a:rPr lang="nl-BE"/>
              <a:t>: </a:t>
            </a:r>
            <a:br>
              <a:rPr lang="nl-BE"/>
            </a:br>
            <a:r>
              <a:rPr lang="nl-BE"/>
              <a:t>reminder inschrijvingen webinars </a:t>
            </a:r>
            <a:endParaRPr lang="nl-NL"/>
          </a:p>
        </p:txBody>
      </p:sp>
      <p:sp>
        <p:nvSpPr>
          <p:cNvPr id="4" name="Tijdelijke aanduiding voor afbeelding 3">
            <a:extLst>
              <a:ext uri="{FF2B5EF4-FFF2-40B4-BE49-F238E27FC236}">
                <a16:creationId xmlns:a16="http://schemas.microsoft.com/office/drawing/2014/main" id="{FC0877AB-7D58-497B-B6E1-1753071D6B53}"/>
              </a:ext>
            </a:extLst>
          </p:cNvPr>
          <p:cNvSpPr>
            <a:spLocks noGrp="1"/>
          </p:cNvSpPr>
          <p:nvPr>
            <p:ph type="pic" sz="quarter" idx="22"/>
          </p:nvPr>
        </p:nvSpPr>
        <p:spPr/>
        <p:txBody>
          <a:bodyPr/>
          <a:lstStyle/>
          <a:p>
            <a:r>
              <a:rPr lang="nl-BE" b="1"/>
              <a:t>22/08</a:t>
            </a:r>
          </a:p>
        </p:txBody>
      </p:sp>
      <p:sp>
        <p:nvSpPr>
          <p:cNvPr id="5" name="Tijdelijke aanduiding voor afbeelding 4">
            <a:extLst>
              <a:ext uri="{FF2B5EF4-FFF2-40B4-BE49-F238E27FC236}">
                <a16:creationId xmlns:a16="http://schemas.microsoft.com/office/drawing/2014/main" id="{DB032524-2716-495C-99C7-461BEC9150DD}"/>
              </a:ext>
            </a:extLst>
          </p:cNvPr>
          <p:cNvSpPr>
            <a:spLocks noGrp="1"/>
          </p:cNvSpPr>
          <p:nvPr>
            <p:ph type="pic" sz="quarter" idx="23"/>
          </p:nvPr>
        </p:nvSpPr>
        <p:spPr/>
        <p:txBody>
          <a:bodyPr/>
          <a:lstStyle/>
          <a:p>
            <a:r>
              <a:rPr lang="nl-BE" b="1"/>
              <a:t>30/08</a:t>
            </a:r>
          </a:p>
        </p:txBody>
      </p:sp>
      <p:sp>
        <p:nvSpPr>
          <p:cNvPr id="6" name="Tijdelijke aanduiding voor afbeelding 5">
            <a:extLst>
              <a:ext uri="{FF2B5EF4-FFF2-40B4-BE49-F238E27FC236}">
                <a16:creationId xmlns:a16="http://schemas.microsoft.com/office/drawing/2014/main" id="{A09934F5-EC53-4E02-88FF-2A23867F88A4}"/>
              </a:ext>
            </a:extLst>
          </p:cNvPr>
          <p:cNvSpPr>
            <a:spLocks noGrp="1"/>
          </p:cNvSpPr>
          <p:nvPr>
            <p:ph type="pic" sz="quarter" idx="24"/>
          </p:nvPr>
        </p:nvSpPr>
        <p:spPr/>
        <p:txBody>
          <a:bodyPr/>
          <a:lstStyle/>
          <a:p>
            <a:r>
              <a:rPr lang="nl-BE" b="1"/>
              <a:t>02/09</a:t>
            </a:r>
          </a:p>
        </p:txBody>
      </p:sp>
      <p:sp>
        <p:nvSpPr>
          <p:cNvPr id="7" name="Tijdelijke aanduiding voor afbeelding 6">
            <a:extLst>
              <a:ext uri="{FF2B5EF4-FFF2-40B4-BE49-F238E27FC236}">
                <a16:creationId xmlns:a16="http://schemas.microsoft.com/office/drawing/2014/main" id="{3A8ABE34-6910-4368-847E-CB945C5CA587}"/>
              </a:ext>
            </a:extLst>
          </p:cNvPr>
          <p:cNvSpPr>
            <a:spLocks noGrp="1"/>
          </p:cNvSpPr>
          <p:nvPr>
            <p:ph type="pic" sz="quarter" idx="25"/>
          </p:nvPr>
        </p:nvSpPr>
        <p:spPr/>
        <p:txBody>
          <a:bodyPr/>
          <a:lstStyle/>
          <a:p>
            <a:r>
              <a:rPr lang="nl-BE" b="1"/>
              <a:t>24/09</a:t>
            </a:r>
          </a:p>
        </p:txBody>
      </p:sp>
      <p:sp>
        <p:nvSpPr>
          <p:cNvPr id="8" name="Tijdelijke aanduiding voor tekst 7">
            <a:extLst>
              <a:ext uri="{FF2B5EF4-FFF2-40B4-BE49-F238E27FC236}">
                <a16:creationId xmlns:a16="http://schemas.microsoft.com/office/drawing/2014/main" id="{47A67D29-4B4B-49B6-888F-AAF8952713A3}"/>
              </a:ext>
            </a:extLst>
          </p:cNvPr>
          <p:cNvSpPr>
            <a:spLocks noGrp="1"/>
          </p:cNvSpPr>
          <p:nvPr>
            <p:ph type="body" sz="quarter" idx="26"/>
          </p:nvPr>
        </p:nvSpPr>
        <p:spPr/>
        <p:txBody>
          <a:bodyPr/>
          <a:lstStyle/>
          <a:p>
            <a:r>
              <a:rPr lang="nl-BE"/>
              <a:t>Nieuwsbericht </a:t>
            </a:r>
            <a:r>
              <a:rPr lang="nl-BE" b="1"/>
              <a:t>Vlaanderen Intern voor HR-professionals: </a:t>
            </a:r>
            <a:r>
              <a:rPr lang="nl-BE"/>
              <a:t>aanvraagperiode gaat van start en ondersteunend materiaal wordt gelanceerd</a:t>
            </a:r>
          </a:p>
        </p:txBody>
      </p:sp>
      <p:sp>
        <p:nvSpPr>
          <p:cNvPr id="9" name="Tijdelijke aanduiding voor tekst 8">
            <a:extLst>
              <a:ext uri="{FF2B5EF4-FFF2-40B4-BE49-F238E27FC236}">
                <a16:creationId xmlns:a16="http://schemas.microsoft.com/office/drawing/2014/main" id="{7713AE78-F535-418B-B97D-FD7EBC1E00F1}"/>
              </a:ext>
            </a:extLst>
          </p:cNvPr>
          <p:cNvSpPr>
            <a:spLocks noGrp="1"/>
          </p:cNvSpPr>
          <p:nvPr>
            <p:ph type="body" sz="quarter" idx="27"/>
          </p:nvPr>
        </p:nvSpPr>
        <p:spPr/>
        <p:txBody>
          <a:bodyPr/>
          <a:lstStyle/>
          <a:p>
            <a:r>
              <a:rPr lang="nl-NL">
                <a:ea typeface="+mn-lt"/>
                <a:cs typeface="+mn-lt"/>
              </a:rPr>
              <a:t>Nieuwsbericht </a:t>
            </a:r>
            <a:r>
              <a:rPr lang="nl-NL" b="1">
                <a:ea typeface="+mn-lt"/>
                <a:cs typeface="+mn-lt"/>
              </a:rPr>
              <a:t>Vlaanderen Intern voor personeel: </a:t>
            </a:r>
            <a:r>
              <a:rPr lang="nl-NL">
                <a:ea typeface="+mn-lt"/>
                <a:cs typeface="+mn-lt"/>
              </a:rPr>
              <a:t>lancering overstapsimulator en ondersteunend materiaal</a:t>
            </a:r>
            <a:endParaRPr lang="nl-NL"/>
          </a:p>
        </p:txBody>
      </p:sp>
      <p:sp>
        <p:nvSpPr>
          <p:cNvPr id="10" name="Tijdelijke aanduiding voor tekst 9">
            <a:extLst>
              <a:ext uri="{FF2B5EF4-FFF2-40B4-BE49-F238E27FC236}">
                <a16:creationId xmlns:a16="http://schemas.microsoft.com/office/drawing/2014/main" id="{C88DA27B-BF70-4316-A15A-7C9E9A0E2C53}"/>
              </a:ext>
            </a:extLst>
          </p:cNvPr>
          <p:cNvSpPr>
            <a:spLocks noGrp="1"/>
          </p:cNvSpPr>
          <p:nvPr>
            <p:ph type="body" sz="quarter" idx="28"/>
          </p:nvPr>
        </p:nvSpPr>
        <p:spPr/>
        <p:txBody>
          <a:bodyPr/>
          <a:lstStyle/>
          <a:p>
            <a:r>
              <a:rPr lang="nl-BE"/>
              <a:t>Nieuwsbericht </a:t>
            </a:r>
            <a:r>
              <a:rPr lang="nl-BE" b="1"/>
              <a:t>Vlaanderen Intern voor personeel</a:t>
            </a:r>
            <a:r>
              <a:rPr lang="nl-BE"/>
              <a:t>: opname </a:t>
            </a:r>
            <a:r>
              <a:rPr lang="nl-BE" err="1"/>
              <a:t>webinar</a:t>
            </a:r>
            <a:r>
              <a:rPr lang="nl-BE"/>
              <a:t> online </a:t>
            </a:r>
          </a:p>
        </p:txBody>
      </p:sp>
    </p:spTree>
    <p:extLst>
      <p:ext uri="{BB962C8B-B14F-4D97-AF65-F5344CB8AC3E}">
        <p14:creationId xmlns:p14="http://schemas.microsoft.com/office/powerpoint/2010/main" val="393908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EA29E-A7D3-44E1-B980-8514D96AB826}"/>
              </a:ext>
            </a:extLst>
          </p:cNvPr>
          <p:cNvSpPr>
            <a:spLocks noGrp="1"/>
          </p:cNvSpPr>
          <p:nvPr>
            <p:ph type="title"/>
          </p:nvPr>
        </p:nvSpPr>
        <p:spPr/>
        <p:txBody>
          <a:bodyPr/>
          <a:lstStyle/>
          <a:p>
            <a:r>
              <a:rPr lang="nl-NL"/>
              <a:t>Communicatie vanuit </a:t>
            </a:r>
            <a:r>
              <a:rPr lang="nl-NL" err="1"/>
              <a:t>AgO</a:t>
            </a:r>
          </a:p>
        </p:txBody>
      </p:sp>
      <p:sp>
        <p:nvSpPr>
          <p:cNvPr id="3" name="Tijdelijke aanduiding voor tekst 2">
            <a:extLst>
              <a:ext uri="{FF2B5EF4-FFF2-40B4-BE49-F238E27FC236}">
                <a16:creationId xmlns:a16="http://schemas.microsoft.com/office/drawing/2014/main" id="{1C4A1C51-D366-4E9A-B84B-EE53FE168C61}"/>
              </a:ext>
            </a:extLst>
          </p:cNvPr>
          <p:cNvSpPr>
            <a:spLocks noGrp="1"/>
          </p:cNvSpPr>
          <p:nvPr>
            <p:ph type="body" sz="quarter" idx="20"/>
          </p:nvPr>
        </p:nvSpPr>
        <p:spPr/>
        <p:txBody>
          <a:bodyPr/>
          <a:lstStyle/>
          <a:p>
            <a:r>
              <a:rPr lang="nl-BE"/>
              <a:t>Nieuwsbericht </a:t>
            </a:r>
            <a:r>
              <a:rPr lang="nl-BE" b="1"/>
              <a:t>Vlaanderen intern voor leidinggevenden</a:t>
            </a:r>
            <a:r>
              <a:rPr lang="nl-BE"/>
              <a:t>: gratis opleidingsaanbod in het kader van Expeditie Talent</a:t>
            </a:r>
          </a:p>
        </p:txBody>
      </p:sp>
      <p:sp>
        <p:nvSpPr>
          <p:cNvPr id="4" name="Tijdelijke aanduiding voor afbeelding 3">
            <a:extLst>
              <a:ext uri="{FF2B5EF4-FFF2-40B4-BE49-F238E27FC236}">
                <a16:creationId xmlns:a16="http://schemas.microsoft.com/office/drawing/2014/main" id="{FC0877AB-7D58-497B-B6E1-1753071D6B53}"/>
              </a:ext>
            </a:extLst>
          </p:cNvPr>
          <p:cNvSpPr>
            <a:spLocks noGrp="1"/>
          </p:cNvSpPr>
          <p:nvPr>
            <p:ph type="pic" sz="quarter" idx="22"/>
          </p:nvPr>
        </p:nvSpPr>
        <p:spPr>
          <a:xfrm>
            <a:off x="2720372" y="2152546"/>
            <a:ext cx="1484572" cy="796314"/>
          </a:xfrm>
        </p:spPr>
        <p:txBody>
          <a:bodyPr/>
          <a:lstStyle/>
          <a:p>
            <a:r>
              <a:rPr lang="nl-BE" b="1"/>
              <a:t>september</a:t>
            </a:r>
            <a:endParaRPr lang="nl-NL"/>
          </a:p>
        </p:txBody>
      </p:sp>
      <p:sp>
        <p:nvSpPr>
          <p:cNvPr id="5" name="Tijdelijke aanduiding voor afbeelding 4">
            <a:extLst>
              <a:ext uri="{FF2B5EF4-FFF2-40B4-BE49-F238E27FC236}">
                <a16:creationId xmlns:a16="http://schemas.microsoft.com/office/drawing/2014/main" id="{DB032524-2716-495C-99C7-461BEC9150DD}"/>
              </a:ext>
            </a:extLst>
          </p:cNvPr>
          <p:cNvSpPr>
            <a:spLocks noGrp="1"/>
          </p:cNvSpPr>
          <p:nvPr>
            <p:ph type="pic" sz="quarter" idx="23"/>
          </p:nvPr>
        </p:nvSpPr>
        <p:spPr>
          <a:xfrm>
            <a:off x="2720372" y="3259826"/>
            <a:ext cx="1337088" cy="722573"/>
          </a:xfrm>
        </p:spPr>
        <p:txBody>
          <a:bodyPr/>
          <a:lstStyle/>
          <a:p>
            <a:r>
              <a:rPr lang="nl-BE" b="1"/>
              <a:t>oktober</a:t>
            </a:r>
            <a:endParaRPr lang="nl-NL"/>
          </a:p>
        </p:txBody>
      </p:sp>
      <p:sp>
        <p:nvSpPr>
          <p:cNvPr id="6" name="Tijdelijke aanduiding voor afbeelding 5">
            <a:extLst>
              <a:ext uri="{FF2B5EF4-FFF2-40B4-BE49-F238E27FC236}">
                <a16:creationId xmlns:a16="http://schemas.microsoft.com/office/drawing/2014/main" id="{A09934F5-EC53-4E02-88FF-2A23867F88A4}"/>
              </a:ext>
            </a:extLst>
          </p:cNvPr>
          <p:cNvSpPr>
            <a:spLocks noGrp="1"/>
          </p:cNvSpPr>
          <p:nvPr>
            <p:ph type="pic" sz="quarter" idx="24"/>
          </p:nvPr>
        </p:nvSpPr>
        <p:spPr>
          <a:xfrm>
            <a:off x="2855566" y="4367106"/>
            <a:ext cx="1214186" cy="722573"/>
          </a:xfrm>
        </p:spPr>
        <p:txBody>
          <a:bodyPr/>
          <a:lstStyle/>
          <a:p>
            <a:r>
              <a:rPr lang="nl-BE" b="1"/>
              <a:t>november</a:t>
            </a:r>
            <a:endParaRPr lang="nl-NL"/>
          </a:p>
        </p:txBody>
      </p:sp>
      <p:sp>
        <p:nvSpPr>
          <p:cNvPr id="7" name="Tijdelijke aanduiding voor afbeelding 6">
            <a:extLst>
              <a:ext uri="{FF2B5EF4-FFF2-40B4-BE49-F238E27FC236}">
                <a16:creationId xmlns:a16="http://schemas.microsoft.com/office/drawing/2014/main" id="{3A8ABE34-6910-4368-847E-CB945C5CA587}"/>
              </a:ext>
            </a:extLst>
          </p:cNvPr>
          <p:cNvSpPr>
            <a:spLocks noGrp="1"/>
          </p:cNvSpPr>
          <p:nvPr>
            <p:ph type="pic" sz="quarter" idx="25"/>
          </p:nvPr>
        </p:nvSpPr>
        <p:spPr/>
        <p:txBody>
          <a:bodyPr/>
          <a:lstStyle/>
          <a:p>
            <a:endParaRPr lang="nl-BE" b="1"/>
          </a:p>
        </p:txBody>
      </p:sp>
      <p:sp>
        <p:nvSpPr>
          <p:cNvPr id="8" name="Tijdelijke aanduiding voor tekst 7">
            <a:extLst>
              <a:ext uri="{FF2B5EF4-FFF2-40B4-BE49-F238E27FC236}">
                <a16:creationId xmlns:a16="http://schemas.microsoft.com/office/drawing/2014/main" id="{47A67D29-4B4B-49B6-888F-AAF8952713A3}"/>
              </a:ext>
            </a:extLst>
          </p:cNvPr>
          <p:cNvSpPr>
            <a:spLocks noGrp="1"/>
          </p:cNvSpPr>
          <p:nvPr>
            <p:ph type="body" sz="quarter" idx="26"/>
          </p:nvPr>
        </p:nvSpPr>
        <p:spPr/>
        <p:txBody>
          <a:bodyPr/>
          <a:lstStyle/>
          <a:p>
            <a:r>
              <a:rPr lang="nl-BE"/>
              <a:t>Nieuwsbericht </a:t>
            </a:r>
            <a:r>
              <a:rPr lang="nl-BE" b="1"/>
              <a:t>Vlaanderen Intern voor leidinggevenden: </a:t>
            </a:r>
            <a:r>
              <a:rPr lang="nl-BE" err="1"/>
              <a:t>boosttraject</a:t>
            </a:r>
          </a:p>
        </p:txBody>
      </p:sp>
      <p:sp>
        <p:nvSpPr>
          <p:cNvPr id="9" name="Tijdelijke aanduiding voor tekst 8">
            <a:extLst>
              <a:ext uri="{FF2B5EF4-FFF2-40B4-BE49-F238E27FC236}">
                <a16:creationId xmlns:a16="http://schemas.microsoft.com/office/drawing/2014/main" id="{7713AE78-F535-418B-B97D-FD7EBC1E00F1}"/>
              </a:ext>
            </a:extLst>
          </p:cNvPr>
          <p:cNvSpPr>
            <a:spLocks noGrp="1"/>
          </p:cNvSpPr>
          <p:nvPr>
            <p:ph type="body" sz="quarter" idx="27"/>
          </p:nvPr>
        </p:nvSpPr>
        <p:spPr/>
        <p:txBody>
          <a:bodyPr/>
          <a:lstStyle/>
          <a:p>
            <a:r>
              <a:rPr lang="nl-NL">
                <a:ea typeface="+mn-lt"/>
                <a:cs typeface="+mn-lt"/>
              </a:rPr>
              <a:t>Nieuwsbericht </a:t>
            </a:r>
            <a:r>
              <a:rPr lang="nl-NL" b="1">
                <a:ea typeface="+mn-lt"/>
                <a:cs typeface="+mn-lt"/>
              </a:rPr>
              <a:t>Vlaanderen Intern voor personeel: </a:t>
            </a:r>
            <a:r>
              <a:rPr lang="nl-NL">
                <a:ea typeface="+mn-lt"/>
                <a:cs typeface="+mn-lt"/>
              </a:rPr>
              <a:t>reminder aanvraagperiode salarisoverstap loopt bijna af</a:t>
            </a:r>
            <a:endParaRPr lang="nl-NL"/>
          </a:p>
        </p:txBody>
      </p:sp>
      <p:sp>
        <p:nvSpPr>
          <p:cNvPr id="10" name="Tijdelijke aanduiding voor tekst 9">
            <a:extLst>
              <a:ext uri="{FF2B5EF4-FFF2-40B4-BE49-F238E27FC236}">
                <a16:creationId xmlns:a16="http://schemas.microsoft.com/office/drawing/2014/main" id="{C88DA27B-BF70-4316-A15A-7C9E9A0E2C53}"/>
              </a:ext>
            </a:extLst>
          </p:cNvPr>
          <p:cNvSpPr>
            <a:spLocks noGrp="1"/>
          </p:cNvSpPr>
          <p:nvPr>
            <p:ph type="body" sz="quarter" idx="28"/>
          </p:nvPr>
        </p:nvSpPr>
        <p:spPr/>
        <p:txBody>
          <a:bodyPr/>
          <a:lstStyle/>
          <a:p>
            <a:endParaRPr lang="nl-BE"/>
          </a:p>
        </p:txBody>
      </p:sp>
    </p:spTree>
    <p:extLst>
      <p:ext uri="{BB962C8B-B14F-4D97-AF65-F5344CB8AC3E}">
        <p14:creationId xmlns:p14="http://schemas.microsoft.com/office/powerpoint/2010/main" val="7120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833A4-EE4A-4DAA-EB6C-C1EB3146B5E5}"/>
              </a:ext>
            </a:extLst>
          </p:cNvPr>
          <p:cNvSpPr>
            <a:spLocks noGrp="1"/>
          </p:cNvSpPr>
          <p:nvPr>
            <p:ph type="title"/>
          </p:nvPr>
        </p:nvSpPr>
        <p:spPr/>
        <p:txBody>
          <a:bodyPr/>
          <a:lstStyle/>
          <a:p>
            <a:r>
              <a:rPr lang="nl-BE"/>
              <a:t>Aanpak in de entiteiten</a:t>
            </a:r>
          </a:p>
        </p:txBody>
      </p:sp>
      <p:sp>
        <p:nvSpPr>
          <p:cNvPr id="3" name="Tijdelijke aanduiding voor tekst 2">
            <a:extLst>
              <a:ext uri="{FF2B5EF4-FFF2-40B4-BE49-F238E27FC236}">
                <a16:creationId xmlns:a16="http://schemas.microsoft.com/office/drawing/2014/main" id="{087C3F95-AB1E-1EC2-9E13-9D2C0BD33672}"/>
              </a:ext>
            </a:extLst>
          </p:cNvPr>
          <p:cNvSpPr>
            <a:spLocks noGrp="1"/>
          </p:cNvSpPr>
          <p:nvPr>
            <p:ph type="body" sz="quarter" idx="11"/>
          </p:nvPr>
        </p:nvSpPr>
        <p:spPr/>
        <p:txBody>
          <a:bodyPr/>
          <a:lstStyle/>
          <a:p>
            <a:r>
              <a:rPr lang="nl-BE" sz="2000"/>
              <a:t>Motiveer contractuele en statutaire medewerkers om te simuleren</a:t>
            </a:r>
            <a:endParaRPr lang="nl-NL" sz="2000"/>
          </a:p>
          <a:p>
            <a:endParaRPr lang="nl-BE"/>
          </a:p>
        </p:txBody>
      </p:sp>
      <p:sp>
        <p:nvSpPr>
          <p:cNvPr id="4" name="Tijdelijke aanduiding voor tekst 3">
            <a:extLst>
              <a:ext uri="{FF2B5EF4-FFF2-40B4-BE49-F238E27FC236}">
                <a16:creationId xmlns:a16="http://schemas.microsoft.com/office/drawing/2014/main" id="{B0E21669-31D3-EA8D-E17D-FE8CB18A9657}"/>
              </a:ext>
            </a:extLst>
          </p:cNvPr>
          <p:cNvSpPr>
            <a:spLocks noGrp="1"/>
          </p:cNvSpPr>
          <p:nvPr>
            <p:ph type="body" sz="quarter" idx="12"/>
          </p:nvPr>
        </p:nvSpPr>
        <p:spPr/>
        <p:txBody>
          <a:bodyPr/>
          <a:lstStyle/>
          <a:p>
            <a:r>
              <a:rPr lang="nl-BE" sz="2000"/>
              <a:t>Communiceer over (tijdlijn) waarderingskader</a:t>
            </a:r>
          </a:p>
          <a:p>
            <a:endParaRPr lang="nl-BE"/>
          </a:p>
        </p:txBody>
      </p:sp>
      <p:sp>
        <p:nvSpPr>
          <p:cNvPr id="5" name="Tijdelijke aanduiding voor tekst 4">
            <a:extLst>
              <a:ext uri="{FF2B5EF4-FFF2-40B4-BE49-F238E27FC236}">
                <a16:creationId xmlns:a16="http://schemas.microsoft.com/office/drawing/2014/main" id="{685BDA5F-B9C6-4EC5-7771-9B06E2DD9B99}"/>
              </a:ext>
            </a:extLst>
          </p:cNvPr>
          <p:cNvSpPr>
            <a:spLocks noGrp="1"/>
          </p:cNvSpPr>
          <p:nvPr>
            <p:ph type="body" sz="quarter" idx="14"/>
          </p:nvPr>
        </p:nvSpPr>
        <p:spPr>
          <a:xfrm>
            <a:off x="3676317" y="4231684"/>
            <a:ext cx="4839366" cy="1928812"/>
          </a:xfrm>
        </p:spPr>
        <p:txBody>
          <a:bodyPr/>
          <a:lstStyle/>
          <a:p>
            <a:r>
              <a:rPr lang="nl-BE" sz="2000"/>
              <a:t>Zet het ondersteunend materiaal op Vlaanderen Intern in de kijker</a:t>
            </a:r>
          </a:p>
          <a:p>
            <a:endParaRPr lang="nl-BE"/>
          </a:p>
        </p:txBody>
      </p:sp>
    </p:spTree>
    <p:extLst>
      <p:ext uri="{BB962C8B-B14F-4D97-AF65-F5344CB8AC3E}">
        <p14:creationId xmlns:p14="http://schemas.microsoft.com/office/powerpoint/2010/main" val="251684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06E44F-980C-47BB-8118-9AE85D7BB2CF}"/>
              </a:ext>
            </a:extLst>
          </p:cNvPr>
          <p:cNvSpPr>
            <a:spLocks noGrp="1"/>
          </p:cNvSpPr>
          <p:nvPr>
            <p:ph type="body" sz="quarter" idx="21"/>
          </p:nvPr>
        </p:nvSpPr>
        <p:spPr/>
        <p:txBody>
          <a:bodyPr/>
          <a:lstStyle/>
          <a:p>
            <a:endParaRPr lang="en-US"/>
          </a:p>
        </p:txBody>
      </p:sp>
      <p:pic>
        <p:nvPicPr>
          <p:cNvPr id="42" name="Tijdelijke aanduiding voor afbeelding 41" descr="Afbeelding met persoon, laptop, mensen, vrouw&#10;&#10;Automatisch gegenereerde beschrijving">
            <a:extLst>
              <a:ext uri="{FF2B5EF4-FFF2-40B4-BE49-F238E27FC236}">
                <a16:creationId xmlns:a16="http://schemas.microsoft.com/office/drawing/2014/main" id="{4DB1D656-3066-4CFB-BC7F-3BD9600C32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214" b="27214"/>
          <a:stretch>
            <a:fillRect/>
          </a:stretch>
        </p:blipFill>
        <p:spPr>
          <a:xfrm>
            <a:off x="0" y="2670156"/>
            <a:ext cx="12192000" cy="4167187"/>
          </a:xfrm>
        </p:spPr>
      </p:pic>
      <p:sp>
        <p:nvSpPr>
          <p:cNvPr id="3" name="Tijdelijke aanduiding voor tekst 2">
            <a:extLst>
              <a:ext uri="{FF2B5EF4-FFF2-40B4-BE49-F238E27FC236}">
                <a16:creationId xmlns:a16="http://schemas.microsoft.com/office/drawing/2014/main" id="{A85B713C-8943-4A8D-AA3C-562318ED3DB5}"/>
              </a:ext>
            </a:extLst>
          </p:cNvPr>
          <p:cNvSpPr>
            <a:spLocks noGrp="1"/>
          </p:cNvSpPr>
          <p:nvPr>
            <p:ph type="body" sz="quarter" idx="11"/>
          </p:nvPr>
        </p:nvSpPr>
        <p:spPr>
          <a:xfrm>
            <a:off x="371475" y="2013168"/>
            <a:ext cx="8640000" cy="576000"/>
          </a:xfrm>
        </p:spPr>
        <p:txBody>
          <a:bodyPr/>
          <a:lstStyle/>
          <a:p>
            <a:r>
              <a:rPr lang="nl-BE"/>
              <a:t>Welkom en afspraken</a:t>
            </a:r>
          </a:p>
        </p:txBody>
      </p:sp>
      <p:sp>
        <p:nvSpPr>
          <p:cNvPr id="4" name="Titel 3">
            <a:extLst>
              <a:ext uri="{FF2B5EF4-FFF2-40B4-BE49-F238E27FC236}">
                <a16:creationId xmlns:a16="http://schemas.microsoft.com/office/drawing/2014/main" id="{1E4A6215-A13F-425E-9771-B4925E6A99BF}"/>
              </a:ext>
            </a:extLst>
          </p:cNvPr>
          <p:cNvSpPr>
            <a:spLocks noGrp="1"/>
          </p:cNvSpPr>
          <p:nvPr>
            <p:ph type="title"/>
          </p:nvPr>
        </p:nvSpPr>
        <p:spPr>
          <a:xfrm>
            <a:off x="371475" y="425302"/>
            <a:ext cx="11449050" cy="1215958"/>
          </a:xfrm>
        </p:spPr>
        <p:txBody>
          <a:bodyPr/>
          <a:lstStyle/>
          <a:p>
            <a:r>
              <a:rPr lang="nl-BE"/>
              <a:t>Agenda</a:t>
            </a:r>
          </a:p>
        </p:txBody>
      </p:sp>
      <p:sp>
        <p:nvSpPr>
          <p:cNvPr id="6" name="Tijdelijke aanduiding voor tekst 5">
            <a:extLst>
              <a:ext uri="{FF2B5EF4-FFF2-40B4-BE49-F238E27FC236}">
                <a16:creationId xmlns:a16="http://schemas.microsoft.com/office/drawing/2014/main" id="{978A0EAD-3F61-47E2-B6E7-F919E7EF8516}"/>
              </a:ext>
            </a:extLst>
          </p:cNvPr>
          <p:cNvSpPr>
            <a:spLocks noGrp="1"/>
          </p:cNvSpPr>
          <p:nvPr>
            <p:ph type="body" sz="quarter" idx="13"/>
          </p:nvPr>
        </p:nvSpPr>
        <p:spPr>
          <a:xfrm>
            <a:off x="371475" y="2721003"/>
            <a:ext cx="8640000" cy="576000"/>
          </a:xfrm>
        </p:spPr>
        <p:txBody>
          <a:bodyPr/>
          <a:lstStyle/>
          <a:p>
            <a:r>
              <a:rPr lang="nl-BE">
                <a:latin typeface="Flanders Art Sans"/>
              </a:rPr>
              <a:t>Communicatie- en ondersteunend materiaal </a:t>
            </a:r>
            <a:endParaRPr lang="nl-BE"/>
          </a:p>
        </p:txBody>
      </p:sp>
      <p:sp>
        <p:nvSpPr>
          <p:cNvPr id="7" name="Tijdelijke aanduiding voor tekst 6">
            <a:extLst>
              <a:ext uri="{FF2B5EF4-FFF2-40B4-BE49-F238E27FC236}">
                <a16:creationId xmlns:a16="http://schemas.microsoft.com/office/drawing/2014/main" id="{FF76627D-2990-44C4-A256-C384AA5A3D82}"/>
              </a:ext>
            </a:extLst>
          </p:cNvPr>
          <p:cNvSpPr>
            <a:spLocks noGrp="1"/>
          </p:cNvSpPr>
          <p:nvPr>
            <p:ph type="body" sz="quarter" idx="14"/>
          </p:nvPr>
        </p:nvSpPr>
        <p:spPr>
          <a:xfrm rot="5400000">
            <a:off x="1063078" y="3002447"/>
            <a:ext cx="360000" cy="36000"/>
          </a:xfrm>
        </p:spPr>
        <p:txBody>
          <a:bodyPr/>
          <a:lstStyle/>
          <a:p>
            <a:endParaRPr lang="nl-BE"/>
          </a:p>
        </p:txBody>
      </p:sp>
      <p:sp>
        <p:nvSpPr>
          <p:cNvPr id="9" name="Tijdelijke aanduiding voor tekst 8">
            <a:extLst>
              <a:ext uri="{FF2B5EF4-FFF2-40B4-BE49-F238E27FC236}">
                <a16:creationId xmlns:a16="http://schemas.microsoft.com/office/drawing/2014/main" id="{63BA2098-F7BE-4B3F-A96F-C0A1F2768715}"/>
              </a:ext>
            </a:extLst>
          </p:cNvPr>
          <p:cNvSpPr>
            <a:spLocks noGrp="1"/>
          </p:cNvSpPr>
          <p:nvPr>
            <p:ph type="body" sz="quarter" idx="16"/>
          </p:nvPr>
        </p:nvSpPr>
        <p:spPr>
          <a:xfrm rot="5400000">
            <a:off x="1063078" y="2286924"/>
            <a:ext cx="360000" cy="36000"/>
          </a:xfrm>
        </p:spPr>
        <p:txBody>
          <a:bodyPr/>
          <a:lstStyle/>
          <a:p>
            <a:endParaRPr lang="nl-BE"/>
          </a:p>
        </p:txBody>
      </p:sp>
      <p:sp>
        <p:nvSpPr>
          <p:cNvPr id="10" name="Tijdelijke aanduiding voor tekst 9">
            <a:extLst>
              <a:ext uri="{FF2B5EF4-FFF2-40B4-BE49-F238E27FC236}">
                <a16:creationId xmlns:a16="http://schemas.microsoft.com/office/drawing/2014/main" id="{7D753A1A-1EE6-4901-BB76-6A3426B9BB93}"/>
              </a:ext>
            </a:extLst>
          </p:cNvPr>
          <p:cNvSpPr>
            <a:spLocks noGrp="1"/>
          </p:cNvSpPr>
          <p:nvPr>
            <p:ph type="body" sz="quarter" idx="17"/>
          </p:nvPr>
        </p:nvSpPr>
        <p:spPr>
          <a:xfrm>
            <a:off x="371475" y="4078636"/>
            <a:ext cx="8640000" cy="576000"/>
          </a:xfrm>
        </p:spPr>
        <p:txBody>
          <a:bodyPr/>
          <a:lstStyle/>
          <a:p>
            <a:r>
              <a:rPr lang="en-US" err="1">
                <a:latin typeface="Flanders Art Sans"/>
              </a:rPr>
              <a:t>Praktisch</a:t>
            </a:r>
            <a:r>
              <a:rPr lang="en-US">
                <a:latin typeface="Flanders Art Sans"/>
              </a:rPr>
              <a:t>: </a:t>
            </a:r>
            <a:r>
              <a:rPr lang="en-US" err="1">
                <a:latin typeface="Flanders Art Sans"/>
              </a:rPr>
              <a:t>aanpak</a:t>
            </a:r>
            <a:r>
              <a:rPr lang="en-US">
                <a:latin typeface="Flanders Art Sans"/>
              </a:rPr>
              <a:t> </a:t>
            </a:r>
            <a:r>
              <a:rPr lang="en-US" err="1">
                <a:latin typeface="Flanders Art Sans"/>
              </a:rPr>
              <a:t>binnen</a:t>
            </a:r>
            <a:r>
              <a:rPr lang="en-US">
                <a:latin typeface="Flanders Art Sans"/>
              </a:rPr>
              <a:t> </a:t>
            </a:r>
            <a:r>
              <a:rPr lang="en-US" err="1">
                <a:latin typeface="Flanders Art Sans"/>
              </a:rPr>
              <a:t>AgO</a:t>
            </a:r>
            <a:r>
              <a:rPr lang="en-US">
                <a:latin typeface="Flanders Art Sans"/>
              </a:rPr>
              <a:t> </a:t>
            </a:r>
            <a:r>
              <a:rPr lang="en-US" err="1">
                <a:latin typeface="Flanders Art Sans"/>
              </a:rPr>
              <a:t>en</a:t>
            </a:r>
            <a:r>
              <a:rPr lang="en-US">
                <a:latin typeface="Flanders Art Sans"/>
              </a:rPr>
              <a:t> in de </a:t>
            </a:r>
            <a:r>
              <a:rPr lang="en-US" err="1">
                <a:latin typeface="Flanders Art Sans"/>
              </a:rPr>
              <a:t>entiteiten</a:t>
            </a:r>
          </a:p>
        </p:txBody>
      </p:sp>
      <p:sp>
        <p:nvSpPr>
          <p:cNvPr id="11" name="Tijdelijke aanduiding voor tekst 10">
            <a:extLst>
              <a:ext uri="{FF2B5EF4-FFF2-40B4-BE49-F238E27FC236}">
                <a16:creationId xmlns:a16="http://schemas.microsoft.com/office/drawing/2014/main" id="{3AC83459-044F-48C9-ADBC-8088DB35BE1A}"/>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1412EEBA-8E13-457F-80BD-FBDB2F6F8B4C}"/>
              </a:ext>
            </a:extLst>
          </p:cNvPr>
          <p:cNvSpPr>
            <a:spLocks noGrp="1"/>
          </p:cNvSpPr>
          <p:nvPr>
            <p:ph type="body" sz="quarter" idx="19"/>
          </p:nvPr>
        </p:nvSpPr>
        <p:spPr>
          <a:xfrm>
            <a:off x="371475" y="4806416"/>
            <a:ext cx="8640000" cy="576000"/>
          </a:xfrm>
        </p:spPr>
        <p:txBody>
          <a:bodyPr/>
          <a:lstStyle/>
          <a:p>
            <a:r>
              <a:rPr lang="en-US" err="1">
                <a:latin typeface="Flanders Art Sans"/>
              </a:rPr>
              <a:t>Vragen</a:t>
            </a:r>
            <a:r>
              <a:rPr lang="en-US">
                <a:latin typeface="Flanders Art Sans"/>
              </a:rPr>
              <a:t>?</a:t>
            </a:r>
            <a:endParaRPr lang="en-US"/>
          </a:p>
        </p:txBody>
      </p:sp>
      <p:sp>
        <p:nvSpPr>
          <p:cNvPr id="15" name="Tijdelijke aanduiding voor tekst 14">
            <a:extLst>
              <a:ext uri="{FF2B5EF4-FFF2-40B4-BE49-F238E27FC236}">
                <a16:creationId xmlns:a16="http://schemas.microsoft.com/office/drawing/2014/main" id="{ACFC0FDB-B986-45EA-BE15-5511AED31DBD}"/>
              </a:ext>
            </a:extLst>
          </p:cNvPr>
          <p:cNvSpPr>
            <a:spLocks noGrp="1"/>
          </p:cNvSpPr>
          <p:nvPr>
            <p:ph type="body" sz="quarter" idx="22"/>
          </p:nvPr>
        </p:nvSpPr>
        <p:spPr>
          <a:xfrm rot="5400000">
            <a:off x="1084245" y="5071787"/>
            <a:ext cx="360000" cy="36000"/>
          </a:xfrm>
        </p:spPr>
        <p:txBody>
          <a:bodyPr/>
          <a:lstStyle/>
          <a:p>
            <a:endParaRPr lang="nl-BE"/>
          </a:p>
        </p:txBody>
      </p:sp>
      <p:grpSp>
        <p:nvGrpSpPr>
          <p:cNvPr id="22" name="Graphic 34">
            <a:extLst>
              <a:ext uri="{FF2B5EF4-FFF2-40B4-BE49-F238E27FC236}">
                <a16:creationId xmlns:a16="http://schemas.microsoft.com/office/drawing/2014/main" id="{D443A9D6-6F17-4C1F-933A-FB584274ED8F}"/>
              </a:ext>
            </a:extLst>
          </p:cNvPr>
          <p:cNvGrpSpPr/>
          <p:nvPr/>
        </p:nvGrpSpPr>
        <p:grpSpPr>
          <a:xfrm>
            <a:off x="652930" y="2832777"/>
            <a:ext cx="372404" cy="360000"/>
            <a:chOff x="7254445" y="3680710"/>
            <a:chExt cx="445289" cy="433872"/>
          </a:xfrm>
        </p:grpSpPr>
        <p:sp>
          <p:nvSpPr>
            <p:cNvPr id="23" name="Vrije vorm: vorm 22">
              <a:extLst>
                <a:ext uri="{FF2B5EF4-FFF2-40B4-BE49-F238E27FC236}">
                  <a16:creationId xmlns:a16="http://schemas.microsoft.com/office/drawing/2014/main" id="{3622AD58-F42F-41FC-B11B-053742ECD759}"/>
                </a:ext>
              </a:extLst>
            </p:cNvPr>
            <p:cNvSpPr/>
            <p:nvPr/>
          </p:nvSpPr>
          <p:spPr>
            <a:xfrm>
              <a:off x="7254445" y="3680710"/>
              <a:ext cx="444946" cy="438895"/>
            </a:xfrm>
            <a:custGeom>
              <a:avLst/>
              <a:gdLst>
                <a:gd name="connsiteX0" fmla="*/ 285213 w 444946"/>
                <a:gd name="connsiteY0" fmla="*/ 49096 h 438895"/>
                <a:gd name="connsiteX1" fmla="*/ 244452 w 444946"/>
                <a:gd name="connsiteY1" fmla="*/ 147973 h 438895"/>
                <a:gd name="connsiteX2" fmla="*/ 209743 w 444946"/>
                <a:gd name="connsiteY2" fmla="*/ 81865 h 438895"/>
                <a:gd name="connsiteX3" fmla="*/ 149800 w 444946"/>
                <a:gd name="connsiteY3" fmla="*/ 208144 h 438895"/>
                <a:gd name="connsiteX4" fmla="*/ 118287 w 444946"/>
                <a:gd name="connsiteY4" fmla="*/ 167269 h 438895"/>
                <a:gd name="connsiteX5" fmla="*/ 113720 w 444946"/>
                <a:gd name="connsiteY5" fmla="*/ 177202 h 438895"/>
                <a:gd name="connsiteX6" fmla="*/ 72160 w 444946"/>
                <a:gd name="connsiteY6" fmla="*/ 277564 h 438895"/>
                <a:gd name="connsiteX7" fmla="*/ 79809 w 444946"/>
                <a:gd name="connsiteY7" fmla="*/ 275052 h 438895"/>
                <a:gd name="connsiteX8" fmla="*/ 84947 w 444946"/>
                <a:gd name="connsiteY8" fmla="*/ 276080 h 438895"/>
                <a:gd name="connsiteX9" fmla="*/ 121256 w 444946"/>
                <a:gd name="connsiteY9" fmla="*/ 192616 h 438895"/>
                <a:gd name="connsiteX10" fmla="*/ 152540 w 444946"/>
                <a:gd name="connsiteY10" fmla="*/ 233263 h 438895"/>
                <a:gd name="connsiteX11" fmla="*/ 210428 w 444946"/>
                <a:gd name="connsiteY11" fmla="*/ 111322 h 438895"/>
                <a:gd name="connsiteX12" fmla="*/ 245937 w 444946"/>
                <a:gd name="connsiteY12" fmla="*/ 179029 h 438895"/>
                <a:gd name="connsiteX13" fmla="*/ 297430 w 444946"/>
                <a:gd name="connsiteY13" fmla="*/ 54120 h 438895"/>
                <a:gd name="connsiteX14" fmla="*/ 285213 w 444946"/>
                <a:gd name="connsiteY14" fmla="*/ 49096 h 438895"/>
                <a:gd name="connsiteX15" fmla="*/ 357373 w 444946"/>
                <a:gd name="connsiteY15" fmla="*/ 0 h 438895"/>
                <a:gd name="connsiteX16" fmla="*/ 87345 w 444946"/>
                <a:gd name="connsiteY16" fmla="*/ 0 h 438895"/>
                <a:gd name="connsiteX17" fmla="*/ 0 w 444946"/>
                <a:gd name="connsiteY17" fmla="*/ 438896 h 438895"/>
                <a:gd name="connsiteX18" fmla="*/ 13473 w 444946"/>
                <a:gd name="connsiteY18" fmla="*/ 438896 h 438895"/>
                <a:gd name="connsiteX19" fmla="*/ 35737 w 444946"/>
                <a:gd name="connsiteY19" fmla="*/ 327002 h 438895"/>
                <a:gd name="connsiteX20" fmla="*/ 281560 w 444946"/>
                <a:gd name="connsiteY20" fmla="*/ 327002 h 438895"/>
                <a:gd name="connsiteX21" fmla="*/ 259295 w 444946"/>
                <a:gd name="connsiteY21" fmla="*/ 438896 h 438895"/>
                <a:gd name="connsiteX22" fmla="*/ 272768 w 444946"/>
                <a:gd name="connsiteY22" fmla="*/ 438896 h 438895"/>
                <a:gd name="connsiteX23" fmla="*/ 295033 w 444946"/>
                <a:gd name="connsiteY23" fmla="*/ 327002 h 438895"/>
                <a:gd name="connsiteX24" fmla="*/ 409209 w 444946"/>
                <a:gd name="connsiteY24" fmla="*/ 327002 h 438895"/>
                <a:gd name="connsiteX25" fmla="*/ 431474 w 444946"/>
                <a:gd name="connsiteY25" fmla="*/ 438896 h 438895"/>
                <a:gd name="connsiteX26" fmla="*/ 444946 w 444946"/>
                <a:gd name="connsiteY26" fmla="*/ 438896 h 438895"/>
                <a:gd name="connsiteX27" fmla="*/ 357373 w 444946"/>
                <a:gd name="connsiteY27" fmla="*/ 0 h 438895"/>
                <a:gd name="connsiteX28" fmla="*/ 284072 w 444946"/>
                <a:gd name="connsiteY28" fmla="*/ 313872 h 438895"/>
                <a:gd name="connsiteX29" fmla="*/ 38363 w 444946"/>
                <a:gd name="connsiteY29" fmla="*/ 313872 h 438895"/>
                <a:gd name="connsiteX30" fmla="*/ 98192 w 444946"/>
                <a:gd name="connsiteY30" fmla="*/ 13130 h 438895"/>
                <a:gd name="connsiteX31" fmla="*/ 344014 w 444946"/>
                <a:gd name="connsiteY31" fmla="*/ 13130 h 438895"/>
                <a:gd name="connsiteX32" fmla="*/ 284072 w 444946"/>
                <a:gd name="connsiteY32" fmla="*/ 313872 h 438895"/>
                <a:gd name="connsiteX33" fmla="*/ 297544 w 444946"/>
                <a:gd name="connsiteY33" fmla="*/ 313872 h 438895"/>
                <a:gd name="connsiteX34" fmla="*/ 352007 w 444946"/>
                <a:gd name="connsiteY34" fmla="*/ 40304 h 438895"/>
                <a:gd name="connsiteX35" fmla="*/ 406469 w 444946"/>
                <a:gd name="connsiteY35" fmla="*/ 313872 h 438895"/>
                <a:gd name="connsiteX36" fmla="*/ 297544 w 444946"/>
                <a:gd name="connsiteY36" fmla="*/ 313872 h 43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946" h="438895">
                  <a:moveTo>
                    <a:pt x="285213" y="49096"/>
                  </a:moveTo>
                  <a:lnTo>
                    <a:pt x="244452" y="147973"/>
                  </a:lnTo>
                  <a:lnTo>
                    <a:pt x="209743" y="81865"/>
                  </a:lnTo>
                  <a:lnTo>
                    <a:pt x="149800" y="208144"/>
                  </a:lnTo>
                  <a:lnTo>
                    <a:pt x="118287" y="167269"/>
                  </a:lnTo>
                  <a:lnTo>
                    <a:pt x="113720" y="177202"/>
                  </a:lnTo>
                  <a:cubicBezTo>
                    <a:pt x="70219" y="271741"/>
                    <a:pt x="71132" y="274595"/>
                    <a:pt x="72160" y="277564"/>
                  </a:cubicBezTo>
                  <a:lnTo>
                    <a:pt x="79809" y="275052"/>
                  </a:lnTo>
                  <a:lnTo>
                    <a:pt x="84947" y="276080"/>
                  </a:lnTo>
                  <a:cubicBezTo>
                    <a:pt x="86089" y="270942"/>
                    <a:pt x="103672" y="230980"/>
                    <a:pt x="121256" y="192616"/>
                  </a:cubicBezTo>
                  <a:lnTo>
                    <a:pt x="152540" y="233263"/>
                  </a:lnTo>
                  <a:lnTo>
                    <a:pt x="210428" y="111322"/>
                  </a:lnTo>
                  <a:lnTo>
                    <a:pt x="245937" y="179029"/>
                  </a:lnTo>
                  <a:lnTo>
                    <a:pt x="297430" y="54120"/>
                  </a:lnTo>
                  <a:lnTo>
                    <a:pt x="285213" y="49096"/>
                  </a:lnTo>
                  <a:close/>
                  <a:moveTo>
                    <a:pt x="357373" y="0"/>
                  </a:moveTo>
                  <a:lnTo>
                    <a:pt x="87345" y="0"/>
                  </a:lnTo>
                  <a:lnTo>
                    <a:pt x="0" y="438896"/>
                  </a:lnTo>
                  <a:lnTo>
                    <a:pt x="13473" y="438896"/>
                  </a:lnTo>
                  <a:lnTo>
                    <a:pt x="35737" y="327002"/>
                  </a:lnTo>
                  <a:lnTo>
                    <a:pt x="281560" y="327002"/>
                  </a:lnTo>
                  <a:lnTo>
                    <a:pt x="259295" y="438896"/>
                  </a:lnTo>
                  <a:lnTo>
                    <a:pt x="272768" y="438896"/>
                  </a:lnTo>
                  <a:lnTo>
                    <a:pt x="295033" y="327002"/>
                  </a:lnTo>
                  <a:lnTo>
                    <a:pt x="409209" y="327002"/>
                  </a:lnTo>
                  <a:lnTo>
                    <a:pt x="431474" y="438896"/>
                  </a:lnTo>
                  <a:lnTo>
                    <a:pt x="444946" y="438896"/>
                  </a:lnTo>
                  <a:lnTo>
                    <a:pt x="357373" y="0"/>
                  </a:lnTo>
                  <a:close/>
                  <a:moveTo>
                    <a:pt x="284072" y="313872"/>
                  </a:moveTo>
                  <a:lnTo>
                    <a:pt x="38363" y="313872"/>
                  </a:lnTo>
                  <a:lnTo>
                    <a:pt x="98192" y="13130"/>
                  </a:lnTo>
                  <a:lnTo>
                    <a:pt x="344014" y="13130"/>
                  </a:lnTo>
                  <a:lnTo>
                    <a:pt x="284072" y="313872"/>
                  </a:lnTo>
                  <a:close/>
                  <a:moveTo>
                    <a:pt x="297544" y="313872"/>
                  </a:moveTo>
                  <a:lnTo>
                    <a:pt x="352007" y="40304"/>
                  </a:lnTo>
                  <a:lnTo>
                    <a:pt x="406469" y="313872"/>
                  </a:lnTo>
                  <a:lnTo>
                    <a:pt x="297544" y="313872"/>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4" name="Graphic 34">
              <a:extLst>
                <a:ext uri="{FF2B5EF4-FFF2-40B4-BE49-F238E27FC236}">
                  <a16:creationId xmlns:a16="http://schemas.microsoft.com/office/drawing/2014/main" id="{C87DB311-1EE8-4850-91CC-290D76724ED2}"/>
                </a:ext>
              </a:extLst>
            </p:cNvPr>
            <p:cNvGrpSpPr/>
            <p:nvPr/>
          </p:nvGrpSpPr>
          <p:grpSpPr>
            <a:xfrm>
              <a:off x="7381523" y="3821518"/>
              <a:ext cx="291264" cy="291008"/>
              <a:chOff x="7381523" y="3821518"/>
              <a:chExt cx="291264" cy="291008"/>
            </a:xfrm>
            <a:solidFill>
              <a:schemeClr val="accent1"/>
            </a:solidFill>
          </p:grpSpPr>
          <p:sp>
            <p:nvSpPr>
              <p:cNvPr id="25" name="Vrije vorm: vorm 24">
                <a:extLst>
                  <a:ext uri="{FF2B5EF4-FFF2-40B4-BE49-F238E27FC236}">
                    <a16:creationId xmlns:a16="http://schemas.microsoft.com/office/drawing/2014/main" id="{8B57E666-4AE6-466C-A0B6-D63F09D0D6F1}"/>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nvGrpSpPr>
              <p:cNvPr id="26" name="Graphic 34">
                <a:extLst>
                  <a:ext uri="{FF2B5EF4-FFF2-40B4-BE49-F238E27FC236}">
                    <a16:creationId xmlns:a16="http://schemas.microsoft.com/office/drawing/2014/main" id="{B51C9636-79E7-4553-B29A-0A7064D43F11}"/>
                  </a:ext>
                </a:extLst>
              </p:cNvPr>
              <p:cNvGrpSpPr/>
              <p:nvPr/>
            </p:nvGrpSpPr>
            <p:grpSpPr>
              <a:xfrm>
                <a:off x="7381523" y="3821518"/>
                <a:ext cx="291264" cy="291008"/>
                <a:chOff x="7381523" y="3821518"/>
                <a:chExt cx="291264" cy="291008"/>
              </a:xfrm>
              <a:solidFill>
                <a:schemeClr val="accent1"/>
              </a:solidFill>
            </p:grpSpPr>
            <p:sp>
              <p:nvSpPr>
                <p:cNvPr id="27" name="Vrije vorm: vorm 26">
                  <a:extLst>
                    <a:ext uri="{FF2B5EF4-FFF2-40B4-BE49-F238E27FC236}">
                      <a16:creationId xmlns:a16="http://schemas.microsoft.com/office/drawing/2014/main" id="{29B7EA8F-5CB5-4211-8D8E-B93B1C2CC466}"/>
                    </a:ext>
                  </a:extLst>
                </p:cNvPr>
                <p:cNvSpPr/>
                <p:nvPr/>
              </p:nvSpPr>
              <p:spPr>
                <a:xfrm>
                  <a:off x="7529268" y="3969463"/>
                  <a:ext cx="127078" cy="127078"/>
                </a:xfrm>
                <a:custGeom>
                  <a:avLst/>
                  <a:gdLst>
                    <a:gd name="connsiteX0" fmla="*/ 33682 w 127078"/>
                    <a:gd name="connsiteY0" fmla="*/ 17355 h 127078"/>
                    <a:gd name="connsiteX1" fmla="*/ 29686 w 127078"/>
                    <a:gd name="connsiteY1" fmla="*/ 13245 h 127078"/>
                    <a:gd name="connsiteX2" fmla="*/ 25576 w 127078"/>
                    <a:gd name="connsiteY2" fmla="*/ 9248 h 127078"/>
                    <a:gd name="connsiteX3" fmla="*/ 16441 w 127078"/>
                    <a:gd name="connsiteY3" fmla="*/ 0 h 127078"/>
                    <a:gd name="connsiteX4" fmla="*/ 0 w 127078"/>
                    <a:gd name="connsiteY4" fmla="*/ 16441 h 127078"/>
                    <a:gd name="connsiteX5" fmla="*/ 9248 w 127078"/>
                    <a:gd name="connsiteY5" fmla="*/ 25576 h 127078"/>
                    <a:gd name="connsiteX6" fmla="*/ 13244 w 127078"/>
                    <a:gd name="connsiteY6" fmla="*/ 29686 h 127078"/>
                    <a:gd name="connsiteX7" fmla="*/ 17241 w 127078"/>
                    <a:gd name="connsiteY7" fmla="*/ 33682 h 127078"/>
                    <a:gd name="connsiteX8" fmla="*/ 110751 w 127078"/>
                    <a:gd name="connsiteY8" fmla="*/ 127079 h 127078"/>
                    <a:gd name="connsiteX9" fmla="*/ 127079 w 127078"/>
                    <a:gd name="connsiteY9" fmla="*/ 110637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78" h="127078">
                      <a:moveTo>
                        <a:pt x="33682" y="17355"/>
                      </a:moveTo>
                      <a:lnTo>
                        <a:pt x="29686" y="13245"/>
                      </a:lnTo>
                      <a:lnTo>
                        <a:pt x="25576" y="9248"/>
                      </a:lnTo>
                      <a:lnTo>
                        <a:pt x="16441" y="0"/>
                      </a:lnTo>
                      <a:lnTo>
                        <a:pt x="0" y="16441"/>
                      </a:lnTo>
                      <a:lnTo>
                        <a:pt x="9248" y="25576"/>
                      </a:lnTo>
                      <a:lnTo>
                        <a:pt x="13244" y="29686"/>
                      </a:lnTo>
                      <a:lnTo>
                        <a:pt x="17241" y="33682"/>
                      </a:lnTo>
                      <a:lnTo>
                        <a:pt x="110751" y="127079"/>
                      </a:lnTo>
                      <a:lnTo>
                        <a:pt x="127079" y="110637"/>
                      </a:lnTo>
                      <a:close/>
                    </a:path>
                  </a:pathLst>
                </a:custGeom>
                <a:no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8" name="Vrije vorm: vorm 27">
                  <a:extLst>
                    <a:ext uri="{FF2B5EF4-FFF2-40B4-BE49-F238E27FC236}">
                      <a16:creationId xmlns:a16="http://schemas.microsoft.com/office/drawing/2014/main" id="{5966439C-9F4E-4BFD-AAF6-E0781D37E90E}"/>
                    </a:ext>
                  </a:extLst>
                </p:cNvPr>
                <p:cNvSpPr/>
                <p:nvPr/>
              </p:nvSpPr>
              <p:spPr>
                <a:xfrm>
                  <a:off x="7381523" y="3821518"/>
                  <a:ext cx="291264" cy="291008"/>
                </a:xfrm>
                <a:custGeom>
                  <a:avLst/>
                  <a:gdLst>
                    <a:gd name="connsiteX0" fmla="*/ 164186 w 291264"/>
                    <a:gd name="connsiteY0" fmla="*/ 131846 h 291008"/>
                    <a:gd name="connsiteX1" fmla="*/ 151969 w 291264"/>
                    <a:gd name="connsiteY1" fmla="*/ 144063 h 291008"/>
                    <a:gd name="connsiteX2" fmla="*/ 142264 w 291264"/>
                    <a:gd name="connsiteY2" fmla="*/ 134358 h 291008"/>
                    <a:gd name="connsiteX3" fmla="*/ 162245 w 291264"/>
                    <a:gd name="connsiteY3" fmla="*/ 81151 h 291008"/>
                    <a:gd name="connsiteX4" fmla="*/ 138496 w 291264"/>
                    <a:gd name="connsiteY4" fmla="*/ 23720 h 291008"/>
                    <a:gd name="connsiteX5" fmla="*/ 23749 w 291264"/>
                    <a:gd name="connsiteY5" fmla="*/ 23720 h 291008"/>
                    <a:gd name="connsiteX6" fmla="*/ 0 w 291264"/>
                    <a:gd name="connsiteY6" fmla="*/ 81037 h 291008"/>
                    <a:gd name="connsiteX7" fmla="*/ 23749 w 291264"/>
                    <a:gd name="connsiteY7" fmla="*/ 138468 h 291008"/>
                    <a:gd name="connsiteX8" fmla="*/ 81180 w 291264"/>
                    <a:gd name="connsiteY8" fmla="*/ 162217 h 291008"/>
                    <a:gd name="connsiteX9" fmla="*/ 134386 w 291264"/>
                    <a:gd name="connsiteY9" fmla="*/ 142350 h 291008"/>
                    <a:gd name="connsiteX10" fmla="*/ 144091 w 291264"/>
                    <a:gd name="connsiteY10" fmla="*/ 152055 h 291008"/>
                    <a:gd name="connsiteX11" fmla="*/ 131874 w 291264"/>
                    <a:gd name="connsiteY11" fmla="*/ 164272 h 291008"/>
                    <a:gd name="connsiteX12" fmla="*/ 258724 w 291264"/>
                    <a:gd name="connsiteY12" fmla="*/ 291008 h 291008"/>
                    <a:gd name="connsiteX13" fmla="*/ 291265 w 291264"/>
                    <a:gd name="connsiteY13" fmla="*/ 258468 h 291008"/>
                    <a:gd name="connsiteX14" fmla="*/ 164186 w 291264"/>
                    <a:gd name="connsiteY14" fmla="*/ 131846 h 291008"/>
                    <a:gd name="connsiteX15" fmla="*/ 130390 w 291264"/>
                    <a:gd name="connsiteY15" fmla="*/ 130590 h 291008"/>
                    <a:gd name="connsiteX16" fmla="*/ 31741 w 291264"/>
                    <a:gd name="connsiteY16" fmla="*/ 130590 h 291008"/>
                    <a:gd name="connsiteX17" fmla="*/ 11418 w 291264"/>
                    <a:gd name="connsiteY17" fmla="*/ 82750 h 291008"/>
                    <a:gd name="connsiteX18" fmla="*/ 11303 w 291264"/>
                    <a:gd name="connsiteY18" fmla="*/ 81265 h 291008"/>
                    <a:gd name="connsiteX19" fmla="*/ 13244 w 291264"/>
                    <a:gd name="connsiteY19" fmla="*/ 65052 h 291008"/>
                    <a:gd name="connsiteX20" fmla="*/ 31741 w 291264"/>
                    <a:gd name="connsiteY20" fmla="*/ 32055 h 291008"/>
                    <a:gd name="connsiteX21" fmla="*/ 57888 w 291264"/>
                    <a:gd name="connsiteY21" fmla="*/ 15842 h 291008"/>
                    <a:gd name="connsiteX22" fmla="*/ 73187 w 291264"/>
                    <a:gd name="connsiteY22" fmla="*/ 12417 h 291008"/>
                    <a:gd name="connsiteX23" fmla="*/ 81065 w 291264"/>
                    <a:gd name="connsiteY23" fmla="*/ 11617 h 291008"/>
                    <a:gd name="connsiteX24" fmla="*/ 94538 w 291264"/>
                    <a:gd name="connsiteY24" fmla="*/ 12873 h 291008"/>
                    <a:gd name="connsiteX25" fmla="*/ 111665 w 291264"/>
                    <a:gd name="connsiteY25" fmla="*/ 18925 h 291008"/>
                    <a:gd name="connsiteX26" fmla="*/ 116803 w 291264"/>
                    <a:gd name="connsiteY26" fmla="*/ 21665 h 291008"/>
                    <a:gd name="connsiteX27" fmla="*/ 127079 w 291264"/>
                    <a:gd name="connsiteY27" fmla="*/ 29201 h 291008"/>
                    <a:gd name="connsiteX28" fmla="*/ 130504 w 291264"/>
                    <a:gd name="connsiteY28" fmla="*/ 31941 h 291008"/>
                    <a:gd name="connsiteX29" fmla="*/ 150942 w 291264"/>
                    <a:gd name="connsiteY29" fmla="*/ 81265 h 291008"/>
                    <a:gd name="connsiteX30" fmla="*/ 130390 w 291264"/>
                    <a:gd name="connsiteY30" fmla="*/ 130590 h 291008"/>
                    <a:gd name="connsiteX31" fmla="*/ 164985 w 291264"/>
                    <a:gd name="connsiteY31" fmla="*/ 181627 h 291008"/>
                    <a:gd name="connsiteX32" fmla="*/ 160989 w 291264"/>
                    <a:gd name="connsiteY32" fmla="*/ 177631 h 291008"/>
                    <a:gd name="connsiteX33" fmla="*/ 156993 w 291264"/>
                    <a:gd name="connsiteY33" fmla="*/ 173634 h 291008"/>
                    <a:gd name="connsiteX34" fmla="*/ 147745 w 291264"/>
                    <a:gd name="connsiteY34" fmla="*/ 164386 h 291008"/>
                    <a:gd name="connsiteX35" fmla="*/ 164186 w 291264"/>
                    <a:gd name="connsiteY35" fmla="*/ 147945 h 291008"/>
                    <a:gd name="connsiteX36" fmla="*/ 173434 w 291264"/>
                    <a:gd name="connsiteY36" fmla="*/ 157193 h 291008"/>
                    <a:gd name="connsiteX37" fmla="*/ 177431 w 291264"/>
                    <a:gd name="connsiteY37" fmla="*/ 161189 h 291008"/>
                    <a:gd name="connsiteX38" fmla="*/ 181427 w 291264"/>
                    <a:gd name="connsiteY38" fmla="*/ 165185 h 291008"/>
                    <a:gd name="connsiteX39" fmla="*/ 274823 w 291264"/>
                    <a:gd name="connsiteY39" fmla="*/ 258582 h 291008"/>
                    <a:gd name="connsiteX40" fmla="*/ 258496 w 291264"/>
                    <a:gd name="connsiteY40" fmla="*/ 274909 h 291008"/>
                    <a:gd name="connsiteX41" fmla="*/ 164985 w 291264"/>
                    <a:gd name="connsiteY41" fmla="*/ 181627 h 2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264" h="291008">
                      <a:moveTo>
                        <a:pt x="164186" y="131846"/>
                      </a:moveTo>
                      <a:lnTo>
                        <a:pt x="151969" y="144063"/>
                      </a:lnTo>
                      <a:lnTo>
                        <a:pt x="142264" y="134358"/>
                      </a:lnTo>
                      <a:cubicBezTo>
                        <a:pt x="155166" y="119629"/>
                        <a:pt x="162245" y="100904"/>
                        <a:pt x="162245" y="81151"/>
                      </a:cubicBezTo>
                      <a:cubicBezTo>
                        <a:pt x="162245" y="59458"/>
                        <a:pt x="153796" y="39134"/>
                        <a:pt x="138496" y="23720"/>
                      </a:cubicBezTo>
                      <a:cubicBezTo>
                        <a:pt x="106869" y="-7907"/>
                        <a:pt x="55376" y="-7907"/>
                        <a:pt x="23749" y="23720"/>
                      </a:cubicBezTo>
                      <a:cubicBezTo>
                        <a:pt x="8449" y="39020"/>
                        <a:pt x="0" y="59458"/>
                        <a:pt x="0" y="81037"/>
                      </a:cubicBezTo>
                      <a:cubicBezTo>
                        <a:pt x="0" y="102731"/>
                        <a:pt x="8449" y="123054"/>
                        <a:pt x="23749" y="138468"/>
                      </a:cubicBezTo>
                      <a:cubicBezTo>
                        <a:pt x="39619" y="154339"/>
                        <a:pt x="60399" y="162217"/>
                        <a:pt x="81180" y="162217"/>
                      </a:cubicBezTo>
                      <a:cubicBezTo>
                        <a:pt x="100133" y="162217"/>
                        <a:pt x="119086" y="155480"/>
                        <a:pt x="134386" y="142350"/>
                      </a:cubicBezTo>
                      <a:lnTo>
                        <a:pt x="144091" y="152055"/>
                      </a:lnTo>
                      <a:lnTo>
                        <a:pt x="131874" y="164272"/>
                      </a:lnTo>
                      <a:lnTo>
                        <a:pt x="258724" y="291008"/>
                      </a:lnTo>
                      <a:lnTo>
                        <a:pt x="291265" y="258468"/>
                      </a:lnTo>
                      <a:lnTo>
                        <a:pt x="164186" y="131846"/>
                      </a:lnTo>
                      <a:close/>
                      <a:moveTo>
                        <a:pt x="130390" y="130590"/>
                      </a:moveTo>
                      <a:cubicBezTo>
                        <a:pt x="103216" y="157764"/>
                        <a:pt x="58915" y="157764"/>
                        <a:pt x="31741" y="130590"/>
                      </a:cubicBezTo>
                      <a:cubicBezTo>
                        <a:pt x="18953" y="117802"/>
                        <a:pt x="11760" y="100790"/>
                        <a:pt x="11418" y="82750"/>
                      </a:cubicBezTo>
                      <a:cubicBezTo>
                        <a:pt x="11418" y="82293"/>
                        <a:pt x="11303" y="81722"/>
                        <a:pt x="11303" y="81265"/>
                      </a:cubicBezTo>
                      <a:cubicBezTo>
                        <a:pt x="11303" y="75671"/>
                        <a:pt x="11989" y="70304"/>
                        <a:pt x="13244" y="65052"/>
                      </a:cubicBezTo>
                      <a:cubicBezTo>
                        <a:pt x="16213" y="52607"/>
                        <a:pt x="22493" y="41303"/>
                        <a:pt x="31741" y="32055"/>
                      </a:cubicBezTo>
                      <a:cubicBezTo>
                        <a:pt x="39391" y="24405"/>
                        <a:pt x="48411" y="19153"/>
                        <a:pt x="57888" y="15842"/>
                      </a:cubicBezTo>
                      <a:cubicBezTo>
                        <a:pt x="62911" y="14129"/>
                        <a:pt x="67935" y="12988"/>
                        <a:pt x="73187" y="12417"/>
                      </a:cubicBezTo>
                      <a:cubicBezTo>
                        <a:pt x="75813" y="12074"/>
                        <a:pt x="78439" y="11617"/>
                        <a:pt x="81065" y="11617"/>
                      </a:cubicBezTo>
                      <a:cubicBezTo>
                        <a:pt x="85518" y="11617"/>
                        <a:pt x="90085" y="12074"/>
                        <a:pt x="94538" y="12873"/>
                      </a:cubicBezTo>
                      <a:cubicBezTo>
                        <a:pt x="100475" y="14015"/>
                        <a:pt x="106184" y="16185"/>
                        <a:pt x="111665" y="18925"/>
                      </a:cubicBezTo>
                      <a:cubicBezTo>
                        <a:pt x="113377" y="19724"/>
                        <a:pt x="115090" y="20637"/>
                        <a:pt x="116803" y="21665"/>
                      </a:cubicBezTo>
                      <a:cubicBezTo>
                        <a:pt x="120456" y="23834"/>
                        <a:pt x="123768" y="26346"/>
                        <a:pt x="127079" y="29201"/>
                      </a:cubicBezTo>
                      <a:cubicBezTo>
                        <a:pt x="128220" y="30114"/>
                        <a:pt x="129362" y="30913"/>
                        <a:pt x="130504" y="31941"/>
                      </a:cubicBezTo>
                      <a:cubicBezTo>
                        <a:pt x="143634" y="45071"/>
                        <a:pt x="150942" y="62655"/>
                        <a:pt x="150942" y="81265"/>
                      </a:cubicBezTo>
                      <a:cubicBezTo>
                        <a:pt x="150713" y="99876"/>
                        <a:pt x="143520" y="117345"/>
                        <a:pt x="130390" y="130590"/>
                      </a:cubicBezTo>
                      <a:close/>
                      <a:moveTo>
                        <a:pt x="164985" y="181627"/>
                      </a:moveTo>
                      <a:lnTo>
                        <a:pt x="160989" y="177631"/>
                      </a:lnTo>
                      <a:lnTo>
                        <a:pt x="156993" y="173634"/>
                      </a:lnTo>
                      <a:lnTo>
                        <a:pt x="147745" y="164386"/>
                      </a:lnTo>
                      <a:lnTo>
                        <a:pt x="164186" y="147945"/>
                      </a:lnTo>
                      <a:lnTo>
                        <a:pt x="173434" y="157193"/>
                      </a:lnTo>
                      <a:lnTo>
                        <a:pt x="177431" y="161189"/>
                      </a:lnTo>
                      <a:lnTo>
                        <a:pt x="181427" y="165185"/>
                      </a:lnTo>
                      <a:lnTo>
                        <a:pt x="274823" y="258582"/>
                      </a:lnTo>
                      <a:lnTo>
                        <a:pt x="258496" y="274909"/>
                      </a:lnTo>
                      <a:lnTo>
                        <a:pt x="164985" y="181627"/>
                      </a:lnTo>
                      <a:close/>
                    </a:path>
                  </a:pathLst>
                </a:custGeom>
                <a:solidFill>
                  <a:srgbClr val="000000"/>
                </a:solidFill>
                <a:ln w="112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grpSp>
      <p:sp>
        <p:nvSpPr>
          <p:cNvPr id="39" name="Graphic 60">
            <a:extLst>
              <a:ext uri="{FF2B5EF4-FFF2-40B4-BE49-F238E27FC236}">
                <a16:creationId xmlns:a16="http://schemas.microsoft.com/office/drawing/2014/main" id="{9750EAF8-75A3-4F24-9FCA-9336C3BC74D8}"/>
              </a:ext>
            </a:extLst>
          </p:cNvPr>
          <p:cNvSpPr/>
          <p:nvPr/>
        </p:nvSpPr>
        <p:spPr>
          <a:xfrm>
            <a:off x="594151" y="4875264"/>
            <a:ext cx="434899" cy="434899"/>
          </a:xfrm>
          <a:custGeom>
            <a:avLst/>
            <a:gdLst>
              <a:gd name="connsiteX0" fmla="*/ 217507 w 434899"/>
              <a:gd name="connsiteY0" fmla="*/ 314215 h 434899"/>
              <a:gd name="connsiteX1" fmla="*/ 198668 w 434899"/>
              <a:gd name="connsiteY1" fmla="*/ 333054 h 434899"/>
              <a:gd name="connsiteX2" fmla="*/ 217507 w 434899"/>
              <a:gd name="connsiteY2" fmla="*/ 351893 h 434899"/>
              <a:gd name="connsiteX3" fmla="*/ 236346 w 434899"/>
              <a:gd name="connsiteY3" fmla="*/ 333054 h 434899"/>
              <a:gd name="connsiteX4" fmla="*/ 217507 w 434899"/>
              <a:gd name="connsiteY4" fmla="*/ 314215 h 434899"/>
              <a:gd name="connsiteX5" fmla="*/ 217507 w 434899"/>
              <a:gd name="connsiteY5" fmla="*/ 340475 h 434899"/>
              <a:gd name="connsiteX6" fmla="*/ 210085 w 434899"/>
              <a:gd name="connsiteY6" fmla="*/ 333054 h 434899"/>
              <a:gd name="connsiteX7" fmla="*/ 217507 w 434899"/>
              <a:gd name="connsiteY7" fmla="*/ 325632 h 434899"/>
              <a:gd name="connsiteX8" fmla="*/ 224928 w 434899"/>
              <a:gd name="connsiteY8" fmla="*/ 333054 h 434899"/>
              <a:gd name="connsiteX9" fmla="*/ 217507 w 434899"/>
              <a:gd name="connsiteY9" fmla="*/ 340475 h 434899"/>
              <a:gd name="connsiteX10" fmla="*/ 217393 w 434899"/>
              <a:gd name="connsiteY10" fmla="*/ 0 h 434899"/>
              <a:gd name="connsiteX11" fmla="*/ 0 w 434899"/>
              <a:gd name="connsiteY11" fmla="*/ 217393 h 434899"/>
              <a:gd name="connsiteX12" fmla="*/ 217507 w 434899"/>
              <a:gd name="connsiteY12" fmla="*/ 434900 h 434899"/>
              <a:gd name="connsiteX13" fmla="*/ 217507 w 434899"/>
              <a:gd name="connsiteY13" fmla="*/ 434900 h 434899"/>
              <a:gd name="connsiteX14" fmla="*/ 434900 w 434899"/>
              <a:gd name="connsiteY14" fmla="*/ 217507 h 434899"/>
              <a:gd name="connsiteX15" fmla="*/ 217393 w 434899"/>
              <a:gd name="connsiteY15" fmla="*/ 0 h 434899"/>
              <a:gd name="connsiteX16" fmla="*/ 217507 w 434899"/>
              <a:gd name="connsiteY16" fmla="*/ 423482 h 434899"/>
              <a:gd name="connsiteX17" fmla="*/ 217507 w 434899"/>
              <a:gd name="connsiteY17" fmla="*/ 429191 h 434899"/>
              <a:gd name="connsiteX18" fmla="*/ 217507 w 434899"/>
              <a:gd name="connsiteY18" fmla="*/ 423482 h 434899"/>
              <a:gd name="connsiteX19" fmla="*/ 11418 w 434899"/>
              <a:gd name="connsiteY19" fmla="*/ 217393 h 434899"/>
              <a:gd name="connsiteX20" fmla="*/ 217507 w 434899"/>
              <a:gd name="connsiteY20" fmla="*/ 11418 h 434899"/>
              <a:gd name="connsiteX21" fmla="*/ 423596 w 434899"/>
              <a:gd name="connsiteY21" fmla="*/ 217507 h 434899"/>
              <a:gd name="connsiteX22" fmla="*/ 217507 w 434899"/>
              <a:gd name="connsiteY22" fmla="*/ 423482 h 434899"/>
              <a:gd name="connsiteX23" fmla="*/ 217507 w 434899"/>
              <a:gd name="connsiteY23" fmla="*/ 82322 h 434899"/>
              <a:gd name="connsiteX24" fmla="*/ 146146 w 434899"/>
              <a:gd name="connsiteY24" fmla="*/ 153682 h 434899"/>
              <a:gd name="connsiteX25" fmla="*/ 155737 w 434899"/>
              <a:gd name="connsiteY25" fmla="*/ 189419 h 434899"/>
              <a:gd name="connsiteX26" fmla="*/ 165671 w 434899"/>
              <a:gd name="connsiteY26" fmla="*/ 183711 h 434899"/>
              <a:gd name="connsiteX27" fmla="*/ 157678 w 434899"/>
              <a:gd name="connsiteY27" fmla="*/ 153682 h 434899"/>
              <a:gd name="connsiteX28" fmla="*/ 217621 w 434899"/>
              <a:gd name="connsiteY28" fmla="*/ 93739 h 434899"/>
              <a:gd name="connsiteX29" fmla="*/ 277564 w 434899"/>
              <a:gd name="connsiteY29" fmla="*/ 153682 h 434899"/>
              <a:gd name="connsiteX30" fmla="*/ 244453 w 434899"/>
              <a:gd name="connsiteY30" fmla="*/ 207231 h 434899"/>
              <a:gd name="connsiteX31" fmla="*/ 247421 w 434899"/>
              <a:gd name="connsiteY31" fmla="*/ 213282 h 434899"/>
              <a:gd name="connsiteX32" fmla="*/ 244338 w 434899"/>
              <a:gd name="connsiteY32" fmla="*/ 207345 h 434899"/>
              <a:gd name="connsiteX33" fmla="*/ 211570 w 434899"/>
              <a:gd name="connsiteY33" fmla="*/ 261465 h 434899"/>
              <a:gd name="connsiteX34" fmla="*/ 211570 w 434899"/>
              <a:gd name="connsiteY34" fmla="*/ 291722 h 434899"/>
              <a:gd name="connsiteX35" fmla="*/ 222987 w 434899"/>
              <a:gd name="connsiteY35" fmla="*/ 291722 h 434899"/>
              <a:gd name="connsiteX36" fmla="*/ 222987 w 434899"/>
              <a:gd name="connsiteY36" fmla="*/ 261465 h 434899"/>
              <a:gd name="connsiteX37" fmla="*/ 249591 w 434899"/>
              <a:gd name="connsiteY37" fmla="*/ 217507 h 434899"/>
              <a:gd name="connsiteX38" fmla="*/ 249591 w 434899"/>
              <a:gd name="connsiteY38" fmla="*/ 217507 h 434899"/>
              <a:gd name="connsiteX39" fmla="*/ 288867 w 434899"/>
              <a:gd name="connsiteY39" fmla="*/ 153796 h 434899"/>
              <a:gd name="connsiteX40" fmla="*/ 217507 w 434899"/>
              <a:gd name="connsiteY40" fmla="*/ 82322 h 43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4899" h="434899">
                <a:moveTo>
                  <a:pt x="217507" y="314215"/>
                </a:moveTo>
                <a:cubicBezTo>
                  <a:pt x="207117" y="314215"/>
                  <a:pt x="198668" y="322664"/>
                  <a:pt x="198668" y="333054"/>
                </a:cubicBezTo>
                <a:cubicBezTo>
                  <a:pt x="198668" y="343444"/>
                  <a:pt x="207117" y="351893"/>
                  <a:pt x="217507" y="351893"/>
                </a:cubicBezTo>
                <a:cubicBezTo>
                  <a:pt x="227897" y="351893"/>
                  <a:pt x="236346" y="343444"/>
                  <a:pt x="236346" y="333054"/>
                </a:cubicBezTo>
                <a:cubicBezTo>
                  <a:pt x="236346" y="322664"/>
                  <a:pt x="228011" y="314215"/>
                  <a:pt x="217507" y="314215"/>
                </a:cubicBezTo>
                <a:close/>
                <a:moveTo>
                  <a:pt x="217507" y="340475"/>
                </a:moveTo>
                <a:cubicBezTo>
                  <a:pt x="213397" y="340475"/>
                  <a:pt x="210085" y="337164"/>
                  <a:pt x="210085" y="333054"/>
                </a:cubicBezTo>
                <a:cubicBezTo>
                  <a:pt x="210085" y="328943"/>
                  <a:pt x="213397" y="325632"/>
                  <a:pt x="217507" y="325632"/>
                </a:cubicBezTo>
                <a:cubicBezTo>
                  <a:pt x="221617" y="325632"/>
                  <a:pt x="224928" y="328943"/>
                  <a:pt x="224928" y="333054"/>
                </a:cubicBezTo>
                <a:cubicBezTo>
                  <a:pt x="225043" y="337164"/>
                  <a:pt x="221617" y="340475"/>
                  <a:pt x="217507" y="340475"/>
                </a:cubicBezTo>
                <a:close/>
                <a:moveTo>
                  <a:pt x="217393" y="0"/>
                </a:moveTo>
                <a:cubicBezTo>
                  <a:pt x="97507" y="0"/>
                  <a:pt x="0" y="97507"/>
                  <a:pt x="0" y="217393"/>
                </a:cubicBezTo>
                <a:cubicBezTo>
                  <a:pt x="0" y="337278"/>
                  <a:pt x="97507" y="434785"/>
                  <a:pt x="217507" y="434900"/>
                </a:cubicBezTo>
                <a:lnTo>
                  <a:pt x="217507" y="434900"/>
                </a:lnTo>
                <a:cubicBezTo>
                  <a:pt x="337393" y="434900"/>
                  <a:pt x="434900" y="337393"/>
                  <a:pt x="434900" y="217507"/>
                </a:cubicBezTo>
                <a:cubicBezTo>
                  <a:pt x="435014" y="97507"/>
                  <a:pt x="337393" y="0"/>
                  <a:pt x="217393" y="0"/>
                </a:cubicBezTo>
                <a:close/>
                <a:moveTo>
                  <a:pt x="217507" y="423482"/>
                </a:moveTo>
                <a:lnTo>
                  <a:pt x="217507" y="429191"/>
                </a:lnTo>
                <a:lnTo>
                  <a:pt x="217507" y="423482"/>
                </a:lnTo>
                <a:cubicBezTo>
                  <a:pt x="103901" y="423368"/>
                  <a:pt x="11418" y="330999"/>
                  <a:pt x="11418" y="217393"/>
                </a:cubicBezTo>
                <a:cubicBezTo>
                  <a:pt x="11418" y="103787"/>
                  <a:pt x="103787" y="11418"/>
                  <a:pt x="217507" y="11418"/>
                </a:cubicBezTo>
                <a:cubicBezTo>
                  <a:pt x="331113" y="11418"/>
                  <a:pt x="423596" y="103901"/>
                  <a:pt x="423596" y="217507"/>
                </a:cubicBezTo>
                <a:cubicBezTo>
                  <a:pt x="423596" y="330999"/>
                  <a:pt x="331113" y="423482"/>
                  <a:pt x="217507" y="423482"/>
                </a:cubicBezTo>
                <a:close/>
                <a:moveTo>
                  <a:pt x="217507" y="82322"/>
                </a:moveTo>
                <a:cubicBezTo>
                  <a:pt x="178230" y="82322"/>
                  <a:pt x="146146" y="114291"/>
                  <a:pt x="146146" y="153682"/>
                </a:cubicBezTo>
                <a:cubicBezTo>
                  <a:pt x="146146" y="166241"/>
                  <a:pt x="149457" y="178573"/>
                  <a:pt x="155737" y="189419"/>
                </a:cubicBezTo>
                <a:lnTo>
                  <a:pt x="165671" y="183711"/>
                </a:lnTo>
                <a:cubicBezTo>
                  <a:pt x="160418" y="174691"/>
                  <a:pt x="157678" y="164300"/>
                  <a:pt x="157678" y="153682"/>
                </a:cubicBezTo>
                <a:cubicBezTo>
                  <a:pt x="157678" y="120685"/>
                  <a:pt x="184510" y="93739"/>
                  <a:pt x="217621" y="93739"/>
                </a:cubicBezTo>
                <a:cubicBezTo>
                  <a:pt x="250732" y="93739"/>
                  <a:pt x="277564" y="120571"/>
                  <a:pt x="277564" y="153682"/>
                </a:cubicBezTo>
                <a:cubicBezTo>
                  <a:pt x="277564" y="176517"/>
                  <a:pt x="264890" y="197069"/>
                  <a:pt x="244453" y="207231"/>
                </a:cubicBezTo>
                <a:lnTo>
                  <a:pt x="247421" y="213282"/>
                </a:lnTo>
                <a:lnTo>
                  <a:pt x="244338" y="207345"/>
                </a:lnTo>
                <a:cubicBezTo>
                  <a:pt x="224129" y="217964"/>
                  <a:pt x="211570" y="238630"/>
                  <a:pt x="211570" y="261465"/>
                </a:cubicBezTo>
                <a:lnTo>
                  <a:pt x="211570" y="291722"/>
                </a:lnTo>
                <a:lnTo>
                  <a:pt x="222987" y="291722"/>
                </a:lnTo>
                <a:lnTo>
                  <a:pt x="222987" y="261465"/>
                </a:lnTo>
                <a:cubicBezTo>
                  <a:pt x="222987" y="242968"/>
                  <a:pt x="233149" y="226070"/>
                  <a:pt x="249591" y="217507"/>
                </a:cubicBezTo>
                <a:lnTo>
                  <a:pt x="249591" y="217507"/>
                </a:lnTo>
                <a:cubicBezTo>
                  <a:pt x="273910" y="205290"/>
                  <a:pt x="288867" y="180856"/>
                  <a:pt x="288867" y="153796"/>
                </a:cubicBezTo>
                <a:cubicBezTo>
                  <a:pt x="288753" y="114291"/>
                  <a:pt x="256784" y="82322"/>
                  <a:pt x="217507" y="82322"/>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pic>
        <p:nvPicPr>
          <p:cNvPr id="2052" name="Picture 4" descr="leidinggevende">
            <a:extLst>
              <a:ext uri="{FF2B5EF4-FFF2-40B4-BE49-F238E27FC236}">
                <a16:creationId xmlns:a16="http://schemas.microsoft.com/office/drawing/2014/main" id="{CA687F96-F0BC-4F3A-86F6-BD31A4323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84" y="2047974"/>
            <a:ext cx="568842" cy="506388"/>
          </a:xfrm>
          <a:prstGeom prst="rect">
            <a:avLst/>
          </a:prstGeom>
          <a:noFill/>
          <a:extLst>
            <a:ext uri="{909E8E84-426E-40DD-AFC4-6F175D3DCCD1}">
              <a14:hiddenFill xmlns:a14="http://schemas.microsoft.com/office/drawing/2010/main">
                <a:solidFill>
                  <a:srgbClr val="FFFFFF"/>
                </a:solidFill>
              </a14:hiddenFill>
            </a:ext>
          </a:extLst>
        </p:spPr>
      </p:pic>
      <p:sp>
        <p:nvSpPr>
          <p:cNvPr id="35" name="Vrije vorm: vorm 34">
            <a:extLst>
              <a:ext uri="{FF2B5EF4-FFF2-40B4-BE49-F238E27FC236}">
                <a16:creationId xmlns:a16="http://schemas.microsoft.com/office/drawing/2014/main" id="{31CB9372-BF0A-4D58-8815-936811E2A30E}"/>
              </a:ext>
            </a:extLst>
          </p:cNvPr>
          <p:cNvSpPr/>
          <p:nvPr/>
        </p:nvSpPr>
        <p:spPr>
          <a:xfrm>
            <a:off x="11270164" y="50556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6" name="Vrije vorm: vorm 35">
            <a:extLst>
              <a:ext uri="{FF2B5EF4-FFF2-40B4-BE49-F238E27FC236}">
                <a16:creationId xmlns:a16="http://schemas.microsoft.com/office/drawing/2014/main" id="{8E803B83-CE67-4119-96B9-A43983CF81F2}"/>
              </a:ext>
            </a:extLst>
          </p:cNvPr>
          <p:cNvSpPr/>
          <p:nvPr/>
        </p:nvSpPr>
        <p:spPr>
          <a:xfrm>
            <a:off x="11422564" y="52080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7" name="Vrije vorm: vorm 36">
            <a:extLst>
              <a:ext uri="{FF2B5EF4-FFF2-40B4-BE49-F238E27FC236}">
                <a16:creationId xmlns:a16="http://schemas.microsoft.com/office/drawing/2014/main" id="{27899729-246D-4BC3-B98F-38DB093C261E}"/>
              </a:ext>
            </a:extLst>
          </p:cNvPr>
          <p:cNvSpPr/>
          <p:nvPr/>
        </p:nvSpPr>
        <p:spPr>
          <a:xfrm>
            <a:off x="11574964" y="53604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38" name="Vrije vorm: vorm 37">
            <a:extLst>
              <a:ext uri="{FF2B5EF4-FFF2-40B4-BE49-F238E27FC236}">
                <a16:creationId xmlns:a16="http://schemas.microsoft.com/office/drawing/2014/main" id="{CDD82C7F-3B25-45FE-9178-A119D5AAED92}"/>
              </a:ext>
            </a:extLst>
          </p:cNvPr>
          <p:cNvSpPr/>
          <p:nvPr/>
        </p:nvSpPr>
        <p:spPr>
          <a:xfrm>
            <a:off x="11727364" y="5512805"/>
            <a:ext cx="364452" cy="364452"/>
          </a:xfrm>
          <a:custGeom>
            <a:avLst/>
            <a:gdLst>
              <a:gd name="connsiteX0" fmla="*/ 271170 w 364452"/>
              <a:gd name="connsiteY0" fmla="*/ 23064 h 364452"/>
              <a:gd name="connsiteX1" fmla="*/ 229267 w 364452"/>
              <a:gd name="connsiteY1" fmla="*/ 6051 h 364452"/>
              <a:gd name="connsiteX2" fmla="*/ 183025 w 364452"/>
              <a:gd name="connsiteY2" fmla="*/ 0 h 364452"/>
              <a:gd name="connsiteX3" fmla="*/ 182569 w 364452"/>
              <a:gd name="connsiteY3" fmla="*/ 0 h 364452"/>
              <a:gd name="connsiteX4" fmla="*/ 182340 w 364452"/>
              <a:gd name="connsiteY4" fmla="*/ 0 h 364452"/>
              <a:gd name="connsiteX5" fmla="*/ 169781 w 364452"/>
              <a:gd name="connsiteY5" fmla="*/ 457 h 364452"/>
              <a:gd name="connsiteX6" fmla="*/ 169781 w 364452"/>
              <a:gd name="connsiteY6" fmla="*/ 457 h 364452"/>
              <a:gd name="connsiteX7" fmla="*/ 169781 w 364452"/>
              <a:gd name="connsiteY7" fmla="*/ 457 h 364452"/>
              <a:gd name="connsiteX8" fmla="*/ 25005 w 364452"/>
              <a:gd name="connsiteY8" fmla="*/ 90086 h 364452"/>
              <a:gd name="connsiteX9" fmla="*/ 25005 w 364452"/>
              <a:gd name="connsiteY9" fmla="*/ 90086 h 364452"/>
              <a:gd name="connsiteX10" fmla="*/ 0 w 364452"/>
              <a:gd name="connsiteY10" fmla="*/ 182226 h 364452"/>
              <a:gd name="connsiteX11" fmla="*/ 72388 w 364452"/>
              <a:gd name="connsiteY11" fmla="*/ 327573 h 364452"/>
              <a:gd name="connsiteX12" fmla="*/ 77983 w 364452"/>
              <a:gd name="connsiteY12" fmla="*/ 331684 h 364452"/>
              <a:gd name="connsiteX13" fmla="*/ 77983 w 364452"/>
              <a:gd name="connsiteY13" fmla="*/ 331684 h 364452"/>
              <a:gd name="connsiteX14" fmla="*/ 182226 w 364452"/>
              <a:gd name="connsiteY14" fmla="*/ 364452 h 364452"/>
              <a:gd name="connsiteX15" fmla="*/ 286584 w 364452"/>
              <a:gd name="connsiteY15" fmla="*/ 331684 h 364452"/>
              <a:gd name="connsiteX16" fmla="*/ 286584 w 364452"/>
              <a:gd name="connsiteY16" fmla="*/ 331684 h 364452"/>
              <a:gd name="connsiteX17" fmla="*/ 364452 w 364452"/>
              <a:gd name="connsiteY17" fmla="*/ 182226 h 364452"/>
              <a:gd name="connsiteX18" fmla="*/ 271170 w 364452"/>
              <a:gd name="connsiteY18" fmla="*/ 23064 h 364452"/>
              <a:gd name="connsiteX19" fmla="*/ 333054 w 364452"/>
              <a:gd name="connsiteY19" fmla="*/ 101960 h 364452"/>
              <a:gd name="connsiteX20" fmla="*/ 309191 w 364452"/>
              <a:gd name="connsiteY20" fmla="*/ 84377 h 364452"/>
              <a:gd name="connsiteX21" fmla="*/ 306793 w 364452"/>
              <a:gd name="connsiteY21" fmla="*/ 83349 h 364452"/>
              <a:gd name="connsiteX22" fmla="*/ 297316 w 364452"/>
              <a:gd name="connsiteY22" fmla="*/ 81636 h 364452"/>
              <a:gd name="connsiteX23" fmla="*/ 295718 w 364452"/>
              <a:gd name="connsiteY23" fmla="*/ 81522 h 364452"/>
              <a:gd name="connsiteX24" fmla="*/ 294804 w 364452"/>
              <a:gd name="connsiteY24" fmla="*/ 81636 h 364452"/>
              <a:gd name="connsiteX25" fmla="*/ 293663 w 364452"/>
              <a:gd name="connsiteY25" fmla="*/ 81865 h 364452"/>
              <a:gd name="connsiteX26" fmla="*/ 292064 w 364452"/>
              <a:gd name="connsiteY26" fmla="*/ 82436 h 364452"/>
              <a:gd name="connsiteX27" fmla="*/ 291151 w 364452"/>
              <a:gd name="connsiteY27" fmla="*/ 82892 h 364452"/>
              <a:gd name="connsiteX28" fmla="*/ 289666 w 364452"/>
              <a:gd name="connsiteY28" fmla="*/ 84148 h 364452"/>
              <a:gd name="connsiteX29" fmla="*/ 288981 w 364452"/>
              <a:gd name="connsiteY29" fmla="*/ 84719 h 364452"/>
              <a:gd name="connsiteX30" fmla="*/ 287497 w 364452"/>
              <a:gd name="connsiteY30" fmla="*/ 87345 h 364452"/>
              <a:gd name="connsiteX31" fmla="*/ 284414 w 364452"/>
              <a:gd name="connsiteY31" fmla="*/ 95566 h 364452"/>
              <a:gd name="connsiteX32" fmla="*/ 276536 w 364452"/>
              <a:gd name="connsiteY32" fmla="*/ 95566 h 364452"/>
              <a:gd name="connsiteX33" fmla="*/ 275509 w 364452"/>
              <a:gd name="connsiteY33" fmla="*/ 94995 h 364452"/>
              <a:gd name="connsiteX34" fmla="*/ 270713 w 364452"/>
              <a:gd name="connsiteY34" fmla="*/ 87802 h 364452"/>
              <a:gd name="connsiteX35" fmla="*/ 276650 w 364452"/>
              <a:gd name="connsiteY35" fmla="*/ 83349 h 364452"/>
              <a:gd name="connsiteX36" fmla="*/ 278591 w 364452"/>
              <a:gd name="connsiteY36" fmla="*/ 82436 h 364452"/>
              <a:gd name="connsiteX37" fmla="*/ 291265 w 364452"/>
              <a:gd name="connsiteY37" fmla="*/ 79125 h 364452"/>
              <a:gd name="connsiteX38" fmla="*/ 297202 w 364452"/>
              <a:gd name="connsiteY38" fmla="*/ 74557 h 364452"/>
              <a:gd name="connsiteX39" fmla="*/ 298001 w 364452"/>
              <a:gd name="connsiteY39" fmla="*/ 67022 h 364452"/>
              <a:gd name="connsiteX40" fmla="*/ 295375 w 364452"/>
              <a:gd name="connsiteY40" fmla="*/ 58687 h 364452"/>
              <a:gd name="connsiteX41" fmla="*/ 285556 w 364452"/>
              <a:gd name="connsiteY41" fmla="*/ 47041 h 364452"/>
              <a:gd name="connsiteX42" fmla="*/ 278135 w 364452"/>
              <a:gd name="connsiteY42" fmla="*/ 43273 h 364452"/>
              <a:gd name="connsiteX43" fmla="*/ 275280 w 364452"/>
              <a:gd name="connsiteY43" fmla="*/ 40647 h 364452"/>
              <a:gd name="connsiteX44" fmla="*/ 274709 w 364452"/>
              <a:gd name="connsiteY44" fmla="*/ 39619 h 364452"/>
              <a:gd name="connsiteX45" fmla="*/ 274253 w 364452"/>
              <a:gd name="connsiteY45" fmla="*/ 38249 h 364452"/>
              <a:gd name="connsiteX46" fmla="*/ 333054 w 364452"/>
              <a:gd name="connsiteY46" fmla="*/ 101960 h 364452"/>
              <a:gd name="connsiteX47" fmla="*/ 329743 w 364452"/>
              <a:gd name="connsiteY47" fmla="*/ 113606 h 364452"/>
              <a:gd name="connsiteX48" fmla="*/ 302911 w 364452"/>
              <a:gd name="connsiteY48" fmla="*/ 104015 h 364452"/>
              <a:gd name="connsiteX49" fmla="*/ 300970 w 364452"/>
              <a:gd name="connsiteY49" fmla="*/ 103673 h 364452"/>
              <a:gd name="connsiteX50" fmla="*/ 300399 w 364452"/>
              <a:gd name="connsiteY50" fmla="*/ 103673 h 364452"/>
              <a:gd name="connsiteX51" fmla="*/ 291379 w 364452"/>
              <a:gd name="connsiteY51" fmla="*/ 104586 h 364452"/>
              <a:gd name="connsiteX52" fmla="*/ 295375 w 364452"/>
              <a:gd name="connsiteY52" fmla="*/ 99220 h 364452"/>
              <a:gd name="connsiteX53" fmla="*/ 297545 w 364452"/>
              <a:gd name="connsiteY53" fmla="*/ 93168 h 364452"/>
              <a:gd name="connsiteX54" fmla="*/ 303596 w 364452"/>
              <a:gd name="connsiteY54" fmla="*/ 94196 h 364452"/>
              <a:gd name="connsiteX55" fmla="*/ 329743 w 364452"/>
              <a:gd name="connsiteY55" fmla="*/ 113606 h 364452"/>
              <a:gd name="connsiteX56" fmla="*/ 211570 w 364452"/>
              <a:gd name="connsiteY56" fmla="*/ 14615 h 364452"/>
              <a:gd name="connsiteX57" fmla="*/ 203349 w 364452"/>
              <a:gd name="connsiteY57" fmla="*/ 19068 h 364452"/>
              <a:gd name="connsiteX58" fmla="*/ 191931 w 364452"/>
              <a:gd name="connsiteY58" fmla="*/ 30143 h 364452"/>
              <a:gd name="connsiteX59" fmla="*/ 187364 w 364452"/>
              <a:gd name="connsiteY59" fmla="*/ 22607 h 364452"/>
              <a:gd name="connsiteX60" fmla="*/ 186451 w 364452"/>
              <a:gd name="connsiteY60" fmla="*/ 17583 h 364452"/>
              <a:gd name="connsiteX61" fmla="*/ 187592 w 364452"/>
              <a:gd name="connsiteY61" fmla="*/ 11418 h 364452"/>
              <a:gd name="connsiteX62" fmla="*/ 213054 w 364452"/>
              <a:gd name="connsiteY62" fmla="*/ 14158 h 364452"/>
              <a:gd name="connsiteX63" fmla="*/ 211570 w 364452"/>
              <a:gd name="connsiteY63" fmla="*/ 14615 h 364452"/>
              <a:gd name="connsiteX64" fmla="*/ 165785 w 364452"/>
              <a:gd name="connsiteY64" fmla="*/ 12217 h 364452"/>
              <a:gd name="connsiteX65" fmla="*/ 169895 w 364452"/>
              <a:gd name="connsiteY65" fmla="*/ 29343 h 364452"/>
              <a:gd name="connsiteX66" fmla="*/ 169324 w 364452"/>
              <a:gd name="connsiteY66" fmla="*/ 35966 h 364452"/>
              <a:gd name="connsiteX67" fmla="*/ 166241 w 364452"/>
              <a:gd name="connsiteY67" fmla="*/ 43045 h 364452"/>
              <a:gd name="connsiteX68" fmla="*/ 159733 w 364452"/>
              <a:gd name="connsiteY68" fmla="*/ 49210 h 364452"/>
              <a:gd name="connsiteX69" fmla="*/ 99905 w 364452"/>
              <a:gd name="connsiteY69" fmla="*/ 70447 h 364452"/>
              <a:gd name="connsiteX70" fmla="*/ 87574 w 364452"/>
              <a:gd name="connsiteY70" fmla="*/ 83463 h 364452"/>
              <a:gd name="connsiteX71" fmla="*/ 81180 w 364452"/>
              <a:gd name="connsiteY71" fmla="*/ 75357 h 364452"/>
              <a:gd name="connsiteX72" fmla="*/ 70105 w 364452"/>
              <a:gd name="connsiteY72" fmla="*/ 73872 h 364452"/>
              <a:gd name="connsiteX73" fmla="*/ 58230 w 364452"/>
              <a:gd name="connsiteY73" fmla="*/ 77069 h 364452"/>
              <a:gd name="connsiteX74" fmla="*/ 46127 w 364452"/>
              <a:gd name="connsiteY74" fmla="*/ 87345 h 364452"/>
              <a:gd name="connsiteX75" fmla="*/ 45214 w 364452"/>
              <a:gd name="connsiteY75" fmla="*/ 90542 h 364452"/>
              <a:gd name="connsiteX76" fmla="*/ 48982 w 364452"/>
              <a:gd name="connsiteY76" fmla="*/ 107440 h 364452"/>
              <a:gd name="connsiteX77" fmla="*/ 73073 w 364452"/>
              <a:gd name="connsiteY77" fmla="*/ 146489 h 364452"/>
              <a:gd name="connsiteX78" fmla="*/ 80609 w 364452"/>
              <a:gd name="connsiteY78" fmla="*/ 148544 h 364452"/>
              <a:gd name="connsiteX79" fmla="*/ 85975 w 364452"/>
              <a:gd name="connsiteY79" fmla="*/ 145690 h 364452"/>
              <a:gd name="connsiteX80" fmla="*/ 89058 w 364452"/>
              <a:gd name="connsiteY80" fmla="*/ 145575 h 364452"/>
              <a:gd name="connsiteX81" fmla="*/ 91912 w 364452"/>
              <a:gd name="connsiteY81" fmla="*/ 146717 h 364452"/>
              <a:gd name="connsiteX82" fmla="*/ 125937 w 364452"/>
              <a:gd name="connsiteY82" fmla="*/ 168639 h 364452"/>
              <a:gd name="connsiteX83" fmla="*/ 132788 w 364452"/>
              <a:gd name="connsiteY83" fmla="*/ 176632 h 364452"/>
              <a:gd name="connsiteX84" fmla="*/ 136670 w 364452"/>
              <a:gd name="connsiteY84" fmla="*/ 185652 h 364452"/>
              <a:gd name="connsiteX85" fmla="*/ 149343 w 364452"/>
              <a:gd name="connsiteY85" fmla="*/ 198668 h 364452"/>
              <a:gd name="connsiteX86" fmla="*/ 160076 w 364452"/>
              <a:gd name="connsiteY86" fmla="*/ 203577 h 364452"/>
              <a:gd name="connsiteX87" fmla="*/ 164415 w 364452"/>
              <a:gd name="connsiteY87" fmla="*/ 208601 h 364452"/>
              <a:gd name="connsiteX88" fmla="*/ 163501 w 364452"/>
              <a:gd name="connsiteY88" fmla="*/ 215109 h 364452"/>
              <a:gd name="connsiteX89" fmla="*/ 143749 w 364452"/>
              <a:gd name="connsiteY89" fmla="*/ 245823 h 364452"/>
              <a:gd name="connsiteX90" fmla="*/ 140323 w 364452"/>
              <a:gd name="connsiteY90" fmla="*/ 249476 h 364452"/>
              <a:gd name="connsiteX91" fmla="*/ 126051 w 364452"/>
              <a:gd name="connsiteY91" fmla="*/ 259981 h 364452"/>
              <a:gd name="connsiteX92" fmla="*/ 123083 w 364452"/>
              <a:gd name="connsiteY92" fmla="*/ 262607 h 364452"/>
              <a:gd name="connsiteX93" fmla="*/ 101389 w 364452"/>
              <a:gd name="connsiteY93" fmla="*/ 285442 h 364452"/>
              <a:gd name="connsiteX94" fmla="*/ 93397 w 364452"/>
              <a:gd name="connsiteY94" fmla="*/ 302112 h 364452"/>
              <a:gd name="connsiteX95" fmla="*/ 93397 w 364452"/>
              <a:gd name="connsiteY95" fmla="*/ 302112 h 364452"/>
              <a:gd name="connsiteX96" fmla="*/ 90200 w 364452"/>
              <a:gd name="connsiteY96" fmla="*/ 325404 h 364452"/>
              <a:gd name="connsiteX97" fmla="*/ 84491 w 364452"/>
              <a:gd name="connsiteY97" fmla="*/ 322321 h 364452"/>
              <a:gd name="connsiteX98" fmla="*/ 81751 w 364452"/>
              <a:gd name="connsiteY98" fmla="*/ 320380 h 364452"/>
              <a:gd name="connsiteX99" fmla="*/ 81066 w 364452"/>
              <a:gd name="connsiteY99" fmla="*/ 316727 h 364452"/>
              <a:gd name="connsiteX100" fmla="*/ 80951 w 364452"/>
              <a:gd name="connsiteY100" fmla="*/ 315927 h 364452"/>
              <a:gd name="connsiteX101" fmla="*/ 80495 w 364452"/>
              <a:gd name="connsiteY101" fmla="*/ 313530 h 364452"/>
              <a:gd name="connsiteX102" fmla="*/ 80266 w 364452"/>
              <a:gd name="connsiteY102" fmla="*/ 312274 h 364452"/>
              <a:gd name="connsiteX103" fmla="*/ 79695 w 364452"/>
              <a:gd name="connsiteY103" fmla="*/ 309533 h 364452"/>
              <a:gd name="connsiteX104" fmla="*/ 79239 w 364452"/>
              <a:gd name="connsiteY104" fmla="*/ 307250 h 364452"/>
              <a:gd name="connsiteX105" fmla="*/ 78554 w 364452"/>
              <a:gd name="connsiteY105" fmla="*/ 303939 h 364452"/>
              <a:gd name="connsiteX106" fmla="*/ 77869 w 364452"/>
              <a:gd name="connsiteY106" fmla="*/ 300970 h 364452"/>
              <a:gd name="connsiteX107" fmla="*/ 77069 w 364452"/>
              <a:gd name="connsiteY107" fmla="*/ 297317 h 364452"/>
              <a:gd name="connsiteX108" fmla="*/ 76156 w 364452"/>
              <a:gd name="connsiteY108" fmla="*/ 292978 h 364452"/>
              <a:gd name="connsiteX109" fmla="*/ 75242 w 364452"/>
              <a:gd name="connsiteY109" fmla="*/ 288753 h 364452"/>
              <a:gd name="connsiteX110" fmla="*/ 73187 w 364452"/>
              <a:gd name="connsiteY110" fmla="*/ 279048 h 364452"/>
              <a:gd name="connsiteX111" fmla="*/ 73073 w 364452"/>
              <a:gd name="connsiteY111" fmla="*/ 271056 h 364452"/>
              <a:gd name="connsiteX112" fmla="*/ 79695 w 364452"/>
              <a:gd name="connsiteY112" fmla="*/ 229153 h 364452"/>
              <a:gd name="connsiteX113" fmla="*/ 58459 w 364452"/>
              <a:gd name="connsiteY113" fmla="*/ 197069 h 364452"/>
              <a:gd name="connsiteX114" fmla="*/ 55033 w 364452"/>
              <a:gd name="connsiteY114" fmla="*/ 186337 h 364452"/>
              <a:gd name="connsiteX115" fmla="*/ 55033 w 364452"/>
              <a:gd name="connsiteY115" fmla="*/ 179829 h 364452"/>
              <a:gd name="connsiteX116" fmla="*/ 57088 w 364452"/>
              <a:gd name="connsiteY116" fmla="*/ 172293 h 364452"/>
              <a:gd name="connsiteX117" fmla="*/ 69876 w 364452"/>
              <a:gd name="connsiteY117" fmla="*/ 150599 h 364452"/>
              <a:gd name="connsiteX118" fmla="*/ 69419 w 364452"/>
              <a:gd name="connsiteY118" fmla="*/ 144091 h 364452"/>
              <a:gd name="connsiteX119" fmla="*/ 55033 w 364452"/>
              <a:gd name="connsiteY119" fmla="*/ 124110 h 364452"/>
              <a:gd name="connsiteX120" fmla="*/ 43616 w 364452"/>
              <a:gd name="connsiteY120" fmla="*/ 108354 h 364452"/>
              <a:gd name="connsiteX121" fmla="*/ 41332 w 364452"/>
              <a:gd name="connsiteY121" fmla="*/ 105043 h 364452"/>
              <a:gd name="connsiteX122" fmla="*/ 36422 w 364452"/>
              <a:gd name="connsiteY122" fmla="*/ 93397 h 364452"/>
              <a:gd name="connsiteX123" fmla="*/ 165785 w 364452"/>
              <a:gd name="connsiteY123" fmla="*/ 12217 h 364452"/>
              <a:gd name="connsiteX124" fmla="*/ 11532 w 364452"/>
              <a:gd name="connsiteY124" fmla="*/ 182226 h 364452"/>
              <a:gd name="connsiteX125" fmla="*/ 29458 w 364452"/>
              <a:gd name="connsiteY125" fmla="*/ 106070 h 364452"/>
              <a:gd name="connsiteX126" fmla="*/ 30942 w 364452"/>
              <a:gd name="connsiteY126" fmla="*/ 109610 h 364452"/>
              <a:gd name="connsiteX127" fmla="*/ 35966 w 364452"/>
              <a:gd name="connsiteY127" fmla="*/ 116803 h 364452"/>
              <a:gd name="connsiteX128" fmla="*/ 42816 w 364452"/>
              <a:gd name="connsiteY128" fmla="*/ 123882 h 364452"/>
              <a:gd name="connsiteX129" fmla="*/ 43616 w 364452"/>
              <a:gd name="connsiteY129" fmla="*/ 125024 h 364452"/>
              <a:gd name="connsiteX130" fmla="*/ 58116 w 364452"/>
              <a:gd name="connsiteY130" fmla="*/ 148202 h 364452"/>
              <a:gd name="connsiteX131" fmla="*/ 47383 w 364452"/>
              <a:gd name="connsiteY131" fmla="*/ 166470 h 364452"/>
              <a:gd name="connsiteX132" fmla="*/ 43730 w 364452"/>
              <a:gd name="connsiteY132" fmla="*/ 179829 h 364452"/>
              <a:gd name="connsiteX133" fmla="*/ 43730 w 364452"/>
              <a:gd name="connsiteY133" fmla="*/ 186337 h 364452"/>
              <a:gd name="connsiteX134" fmla="*/ 49324 w 364452"/>
              <a:gd name="connsiteY134" fmla="*/ 203691 h 364452"/>
              <a:gd name="connsiteX135" fmla="*/ 68506 w 364452"/>
              <a:gd name="connsiteY135" fmla="*/ 231551 h 364452"/>
              <a:gd name="connsiteX136" fmla="*/ 62112 w 364452"/>
              <a:gd name="connsiteY136" fmla="*/ 269001 h 364452"/>
              <a:gd name="connsiteX137" fmla="*/ 62226 w 364452"/>
              <a:gd name="connsiteY137" fmla="*/ 281446 h 364452"/>
              <a:gd name="connsiteX138" fmla="*/ 64053 w 364452"/>
              <a:gd name="connsiteY138" fmla="*/ 289895 h 364452"/>
              <a:gd name="connsiteX139" fmla="*/ 64167 w 364452"/>
              <a:gd name="connsiteY139" fmla="*/ 290123 h 364452"/>
              <a:gd name="connsiteX140" fmla="*/ 65652 w 364452"/>
              <a:gd name="connsiteY140" fmla="*/ 297317 h 364452"/>
              <a:gd name="connsiteX141" fmla="*/ 66108 w 364452"/>
              <a:gd name="connsiteY141" fmla="*/ 299486 h 364452"/>
              <a:gd name="connsiteX142" fmla="*/ 67022 w 364452"/>
              <a:gd name="connsiteY142" fmla="*/ 303825 h 364452"/>
              <a:gd name="connsiteX143" fmla="*/ 68049 w 364452"/>
              <a:gd name="connsiteY143" fmla="*/ 309077 h 364452"/>
              <a:gd name="connsiteX144" fmla="*/ 11532 w 364452"/>
              <a:gd name="connsiteY144" fmla="*/ 182226 h 364452"/>
              <a:gd name="connsiteX145" fmla="*/ 182340 w 364452"/>
              <a:gd name="connsiteY145" fmla="*/ 353149 h 364452"/>
              <a:gd name="connsiteX146" fmla="*/ 100704 w 364452"/>
              <a:gd name="connsiteY146" fmla="*/ 332369 h 364452"/>
              <a:gd name="connsiteX147" fmla="*/ 104700 w 364452"/>
              <a:gd name="connsiteY147" fmla="*/ 303710 h 364452"/>
              <a:gd name="connsiteX148" fmla="*/ 105842 w 364452"/>
              <a:gd name="connsiteY148" fmla="*/ 299943 h 364452"/>
              <a:gd name="connsiteX149" fmla="*/ 109724 w 364452"/>
              <a:gd name="connsiteY149" fmla="*/ 293320 h 364452"/>
              <a:gd name="connsiteX150" fmla="*/ 131417 w 364452"/>
              <a:gd name="connsiteY150" fmla="*/ 270371 h 364452"/>
              <a:gd name="connsiteX151" fmla="*/ 132902 w 364452"/>
              <a:gd name="connsiteY151" fmla="*/ 269115 h 364452"/>
              <a:gd name="connsiteX152" fmla="*/ 147174 w 364452"/>
              <a:gd name="connsiteY152" fmla="*/ 258611 h 364452"/>
              <a:gd name="connsiteX153" fmla="*/ 153454 w 364452"/>
              <a:gd name="connsiteY153" fmla="*/ 251874 h 364452"/>
              <a:gd name="connsiteX154" fmla="*/ 173206 w 364452"/>
              <a:gd name="connsiteY154" fmla="*/ 221161 h 364452"/>
              <a:gd name="connsiteX155" fmla="*/ 175490 w 364452"/>
              <a:gd name="connsiteY155" fmla="*/ 205290 h 364452"/>
              <a:gd name="connsiteX156" fmla="*/ 164985 w 364452"/>
              <a:gd name="connsiteY156" fmla="*/ 193187 h 364452"/>
              <a:gd name="connsiteX157" fmla="*/ 154253 w 364452"/>
              <a:gd name="connsiteY157" fmla="*/ 188278 h 364452"/>
              <a:gd name="connsiteX158" fmla="*/ 147288 w 364452"/>
              <a:gd name="connsiteY158" fmla="*/ 181199 h 364452"/>
              <a:gd name="connsiteX159" fmla="*/ 143406 w 364452"/>
              <a:gd name="connsiteY159" fmla="*/ 172179 h 364452"/>
              <a:gd name="connsiteX160" fmla="*/ 132331 w 364452"/>
              <a:gd name="connsiteY160" fmla="*/ 159048 h 364452"/>
              <a:gd name="connsiteX161" fmla="*/ 98306 w 364452"/>
              <a:gd name="connsiteY161" fmla="*/ 137126 h 364452"/>
              <a:gd name="connsiteX162" fmla="*/ 82436 w 364452"/>
              <a:gd name="connsiteY162" fmla="*/ 134843 h 364452"/>
              <a:gd name="connsiteX163" fmla="*/ 81408 w 364452"/>
              <a:gd name="connsiteY163" fmla="*/ 135300 h 364452"/>
              <a:gd name="connsiteX164" fmla="*/ 80266 w 364452"/>
              <a:gd name="connsiteY164" fmla="*/ 135985 h 364452"/>
              <a:gd name="connsiteX165" fmla="*/ 58573 w 364452"/>
              <a:gd name="connsiteY165" fmla="*/ 101161 h 364452"/>
              <a:gd name="connsiteX166" fmla="*/ 55718 w 364452"/>
              <a:gd name="connsiteY166" fmla="*/ 94881 h 364452"/>
              <a:gd name="connsiteX167" fmla="*/ 56632 w 364452"/>
              <a:gd name="connsiteY167" fmla="*/ 91798 h 364452"/>
              <a:gd name="connsiteX168" fmla="*/ 61199 w 364452"/>
              <a:gd name="connsiteY168" fmla="*/ 88145 h 364452"/>
              <a:gd name="connsiteX169" fmla="*/ 73073 w 364452"/>
              <a:gd name="connsiteY169" fmla="*/ 84948 h 364452"/>
              <a:gd name="connsiteX170" fmla="*/ 75357 w 364452"/>
              <a:gd name="connsiteY170" fmla="*/ 85290 h 364452"/>
              <a:gd name="connsiteX171" fmla="*/ 76727 w 364452"/>
              <a:gd name="connsiteY171" fmla="*/ 87117 h 364452"/>
              <a:gd name="connsiteX172" fmla="*/ 77640 w 364452"/>
              <a:gd name="connsiteY172" fmla="*/ 90885 h 364452"/>
              <a:gd name="connsiteX173" fmla="*/ 85176 w 364452"/>
              <a:gd name="connsiteY173" fmla="*/ 102759 h 364452"/>
              <a:gd name="connsiteX174" fmla="*/ 91912 w 364452"/>
              <a:gd name="connsiteY174" fmla="*/ 103901 h 364452"/>
              <a:gd name="connsiteX175" fmla="*/ 96365 w 364452"/>
              <a:gd name="connsiteY175" fmla="*/ 98649 h 364452"/>
              <a:gd name="connsiteX176" fmla="*/ 98306 w 364452"/>
              <a:gd name="connsiteY176" fmla="*/ 87574 h 364452"/>
              <a:gd name="connsiteX177" fmla="*/ 103673 w 364452"/>
              <a:gd name="connsiteY177" fmla="*/ 81294 h 364452"/>
              <a:gd name="connsiteX178" fmla="*/ 163501 w 364452"/>
              <a:gd name="connsiteY178" fmla="*/ 60057 h 364452"/>
              <a:gd name="connsiteX179" fmla="*/ 176746 w 364452"/>
              <a:gd name="connsiteY179" fmla="*/ 47612 h 364452"/>
              <a:gd name="connsiteX180" fmla="*/ 179828 w 364452"/>
              <a:gd name="connsiteY180" fmla="*/ 40533 h 364452"/>
              <a:gd name="connsiteX181" fmla="*/ 181427 w 364452"/>
              <a:gd name="connsiteY181" fmla="*/ 34824 h 364452"/>
              <a:gd name="connsiteX182" fmla="*/ 182911 w 364452"/>
              <a:gd name="connsiteY182" fmla="*/ 37222 h 364452"/>
              <a:gd name="connsiteX183" fmla="*/ 190447 w 364452"/>
              <a:gd name="connsiteY183" fmla="*/ 42131 h 364452"/>
              <a:gd name="connsiteX184" fmla="*/ 191817 w 364452"/>
              <a:gd name="connsiteY184" fmla="*/ 42245 h 364452"/>
              <a:gd name="connsiteX185" fmla="*/ 193986 w 364452"/>
              <a:gd name="connsiteY185" fmla="*/ 41789 h 364452"/>
              <a:gd name="connsiteX186" fmla="*/ 195242 w 364452"/>
              <a:gd name="connsiteY186" fmla="*/ 41560 h 364452"/>
              <a:gd name="connsiteX187" fmla="*/ 199010 w 364452"/>
              <a:gd name="connsiteY187" fmla="*/ 39277 h 364452"/>
              <a:gd name="connsiteX188" fmla="*/ 211341 w 364452"/>
              <a:gd name="connsiteY188" fmla="*/ 27288 h 364452"/>
              <a:gd name="connsiteX189" fmla="*/ 214196 w 364452"/>
              <a:gd name="connsiteY189" fmla="*/ 25690 h 364452"/>
              <a:gd name="connsiteX190" fmla="*/ 218306 w 364452"/>
              <a:gd name="connsiteY190" fmla="*/ 24776 h 364452"/>
              <a:gd name="connsiteX191" fmla="*/ 223901 w 364452"/>
              <a:gd name="connsiteY191" fmla="*/ 22607 h 364452"/>
              <a:gd name="connsiteX192" fmla="*/ 225157 w 364452"/>
              <a:gd name="connsiteY192" fmla="*/ 21922 h 364452"/>
              <a:gd name="connsiteX193" fmla="*/ 229952 w 364452"/>
              <a:gd name="connsiteY193" fmla="*/ 18268 h 364452"/>
              <a:gd name="connsiteX194" fmla="*/ 230066 w 364452"/>
              <a:gd name="connsiteY194" fmla="*/ 18154 h 364452"/>
              <a:gd name="connsiteX195" fmla="*/ 261807 w 364452"/>
              <a:gd name="connsiteY195" fmla="*/ 30942 h 364452"/>
              <a:gd name="connsiteX196" fmla="*/ 261807 w 364452"/>
              <a:gd name="connsiteY196" fmla="*/ 31970 h 364452"/>
              <a:gd name="connsiteX197" fmla="*/ 262264 w 364452"/>
              <a:gd name="connsiteY197" fmla="*/ 37450 h 364452"/>
              <a:gd name="connsiteX198" fmla="*/ 272882 w 364452"/>
              <a:gd name="connsiteY198" fmla="*/ 53435 h 364452"/>
              <a:gd name="connsiteX199" fmla="*/ 280190 w 364452"/>
              <a:gd name="connsiteY199" fmla="*/ 57317 h 364452"/>
              <a:gd name="connsiteX200" fmla="*/ 284414 w 364452"/>
              <a:gd name="connsiteY200" fmla="*/ 62341 h 364452"/>
              <a:gd name="connsiteX201" fmla="*/ 286470 w 364452"/>
              <a:gd name="connsiteY201" fmla="*/ 68849 h 364452"/>
              <a:gd name="connsiteX202" fmla="*/ 275737 w 364452"/>
              <a:gd name="connsiteY202" fmla="*/ 71589 h 364452"/>
              <a:gd name="connsiteX203" fmla="*/ 269914 w 364452"/>
              <a:gd name="connsiteY203" fmla="*/ 74329 h 364452"/>
              <a:gd name="connsiteX204" fmla="*/ 263977 w 364452"/>
              <a:gd name="connsiteY204" fmla="*/ 78782 h 364452"/>
              <a:gd name="connsiteX205" fmla="*/ 261236 w 364452"/>
              <a:gd name="connsiteY205" fmla="*/ 94767 h 364452"/>
              <a:gd name="connsiteX206" fmla="*/ 266032 w 364452"/>
              <a:gd name="connsiteY206" fmla="*/ 101617 h 364452"/>
              <a:gd name="connsiteX207" fmla="*/ 273225 w 364452"/>
              <a:gd name="connsiteY207" fmla="*/ 106641 h 364452"/>
              <a:gd name="connsiteX208" fmla="*/ 272768 w 364452"/>
              <a:gd name="connsiteY208" fmla="*/ 106641 h 364452"/>
              <a:gd name="connsiteX209" fmla="*/ 267973 w 364452"/>
              <a:gd name="connsiteY209" fmla="*/ 107555 h 364452"/>
              <a:gd name="connsiteX210" fmla="*/ 255413 w 364452"/>
              <a:gd name="connsiteY210" fmla="*/ 114291 h 364452"/>
              <a:gd name="connsiteX211" fmla="*/ 251646 w 364452"/>
              <a:gd name="connsiteY211" fmla="*/ 117602 h 364452"/>
              <a:gd name="connsiteX212" fmla="*/ 236460 w 364452"/>
              <a:gd name="connsiteY212" fmla="*/ 148658 h 364452"/>
              <a:gd name="connsiteX213" fmla="*/ 234976 w 364452"/>
              <a:gd name="connsiteY213" fmla="*/ 174234 h 364452"/>
              <a:gd name="connsiteX214" fmla="*/ 240342 w 364452"/>
              <a:gd name="connsiteY214" fmla="*/ 187250 h 364452"/>
              <a:gd name="connsiteX215" fmla="*/ 256784 w 364452"/>
              <a:gd name="connsiteY215" fmla="*/ 201865 h 364452"/>
              <a:gd name="connsiteX216" fmla="*/ 272426 w 364452"/>
              <a:gd name="connsiteY216" fmla="*/ 208373 h 364452"/>
              <a:gd name="connsiteX217" fmla="*/ 293092 w 364452"/>
              <a:gd name="connsiteY217" fmla="*/ 209515 h 364452"/>
              <a:gd name="connsiteX218" fmla="*/ 297545 w 364452"/>
              <a:gd name="connsiteY218" fmla="*/ 214424 h 364452"/>
              <a:gd name="connsiteX219" fmla="*/ 296289 w 364452"/>
              <a:gd name="connsiteY219" fmla="*/ 254386 h 364452"/>
              <a:gd name="connsiteX220" fmla="*/ 295832 w 364452"/>
              <a:gd name="connsiteY220" fmla="*/ 257126 h 364452"/>
              <a:gd name="connsiteX221" fmla="*/ 279048 w 364452"/>
              <a:gd name="connsiteY221" fmla="*/ 308506 h 364452"/>
              <a:gd name="connsiteX222" fmla="*/ 277335 w 364452"/>
              <a:gd name="connsiteY222" fmla="*/ 322778 h 364452"/>
              <a:gd name="connsiteX223" fmla="*/ 277450 w 364452"/>
              <a:gd name="connsiteY223" fmla="*/ 324148 h 364452"/>
              <a:gd name="connsiteX224" fmla="*/ 182340 w 364452"/>
              <a:gd name="connsiteY224" fmla="*/ 353149 h 364452"/>
              <a:gd name="connsiteX225" fmla="*/ 289096 w 364452"/>
              <a:gd name="connsiteY225" fmla="*/ 315585 h 364452"/>
              <a:gd name="connsiteX226" fmla="*/ 289895 w 364452"/>
              <a:gd name="connsiteY226" fmla="*/ 312045 h 364452"/>
              <a:gd name="connsiteX227" fmla="*/ 306679 w 364452"/>
              <a:gd name="connsiteY227" fmla="*/ 260666 h 364452"/>
              <a:gd name="connsiteX228" fmla="*/ 307706 w 364452"/>
              <a:gd name="connsiteY228" fmla="*/ 254729 h 364452"/>
              <a:gd name="connsiteX229" fmla="*/ 308962 w 364452"/>
              <a:gd name="connsiteY229" fmla="*/ 214767 h 364452"/>
              <a:gd name="connsiteX230" fmla="*/ 293777 w 364452"/>
              <a:gd name="connsiteY230" fmla="*/ 198211 h 364452"/>
              <a:gd name="connsiteX231" fmla="*/ 273111 w 364452"/>
              <a:gd name="connsiteY231" fmla="*/ 197069 h 364452"/>
              <a:gd name="connsiteX232" fmla="*/ 264433 w 364452"/>
              <a:gd name="connsiteY232" fmla="*/ 193530 h 364452"/>
              <a:gd name="connsiteX233" fmla="*/ 247992 w 364452"/>
              <a:gd name="connsiteY233" fmla="*/ 178915 h 364452"/>
              <a:gd name="connsiteX234" fmla="*/ 246393 w 364452"/>
              <a:gd name="connsiteY234" fmla="*/ 175033 h 364452"/>
              <a:gd name="connsiteX235" fmla="*/ 247878 w 364452"/>
              <a:gd name="connsiteY235" fmla="*/ 149457 h 364452"/>
              <a:gd name="connsiteX236" fmla="*/ 248905 w 364452"/>
              <a:gd name="connsiteY236" fmla="*/ 142949 h 364452"/>
              <a:gd name="connsiteX237" fmla="*/ 259181 w 364452"/>
              <a:gd name="connsiteY237" fmla="*/ 126394 h 364452"/>
              <a:gd name="connsiteX238" fmla="*/ 262949 w 364452"/>
              <a:gd name="connsiteY238" fmla="*/ 123083 h 364452"/>
              <a:gd name="connsiteX239" fmla="*/ 274024 w 364452"/>
              <a:gd name="connsiteY239" fmla="*/ 118287 h 364452"/>
              <a:gd name="connsiteX240" fmla="*/ 300285 w 364452"/>
              <a:gd name="connsiteY240" fmla="*/ 115547 h 364452"/>
              <a:gd name="connsiteX241" fmla="*/ 333282 w 364452"/>
              <a:gd name="connsiteY241" fmla="*/ 127307 h 364452"/>
              <a:gd name="connsiteX242" fmla="*/ 338762 w 364452"/>
              <a:gd name="connsiteY242" fmla="*/ 128106 h 364452"/>
              <a:gd name="connsiteX243" fmla="*/ 340703 w 364452"/>
              <a:gd name="connsiteY243" fmla="*/ 127764 h 364452"/>
              <a:gd name="connsiteX244" fmla="*/ 343900 w 364452"/>
              <a:gd name="connsiteY244" fmla="*/ 127079 h 364452"/>
              <a:gd name="connsiteX245" fmla="*/ 353149 w 364452"/>
              <a:gd name="connsiteY245" fmla="*/ 182569 h 364452"/>
              <a:gd name="connsiteX246" fmla="*/ 289096 w 364452"/>
              <a:gd name="connsiteY246" fmla="*/ 315585 h 36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64452" h="364452">
                <a:moveTo>
                  <a:pt x="271170" y="23064"/>
                </a:moveTo>
                <a:cubicBezTo>
                  <a:pt x="257925" y="15642"/>
                  <a:pt x="243882" y="9933"/>
                  <a:pt x="229267" y="6051"/>
                </a:cubicBezTo>
                <a:cubicBezTo>
                  <a:pt x="214310" y="2169"/>
                  <a:pt x="198668" y="114"/>
                  <a:pt x="183025" y="0"/>
                </a:cubicBezTo>
                <a:cubicBezTo>
                  <a:pt x="182911" y="0"/>
                  <a:pt x="182683" y="0"/>
                  <a:pt x="182569" y="0"/>
                </a:cubicBezTo>
                <a:cubicBezTo>
                  <a:pt x="182454" y="0"/>
                  <a:pt x="182454" y="0"/>
                  <a:pt x="182340" y="0"/>
                </a:cubicBezTo>
                <a:cubicBezTo>
                  <a:pt x="178116" y="0"/>
                  <a:pt x="174005" y="114"/>
                  <a:pt x="169781" y="457"/>
                </a:cubicBezTo>
                <a:lnTo>
                  <a:pt x="169781" y="457"/>
                </a:lnTo>
                <a:lnTo>
                  <a:pt x="169781" y="457"/>
                </a:lnTo>
                <a:cubicBezTo>
                  <a:pt x="109724" y="4567"/>
                  <a:pt x="55604" y="38021"/>
                  <a:pt x="25005" y="90086"/>
                </a:cubicBezTo>
                <a:cubicBezTo>
                  <a:pt x="25005" y="90086"/>
                  <a:pt x="25005" y="90086"/>
                  <a:pt x="25005" y="90086"/>
                </a:cubicBezTo>
                <a:cubicBezTo>
                  <a:pt x="8677" y="117945"/>
                  <a:pt x="0" y="149800"/>
                  <a:pt x="0" y="182226"/>
                </a:cubicBezTo>
                <a:cubicBezTo>
                  <a:pt x="0" y="239886"/>
                  <a:pt x="26375" y="292749"/>
                  <a:pt x="72388" y="327573"/>
                </a:cubicBezTo>
                <a:cubicBezTo>
                  <a:pt x="73301" y="328601"/>
                  <a:pt x="74900" y="329857"/>
                  <a:pt x="77983" y="331684"/>
                </a:cubicBezTo>
                <a:lnTo>
                  <a:pt x="77983" y="331684"/>
                </a:lnTo>
                <a:cubicBezTo>
                  <a:pt x="108696" y="353149"/>
                  <a:pt x="144776" y="364452"/>
                  <a:pt x="182226" y="364452"/>
                </a:cubicBezTo>
                <a:cubicBezTo>
                  <a:pt x="219790" y="364452"/>
                  <a:pt x="255870" y="353149"/>
                  <a:pt x="286584" y="331684"/>
                </a:cubicBezTo>
                <a:cubicBezTo>
                  <a:pt x="286584" y="331684"/>
                  <a:pt x="286584" y="331684"/>
                  <a:pt x="286584" y="331684"/>
                </a:cubicBezTo>
                <a:cubicBezTo>
                  <a:pt x="335337" y="297545"/>
                  <a:pt x="364452" y="241712"/>
                  <a:pt x="364452" y="182226"/>
                </a:cubicBezTo>
                <a:cubicBezTo>
                  <a:pt x="364566" y="116346"/>
                  <a:pt x="328829" y="55376"/>
                  <a:pt x="271170" y="23064"/>
                </a:cubicBezTo>
                <a:close/>
                <a:moveTo>
                  <a:pt x="333054" y="101960"/>
                </a:moveTo>
                <a:lnTo>
                  <a:pt x="309191" y="84377"/>
                </a:lnTo>
                <a:cubicBezTo>
                  <a:pt x="308506" y="83806"/>
                  <a:pt x="307706" y="83463"/>
                  <a:pt x="306793" y="83349"/>
                </a:cubicBezTo>
                <a:lnTo>
                  <a:pt x="297316" y="81636"/>
                </a:lnTo>
                <a:cubicBezTo>
                  <a:pt x="296745" y="81522"/>
                  <a:pt x="296289" y="81522"/>
                  <a:pt x="295718" y="81522"/>
                </a:cubicBezTo>
                <a:cubicBezTo>
                  <a:pt x="295375" y="81522"/>
                  <a:pt x="295147" y="81636"/>
                  <a:pt x="294804" y="81636"/>
                </a:cubicBezTo>
                <a:cubicBezTo>
                  <a:pt x="294348" y="81636"/>
                  <a:pt x="294005" y="81751"/>
                  <a:pt x="293663" y="81865"/>
                </a:cubicBezTo>
                <a:cubicBezTo>
                  <a:pt x="293092" y="81979"/>
                  <a:pt x="292521" y="82207"/>
                  <a:pt x="292064" y="82436"/>
                </a:cubicBezTo>
                <a:cubicBezTo>
                  <a:pt x="291722" y="82550"/>
                  <a:pt x="291379" y="82664"/>
                  <a:pt x="291151" y="82892"/>
                </a:cubicBezTo>
                <a:cubicBezTo>
                  <a:pt x="290580" y="83235"/>
                  <a:pt x="290123" y="83692"/>
                  <a:pt x="289666" y="84148"/>
                </a:cubicBezTo>
                <a:cubicBezTo>
                  <a:pt x="289438" y="84377"/>
                  <a:pt x="289210" y="84491"/>
                  <a:pt x="288981" y="84719"/>
                </a:cubicBezTo>
                <a:cubicBezTo>
                  <a:pt x="288411" y="85518"/>
                  <a:pt x="287840" y="86318"/>
                  <a:pt x="287497" y="87345"/>
                </a:cubicBezTo>
                <a:lnTo>
                  <a:pt x="284414" y="95566"/>
                </a:lnTo>
                <a:lnTo>
                  <a:pt x="276536" y="95566"/>
                </a:lnTo>
                <a:cubicBezTo>
                  <a:pt x="276079" y="95566"/>
                  <a:pt x="275737" y="95338"/>
                  <a:pt x="275509" y="94995"/>
                </a:cubicBezTo>
                <a:lnTo>
                  <a:pt x="270713" y="87802"/>
                </a:lnTo>
                <a:lnTo>
                  <a:pt x="276650" y="83349"/>
                </a:lnTo>
                <a:cubicBezTo>
                  <a:pt x="277221" y="82892"/>
                  <a:pt x="277906" y="82664"/>
                  <a:pt x="278591" y="82436"/>
                </a:cubicBezTo>
                <a:lnTo>
                  <a:pt x="291265" y="79125"/>
                </a:lnTo>
                <a:cubicBezTo>
                  <a:pt x="293777" y="78439"/>
                  <a:pt x="295946" y="76841"/>
                  <a:pt x="297202" y="74557"/>
                </a:cubicBezTo>
                <a:cubicBezTo>
                  <a:pt x="298458" y="72274"/>
                  <a:pt x="298686" y="69534"/>
                  <a:pt x="298001" y="67022"/>
                </a:cubicBezTo>
                <a:lnTo>
                  <a:pt x="295375" y="58687"/>
                </a:lnTo>
                <a:cubicBezTo>
                  <a:pt x="293777" y="53663"/>
                  <a:pt x="290237" y="49439"/>
                  <a:pt x="285556" y="47041"/>
                </a:cubicBezTo>
                <a:lnTo>
                  <a:pt x="278135" y="43273"/>
                </a:lnTo>
                <a:cubicBezTo>
                  <a:pt x="276993" y="42588"/>
                  <a:pt x="275965" y="41675"/>
                  <a:pt x="275280" y="40647"/>
                </a:cubicBezTo>
                <a:cubicBezTo>
                  <a:pt x="275052" y="40304"/>
                  <a:pt x="274938" y="39962"/>
                  <a:pt x="274709" y="39619"/>
                </a:cubicBezTo>
                <a:cubicBezTo>
                  <a:pt x="274481" y="39163"/>
                  <a:pt x="274367" y="38706"/>
                  <a:pt x="274253" y="38249"/>
                </a:cubicBezTo>
                <a:cubicBezTo>
                  <a:pt x="299257" y="54234"/>
                  <a:pt x="319352" y="76270"/>
                  <a:pt x="333054" y="101960"/>
                </a:cubicBezTo>
                <a:close/>
                <a:moveTo>
                  <a:pt x="329743" y="113606"/>
                </a:moveTo>
                <a:lnTo>
                  <a:pt x="302911" y="104015"/>
                </a:lnTo>
                <a:cubicBezTo>
                  <a:pt x="302340" y="103787"/>
                  <a:pt x="301655" y="103673"/>
                  <a:pt x="300970" y="103673"/>
                </a:cubicBezTo>
                <a:cubicBezTo>
                  <a:pt x="300742" y="103673"/>
                  <a:pt x="300513" y="103673"/>
                  <a:pt x="300399" y="103673"/>
                </a:cubicBezTo>
                <a:lnTo>
                  <a:pt x="291379" y="104586"/>
                </a:lnTo>
                <a:cubicBezTo>
                  <a:pt x="293206" y="103216"/>
                  <a:pt x="294576" y="101389"/>
                  <a:pt x="295375" y="99220"/>
                </a:cubicBezTo>
                <a:lnTo>
                  <a:pt x="297545" y="93168"/>
                </a:lnTo>
                <a:lnTo>
                  <a:pt x="303596" y="94196"/>
                </a:lnTo>
                <a:lnTo>
                  <a:pt x="329743" y="113606"/>
                </a:lnTo>
                <a:close/>
                <a:moveTo>
                  <a:pt x="211570" y="14615"/>
                </a:moveTo>
                <a:cubicBezTo>
                  <a:pt x="208487" y="15300"/>
                  <a:pt x="205632" y="16898"/>
                  <a:pt x="203349" y="19068"/>
                </a:cubicBezTo>
                <a:lnTo>
                  <a:pt x="191931" y="30143"/>
                </a:lnTo>
                <a:lnTo>
                  <a:pt x="187364" y="22607"/>
                </a:lnTo>
                <a:cubicBezTo>
                  <a:pt x="186451" y="21123"/>
                  <a:pt x="186108" y="19296"/>
                  <a:pt x="186451" y="17583"/>
                </a:cubicBezTo>
                <a:lnTo>
                  <a:pt x="187592" y="11418"/>
                </a:lnTo>
                <a:cubicBezTo>
                  <a:pt x="196156" y="11646"/>
                  <a:pt x="204719" y="12559"/>
                  <a:pt x="213054" y="14158"/>
                </a:cubicBezTo>
                <a:lnTo>
                  <a:pt x="211570" y="14615"/>
                </a:lnTo>
                <a:close/>
                <a:moveTo>
                  <a:pt x="165785" y="12217"/>
                </a:moveTo>
                <a:lnTo>
                  <a:pt x="169895" y="29343"/>
                </a:lnTo>
                <a:cubicBezTo>
                  <a:pt x="170466" y="31513"/>
                  <a:pt x="170238" y="33911"/>
                  <a:pt x="169324" y="35966"/>
                </a:cubicBezTo>
                <a:lnTo>
                  <a:pt x="166241" y="43045"/>
                </a:lnTo>
                <a:cubicBezTo>
                  <a:pt x="164985" y="45899"/>
                  <a:pt x="162588" y="48183"/>
                  <a:pt x="159733" y="49210"/>
                </a:cubicBezTo>
                <a:lnTo>
                  <a:pt x="99905" y="70447"/>
                </a:lnTo>
                <a:cubicBezTo>
                  <a:pt x="93967" y="72616"/>
                  <a:pt x="89286" y="77526"/>
                  <a:pt x="87574" y="83463"/>
                </a:cubicBezTo>
                <a:cubicBezTo>
                  <a:pt x="86546" y="80152"/>
                  <a:pt x="84262" y="77184"/>
                  <a:pt x="81180" y="75357"/>
                </a:cubicBezTo>
                <a:cubicBezTo>
                  <a:pt x="77754" y="73302"/>
                  <a:pt x="73872" y="72845"/>
                  <a:pt x="70105" y="73872"/>
                </a:cubicBezTo>
                <a:lnTo>
                  <a:pt x="58230" y="77069"/>
                </a:lnTo>
                <a:cubicBezTo>
                  <a:pt x="53206" y="78439"/>
                  <a:pt x="48982" y="81865"/>
                  <a:pt x="46127" y="87345"/>
                </a:cubicBezTo>
                <a:lnTo>
                  <a:pt x="45214" y="90542"/>
                </a:lnTo>
                <a:cubicBezTo>
                  <a:pt x="42245" y="96365"/>
                  <a:pt x="46356" y="103102"/>
                  <a:pt x="48982" y="107440"/>
                </a:cubicBezTo>
                <a:lnTo>
                  <a:pt x="73073" y="146489"/>
                </a:lnTo>
                <a:cubicBezTo>
                  <a:pt x="74672" y="149001"/>
                  <a:pt x="77983" y="149914"/>
                  <a:pt x="80609" y="148544"/>
                </a:cubicBezTo>
                <a:lnTo>
                  <a:pt x="85975" y="145690"/>
                </a:lnTo>
                <a:cubicBezTo>
                  <a:pt x="87003" y="145461"/>
                  <a:pt x="88030" y="145461"/>
                  <a:pt x="89058" y="145575"/>
                </a:cubicBezTo>
                <a:cubicBezTo>
                  <a:pt x="90085" y="145804"/>
                  <a:pt x="91113" y="146146"/>
                  <a:pt x="91912" y="146717"/>
                </a:cubicBezTo>
                <a:lnTo>
                  <a:pt x="125937" y="168639"/>
                </a:lnTo>
                <a:cubicBezTo>
                  <a:pt x="129020" y="170580"/>
                  <a:pt x="131303" y="173320"/>
                  <a:pt x="132788" y="176632"/>
                </a:cubicBezTo>
                <a:lnTo>
                  <a:pt x="136670" y="185652"/>
                </a:lnTo>
                <a:cubicBezTo>
                  <a:pt x="139181" y="191475"/>
                  <a:pt x="143634" y="196042"/>
                  <a:pt x="149343" y="198668"/>
                </a:cubicBezTo>
                <a:lnTo>
                  <a:pt x="160076" y="203577"/>
                </a:lnTo>
                <a:cubicBezTo>
                  <a:pt x="162245" y="204491"/>
                  <a:pt x="163729" y="206318"/>
                  <a:pt x="164415" y="208601"/>
                </a:cubicBezTo>
                <a:cubicBezTo>
                  <a:pt x="165100" y="210885"/>
                  <a:pt x="164757" y="213168"/>
                  <a:pt x="163501" y="215109"/>
                </a:cubicBezTo>
                <a:lnTo>
                  <a:pt x="143749" y="245823"/>
                </a:lnTo>
                <a:cubicBezTo>
                  <a:pt x="142835" y="247307"/>
                  <a:pt x="141693" y="248449"/>
                  <a:pt x="140323" y="249476"/>
                </a:cubicBezTo>
                <a:lnTo>
                  <a:pt x="126051" y="259981"/>
                </a:lnTo>
                <a:cubicBezTo>
                  <a:pt x="125024" y="260780"/>
                  <a:pt x="123996" y="261579"/>
                  <a:pt x="123083" y="262607"/>
                </a:cubicBezTo>
                <a:lnTo>
                  <a:pt x="101389" y="285442"/>
                </a:lnTo>
                <a:cubicBezTo>
                  <a:pt x="97050" y="290009"/>
                  <a:pt x="94310" y="295832"/>
                  <a:pt x="93397" y="302112"/>
                </a:cubicBezTo>
                <a:cubicBezTo>
                  <a:pt x="93397" y="302112"/>
                  <a:pt x="93397" y="302112"/>
                  <a:pt x="93397" y="302112"/>
                </a:cubicBezTo>
                <a:lnTo>
                  <a:pt x="90200" y="325404"/>
                </a:lnTo>
                <a:cubicBezTo>
                  <a:pt x="88259" y="324376"/>
                  <a:pt x="86203" y="323349"/>
                  <a:pt x="84491" y="322321"/>
                </a:cubicBezTo>
                <a:cubicBezTo>
                  <a:pt x="83577" y="321636"/>
                  <a:pt x="82664" y="321065"/>
                  <a:pt x="81751" y="320380"/>
                </a:cubicBezTo>
                <a:cubicBezTo>
                  <a:pt x="81636" y="319467"/>
                  <a:pt x="81408" y="318211"/>
                  <a:pt x="81066" y="316727"/>
                </a:cubicBezTo>
                <a:cubicBezTo>
                  <a:pt x="81066" y="316498"/>
                  <a:pt x="80951" y="316156"/>
                  <a:pt x="80951" y="315927"/>
                </a:cubicBezTo>
                <a:cubicBezTo>
                  <a:pt x="80837" y="315242"/>
                  <a:pt x="80609" y="314443"/>
                  <a:pt x="80495" y="313530"/>
                </a:cubicBezTo>
                <a:cubicBezTo>
                  <a:pt x="80380" y="313073"/>
                  <a:pt x="80380" y="312730"/>
                  <a:pt x="80266" y="312274"/>
                </a:cubicBezTo>
                <a:cubicBezTo>
                  <a:pt x="80152" y="311474"/>
                  <a:pt x="79924" y="310561"/>
                  <a:pt x="79695" y="309533"/>
                </a:cubicBezTo>
                <a:cubicBezTo>
                  <a:pt x="79581" y="308848"/>
                  <a:pt x="79353" y="308049"/>
                  <a:pt x="79239" y="307250"/>
                </a:cubicBezTo>
                <a:cubicBezTo>
                  <a:pt x="79010" y="306222"/>
                  <a:pt x="78782" y="305081"/>
                  <a:pt x="78554" y="303939"/>
                </a:cubicBezTo>
                <a:cubicBezTo>
                  <a:pt x="78325" y="303025"/>
                  <a:pt x="78097" y="301998"/>
                  <a:pt x="77869" y="300970"/>
                </a:cubicBezTo>
                <a:cubicBezTo>
                  <a:pt x="77640" y="299828"/>
                  <a:pt x="77412" y="298572"/>
                  <a:pt x="77069" y="297317"/>
                </a:cubicBezTo>
                <a:cubicBezTo>
                  <a:pt x="76841" y="295946"/>
                  <a:pt x="76498" y="294462"/>
                  <a:pt x="76156" y="292978"/>
                </a:cubicBezTo>
                <a:cubicBezTo>
                  <a:pt x="75813" y="291608"/>
                  <a:pt x="75585" y="290238"/>
                  <a:pt x="75242" y="288753"/>
                </a:cubicBezTo>
                <a:cubicBezTo>
                  <a:pt x="74672" y="285785"/>
                  <a:pt x="73987" y="282588"/>
                  <a:pt x="73187" y="279048"/>
                </a:cubicBezTo>
                <a:cubicBezTo>
                  <a:pt x="72616" y="276422"/>
                  <a:pt x="72616" y="273682"/>
                  <a:pt x="73073" y="271056"/>
                </a:cubicBezTo>
                <a:cubicBezTo>
                  <a:pt x="80380" y="232578"/>
                  <a:pt x="79924" y="230751"/>
                  <a:pt x="79695" y="229153"/>
                </a:cubicBezTo>
                <a:cubicBezTo>
                  <a:pt x="79353" y="227554"/>
                  <a:pt x="79010" y="225728"/>
                  <a:pt x="58459" y="197069"/>
                </a:cubicBezTo>
                <a:cubicBezTo>
                  <a:pt x="56175" y="193872"/>
                  <a:pt x="55033" y="190219"/>
                  <a:pt x="55033" y="186337"/>
                </a:cubicBezTo>
                <a:lnTo>
                  <a:pt x="55033" y="179829"/>
                </a:lnTo>
                <a:cubicBezTo>
                  <a:pt x="55033" y="177202"/>
                  <a:pt x="55718" y="174576"/>
                  <a:pt x="57088" y="172293"/>
                </a:cubicBezTo>
                <a:lnTo>
                  <a:pt x="69876" y="150599"/>
                </a:lnTo>
                <a:cubicBezTo>
                  <a:pt x="71132" y="148544"/>
                  <a:pt x="70904" y="145918"/>
                  <a:pt x="69419" y="144091"/>
                </a:cubicBezTo>
                <a:cubicBezTo>
                  <a:pt x="63368" y="136670"/>
                  <a:pt x="56403" y="127193"/>
                  <a:pt x="55033" y="124110"/>
                </a:cubicBezTo>
                <a:cubicBezTo>
                  <a:pt x="55033" y="120799"/>
                  <a:pt x="52635" y="116689"/>
                  <a:pt x="43616" y="108354"/>
                </a:cubicBezTo>
                <a:cubicBezTo>
                  <a:pt x="42588" y="107440"/>
                  <a:pt x="41789" y="106299"/>
                  <a:pt x="41332" y="105043"/>
                </a:cubicBezTo>
                <a:lnTo>
                  <a:pt x="36422" y="93397"/>
                </a:lnTo>
                <a:cubicBezTo>
                  <a:pt x="64396" y="47383"/>
                  <a:pt x="112350" y="17355"/>
                  <a:pt x="165785" y="12217"/>
                </a:cubicBezTo>
                <a:close/>
                <a:moveTo>
                  <a:pt x="11532" y="182226"/>
                </a:moveTo>
                <a:cubicBezTo>
                  <a:pt x="11532" y="155737"/>
                  <a:pt x="17697" y="129591"/>
                  <a:pt x="29458" y="106070"/>
                </a:cubicBezTo>
                <a:lnTo>
                  <a:pt x="30942" y="109610"/>
                </a:lnTo>
                <a:cubicBezTo>
                  <a:pt x="32084" y="112350"/>
                  <a:pt x="33796" y="114748"/>
                  <a:pt x="35966" y="116803"/>
                </a:cubicBezTo>
                <a:cubicBezTo>
                  <a:pt x="39505" y="120114"/>
                  <a:pt x="41675" y="122398"/>
                  <a:pt x="42816" y="123882"/>
                </a:cubicBezTo>
                <a:cubicBezTo>
                  <a:pt x="43159" y="124339"/>
                  <a:pt x="43501" y="124795"/>
                  <a:pt x="43616" y="125024"/>
                </a:cubicBezTo>
                <a:cubicBezTo>
                  <a:pt x="43730" y="127536"/>
                  <a:pt x="45671" y="132673"/>
                  <a:pt x="58116" y="148202"/>
                </a:cubicBezTo>
                <a:lnTo>
                  <a:pt x="47383" y="166470"/>
                </a:lnTo>
                <a:cubicBezTo>
                  <a:pt x="44986" y="170466"/>
                  <a:pt x="43730" y="175147"/>
                  <a:pt x="43730" y="179829"/>
                </a:cubicBezTo>
                <a:lnTo>
                  <a:pt x="43730" y="186337"/>
                </a:lnTo>
                <a:cubicBezTo>
                  <a:pt x="43730" y="192616"/>
                  <a:pt x="45671" y="198554"/>
                  <a:pt x="49324" y="203691"/>
                </a:cubicBezTo>
                <a:cubicBezTo>
                  <a:pt x="61199" y="220247"/>
                  <a:pt x="66908" y="228810"/>
                  <a:pt x="68506" y="231551"/>
                </a:cubicBezTo>
                <a:cubicBezTo>
                  <a:pt x="68164" y="234862"/>
                  <a:pt x="66337" y="246165"/>
                  <a:pt x="62112" y="269001"/>
                </a:cubicBezTo>
                <a:cubicBezTo>
                  <a:pt x="61313" y="273111"/>
                  <a:pt x="61427" y="277336"/>
                  <a:pt x="62226" y="281446"/>
                </a:cubicBezTo>
                <a:cubicBezTo>
                  <a:pt x="62797" y="284415"/>
                  <a:pt x="63482" y="287155"/>
                  <a:pt x="64053" y="289895"/>
                </a:cubicBezTo>
                <a:cubicBezTo>
                  <a:pt x="64053" y="290009"/>
                  <a:pt x="64053" y="290123"/>
                  <a:pt x="64167" y="290123"/>
                </a:cubicBezTo>
                <a:cubicBezTo>
                  <a:pt x="64738" y="292635"/>
                  <a:pt x="65195" y="295033"/>
                  <a:pt x="65652" y="297317"/>
                </a:cubicBezTo>
                <a:cubicBezTo>
                  <a:pt x="65766" y="298116"/>
                  <a:pt x="65994" y="298801"/>
                  <a:pt x="66108" y="299486"/>
                </a:cubicBezTo>
                <a:cubicBezTo>
                  <a:pt x="66451" y="300970"/>
                  <a:pt x="66679" y="302454"/>
                  <a:pt x="67022" y="303825"/>
                </a:cubicBezTo>
                <a:cubicBezTo>
                  <a:pt x="67364" y="305651"/>
                  <a:pt x="67821" y="307478"/>
                  <a:pt x="68049" y="309077"/>
                </a:cubicBezTo>
                <a:cubicBezTo>
                  <a:pt x="31855" y="276765"/>
                  <a:pt x="11532" y="231322"/>
                  <a:pt x="11532" y="182226"/>
                </a:cubicBezTo>
                <a:close/>
                <a:moveTo>
                  <a:pt x="182340" y="353149"/>
                </a:moveTo>
                <a:cubicBezTo>
                  <a:pt x="153568" y="353149"/>
                  <a:pt x="125594" y="346070"/>
                  <a:pt x="100704" y="332369"/>
                </a:cubicBezTo>
                <a:lnTo>
                  <a:pt x="104700" y="303710"/>
                </a:lnTo>
                <a:cubicBezTo>
                  <a:pt x="104928" y="302454"/>
                  <a:pt x="105385" y="301199"/>
                  <a:pt x="105842" y="299943"/>
                </a:cubicBezTo>
                <a:cubicBezTo>
                  <a:pt x="106755" y="297545"/>
                  <a:pt x="107897" y="295261"/>
                  <a:pt x="109724" y="293320"/>
                </a:cubicBezTo>
                <a:lnTo>
                  <a:pt x="131417" y="270371"/>
                </a:lnTo>
                <a:cubicBezTo>
                  <a:pt x="131874" y="269914"/>
                  <a:pt x="132331" y="269457"/>
                  <a:pt x="132902" y="269115"/>
                </a:cubicBezTo>
                <a:lnTo>
                  <a:pt x="147174" y="258611"/>
                </a:lnTo>
                <a:cubicBezTo>
                  <a:pt x="149686" y="256784"/>
                  <a:pt x="151741" y="254500"/>
                  <a:pt x="153454" y="251874"/>
                </a:cubicBezTo>
                <a:lnTo>
                  <a:pt x="173206" y="221161"/>
                </a:lnTo>
                <a:cubicBezTo>
                  <a:pt x="176289" y="216479"/>
                  <a:pt x="177088" y="210656"/>
                  <a:pt x="175490" y="205290"/>
                </a:cubicBezTo>
                <a:cubicBezTo>
                  <a:pt x="173891" y="199924"/>
                  <a:pt x="170123" y="195471"/>
                  <a:pt x="164985" y="193187"/>
                </a:cubicBezTo>
                <a:lnTo>
                  <a:pt x="154253" y="188278"/>
                </a:lnTo>
                <a:cubicBezTo>
                  <a:pt x="151170" y="186793"/>
                  <a:pt x="148658" y="184281"/>
                  <a:pt x="147288" y="181199"/>
                </a:cubicBezTo>
                <a:lnTo>
                  <a:pt x="143406" y="172179"/>
                </a:lnTo>
                <a:cubicBezTo>
                  <a:pt x="141122" y="166812"/>
                  <a:pt x="137240" y="162245"/>
                  <a:pt x="132331" y="159048"/>
                </a:cubicBezTo>
                <a:lnTo>
                  <a:pt x="98306" y="137126"/>
                </a:lnTo>
                <a:cubicBezTo>
                  <a:pt x="93625" y="134044"/>
                  <a:pt x="87802" y="133244"/>
                  <a:pt x="82436" y="134843"/>
                </a:cubicBezTo>
                <a:cubicBezTo>
                  <a:pt x="82093" y="134957"/>
                  <a:pt x="81751" y="135071"/>
                  <a:pt x="81408" y="135300"/>
                </a:cubicBezTo>
                <a:lnTo>
                  <a:pt x="80266" y="135985"/>
                </a:lnTo>
                <a:lnTo>
                  <a:pt x="58573" y="101161"/>
                </a:lnTo>
                <a:cubicBezTo>
                  <a:pt x="57888" y="100019"/>
                  <a:pt x="55604" y="96365"/>
                  <a:pt x="55718" y="94881"/>
                </a:cubicBezTo>
                <a:lnTo>
                  <a:pt x="56632" y="91798"/>
                </a:lnTo>
                <a:cubicBezTo>
                  <a:pt x="57545" y="89971"/>
                  <a:pt x="59258" y="88601"/>
                  <a:pt x="61199" y="88145"/>
                </a:cubicBezTo>
                <a:lnTo>
                  <a:pt x="73073" y="84948"/>
                </a:lnTo>
                <a:cubicBezTo>
                  <a:pt x="74101" y="84719"/>
                  <a:pt x="74900" y="85062"/>
                  <a:pt x="75357" y="85290"/>
                </a:cubicBezTo>
                <a:cubicBezTo>
                  <a:pt x="75813" y="85518"/>
                  <a:pt x="76498" y="86089"/>
                  <a:pt x="76727" y="87117"/>
                </a:cubicBezTo>
                <a:lnTo>
                  <a:pt x="77640" y="90885"/>
                </a:lnTo>
                <a:cubicBezTo>
                  <a:pt x="78668" y="95452"/>
                  <a:pt x="81408" y="99676"/>
                  <a:pt x="85176" y="102759"/>
                </a:cubicBezTo>
                <a:cubicBezTo>
                  <a:pt x="87003" y="104358"/>
                  <a:pt x="89629" y="104700"/>
                  <a:pt x="91912" y="103901"/>
                </a:cubicBezTo>
                <a:cubicBezTo>
                  <a:pt x="94196" y="103102"/>
                  <a:pt x="95908" y="101047"/>
                  <a:pt x="96365" y="98649"/>
                </a:cubicBezTo>
                <a:lnTo>
                  <a:pt x="98306" y="87574"/>
                </a:lnTo>
                <a:cubicBezTo>
                  <a:pt x="98877" y="84719"/>
                  <a:pt x="100932" y="82207"/>
                  <a:pt x="103673" y="81294"/>
                </a:cubicBezTo>
                <a:lnTo>
                  <a:pt x="163501" y="60057"/>
                </a:lnTo>
                <a:cubicBezTo>
                  <a:pt x="169438" y="58002"/>
                  <a:pt x="174234" y="53435"/>
                  <a:pt x="176746" y="47612"/>
                </a:cubicBezTo>
                <a:lnTo>
                  <a:pt x="179828" y="40533"/>
                </a:lnTo>
                <a:cubicBezTo>
                  <a:pt x="180628" y="38706"/>
                  <a:pt x="181084" y="36765"/>
                  <a:pt x="181427" y="34824"/>
                </a:cubicBezTo>
                <a:lnTo>
                  <a:pt x="182911" y="37222"/>
                </a:lnTo>
                <a:cubicBezTo>
                  <a:pt x="184510" y="39962"/>
                  <a:pt x="187250" y="41675"/>
                  <a:pt x="190447" y="42131"/>
                </a:cubicBezTo>
                <a:cubicBezTo>
                  <a:pt x="190904" y="42131"/>
                  <a:pt x="191360" y="42245"/>
                  <a:pt x="191817" y="42245"/>
                </a:cubicBezTo>
                <a:cubicBezTo>
                  <a:pt x="192616" y="42245"/>
                  <a:pt x="193301" y="42017"/>
                  <a:pt x="193986" y="41789"/>
                </a:cubicBezTo>
                <a:cubicBezTo>
                  <a:pt x="194443" y="41675"/>
                  <a:pt x="194900" y="41675"/>
                  <a:pt x="195242" y="41560"/>
                </a:cubicBezTo>
                <a:cubicBezTo>
                  <a:pt x="196612" y="41104"/>
                  <a:pt x="197868" y="40304"/>
                  <a:pt x="199010" y="39277"/>
                </a:cubicBezTo>
                <a:lnTo>
                  <a:pt x="211341" y="27288"/>
                </a:lnTo>
                <a:cubicBezTo>
                  <a:pt x="212140" y="26489"/>
                  <a:pt x="213168" y="26032"/>
                  <a:pt x="214196" y="25690"/>
                </a:cubicBezTo>
                <a:lnTo>
                  <a:pt x="218306" y="24776"/>
                </a:lnTo>
                <a:cubicBezTo>
                  <a:pt x="220247" y="24320"/>
                  <a:pt x="222074" y="23520"/>
                  <a:pt x="223901" y="22607"/>
                </a:cubicBezTo>
                <a:cubicBezTo>
                  <a:pt x="224357" y="22379"/>
                  <a:pt x="224700" y="22150"/>
                  <a:pt x="225157" y="21922"/>
                </a:cubicBezTo>
                <a:cubicBezTo>
                  <a:pt x="226869" y="20894"/>
                  <a:pt x="228468" y="19638"/>
                  <a:pt x="229952" y="18268"/>
                </a:cubicBezTo>
                <a:cubicBezTo>
                  <a:pt x="229952" y="18268"/>
                  <a:pt x="230066" y="18268"/>
                  <a:pt x="230066" y="18154"/>
                </a:cubicBezTo>
                <a:cubicBezTo>
                  <a:pt x="241027" y="21351"/>
                  <a:pt x="251646" y="25576"/>
                  <a:pt x="261807" y="30942"/>
                </a:cubicBezTo>
                <a:cubicBezTo>
                  <a:pt x="261807" y="31284"/>
                  <a:pt x="261807" y="31627"/>
                  <a:pt x="261807" y="31970"/>
                </a:cubicBezTo>
                <a:lnTo>
                  <a:pt x="262264" y="37450"/>
                </a:lnTo>
                <a:cubicBezTo>
                  <a:pt x="262835" y="44186"/>
                  <a:pt x="266831" y="50238"/>
                  <a:pt x="272882" y="53435"/>
                </a:cubicBezTo>
                <a:lnTo>
                  <a:pt x="280190" y="57317"/>
                </a:lnTo>
                <a:cubicBezTo>
                  <a:pt x="282245" y="58344"/>
                  <a:pt x="283729" y="60171"/>
                  <a:pt x="284414" y="62341"/>
                </a:cubicBezTo>
                <a:lnTo>
                  <a:pt x="286470" y="68849"/>
                </a:lnTo>
                <a:lnTo>
                  <a:pt x="275737" y="71589"/>
                </a:lnTo>
                <a:cubicBezTo>
                  <a:pt x="273682" y="72160"/>
                  <a:pt x="271741" y="73073"/>
                  <a:pt x="269914" y="74329"/>
                </a:cubicBezTo>
                <a:lnTo>
                  <a:pt x="263977" y="78782"/>
                </a:lnTo>
                <a:cubicBezTo>
                  <a:pt x="258725" y="82436"/>
                  <a:pt x="257583" y="89515"/>
                  <a:pt x="261236" y="94767"/>
                </a:cubicBezTo>
                <a:lnTo>
                  <a:pt x="266032" y="101617"/>
                </a:lnTo>
                <a:cubicBezTo>
                  <a:pt x="267745" y="104129"/>
                  <a:pt x="270371" y="105842"/>
                  <a:pt x="273225" y="106641"/>
                </a:cubicBezTo>
                <a:lnTo>
                  <a:pt x="272768" y="106641"/>
                </a:lnTo>
                <a:cubicBezTo>
                  <a:pt x="271170" y="106870"/>
                  <a:pt x="269571" y="107098"/>
                  <a:pt x="267973" y="107555"/>
                </a:cubicBezTo>
                <a:cubicBezTo>
                  <a:pt x="263292" y="108811"/>
                  <a:pt x="259067" y="111094"/>
                  <a:pt x="255413" y="114291"/>
                </a:cubicBezTo>
                <a:lnTo>
                  <a:pt x="251646" y="117602"/>
                </a:lnTo>
                <a:cubicBezTo>
                  <a:pt x="242740" y="125480"/>
                  <a:pt x="237145" y="136784"/>
                  <a:pt x="236460" y="148658"/>
                </a:cubicBezTo>
                <a:lnTo>
                  <a:pt x="234976" y="174234"/>
                </a:lnTo>
                <a:cubicBezTo>
                  <a:pt x="234747" y="179143"/>
                  <a:pt x="236688" y="183939"/>
                  <a:pt x="240342" y="187250"/>
                </a:cubicBezTo>
                <a:lnTo>
                  <a:pt x="256784" y="201865"/>
                </a:lnTo>
                <a:cubicBezTo>
                  <a:pt x="261122" y="205747"/>
                  <a:pt x="266603" y="208030"/>
                  <a:pt x="272426" y="208373"/>
                </a:cubicBezTo>
                <a:lnTo>
                  <a:pt x="293092" y="209515"/>
                </a:lnTo>
                <a:cubicBezTo>
                  <a:pt x="295718" y="209629"/>
                  <a:pt x="297659" y="211798"/>
                  <a:pt x="297545" y="214424"/>
                </a:cubicBezTo>
                <a:lnTo>
                  <a:pt x="296289" y="254386"/>
                </a:lnTo>
                <a:cubicBezTo>
                  <a:pt x="296289" y="255299"/>
                  <a:pt x="296060" y="256213"/>
                  <a:pt x="295832" y="257126"/>
                </a:cubicBezTo>
                <a:lnTo>
                  <a:pt x="279048" y="308506"/>
                </a:lnTo>
                <a:cubicBezTo>
                  <a:pt x="277564" y="313187"/>
                  <a:pt x="276993" y="317983"/>
                  <a:pt x="277335" y="322778"/>
                </a:cubicBezTo>
                <a:lnTo>
                  <a:pt x="277450" y="324148"/>
                </a:lnTo>
                <a:cubicBezTo>
                  <a:pt x="249248" y="343101"/>
                  <a:pt x="216479" y="353149"/>
                  <a:pt x="182340" y="353149"/>
                </a:cubicBezTo>
                <a:close/>
                <a:moveTo>
                  <a:pt x="289096" y="315585"/>
                </a:moveTo>
                <a:cubicBezTo>
                  <a:pt x="289324" y="314443"/>
                  <a:pt x="289552" y="313187"/>
                  <a:pt x="289895" y="312045"/>
                </a:cubicBezTo>
                <a:lnTo>
                  <a:pt x="306679" y="260666"/>
                </a:lnTo>
                <a:cubicBezTo>
                  <a:pt x="307364" y="258725"/>
                  <a:pt x="307706" y="256670"/>
                  <a:pt x="307706" y="254729"/>
                </a:cubicBezTo>
                <a:lnTo>
                  <a:pt x="308962" y="214767"/>
                </a:lnTo>
                <a:cubicBezTo>
                  <a:pt x="309191" y="205975"/>
                  <a:pt x="302568" y="198668"/>
                  <a:pt x="293777" y="198211"/>
                </a:cubicBezTo>
                <a:lnTo>
                  <a:pt x="273111" y="197069"/>
                </a:lnTo>
                <a:cubicBezTo>
                  <a:pt x="269914" y="196841"/>
                  <a:pt x="266831" y="195585"/>
                  <a:pt x="264433" y="193530"/>
                </a:cubicBezTo>
                <a:lnTo>
                  <a:pt x="247992" y="178915"/>
                </a:lnTo>
                <a:cubicBezTo>
                  <a:pt x="246850" y="177888"/>
                  <a:pt x="246279" y="176517"/>
                  <a:pt x="246393" y="175033"/>
                </a:cubicBezTo>
                <a:lnTo>
                  <a:pt x="247878" y="149457"/>
                </a:lnTo>
                <a:cubicBezTo>
                  <a:pt x="247992" y="147288"/>
                  <a:pt x="248334" y="145005"/>
                  <a:pt x="248905" y="142949"/>
                </a:cubicBezTo>
                <a:cubicBezTo>
                  <a:pt x="250618" y="136556"/>
                  <a:pt x="254157" y="130732"/>
                  <a:pt x="259181" y="126394"/>
                </a:cubicBezTo>
                <a:lnTo>
                  <a:pt x="262949" y="123083"/>
                </a:lnTo>
                <a:cubicBezTo>
                  <a:pt x="266032" y="120342"/>
                  <a:pt x="269914" y="118630"/>
                  <a:pt x="274024" y="118287"/>
                </a:cubicBezTo>
                <a:lnTo>
                  <a:pt x="300285" y="115547"/>
                </a:lnTo>
                <a:lnTo>
                  <a:pt x="333282" y="127307"/>
                </a:lnTo>
                <a:cubicBezTo>
                  <a:pt x="335109" y="127992"/>
                  <a:pt x="336936" y="128221"/>
                  <a:pt x="338762" y="128106"/>
                </a:cubicBezTo>
                <a:cubicBezTo>
                  <a:pt x="339448" y="128106"/>
                  <a:pt x="340018" y="127764"/>
                  <a:pt x="340703" y="127764"/>
                </a:cubicBezTo>
                <a:cubicBezTo>
                  <a:pt x="341845" y="127536"/>
                  <a:pt x="342873" y="127536"/>
                  <a:pt x="343900" y="127079"/>
                </a:cubicBezTo>
                <a:cubicBezTo>
                  <a:pt x="349952" y="144662"/>
                  <a:pt x="353149" y="163387"/>
                  <a:pt x="353149" y="182569"/>
                </a:cubicBezTo>
                <a:cubicBezTo>
                  <a:pt x="353149" y="234291"/>
                  <a:pt x="329400" y="283273"/>
                  <a:pt x="289096" y="315585"/>
                </a:cubicBezTo>
                <a:close/>
              </a:path>
            </a:pathLst>
          </a:custGeom>
          <a:solidFill>
            <a:srgbClr val="000000"/>
          </a:solidFill>
          <a:ln w="112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pic>
        <p:nvPicPr>
          <p:cNvPr id="13" name="Graphic 42">
            <a:extLst>
              <a:ext uri="{FF2B5EF4-FFF2-40B4-BE49-F238E27FC236}">
                <a16:creationId xmlns:a16="http://schemas.microsoft.com/office/drawing/2014/main" id="{4D2B8905-4822-2E95-0872-F39F3D4043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658" y="4157422"/>
            <a:ext cx="524850" cy="448043"/>
          </a:xfrm>
          <a:prstGeom prst="rect">
            <a:avLst/>
          </a:prstGeom>
        </p:spPr>
      </p:pic>
      <p:sp>
        <p:nvSpPr>
          <p:cNvPr id="17" name="Tijdelijke aanduiding voor tekst 5">
            <a:extLst>
              <a:ext uri="{FF2B5EF4-FFF2-40B4-BE49-F238E27FC236}">
                <a16:creationId xmlns:a16="http://schemas.microsoft.com/office/drawing/2014/main" id="{EFA15185-F520-341B-1D41-C97EBB25D63D}"/>
              </a:ext>
            </a:extLst>
          </p:cNvPr>
          <p:cNvSpPr>
            <a:spLocks noGrp="1"/>
          </p:cNvSpPr>
          <p:nvPr/>
        </p:nvSpPr>
        <p:spPr>
          <a:xfrm>
            <a:off x="371475" y="3401779"/>
            <a:ext cx="8640000" cy="576000"/>
          </a:xfrm>
          <a:prstGeom prst="rect">
            <a:avLst/>
          </a:prstGeom>
          <a:solidFill>
            <a:schemeClr val="tx2"/>
          </a:solidFill>
        </p:spPr>
        <p:txBody>
          <a:bodyPr vert="horz" lIns="1188000" tIns="36000" rIns="180000" bIns="36000" rtlCol="0" anchor="ctr">
            <a:noAutofit/>
          </a:bodyPr>
          <a:lstStyle>
            <a:lvl1pPr marL="0" marR="0" indent="0" algn="l" defTabSz="914400" rtl="0" eaLnBrk="1" fontAlgn="auto" latinLnBrk="0" hangingPunct="1">
              <a:lnSpc>
                <a:spcPct val="90000"/>
              </a:lnSpc>
              <a:spcBef>
                <a:spcPts val="300"/>
              </a:spcBef>
              <a:spcAft>
                <a:spcPts val="0"/>
              </a:spcAft>
              <a:buClr>
                <a:schemeClr val="tx1"/>
              </a:buClr>
              <a:buSzPct val="75000"/>
              <a:buFont typeface="Arial" panose="020B0604020202020204" pitchFamily="34" charset="0"/>
              <a:buNone/>
              <a:tabLst/>
              <a:defRPr sz="1800" kern="1200" cap="none" spc="0" baseline="0">
                <a:solidFill>
                  <a:schemeClr val="tx1"/>
                </a:solidFill>
                <a:latin typeface="Flanders Art Sans" panose="00000500000000000000" pitchFamily="50" charset="0"/>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6"/>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152000" marR="0" indent="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None/>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latin typeface="Flanders Art Sans"/>
              </a:rPr>
              <a:t>Pensioen en specifieke doelgroepen</a:t>
            </a:r>
            <a:endParaRPr lang="nl-NL"/>
          </a:p>
        </p:txBody>
      </p:sp>
      <p:pic>
        <p:nvPicPr>
          <p:cNvPr id="18" name="Graphic 41">
            <a:extLst>
              <a:ext uri="{FF2B5EF4-FFF2-40B4-BE49-F238E27FC236}">
                <a16:creationId xmlns:a16="http://schemas.microsoft.com/office/drawing/2014/main" id="{941F839A-CC17-D7D1-733B-4D37E52EBF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3349" y="3460651"/>
            <a:ext cx="473584" cy="473584"/>
          </a:xfrm>
          <a:prstGeom prst="rect">
            <a:avLst/>
          </a:prstGeom>
        </p:spPr>
      </p:pic>
    </p:spTree>
    <p:extLst>
      <p:ext uri="{BB962C8B-B14F-4D97-AF65-F5344CB8AC3E}">
        <p14:creationId xmlns:p14="http://schemas.microsoft.com/office/powerpoint/2010/main" val="147926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Afbeelding met tekst, elektronica, toetsenbord&#10;&#10;Automatisch gegenereerde beschrijving">
            <a:extLst>
              <a:ext uri="{FF2B5EF4-FFF2-40B4-BE49-F238E27FC236}">
                <a16:creationId xmlns:a16="http://schemas.microsoft.com/office/drawing/2014/main" id="{8921EDAF-F918-4B60-8E42-F60C04EAEF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4" b="8984"/>
          <a:stretch>
            <a:fillRect/>
          </a:stretch>
        </p:blipFill>
        <p:spPr/>
      </p:pic>
      <p:sp>
        <p:nvSpPr>
          <p:cNvPr id="16" name="Tijdelijke aanduiding voor tekst 15">
            <a:extLst>
              <a:ext uri="{FF2B5EF4-FFF2-40B4-BE49-F238E27FC236}">
                <a16:creationId xmlns:a16="http://schemas.microsoft.com/office/drawing/2014/main" id="{BF86E796-D8DE-4447-AA63-46754D5A3C6B}"/>
              </a:ext>
            </a:extLst>
          </p:cNvPr>
          <p:cNvSpPr>
            <a:spLocks noGrp="1"/>
          </p:cNvSpPr>
          <p:nvPr>
            <p:ph type="body" sz="quarter" idx="13"/>
          </p:nvPr>
        </p:nvSpPr>
        <p:spPr/>
        <p:txBody>
          <a:bodyPr/>
          <a:lstStyle/>
          <a:p>
            <a:r>
              <a:rPr lang="nl-BE">
                <a:latin typeface="Flanders Art Sans"/>
              </a:rPr>
              <a:t>HR-infonetwerk </a:t>
            </a:r>
          </a:p>
        </p:txBody>
      </p:sp>
      <p:sp>
        <p:nvSpPr>
          <p:cNvPr id="4" name="Titel 3">
            <a:extLst>
              <a:ext uri="{FF2B5EF4-FFF2-40B4-BE49-F238E27FC236}">
                <a16:creationId xmlns:a16="http://schemas.microsoft.com/office/drawing/2014/main" id="{F85864BA-B388-4FF4-90BB-09BA8C893EE4}"/>
              </a:ext>
            </a:extLst>
          </p:cNvPr>
          <p:cNvSpPr>
            <a:spLocks noGrp="1"/>
          </p:cNvSpPr>
          <p:nvPr>
            <p:ph type="title"/>
          </p:nvPr>
        </p:nvSpPr>
        <p:spPr>
          <a:xfrm>
            <a:off x="0" y="425302"/>
            <a:ext cx="12100560" cy="1215958"/>
          </a:xfrm>
        </p:spPr>
        <p:txBody>
          <a:bodyPr/>
          <a:lstStyle/>
          <a:p>
            <a:r>
              <a:rPr lang="nl-BE"/>
              <a:t>HR-agenda vooruitzicht</a:t>
            </a:r>
          </a:p>
        </p:txBody>
      </p:sp>
      <p:sp>
        <p:nvSpPr>
          <p:cNvPr id="7" name="Tijdelijke aanduiding voor tekst 6">
            <a:extLst>
              <a:ext uri="{FF2B5EF4-FFF2-40B4-BE49-F238E27FC236}">
                <a16:creationId xmlns:a16="http://schemas.microsoft.com/office/drawing/2014/main" id="{AC0B3538-7703-491B-AC7D-4F29769453BA}"/>
              </a:ext>
            </a:extLst>
          </p:cNvPr>
          <p:cNvSpPr>
            <a:spLocks noGrp="1"/>
          </p:cNvSpPr>
          <p:nvPr>
            <p:ph type="body" sz="quarter" idx="14"/>
          </p:nvPr>
        </p:nvSpPr>
        <p:spPr/>
        <p:txBody>
          <a:bodyPr/>
          <a:lstStyle/>
          <a:p>
            <a:endParaRPr lang="nl-BE"/>
          </a:p>
        </p:txBody>
      </p:sp>
      <p:sp>
        <p:nvSpPr>
          <p:cNvPr id="8" name="Tijdelijke aanduiding voor tekst 7">
            <a:extLst>
              <a:ext uri="{FF2B5EF4-FFF2-40B4-BE49-F238E27FC236}">
                <a16:creationId xmlns:a16="http://schemas.microsoft.com/office/drawing/2014/main" id="{80C57120-9BE5-44DC-9E43-670262020AF7}"/>
              </a:ext>
            </a:extLst>
          </p:cNvPr>
          <p:cNvSpPr>
            <a:spLocks noGrp="1"/>
          </p:cNvSpPr>
          <p:nvPr>
            <p:ph type="body" sz="quarter" idx="15"/>
          </p:nvPr>
        </p:nvSpPr>
        <p:spPr/>
        <p:txBody>
          <a:bodyPr/>
          <a:lstStyle/>
          <a:p>
            <a:r>
              <a:rPr lang="nl-BE">
                <a:latin typeface="Flanders Art Sans"/>
              </a:rPr>
              <a:t>Webinars vrijwillige salarisoverstap</a:t>
            </a:r>
          </a:p>
        </p:txBody>
      </p:sp>
      <p:sp>
        <p:nvSpPr>
          <p:cNvPr id="9" name="Tijdelijke aanduiding voor tekst 8">
            <a:extLst>
              <a:ext uri="{FF2B5EF4-FFF2-40B4-BE49-F238E27FC236}">
                <a16:creationId xmlns:a16="http://schemas.microsoft.com/office/drawing/2014/main" id="{44051EAB-8B83-4898-ACAB-597F680F98F3}"/>
              </a:ext>
            </a:extLst>
          </p:cNvPr>
          <p:cNvSpPr>
            <a:spLocks noGrp="1"/>
          </p:cNvSpPr>
          <p:nvPr>
            <p:ph type="body" sz="quarter" idx="16"/>
          </p:nvPr>
        </p:nvSpPr>
        <p:spPr/>
        <p:txBody>
          <a:bodyPr/>
          <a:lstStyle/>
          <a:p>
            <a:endParaRPr lang="nl-BE"/>
          </a:p>
        </p:txBody>
      </p:sp>
      <p:sp>
        <p:nvSpPr>
          <p:cNvPr id="10" name="Tijdelijke aanduiding voor tekst 9">
            <a:extLst>
              <a:ext uri="{FF2B5EF4-FFF2-40B4-BE49-F238E27FC236}">
                <a16:creationId xmlns:a16="http://schemas.microsoft.com/office/drawing/2014/main" id="{52529ED1-5A7B-4987-8A15-87E83F577781}"/>
              </a:ext>
            </a:extLst>
          </p:cNvPr>
          <p:cNvSpPr>
            <a:spLocks noGrp="1"/>
          </p:cNvSpPr>
          <p:nvPr>
            <p:ph type="body" sz="quarter" idx="17"/>
          </p:nvPr>
        </p:nvSpPr>
        <p:spPr/>
        <p:txBody>
          <a:bodyPr/>
          <a:lstStyle/>
          <a:p>
            <a:r>
              <a:rPr lang="nl-BE">
                <a:latin typeface="Flanders Art Sans"/>
              </a:rPr>
              <a:t>HRBP-netwerkdag in Mechelen</a:t>
            </a:r>
            <a:endParaRPr lang="nl-BE"/>
          </a:p>
        </p:txBody>
      </p:sp>
      <p:sp>
        <p:nvSpPr>
          <p:cNvPr id="11" name="Tijdelijke aanduiding voor tekst 10">
            <a:extLst>
              <a:ext uri="{FF2B5EF4-FFF2-40B4-BE49-F238E27FC236}">
                <a16:creationId xmlns:a16="http://schemas.microsoft.com/office/drawing/2014/main" id="{BC06D528-5B0A-4D63-BB06-08C1DD083CD3}"/>
              </a:ext>
            </a:extLst>
          </p:cNvPr>
          <p:cNvSpPr>
            <a:spLocks noGrp="1"/>
          </p:cNvSpPr>
          <p:nvPr>
            <p:ph type="body" sz="quarter" idx="18"/>
          </p:nvPr>
        </p:nvSpPr>
        <p:spPr/>
        <p:txBody>
          <a:bodyPr/>
          <a:lstStyle/>
          <a:p>
            <a:endParaRPr lang="nl-BE"/>
          </a:p>
        </p:txBody>
      </p:sp>
      <p:sp>
        <p:nvSpPr>
          <p:cNvPr id="12" name="Tijdelijke aanduiding voor tekst 11">
            <a:extLst>
              <a:ext uri="{FF2B5EF4-FFF2-40B4-BE49-F238E27FC236}">
                <a16:creationId xmlns:a16="http://schemas.microsoft.com/office/drawing/2014/main" id="{2002FEBD-1027-4999-8F14-3398BC91706E}"/>
              </a:ext>
            </a:extLst>
          </p:cNvPr>
          <p:cNvSpPr>
            <a:spLocks noGrp="1"/>
          </p:cNvSpPr>
          <p:nvPr>
            <p:ph type="body" sz="quarter" idx="19"/>
          </p:nvPr>
        </p:nvSpPr>
        <p:spPr/>
        <p:txBody>
          <a:bodyPr/>
          <a:lstStyle/>
          <a:p>
            <a:r>
              <a:rPr lang="nl-BE"/>
              <a:t>HR-infonetwerk</a:t>
            </a:r>
          </a:p>
        </p:txBody>
      </p:sp>
      <p:sp>
        <p:nvSpPr>
          <p:cNvPr id="13" name="Tijdelijke aanduiding voor tekst 12">
            <a:extLst>
              <a:ext uri="{FF2B5EF4-FFF2-40B4-BE49-F238E27FC236}">
                <a16:creationId xmlns:a16="http://schemas.microsoft.com/office/drawing/2014/main" id="{CB995923-37CC-4D03-AF4D-ECFC80CB4DC1}"/>
              </a:ext>
            </a:extLst>
          </p:cNvPr>
          <p:cNvSpPr>
            <a:spLocks noGrp="1"/>
          </p:cNvSpPr>
          <p:nvPr>
            <p:ph type="body" sz="quarter" idx="20"/>
          </p:nvPr>
        </p:nvSpPr>
        <p:spPr/>
        <p:txBody>
          <a:bodyPr/>
          <a:lstStyle/>
          <a:p>
            <a:endParaRPr lang="nl-BE"/>
          </a:p>
        </p:txBody>
      </p:sp>
      <p:sp>
        <p:nvSpPr>
          <p:cNvPr id="14" name="Tijdelijke aanduiding voor tekst 13">
            <a:extLst>
              <a:ext uri="{FF2B5EF4-FFF2-40B4-BE49-F238E27FC236}">
                <a16:creationId xmlns:a16="http://schemas.microsoft.com/office/drawing/2014/main" id="{72A6EE6D-81E8-4BD0-839A-962894F67311}"/>
              </a:ext>
            </a:extLst>
          </p:cNvPr>
          <p:cNvSpPr>
            <a:spLocks noGrp="1"/>
          </p:cNvSpPr>
          <p:nvPr>
            <p:ph type="body" sz="quarter" idx="21"/>
          </p:nvPr>
        </p:nvSpPr>
        <p:spPr/>
        <p:txBody>
          <a:bodyPr/>
          <a:lstStyle/>
          <a:p>
            <a:r>
              <a:rPr lang="nl-BE">
                <a:latin typeface="Flanders Art Sans"/>
              </a:rPr>
              <a:t>Netwerk organisatieontwikkeling</a:t>
            </a:r>
            <a:endParaRPr lang="nl-BE"/>
          </a:p>
        </p:txBody>
      </p:sp>
      <p:sp>
        <p:nvSpPr>
          <p:cNvPr id="15" name="Tijdelijke aanduiding voor tekst 14">
            <a:extLst>
              <a:ext uri="{FF2B5EF4-FFF2-40B4-BE49-F238E27FC236}">
                <a16:creationId xmlns:a16="http://schemas.microsoft.com/office/drawing/2014/main" id="{3D2C914F-F62C-4F79-9F46-50109D2C328B}"/>
              </a:ext>
            </a:extLst>
          </p:cNvPr>
          <p:cNvSpPr>
            <a:spLocks noGrp="1"/>
          </p:cNvSpPr>
          <p:nvPr>
            <p:ph type="body" sz="quarter" idx="22"/>
          </p:nvPr>
        </p:nvSpPr>
        <p:spPr/>
        <p:txBody>
          <a:bodyPr/>
          <a:lstStyle/>
          <a:p>
            <a:endParaRPr lang="nl-BE"/>
          </a:p>
        </p:txBody>
      </p:sp>
      <p:sp>
        <p:nvSpPr>
          <p:cNvPr id="25" name="Tekstvak 24">
            <a:extLst>
              <a:ext uri="{FF2B5EF4-FFF2-40B4-BE49-F238E27FC236}">
                <a16:creationId xmlns:a16="http://schemas.microsoft.com/office/drawing/2014/main" id="{762CF546-71A1-411B-A103-716754DEA5AB}"/>
              </a:ext>
            </a:extLst>
          </p:cNvPr>
          <p:cNvSpPr txBox="1"/>
          <p:nvPr/>
        </p:nvSpPr>
        <p:spPr>
          <a:xfrm>
            <a:off x="540369" y="2608003"/>
            <a:ext cx="601084" cy="461665"/>
          </a:xfrm>
          <a:prstGeom prst="rect">
            <a:avLst/>
          </a:prstGeom>
          <a:noFill/>
        </p:spPr>
        <p:txBody>
          <a:bodyPr wrap="square" lIns="91440" tIns="45720" rIns="91440" bIns="45720" rtlCol="0" anchor="t">
            <a:spAutoFit/>
          </a:bodyPr>
          <a:lstStyle/>
          <a:p>
            <a:pPr algn="ctr">
              <a:defRPr/>
            </a:pPr>
            <a:r>
              <a:rPr lang="nl-BE" sz="1200">
                <a:solidFill>
                  <a:srgbClr val="000000"/>
                </a:solidFill>
                <a:latin typeface="Flanders Art Sans"/>
              </a:rPr>
              <a:t>10 sept</a:t>
            </a:r>
            <a:endParaRPr lang="nl-BE" sz="1200" b="0" i="0" u="none" strike="noStrike" kern="1200" cap="none" spc="0" normalizeH="0" baseline="0" noProof="0">
              <a:ln>
                <a:noFill/>
              </a:ln>
              <a:solidFill>
                <a:srgbClr val="000000"/>
              </a:solidFill>
              <a:effectLst/>
              <a:uLnTx/>
              <a:uFillTx/>
              <a:latin typeface="Flanders Art Sans"/>
            </a:endParaRPr>
          </a:p>
        </p:txBody>
      </p:sp>
      <p:sp>
        <p:nvSpPr>
          <p:cNvPr id="26" name="Tekstvak 25">
            <a:extLst>
              <a:ext uri="{FF2B5EF4-FFF2-40B4-BE49-F238E27FC236}">
                <a16:creationId xmlns:a16="http://schemas.microsoft.com/office/drawing/2014/main" id="{7C0B6BF9-526C-4030-B472-C7B7BF78750C}"/>
              </a:ext>
            </a:extLst>
          </p:cNvPr>
          <p:cNvSpPr txBox="1"/>
          <p:nvPr/>
        </p:nvSpPr>
        <p:spPr>
          <a:xfrm>
            <a:off x="488330" y="3364417"/>
            <a:ext cx="551394" cy="461665"/>
          </a:xfrm>
          <a:prstGeom prst="rect">
            <a:avLst/>
          </a:prstGeom>
          <a:noFill/>
        </p:spPr>
        <p:txBody>
          <a:bodyPr wrap="square" lIns="91440" tIns="45720" rIns="91440" bIns="45720" rtlCol="0" anchor="t">
            <a:spAutoFit/>
          </a:bodyPr>
          <a:lstStyle/>
          <a:p>
            <a:pPr algn="ctr">
              <a:defRPr/>
            </a:pPr>
            <a:r>
              <a:rPr lang="nl-BE" sz="1200">
                <a:solidFill>
                  <a:srgbClr val="000000"/>
                </a:solidFill>
                <a:latin typeface="Flanders Art Sans"/>
              </a:rPr>
              <a:t>10-24 sept</a:t>
            </a:r>
            <a:endParaRPr lang="nl-BE" sz="1200"/>
          </a:p>
        </p:txBody>
      </p:sp>
      <p:sp>
        <p:nvSpPr>
          <p:cNvPr id="29" name="Tekstvak 28">
            <a:extLst>
              <a:ext uri="{FF2B5EF4-FFF2-40B4-BE49-F238E27FC236}">
                <a16:creationId xmlns:a16="http://schemas.microsoft.com/office/drawing/2014/main" id="{2DA31C47-8719-4FD3-B08F-69132462B44F}"/>
              </a:ext>
            </a:extLst>
          </p:cNvPr>
          <p:cNvSpPr txBox="1"/>
          <p:nvPr/>
        </p:nvSpPr>
        <p:spPr>
          <a:xfrm>
            <a:off x="488869" y="4066538"/>
            <a:ext cx="652584" cy="461665"/>
          </a:xfrm>
          <a:prstGeom prst="rect">
            <a:avLst/>
          </a:prstGeom>
          <a:noFill/>
        </p:spPr>
        <p:txBody>
          <a:bodyPr wrap="square" lIns="91440" tIns="45720" rIns="91440" bIns="45720" rtlCol="0" anchor="t">
            <a:spAutoFit/>
          </a:bodyPr>
          <a:lstStyle/>
          <a:p>
            <a:pPr algn="ctr">
              <a:defRPr/>
            </a:pPr>
            <a:r>
              <a:rPr lang="nl-BE" sz="1200"/>
              <a:t>23 </a:t>
            </a:r>
          </a:p>
          <a:p>
            <a:pPr algn="ctr">
              <a:defRPr/>
            </a:pPr>
            <a:r>
              <a:rPr lang="nl-BE" sz="1200"/>
              <a:t>sept</a:t>
            </a:r>
          </a:p>
        </p:txBody>
      </p:sp>
      <p:sp>
        <p:nvSpPr>
          <p:cNvPr id="20" name="Tekstvak 19">
            <a:extLst>
              <a:ext uri="{FF2B5EF4-FFF2-40B4-BE49-F238E27FC236}">
                <a16:creationId xmlns:a16="http://schemas.microsoft.com/office/drawing/2014/main" id="{1314AF82-1C82-47E0-AB0B-9FC1CC1FFF97}"/>
              </a:ext>
            </a:extLst>
          </p:cNvPr>
          <p:cNvSpPr txBox="1"/>
          <p:nvPr/>
        </p:nvSpPr>
        <p:spPr>
          <a:xfrm>
            <a:off x="531332" y="4866352"/>
            <a:ext cx="545122" cy="276999"/>
          </a:xfrm>
          <a:prstGeom prst="rect">
            <a:avLst/>
          </a:prstGeom>
          <a:noFill/>
        </p:spPr>
        <p:txBody>
          <a:bodyPr wrap="square" lIns="91440" tIns="45720" rIns="91440" bIns="45720" rtlCol="0" anchor="t">
            <a:spAutoFit/>
          </a:bodyPr>
          <a:lstStyle/>
          <a:p>
            <a:pPr algn="ctr">
              <a:defRPr/>
            </a:pPr>
            <a:r>
              <a:rPr lang="nl-BE" sz="1200">
                <a:latin typeface="Flanders Art Sans"/>
              </a:rPr>
              <a:t>1 okt</a:t>
            </a:r>
            <a:endParaRPr lang="nl-BE" sz="1200" b="0" i="0" u="none" strike="noStrike" kern="1200" cap="none" spc="0" normalizeH="0" baseline="0" noProof="0">
              <a:ln>
                <a:noFill/>
              </a:ln>
              <a:effectLst/>
              <a:uLnTx/>
              <a:uFillTx/>
              <a:latin typeface="Flanders Art Sans"/>
            </a:endParaRPr>
          </a:p>
        </p:txBody>
      </p:sp>
      <p:sp>
        <p:nvSpPr>
          <p:cNvPr id="21" name="Tekstvak 20">
            <a:extLst>
              <a:ext uri="{FF2B5EF4-FFF2-40B4-BE49-F238E27FC236}">
                <a16:creationId xmlns:a16="http://schemas.microsoft.com/office/drawing/2014/main" id="{96D2D263-CBA5-49F5-973D-78D18350E143}"/>
              </a:ext>
            </a:extLst>
          </p:cNvPr>
          <p:cNvSpPr txBox="1"/>
          <p:nvPr/>
        </p:nvSpPr>
        <p:spPr>
          <a:xfrm>
            <a:off x="589947" y="5616527"/>
            <a:ext cx="457200" cy="461665"/>
          </a:xfrm>
          <a:prstGeom prst="rect">
            <a:avLst/>
          </a:prstGeom>
          <a:noFill/>
        </p:spPr>
        <p:txBody>
          <a:bodyPr wrap="square" lIns="91440" tIns="45720" rIns="91440" bIns="45720" rtlCol="0" anchor="t">
            <a:spAutoFit/>
          </a:bodyPr>
          <a:lstStyle/>
          <a:p>
            <a:pPr algn="ctr">
              <a:defRPr/>
            </a:pPr>
            <a:r>
              <a:rPr lang="nl-BE" sz="1200">
                <a:latin typeface="Flanders Art Sans"/>
              </a:rPr>
              <a:t>16 okt</a:t>
            </a:r>
            <a:endParaRPr lang="nl-BE" sz="1200" b="0" i="0" u="none" strike="noStrike" kern="1200" cap="none" spc="0" normalizeH="0" baseline="0" noProof="0">
              <a:ln>
                <a:noFill/>
              </a:ln>
              <a:effectLst/>
              <a:uLnTx/>
              <a:uFillTx/>
              <a:latin typeface="Flanders Art Sans"/>
            </a:endParaRPr>
          </a:p>
        </p:txBody>
      </p:sp>
    </p:spTree>
    <p:extLst>
      <p:ext uri="{BB962C8B-B14F-4D97-AF65-F5344CB8AC3E}">
        <p14:creationId xmlns:p14="http://schemas.microsoft.com/office/powerpoint/2010/main" val="160331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24702" y="2034906"/>
            <a:ext cx="7380868" cy="974725"/>
          </a:xfrm>
        </p:spPr>
        <p:txBody>
          <a:bodyPr/>
          <a:lstStyle/>
          <a:p>
            <a:r>
              <a:rPr lang="nl-BE"/>
              <a:t>De PPT-presentatie staat op de site van dit netwerk:</a:t>
            </a:r>
            <a:r>
              <a:rPr lang="nl-BE">
                <a:hlinkClick r:id="rId3"/>
              </a:rPr>
              <a:t> </a:t>
            </a:r>
            <a:r>
              <a:rPr lang="nl-BE">
                <a:hlinkClick r:id="rId4"/>
              </a:rPr>
              <a:t>vlaanderen.be/intern/</a:t>
            </a:r>
            <a:r>
              <a:rPr lang="nl-BE" err="1">
                <a:hlinkClick r:id="rId4"/>
              </a:rPr>
              <a:t>hr</a:t>
            </a:r>
            <a:r>
              <a:rPr lang="nl-BE">
                <a:hlinkClick r:id="rId4"/>
              </a:rPr>
              <a:t>-infonetwerk</a:t>
            </a:r>
            <a:endParaRPr lang="nl-BE"/>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p:blipFill>
        <p:spPr>
          <a:xfrm>
            <a:off x="3408630" y="3403278"/>
            <a:ext cx="722573" cy="435669"/>
          </a:xfrm>
        </p:spPr>
      </p:pic>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319039"/>
            <a:ext cx="7380868" cy="974725"/>
          </a:xfrm>
        </p:spPr>
        <p:txBody>
          <a:bodyPr/>
          <a:lstStyle/>
          <a:p>
            <a:pPr marL="285750" indent="-285750">
              <a:spcBef>
                <a:spcPts val="0"/>
              </a:spcBef>
              <a:buFont typeface="Arial" panose="020B0604020202020204" pitchFamily="34" charset="0"/>
              <a:buChar char="•"/>
            </a:pPr>
            <a:r>
              <a:rPr lang="nl-BE"/>
              <a:t>Vragen stellen via ‘Vraag &amp; antwoord’ (rechts in het scherm). </a:t>
            </a:r>
            <a:r>
              <a:rPr lang="nl-NL"/>
              <a:t>Typ je vraag in het </a:t>
            </a:r>
            <a:r>
              <a:rPr lang="nl-NL" err="1"/>
              <a:t>opstelvak</a:t>
            </a:r>
            <a:r>
              <a:rPr lang="nl-NL"/>
              <a:t> (geef je naam mee) en selecteer </a:t>
            </a:r>
            <a:r>
              <a:rPr lang="nl-NL" b="1"/>
              <a:t>Verzenden</a:t>
            </a:r>
            <a:r>
              <a:rPr lang="nl-NL"/>
              <a:t>. </a:t>
            </a:r>
          </a:p>
          <a:p>
            <a:pPr marL="285750" indent="-285750">
              <a:buFont typeface="Arial" panose="020B0604020202020204" pitchFamily="34" charset="0"/>
              <a:buChar char="•"/>
            </a:pPr>
            <a:r>
              <a:rPr lang="nl-NL"/>
              <a:t>Je vraag verschijnt niet automatisch. Het is de moderator die de publicatie van elke vraag beheert en dus (al dan niet) publiceert.</a:t>
            </a:r>
          </a:p>
          <a:p>
            <a:endParaRPr lang="nl-BE"/>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p:txBody>
          <a:bodyPr/>
          <a:lstStyle/>
          <a:p>
            <a:r>
              <a:rPr lang="nl-BE"/>
              <a:t>Blijft je beeld/klank haperen: ga even uit de vergadering en log terug in</a:t>
            </a:r>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p:txBody>
          <a:bodyPr/>
          <a:lstStyle/>
          <a:p>
            <a:r>
              <a:rPr lang="nl-BE"/>
              <a:t>De vergadering wordt opgenomen en de opname is de volgende dag beschikbaar op de website </a:t>
            </a:r>
            <a:r>
              <a:rPr lang="nl-BE">
                <a:hlinkClick r:id="rId4"/>
              </a:rPr>
              <a:t>vlaanderen.be/intern/</a:t>
            </a:r>
            <a:r>
              <a:rPr lang="nl-BE" err="1">
                <a:hlinkClick r:id="rId4"/>
              </a:rPr>
              <a:t>hr</a:t>
            </a:r>
            <a:r>
              <a:rPr lang="nl-BE">
                <a:hlinkClick r:id="rId4"/>
              </a:rPr>
              <a:t>-infonetwerk</a:t>
            </a:r>
            <a:endParaRPr lang="nl-BE"/>
          </a:p>
        </p:txBody>
      </p:sp>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7109" y="5567680"/>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aphic 40">
            <a:extLst>
              <a:ext uri="{FF2B5EF4-FFF2-40B4-BE49-F238E27FC236}">
                <a16:creationId xmlns:a16="http://schemas.microsoft.com/office/drawing/2014/main" id="{79471F30-A43E-4E43-A087-F3F83F21506B}"/>
              </a:ext>
            </a:extLst>
          </p:cNvPr>
          <p:cNvGrpSpPr/>
          <p:nvPr/>
        </p:nvGrpSpPr>
        <p:grpSpPr>
          <a:xfrm>
            <a:off x="3529396" y="2322319"/>
            <a:ext cx="433757" cy="433186"/>
            <a:chOff x="1410747" y="4753963"/>
            <a:chExt cx="433757" cy="433186"/>
          </a:xfrm>
          <a:solidFill>
            <a:srgbClr val="000000"/>
          </a:solidFill>
        </p:grpSpPr>
        <p:sp>
          <p:nvSpPr>
            <p:cNvPr id="12" name="Vrije vorm: vorm 11">
              <a:extLst>
                <a:ext uri="{FF2B5EF4-FFF2-40B4-BE49-F238E27FC236}">
                  <a16:creationId xmlns:a16="http://schemas.microsoft.com/office/drawing/2014/main" id="{3F1EDDEA-21BB-41A1-9DBA-2FB3B893AE56}"/>
                </a:ext>
              </a:extLst>
            </p:cNvPr>
            <p:cNvSpPr/>
            <p:nvPr/>
          </p:nvSpPr>
          <p:spPr>
            <a:xfrm>
              <a:off x="1428672" y="4878986"/>
              <a:ext cx="94538" cy="94424"/>
            </a:xfrm>
            <a:custGeom>
              <a:avLst/>
              <a:gdLst>
                <a:gd name="connsiteX0" fmla="*/ 47269 w 94538"/>
                <a:gd name="connsiteY0" fmla="*/ 94424 h 94424"/>
                <a:gd name="connsiteX1" fmla="*/ 94538 w 94538"/>
                <a:gd name="connsiteY1" fmla="*/ 47155 h 94424"/>
                <a:gd name="connsiteX2" fmla="*/ 47269 w 94538"/>
                <a:gd name="connsiteY2" fmla="*/ 0 h 94424"/>
                <a:gd name="connsiteX3" fmla="*/ 0 w 94538"/>
                <a:gd name="connsiteY3" fmla="*/ 47269 h 94424"/>
                <a:gd name="connsiteX4" fmla="*/ 47269 w 94538"/>
                <a:gd name="connsiteY4" fmla="*/ 94424 h 94424"/>
                <a:gd name="connsiteX5" fmla="*/ 47269 w 94538"/>
                <a:gd name="connsiteY5" fmla="*/ 11418 h 94424"/>
                <a:gd name="connsiteX6" fmla="*/ 83121 w 94538"/>
                <a:gd name="connsiteY6" fmla="*/ 47269 h 94424"/>
                <a:gd name="connsiteX7" fmla="*/ 47269 w 94538"/>
                <a:gd name="connsiteY7" fmla="*/ 83121 h 94424"/>
                <a:gd name="connsiteX8" fmla="*/ 11418 w 94538"/>
                <a:gd name="connsiteY8" fmla="*/ 47269 h 94424"/>
                <a:gd name="connsiteX9" fmla="*/ 47269 w 94538"/>
                <a:gd name="connsiteY9" fmla="*/ 11418 h 9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38" h="94424">
                  <a:moveTo>
                    <a:pt x="47269" y="94424"/>
                  </a:moveTo>
                  <a:cubicBezTo>
                    <a:pt x="73302" y="94424"/>
                    <a:pt x="94538" y="73187"/>
                    <a:pt x="94538" y="47155"/>
                  </a:cubicBezTo>
                  <a:cubicBezTo>
                    <a:pt x="94538" y="21123"/>
                    <a:pt x="73416" y="0"/>
                    <a:pt x="47269" y="0"/>
                  </a:cubicBezTo>
                  <a:cubicBezTo>
                    <a:pt x="21123" y="0"/>
                    <a:pt x="0" y="21237"/>
                    <a:pt x="0" y="47269"/>
                  </a:cubicBezTo>
                  <a:cubicBezTo>
                    <a:pt x="0" y="73302"/>
                    <a:pt x="21237" y="94424"/>
                    <a:pt x="47269" y="94424"/>
                  </a:cubicBezTo>
                  <a:close/>
                  <a:moveTo>
                    <a:pt x="47269" y="11418"/>
                  </a:moveTo>
                  <a:cubicBezTo>
                    <a:pt x="67022" y="11418"/>
                    <a:pt x="83121" y="27517"/>
                    <a:pt x="83121" y="47269"/>
                  </a:cubicBezTo>
                  <a:cubicBezTo>
                    <a:pt x="83121" y="67022"/>
                    <a:pt x="67022" y="83121"/>
                    <a:pt x="47269" y="83121"/>
                  </a:cubicBezTo>
                  <a:cubicBezTo>
                    <a:pt x="27517" y="83121"/>
                    <a:pt x="11418" y="67022"/>
                    <a:pt x="11418" y="47269"/>
                  </a:cubicBezTo>
                  <a:cubicBezTo>
                    <a:pt x="11418" y="27517"/>
                    <a:pt x="27517" y="11418"/>
                    <a:pt x="47269" y="11418"/>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3" name="Vrije vorm: vorm 12">
              <a:extLst>
                <a:ext uri="{FF2B5EF4-FFF2-40B4-BE49-F238E27FC236}">
                  <a16:creationId xmlns:a16="http://schemas.microsoft.com/office/drawing/2014/main" id="{96EF7C35-78E5-4B13-9EBB-CA766496C6AD}"/>
                </a:ext>
              </a:extLst>
            </p:cNvPr>
            <p:cNvSpPr/>
            <p:nvPr/>
          </p:nvSpPr>
          <p:spPr>
            <a:xfrm>
              <a:off x="1472859" y="4753963"/>
              <a:ext cx="371645" cy="279276"/>
            </a:xfrm>
            <a:custGeom>
              <a:avLst/>
              <a:gdLst>
                <a:gd name="connsiteX0" fmla="*/ 354405 w 371645"/>
                <a:gd name="connsiteY0" fmla="*/ 0 h 279276"/>
                <a:gd name="connsiteX1" fmla="*/ 17355 w 371645"/>
                <a:gd name="connsiteY1" fmla="*/ 0 h 279276"/>
                <a:gd name="connsiteX2" fmla="*/ 0 w 371645"/>
                <a:gd name="connsiteY2" fmla="*/ 17355 h 279276"/>
                <a:gd name="connsiteX3" fmla="*/ 0 w 371645"/>
                <a:gd name="connsiteY3" fmla="*/ 107783 h 279276"/>
                <a:gd name="connsiteX4" fmla="*/ 5709 w 371645"/>
                <a:gd name="connsiteY4" fmla="*/ 113492 h 279276"/>
                <a:gd name="connsiteX5" fmla="*/ 11418 w 371645"/>
                <a:gd name="connsiteY5" fmla="*/ 107783 h 279276"/>
                <a:gd name="connsiteX6" fmla="*/ 11418 w 371645"/>
                <a:gd name="connsiteY6" fmla="*/ 17355 h 279276"/>
                <a:gd name="connsiteX7" fmla="*/ 17355 w 371645"/>
                <a:gd name="connsiteY7" fmla="*/ 11418 h 279276"/>
                <a:gd name="connsiteX8" fmla="*/ 354405 w 371645"/>
                <a:gd name="connsiteY8" fmla="*/ 11418 h 279276"/>
                <a:gd name="connsiteX9" fmla="*/ 360342 w 371645"/>
                <a:gd name="connsiteY9" fmla="*/ 17355 h 279276"/>
                <a:gd name="connsiteX10" fmla="*/ 360342 w 371645"/>
                <a:gd name="connsiteY10" fmla="*/ 261922 h 279276"/>
                <a:gd name="connsiteX11" fmla="*/ 354405 w 371645"/>
                <a:gd name="connsiteY11" fmla="*/ 267859 h 279276"/>
                <a:gd name="connsiteX12" fmla="*/ 206089 w 371645"/>
                <a:gd name="connsiteY12" fmla="*/ 267859 h 279276"/>
                <a:gd name="connsiteX13" fmla="*/ 200380 w 371645"/>
                <a:gd name="connsiteY13" fmla="*/ 273568 h 279276"/>
                <a:gd name="connsiteX14" fmla="*/ 206089 w 371645"/>
                <a:gd name="connsiteY14" fmla="*/ 279277 h 279276"/>
                <a:gd name="connsiteX15" fmla="*/ 354291 w 371645"/>
                <a:gd name="connsiteY15" fmla="*/ 279277 h 279276"/>
                <a:gd name="connsiteX16" fmla="*/ 371646 w 371645"/>
                <a:gd name="connsiteY16" fmla="*/ 261922 h 279276"/>
                <a:gd name="connsiteX17" fmla="*/ 371646 w 371645"/>
                <a:gd name="connsiteY17" fmla="*/ 17355 h 279276"/>
                <a:gd name="connsiteX18" fmla="*/ 354405 w 371645"/>
                <a:gd name="connsiteY18" fmla="*/ 0 h 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645" h="279276">
                  <a:moveTo>
                    <a:pt x="354405" y="0"/>
                  </a:moveTo>
                  <a:lnTo>
                    <a:pt x="17355" y="0"/>
                  </a:lnTo>
                  <a:cubicBezTo>
                    <a:pt x="7764" y="0"/>
                    <a:pt x="0" y="7764"/>
                    <a:pt x="0" y="17355"/>
                  </a:cubicBezTo>
                  <a:lnTo>
                    <a:pt x="0" y="107783"/>
                  </a:lnTo>
                  <a:cubicBezTo>
                    <a:pt x="0" y="110980"/>
                    <a:pt x="2512" y="113492"/>
                    <a:pt x="5709" y="113492"/>
                  </a:cubicBezTo>
                  <a:cubicBezTo>
                    <a:pt x="8906" y="113492"/>
                    <a:pt x="11418" y="110980"/>
                    <a:pt x="11418" y="107783"/>
                  </a:cubicBezTo>
                  <a:lnTo>
                    <a:pt x="11418" y="17355"/>
                  </a:lnTo>
                  <a:cubicBezTo>
                    <a:pt x="11418" y="14044"/>
                    <a:pt x="14044" y="11418"/>
                    <a:pt x="17355" y="11418"/>
                  </a:cubicBezTo>
                  <a:lnTo>
                    <a:pt x="354405" y="11418"/>
                  </a:lnTo>
                  <a:cubicBezTo>
                    <a:pt x="357602" y="11418"/>
                    <a:pt x="360342" y="14044"/>
                    <a:pt x="360342" y="17355"/>
                  </a:cubicBezTo>
                  <a:lnTo>
                    <a:pt x="360342" y="261922"/>
                  </a:lnTo>
                  <a:cubicBezTo>
                    <a:pt x="360342" y="265233"/>
                    <a:pt x="357716" y="267859"/>
                    <a:pt x="354405" y="267859"/>
                  </a:cubicBezTo>
                  <a:lnTo>
                    <a:pt x="206089" y="267859"/>
                  </a:lnTo>
                  <a:cubicBezTo>
                    <a:pt x="202892" y="267859"/>
                    <a:pt x="200380" y="270371"/>
                    <a:pt x="200380" y="273568"/>
                  </a:cubicBezTo>
                  <a:cubicBezTo>
                    <a:pt x="200380" y="276765"/>
                    <a:pt x="202892" y="279277"/>
                    <a:pt x="206089" y="279277"/>
                  </a:cubicBezTo>
                  <a:lnTo>
                    <a:pt x="354291" y="279277"/>
                  </a:lnTo>
                  <a:cubicBezTo>
                    <a:pt x="363882" y="279277"/>
                    <a:pt x="371646" y="271513"/>
                    <a:pt x="371646" y="261922"/>
                  </a:cubicBezTo>
                  <a:lnTo>
                    <a:pt x="371646" y="17355"/>
                  </a:lnTo>
                  <a:cubicBezTo>
                    <a:pt x="371646" y="7764"/>
                    <a:pt x="363882" y="0"/>
                    <a:pt x="354405" y="0"/>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4" name="Vrije vorm: vorm 13">
              <a:extLst>
                <a:ext uri="{FF2B5EF4-FFF2-40B4-BE49-F238E27FC236}">
                  <a16:creationId xmlns:a16="http://schemas.microsoft.com/office/drawing/2014/main" id="{1605E7AC-7F09-4997-BFC7-5870540A88D6}"/>
                </a:ext>
              </a:extLst>
            </p:cNvPr>
            <p:cNvSpPr/>
            <p:nvPr/>
          </p:nvSpPr>
          <p:spPr>
            <a:xfrm>
              <a:off x="1410747" y="4935425"/>
              <a:ext cx="331533" cy="251723"/>
            </a:xfrm>
            <a:custGeom>
              <a:avLst/>
              <a:gdLst>
                <a:gd name="connsiteX0" fmla="*/ 329629 w 331533"/>
                <a:gd name="connsiteY0" fmla="*/ 10012 h 251723"/>
                <a:gd name="connsiteX1" fmla="*/ 330085 w 331533"/>
                <a:gd name="connsiteY1" fmla="*/ 1905 h 251723"/>
                <a:gd name="connsiteX2" fmla="*/ 321979 w 331533"/>
                <a:gd name="connsiteY2" fmla="*/ 1448 h 251723"/>
                <a:gd name="connsiteX3" fmla="*/ 243653 w 331533"/>
                <a:gd name="connsiteY3" fmla="*/ 71781 h 251723"/>
                <a:gd name="connsiteX4" fmla="*/ 237716 w 331533"/>
                <a:gd name="connsiteY4" fmla="*/ 69840 h 251723"/>
                <a:gd name="connsiteX5" fmla="*/ 226070 w 331533"/>
                <a:gd name="connsiteY5" fmla="*/ 73151 h 251723"/>
                <a:gd name="connsiteX6" fmla="*/ 161446 w 331533"/>
                <a:gd name="connsiteY6" fmla="*/ 125102 h 251723"/>
                <a:gd name="connsiteX7" fmla="*/ 133701 w 331533"/>
                <a:gd name="connsiteY7" fmla="*/ 72809 h 251723"/>
                <a:gd name="connsiteX8" fmla="*/ 133701 w 331533"/>
                <a:gd name="connsiteY8" fmla="*/ 72809 h 251723"/>
                <a:gd name="connsiteX9" fmla="*/ 133587 w 331533"/>
                <a:gd name="connsiteY9" fmla="*/ 72695 h 251723"/>
                <a:gd name="connsiteX10" fmla="*/ 128677 w 331533"/>
                <a:gd name="connsiteY10" fmla="*/ 63446 h 251723"/>
                <a:gd name="connsiteX11" fmla="*/ 128563 w 331533"/>
                <a:gd name="connsiteY11" fmla="*/ 63332 h 251723"/>
                <a:gd name="connsiteX12" fmla="*/ 128335 w 331533"/>
                <a:gd name="connsiteY12" fmla="*/ 62990 h 251723"/>
                <a:gd name="connsiteX13" fmla="*/ 106413 w 331533"/>
                <a:gd name="connsiteY13" fmla="*/ 50430 h 251723"/>
                <a:gd name="connsiteX14" fmla="*/ 103787 w 331533"/>
                <a:gd name="connsiteY14" fmla="*/ 50430 h 251723"/>
                <a:gd name="connsiteX15" fmla="*/ 37793 w 331533"/>
                <a:gd name="connsiteY15" fmla="*/ 50430 h 251723"/>
                <a:gd name="connsiteX16" fmla="*/ 27859 w 331533"/>
                <a:gd name="connsiteY16" fmla="*/ 50430 h 251723"/>
                <a:gd name="connsiteX17" fmla="*/ 0 w 331533"/>
                <a:gd name="connsiteY17" fmla="*/ 78404 h 251723"/>
                <a:gd name="connsiteX18" fmla="*/ 0 w 331533"/>
                <a:gd name="connsiteY18" fmla="*/ 251724 h 251723"/>
                <a:gd name="connsiteX19" fmla="*/ 11418 w 331533"/>
                <a:gd name="connsiteY19" fmla="*/ 251724 h 251723"/>
                <a:gd name="connsiteX20" fmla="*/ 11418 w 331533"/>
                <a:gd name="connsiteY20" fmla="*/ 78404 h 251723"/>
                <a:gd name="connsiteX21" fmla="*/ 27859 w 331533"/>
                <a:gd name="connsiteY21" fmla="*/ 61962 h 251723"/>
                <a:gd name="connsiteX22" fmla="*/ 37793 w 331533"/>
                <a:gd name="connsiteY22" fmla="*/ 61962 h 251723"/>
                <a:gd name="connsiteX23" fmla="*/ 103787 w 331533"/>
                <a:gd name="connsiteY23" fmla="*/ 61962 h 251723"/>
                <a:gd name="connsiteX24" fmla="*/ 106527 w 331533"/>
                <a:gd name="connsiteY24" fmla="*/ 61962 h 251723"/>
                <a:gd name="connsiteX25" fmla="*/ 118744 w 331533"/>
                <a:gd name="connsiteY25" fmla="*/ 68927 h 251723"/>
                <a:gd name="connsiteX26" fmla="*/ 123654 w 331533"/>
                <a:gd name="connsiteY26" fmla="*/ 78289 h 251723"/>
                <a:gd name="connsiteX27" fmla="*/ 123654 w 331533"/>
                <a:gd name="connsiteY27" fmla="*/ 78289 h 251723"/>
                <a:gd name="connsiteX28" fmla="*/ 154595 w 331533"/>
                <a:gd name="connsiteY28" fmla="*/ 136634 h 251723"/>
                <a:gd name="connsiteX29" fmla="*/ 158477 w 331533"/>
                <a:gd name="connsiteY29" fmla="*/ 139488 h 251723"/>
                <a:gd name="connsiteX30" fmla="*/ 163159 w 331533"/>
                <a:gd name="connsiteY30" fmla="*/ 138346 h 251723"/>
                <a:gd name="connsiteX31" fmla="*/ 233263 w 331533"/>
                <a:gd name="connsiteY31" fmla="*/ 82057 h 251723"/>
                <a:gd name="connsiteX32" fmla="*/ 236460 w 331533"/>
                <a:gd name="connsiteY32" fmla="*/ 81144 h 251723"/>
                <a:gd name="connsiteX33" fmla="*/ 239315 w 331533"/>
                <a:gd name="connsiteY33" fmla="*/ 82742 h 251723"/>
                <a:gd name="connsiteX34" fmla="*/ 238630 w 331533"/>
                <a:gd name="connsiteY34" fmla="*/ 88565 h 251723"/>
                <a:gd name="connsiteX35" fmla="*/ 158820 w 331533"/>
                <a:gd name="connsiteY35" fmla="*/ 155016 h 251723"/>
                <a:gd name="connsiteX36" fmla="*/ 128791 w 331533"/>
                <a:gd name="connsiteY36" fmla="*/ 139488 h 251723"/>
                <a:gd name="connsiteX37" fmla="*/ 121142 w 331533"/>
                <a:gd name="connsiteY37" fmla="*/ 141886 h 251723"/>
                <a:gd name="connsiteX38" fmla="*/ 123539 w 331533"/>
                <a:gd name="connsiteY38" fmla="*/ 149536 h 251723"/>
                <a:gd name="connsiteX39" fmla="*/ 156879 w 331533"/>
                <a:gd name="connsiteY39" fmla="*/ 166891 h 251723"/>
                <a:gd name="connsiteX40" fmla="*/ 159505 w 331533"/>
                <a:gd name="connsiteY40" fmla="*/ 167576 h 251723"/>
                <a:gd name="connsiteX41" fmla="*/ 163159 w 331533"/>
                <a:gd name="connsiteY41" fmla="*/ 166206 h 251723"/>
                <a:gd name="connsiteX42" fmla="*/ 245823 w 331533"/>
                <a:gd name="connsiteY42" fmla="*/ 97243 h 251723"/>
                <a:gd name="connsiteX43" fmla="*/ 250618 w 331533"/>
                <a:gd name="connsiteY43" fmla="*/ 80573 h 251723"/>
                <a:gd name="connsiteX44" fmla="*/ 329629 w 331533"/>
                <a:gd name="connsiteY44" fmla="*/ 10012 h 25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533" h="251723">
                  <a:moveTo>
                    <a:pt x="329629" y="10012"/>
                  </a:moveTo>
                  <a:cubicBezTo>
                    <a:pt x="332026" y="7956"/>
                    <a:pt x="332140" y="4303"/>
                    <a:pt x="330085" y="1905"/>
                  </a:cubicBezTo>
                  <a:cubicBezTo>
                    <a:pt x="327916" y="-493"/>
                    <a:pt x="324376" y="-607"/>
                    <a:pt x="321979" y="1448"/>
                  </a:cubicBezTo>
                  <a:lnTo>
                    <a:pt x="243653" y="71781"/>
                  </a:lnTo>
                  <a:cubicBezTo>
                    <a:pt x="241827" y="70754"/>
                    <a:pt x="239886" y="70069"/>
                    <a:pt x="237716" y="69840"/>
                  </a:cubicBezTo>
                  <a:cubicBezTo>
                    <a:pt x="233492" y="69269"/>
                    <a:pt x="229381" y="70525"/>
                    <a:pt x="226070" y="73151"/>
                  </a:cubicBezTo>
                  <a:lnTo>
                    <a:pt x="161446" y="125102"/>
                  </a:lnTo>
                  <a:lnTo>
                    <a:pt x="133701" y="72809"/>
                  </a:lnTo>
                  <a:cubicBezTo>
                    <a:pt x="133701" y="72809"/>
                    <a:pt x="133701" y="72809"/>
                    <a:pt x="133701" y="72809"/>
                  </a:cubicBezTo>
                  <a:lnTo>
                    <a:pt x="133587" y="72695"/>
                  </a:lnTo>
                  <a:lnTo>
                    <a:pt x="128677" y="63446"/>
                  </a:lnTo>
                  <a:cubicBezTo>
                    <a:pt x="128677" y="63446"/>
                    <a:pt x="128563" y="63332"/>
                    <a:pt x="128563" y="63332"/>
                  </a:cubicBezTo>
                  <a:lnTo>
                    <a:pt x="128335" y="62990"/>
                  </a:lnTo>
                  <a:cubicBezTo>
                    <a:pt x="124110" y="56253"/>
                    <a:pt x="120342" y="50430"/>
                    <a:pt x="106413" y="50430"/>
                  </a:cubicBezTo>
                  <a:lnTo>
                    <a:pt x="103787" y="50430"/>
                  </a:lnTo>
                  <a:lnTo>
                    <a:pt x="37793" y="50430"/>
                  </a:lnTo>
                  <a:lnTo>
                    <a:pt x="27859" y="50430"/>
                  </a:lnTo>
                  <a:cubicBezTo>
                    <a:pt x="12445" y="50544"/>
                    <a:pt x="0" y="63104"/>
                    <a:pt x="0" y="78404"/>
                  </a:cubicBezTo>
                  <a:lnTo>
                    <a:pt x="0" y="251724"/>
                  </a:lnTo>
                  <a:lnTo>
                    <a:pt x="11418" y="251724"/>
                  </a:lnTo>
                  <a:lnTo>
                    <a:pt x="11418" y="78404"/>
                  </a:lnTo>
                  <a:cubicBezTo>
                    <a:pt x="11418" y="69384"/>
                    <a:pt x="18725" y="61962"/>
                    <a:pt x="27859" y="61962"/>
                  </a:cubicBezTo>
                  <a:lnTo>
                    <a:pt x="37793" y="61962"/>
                  </a:lnTo>
                  <a:lnTo>
                    <a:pt x="103787" y="61962"/>
                  </a:lnTo>
                  <a:lnTo>
                    <a:pt x="106527" y="61962"/>
                  </a:lnTo>
                  <a:cubicBezTo>
                    <a:pt x="114291" y="61962"/>
                    <a:pt x="115090" y="63332"/>
                    <a:pt x="118744" y="68927"/>
                  </a:cubicBezTo>
                  <a:lnTo>
                    <a:pt x="123654" y="78289"/>
                  </a:lnTo>
                  <a:lnTo>
                    <a:pt x="123654" y="78289"/>
                  </a:lnTo>
                  <a:lnTo>
                    <a:pt x="154595" y="136634"/>
                  </a:lnTo>
                  <a:cubicBezTo>
                    <a:pt x="155395" y="138118"/>
                    <a:pt x="156765" y="139260"/>
                    <a:pt x="158477" y="139488"/>
                  </a:cubicBezTo>
                  <a:cubicBezTo>
                    <a:pt x="160076" y="139831"/>
                    <a:pt x="161903" y="139374"/>
                    <a:pt x="163159" y="138346"/>
                  </a:cubicBezTo>
                  <a:lnTo>
                    <a:pt x="233263" y="82057"/>
                  </a:lnTo>
                  <a:cubicBezTo>
                    <a:pt x="234177" y="81372"/>
                    <a:pt x="235318" y="81030"/>
                    <a:pt x="236460" y="81144"/>
                  </a:cubicBezTo>
                  <a:cubicBezTo>
                    <a:pt x="237602" y="81258"/>
                    <a:pt x="238630" y="81829"/>
                    <a:pt x="239315" y="82742"/>
                  </a:cubicBezTo>
                  <a:cubicBezTo>
                    <a:pt x="240685" y="84569"/>
                    <a:pt x="240456" y="87195"/>
                    <a:pt x="238630" y="88565"/>
                  </a:cubicBezTo>
                  <a:lnTo>
                    <a:pt x="158820" y="155016"/>
                  </a:lnTo>
                  <a:lnTo>
                    <a:pt x="128791" y="139488"/>
                  </a:lnTo>
                  <a:cubicBezTo>
                    <a:pt x="125937" y="138004"/>
                    <a:pt x="122512" y="139146"/>
                    <a:pt x="121142" y="141886"/>
                  </a:cubicBezTo>
                  <a:cubicBezTo>
                    <a:pt x="119657" y="144740"/>
                    <a:pt x="120799" y="148166"/>
                    <a:pt x="123539" y="149536"/>
                  </a:cubicBezTo>
                  <a:lnTo>
                    <a:pt x="156879" y="166891"/>
                  </a:lnTo>
                  <a:cubicBezTo>
                    <a:pt x="157678" y="167347"/>
                    <a:pt x="158592" y="167576"/>
                    <a:pt x="159505" y="167576"/>
                  </a:cubicBezTo>
                  <a:cubicBezTo>
                    <a:pt x="160761" y="167576"/>
                    <a:pt x="162131" y="167119"/>
                    <a:pt x="163159" y="166206"/>
                  </a:cubicBezTo>
                  <a:lnTo>
                    <a:pt x="245823" y="97243"/>
                  </a:lnTo>
                  <a:cubicBezTo>
                    <a:pt x="250847" y="93018"/>
                    <a:pt x="252559" y="86396"/>
                    <a:pt x="250618" y="80573"/>
                  </a:cubicBezTo>
                  <a:lnTo>
                    <a:pt x="329629" y="10012"/>
                  </a:ln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nvGrpSpPr>
          <p:cNvPr id="16" name="Graphic 7">
            <a:extLst>
              <a:ext uri="{FF2B5EF4-FFF2-40B4-BE49-F238E27FC236}">
                <a16:creationId xmlns:a16="http://schemas.microsoft.com/office/drawing/2014/main" id="{E380C337-0B9B-4063-9649-510AEFE5AFBC}"/>
              </a:ext>
            </a:extLst>
          </p:cNvPr>
          <p:cNvGrpSpPr/>
          <p:nvPr/>
        </p:nvGrpSpPr>
        <p:grpSpPr>
          <a:xfrm>
            <a:off x="3511726" y="4517522"/>
            <a:ext cx="451427" cy="457199"/>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spTree>
    <p:extLst>
      <p:ext uri="{BB962C8B-B14F-4D97-AF65-F5344CB8AC3E}">
        <p14:creationId xmlns:p14="http://schemas.microsoft.com/office/powerpoint/2010/main" val="30310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C345F3A-04A6-6EB9-96C7-F9956CA6379A}"/>
              </a:ext>
            </a:extLst>
          </p:cNvPr>
          <p:cNvSpPr>
            <a:spLocks noGrp="1"/>
          </p:cNvSpPr>
          <p:nvPr>
            <p:ph type="title"/>
          </p:nvPr>
        </p:nvSpPr>
        <p:spPr/>
        <p:txBody>
          <a:bodyPr anchor="ctr">
            <a:normAutofit/>
          </a:bodyPr>
          <a:lstStyle/>
          <a:p>
            <a:r>
              <a:rPr lang="en-US">
                <a:latin typeface="Flanders Art Sans"/>
              </a:rPr>
              <a:t>Hoe ondersteunt AgO alle medewerkers bij de vrijwillige salarisoverstap?</a:t>
            </a:r>
          </a:p>
        </p:txBody>
      </p:sp>
      <p:graphicFrame>
        <p:nvGraphicFramePr>
          <p:cNvPr id="499" name="Diagram 498">
            <a:extLst>
              <a:ext uri="{FF2B5EF4-FFF2-40B4-BE49-F238E27FC236}">
                <a16:creationId xmlns:a16="http://schemas.microsoft.com/office/drawing/2014/main" id="{3BC75521-120C-DD74-2031-246503E8C7E8}"/>
              </a:ext>
            </a:extLst>
          </p:cNvPr>
          <p:cNvGraphicFramePr/>
          <p:nvPr>
            <p:extLst>
              <p:ext uri="{D42A27DB-BD31-4B8C-83A1-F6EECF244321}">
                <p14:modId xmlns:p14="http://schemas.microsoft.com/office/powerpoint/2010/main" val="1382773281"/>
              </p:ext>
            </p:extLst>
          </p:nvPr>
        </p:nvGraphicFramePr>
        <p:xfrm>
          <a:off x="3062629" y="2136792"/>
          <a:ext cx="6202488" cy="438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29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6CA20E40-F46F-4957-8892-9EA1F6C8B930}"/>
              </a:ext>
            </a:extLst>
          </p:cNvPr>
          <p:cNvSpPr>
            <a:spLocks noGrp="1"/>
          </p:cNvSpPr>
          <p:nvPr>
            <p:ph type="body" sz="quarter" idx="13"/>
          </p:nvPr>
        </p:nvSpPr>
        <p:spPr/>
        <p:txBody>
          <a:bodyPr/>
          <a:lstStyle/>
          <a:p>
            <a:endParaRPr lang="nl-BE"/>
          </a:p>
        </p:txBody>
      </p:sp>
      <p:sp>
        <p:nvSpPr>
          <p:cNvPr id="8" name="Tijdelijke aanduiding voor tekst 7">
            <a:extLst>
              <a:ext uri="{FF2B5EF4-FFF2-40B4-BE49-F238E27FC236}">
                <a16:creationId xmlns:a16="http://schemas.microsoft.com/office/drawing/2014/main" id="{FC974CCB-EB8D-4A12-805A-7BA72A61E451}"/>
              </a:ext>
            </a:extLst>
          </p:cNvPr>
          <p:cNvSpPr>
            <a:spLocks noGrp="1"/>
          </p:cNvSpPr>
          <p:nvPr>
            <p:ph type="body" sz="quarter" idx="12"/>
          </p:nvPr>
        </p:nvSpPr>
        <p:spPr/>
        <p:txBody>
          <a:bodyPr/>
          <a:lstStyle/>
          <a:p>
            <a:endParaRPr lang="nl-BE"/>
          </a:p>
        </p:txBody>
      </p:sp>
      <p:sp>
        <p:nvSpPr>
          <p:cNvPr id="6" name="Titel 5">
            <a:extLst>
              <a:ext uri="{FF2B5EF4-FFF2-40B4-BE49-F238E27FC236}">
                <a16:creationId xmlns:a16="http://schemas.microsoft.com/office/drawing/2014/main" id="{70565054-BF50-4DB1-B7A3-81F233B80734}"/>
              </a:ext>
            </a:extLst>
          </p:cNvPr>
          <p:cNvSpPr>
            <a:spLocks noGrp="1"/>
          </p:cNvSpPr>
          <p:nvPr>
            <p:ph type="title"/>
          </p:nvPr>
        </p:nvSpPr>
        <p:spPr/>
        <p:txBody>
          <a:bodyPr/>
          <a:lstStyle/>
          <a:p>
            <a:r>
              <a:rPr lang="nl-BE" sz="3200">
                <a:latin typeface="FlandersArtSans-Bold"/>
              </a:rPr>
              <a:t>Heb je het gevoel dat de medewerkers in jouw entiteit vlot aan de slag kunnen met dit ondersteunend materiaal?</a:t>
            </a:r>
            <a:endParaRPr lang="nl-NL" sz="3200">
              <a:latin typeface="FlandersArtSans-Bold"/>
            </a:endParaRPr>
          </a:p>
        </p:txBody>
      </p:sp>
      <p:sp>
        <p:nvSpPr>
          <p:cNvPr id="7" name="Tijdelijke aanduiding voor tekst 6">
            <a:extLst>
              <a:ext uri="{FF2B5EF4-FFF2-40B4-BE49-F238E27FC236}">
                <a16:creationId xmlns:a16="http://schemas.microsoft.com/office/drawing/2014/main" id="{E8285071-9EE2-4EE5-8CF3-93B641D1C52E}"/>
              </a:ext>
            </a:extLst>
          </p:cNvPr>
          <p:cNvSpPr>
            <a:spLocks noGrp="1"/>
          </p:cNvSpPr>
          <p:nvPr>
            <p:ph type="body" sz="quarter" idx="11"/>
          </p:nvPr>
        </p:nvSpPr>
        <p:spPr/>
        <p:txBody>
          <a:bodyPr/>
          <a:lstStyle/>
          <a:p>
            <a:r>
              <a:rPr lang="nl-BE" b="1">
                <a:latin typeface="Flanders Art Sans Bold"/>
                <a:cs typeface="Flanders Art Sans Bold"/>
              </a:rPr>
              <a:t>POLL</a:t>
            </a:r>
            <a:endParaRPr lang="nl-NL" b="1"/>
          </a:p>
        </p:txBody>
      </p:sp>
    </p:spTree>
    <p:extLst>
      <p:ext uri="{BB962C8B-B14F-4D97-AF65-F5344CB8AC3E}">
        <p14:creationId xmlns:p14="http://schemas.microsoft.com/office/powerpoint/2010/main" val="5464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7A1A6-00D5-058B-EE75-A69FDE145306}"/>
              </a:ext>
            </a:extLst>
          </p:cNvPr>
          <p:cNvSpPr>
            <a:spLocks noGrp="1"/>
          </p:cNvSpPr>
          <p:nvPr>
            <p:ph type="title"/>
          </p:nvPr>
        </p:nvSpPr>
        <p:spPr/>
        <p:txBody>
          <a:bodyPr/>
          <a:lstStyle/>
          <a:p>
            <a:r>
              <a:rPr lang="nl-NL"/>
              <a:t>Pensioen</a:t>
            </a:r>
            <a:br>
              <a:rPr lang="nl-NL"/>
            </a:br>
            <a:endParaRPr lang="nl-BE"/>
          </a:p>
        </p:txBody>
      </p:sp>
      <p:sp>
        <p:nvSpPr>
          <p:cNvPr id="3" name="Tijdelijke aanduiding voor inhoud 2">
            <a:extLst>
              <a:ext uri="{FF2B5EF4-FFF2-40B4-BE49-F238E27FC236}">
                <a16:creationId xmlns:a16="http://schemas.microsoft.com/office/drawing/2014/main" id="{70562651-12A7-C129-F3A7-C64CBBFCA3DE}"/>
              </a:ext>
            </a:extLst>
          </p:cNvPr>
          <p:cNvSpPr>
            <a:spLocks noGrp="1"/>
          </p:cNvSpPr>
          <p:nvPr>
            <p:ph sz="quarter" idx="11"/>
          </p:nvPr>
        </p:nvSpPr>
        <p:spPr/>
        <p:txBody>
          <a:bodyPr vert="horz" lIns="0" tIns="0" rIns="0" bIns="45720" rtlCol="0" anchor="t">
            <a:noAutofit/>
          </a:bodyPr>
          <a:lstStyle/>
          <a:p>
            <a:pPr marL="287655" indent="-287655"/>
            <a:r>
              <a:rPr lang="nl-BE"/>
              <a:t>Overstap: impact op mijn pensioen?</a:t>
            </a:r>
          </a:p>
          <a:p>
            <a:pPr marL="575945" lvl="1" indent="-287655"/>
            <a:r>
              <a:rPr lang="nl-BE">
                <a:latin typeface="Flanders Art Sans"/>
              </a:rPr>
              <a:t>Vooral relevant voor statutaire personeelsleden relatief dicht bij pensioen</a:t>
            </a:r>
          </a:p>
          <a:p>
            <a:pPr marL="287655" indent="-287655"/>
            <a:r>
              <a:rPr lang="nl-BE">
                <a:latin typeface="Flanders Art Sans"/>
              </a:rPr>
              <a:t>Risico?</a:t>
            </a:r>
          </a:p>
          <a:p>
            <a:pPr marL="575945" lvl="1" indent="-287655"/>
            <a:r>
              <a:rPr lang="nl-BE">
                <a:latin typeface="Flanders Art Sans"/>
              </a:rPr>
              <a:t>In de laatste 10 jaar minder verdienen in het nieuwe salarissysteem op basis van evaluatie </a:t>
            </a:r>
            <a:r>
              <a:rPr lang="nl-BE" err="1">
                <a:latin typeface="Flanders Art Sans"/>
              </a:rPr>
              <a:t>tov</a:t>
            </a:r>
            <a:r>
              <a:rPr lang="nl-BE">
                <a:latin typeface="Flanders Art Sans"/>
              </a:rPr>
              <a:t> het huidige salarissysteem op basis van anciënniteit</a:t>
            </a:r>
          </a:p>
          <a:p>
            <a:pPr marL="287655" indent="-287655"/>
            <a:r>
              <a:rPr lang="nl-BE">
                <a:latin typeface="Flanders Art Sans"/>
              </a:rPr>
              <a:t>AgO doet geen pensioenberekeningen: geen specifieke uitspraken over impact op pensioen</a:t>
            </a:r>
          </a:p>
          <a:p>
            <a:pPr marL="287655" indent="-287655"/>
            <a:r>
              <a:rPr lang="nl-BE">
                <a:latin typeface="Flanders Art Sans"/>
              </a:rPr>
              <a:t>AgO kan personeelsleden enkel duiden op de algemene regels bij pensionering</a:t>
            </a:r>
          </a:p>
          <a:p>
            <a:pPr marL="287655" indent="-287655"/>
            <a:endParaRPr lang="nl-BE"/>
          </a:p>
        </p:txBody>
      </p:sp>
    </p:spTree>
    <p:extLst>
      <p:ext uri="{BB962C8B-B14F-4D97-AF65-F5344CB8AC3E}">
        <p14:creationId xmlns:p14="http://schemas.microsoft.com/office/powerpoint/2010/main" val="407835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6B863-5233-E2B1-C574-05F62CB4DE2A}"/>
              </a:ext>
            </a:extLst>
          </p:cNvPr>
          <p:cNvSpPr>
            <a:spLocks noGrp="1"/>
          </p:cNvSpPr>
          <p:nvPr>
            <p:ph type="title"/>
          </p:nvPr>
        </p:nvSpPr>
        <p:spPr/>
        <p:txBody>
          <a:bodyPr/>
          <a:lstStyle/>
          <a:p>
            <a:r>
              <a:rPr lang="nl-BE"/>
              <a:t>Specifieke personeelsgroepen</a:t>
            </a:r>
          </a:p>
        </p:txBody>
      </p:sp>
      <p:sp>
        <p:nvSpPr>
          <p:cNvPr id="3" name="Tijdelijke aanduiding voor tekst 2">
            <a:extLst>
              <a:ext uri="{FF2B5EF4-FFF2-40B4-BE49-F238E27FC236}">
                <a16:creationId xmlns:a16="http://schemas.microsoft.com/office/drawing/2014/main" id="{4F12E858-0AD3-F684-B44B-5034FF4C1FA5}"/>
              </a:ext>
            </a:extLst>
          </p:cNvPr>
          <p:cNvSpPr>
            <a:spLocks noGrp="1"/>
          </p:cNvSpPr>
          <p:nvPr>
            <p:ph type="body" sz="quarter" idx="11"/>
          </p:nvPr>
        </p:nvSpPr>
        <p:spPr/>
        <p:txBody>
          <a:bodyPr/>
          <a:lstStyle/>
          <a:p>
            <a:r>
              <a:rPr lang="nl-BE"/>
              <a:t>Groepen buiten Expeditie Talent kunnen niet overstappen</a:t>
            </a:r>
          </a:p>
          <a:p>
            <a:endParaRPr lang="nl-BE"/>
          </a:p>
        </p:txBody>
      </p:sp>
      <p:sp>
        <p:nvSpPr>
          <p:cNvPr id="4" name="Tijdelijke aanduiding voor tekst 3">
            <a:extLst>
              <a:ext uri="{FF2B5EF4-FFF2-40B4-BE49-F238E27FC236}">
                <a16:creationId xmlns:a16="http://schemas.microsoft.com/office/drawing/2014/main" id="{BAC167CA-88D4-D31D-47E0-9F22B3F01444}"/>
              </a:ext>
            </a:extLst>
          </p:cNvPr>
          <p:cNvSpPr>
            <a:spLocks noGrp="1"/>
          </p:cNvSpPr>
          <p:nvPr>
            <p:ph type="body" sz="quarter" idx="12"/>
          </p:nvPr>
        </p:nvSpPr>
        <p:spPr/>
        <p:txBody>
          <a:bodyPr/>
          <a:lstStyle/>
          <a:p>
            <a:r>
              <a:rPr lang="nl-BE"/>
              <a:t>Topkader kan niet overstappen</a:t>
            </a:r>
          </a:p>
          <a:p>
            <a:endParaRPr lang="nl-BE"/>
          </a:p>
        </p:txBody>
      </p:sp>
      <p:sp>
        <p:nvSpPr>
          <p:cNvPr id="5" name="Tijdelijke aanduiding voor tekst 4">
            <a:extLst>
              <a:ext uri="{FF2B5EF4-FFF2-40B4-BE49-F238E27FC236}">
                <a16:creationId xmlns:a16="http://schemas.microsoft.com/office/drawing/2014/main" id="{08CAD0D9-4524-341C-8B32-9A441A95F8B7}"/>
              </a:ext>
            </a:extLst>
          </p:cNvPr>
          <p:cNvSpPr>
            <a:spLocks noGrp="1"/>
          </p:cNvSpPr>
          <p:nvPr>
            <p:ph type="body" sz="quarter" idx="14"/>
          </p:nvPr>
        </p:nvSpPr>
        <p:spPr/>
        <p:txBody>
          <a:bodyPr/>
          <a:lstStyle/>
          <a:p>
            <a:pPr marL="0" indent="0">
              <a:buNone/>
            </a:pPr>
            <a:r>
              <a:rPr lang="nl-BE"/>
              <a:t>Personeelsleden staatshervormingen</a:t>
            </a:r>
          </a:p>
          <a:p>
            <a:r>
              <a:rPr lang="nl-BE"/>
              <a:t>SH-schalen kunnen simulator gebruiken</a:t>
            </a:r>
          </a:p>
          <a:p>
            <a:r>
              <a:rPr lang="nl-BE"/>
              <a:t>Situaties waarbij het niet voordelig is</a:t>
            </a:r>
          </a:p>
          <a:p>
            <a:r>
              <a:rPr lang="nl-BE"/>
              <a:t>2019: voorlopig geen simulatie mogelijk</a:t>
            </a:r>
          </a:p>
          <a:p>
            <a:endParaRPr lang="nl-BE"/>
          </a:p>
        </p:txBody>
      </p:sp>
      <p:sp>
        <p:nvSpPr>
          <p:cNvPr id="6" name="Tijdelijke aanduiding voor tekst 5">
            <a:extLst>
              <a:ext uri="{FF2B5EF4-FFF2-40B4-BE49-F238E27FC236}">
                <a16:creationId xmlns:a16="http://schemas.microsoft.com/office/drawing/2014/main" id="{90B29148-7279-DEDB-2802-5550FA5053F2}"/>
              </a:ext>
            </a:extLst>
          </p:cNvPr>
          <p:cNvSpPr>
            <a:spLocks noGrp="1"/>
          </p:cNvSpPr>
          <p:nvPr>
            <p:ph type="body" sz="quarter" idx="15"/>
          </p:nvPr>
        </p:nvSpPr>
        <p:spPr/>
        <p:txBody>
          <a:bodyPr/>
          <a:lstStyle/>
          <a:p>
            <a:r>
              <a:rPr lang="nl-BE"/>
              <a:t>Foutmeldingen voor andere specifieke uitzonderingen (minder dan 1%)</a:t>
            </a:r>
          </a:p>
          <a:p>
            <a:r>
              <a:rPr lang="nl-BE"/>
              <a:t>Kunnen case loggen voor een simulatie</a:t>
            </a:r>
          </a:p>
          <a:p>
            <a:endParaRPr lang="nl-BE"/>
          </a:p>
        </p:txBody>
      </p:sp>
    </p:spTree>
    <p:extLst>
      <p:ext uri="{BB962C8B-B14F-4D97-AF65-F5344CB8AC3E}">
        <p14:creationId xmlns:p14="http://schemas.microsoft.com/office/powerpoint/2010/main" val="149364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E4276-3DF5-B9DF-DA1E-4BE6E1062BF1}"/>
              </a:ext>
            </a:extLst>
          </p:cNvPr>
          <p:cNvSpPr>
            <a:spLocks noGrp="1"/>
          </p:cNvSpPr>
          <p:nvPr>
            <p:ph type="title"/>
          </p:nvPr>
        </p:nvSpPr>
        <p:spPr/>
        <p:txBody>
          <a:bodyPr/>
          <a:lstStyle/>
          <a:p>
            <a:r>
              <a:rPr lang="nl-BE"/>
              <a:t>Vragen van personeelsleden</a:t>
            </a:r>
          </a:p>
        </p:txBody>
      </p:sp>
      <p:sp>
        <p:nvSpPr>
          <p:cNvPr id="3" name="Tijdelijke aanduiding voor inhoud 2">
            <a:extLst>
              <a:ext uri="{FF2B5EF4-FFF2-40B4-BE49-F238E27FC236}">
                <a16:creationId xmlns:a16="http://schemas.microsoft.com/office/drawing/2014/main" id="{60D0C8FC-0065-9018-A68F-AA78F8A441D7}"/>
              </a:ext>
            </a:extLst>
          </p:cNvPr>
          <p:cNvSpPr>
            <a:spLocks noGrp="1"/>
          </p:cNvSpPr>
          <p:nvPr>
            <p:ph sz="quarter" idx="11"/>
          </p:nvPr>
        </p:nvSpPr>
        <p:spPr/>
        <p:txBody>
          <a:bodyPr/>
          <a:lstStyle/>
          <a:p>
            <a:r>
              <a:rPr lang="nl-BE"/>
              <a:t>Via Vlimpers contactformulier</a:t>
            </a:r>
          </a:p>
          <a:p>
            <a:pPr lvl="1"/>
            <a:r>
              <a:rPr lang="nl-BE"/>
              <a:t>Specialisme verloning en detail salarisoverstap</a:t>
            </a:r>
          </a:p>
          <a:p>
            <a:r>
              <a:rPr lang="nl-BE"/>
              <a:t>Geen adviezen over overstap</a:t>
            </a:r>
          </a:p>
          <a:p>
            <a:r>
              <a:rPr lang="nl-BE"/>
              <a:t>Algemene infovragen – verwijzing naar materiaal</a:t>
            </a:r>
          </a:p>
          <a:p>
            <a:r>
              <a:rPr lang="nl-BE"/>
              <a:t>Specifieke vragen en situaties worden zo snel mogelijk bekeken</a:t>
            </a:r>
          </a:p>
        </p:txBody>
      </p:sp>
    </p:spTree>
    <p:extLst>
      <p:ext uri="{BB962C8B-B14F-4D97-AF65-F5344CB8AC3E}">
        <p14:creationId xmlns:p14="http://schemas.microsoft.com/office/powerpoint/2010/main" val="259040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1A2C6D565FD4B9E6DB020DCAE58E4" ma:contentTypeVersion="18" ma:contentTypeDescription="Een nieuw document maken." ma:contentTypeScope="" ma:versionID="331c02bb357275636c2bd316a6ca0766">
  <xsd:schema xmlns:xsd="http://www.w3.org/2001/XMLSchema" xmlns:xs="http://www.w3.org/2001/XMLSchema" xmlns:p="http://schemas.microsoft.com/office/2006/metadata/properties" xmlns:ns2="7693f7e5-d3ab-4a3c-9cbf-b4be16ee537c" xmlns:ns3="70159836-54a9-438a-8170-416ced03d32f" targetNamespace="http://schemas.microsoft.com/office/2006/metadata/properties" ma:root="true" ma:fieldsID="3c4455f5c586ecac70d7c2a19e0694ce" ns2:_="" ns3:_="">
    <xsd:import namespace="7693f7e5-d3ab-4a3c-9cbf-b4be16ee537c"/>
    <xsd:import namespace="70159836-54a9-438a-8170-416ced03d32f"/>
    <xsd:element name="properties">
      <xsd:complexType>
        <xsd:sequence>
          <xsd:element name="documentManagement">
            <xsd:complexType>
              <xsd:all>
                <xsd:element ref="ns2:Jaartal" minOccurs="0"/>
                <xsd:element ref="ns2:Vergaderdatum"/>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2:Documenttype"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2:_dlc_DocId" minOccurs="0"/>
                <xsd:element ref="ns2:_dlc_DocIdUrl" minOccurs="0"/>
                <xsd:element ref="ns2:_dlc_DocIdPersis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3f7e5-d3ab-4a3c-9cbf-b4be16ee537c" elementFormDefault="qualified">
    <xsd:import namespace="http://schemas.microsoft.com/office/2006/documentManagement/types"/>
    <xsd:import namespace="http://schemas.microsoft.com/office/infopath/2007/PartnerControls"/>
    <xsd:element name="Jaartal" ma:index="8" nillable="true" ma:displayName="Jaartal" ma:default="2019" ma:format="Dropdown" ma:internalName="Jaartal">
      <xsd:simpleType>
        <xsd:restriction base="dms:Choice">
          <xsd:enumeration value="2019"/>
          <xsd:enumeration value="2020"/>
          <xsd:enumeration value="2021"/>
          <xsd:enumeration value="2022"/>
          <xsd:enumeration value="2023"/>
          <xsd:enumeration value="2024"/>
        </xsd:restriction>
      </xsd:simpleType>
    </xsd:element>
    <xsd:element name="Vergaderdatum" ma:index="9" ma:displayName="Vergaderdatum" ma:format="DateOnly" ma:internalName="Vergaderdatum">
      <xsd:simpleType>
        <xsd:restriction base="dms:DateTime"/>
      </xsd:simpleType>
    </xsd:element>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Documenttype" ma:index="16" nillable="true" ma:displayName="Documenttype" ma:format="Dropdown" ma:internalName="Documenttype">
      <xsd:simpleType>
        <xsd:restriction base="dms:Choice">
          <xsd:enumeration value="Presentatie"/>
          <xsd:enumeration value="Agenda"/>
          <xsd:enumeration value="Werkdocument"/>
        </xsd:restriction>
      </xsd:simpleType>
    </xsd:element>
    <xsd:element name="_dlc_DocId" ma:index="22"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2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159836-54a9-438a-8170-416ced03d3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7693f7e5-d3ab-4a3c-9cbf-b4be16ee537c">
      <UserInfo>
        <DisplayName>Meskens Shari</DisplayName>
        <AccountId>192</AccountId>
        <AccountType/>
      </UserInfo>
      <UserInfo>
        <DisplayName>De Meester Mieke</DisplayName>
        <AccountId>17</AccountId>
        <AccountType/>
      </UserInfo>
    </SharedWithUsers>
    <Jaartal xmlns="7693f7e5-d3ab-4a3c-9cbf-b4be16ee537c">2021</Jaartal>
    <Vergaderdatum xmlns="7693f7e5-d3ab-4a3c-9cbf-b4be16ee537c">2024-08-25T22:00:00+00:00</Vergaderdatum>
    <Documenttype xmlns="7693f7e5-d3ab-4a3c-9cbf-b4be16ee537c" xsi:nil="true"/>
    <_dlc_DocId xmlns="7693f7e5-d3ab-4a3c-9cbf-b4be16ee537c">P5W3V3RFZAC5-239453328-497</_dlc_DocId>
    <_dlc_DocIdUrl xmlns="7693f7e5-d3ab-4a3c-9cbf-b4be16ee537c">
      <Url>https://vlaamseoverheid.sharepoint.com/sites/AGO-spHRNetwerken/_layouts/15/DocIdRedir.aspx?ID=P5W3V3RFZAC5-239453328-497</Url>
      <Description>P5W3V3RFZAC5-239453328-497</Description>
    </_dlc_DocIdUrl>
  </documentManagement>
</p:properties>
</file>

<file path=customXml/itemProps1.xml><?xml version="1.0" encoding="utf-8"?>
<ds:datastoreItem xmlns:ds="http://schemas.openxmlformats.org/officeDocument/2006/customXml" ds:itemID="{9C9ACF52-5917-46B3-BFAA-EA011AEDBA72}">
  <ds:schemaRefs>
    <ds:schemaRef ds:uri="70159836-54a9-438a-8170-416ced03d32f"/>
    <ds:schemaRef ds:uri="7693f7e5-d3ab-4a3c-9cbf-b4be16ee53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552E35-6FB7-414F-8D17-353584348076}">
  <ds:schemaRefs>
    <ds:schemaRef ds:uri="http://schemas.microsoft.com/sharepoint/events"/>
  </ds:schemaRefs>
</ds:datastoreItem>
</file>

<file path=customXml/itemProps3.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4.xml><?xml version="1.0" encoding="utf-8"?>
<ds:datastoreItem xmlns:ds="http://schemas.openxmlformats.org/officeDocument/2006/customXml" ds:itemID="{CA81C88C-3DD8-42D8-BD5C-D3BC433EF002}">
  <ds:schemaRefs>
    <ds:schemaRef ds:uri="70159836-54a9-438a-8170-416ced03d32f"/>
    <ds:schemaRef ds:uri="7693f7e5-d3ab-4a3c-9cbf-b4be16ee53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0</TotalTime>
  <Words>507</Words>
  <Application>Microsoft Office PowerPoint</Application>
  <PresentationFormat>Breedbeeld</PresentationFormat>
  <Paragraphs>86</Paragraphs>
  <Slides>13</Slides>
  <Notes>3</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13</vt:i4>
      </vt:variant>
    </vt:vector>
  </HeadingPairs>
  <TitlesOfParts>
    <vt:vector size="24" baseType="lpstr">
      <vt:lpstr>Arial</vt:lpstr>
      <vt:lpstr>Flanders Art Sans</vt:lpstr>
      <vt:lpstr>Wingdings</vt:lpstr>
      <vt:lpstr>FlandersArtSans-Regular</vt:lpstr>
      <vt:lpstr>Calibri</vt:lpstr>
      <vt:lpstr>FlandersArtSans-Bold</vt:lpstr>
      <vt:lpstr>Calibri Light</vt:lpstr>
      <vt:lpstr>Flanders Art Sans Bold</vt:lpstr>
      <vt:lpstr>Vlaanderen: AgO</vt:lpstr>
      <vt:lpstr>1_Vlaanmse Overheid: AgO</vt:lpstr>
      <vt:lpstr>Vlaanmse Overheid: AgO</vt:lpstr>
      <vt:lpstr>HR-infonetwerk</vt:lpstr>
      <vt:lpstr>Agenda</vt:lpstr>
      <vt:lpstr>HR-agenda vooruitzicht</vt:lpstr>
      <vt:lpstr>Spelregels</vt:lpstr>
      <vt:lpstr>Hoe ondersteunt AgO alle medewerkers bij de vrijwillige salarisoverstap?</vt:lpstr>
      <vt:lpstr>Heb je het gevoel dat de medewerkers in jouw entiteit vlot aan de slag kunnen met dit ondersteunend materiaal?</vt:lpstr>
      <vt:lpstr>Pensioen </vt:lpstr>
      <vt:lpstr>Specifieke personeelsgroepen</vt:lpstr>
      <vt:lpstr>Vragen van personeelsleden</vt:lpstr>
      <vt:lpstr>Procesverloop binnen AgO</vt:lpstr>
      <vt:lpstr>Communicatie vanuit AgO</vt:lpstr>
      <vt:lpstr>Communicatie vanuit AgO</vt:lpstr>
      <vt:lpstr>Aanpak in de entiteiten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2024 - 08- 26 - HR-infonetwerken-sjabloon powerpoint.pptx</dc:title>
  <dc:subject>TEMPLATE BY SMARTPRESENTATIONS</dc:subject>
  <dc:creator>Alewaters Hilde</dc:creator>
  <cp:lastModifiedBy>De Waele Liesbeth</cp:lastModifiedBy>
  <cp:revision>5</cp:revision>
  <dcterms:created xsi:type="dcterms:W3CDTF">2021-09-21T07:47:15Z</dcterms:created>
  <dcterms:modified xsi:type="dcterms:W3CDTF">2024-08-26T07:36:35Z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0x0101009EB1A2C6D565FD4B9E6DB020DCAE58E4</vt:lpwstr>
  </property>
  <property fmtid="{D5CDD505-2E9C-101B-9397-08002B2CF9AE}" pid="3" name="_dlc_DocIdItemGuid">
    <vt:lpwstr>8efb8201-dd44-4800-8d52-73c7b3871e15</vt:lpwstr>
  </property>
  <property fmtid="{D5CDD505-2E9C-101B-9397-08002B2CF9AE}" pid="4" name="_docset_NoMedatataSyncRequired">
    <vt:lpwstr>False</vt:lpwstr>
  </property>
</Properties>
</file>