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7.xml" ContentType="application/vnd.openxmlformats-officedocument.theme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9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0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1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2.xml" ContentType="application/vnd.openxmlformats-officedocument.theme+xml"/>
  <Override PartName="/ppt/slideLayouts/slideLayout66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5"/>
    <p:sldMasterId id="2147483691" r:id="rId6"/>
    <p:sldMasterId id="2147483714" r:id="rId7"/>
    <p:sldMasterId id="2147483664" r:id="rId8"/>
    <p:sldMasterId id="2147483666" r:id="rId9"/>
    <p:sldMasterId id="2147483697" r:id="rId10"/>
    <p:sldMasterId id="2147483712" r:id="rId11"/>
    <p:sldMasterId id="2147483673" r:id="rId12"/>
    <p:sldMasterId id="2147483689" r:id="rId13"/>
    <p:sldMasterId id="2147483755" r:id="rId14"/>
    <p:sldMasterId id="2147483779" r:id="rId15"/>
    <p:sldMasterId id="2147483764" r:id="rId16"/>
    <p:sldMasterId id="2147483758" r:id="rId17"/>
  </p:sldMasterIdLst>
  <p:notesMasterIdLst>
    <p:notesMasterId r:id="rId31"/>
  </p:notesMasterIdLst>
  <p:sldIdLst>
    <p:sldId id="257" r:id="rId18"/>
    <p:sldId id="2423" r:id="rId19"/>
    <p:sldId id="262" r:id="rId20"/>
    <p:sldId id="2430" r:id="rId21"/>
    <p:sldId id="2432" r:id="rId22"/>
    <p:sldId id="2431" r:id="rId23"/>
    <p:sldId id="2433" r:id="rId24"/>
    <p:sldId id="2434" r:id="rId25"/>
    <p:sldId id="2424" r:id="rId26"/>
    <p:sldId id="2427" r:id="rId27"/>
    <p:sldId id="2437" r:id="rId28"/>
    <p:sldId id="2438" r:id="rId29"/>
    <p:sldId id="2436" r:id="rId3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D3C"/>
    <a:srgbClr val="FFEB00"/>
    <a:srgbClr val="FFF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186" autoAdjust="0"/>
  </p:normalViewPr>
  <p:slideViewPr>
    <p:cSldViewPr snapToGrid="0">
      <p:cViewPr varScale="1">
        <p:scale>
          <a:sx n="75" d="100"/>
          <a:sy n="75" d="100"/>
        </p:scale>
        <p:origin x="94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Master" Target="slideMasters/slideMaster9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Master" Target="slideMasters/slideMaster13.xml"/><Relationship Id="rId25" Type="http://schemas.openxmlformats.org/officeDocument/2006/relationships/slide" Target="slides/slide8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2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Master" Target="slideMasters/slideMaster11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2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BC61E-3189-4750-9745-F8688CCD8B91}" type="datetimeFigureOut">
              <a:rPr lang="nl-BE" smtClean="0"/>
              <a:t>4/07/2024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A740C-6443-4F06-9D8B-BD0EDC1F2A3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7001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just"/>
            <a:endParaRPr lang="nl-NL" i="1" dirty="0">
              <a:ea typeface="Calibri" panose="020F0502020204030204"/>
              <a:cs typeface="Calibri"/>
            </a:endParaRPr>
          </a:p>
          <a:p>
            <a:endParaRPr lang="en-US" dirty="0">
              <a:ea typeface="Calibri" panose="020F0502020204030204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A5A740C-6443-4F06-9D8B-BD0EDC1F2A33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5762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A740C-6443-4F06-9D8B-BD0EDC1F2A33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670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A740C-6443-4F06-9D8B-BD0EDC1F2A33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015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A5A740C-6443-4F06-9D8B-BD0EDC1F2A33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3268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A5A740C-6443-4F06-9D8B-BD0EDC1F2A33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6157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A5A740C-6443-4F06-9D8B-BD0EDC1F2A33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9003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A5A740C-6443-4F06-9D8B-BD0EDC1F2A33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2766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A5A740C-6443-4F06-9D8B-BD0EDC1F2A33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7198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A5A740C-6443-4F06-9D8B-BD0EDC1F2A33}" type="slidenum">
              <a:r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0245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A713B1-5F1B-46C4-8DD5-890361D31063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601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>
              <a:ea typeface="Calibri"/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A740C-6443-4F06-9D8B-BD0EDC1F2A33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24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di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C3338A07-752D-4048-8494-DAFFA902A3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30400" y="2966008"/>
            <a:ext cx="6734175" cy="1033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&lt;Titel van je eerste dia&gt;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6223138A-0CDE-42AC-82A5-09E2B7D445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30400" y="4582988"/>
            <a:ext cx="3589252" cy="3797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FlandersArtSans-Medium" panose="00000600000000000000" pitchFamily="2" charset="0"/>
              </a:defRPr>
            </a:lvl1pPr>
          </a:lstStyle>
          <a:p>
            <a:r>
              <a:rPr lang="nl-BE">
                <a:latin typeface="FlandersArtSans-Medium" panose="00000600000000000000" pitchFamily="2" charset="0"/>
              </a:rPr>
              <a:t>&lt;Voornaam/Naam&gt;</a:t>
            </a:r>
            <a:br>
              <a:rPr lang="nl-BE">
                <a:latin typeface="FlandersArtSans-Medium" panose="00000600000000000000" pitchFamily="2" charset="0"/>
              </a:rPr>
            </a:b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F858205-DE53-4628-A764-77AAA90DC4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30401" y="4879571"/>
            <a:ext cx="3589252" cy="66664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&lt;Functie&gt;</a:t>
            </a:r>
            <a:br>
              <a:rPr lang="nl-BE"/>
            </a:br>
            <a:r>
              <a:rPr lang="nl-BE"/>
              <a:t>&lt;Afdeling/ Agentschap&gt;</a:t>
            </a:r>
          </a:p>
        </p:txBody>
      </p:sp>
    </p:spTree>
    <p:extLst>
      <p:ext uri="{BB962C8B-B14F-4D97-AF65-F5344CB8AC3E}">
        <p14:creationId xmlns:p14="http://schemas.microsoft.com/office/powerpoint/2010/main" val="393684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FA7CF153-980A-4D37-BD83-5F0AD1401E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0925" y="1000124"/>
            <a:ext cx="9167813" cy="646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landersArtSans-Bold" panose="00000800000000000000" pitchFamily="2" charset="0"/>
              </a:defRPr>
            </a:lvl1pPr>
          </a:lstStyle>
          <a:p>
            <a:pPr lvl="0"/>
            <a:r>
              <a:rPr lang="nl-BE"/>
              <a:t>&lt;Inhoud/ Programma&gt; 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F21F35F-BA0D-444C-8B04-1FAB84CFA7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0925" y="2486315"/>
            <a:ext cx="7223759" cy="1346200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600"/>
              </a:spcBef>
              <a:spcAft>
                <a:spcPts val="600"/>
              </a:spcAft>
              <a:buFont typeface="Wingdings 3" panose="05040102010807070707" pitchFamily="18" charset="2"/>
              <a:buChar char="}"/>
              <a:defRPr sz="2200">
                <a:latin typeface="FlandersArtSans-Regular" panose="00000500000000000000" pitchFamily="2" charset="0"/>
              </a:defRPr>
            </a:lvl1pPr>
            <a:lvl2pPr marL="685800" indent="-228600">
              <a:spcBef>
                <a:spcPts val="6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Calibri" panose="020F0502020204030204" pitchFamily="34" charset="0"/>
              <a:buChar char="×"/>
              <a:defRPr sz="2000">
                <a:solidFill>
                  <a:schemeClr val="bg1">
                    <a:lumMod val="65000"/>
                  </a:schemeClr>
                </a:solidFill>
                <a:latin typeface="FlandersArtSans-Regular" panose="00000500000000000000" pitchFamily="2" charset="0"/>
              </a:defRPr>
            </a:lvl2pPr>
          </a:lstStyle>
          <a:p>
            <a:pPr lvl="0"/>
            <a:r>
              <a:rPr lang="nl-BE"/>
              <a:t>&lt;opsomming 1&gt;</a:t>
            </a:r>
          </a:p>
          <a:p>
            <a:pPr lvl="0"/>
            <a:r>
              <a:rPr lang="nl-BE"/>
              <a:t>&lt;opsomming 2&gt;</a:t>
            </a:r>
          </a:p>
          <a:p>
            <a:pPr lvl="0"/>
            <a:r>
              <a:rPr lang="nl-BE"/>
              <a:t>&lt;opsomming 3&gt;</a:t>
            </a:r>
          </a:p>
          <a:p>
            <a:pPr lvl="1"/>
            <a:r>
              <a:rPr lang="nl-BE"/>
              <a:t>Opsomming 3.1</a:t>
            </a:r>
          </a:p>
          <a:p>
            <a:pPr lvl="1"/>
            <a:endParaRPr lang="nl-BE"/>
          </a:p>
          <a:p>
            <a:pPr lvl="0"/>
            <a:r>
              <a:rPr lang="nl-BE"/>
              <a:t>…</a:t>
            </a:r>
          </a:p>
          <a:p>
            <a:pPr lvl="0"/>
            <a:endParaRPr lang="nl-BE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68D68DE1-58E3-4FD7-9336-0FAB80E31D9C}"/>
              </a:ext>
            </a:extLst>
          </p:cNvPr>
          <p:cNvCxnSpPr>
            <a:cxnSpLocks/>
          </p:cNvCxnSpPr>
          <p:nvPr userDrawn="1"/>
        </p:nvCxnSpPr>
        <p:spPr>
          <a:xfrm>
            <a:off x="1178225" y="1495425"/>
            <a:ext cx="1069675" cy="0"/>
          </a:xfrm>
          <a:prstGeom prst="line">
            <a:avLst/>
          </a:prstGeom>
          <a:ln w="69850">
            <a:solidFill>
              <a:srgbClr val="FFE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05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FA7CF153-980A-4D37-BD83-5F0AD1401E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0925" y="1000124"/>
            <a:ext cx="9167813" cy="646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landersArtSans-Bold" panose="00000800000000000000" pitchFamily="2" charset="0"/>
              </a:defRPr>
            </a:lvl1pPr>
          </a:lstStyle>
          <a:p>
            <a:pPr lvl="0"/>
            <a:r>
              <a:rPr lang="nl-BE"/>
              <a:t>&lt;Inhoud/ Programma&gt; 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F21F35F-BA0D-444C-8B04-1FAB84CFA7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0925" y="2486315"/>
            <a:ext cx="7223759" cy="1346200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600"/>
              </a:spcBef>
              <a:spcAft>
                <a:spcPts val="600"/>
              </a:spcAft>
              <a:buFont typeface="Wingdings 3" panose="05040102010807070707" pitchFamily="18" charset="2"/>
              <a:buChar char="}"/>
              <a:defRPr sz="2200">
                <a:latin typeface="FlandersArtSans-Regular" panose="00000500000000000000" pitchFamily="2" charset="0"/>
              </a:defRPr>
            </a:lvl1pPr>
            <a:lvl2pPr marL="685800" indent="-228600">
              <a:spcBef>
                <a:spcPts val="6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Calibri" panose="020F0502020204030204" pitchFamily="34" charset="0"/>
              <a:buChar char="×"/>
              <a:defRPr sz="2000">
                <a:solidFill>
                  <a:schemeClr val="bg1">
                    <a:lumMod val="65000"/>
                  </a:schemeClr>
                </a:solidFill>
                <a:latin typeface="FlandersArtSans-Regular" panose="00000500000000000000" pitchFamily="2" charset="0"/>
              </a:defRPr>
            </a:lvl2pPr>
          </a:lstStyle>
          <a:p>
            <a:pPr lvl="0"/>
            <a:r>
              <a:rPr lang="nl-BE"/>
              <a:t>&lt;opsomming 1&gt;</a:t>
            </a:r>
          </a:p>
          <a:p>
            <a:pPr lvl="0"/>
            <a:r>
              <a:rPr lang="nl-BE"/>
              <a:t>&lt;opsomming 2&gt;</a:t>
            </a:r>
          </a:p>
          <a:p>
            <a:pPr lvl="0"/>
            <a:r>
              <a:rPr lang="nl-BE"/>
              <a:t>&lt;opsomming 3&gt;</a:t>
            </a:r>
          </a:p>
          <a:p>
            <a:pPr lvl="1"/>
            <a:r>
              <a:rPr lang="nl-BE"/>
              <a:t>Opsomming 3.1</a:t>
            </a:r>
          </a:p>
          <a:p>
            <a:pPr lvl="1"/>
            <a:endParaRPr lang="nl-BE"/>
          </a:p>
          <a:p>
            <a:pPr lvl="0"/>
            <a:r>
              <a:rPr lang="nl-BE"/>
              <a:t>…</a:t>
            </a:r>
          </a:p>
          <a:p>
            <a:pPr lvl="0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8026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FA7CF153-980A-4D37-BD83-5F0AD1401E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0925" y="1000124"/>
            <a:ext cx="9167813" cy="646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landersArtSans-Bold" panose="00000800000000000000" pitchFamily="2" charset="0"/>
              </a:defRPr>
            </a:lvl1pPr>
          </a:lstStyle>
          <a:p>
            <a:pPr lvl="0"/>
            <a:r>
              <a:rPr lang="nl-BE"/>
              <a:t>&lt;Titel&gt; 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F21F35F-BA0D-444C-8B04-1FAB84CFA7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0925" y="2120453"/>
            <a:ext cx="7223759" cy="2255736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600"/>
              </a:spcBef>
              <a:spcAft>
                <a:spcPts val="600"/>
              </a:spcAft>
              <a:buFont typeface="Wingdings 3" panose="05040102010807070707" pitchFamily="18" charset="2"/>
              <a:buChar char="}"/>
              <a:defRPr sz="2200">
                <a:latin typeface="FlandersArtSans-Regular" panose="00000500000000000000" pitchFamily="2" charset="0"/>
              </a:defRPr>
            </a:lvl1pPr>
            <a:lvl2pPr marL="685800" indent="-228600">
              <a:spcBef>
                <a:spcPts val="6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Calibri" panose="020F0502020204030204" pitchFamily="34" charset="0"/>
              <a:buChar char="×"/>
              <a:defRPr sz="2000">
                <a:solidFill>
                  <a:schemeClr val="bg1">
                    <a:lumMod val="65000"/>
                  </a:schemeClr>
                </a:solidFill>
                <a:latin typeface="FlandersArtSans-Regular" panose="00000500000000000000" pitchFamily="2" charset="0"/>
              </a:defRPr>
            </a:lvl2pPr>
          </a:lstStyle>
          <a:p>
            <a:pPr lvl="0"/>
            <a:r>
              <a:rPr lang="nl-BE"/>
              <a:t>&lt;opsomming 1&gt;</a:t>
            </a:r>
          </a:p>
          <a:p>
            <a:pPr lvl="0"/>
            <a:r>
              <a:rPr lang="nl-BE"/>
              <a:t>&lt;opsomming 2&gt;</a:t>
            </a:r>
          </a:p>
          <a:p>
            <a:pPr lvl="0"/>
            <a:r>
              <a:rPr lang="nl-BE"/>
              <a:t>&lt;opsomming 3&gt;</a:t>
            </a:r>
          </a:p>
          <a:p>
            <a:pPr lvl="1"/>
            <a:r>
              <a:rPr lang="nl-BE"/>
              <a:t>Opsomming 3.1</a:t>
            </a:r>
          </a:p>
          <a:p>
            <a:pPr lvl="1"/>
            <a:endParaRPr lang="nl-BE"/>
          </a:p>
          <a:p>
            <a:pPr lvl="0"/>
            <a:r>
              <a:rPr lang="nl-BE"/>
              <a:t>…</a:t>
            </a:r>
          </a:p>
          <a:p>
            <a:pPr lvl="0"/>
            <a:endParaRPr lang="nl-BE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698A59B-C1FE-42C9-B79C-282F3904A7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0925" y="4816313"/>
            <a:ext cx="7005694" cy="11764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&lt;tekst&gt;tekst&gt;tekst&gt;tekst&gt;tekst&gt; tekst&gt;tekst&gt; tekst&gt;tekst&gt;</a:t>
            </a:r>
            <a:br>
              <a:rPr lang="nl-BE"/>
            </a:br>
            <a:r>
              <a:rPr lang="nl-BE"/>
              <a:t>Tekst&gt;tekst&gt;tekst&gt;tekst&gt;tekst&gt;tekst&gt;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4B155F4F-5539-4A05-972A-B66154EE19CC}"/>
              </a:ext>
            </a:extLst>
          </p:cNvPr>
          <p:cNvCxnSpPr>
            <a:cxnSpLocks/>
          </p:cNvCxnSpPr>
          <p:nvPr userDrawn="1"/>
        </p:nvCxnSpPr>
        <p:spPr>
          <a:xfrm>
            <a:off x="1178225" y="1495425"/>
            <a:ext cx="1069675" cy="0"/>
          </a:xfrm>
          <a:prstGeom prst="line">
            <a:avLst/>
          </a:prstGeom>
          <a:ln w="69850">
            <a:solidFill>
              <a:srgbClr val="FFE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348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FA7CF153-980A-4D37-BD83-5F0AD1401E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0925" y="1000124"/>
            <a:ext cx="9167813" cy="646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landersArtSans-Bold" panose="00000800000000000000" pitchFamily="2" charset="0"/>
              </a:defRPr>
            </a:lvl1pPr>
          </a:lstStyle>
          <a:p>
            <a:pPr lvl="0"/>
            <a:r>
              <a:rPr lang="nl-BE"/>
              <a:t>&lt;Titel&gt; 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F21F35F-BA0D-444C-8B04-1FAB84CFA7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0925" y="2120453"/>
            <a:ext cx="7223759" cy="2255736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600"/>
              </a:spcBef>
              <a:spcAft>
                <a:spcPts val="600"/>
              </a:spcAft>
              <a:buFont typeface="Wingdings 3" panose="05040102010807070707" pitchFamily="18" charset="2"/>
              <a:buChar char="}"/>
              <a:defRPr sz="2200">
                <a:latin typeface="FlandersArtSans-Regular" panose="00000500000000000000" pitchFamily="2" charset="0"/>
              </a:defRPr>
            </a:lvl1pPr>
            <a:lvl2pPr marL="685800" indent="-228600">
              <a:spcBef>
                <a:spcPts val="6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Calibri" panose="020F0502020204030204" pitchFamily="34" charset="0"/>
              <a:buChar char="×"/>
              <a:defRPr sz="2000">
                <a:solidFill>
                  <a:schemeClr val="bg1">
                    <a:lumMod val="65000"/>
                  </a:schemeClr>
                </a:solidFill>
                <a:latin typeface="FlandersArtSans-Regular" panose="00000500000000000000" pitchFamily="2" charset="0"/>
              </a:defRPr>
            </a:lvl2pPr>
          </a:lstStyle>
          <a:p>
            <a:pPr lvl="0"/>
            <a:r>
              <a:rPr lang="nl-BE"/>
              <a:t>&lt;opsomming 1&gt;</a:t>
            </a:r>
          </a:p>
          <a:p>
            <a:pPr lvl="0"/>
            <a:r>
              <a:rPr lang="nl-BE"/>
              <a:t>&lt;opsomming 2&gt;</a:t>
            </a:r>
          </a:p>
          <a:p>
            <a:pPr lvl="0"/>
            <a:r>
              <a:rPr lang="nl-BE"/>
              <a:t>&lt;opsomming 3&gt;</a:t>
            </a:r>
          </a:p>
          <a:p>
            <a:pPr lvl="1"/>
            <a:r>
              <a:rPr lang="nl-BE"/>
              <a:t>Opsomming 3.1</a:t>
            </a:r>
          </a:p>
          <a:p>
            <a:pPr lvl="1"/>
            <a:endParaRPr lang="nl-BE"/>
          </a:p>
          <a:p>
            <a:pPr lvl="0"/>
            <a:r>
              <a:rPr lang="nl-BE"/>
              <a:t>…</a:t>
            </a:r>
          </a:p>
          <a:p>
            <a:pPr lvl="0"/>
            <a:endParaRPr lang="nl-BE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698A59B-C1FE-42C9-B79C-282F3904A7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0925" y="4816313"/>
            <a:ext cx="7005694" cy="11764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&lt;tekst&gt;tekst&gt;tekst&gt;tekst&gt;tekst&gt; tekst&gt;tekst&gt; tekst&gt;tekst&gt;</a:t>
            </a:r>
            <a:br>
              <a:rPr lang="nl-BE"/>
            </a:br>
            <a:r>
              <a:rPr lang="nl-BE"/>
              <a:t>Tekst&gt;tekst&gt;tekst&gt;tekst&gt;tekst&gt;tekst&gt;</a:t>
            </a:r>
          </a:p>
        </p:txBody>
      </p:sp>
    </p:spTree>
    <p:extLst>
      <p:ext uri="{BB962C8B-B14F-4D97-AF65-F5344CB8AC3E}">
        <p14:creationId xmlns:p14="http://schemas.microsoft.com/office/powerpoint/2010/main" val="4136125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2190B95-5032-4CA8-A860-70FBB8548F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5023" y="725915"/>
            <a:ext cx="8117784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&lt;Thema/ programma&gt;</a:t>
            </a:r>
          </a:p>
        </p:txBody>
      </p:sp>
      <p:sp>
        <p:nvSpPr>
          <p:cNvPr id="12" name="Tijdelijke aanduiding voor tekst 5">
            <a:extLst>
              <a:ext uri="{FF2B5EF4-FFF2-40B4-BE49-F238E27FC236}">
                <a16:creationId xmlns:a16="http://schemas.microsoft.com/office/drawing/2014/main" id="{307AACB0-7348-437B-9B21-040EFE0720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5024" y="1693722"/>
            <a:ext cx="8117782" cy="5730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&lt;Titel&gt;</a:t>
            </a:r>
          </a:p>
        </p:txBody>
      </p:sp>
      <p:sp>
        <p:nvSpPr>
          <p:cNvPr id="13" name="Tijdelijke aanduiding voor tekst 5">
            <a:extLst>
              <a:ext uri="{FF2B5EF4-FFF2-40B4-BE49-F238E27FC236}">
                <a16:creationId xmlns:a16="http://schemas.microsoft.com/office/drawing/2014/main" id="{0CA99B06-B050-491F-9D82-416959DC5B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36865" y="2363371"/>
            <a:ext cx="7015941" cy="514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&lt;Tussentitel&gt;</a:t>
            </a:r>
          </a:p>
        </p:txBody>
      </p:sp>
      <p:sp>
        <p:nvSpPr>
          <p:cNvPr id="15" name="Tijdelijke aanduiding voor tekst 4">
            <a:extLst>
              <a:ext uri="{FF2B5EF4-FFF2-40B4-BE49-F238E27FC236}">
                <a16:creationId xmlns:a16="http://schemas.microsoft.com/office/drawing/2014/main" id="{AFD084ED-8950-4D7B-8666-3EEA6F77FC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36865" y="3079702"/>
            <a:ext cx="7223759" cy="1346200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600"/>
              </a:spcBef>
              <a:spcAft>
                <a:spcPts val="600"/>
              </a:spcAft>
              <a:buFont typeface="Wingdings 3" panose="05040102010807070707" pitchFamily="18" charset="2"/>
              <a:buChar char="}"/>
              <a:defRPr sz="2200">
                <a:latin typeface="FlandersArtSans-Regular" panose="00000500000000000000" pitchFamily="2" charset="0"/>
              </a:defRPr>
            </a:lvl1pPr>
            <a:lvl2pPr marL="685800" indent="-228600">
              <a:spcBef>
                <a:spcPts val="6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Calibri" panose="020F0502020204030204" pitchFamily="34" charset="0"/>
              <a:buChar char="×"/>
              <a:defRPr sz="2000">
                <a:solidFill>
                  <a:schemeClr val="bg1">
                    <a:lumMod val="65000"/>
                  </a:schemeClr>
                </a:solidFill>
                <a:latin typeface="FlandersArtSans-Regular" panose="00000500000000000000" pitchFamily="2" charset="0"/>
              </a:defRPr>
            </a:lvl2pPr>
          </a:lstStyle>
          <a:p>
            <a:pPr lvl="0"/>
            <a:r>
              <a:rPr lang="nl-BE"/>
              <a:t>&lt;opsomming 1&gt;</a:t>
            </a:r>
          </a:p>
          <a:p>
            <a:pPr lvl="0"/>
            <a:r>
              <a:rPr lang="nl-BE"/>
              <a:t>&lt;opsomming 2&gt;</a:t>
            </a:r>
          </a:p>
          <a:p>
            <a:pPr lvl="0"/>
            <a:r>
              <a:rPr lang="nl-BE"/>
              <a:t>&lt;opsomming 3&gt;</a:t>
            </a:r>
          </a:p>
          <a:p>
            <a:pPr lvl="1"/>
            <a:r>
              <a:rPr lang="nl-BE"/>
              <a:t>Opsomming 3.1</a:t>
            </a:r>
          </a:p>
          <a:p>
            <a:pPr lvl="1"/>
            <a:endParaRPr lang="nl-BE"/>
          </a:p>
          <a:p>
            <a:pPr lvl="0"/>
            <a:r>
              <a:rPr lang="nl-BE"/>
              <a:t>…</a:t>
            </a:r>
          </a:p>
          <a:p>
            <a:pPr lvl="0"/>
            <a:endParaRPr lang="nl-BE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2EB8CF6-144A-4B6C-ABCA-FFD8EFAFE108}"/>
              </a:ext>
            </a:extLst>
          </p:cNvPr>
          <p:cNvCxnSpPr>
            <a:cxnSpLocks/>
          </p:cNvCxnSpPr>
          <p:nvPr userDrawn="1"/>
        </p:nvCxnSpPr>
        <p:spPr>
          <a:xfrm>
            <a:off x="959150" y="2171700"/>
            <a:ext cx="1069675" cy="0"/>
          </a:xfrm>
          <a:prstGeom prst="line">
            <a:avLst/>
          </a:prstGeom>
          <a:ln w="69850">
            <a:solidFill>
              <a:srgbClr val="FFE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19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2190B95-5032-4CA8-A860-70FBB8548F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5023" y="725915"/>
            <a:ext cx="8117784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&lt;Thema/ programma&gt;</a:t>
            </a:r>
          </a:p>
        </p:txBody>
      </p:sp>
      <p:sp>
        <p:nvSpPr>
          <p:cNvPr id="12" name="Tijdelijke aanduiding voor tekst 5">
            <a:extLst>
              <a:ext uri="{FF2B5EF4-FFF2-40B4-BE49-F238E27FC236}">
                <a16:creationId xmlns:a16="http://schemas.microsoft.com/office/drawing/2014/main" id="{307AACB0-7348-437B-9B21-040EFE0720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5024" y="1693722"/>
            <a:ext cx="8117782" cy="5730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&lt;Titel&gt;</a:t>
            </a:r>
          </a:p>
        </p:txBody>
      </p:sp>
      <p:sp>
        <p:nvSpPr>
          <p:cNvPr id="13" name="Tijdelijke aanduiding voor tekst 5">
            <a:extLst>
              <a:ext uri="{FF2B5EF4-FFF2-40B4-BE49-F238E27FC236}">
                <a16:creationId xmlns:a16="http://schemas.microsoft.com/office/drawing/2014/main" id="{0CA99B06-B050-491F-9D82-416959DC5B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36865" y="2363371"/>
            <a:ext cx="7015941" cy="514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&lt;Tussentitel&gt;</a:t>
            </a:r>
          </a:p>
        </p:txBody>
      </p:sp>
      <p:sp>
        <p:nvSpPr>
          <p:cNvPr id="15" name="Tijdelijke aanduiding voor tekst 4">
            <a:extLst>
              <a:ext uri="{FF2B5EF4-FFF2-40B4-BE49-F238E27FC236}">
                <a16:creationId xmlns:a16="http://schemas.microsoft.com/office/drawing/2014/main" id="{AFD084ED-8950-4D7B-8666-3EEA6F77FC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36865" y="3079702"/>
            <a:ext cx="7223759" cy="1346200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600"/>
              </a:spcBef>
              <a:spcAft>
                <a:spcPts val="600"/>
              </a:spcAft>
              <a:buFont typeface="Wingdings 3" panose="05040102010807070707" pitchFamily="18" charset="2"/>
              <a:buChar char="}"/>
              <a:defRPr sz="2200">
                <a:latin typeface="FlandersArtSans-Regular" panose="00000500000000000000" pitchFamily="2" charset="0"/>
              </a:defRPr>
            </a:lvl1pPr>
            <a:lvl2pPr marL="685800" indent="-228600">
              <a:spcBef>
                <a:spcPts val="6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Calibri" panose="020F0502020204030204" pitchFamily="34" charset="0"/>
              <a:buChar char="×"/>
              <a:defRPr sz="2000">
                <a:solidFill>
                  <a:schemeClr val="bg1">
                    <a:lumMod val="65000"/>
                  </a:schemeClr>
                </a:solidFill>
                <a:latin typeface="FlandersArtSans-Regular" panose="00000500000000000000" pitchFamily="2" charset="0"/>
              </a:defRPr>
            </a:lvl2pPr>
          </a:lstStyle>
          <a:p>
            <a:pPr lvl="0"/>
            <a:r>
              <a:rPr lang="nl-BE"/>
              <a:t>&lt;opsomming 1&gt;</a:t>
            </a:r>
          </a:p>
          <a:p>
            <a:pPr lvl="0"/>
            <a:r>
              <a:rPr lang="nl-BE"/>
              <a:t>&lt;opsomming 2&gt;</a:t>
            </a:r>
          </a:p>
          <a:p>
            <a:pPr lvl="0"/>
            <a:r>
              <a:rPr lang="nl-BE"/>
              <a:t>&lt;opsomming 3&gt;</a:t>
            </a:r>
          </a:p>
          <a:p>
            <a:pPr lvl="1"/>
            <a:r>
              <a:rPr lang="nl-BE"/>
              <a:t>Opsomming 3.1</a:t>
            </a:r>
          </a:p>
          <a:p>
            <a:pPr lvl="1"/>
            <a:endParaRPr lang="nl-BE"/>
          </a:p>
          <a:p>
            <a:pPr lvl="0"/>
            <a:r>
              <a:rPr lang="nl-BE"/>
              <a:t>…</a:t>
            </a:r>
          </a:p>
          <a:p>
            <a:pPr lvl="0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86506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2190B95-5032-4CA8-A860-70FBB8548F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5023" y="725915"/>
            <a:ext cx="8117784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&lt;Thema/ programma&gt;</a:t>
            </a:r>
          </a:p>
        </p:txBody>
      </p:sp>
      <p:sp>
        <p:nvSpPr>
          <p:cNvPr id="12" name="Tijdelijke aanduiding voor tekst 5">
            <a:extLst>
              <a:ext uri="{FF2B5EF4-FFF2-40B4-BE49-F238E27FC236}">
                <a16:creationId xmlns:a16="http://schemas.microsoft.com/office/drawing/2014/main" id="{307AACB0-7348-437B-9B21-040EFE0720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5024" y="1693722"/>
            <a:ext cx="8117782" cy="5730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&lt;Titel&gt;</a:t>
            </a:r>
          </a:p>
        </p:txBody>
      </p:sp>
      <p:sp>
        <p:nvSpPr>
          <p:cNvPr id="13" name="Tijdelijke aanduiding voor tekst 5">
            <a:extLst>
              <a:ext uri="{FF2B5EF4-FFF2-40B4-BE49-F238E27FC236}">
                <a16:creationId xmlns:a16="http://schemas.microsoft.com/office/drawing/2014/main" id="{0CA99B06-B050-491F-9D82-416959DC5B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36865" y="2363371"/>
            <a:ext cx="7015941" cy="514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&lt;Tussentitel&gt;</a:t>
            </a:r>
          </a:p>
        </p:txBody>
      </p:sp>
      <p:sp>
        <p:nvSpPr>
          <p:cNvPr id="15" name="Tijdelijke aanduiding voor tekst 4">
            <a:extLst>
              <a:ext uri="{FF2B5EF4-FFF2-40B4-BE49-F238E27FC236}">
                <a16:creationId xmlns:a16="http://schemas.microsoft.com/office/drawing/2014/main" id="{AFD084ED-8950-4D7B-8666-3EEA6F77FC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36865" y="3079702"/>
            <a:ext cx="7223759" cy="1346200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600"/>
              </a:spcBef>
              <a:spcAft>
                <a:spcPts val="600"/>
              </a:spcAft>
              <a:buFont typeface="Wingdings 3" panose="05040102010807070707" pitchFamily="18" charset="2"/>
              <a:buChar char="}"/>
              <a:defRPr sz="2200">
                <a:latin typeface="FlandersArtSans-Regular" panose="00000500000000000000" pitchFamily="2" charset="0"/>
              </a:defRPr>
            </a:lvl1pPr>
            <a:lvl2pPr marL="685800" indent="-228600">
              <a:spcBef>
                <a:spcPts val="6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Calibri" panose="020F0502020204030204" pitchFamily="34" charset="0"/>
              <a:buChar char="×"/>
              <a:defRPr sz="2000">
                <a:solidFill>
                  <a:schemeClr val="bg1">
                    <a:lumMod val="65000"/>
                  </a:schemeClr>
                </a:solidFill>
                <a:latin typeface="FlandersArtSans-Regular" panose="00000500000000000000" pitchFamily="2" charset="0"/>
              </a:defRPr>
            </a:lvl2pPr>
          </a:lstStyle>
          <a:p>
            <a:pPr lvl="0"/>
            <a:r>
              <a:rPr lang="nl-BE"/>
              <a:t>&lt;opsomming 1&gt;</a:t>
            </a:r>
          </a:p>
          <a:p>
            <a:pPr lvl="0"/>
            <a:r>
              <a:rPr lang="nl-BE"/>
              <a:t>&lt;opsomming 2&gt;</a:t>
            </a:r>
          </a:p>
          <a:p>
            <a:pPr lvl="0"/>
            <a:r>
              <a:rPr lang="nl-BE"/>
              <a:t>&lt;opsomming 3&gt;</a:t>
            </a:r>
          </a:p>
          <a:p>
            <a:pPr lvl="1"/>
            <a:r>
              <a:rPr lang="nl-BE"/>
              <a:t>Opsomming 3.1</a:t>
            </a:r>
          </a:p>
          <a:p>
            <a:pPr lvl="1"/>
            <a:endParaRPr lang="nl-BE"/>
          </a:p>
          <a:p>
            <a:pPr lvl="0"/>
            <a:r>
              <a:rPr lang="nl-BE"/>
              <a:t>…</a:t>
            </a:r>
          </a:p>
          <a:p>
            <a:pPr lvl="0"/>
            <a:endParaRPr lang="nl-BE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9ED42471-877B-47D0-884E-36384E3F0892}"/>
              </a:ext>
            </a:extLst>
          </p:cNvPr>
          <p:cNvCxnSpPr>
            <a:cxnSpLocks/>
          </p:cNvCxnSpPr>
          <p:nvPr userDrawn="1"/>
        </p:nvCxnSpPr>
        <p:spPr>
          <a:xfrm>
            <a:off x="959150" y="2171700"/>
            <a:ext cx="1069675" cy="0"/>
          </a:xfrm>
          <a:prstGeom prst="line">
            <a:avLst/>
          </a:prstGeom>
          <a:ln w="69850">
            <a:solidFill>
              <a:srgbClr val="FFE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735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2190B95-5032-4CA8-A860-70FBB8548F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5023" y="725915"/>
            <a:ext cx="8117784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&lt;Thema/ programma&gt;</a:t>
            </a:r>
          </a:p>
        </p:txBody>
      </p:sp>
      <p:sp>
        <p:nvSpPr>
          <p:cNvPr id="12" name="Tijdelijke aanduiding voor tekst 5">
            <a:extLst>
              <a:ext uri="{FF2B5EF4-FFF2-40B4-BE49-F238E27FC236}">
                <a16:creationId xmlns:a16="http://schemas.microsoft.com/office/drawing/2014/main" id="{307AACB0-7348-437B-9B21-040EFE0720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5024" y="1693722"/>
            <a:ext cx="8117782" cy="5730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&lt;Titel&gt;</a:t>
            </a:r>
          </a:p>
        </p:txBody>
      </p:sp>
      <p:sp>
        <p:nvSpPr>
          <p:cNvPr id="13" name="Tijdelijke aanduiding voor tekst 5">
            <a:extLst>
              <a:ext uri="{FF2B5EF4-FFF2-40B4-BE49-F238E27FC236}">
                <a16:creationId xmlns:a16="http://schemas.microsoft.com/office/drawing/2014/main" id="{0CA99B06-B050-491F-9D82-416959DC5B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36865" y="2363371"/>
            <a:ext cx="7015941" cy="514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&lt;Tussentitel&gt;</a:t>
            </a:r>
          </a:p>
        </p:txBody>
      </p:sp>
      <p:sp>
        <p:nvSpPr>
          <p:cNvPr id="15" name="Tijdelijke aanduiding voor tekst 4">
            <a:extLst>
              <a:ext uri="{FF2B5EF4-FFF2-40B4-BE49-F238E27FC236}">
                <a16:creationId xmlns:a16="http://schemas.microsoft.com/office/drawing/2014/main" id="{AFD084ED-8950-4D7B-8666-3EEA6F77FC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36865" y="3079702"/>
            <a:ext cx="7223759" cy="1346200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600"/>
              </a:spcBef>
              <a:spcAft>
                <a:spcPts val="600"/>
              </a:spcAft>
              <a:buFont typeface="Wingdings 3" panose="05040102010807070707" pitchFamily="18" charset="2"/>
              <a:buChar char="}"/>
              <a:defRPr sz="2200">
                <a:latin typeface="FlandersArtSans-Regular" panose="00000500000000000000" pitchFamily="2" charset="0"/>
              </a:defRPr>
            </a:lvl1pPr>
            <a:lvl2pPr marL="685800" indent="-228600">
              <a:spcBef>
                <a:spcPts val="6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Calibri" panose="020F0502020204030204" pitchFamily="34" charset="0"/>
              <a:buChar char="×"/>
              <a:defRPr sz="2000">
                <a:solidFill>
                  <a:schemeClr val="bg1">
                    <a:lumMod val="65000"/>
                  </a:schemeClr>
                </a:solidFill>
                <a:latin typeface="FlandersArtSans-Regular" panose="00000500000000000000" pitchFamily="2" charset="0"/>
              </a:defRPr>
            </a:lvl2pPr>
          </a:lstStyle>
          <a:p>
            <a:pPr lvl="0"/>
            <a:r>
              <a:rPr lang="nl-BE"/>
              <a:t>&lt;opsomming 1&gt;</a:t>
            </a:r>
          </a:p>
          <a:p>
            <a:pPr lvl="0"/>
            <a:r>
              <a:rPr lang="nl-BE"/>
              <a:t>&lt;opsomming 2&gt;</a:t>
            </a:r>
          </a:p>
          <a:p>
            <a:pPr lvl="0"/>
            <a:r>
              <a:rPr lang="nl-BE"/>
              <a:t>&lt;opsomming 3&gt;</a:t>
            </a:r>
          </a:p>
          <a:p>
            <a:pPr lvl="1"/>
            <a:r>
              <a:rPr lang="nl-BE"/>
              <a:t>Opsomming 3.1</a:t>
            </a:r>
          </a:p>
          <a:p>
            <a:pPr lvl="1"/>
            <a:endParaRPr lang="nl-BE"/>
          </a:p>
          <a:p>
            <a:pPr lvl="0"/>
            <a:r>
              <a:rPr lang="nl-BE"/>
              <a:t>…</a:t>
            </a:r>
          </a:p>
          <a:p>
            <a:pPr lvl="0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7593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2">
            <a:extLst>
              <a:ext uri="{FF2B5EF4-FFF2-40B4-BE49-F238E27FC236}">
                <a16:creationId xmlns:a16="http://schemas.microsoft.com/office/drawing/2014/main" id="{4A9993AE-4ED3-4C9F-9AA5-076291E85B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450650" y="2135982"/>
            <a:ext cx="3741350" cy="32398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FlandersArtSans-Light" panose="00000400000000000000" pitchFamily="2" charset="0"/>
              </a:defRPr>
            </a:lvl1pPr>
          </a:lstStyle>
          <a:p>
            <a:r>
              <a:rPr lang="nl-BE"/>
              <a:t>Hier kan je een afbeelding plaatsen</a:t>
            </a:r>
          </a:p>
        </p:txBody>
      </p:sp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62990F61-71B9-4574-8E5B-76973B656D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5023" y="725915"/>
            <a:ext cx="8117784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&lt;Thema/ programma&gt;</a:t>
            </a:r>
          </a:p>
        </p:txBody>
      </p:sp>
      <p:sp>
        <p:nvSpPr>
          <p:cNvPr id="14" name="Tijdelijke aanduiding voor tekst 5">
            <a:extLst>
              <a:ext uri="{FF2B5EF4-FFF2-40B4-BE49-F238E27FC236}">
                <a16:creationId xmlns:a16="http://schemas.microsoft.com/office/drawing/2014/main" id="{A41BD49F-C2B9-4169-A02E-F5660430F7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5024" y="1693722"/>
            <a:ext cx="8117782" cy="5730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&lt;Titel&gt;</a:t>
            </a:r>
          </a:p>
        </p:txBody>
      </p:sp>
      <p:sp>
        <p:nvSpPr>
          <p:cNvPr id="15" name="Tijdelijke aanduiding voor tekst 5">
            <a:extLst>
              <a:ext uri="{FF2B5EF4-FFF2-40B4-BE49-F238E27FC236}">
                <a16:creationId xmlns:a16="http://schemas.microsoft.com/office/drawing/2014/main" id="{BF75B9C6-B09A-4473-8337-6B36DC88AF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36865" y="2363371"/>
            <a:ext cx="7015941" cy="514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&lt;Tussentitel&gt;</a:t>
            </a:r>
          </a:p>
        </p:txBody>
      </p:sp>
      <p:sp>
        <p:nvSpPr>
          <p:cNvPr id="16" name="Tijdelijke aanduiding voor tekst 4">
            <a:extLst>
              <a:ext uri="{FF2B5EF4-FFF2-40B4-BE49-F238E27FC236}">
                <a16:creationId xmlns:a16="http://schemas.microsoft.com/office/drawing/2014/main" id="{1FA2ED5B-1878-4CC7-8079-7A0C11B965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36865" y="3079702"/>
            <a:ext cx="7223759" cy="1346200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600"/>
              </a:spcBef>
              <a:spcAft>
                <a:spcPts val="600"/>
              </a:spcAft>
              <a:buFont typeface="Wingdings 3" panose="05040102010807070707" pitchFamily="18" charset="2"/>
              <a:buChar char="}"/>
              <a:defRPr sz="2200">
                <a:latin typeface="FlandersArtSans-Regular" panose="00000500000000000000" pitchFamily="2" charset="0"/>
              </a:defRPr>
            </a:lvl1pPr>
            <a:lvl2pPr marL="685800" indent="-228600">
              <a:spcBef>
                <a:spcPts val="6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Calibri" panose="020F0502020204030204" pitchFamily="34" charset="0"/>
              <a:buChar char="×"/>
              <a:defRPr sz="2000">
                <a:solidFill>
                  <a:schemeClr val="bg1">
                    <a:lumMod val="65000"/>
                  </a:schemeClr>
                </a:solidFill>
                <a:latin typeface="FlandersArtSans-Regular" panose="00000500000000000000" pitchFamily="2" charset="0"/>
              </a:defRPr>
            </a:lvl2pPr>
          </a:lstStyle>
          <a:p>
            <a:pPr lvl="0"/>
            <a:r>
              <a:rPr lang="nl-BE"/>
              <a:t>&lt;opsomming 1&gt;</a:t>
            </a:r>
          </a:p>
          <a:p>
            <a:pPr lvl="0"/>
            <a:r>
              <a:rPr lang="nl-BE"/>
              <a:t>&lt;opsomming 2&gt;</a:t>
            </a:r>
          </a:p>
          <a:p>
            <a:pPr lvl="0"/>
            <a:r>
              <a:rPr lang="nl-BE"/>
              <a:t>&lt;opsomming 3&gt;</a:t>
            </a:r>
          </a:p>
          <a:p>
            <a:pPr lvl="1"/>
            <a:r>
              <a:rPr lang="nl-BE"/>
              <a:t>Opsomming 3.1</a:t>
            </a:r>
          </a:p>
          <a:p>
            <a:pPr lvl="1"/>
            <a:endParaRPr lang="nl-BE"/>
          </a:p>
          <a:p>
            <a:pPr lvl="0"/>
            <a:r>
              <a:rPr lang="nl-BE"/>
              <a:t>…</a:t>
            </a:r>
          </a:p>
          <a:p>
            <a:pPr lvl="0"/>
            <a:endParaRPr lang="nl-BE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53C54719-A3A9-4E7F-9C58-129D6FD52F2C}"/>
              </a:ext>
            </a:extLst>
          </p:cNvPr>
          <p:cNvCxnSpPr>
            <a:cxnSpLocks/>
          </p:cNvCxnSpPr>
          <p:nvPr userDrawn="1"/>
        </p:nvCxnSpPr>
        <p:spPr>
          <a:xfrm>
            <a:off x="959150" y="2171700"/>
            <a:ext cx="1069675" cy="0"/>
          </a:xfrm>
          <a:prstGeom prst="line">
            <a:avLst/>
          </a:prstGeom>
          <a:ln w="69850">
            <a:solidFill>
              <a:srgbClr val="FFE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947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2">
            <a:extLst>
              <a:ext uri="{FF2B5EF4-FFF2-40B4-BE49-F238E27FC236}">
                <a16:creationId xmlns:a16="http://schemas.microsoft.com/office/drawing/2014/main" id="{4A9993AE-4ED3-4C9F-9AA5-076291E85B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450650" y="2135982"/>
            <a:ext cx="3741350" cy="32398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FlandersArtSans-Light" panose="00000400000000000000" pitchFamily="2" charset="0"/>
              </a:defRPr>
            </a:lvl1pPr>
          </a:lstStyle>
          <a:p>
            <a:r>
              <a:rPr lang="nl-BE"/>
              <a:t>Hier kan je een afbeelding plaatsen</a:t>
            </a:r>
          </a:p>
        </p:txBody>
      </p:sp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62990F61-71B9-4574-8E5B-76973B656D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5023" y="725915"/>
            <a:ext cx="8117784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&lt;Thema/ programma&gt;</a:t>
            </a:r>
          </a:p>
        </p:txBody>
      </p:sp>
      <p:sp>
        <p:nvSpPr>
          <p:cNvPr id="14" name="Tijdelijke aanduiding voor tekst 5">
            <a:extLst>
              <a:ext uri="{FF2B5EF4-FFF2-40B4-BE49-F238E27FC236}">
                <a16:creationId xmlns:a16="http://schemas.microsoft.com/office/drawing/2014/main" id="{A41BD49F-C2B9-4169-A02E-F5660430F7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5024" y="1693722"/>
            <a:ext cx="8117782" cy="5730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&lt;Titel&gt;</a:t>
            </a:r>
          </a:p>
        </p:txBody>
      </p:sp>
      <p:sp>
        <p:nvSpPr>
          <p:cNvPr id="15" name="Tijdelijke aanduiding voor tekst 5">
            <a:extLst>
              <a:ext uri="{FF2B5EF4-FFF2-40B4-BE49-F238E27FC236}">
                <a16:creationId xmlns:a16="http://schemas.microsoft.com/office/drawing/2014/main" id="{BF75B9C6-B09A-4473-8337-6B36DC88AF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36865" y="2363371"/>
            <a:ext cx="7015941" cy="514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&lt;Tussentitel&gt;</a:t>
            </a:r>
          </a:p>
        </p:txBody>
      </p:sp>
      <p:sp>
        <p:nvSpPr>
          <p:cNvPr id="16" name="Tijdelijke aanduiding voor tekst 4">
            <a:extLst>
              <a:ext uri="{FF2B5EF4-FFF2-40B4-BE49-F238E27FC236}">
                <a16:creationId xmlns:a16="http://schemas.microsoft.com/office/drawing/2014/main" id="{1FA2ED5B-1878-4CC7-8079-7A0C11B965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36865" y="3079702"/>
            <a:ext cx="7223759" cy="1346200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600"/>
              </a:spcBef>
              <a:spcAft>
                <a:spcPts val="600"/>
              </a:spcAft>
              <a:buFont typeface="Wingdings 3" panose="05040102010807070707" pitchFamily="18" charset="2"/>
              <a:buChar char="}"/>
              <a:defRPr sz="2200">
                <a:latin typeface="FlandersArtSans-Regular" panose="00000500000000000000" pitchFamily="2" charset="0"/>
              </a:defRPr>
            </a:lvl1pPr>
            <a:lvl2pPr marL="685800" indent="-228600">
              <a:spcBef>
                <a:spcPts val="6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Calibri" panose="020F0502020204030204" pitchFamily="34" charset="0"/>
              <a:buChar char="×"/>
              <a:defRPr sz="2000">
                <a:solidFill>
                  <a:schemeClr val="bg1">
                    <a:lumMod val="65000"/>
                  </a:schemeClr>
                </a:solidFill>
                <a:latin typeface="FlandersArtSans-Regular" panose="00000500000000000000" pitchFamily="2" charset="0"/>
              </a:defRPr>
            </a:lvl2pPr>
          </a:lstStyle>
          <a:p>
            <a:pPr lvl="0"/>
            <a:r>
              <a:rPr lang="nl-BE"/>
              <a:t>&lt;opsomming 1&gt;</a:t>
            </a:r>
          </a:p>
          <a:p>
            <a:pPr lvl="0"/>
            <a:r>
              <a:rPr lang="nl-BE"/>
              <a:t>&lt;opsomming 2&gt;</a:t>
            </a:r>
          </a:p>
          <a:p>
            <a:pPr lvl="0"/>
            <a:r>
              <a:rPr lang="nl-BE"/>
              <a:t>&lt;opsomming 3&gt;</a:t>
            </a:r>
          </a:p>
          <a:p>
            <a:pPr lvl="1"/>
            <a:r>
              <a:rPr lang="nl-BE"/>
              <a:t>Opsomming 3.1</a:t>
            </a:r>
          </a:p>
          <a:p>
            <a:pPr lvl="1"/>
            <a:endParaRPr lang="nl-BE"/>
          </a:p>
          <a:p>
            <a:pPr lvl="0"/>
            <a:r>
              <a:rPr lang="nl-BE"/>
              <a:t>…</a:t>
            </a:r>
          </a:p>
          <a:p>
            <a:pPr lvl="0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3655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19E790B-6337-478D-8FC7-10A316FC9B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16437" y="1809082"/>
            <a:ext cx="3741350" cy="32398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FlandersArtSans-Light" panose="00000400000000000000" pitchFamily="2" charset="0"/>
              </a:defRPr>
            </a:lvl1pPr>
          </a:lstStyle>
          <a:p>
            <a:r>
              <a:rPr lang="nl-BE"/>
              <a:t>Hier kan je een afbeelding plaatsen om je volgende thema aan te kondigen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C9E4516A-66A1-4386-831D-FB31225193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0925" y="2995191"/>
            <a:ext cx="6734175" cy="1033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&lt;Titel&gt;</a:t>
            </a:r>
          </a:p>
        </p:txBody>
      </p:sp>
    </p:spTree>
    <p:extLst>
      <p:ext uri="{BB962C8B-B14F-4D97-AF65-F5344CB8AC3E}">
        <p14:creationId xmlns:p14="http://schemas.microsoft.com/office/powerpoint/2010/main" val="3686426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2">
            <a:extLst>
              <a:ext uri="{FF2B5EF4-FFF2-40B4-BE49-F238E27FC236}">
                <a16:creationId xmlns:a16="http://schemas.microsoft.com/office/drawing/2014/main" id="{87A96A11-A16E-43C9-8D9A-D717E51281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5023" y="725915"/>
            <a:ext cx="8117784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&lt;Thema/ programma&gt;</a:t>
            </a:r>
          </a:p>
        </p:txBody>
      </p:sp>
      <p:sp>
        <p:nvSpPr>
          <p:cNvPr id="7" name="Tijdelijke aanduiding voor tekst 5">
            <a:extLst>
              <a:ext uri="{FF2B5EF4-FFF2-40B4-BE49-F238E27FC236}">
                <a16:creationId xmlns:a16="http://schemas.microsoft.com/office/drawing/2014/main" id="{ACC341A3-54E0-444C-B24D-B91E0FF37E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5024" y="1693722"/>
            <a:ext cx="8117782" cy="5730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&lt;Titel&gt;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41B145C8-5A82-4BD3-8AF3-70FB90E0EA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47112" y="2561591"/>
            <a:ext cx="7005694" cy="2462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&lt;tekst&gt;tekst&gt;tekst&gt;tekst&gt;tekst&gt; tekst&gt;tekst&gt; tekst&gt;tekst&gt;</a:t>
            </a:r>
            <a:br>
              <a:rPr lang="nl-BE"/>
            </a:br>
            <a:r>
              <a:rPr lang="nl-BE"/>
              <a:t>Tekst&gt;tekst&gt;tekst&gt;tekst&gt;tekst&gt;tekst&gt;</a:t>
            </a:r>
          </a:p>
          <a:p>
            <a:pPr lvl="0"/>
            <a:br>
              <a:rPr lang="nl-BE"/>
            </a:br>
            <a:r>
              <a:rPr lang="nl-BE"/>
              <a:t>tekst&gt;tekst&gt; tekst&gt;tekst&gt;</a:t>
            </a:r>
          </a:p>
          <a:p>
            <a:pPr lvl="0"/>
            <a:endParaRPr lang="nl-BE"/>
          </a:p>
          <a:p>
            <a:pPr lvl="0"/>
            <a:r>
              <a:rPr lang="nl-BE"/>
              <a:t>tekst&gt;tekst&gt; tekst&gt;tekst&gt; tekst&gt;tekst&gt; tekst&gt;tekst&gt;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F5E6DA4E-AE88-4601-A936-1D8EEE237398}"/>
              </a:ext>
            </a:extLst>
          </p:cNvPr>
          <p:cNvCxnSpPr>
            <a:cxnSpLocks/>
          </p:cNvCxnSpPr>
          <p:nvPr userDrawn="1"/>
        </p:nvCxnSpPr>
        <p:spPr>
          <a:xfrm>
            <a:off x="959150" y="2171700"/>
            <a:ext cx="1069675" cy="0"/>
          </a:xfrm>
          <a:prstGeom prst="line">
            <a:avLst/>
          </a:prstGeom>
          <a:ln w="69850">
            <a:solidFill>
              <a:srgbClr val="FFE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334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2">
            <a:extLst>
              <a:ext uri="{FF2B5EF4-FFF2-40B4-BE49-F238E27FC236}">
                <a16:creationId xmlns:a16="http://schemas.microsoft.com/office/drawing/2014/main" id="{87A96A11-A16E-43C9-8D9A-D717E51281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5023" y="725915"/>
            <a:ext cx="8117784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&lt;Thema/ programma&gt;</a:t>
            </a:r>
          </a:p>
        </p:txBody>
      </p:sp>
      <p:sp>
        <p:nvSpPr>
          <p:cNvPr id="7" name="Tijdelijke aanduiding voor tekst 5">
            <a:extLst>
              <a:ext uri="{FF2B5EF4-FFF2-40B4-BE49-F238E27FC236}">
                <a16:creationId xmlns:a16="http://schemas.microsoft.com/office/drawing/2014/main" id="{ACC341A3-54E0-444C-B24D-B91E0FF37E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5024" y="1693722"/>
            <a:ext cx="8117782" cy="5730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&lt;Titel&gt;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41B145C8-5A82-4BD3-8AF3-70FB90E0EA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47112" y="2561591"/>
            <a:ext cx="7005694" cy="2462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&lt;tekst&gt;tekst&gt;tekst&gt;tekst&gt;tekst&gt; tekst&gt;tekst&gt; tekst&gt;tekst&gt;</a:t>
            </a:r>
            <a:br>
              <a:rPr lang="nl-BE"/>
            </a:br>
            <a:r>
              <a:rPr lang="nl-BE"/>
              <a:t>Tekst&gt;tekst&gt;tekst&gt;tekst&gt;tekst&gt;tekst&gt;</a:t>
            </a:r>
          </a:p>
          <a:p>
            <a:pPr lvl="0"/>
            <a:br>
              <a:rPr lang="nl-BE"/>
            </a:br>
            <a:r>
              <a:rPr lang="nl-BE"/>
              <a:t>tekst&gt;tekst&gt; tekst&gt;tekst&gt;</a:t>
            </a:r>
          </a:p>
          <a:p>
            <a:pPr lvl="0"/>
            <a:endParaRPr lang="nl-BE"/>
          </a:p>
          <a:p>
            <a:pPr lvl="0"/>
            <a:r>
              <a:rPr lang="nl-BE"/>
              <a:t>tekst&gt;tekst&gt; tekst&gt;tekst&gt; tekst&gt;tekst&gt; tekst&gt;tekst&gt;</a:t>
            </a:r>
          </a:p>
        </p:txBody>
      </p:sp>
    </p:spTree>
    <p:extLst>
      <p:ext uri="{BB962C8B-B14F-4D97-AF65-F5344CB8AC3E}">
        <p14:creationId xmlns:p14="http://schemas.microsoft.com/office/powerpoint/2010/main" val="446434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FBAFCDFB-B225-40C9-9998-1CD0769D05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5023" y="725915"/>
            <a:ext cx="8117784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&lt;Thema/ programma&gt;</a:t>
            </a:r>
          </a:p>
        </p:txBody>
      </p:sp>
      <p:sp>
        <p:nvSpPr>
          <p:cNvPr id="13" name="Tijdelijke aanduiding voor tekst 5">
            <a:extLst>
              <a:ext uri="{FF2B5EF4-FFF2-40B4-BE49-F238E27FC236}">
                <a16:creationId xmlns:a16="http://schemas.microsoft.com/office/drawing/2014/main" id="{2E57E0F3-2F61-475E-9741-16EB500D6C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5024" y="1693722"/>
            <a:ext cx="8117782" cy="5730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&lt;Titel&gt;</a:t>
            </a:r>
          </a:p>
        </p:txBody>
      </p:sp>
      <p:sp>
        <p:nvSpPr>
          <p:cNvPr id="17" name="Tijdelijke aanduiding voor tekst 4">
            <a:extLst>
              <a:ext uri="{FF2B5EF4-FFF2-40B4-BE49-F238E27FC236}">
                <a16:creationId xmlns:a16="http://schemas.microsoft.com/office/drawing/2014/main" id="{78022E73-5FE7-4DAA-9434-C6797DDBB8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3782" y="2601884"/>
            <a:ext cx="7223759" cy="2562394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600"/>
              </a:spcBef>
              <a:spcAft>
                <a:spcPts val="600"/>
              </a:spcAft>
              <a:buFont typeface="Wingdings 3" panose="05040102010807070707" pitchFamily="18" charset="2"/>
              <a:buChar char="}"/>
              <a:defRPr sz="2200">
                <a:latin typeface="FlandersArtSans-Regular" panose="00000500000000000000" pitchFamily="2" charset="0"/>
              </a:defRPr>
            </a:lvl1pPr>
            <a:lvl2pPr marL="685800" indent="-228600">
              <a:spcBef>
                <a:spcPts val="6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Calibri" panose="020F0502020204030204" pitchFamily="34" charset="0"/>
              <a:buChar char="×"/>
              <a:defRPr sz="2000">
                <a:solidFill>
                  <a:schemeClr val="bg1">
                    <a:lumMod val="65000"/>
                  </a:schemeClr>
                </a:solidFill>
                <a:latin typeface="FlandersArtSans-Regular" panose="00000500000000000000" pitchFamily="2" charset="0"/>
              </a:defRPr>
            </a:lvl2pPr>
          </a:lstStyle>
          <a:p>
            <a:pPr lvl="0"/>
            <a:r>
              <a:rPr lang="nl-BE"/>
              <a:t>&lt;opsomming 1&gt;</a:t>
            </a:r>
          </a:p>
          <a:p>
            <a:pPr lvl="0"/>
            <a:r>
              <a:rPr lang="nl-BE"/>
              <a:t>&lt;opsomming 2&gt;</a:t>
            </a:r>
          </a:p>
          <a:p>
            <a:pPr lvl="0"/>
            <a:r>
              <a:rPr lang="nl-BE"/>
              <a:t>&lt;opsomming 3&gt;</a:t>
            </a:r>
          </a:p>
          <a:p>
            <a:pPr lvl="1"/>
            <a:r>
              <a:rPr lang="nl-BE"/>
              <a:t>Opsomming 3.1</a:t>
            </a:r>
          </a:p>
          <a:p>
            <a:pPr lvl="1"/>
            <a:endParaRPr lang="nl-BE"/>
          </a:p>
          <a:p>
            <a:pPr lvl="0"/>
            <a:r>
              <a:rPr lang="nl-BE"/>
              <a:t>…</a:t>
            </a:r>
          </a:p>
          <a:p>
            <a:pPr lvl="0"/>
            <a:endParaRPr lang="nl-BE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BE139FAC-4A56-4B13-B5C0-412A1D2CDADC}"/>
              </a:ext>
            </a:extLst>
          </p:cNvPr>
          <p:cNvCxnSpPr>
            <a:cxnSpLocks/>
          </p:cNvCxnSpPr>
          <p:nvPr userDrawn="1"/>
        </p:nvCxnSpPr>
        <p:spPr>
          <a:xfrm>
            <a:off x="959150" y="2171700"/>
            <a:ext cx="1069675" cy="0"/>
          </a:xfrm>
          <a:prstGeom prst="line">
            <a:avLst/>
          </a:prstGeom>
          <a:ln w="69850">
            <a:solidFill>
              <a:srgbClr val="FFE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02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FBAFCDFB-B225-40C9-9998-1CD0769D05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5023" y="725915"/>
            <a:ext cx="8117784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&lt;Thema/ programma&gt;</a:t>
            </a:r>
          </a:p>
        </p:txBody>
      </p:sp>
      <p:sp>
        <p:nvSpPr>
          <p:cNvPr id="13" name="Tijdelijke aanduiding voor tekst 5">
            <a:extLst>
              <a:ext uri="{FF2B5EF4-FFF2-40B4-BE49-F238E27FC236}">
                <a16:creationId xmlns:a16="http://schemas.microsoft.com/office/drawing/2014/main" id="{2E57E0F3-2F61-475E-9741-16EB500D6C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5024" y="1693722"/>
            <a:ext cx="8117782" cy="5730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&lt;Titel&gt;</a:t>
            </a:r>
          </a:p>
        </p:txBody>
      </p:sp>
      <p:sp>
        <p:nvSpPr>
          <p:cNvPr id="17" name="Tijdelijke aanduiding voor tekst 4">
            <a:extLst>
              <a:ext uri="{FF2B5EF4-FFF2-40B4-BE49-F238E27FC236}">
                <a16:creationId xmlns:a16="http://schemas.microsoft.com/office/drawing/2014/main" id="{78022E73-5FE7-4DAA-9434-C6797DDBB8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3782" y="2601884"/>
            <a:ext cx="7223759" cy="2562394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600"/>
              </a:spcBef>
              <a:spcAft>
                <a:spcPts val="600"/>
              </a:spcAft>
              <a:buFont typeface="Wingdings 3" panose="05040102010807070707" pitchFamily="18" charset="2"/>
              <a:buChar char="}"/>
              <a:defRPr sz="2200">
                <a:latin typeface="FlandersArtSans-Regular" panose="00000500000000000000" pitchFamily="2" charset="0"/>
              </a:defRPr>
            </a:lvl1pPr>
            <a:lvl2pPr marL="685800" indent="-228600">
              <a:spcBef>
                <a:spcPts val="6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Calibri" panose="020F0502020204030204" pitchFamily="34" charset="0"/>
              <a:buChar char="×"/>
              <a:defRPr sz="2000">
                <a:solidFill>
                  <a:schemeClr val="bg1">
                    <a:lumMod val="65000"/>
                  </a:schemeClr>
                </a:solidFill>
                <a:latin typeface="FlandersArtSans-Regular" panose="00000500000000000000" pitchFamily="2" charset="0"/>
              </a:defRPr>
            </a:lvl2pPr>
          </a:lstStyle>
          <a:p>
            <a:pPr lvl="0"/>
            <a:r>
              <a:rPr lang="nl-BE"/>
              <a:t>&lt;opsomming 1&gt;</a:t>
            </a:r>
          </a:p>
          <a:p>
            <a:pPr lvl="0"/>
            <a:r>
              <a:rPr lang="nl-BE"/>
              <a:t>&lt;opsomming 2&gt;</a:t>
            </a:r>
          </a:p>
          <a:p>
            <a:pPr lvl="0"/>
            <a:r>
              <a:rPr lang="nl-BE"/>
              <a:t>&lt;opsomming 3&gt;</a:t>
            </a:r>
          </a:p>
          <a:p>
            <a:pPr lvl="1"/>
            <a:r>
              <a:rPr lang="nl-BE"/>
              <a:t>Opsomming 3.1</a:t>
            </a:r>
          </a:p>
          <a:p>
            <a:pPr lvl="1"/>
            <a:endParaRPr lang="nl-BE"/>
          </a:p>
          <a:p>
            <a:pPr lvl="0"/>
            <a:r>
              <a:rPr lang="nl-BE"/>
              <a:t>…</a:t>
            </a:r>
          </a:p>
          <a:p>
            <a:pPr lvl="0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4144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EABCD456-2290-4307-ADA4-81EFF2F644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851150"/>
            <a:ext cx="3275013" cy="2478088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974FDC23-BAFC-4F78-8D0B-59D73FB465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5023" y="725915"/>
            <a:ext cx="8117784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&lt;Thema/ programma&gt;</a:t>
            </a:r>
          </a:p>
        </p:txBody>
      </p:sp>
      <p:sp>
        <p:nvSpPr>
          <p:cNvPr id="13" name="Tijdelijke aanduiding voor tekst 5">
            <a:extLst>
              <a:ext uri="{FF2B5EF4-FFF2-40B4-BE49-F238E27FC236}">
                <a16:creationId xmlns:a16="http://schemas.microsoft.com/office/drawing/2014/main" id="{721506E5-F0F5-4A10-B4DF-DFCD6E22F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5024" y="1693722"/>
            <a:ext cx="8117782" cy="5730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&lt;Titel&gt;</a:t>
            </a:r>
          </a:p>
        </p:txBody>
      </p:sp>
      <p:sp>
        <p:nvSpPr>
          <p:cNvPr id="14" name="Tijdelijke aanduiding voor tekst 4">
            <a:extLst>
              <a:ext uri="{FF2B5EF4-FFF2-40B4-BE49-F238E27FC236}">
                <a16:creationId xmlns:a16="http://schemas.microsoft.com/office/drawing/2014/main" id="{032833ED-8971-42F4-8928-09CC11DBAC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32168" y="3186496"/>
            <a:ext cx="7223759" cy="2478087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600"/>
              </a:spcBef>
              <a:spcAft>
                <a:spcPts val="600"/>
              </a:spcAft>
              <a:buFont typeface="Wingdings 3" panose="05040102010807070707" pitchFamily="18" charset="2"/>
              <a:buChar char="}"/>
              <a:defRPr sz="2200">
                <a:latin typeface="FlandersArtSans-Regular" panose="00000500000000000000" pitchFamily="2" charset="0"/>
              </a:defRPr>
            </a:lvl1pPr>
            <a:lvl2pPr marL="685800" indent="-228600">
              <a:spcBef>
                <a:spcPts val="6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Calibri" panose="020F0502020204030204" pitchFamily="34" charset="0"/>
              <a:buChar char="×"/>
              <a:defRPr sz="2000">
                <a:solidFill>
                  <a:schemeClr val="bg1">
                    <a:lumMod val="65000"/>
                  </a:schemeClr>
                </a:solidFill>
                <a:latin typeface="FlandersArtSans-Regular" panose="00000500000000000000" pitchFamily="2" charset="0"/>
              </a:defRPr>
            </a:lvl2pPr>
          </a:lstStyle>
          <a:p>
            <a:pPr lvl="0"/>
            <a:r>
              <a:rPr lang="nl-BE"/>
              <a:t>&lt;opsomming 1&gt;</a:t>
            </a:r>
          </a:p>
          <a:p>
            <a:pPr lvl="0"/>
            <a:r>
              <a:rPr lang="nl-BE"/>
              <a:t>&lt;opsomming 2&gt;</a:t>
            </a:r>
          </a:p>
          <a:p>
            <a:pPr lvl="0"/>
            <a:r>
              <a:rPr lang="nl-BE"/>
              <a:t>&lt;opsomming 3&gt;</a:t>
            </a:r>
          </a:p>
          <a:p>
            <a:pPr lvl="1"/>
            <a:r>
              <a:rPr lang="nl-BE"/>
              <a:t>Opsomming 3.1</a:t>
            </a:r>
          </a:p>
          <a:p>
            <a:pPr lvl="1"/>
            <a:endParaRPr lang="nl-BE"/>
          </a:p>
          <a:p>
            <a:pPr lvl="0"/>
            <a:r>
              <a:rPr lang="nl-BE"/>
              <a:t>…</a:t>
            </a:r>
          </a:p>
          <a:p>
            <a:pPr lvl="0"/>
            <a:endParaRPr lang="nl-BE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596E8B13-00C9-4BDA-BA68-9CCD9D92C032}"/>
              </a:ext>
            </a:extLst>
          </p:cNvPr>
          <p:cNvCxnSpPr>
            <a:cxnSpLocks/>
          </p:cNvCxnSpPr>
          <p:nvPr userDrawn="1"/>
        </p:nvCxnSpPr>
        <p:spPr>
          <a:xfrm>
            <a:off x="959150" y="2171700"/>
            <a:ext cx="1069675" cy="0"/>
          </a:xfrm>
          <a:prstGeom prst="line">
            <a:avLst/>
          </a:prstGeom>
          <a:ln w="69850">
            <a:solidFill>
              <a:srgbClr val="FFE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1764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EABCD456-2290-4307-ADA4-81EFF2F644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851150"/>
            <a:ext cx="3275013" cy="2478088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974FDC23-BAFC-4F78-8D0B-59D73FB465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5023" y="725915"/>
            <a:ext cx="8117784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&lt;Thema/ programma&gt;</a:t>
            </a:r>
          </a:p>
        </p:txBody>
      </p:sp>
      <p:sp>
        <p:nvSpPr>
          <p:cNvPr id="13" name="Tijdelijke aanduiding voor tekst 5">
            <a:extLst>
              <a:ext uri="{FF2B5EF4-FFF2-40B4-BE49-F238E27FC236}">
                <a16:creationId xmlns:a16="http://schemas.microsoft.com/office/drawing/2014/main" id="{721506E5-F0F5-4A10-B4DF-DFCD6E22F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5024" y="1693722"/>
            <a:ext cx="8117782" cy="5730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&lt;Titel&gt;</a:t>
            </a:r>
          </a:p>
        </p:txBody>
      </p:sp>
      <p:sp>
        <p:nvSpPr>
          <p:cNvPr id="14" name="Tijdelijke aanduiding voor tekst 4">
            <a:extLst>
              <a:ext uri="{FF2B5EF4-FFF2-40B4-BE49-F238E27FC236}">
                <a16:creationId xmlns:a16="http://schemas.microsoft.com/office/drawing/2014/main" id="{032833ED-8971-42F4-8928-09CC11DBAC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32168" y="3186496"/>
            <a:ext cx="7223759" cy="2478087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600"/>
              </a:spcBef>
              <a:spcAft>
                <a:spcPts val="600"/>
              </a:spcAft>
              <a:buFont typeface="Wingdings 3" panose="05040102010807070707" pitchFamily="18" charset="2"/>
              <a:buChar char="}"/>
              <a:defRPr sz="2200">
                <a:latin typeface="FlandersArtSans-Regular" panose="00000500000000000000" pitchFamily="2" charset="0"/>
              </a:defRPr>
            </a:lvl1pPr>
            <a:lvl2pPr marL="685800" indent="-228600">
              <a:spcBef>
                <a:spcPts val="6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Calibri" panose="020F0502020204030204" pitchFamily="34" charset="0"/>
              <a:buChar char="×"/>
              <a:defRPr sz="2000">
                <a:solidFill>
                  <a:schemeClr val="bg1">
                    <a:lumMod val="65000"/>
                  </a:schemeClr>
                </a:solidFill>
                <a:latin typeface="FlandersArtSans-Regular" panose="00000500000000000000" pitchFamily="2" charset="0"/>
              </a:defRPr>
            </a:lvl2pPr>
          </a:lstStyle>
          <a:p>
            <a:pPr lvl="0"/>
            <a:r>
              <a:rPr lang="nl-BE"/>
              <a:t>&lt;opsomming 1&gt;</a:t>
            </a:r>
          </a:p>
          <a:p>
            <a:pPr lvl="0"/>
            <a:r>
              <a:rPr lang="nl-BE"/>
              <a:t>&lt;opsomming 2&gt;</a:t>
            </a:r>
          </a:p>
          <a:p>
            <a:pPr lvl="0"/>
            <a:r>
              <a:rPr lang="nl-BE"/>
              <a:t>&lt;opsomming 3&gt;</a:t>
            </a:r>
          </a:p>
          <a:p>
            <a:pPr lvl="1"/>
            <a:r>
              <a:rPr lang="nl-BE"/>
              <a:t>Opsomming 3.1</a:t>
            </a:r>
          </a:p>
          <a:p>
            <a:pPr lvl="1"/>
            <a:endParaRPr lang="nl-BE"/>
          </a:p>
          <a:p>
            <a:pPr lvl="0"/>
            <a:r>
              <a:rPr lang="nl-BE"/>
              <a:t>…</a:t>
            </a:r>
          </a:p>
          <a:p>
            <a:pPr lvl="0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38101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jl: links/rechts 6">
            <a:extLst>
              <a:ext uri="{FF2B5EF4-FFF2-40B4-BE49-F238E27FC236}">
                <a16:creationId xmlns:a16="http://schemas.microsoft.com/office/drawing/2014/main" id="{5B964299-F774-4C61-B3FF-C4E41A325038}"/>
              </a:ext>
            </a:extLst>
          </p:cNvPr>
          <p:cNvSpPr/>
          <p:nvPr userDrawn="1"/>
        </p:nvSpPr>
        <p:spPr>
          <a:xfrm>
            <a:off x="5505450" y="3476625"/>
            <a:ext cx="371475" cy="219075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9AF5CB25-6DBF-48F8-BAC5-4A98EF093531}"/>
              </a:ext>
            </a:extLst>
          </p:cNvPr>
          <p:cNvSpPr/>
          <p:nvPr userDrawn="1"/>
        </p:nvSpPr>
        <p:spPr>
          <a:xfrm>
            <a:off x="1920240" y="2245518"/>
            <a:ext cx="3480434" cy="2462213"/>
          </a:xfrm>
          <a:prstGeom prst="rect">
            <a:avLst/>
          </a:prstGeom>
          <a:solidFill>
            <a:srgbClr val="FFEB00"/>
          </a:solidFill>
          <a:ln>
            <a:solidFill>
              <a:srgbClr val="FFE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3DA67F7D-4E5E-4480-8787-617146668B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20240" y="2664590"/>
            <a:ext cx="2305223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&lt;subtitel&gt;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7BE99AC7-E727-4361-AADD-2F7FF8EEA0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20239" y="3162141"/>
            <a:ext cx="3245427" cy="1388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&lt;tekst&gt;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453F5766-AB21-4031-848E-64C27D8C2850}"/>
              </a:ext>
            </a:extLst>
          </p:cNvPr>
          <p:cNvSpPr/>
          <p:nvPr userDrawn="1"/>
        </p:nvSpPr>
        <p:spPr>
          <a:xfrm>
            <a:off x="5981701" y="2245518"/>
            <a:ext cx="3480434" cy="246221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ijdelijke aanduiding voor tekst 9">
            <a:extLst>
              <a:ext uri="{FF2B5EF4-FFF2-40B4-BE49-F238E27FC236}">
                <a16:creationId xmlns:a16="http://schemas.microsoft.com/office/drawing/2014/main" id="{56110AE5-361C-4489-AA0C-B15B90E822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81701" y="2664590"/>
            <a:ext cx="2305223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&lt;subtitel&gt;</a:t>
            </a:r>
          </a:p>
        </p:txBody>
      </p:sp>
      <p:sp>
        <p:nvSpPr>
          <p:cNvPr id="16" name="Tijdelijke aanduiding voor tekst 11">
            <a:extLst>
              <a:ext uri="{FF2B5EF4-FFF2-40B4-BE49-F238E27FC236}">
                <a16:creationId xmlns:a16="http://schemas.microsoft.com/office/drawing/2014/main" id="{EA1F826B-5DA2-4E46-83D9-680D9889BA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1701" y="3162141"/>
            <a:ext cx="3245427" cy="1388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&lt;tekst&gt;</a:t>
            </a:r>
          </a:p>
        </p:txBody>
      </p:sp>
      <p:sp>
        <p:nvSpPr>
          <p:cNvPr id="20" name="Tijdelijke aanduiding voor tekst 2">
            <a:extLst>
              <a:ext uri="{FF2B5EF4-FFF2-40B4-BE49-F238E27FC236}">
                <a16:creationId xmlns:a16="http://schemas.microsoft.com/office/drawing/2014/main" id="{434060C1-A9DA-472D-87C4-78CC7345AF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0925" y="1000124"/>
            <a:ext cx="8653463" cy="585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landersArtSans-Bold" panose="00000800000000000000" pitchFamily="2" charset="0"/>
              </a:defRPr>
            </a:lvl1pPr>
          </a:lstStyle>
          <a:p>
            <a:pPr lvl="0"/>
            <a:r>
              <a:rPr lang="nl-BE"/>
              <a:t>&lt;Titel&gt;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0F4017B1-A3CA-4BD5-A2BB-0970A753A8BC}"/>
              </a:ext>
            </a:extLst>
          </p:cNvPr>
          <p:cNvCxnSpPr>
            <a:cxnSpLocks/>
          </p:cNvCxnSpPr>
          <p:nvPr userDrawn="1"/>
        </p:nvCxnSpPr>
        <p:spPr>
          <a:xfrm>
            <a:off x="1168700" y="1504950"/>
            <a:ext cx="1069675" cy="0"/>
          </a:xfrm>
          <a:prstGeom prst="line">
            <a:avLst/>
          </a:prstGeom>
          <a:ln w="69850">
            <a:solidFill>
              <a:srgbClr val="FFE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4885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jl: links/rechts 6">
            <a:extLst>
              <a:ext uri="{FF2B5EF4-FFF2-40B4-BE49-F238E27FC236}">
                <a16:creationId xmlns:a16="http://schemas.microsoft.com/office/drawing/2014/main" id="{5B964299-F774-4C61-B3FF-C4E41A325038}"/>
              </a:ext>
            </a:extLst>
          </p:cNvPr>
          <p:cNvSpPr/>
          <p:nvPr userDrawn="1"/>
        </p:nvSpPr>
        <p:spPr>
          <a:xfrm>
            <a:off x="5505450" y="3476625"/>
            <a:ext cx="371475" cy="219075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9AF5CB25-6DBF-48F8-BAC5-4A98EF093531}"/>
              </a:ext>
            </a:extLst>
          </p:cNvPr>
          <p:cNvSpPr/>
          <p:nvPr userDrawn="1"/>
        </p:nvSpPr>
        <p:spPr>
          <a:xfrm>
            <a:off x="1920240" y="2245518"/>
            <a:ext cx="3480434" cy="2462213"/>
          </a:xfrm>
          <a:prstGeom prst="rect">
            <a:avLst/>
          </a:prstGeom>
          <a:solidFill>
            <a:srgbClr val="FFEB00"/>
          </a:solidFill>
          <a:ln>
            <a:solidFill>
              <a:srgbClr val="FFE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3DA67F7D-4E5E-4480-8787-617146668B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20240" y="2664590"/>
            <a:ext cx="2305223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&lt;subtitel&gt;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7BE99AC7-E727-4361-AADD-2F7FF8EEA0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20239" y="3162141"/>
            <a:ext cx="3245427" cy="1388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&lt;tekst&gt;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453F5766-AB21-4031-848E-64C27D8C2850}"/>
              </a:ext>
            </a:extLst>
          </p:cNvPr>
          <p:cNvSpPr/>
          <p:nvPr userDrawn="1"/>
        </p:nvSpPr>
        <p:spPr>
          <a:xfrm>
            <a:off x="5981701" y="2245518"/>
            <a:ext cx="3480434" cy="246221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ijdelijke aanduiding voor tekst 9">
            <a:extLst>
              <a:ext uri="{FF2B5EF4-FFF2-40B4-BE49-F238E27FC236}">
                <a16:creationId xmlns:a16="http://schemas.microsoft.com/office/drawing/2014/main" id="{56110AE5-361C-4489-AA0C-B15B90E822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81701" y="2664590"/>
            <a:ext cx="2305223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&lt;subtitel&gt;</a:t>
            </a:r>
          </a:p>
        </p:txBody>
      </p:sp>
      <p:sp>
        <p:nvSpPr>
          <p:cNvPr id="16" name="Tijdelijke aanduiding voor tekst 11">
            <a:extLst>
              <a:ext uri="{FF2B5EF4-FFF2-40B4-BE49-F238E27FC236}">
                <a16:creationId xmlns:a16="http://schemas.microsoft.com/office/drawing/2014/main" id="{EA1F826B-5DA2-4E46-83D9-680D9889BA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1701" y="3162141"/>
            <a:ext cx="3245427" cy="1388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&lt;tekst&gt;</a:t>
            </a:r>
          </a:p>
        </p:txBody>
      </p:sp>
      <p:sp>
        <p:nvSpPr>
          <p:cNvPr id="20" name="Tijdelijke aanduiding voor tekst 2">
            <a:extLst>
              <a:ext uri="{FF2B5EF4-FFF2-40B4-BE49-F238E27FC236}">
                <a16:creationId xmlns:a16="http://schemas.microsoft.com/office/drawing/2014/main" id="{434060C1-A9DA-472D-87C4-78CC7345AF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0925" y="1000124"/>
            <a:ext cx="8653463" cy="585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landersArtSans-Bold" panose="00000800000000000000" pitchFamily="2" charset="0"/>
              </a:defRPr>
            </a:lvl1pPr>
          </a:lstStyle>
          <a:p>
            <a:pPr lvl="0"/>
            <a:r>
              <a:rPr lang="nl-BE"/>
              <a:t>&lt;Titel&gt;</a:t>
            </a:r>
          </a:p>
        </p:txBody>
      </p:sp>
    </p:spTree>
    <p:extLst>
      <p:ext uri="{BB962C8B-B14F-4D97-AF65-F5344CB8AC3E}">
        <p14:creationId xmlns:p14="http://schemas.microsoft.com/office/powerpoint/2010/main" val="11217167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572CE07-2C2F-4BBB-B77F-82DEF25A56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0925" y="1000124"/>
            <a:ext cx="8653463" cy="585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landersArtSans-Bold" panose="00000800000000000000" pitchFamily="2" charset="0"/>
              </a:defRPr>
            </a:lvl1pPr>
          </a:lstStyle>
          <a:p>
            <a:pPr lvl="0"/>
            <a:r>
              <a:rPr lang="nl-BE"/>
              <a:t>&lt;Titel&gt;</a:t>
            </a:r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C7215139-FE5B-4A4C-B23F-919FEE218B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0925" y="1681957"/>
            <a:ext cx="8117784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&lt;Tekst&gt;</a:t>
            </a:r>
          </a:p>
        </p:txBody>
      </p:sp>
      <p:sp>
        <p:nvSpPr>
          <p:cNvPr id="7" name="Tijdelijke aanduiding voor afbeelding 5">
            <a:extLst>
              <a:ext uri="{FF2B5EF4-FFF2-40B4-BE49-F238E27FC236}">
                <a16:creationId xmlns:a16="http://schemas.microsoft.com/office/drawing/2014/main" id="{00D3ADBF-99CA-4810-A0BD-2CB9497BA5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22215" y="2431272"/>
            <a:ext cx="2055441" cy="24225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10" name="Tijdelijke aanduiding voor afbeelding 5">
            <a:extLst>
              <a:ext uri="{FF2B5EF4-FFF2-40B4-BE49-F238E27FC236}">
                <a16:creationId xmlns:a16="http://schemas.microsoft.com/office/drawing/2014/main" id="{F28ED34B-E837-47CC-91EE-8FB5B999F3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50925" y="2431272"/>
            <a:ext cx="2055441" cy="24225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11" name="Tijdelijke aanduiding voor afbeelding 5">
            <a:extLst>
              <a:ext uri="{FF2B5EF4-FFF2-40B4-BE49-F238E27FC236}">
                <a16:creationId xmlns:a16="http://schemas.microsoft.com/office/drawing/2014/main" id="{B5897F07-8B80-4577-A004-22207DF10D7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513543" y="2431272"/>
            <a:ext cx="2055441" cy="24225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12" name="Tijdelijke aanduiding voor afbeelding 5">
            <a:extLst>
              <a:ext uri="{FF2B5EF4-FFF2-40B4-BE49-F238E27FC236}">
                <a16:creationId xmlns:a16="http://schemas.microsoft.com/office/drawing/2014/main" id="{66F054A2-F874-42BC-BF4F-784A9B50906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42253" y="2431272"/>
            <a:ext cx="2055441" cy="24225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15" name="Tijdelijke aanduiding voor tekst 2">
            <a:extLst>
              <a:ext uri="{FF2B5EF4-FFF2-40B4-BE49-F238E27FC236}">
                <a16:creationId xmlns:a16="http://schemas.microsoft.com/office/drawing/2014/main" id="{CC6D41C3-1D42-42B2-9E8E-78DBD5DB89C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50924" y="5082398"/>
            <a:ext cx="2055441" cy="357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&lt;Tekst&gt;</a:t>
            </a:r>
          </a:p>
        </p:txBody>
      </p:sp>
      <p:sp>
        <p:nvSpPr>
          <p:cNvPr id="16" name="Tijdelijke aanduiding voor tekst 2">
            <a:extLst>
              <a:ext uri="{FF2B5EF4-FFF2-40B4-BE49-F238E27FC236}">
                <a16:creationId xmlns:a16="http://schemas.microsoft.com/office/drawing/2014/main" id="{69BCCB7A-3BF3-416D-A345-A17EBBA0FD1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34737" y="5082397"/>
            <a:ext cx="2055441" cy="357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&lt;Tekst&gt;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930501A1-C694-440F-B993-940AD2FF526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29730" y="5082398"/>
            <a:ext cx="2055441" cy="357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&lt;Tekst&gt;</a:t>
            </a:r>
          </a:p>
        </p:txBody>
      </p:sp>
      <p:sp>
        <p:nvSpPr>
          <p:cNvPr id="18" name="Tijdelijke aanduiding voor tekst 2">
            <a:extLst>
              <a:ext uri="{FF2B5EF4-FFF2-40B4-BE49-F238E27FC236}">
                <a16:creationId xmlns:a16="http://schemas.microsoft.com/office/drawing/2014/main" id="{D01DF019-05B3-4005-A6A1-5ABA8CCE72F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13543" y="5082397"/>
            <a:ext cx="2055441" cy="357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&lt;Tekst&gt;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CFE95BE9-DB13-4B8B-AE77-29ACCD98D79A}"/>
              </a:ext>
            </a:extLst>
          </p:cNvPr>
          <p:cNvCxnSpPr>
            <a:cxnSpLocks/>
          </p:cNvCxnSpPr>
          <p:nvPr userDrawn="1"/>
        </p:nvCxnSpPr>
        <p:spPr>
          <a:xfrm>
            <a:off x="1187750" y="1495425"/>
            <a:ext cx="1069675" cy="0"/>
          </a:xfrm>
          <a:prstGeom prst="line">
            <a:avLst/>
          </a:prstGeom>
          <a:ln w="69850">
            <a:solidFill>
              <a:srgbClr val="FFE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0683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572CE07-2C2F-4BBB-B77F-82DEF25A56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0925" y="1000124"/>
            <a:ext cx="8653463" cy="585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landersArtSans-Bold" panose="00000800000000000000" pitchFamily="2" charset="0"/>
              </a:defRPr>
            </a:lvl1pPr>
          </a:lstStyle>
          <a:p>
            <a:pPr lvl="0"/>
            <a:r>
              <a:rPr lang="nl-BE"/>
              <a:t>&lt;Titel&gt;</a:t>
            </a:r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C7215139-FE5B-4A4C-B23F-919FEE218B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0925" y="1681957"/>
            <a:ext cx="8117784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&lt;Tekst&gt;</a:t>
            </a:r>
          </a:p>
        </p:txBody>
      </p:sp>
      <p:sp>
        <p:nvSpPr>
          <p:cNvPr id="7" name="Tijdelijke aanduiding voor afbeelding 5">
            <a:extLst>
              <a:ext uri="{FF2B5EF4-FFF2-40B4-BE49-F238E27FC236}">
                <a16:creationId xmlns:a16="http://schemas.microsoft.com/office/drawing/2014/main" id="{00D3ADBF-99CA-4810-A0BD-2CB9497BA5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22215" y="2431272"/>
            <a:ext cx="2055441" cy="24225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10" name="Tijdelijke aanduiding voor afbeelding 5">
            <a:extLst>
              <a:ext uri="{FF2B5EF4-FFF2-40B4-BE49-F238E27FC236}">
                <a16:creationId xmlns:a16="http://schemas.microsoft.com/office/drawing/2014/main" id="{F28ED34B-E837-47CC-91EE-8FB5B999F3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50925" y="2431272"/>
            <a:ext cx="2055441" cy="24225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11" name="Tijdelijke aanduiding voor afbeelding 5">
            <a:extLst>
              <a:ext uri="{FF2B5EF4-FFF2-40B4-BE49-F238E27FC236}">
                <a16:creationId xmlns:a16="http://schemas.microsoft.com/office/drawing/2014/main" id="{B5897F07-8B80-4577-A004-22207DF10D7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513543" y="2431272"/>
            <a:ext cx="2055441" cy="24225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12" name="Tijdelijke aanduiding voor afbeelding 5">
            <a:extLst>
              <a:ext uri="{FF2B5EF4-FFF2-40B4-BE49-F238E27FC236}">
                <a16:creationId xmlns:a16="http://schemas.microsoft.com/office/drawing/2014/main" id="{66F054A2-F874-42BC-BF4F-784A9B50906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42253" y="2431272"/>
            <a:ext cx="2055441" cy="24225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15" name="Tijdelijke aanduiding voor tekst 2">
            <a:extLst>
              <a:ext uri="{FF2B5EF4-FFF2-40B4-BE49-F238E27FC236}">
                <a16:creationId xmlns:a16="http://schemas.microsoft.com/office/drawing/2014/main" id="{CC6D41C3-1D42-42B2-9E8E-78DBD5DB89C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50924" y="5082398"/>
            <a:ext cx="2055441" cy="357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&lt;Tekst&gt;</a:t>
            </a:r>
          </a:p>
        </p:txBody>
      </p:sp>
      <p:sp>
        <p:nvSpPr>
          <p:cNvPr id="16" name="Tijdelijke aanduiding voor tekst 2">
            <a:extLst>
              <a:ext uri="{FF2B5EF4-FFF2-40B4-BE49-F238E27FC236}">
                <a16:creationId xmlns:a16="http://schemas.microsoft.com/office/drawing/2014/main" id="{69BCCB7A-3BF3-416D-A345-A17EBBA0FD1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34737" y="5082397"/>
            <a:ext cx="2055441" cy="357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&lt;Tekst&gt;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930501A1-C694-440F-B993-940AD2FF526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29730" y="5082398"/>
            <a:ext cx="2055441" cy="357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&lt;Tekst&gt;</a:t>
            </a:r>
          </a:p>
        </p:txBody>
      </p:sp>
      <p:sp>
        <p:nvSpPr>
          <p:cNvPr id="18" name="Tijdelijke aanduiding voor tekst 2">
            <a:extLst>
              <a:ext uri="{FF2B5EF4-FFF2-40B4-BE49-F238E27FC236}">
                <a16:creationId xmlns:a16="http://schemas.microsoft.com/office/drawing/2014/main" id="{D01DF019-05B3-4005-A6A1-5ABA8CCE72F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13543" y="5082397"/>
            <a:ext cx="2055441" cy="357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&lt;Tekst&gt;</a:t>
            </a:r>
          </a:p>
        </p:txBody>
      </p:sp>
    </p:spTree>
    <p:extLst>
      <p:ext uri="{BB962C8B-B14F-4D97-AF65-F5344CB8AC3E}">
        <p14:creationId xmlns:p14="http://schemas.microsoft.com/office/powerpoint/2010/main" val="2134995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601BBD47-EDDB-45C1-B1CB-C82F426EE7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0925" y="3732213"/>
            <a:ext cx="5943484" cy="11806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&lt;Tekst&gt;tekst&gt;tekst&gt;tekst&gt;tekst&gt;</a:t>
            </a:r>
            <a:br>
              <a:rPr lang="nl-BE"/>
            </a:br>
            <a:r>
              <a:rPr lang="nl-BE"/>
              <a:t>Tekst&gt;tekst&gt;tekst&gt;tekst&gt;tekst&gt;tekst&gt;</a:t>
            </a:r>
            <a:br>
              <a:rPr lang="nl-BE"/>
            </a:br>
            <a:r>
              <a:rPr lang="nl-BE"/>
              <a:t>Tekst&gt;tekst&gt;</a:t>
            </a:r>
          </a:p>
          <a:p>
            <a:pPr lvl="0"/>
            <a:endParaRPr lang="nl-BE"/>
          </a:p>
        </p:txBody>
      </p:sp>
      <p:sp>
        <p:nvSpPr>
          <p:cNvPr id="9" name="Tijdelijke aanduiding voor tekst 5">
            <a:extLst>
              <a:ext uri="{FF2B5EF4-FFF2-40B4-BE49-F238E27FC236}">
                <a16:creationId xmlns:a16="http://schemas.microsoft.com/office/drawing/2014/main" id="{5208D075-D08F-4A07-BC8D-8624FF9353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0925" y="2966008"/>
            <a:ext cx="8603673" cy="7662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&lt;Titel&gt;</a:t>
            </a:r>
          </a:p>
        </p:txBody>
      </p:sp>
    </p:spTree>
    <p:extLst>
      <p:ext uri="{BB962C8B-B14F-4D97-AF65-F5344CB8AC3E}">
        <p14:creationId xmlns:p14="http://schemas.microsoft.com/office/powerpoint/2010/main" val="22845184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A5F6BCD6-31C1-4375-B512-95BD8FCA11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5023" y="725915"/>
            <a:ext cx="8117784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&lt;Thema/ programma&gt;</a:t>
            </a:r>
          </a:p>
        </p:txBody>
      </p:sp>
      <p:sp>
        <p:nvSpPr>
          <p:cNvPr id="6" name="Tijdelijke aanduiding voor tekst 7">
            <a:extLst>
              <a:ext uri="{FF2B5EF4-FFF2-40B4-BE49-F238E27FC236}">
                <a16:creationId xmlns:a16="http://schemas.microsoft.com/office/drawing/2014/main" id="{7331793B-ED57-4154-8088-7D926F422D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7112" y="2561591"/>
            <a:ext cx="7005694" cy="2462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&lt;tekst&gt;tekst&gt;tekst&gt;tekst&gt;tekst&gt; tekst&gt;tekst&gt; tekst&gt;tekst&gt;</a:t>
            </a:r>
            <a:br>
              <a:rPr lang="nl-BE"/>
            </a:br>
            <a:r>
              <a:rPr lang="nl-BE"/>
              <a:t>Tekst&gt;tekst&gt;tekst&gt;tekst&gt;tekst&gt;tekst&gt;</a:t>
            </a:r>
          </a:p>
          <a:p>
            <a:pPr lvl="0"/>
            <a:br>
              <a:rPr lang="nl-BE"/>
            </a:br>
            <a:r>
              <a:rPr lang="nl-BE"/>
              <a:t>tekst&gt;tekst&gt; tekst&gt;tekst&gt;</a:t>
            </a:r>
          </a:p>
          <a:p>
            <a:pPr lvl="0"/>
            <a:endParaRPr lang="nl-BE"/>
          </a:p>
          <a:p>
            <a:pPr lvl="0"/>
            <a:r>
              <a:rPr lang="nl-BE"/>
              <a:t>tekst&gt;tekst&gt; tekst&gt;tekst&gt; tekst&gt;tekst&gt; tekst&gt;tekst&gt;</a:t>
            </a:r>
          </a:p>
        </p:txBody>
      </p:sp>
    </p:spTree>
    <p:extLst>
      <p:ext uri="{BB962C8B-B14F-4D97-AF65-F5344CB8AC3E}">
        <p14:creationId xmlns:p14="http://schemas.microsoft.com/office/powerpoint/2010/main" val="31753942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84CB885-C751-4ACA-B350-F13D3D3E8B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5023" y="725915"/>
            <a:ext cx="8117784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&lt;Thema/ programma&gt;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97009FB3-81F1-4399-A923-B6126FD5B3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0317" y="1693722"/>
            <a:ext cx="8117782" cy="5730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&lt;Titel&gt;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9062E57-F5B3-4D85-88FA-B618A58EB2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89075" y="2601884"/>
            <a:ext cx="7223759" cy="2562394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600"/>
              </a:spcBef>
              <a:spcAft>
                <a:spcPts val="600"/>
              </a:spcAft>
              <a:buFont typeface="Wingdings 3" panose="05040102010807070707" pitchFamily="18" charset="2"/>
              <a:buChar char="}"/>
              <a:defRPr sz="2200">
                <a:latin typeface="FlandersArtSans-Regular" panose="00000500000000000000" pitchFamily="2" charset="0"/>
              </a:defRPr>
            </a:lvl1pPr>
            <a:lvl2pPr marL="685800" indent="-228600">
              <a:spcBef>
                <a:spcPts val="6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Calibri" panose="020F0502020204030204" pitchFamily="34" charset="0"/>
              <a:buChar char="×"/>
              <a:defRPr sz="2000">
                <a:solidFill>
                  <a:schemeClr val="bg1">
                    <a:lumMod val="65000"/>
                  </a:schemeClr>
                </a:solidFill>
                <a:latin typeface="FlandersArtSans-Regular" panose="00000500000000000000" pitchFamily="2" charset="0"/>
              </a:defRPr>
            </a:lvl2pPr>
          </a:lstStyle>
          <a:p>
            <a:pPr lvl="0"/>
            <a:r>
              <a:rPr lang="nl-BE"/>
              <a:t>&lt;opsomming 1&gt;</a:t>
            </a:r>
          </a:p>
          <a:p>
            <a:pPr lvl="0"/>
            <a:r>
              <a:rPr lang="nl-BE"/>
              <a:t>&lt;opsomming 2&gt;</a:t>
            </a:r>
          </a:p>
          <a:p>
            <a:pPr lvl="0"/>
            <a:r>
              <a:rPr lang="nl-BE"/>
              <a:t>&lt;opsomming 3&gt;</a:t>
            </a:r>
          </a:p>
          <a:p>
            <a:pPr lvl="1"/>
            <a:r>
              <a:rPr lang="nl-BE"/>
              <a:t>Opsomming 3.1</a:t>
            </a:r>
          </a:p>
          <a:p>
            <a:pPr lvl="1"/>
            <a:endParaRPr lang="nl-BE"/>
          </a:p>
          <a:p>
            <a:pPr lvl="0"/>
            <a:r>
              <a:rPr lang="nl-BE"/>
              <a:t>…</a:t>
            </a:r>
          </a:p>
          <a:p>
            <a:pPr lvl="0"/>
            <a:endParaRPr lang="nl-BE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4BB68BCE-26FA-45E7-8E10-25480F54DF5D}"/>
              </a:ext>
            </a:extLst>
          </p:cNvPr>
          <p:cNvCxnSpPr>
            <a:cxnSpLocks/>
          </p:cNvCxnSpPr>
          <p:nvPr userDrawn="1"/>
        </p:nvCxnSpPr>
        <p:spPr>
          <a:xfrm>
            <a:off x="1511600" y="2190750"/>
            <a:ext cx="1069675" cy="0"/>
          </a:xfrm>
          <a:prstGeom prst="line">
            <a:avLst/>
          </a:prstGeom>
          <a:ln w="69850">
            <a:solidFill>
              <a:srgbClr val="FFE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8974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84CB885-C751-4ACA-B350-F13D3D3E8B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5023" y="725915"/>
            <a:ext cx="8117784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&lt;Thema/ programma&gt;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97009FB3-81F1-4399-A923-B6126FD5B3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0317" y="1693722"/>
            <a:ext cx="8117782" cy="5730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&lt;Titel&gt;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9062E57-F5B3-4D85-88FA-B618A58EB2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89075" y="2601884"/>
            <a:ext cx="7223759" cy="2562394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600"/>
              </a:spcBef>
              <a:spcAft>
                <a:spcPts val="600"/>
              </a:spcAft>
              <a:buFont typeface="Wingdings 3" panose="05040102010807070707" pitchFamily="18" charset="2"/>
              <a:buChar char="}"/>
              <a:defRPr sz="2200">
                <a:latin typeface="FlandersArtSans-Regular" panose="00000500000000000000" pitchFamily="2" charset="0"/>
              </a:defRPr>
            </a:lvl1pPr>
            <a:lvl2pPr marL="685800" indent="-228600">
              <a:spcBef>
                <a:spcPts val="6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Calibri" panose="020F0502020204030204" pitchFamily="34" charset="0"/>
              <a:buChar char="×"/>
              <a:defRPr sz="2000">
                <a:solidFill>
                  <a:schemeClr val="bg1">
                    <a:lumMod val="65000"/>
                  </a:schemeClr>
                </a:solidFill>
                <a:latin typeface="FlandersArtSans-Regular" panose="00000500000000000000" pitchFamily="2" charset="0"/>
              </a:defRPr>
            </a:lvl2pPr>
          </a:lstStyle>
          <a:p>
            <a:pPr lvl="0"/>
            <a:r>
              <a:rPr lang="nl-BE"/>
              <a:t>&lt;opsomming 1&gt;</a:t>
            </a:r>
          </a:p>
          <a:p>
            <a:pPr lvl="0"/>
            <a:r>
              <a:rPr lang="nl-BE"/>
              <a:t>&lt;opsomming 2&gt;</a:t>
            </a:r>
          </a:p>
          <a:p>
            <a:pPr lvl="0"/>
            <a:r>
              <a:rPr lang="nl-BE"/>
              <a:t>&lt;opsomming 3&gt;</a:t>
            </a:r>
          </a:p>
          <a:p>
            <a:pPr lvl="1"/>
            <a:r>
              <a:rPr lang="nl-BE"/>
              <a:t>Opsomming 3.1</a:t>
            </a:r>
          </a:p>
          <a:p>
            <a:pPr lvl="1"/>
            <a:endParaRPr lang="nl-BE"/>
          </a:p>
          <a:p>
            <a:pPr lvl="0"/>
            <a:r>
              <a:rPr lang="nl-BE"/>
              <a:t>…</a:t>
            </a:r>
          </a:p>
          <a:p>
            <a:pPr lvl="0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41832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86BB47F7-C971-45CB-8538-7A12561A78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6113" y="0"/>
            <a:ext cx="11545887" cy="6858000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23508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46896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3">
            <a:extLst>
              <a:ext uri="{FF2B5EF4-FFF2-40B4-BE49-F238E27FC236}">
                <a16:creationId xmlns:a16="http://schemas.microsoft.com/office/drawing/2014/main" id="{77F0BEB7-45B2-4FD3-92F4-75E33ADA06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06242" y="0"/>
            <a:ext cx="5385758" cy="6858000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3" name="Tijdelijke aanduiding voor tekst 5">
            <a:extLst>
              <a:ext uri="{FF2B5EF4-FFF2-40B4-BE49-F238E27FC236}">
                <a16:creationId xmlns:a16="http://schemas.microsoft.com/office/drawing/2014/main" id="{8C3BFD94-DEB4-4107-9AA6-95574FA651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1811" y="3428999"/>
            <a:ext cx="4403948" cy="19625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&lt;Titel&gt;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841AE7C0-1821-4125-B217-642A6C0293AE}"/>
              </a:ext>
            </a:extLst>
          </p:cNvPr>
          <p:cNvCxnSpPr>
            <a:cxnSpLocks/>
          </p:cNvCxnSpPr>
          <p:nvPr userDrawn="1"/>
        </p:nvCxnSpPr>
        <p:spPr>
          <a:xfrm>
            <a:off x="1133094" y="3926028"/>
            <a:ext cx="868234" cy="0"/>
          </a:xfrm>
          <a:prstGeom prst="line">
            <a:avLst/>
          </a:prstGeom>
          <a:ln w="69850">
            <a:solidFill>
              <a:srgbClr val="FFE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3672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3">
            <a:extLst>
              <a:ext uri="{FF2B5EF4-FFF2-40B4-BE49-F238E27FC236}">
                <a16:creationId xmlns:a16="http://schemas.microsoft.com/office/drawing/2014/main" id="{77F0BEB7-45B2-4FD3-92F4-75E33ADA06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06242" y="0"/>
            <a:ext cx="5385758" cy="6858000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3" name="Tijdelijke aanduiding voor tekst 5">
            <a:extLst>
              <a:ext uri="{FF2B5EF4-FFF2-40B4-BE49-F238E27FC236}">
                <a16:creationId xmlns:a16="http://schemas.microsoft.com/office/drawing/2014/main" id="{8C3BFD94-DEB4-4107-9AA6-95574FA651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1811" y="3428999"/>
            <a:ext cx="4403948" cy="19625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&lt;Titel&gt;</a:t>
            </a:r>
          </a:p>
        </p:txBody>
      </p:sp>
    </p:spTree>
    <p:extLst>
      <p:ext uri="{BB962C8B-B14F-4D97-AF65-F5344CB8AC3E}">
        <p14:creationId xmlns:p14="http://schemas.microsoft.com/office/powerpoint/2010/main" val="20996072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0F1C8A-FF61-CA95-E7A8-17A01C0697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E39463C-E52E-062C-C3B2-5C35EDBE0D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55135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25E3A6B-FBA9-4023-9AE1-F0BF50213D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55869" y="3116255"/>
            <a:ext cx="7065963" cy="6660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Contact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1593471-3548-4FDD-9C89-AFBBC31DE5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6088" y="3783013"/>
            <a:ext cx="7065962" cy="18590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XX@vlaanderen.be </a:t>
            </a:r>
          </a:p>
          <a:p>
            <a:pPr lvl="0"/>
            <a:r>
              <a:rPr lang="nl-BE"/>
              <a:t>Tel.:</a:t>
            </a:r>
          </a:p>
          <a:p>
            <a:pPr lvl="0"/>
            <a:r>
              <a:rPr lang="nl-BE"/>
              <a:t>URL</a:t>
            </a:r>
          </a:p>
        </p:txBody>
      </p:sp>
      <p:pic>
        <p:nvPicPr>
          <p:cNvPr id="7" name="Afbeelding 6" descr="Afbeelding met tafel&#10;&#10;Automatisch gegenereerde beschrijving">
            <a:extLst>
              <a:ext uri="{FF2B5EF4-FFF2-40B4-BE49-F238E27FC236}">
                <a16:creationId xmlns:a16="http://schemas.microsoft.com/office/drawing/2014/main" id="{EC231735-0A13-4180-917B-2DF2EB7D8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46" y="2965450"/>
            <a:ext cx="1200150" cy="1323975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266219B3-9BF7-4DA9-AC85-41EA7FC1C914}"/>
              </a:ext>
            </a:extLst>
          </p:cNvPr>
          <p:cNvCxnSpPr>
            <a:cxnSpLocks/>
          </p:cNvCxnSpPr>
          <p:nvPr userDrawn="1"/>
        </p:nvCxnSpPr>
        <p:spPr>
          <a:xfrm>
            <a:off x="4388150" y="3695700"/>
            <a:ext cx="1069675" cy="0"/>
          </a:xfrm>
          <a:prstGeom prst="line">
            <a:avLst/>
          </a:prstGeom>
          <a:ln w="69850">
            <a:solidFill>
              <a:srgbClr val="FFE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285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25E3A6B-FBA9-4023-9AE1-F0BF50213D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55869" y="3116255"/>
            <a:ext cx="7065963" cy="6660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Contact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1593471-3548-4FDD-9C89-AFBBC31DE5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6088" y="3783013"/>
            <a:ext cx="7065962" cy="18590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XX@vlaanderen.be </a:t>
            </a:r>
          </a:p>
          <a:p>
            <a:pPr lvl="0"/>
            <a:r>
              <a:rPr lang="nl-BE"/>
              <a:t>Tel.:</a:t>
            </a:r>
          </a:p>
          <a:p>
            <a:pPr lvl="0"/>
            <a:r>
              <a:rPr lang="nl-BE"/>
              <a:t>URL</a:t>
            </a:r>
          </a:p>
        </p:txBody>
      </p:sp>
      <p:pic>
        <p:nvPicPr>
          <p:cNvPr id="7" name="Afbeelding 6" descr="Afbeelding met tafel&#10;&#10;Automatisch gegenereerde beschrijving">
            <a:extLst>
              <a:ext uri="{FF2B5EF4-FFF2-40B4-BE49-F238E27FC236}">
                <a16:creationId xmlns:a16="http://schemas.microsoft.com/office/drawing/2014/main" id="{EC231735-0A13-4180-917B-2DF2EB7D8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46" y="2965450"/>
            <a:ext cx="120015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7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4A4C7B2-ECD8-4C84-B2BB-D119D3639B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16437" y="1809082"/>
            <a:ext cx="3741350" cy="32398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FlandersArtSans-Light" panose="00000400000000000000" pitchFamily="2" charset="0"/>
              </a:defRPr>
            </a:lvl1pPr>
          </a:lstStyle>
          <a:p>
            <a:r>
              <a:rPr lang="nl-BE"/>
              <a:t>Hier kan je een afbeelding plaatsen om je volgende thema aan te kondigen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F8762AC4-5D9E-4F50-9D10-43153F6E01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0925" y="2912268"/>
            <a:ext cx="6734175" cy="1033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&lt;Titel&gt;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CA63323F-E1E7-4EB1-A296-49922E25BECB}"/>
              </a:ext>
            </a:extLst>
          </p:cNvPr>
          <p:cNvCxnSpPr>
            <a:cxnSpLocks/>
          </p:cNvCxnSpPr>
          <p:nvPr userDrawn="1"/>
        </p:nvCxnSpPr>
        <p:spPr>
          <a:xfrm>
            <a:off x="1225850" y="3505200"/>
            <a:ext cx="1069675" cy="0"/>
          </a:xfrm>
          <a:prstGeom prst="line">
            <a:avLst/>
          </a:prstGeom>
          <a:ln w="69850">
            <a:solidFill>
              <a:srgbClr val="FFE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1909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25E3A6B-FBA9-4023-9AE1-F0BF50213D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55869" y="3116255"/>
            <a:ext cx="7065963" cy="6660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Contact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1593471-3548-4FDD-9C89-AFBBC31DE5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6088" y="3783013"/>
            <a:ext cx="7065962" cy="1012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XX@vlaanderen.be</a:t>
            </a:r>
          </a:p>
          <a:p>
            <a:pPr lvl="0"/>
            <a:r>
              <a:rPr lang="nl-BE"/>
              <a:t>URL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08EF83C-034D-4925-9E6F-49389CE673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1746" y="3395763"/>
            <a:ext cx="1200150" cy="463349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7F15EB89-2E25-4387-8EEA-39AABB09540B}"/>
              </a:ext>
            </a:extLst>
          </p:cNvPr>
          <p:cNvCxnSpPr>
            <a:cxnSpLocks/>
          </p:cNvCxnSpPr>
          <p:nvPr userDrawn="1"/>
        </p:nvCxnSpPr>
        <p:spPr>
          <a:xfrm>
            <a:off x="4388150" y="3695700"/>
            <a:ext cx="1069675" cy="0"/>
          </a:xfrm>
          <a:prstGeom prst="line">
            <a:avLst/>
          </a:prstGeom>
          <a:ln w="69850">
            <a:solidFill>
              <a:srgbClr val="FFE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725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25E3A6B-FBA9-4023-9AE1-F0BF50213D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55869" y="3116255"/>
            <a:ext cx="7065963" cy="6660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Contact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1593471-3548-4FDD-9C89-AFBBC31DE5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6088" y="3783013"/>
            <a:ext cx="7065962" cy="1012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XX@vlaanderen.be</a:t>
            </a:r>
          </a:p>
          <a:p>
            <a:pPr lvl="0"/>
            <a:r>
              <a:rPr lang="nl-BE"/>
              <a:t>URL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08EF83C-034D-4925-9E6F-49389CE673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1746" y="3395763"/>
            <a:ext cx="1200150" cy="46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0332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3">
            <a:extLst>
              <a:ext uri="{FF2B5EF4-FFF2-40B4-BE49-F238E27FC236}">
                <a16:creationId xmlns:a16="http://schemas.microsoft.com/office/drawing/2014/main" id="{8C61EE31-92F1-46D2-9B84-F880D62DD4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55869" y="3116255"/>
            <a:ext cx="7065963" cy="6660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Contact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769DE1DA-2925-4CA4-A7D8-356BF2439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6088" y="3783013"/>
            <a:ext cx="7065962" cy="1012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XX@vlaanderen.be</a:t>
            </a:r>
          </a:p>
          <a:p>
            <a:pPr lvl="0"/>
            <a:r>
              <a:rPr lang="nl-BE"/>
              <a:t>URL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23BF516-BFEF-446F-9C28-5CE859CEB0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8830" y="3116255"/>
            <a:ext cx="888685" cy="901029"/>
          </a:xfrm>
          <a:prstGeom prst="rect">
            <a:avLst/>
          </a:prstGeom>
        </p:spPr>
      </p:pic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739F3724-DA07-4B3D-BF44-36122CD67074}"/>
              </a:ext>
            </a:extLst>
          </p:cNvPr>
          <p:cNvCxnSpPr>
            <a:cxnSpLocks/>
          </p:cNvCxnSpPr>
          <p:nvPr userDrawn="1"/>
        </p:nvCxnSpPr>
        <p:spPr>
          <a:xfrm>
            <a:off x="4388150" y="3695700"/>
            <a:ext cx="1069675" cy="0"/>
          </a:xfrm>
          <a:prstGeom prst="line">
            <a:avLst/>
          </a:prstGeom>
          <a:ln w="69850">
            <a:solidFill>
              <a:srgbClr val="FFE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8741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3">
            <a:extLst>
              <a:ext uri="{FF2B5EF4-FFF2-40B4-BE49-F238E27FC236}">
                <a16:creationId xmlns:a16="http://schemas.microsoft.com/office/drawing/2014/main" id="{8C61EE31-92F1-46D2-9B84-F880D62DD4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55869" y="3116255"/>
            <a:ext cx="7065963" cy="6660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Contact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769DE1DA-2925-4CA4-A7D8-356BF2439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6088" y="3783013"/>
            <a:ext cx="7065962" cy="1012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XX@vlaanderen.be</a:t>
            </a:r>
          </a:p>
          <a:p>
            <a:pPr lvl="0"/>
            <a:r>
              <a:rPr lang="nl-BE"/>
              <a:t>URL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23BF516-BFEF-446F-9C28-5CE859CEB0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8830" y="3116255"/>
            <a:ext cx="888685" cy="90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969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FA7CF153-980A-4D37-BD83-5F0AD1401E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0925" y="1000124"/>
            <a:ext cx="9167813" cy="646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landersArtSans-Bold" panose="00000800000000000000" pitchFamily="2" charset="0"/>
              </a:defRPr>
            </a:lvl1pPr>
          </a:lstStyle>
          <a:p>
            <a:pPr lvl="0"/>
            <a:r>
              <a:rPr lang="nl-BE"/>
              <a:t>&lt;Titel&gt; 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F21F35F-BA0D-444C-8B04-1FAB84CFA7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0925" y="2120453"/>
            <a:ext cx="7223759" cy="2255736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600"/>
              </a:spcBef>
              <a:spcAft>
                <a:spcPts val="600"/>
              </a:spcAft>
              <a:buFont typeface="Wingdings 3" panose="05040102010807070707" pitchFamily="18" charset="2"/>
              <a:buChar char="}"/>
              <a:defRPr sz="2200">
                <a:latin typeface="FlandersArtSans-Regular" panose="00000500000000000000" pitchFamily="2" charset="0"/>
              </a:defRPr>
            </a:lvl1pPr>
            <a:lvl2pPr marL="685800" indent="-228600">
              <a:spcBef>
                <a:spcPts val="6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Calibri" panose="020F0502020204030204" pitchFamily="34" charset="0"/>
              <a:buChar char="×"/>
              <a:defRPr sz="2000">
                <a:solidFill>
                  <a:schemeClr val="bg1">
                    <a:lumMod val="65000"/>
                  </a:schemeClr>
                </a:solidFill>
                <a:latin typeface="FlandersArtSans-Regular" panose="00000500000000000000" pitchFamily="2" charset="0"/>
              </a:defRPr>
            </a:lvl2pPr>
          </a:lstStyle>
          <a:p>
            <a:pPr lvl="0"/>
            <a:r>
              <a:rPr lang="nl-BE"/>
              <a:t>&lt;opsomming 1&gt;</a:t>
            </a:r>
          </a:p>
          <a:p>
            <a:pPr lvl="0"/>
            <a:r>
              <a:rPr lang="nl-BE"/>
              <a:t>&lt;opsomming 2&gt;</a:t>
            </a:r>
          </a:p>
          <a:p>
            <a:pPr lvl="0"/>
            <a:r>
              <a:rPr lang="nl-BE"/>
              <a:t>&lt;opsomming 3&gt;</a:t>
            </a:r>
          </a:p>
          <a:p>
            <a:pPr lvl="1"/>
            <a:r>
              <a:rPr lang="nl-BE"/>
              <a:t>Opsomming 3.1</a:t>
            </a:r>
          </a:p>
          <a:p>
            <a:pPr lvl="1"/>
            <a:endParaRPr lang="nl-BE"/>
          </a:p>
          <a:p>
            <a:pPr lvl="0"/>
            <a:r>
              <a:rPr lang="nl-BE"/>
              <a:t>…</a:t>
            </a:r>
          </a:p>
          <a:p>
            <a:pPr lvl="0"/>
            <a:endParaRPr lang="nl-BE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698A59B-C1FE-42C9-B79C-282F3904A7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0925" y="4816313"/>
            <a:ext cx="7005694" cy="11764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&lt;tekst&gt;tekst&gt;tekst&gt;tekst&gt;tekst&gt; tekst&gt;tekst&gt; tekst&gt;tekst&gt;</a:t>
            </a:r>
            <a:br>
              <a:rPr lang="nl-BE"/>
            </a:br>
            <a:r>
              <a:rPr lang="nl-BE"/>
              <a:t>Tekst&gt;tekst&gt;tekst&gt;tekst&gt;tekst&gt;tekst&gt;</a:t>
            </a:r>
          </a:p>
        </p:txBody>
      </p:sp>
    </p:spTree>
    <p:extLst>
      <p:ext uri="{BB962C8B-B14F-4D97-AF65-F5344CB8AC3E}">
        <p14:creationId xmlns:p14="http://schemas.microsoft.com/office/powerpoint/2010/main" val="8593641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C32871-DB80-F99E-DE1B-E57BD871F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F94ED3D-E624-A1F7-92B9-8661CE9279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8359640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FA7CF153-980A-4D37-BD83-5F0AD1401E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0925" y="1000124"/>
            <a:ext cx="9167813" cy="646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landersArtSans-Bold" panose="00000800000000000000" pitchFamily="2" charset="0"/>
              </a:defRPr>
            </a:lvl1pPr>
          </a:lstStyle>
          <a:p>
            <a:pPr lvl="0"/>
            <a:r>
              <a:rPr lang="nl-BE"/>
              <a:t>&lt;Titel&gt; 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F21F35F-BA0D-444C-8B04-1FAB84CFA7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0925" y="2120453"/>
            <a:ext cx="7223759" cy="2255736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600"/>
              </a:spcBef>
              <a:spcAft>
                <a:spcPts val="600"/>
              </a:spcAft>
              <a:buFont typeface="Wingdings 3" panose="05040102010807070707" pitchFamily="18" charset="2"/>
              <a:buChar char="}"/>
              <a:defRPr sz="2200">
                <a:latin typeface="FlandersArtSans-Regular" panose="00000500000000000000" pitchFamily="2" charset="0"/>
              </a:defRPr>
            </a:lvl1pPr>
            <a:lvl2pPr marL="685800" indent="-228600">
              <a:spcBef>
                <a:spcPts val="6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Calibri" panose="020F0502020204030204" pitchFamily="34" charset="0"/>
              <a:buChar char="×"/>
              <a:defRPr sz="2000">
                <a:solidFill>
                  <a:schemeClr val="bg1">
                    <a:lumMod val="65000"/>
                  </a:schemeClr>
                </a:solidFill>
                <a:latin typeface="FlandersArtSans-Regular" panose="00000500000000000000" pitchFamily="2" charset="0"/>
              </a:defRPr>
            </a:lvl2pPr>
          </a:lstStyle>
          <a:p>
            <a:pPr lvl="0"/>
            <a:r>
              <a:rPr lang="nl-BE"/>
              <a:t>&lt;opsomming 1&gt;</a:t>
            </a:r>
          </a:p>
          <a:p>
            <a:pPr lvl="0"/>
            <a:r>
              <a:rPr lang="nl-BE"/>
              <a:t>&lt;opsomming 2&gt;</a:t>
            </a:r>
          </a:p>
          <a:p>
            <a:pPr lvl="0"/>
            <a:r>
              <a:rPr lang="nl-BE"/>
              <a:t>&lt;opsomming 3&gt;</a:t>
            </a:r>
          </a:p>
          <a:p>
            <a:pPr lvl="1"/>
            <a:r>
              <a:rPr lang="nl-BE"/>
              <a:t>Opsomming 3.1</a:t>
            </a:r>
          </a:p>
          <a:p>
            <a:pPr lvl="1"/>
            <a:endParaRPr lang="nl-BE"/>
          </a:p>
          <a:p>
            <a:pPr lvl="0"/>
            <a:r>
              <a:rPr lang="nl-BE"/>
              <a:t>…</a:t>
            </a:r>
          </a:p>
          <a:p>
            <a:pPr lvl="0"/>
            <a:endParaRPr lang="nl-BE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698A59B-C1FE-42C9-B79C-282F3904A7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0925" y="4816313"/>
            <a:ext cx="7005694" cy="11764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&lt;tekst&gt;tekst&gt;tekst&gt;tekst&gt;tekst&gt; tekst&gt;tekst&gt; tekst&gt;tekst&gt;</a:t>
            </a:r>
            <a:br>
              <a:rPr lang="nl-BE"/>
            </a:br>
            <a:r>
              <a:rPr lang="nl-BE"/>
              <a:t>Tekst&gt;tekst&gt;tekst&gt;tekst&gt;tekst&gt;tekst&gt;</a:t>
            </a:r>
          </a:p>
        </p:txBody>
      </p:sp>
    </p:spTree>
    <p:extLst>
      <p:ext uri="{BB962C8B-B14F-4D97-AF65-F5344CB8AC3E}">
        <p14:creationId xmlns:p14="http://schemas.microsoft.com/office/powerpoint/2010/main" val="21697804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thema_zonder tek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2">
            <a:extLst>
              <a:ext uri="{FF2B5EF4-FFF2-40B4-BE49-F238E27FC236}">
                <a16:creationId xmlns:a16="http://schemas.microsoft.com/office/drawing/2014/main" id="{252C4B06-2201-44D2-8591-221AEAE46D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655707"/>
            <a:ext cx="4364965" cy="4054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15" name="Ondertitel 2">
            <a:extLst>
              <a:ext uri="{FF2B5EF4-FFF2-40B4-BE49-F238E27FC236}">
                <a16:creationId xmlns:a16="http://schemas.microsoft.com/office/drawing/2014/main" id="{D01E3F00-6518-4534-8D2A-17B15FAA639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464779" y="3082650"/>
            <a:ext cx="6149859" cy="82992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>
                <a:highlight>
                  <a:srgbClr val="FFEB00"/>
                </a:highlight>
                <a:latin typeface="Flanders Art Sans Medium" panose="000006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&lt;Titel van je eerste dia&gt;</a:t>
            </a:r>
            <a:endParaRPr lang="nl-BE"/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CC98261F-4A9D-42D6-ACE4-D65E5A8B9C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4779" y="4735599"/>
            <a:ext cx="6215386" cy="379710"/>
          </a:xfrm>
          <a:prstGeom prst="rect">
            <a:avLst/>
          </a:prstGeom>
        </p:spPr>
        <p:txBody>
          <a:bodyPr anchor="b"/>
          <a:lstStyle>
            <a:lvl1pPr>
              <a:defRPr sz="1800">
                <a:latin typeface="Flanders Art Sans Medium" panose="00000600000000000000" pitchFamily="50" charset="0"/>
              </a:defRPr>
            </a:lvl1pPr>
          </a:lstStyle>
          <a:p>
            <a:r>
              <a:rPr lang="nl-NL"/>
              <a:t>&lt;Voornaam/Naam&gt;</a:t>
            </a:r>
            <a:endParaRPr lang="nl-BE"/>
          </a:p>
        </p:txBody>
      </p:sp>
      <p:sp>
        <p:nvSpPr>
          <p:cNvPr id="19" name="Tijdelijke aanduiding voor tekst 2">
            <a:extLst>
              <a:ext uri="{FF2B5EF4-FFF2-40B4-BE49-F238E27FC236}">
                <a16:creationId xmlns:a16="http://schemas.microsoft.com/office/drawing/2014/main" id="{E67B96C8-AACA-43FD-A509-5AC377B6255D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64778" y="5139294"/>
            <a:ext cx="6215387" cy="79903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Flanders Art Sans Light" panose="000004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&lt;Functie&gt;</a:t>
            </a:r>
          </a:p>
          <a:p>
            <a:pPr lvl="0"/>
            <a:r>
              <a:rPr lang="nl-NL"/>
              <a:t>&lt;Afdeling/team&gt;</a:t>
            </a:r>
          </a:p>
        </p:txBody>
      </p:sp>
    </p:spTree>
    <p:extLst>
      <p:ext uri="{BB962C8B-B14F-4D97-AF65-F5344CB8AC3E}">
        <p14:creationId xmlns:p14="http://schemas.microsoft.com/office/powerpoint/2010/main" val="29945627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_thema_zonder tek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2">
            <a:extLst>
              <a:ext uri="{FF2B5EF4-FFF2-40B4-BE49-F238E27FC236}">
                <a16:creationId xmlns:a16="http://schemas.microsoft.com/office/drawing/2014/main" id="{252C4B06-2201-44D2-8591-221AEAE46D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827037" y="1655706"/>
            <a:ext cx="4364965" cy="4054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15" name="Ondertitel 2">
            <a:extLst>
              <a:ext uri="{FF2B5EF4-FFF2-40B4-BE49-F238E27FC236}">
                <a16:creationId xmlns:a16="http://schemas.microsoft.com/office/drawing/2014/main" id="{D01E3F00-6518-4534-8D2A-17B15FAA639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332061" y="3078861"/>
            <a:ext cx="6149859" cy="82992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>
                <a:highlight>
                  <a:srgbClr val="FFEB00"/>
                </a:highlight>
                <a:latin typeface="Flanders Art Sans Medium" panose="000006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&lt;Titel van je eerste dia&gt;</a:t>
            </a:r>
            <a:endParaRPr lang="nl-BE"/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CC98261F-4A9D-42D6-ACE4-D65E5A8B9C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061" y="4731810"/>
            <a:ext cx="6215386" cy="379710"/>
          </a:xfrm>
          <a:prstGeom prst="rect">
            <a:avLst/>
          </a:prstGeom>
        </p:spPr>
        <p:txBody>
          <a:bodyPr anchor="b"/>
          <a:lstStyle>
            <a:lvl1pPr>
              <a:defRPr sz="1800">
                <a:latin typeface="Flanders Art Sans Medium" panose="00000600000000000000" pitchFamily="50" charset="0"/>
              </a:defRPr>
            </a:lvl1pPr>
          </a:lstStyle>
          <a:p>
            <a:r>
              <a:rPr lang="nl-NL"/>
              <a:t>&lt;Voornaam/Naam&gt;</a:t>
            </a:r>
            <a:endParaRPr lang="nl-BE"/>
          </a:p>
        </p:txBody>
      </p:sp>
      <p:sp>
        <p:nvSpPr>
          <p:cNvPr id="19" name="Tijdelijke aanduiding voor tekst 2">
            <a:extLst>
              <a:ext uri="{FF2B5EF4-FFF2-40B4-BE49-F238E27FC236}">
                <a16:creationId xmlns:a16="http://schemas.microsoft.com/office/drawing/2014/main" id="{E67B96C8-AACA-43FD-A509-5AC377B6255D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332060" y="5135505"/>
            <a:ext cx="6215387" cy="79903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Flanders Art Sans Light" panose="000004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&lt;Functie&gt;</a:t>
            </a:r>
          </a:p>
          <a:p>
            <a:pPr lvl="0"/>
            <a:r>
              <a:rPr lang="nl-NL"/>
              <a:t>&lt;Afdeling/team&gt;</a:t>
            </a:r>
          </a:p>
        </p:txBody>
      </p:sp>
    </p:spTree>
    <p:extLst>
      <p:ext uri="{BB962C8B-B14F-4D97-AF65-F5344CB8AC3E}">
        <p14:creationId xmlns:p14="http://schemas.microsoft.com/office/powerpoint/2010/main" val="19782040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A6FA21-3DB9-4C23-9916-20FBFD95E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9D691F-87FA-4415-B926-4C329454B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9FFDDA-19D8-4D52-BFAA-9599E62E7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E64149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6500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4A4C7B2-ECD8-4C84-B2BB-D119D3639B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16437" y="1809082"/>
            <a:ext cx="3741350" cy="32398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FlandersArtSans-Light" panose="00000400000000000000" pitchFamily="2" charset="0"/>
              </a:defRPr>
            </a:lvl1pPr>
          </a:lstStyle>
          <a:p>
            <a:r>
              <a:rPr lang="nl-BE"/>
              <a:t>Hier kan je een afbeelding plaatsen om je volgende thema aan te kondigen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F8762AC4-5D9E-4F50-9D10-43153F6E01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0925" y="2912268"/>
            <a:ext cx="6734175" cy="1033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&lt;Titel&gt;</a:t>
            </a:r>
          </a:p>
        </p:txBody>
      </p:sp>
    </p:spTree>
    <p:extLst>
      <p:ext uri="{BB962C8B-B14F-4D97-AF65-F5344CB8AC3E}">
        <p14:creationId xmlns:p14="http://schemas.microsoft.com/office/powerpoint/2010/main" val="7322027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C4F485-783B-4160-BA31-65467495D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F118224-445A-400E-9F6E-F3EB8989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E64149"/>
                </a:solidFill>
              </a:defRPr>
            </a:lvl1pPr>
          </a:lstStyle>
          <a:p>
            <a:fld id="{660974EA-DCB2-4ABC-BA36-1E3D3947309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26493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90AE400-B850-4EFF-919D-7BB3B4EAE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E64149"/>
                </a:solidFill>
              </a:defRPr>
            </a:lvl1pPr>
          </a:lstStyle>
          <a:p>
            <a:fld id="{660974EA-DCB2-4ABC-BA36-1E3D3947309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23223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2">
            <a:extLst>
              <a:ext uri="{FF2B5EF4-FFF2-40B4-BE49-F238E27FC236}">
                <a16:creationId xmlns:a16="http://schemas.microsoft.com/office/drawing/2014/main" id="{BE186CC9-5AB0-4C51-AA7F-B28A05B2F2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6543" y="608162"/>
            <a:ext cx="10092906" cy="13241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latin typeface="FlandersArtSans-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&lt;Titel&gt;</a:t>
            </a: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646FA149-4CF8-45C6-A671-A123D513BE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6543" y="1276565"/>
            <a:ext cx="10092906" cy="3797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FlandersArtSans-Medium" panose="00000600000000000000" pitchFamily="2" charset="0"/>
              </a:defRPr>
            </a:lvl1pPr>
          </a:lstStyle>
          <a:p>
            <a:r>
              <a:rPr lang="nl-BE">
                <a:latin typeface="FlandersArtSans-Medium" panose="00000600000000000000" pitchFamily="2" charset="0"/>
              </a:rPr>
              <a:t>&lt;Subtitel&gt;</a:t>
            </a:r>
            <a:br>
              <a:rPr lang="nl-BE">
                <a:latin typeface="FlandersArtSans-Medium" panose="00000600000000000000" pitchFamily="2" charset="0"/>
              </a:rPr>
            </a:br>
            <a:endParaRPr lang="nl-BE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43E8591-5AB6-4451-B4D4-CD1EC27FA24F}"/>
              </a:ext>
            </a:extLst>
          </p:cNvPr>
          <p:cNvSpPr/>
          <p:nvPr userDrawn="1"/>
        </p:nvSpPr>
        <p:spPr>
          <a:xfrm>
            <a:off x="696715" y="2130033"/>
            <a:ext cx="3650998" cy="1255174"/>
          </a:xfrm>
          <a:prstGeom prst="roundRect">
            <a:avLst>
              <a:gd name="adj" fmla="val 1160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54677F95-FD23-4C22-A5F1-D3045BBEAC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1265" y="2616691"/>
            <a:ext cx="2702094" cy="37971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cap="none" baseline="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&lt;Tekst&gt;</a:t>
            </a:r>
          </a:p>
          <a:p>
            <a:pPr lvl="0"/>
            <a:endParaRPr lang="nl-BE"/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7B74E134-EB8C-4E0F-B039-CD5DEB9F8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1265" y="2377910"/>
            <a:ext cx="2702094" cy="37971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cap="all" baseline="0">
                <a:highlight>
                  <a:srgbClr val="FFEB00"/>
                </a:highlight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&lt;Titel&gt;</a:t>
            </a:r>
          </a:p>
          <a:p>
            <a:pPr lvl="0"/>
            <a:endParaRPr lang="nl-BE"/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009D0456-BA83-4E35-A541-31F0FF37CC3A}"/>
              </a:ext>
            </a:extLst>
          </p:cNvPr>
          <p:cNvSpPr/>
          <p:nvPr userDrawn="1"/>
        </p:nvSpPr>
        <p:spPr>
          <a:xfrm>
            <a:off x="696715" y="3502846"/>
            <a:ext cx="3650998" cy="1255174"/>
          </a:xfrm>
          <a:prstGeom prst="roundRect">
            <a:avLst>
              <a:gd name="adj" fmla="val 1160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784613D1-638B-476E-A6A4-C0B98F636D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1265" y="3989504"/>
            <a:ext cx="2702094" cy="37971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cap="none" baseline="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&lt;Tekst&gt;</a:t>
            </a:r>
          </a:p>
          <a:p>
            <a:pPr lvl="0"/>
            <a:endParaRPr lang="nl-BE"/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FC920E3A-334B-46CE-8614-2D51108EC1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1265" y="3750723"/>
            <a:ext cx="2702094" cy="37971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cap="all" baseline="0">
                <a:highlight>
                  <a:srgbClr val="FFEB00"/>
                </a:highlight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&lt;Titel&gt;</a:t>
            </a:r>
          </a:p>
          <a:p>
            <a:pPr lvl="0"/>
            <a:endParaRPr lang="nl-BE"/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308B0635-AB73-432B-9289-3E8A9EA7B95F}"/>
              </a:ext>
            </a:extLst>
          </p:cNvPr>
          <p:cNvSpPr/>
          <p:nvPr userDrawn="1"/>
        </p:nvSpPr>
        <p:spPr>
          <a:xfrm>
            <a:off x="696715" y="4875659"/>
            <a:ext cx="3650998" cy="1255174"/>
          </a:xfrm>
          <a:prstGeom prst="roundRect">
            <a:avLst>
              <a:gd name="adj" fmla="val 1160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ijdelijke aanduiding voor tekst 3">
            <a:extLst>
              <a:ext uri="{FF2B5EF4-FFF2-40B4-BE49-F238E27FC236}">
                <a16:creationId xmlns:a16="http://schemas.microsoft.com/office/drawing/2014/main" id="{C117F087-3B7E-4F1F-BA06-00DBFF1C95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1265" y="5362317"/>
            <a:ext cx="2702094" cy="37971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cap="none" baseline="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&lt;Tekst&gt;</a:t>
            </a:r>
          </a:p>
          <a:p>
            <a:pPr lvl="0"/>
            <a:endParaRPr lang="nl-BE"/>
          </a:p>
        </p:txBody>
      </p:sp>
      <p:sp>
        <p:nvSpPr>
          <p:cNvPr id="17" name="Tijdelijke aanduiding voor tekst 3">
            <a:extLst>
              <a:ext uri="{FF2B5EF4-FFF2-40B4-BE49-F238E27FC236}">
                <a16:creationId xmlns:a16="http://schemas.microsoft.com/office/drawing/2014/main" id="{FD0DF6D3-EC8D-40C5-A48B-DEC0273AE6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1265" y="5123536"/>
            <a:ext cx="2702094" cy="37971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cap="all" baseline="0">
                <a:highlight>
                  <a:srgbClr val="FFEB00"/>
                </a:highlight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&lt;Titel&gt;</a:t>
            </a:r>
          </a:p>
          <a:p>
            <a:pPr lvl="0"/>
            <a:endParaRPr lang="nl-BE"/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33612B59-9EED-4A61-912D-FFB5A6B532CA}"/>
              </a:ext>
            </a:extLst>
          </p:cNvPr>
          <p:cNvSpPr/>
          <p:nvPr userDrawn="1"/>
        </p:nvSpPr>
        <p:spPr>
          <a:xfrm>
            <a:off x="7844287" y="2173826"/>
            <a:ext cx="3650998" cy="1255174"/>
          </a:xfrm>
          <a:prstGeom prst="roundRect">
            <a:avLst>
              <a:gd name="adj" fmla="val 1160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MY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ijdelijke aanduiding voor tekst 3">
            <a:extLst>
              <a:ext uri="{FF2B5EF4-FFF2-40B4-BE49-F238E27FC236}">
                <a16:creationId xmlns:a16="http://schemas.microsoft.com/office/drawing/2014/main" id="{ECDC1266-91CC-4267-B84C-F27C99169B0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18837" y="2660484"/>
            <a:ext cx="2702094" cy="37971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 cap="none" baseline="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&lt;Tekst&gt;</a:t>
            </a:r>
          </a:p>
          <a:p>
            <a:pPr lvl="0"/>
            <a:endParaRPr lang="nl-BE"/>
          </a:p>
        </p:txBody>
      </p:sp>
      <p:sp>
        <p:nvSpPr>
          <p:cNvPr id="20" name="Tijdelijke aanduiding voor tekst 3">
            <a:extLst>
              <a:ext uri="{FF2B5EF4-FFF2-40B4-BE49-F238E27FC236}">
                <a16:creationId xmlns:a16="http://schemas.microsoft.com/office/drawing/2014/main" id="{37FBE9BA-7F33-41CC-8057-1CBC84BCF75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18837" y="2421703"/>
            <a:ext cx="2702094" cy="37971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 cap="all" baseline="0">
                <a:highlight>
                  <a:srgbClr val="FFEB00"/>
                </a:highlight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&lt;Titel&gt;</a:t>
            </a:r>
          </a:p>
          <a:p>
            <a:pPr lvl="0"/>
            <a:endParaRPr lang="nl-BE"/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EDD81877-0E63-4B20-B8DF-DF46D9CE5901}"/>
              </a:ext>
            </a:extLst>
          </p:cNvPr>
          <p:cNvSpPr/>
          <p:nvPr userDrawn="1"/>
        </p:nvSpPr>
        <p:spPr>
          <a:xfrm>
            <a:off x="7844287" y="3532898"/>
            <a:ext cx="3650998" cy="1255174"/>
          </a:xfrm>
          <a:prstGeom prst="roundRect">
            <a:avLst>
              <a:gd name="adj" fmla="val 1160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MY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ijdelijke aanduiding voor tekst 3">
            <a:extLst>
              <a:ext uri="{FF2B5EF4-FFF2-40B4-BE49-F238E27FC236}">
                <a16:creationId xmlns:a16="http://schemas.microsoft.com/office/drawing/2014/main" id="{1C2C936E-6227-4CD4-B68F-47F9A892CA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18837" y="4019556"/>
            <a:ext cx="2702094" cy="37971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 cap="none" baseline="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&lt;Tekst&gt;</a:t>
            </a:r>
          </a:p>
          <a:p>
            <a:pPr lvl="0"/>
            <a:endParaRPr lang="nl-BE"/>
          </a:p>
        </p:txBody>
      </p:sp>
      <p:sp>
        <p:nvSpPr>
          <p:cNvPr id="23" name="Tijdelijke aanduiding voor tekst 3">
            <a:extLst>
              <a:ext uri="{FF2B5EF4-FFF2-40B4-BE49-F238E27FC236}">
                <a16:creationId xmlns:a16="http://schemas.microsoft.com/office/drawing/2014/main" id="{BC6600C7-1D50-48BD-9A46-B24B7C018BA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18837" y="3780775"/>
            <a:ext cx="2702094" cy="37971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 cap="all" baseline="0">
                <a:highlight>
                  <a:srgbClr val="FFEB00"/>
                </a:highlight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&lt;Titel&gt;</a:t>
            </a:r>
          </a:p>
          <a:p>
            <a:pPr lvl="0"/>
            <a:endParaRPr lang="nl-BE"/>
          </a:p>
        </p:txBody>
      </p: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47CDD67B-6228-4648-8A2F-B4BB6423D23A}"/>
              </a:ext>
            </a:extLst>
          </p:cNvPr>
          <p:cNvSpPr/>
          <p:nvPr userDrawn="1"/>
        </p:nvSpPr>
        <p:spPr>
          <a:xfrm>
            <a:off x="7844287" y="4896142"/>
            <a:ext cx="3650998" cy="1255174"/>
          </a:xfrm>
          <a:prstGeom prst="roundRect">
            <a:avLst>
              <a:gd name="adj" fmla="val 1160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MY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ijdelijke aanduiding voor tekst 3">
            <a:extLst>
              <a:ext uri="{FF2B5EF4-FFF2-40B4-BE49-F238E27FC236}">
                <a16:creationId xmlns:a16="http://schemas.microsoft.com/office/drawing/2014/main" id="{91F2EECD-98B2-4EBC-BDD9-A49ADA00213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18837" y="5382800"/>
            <a:ext cx="2702094" cy="37971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 cap="none" baseline="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&lt;Tekst&gt;</a:t>
            </a:r>
          </a:p>
          <a:p>
            <a:pPr lvl="0"/>
            <a:endParaRPr lang="nl-BE"/>
          </a:p>
        </p:txBody>
      </p:sp>
      <p:sp>
        <p:nvSpPr>
          <p:cNvPr id="26" name="Tijdelijke aanduiding voor tekst 3">
            <a:extLst>
              <a:ext uri="{FF2B5EF4-FFF2-40B4-BE49-F238E27FC236}">
                <a16:creationId xmlns:a16="http://schemas.microsoft.com/office/drawing/2014/main" id="{6C4B9E1F-60CB-40A5-ACAD-C9ED1D71E5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18837" y="5144019"/>
            <a:ext cx="2702094" cy="37971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 cap="all" baseline="0">
                <a:highlight>
                  <a:srgbClr val="FFEB00"/>
                </a:highlight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&lt;Titel&gt;</a:t>
            </a:r>
          </a:p>
          <a:p>
            <a:pPr lvl="0"/>
            <a:endParaRPr lang="nl-BE"/>
          </a:p>
        </p:txBody>
      </p:sp>
      <p:sp>
        <p:nvSpPr>
          <p:cNvPr id="27" name="Tijdelijke aanduiding voor inhoud 2">
            <a:extLst>
              <a:ext uri="{FF2B5EF4-FFF2-40B4-BE49-F238E27FC236}">
                <a16:creationId xmlns:a16="http://schemas.microsoft.com/office/drawing/2014/main" id="{C84C7674-43D4-4CB4-8BE6-A4A3DCE0FE62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4647615" y="2755300"/>
            <a:ext cx="2896770" cy="2722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BE"/>
              <a:t>&lt;Voeg object toe&gt;</a:t>
            </a:r>
          </a:p>
        </p:txBody>
      </p:sp>
    </p:spTree>
    <p:extLst>
      <p:ext uri="{BB962C8B-B14F-4D97-AF65-F5344CB8AC3E}">
        <p14:creationId xmlns:p14="http://schemas.microsoft.com/office/powerpoint/2010/main" val="16488182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2">
            <a:extLst>
              <a:ext uri="{FF2B5EF4-FFF2-40B4-BE49-F238E27FC236}">
                <a16:creationId xmlns:a16="http://schemas.microsoft.com/office/drawing/2014/main" id="{BE186CC9-5AB0-4C51-AA7F-B28A05B2F2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6543" y="608162"/>
            <a:ext cx="10092906" cy="13241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latin typeface="FlandersArtSans-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&lt;Titel&gt;</a:t>
            </a: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646FA149-4CF8-45C6-A671-A123D513BE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6543" y="1276565"/>
            <a:ext cx="10092906" cy="3797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FlandersArtSans-Medium" panose="00000600000000000000" pitchFamily="2" charset="0"/>
              </a:defRPr>
            </a:lvl1pPr>
          </a:lstStyle>
          <a:p>
            <a:r>
              <a:rPr lang="nl-BE">
                <a:latin typeface="FlandersArtSans-Medium" panose="00000600000000000000" pitchFamily="2" charset="0"/>
              </a:rPr>
              <a:t>&lt;Subtitel&gt;</a:t>
            </a:r>
            <a:br>
              <a:rPr lang="nl-BE">
                <a:latin typeface="FlandersArtSans-Medium" panose="00000600000000000000" pitchFamily="2" charset="0"/>
              </a:rPr>
            </a:br>
            <a:endParaRPr lang="nl-BE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43E8591-5AB6-4451-B4D4-CD1EC27FA24F}"/>
              </a:ext>
            </a:extLst>
          </p:cNvPr>
          <p:cNvSpPr/>
          <p:nvPr userDrawn="1"/>
        </p:nvSpPr>
        <p:spPr>
          <a:xfrm>
            <a:off x="696715" y="2880528"/>
            <a:ext cx="3650998" cy="1255174"/>
          </a:xfrm>
          <a:prstGeom prst="roundRect">
            <a:avLst>
              <a:gd name="adj" fmla="val 1160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54677F95-FD23-4C22-A5F1-D3045BBEAC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1265" y="3367186"/>
            <a:ext cx="2702094" cy="37971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cap="none" baseline="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&lt;Tekst&gt;</a:t>
            </a:r>
          </a:p>
          <a:p>
            <a:pPr lvl="0"/>
            <a:endParaRPr lang="nl-BE"/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7B74E134-EB8C-4E0F-B039-CD5DEB9F8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1265" y="3128405"/>
            <a:ext cx="2702094" cy="37971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cap="all" baseline="0">
                <a:highlight>
                  <a:srgbClr val="FFEB00"/>
                </a:highlight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&lt;Titel&gt;</a:t>
            </a:r>
          </a:p>
          <a:p>
            <a:pPr lvl="0"/>
            <a:endParaRPr lang="nl-BE"/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009D0456-BA83-4E35-A541-31F0FF37CC3A}"/>
              </a:ext>
            </a:extLst>
          </p:cNvPr>
          <p:cNvSpPr/>
          <p:nvPr userDrawn="1"/>
        </p:nvSpPr>
        <p:spPr>
          <a:xfrm>
            <a:off x="696715" y="4253341"/>
            <a:ext cx="3650998" cy="1255174"/>
          </a:xfrm>
          <a:prstGeom prst="roundRect">
            <a:avLst>
              <a:gd name="adj" fmla="val 1160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784613D1-638B-476E-A6A4-C0B98F636D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1265" y="4739999"/>
            <a:ext cx="2702094" cy="37971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cap="none" baseline="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&lt;Tekst&gt;</a:t>
            </a:r>
          </a:p>
          <a:p>
            <a:pPr lvl="0"/>
            <a:endParaRPr lang="nl-BE"/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FC920E3A-334B-46CE-8614-2D51108EC1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1265" y="4501218"/>
            <a:ext cx="2702094" cy="37971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cap="all" baseline="0">
                <a:highlight>
                  <a:srgbClr val="FFEB00"/>
                </a:highlight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&lt;Titel&gt;</a:t>
            </a:r>
          </a:p>
          <a:p>
            <a:pPr lvl="0"/>
            <a:endParaRPr lang="nl-BE"/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33612B59-9EED-4A61-912D-FFB5A6B532CA}"/>
              </a:ext>
            </a:extLst>
          </p:cNvPr>
          <p:cNvSpPr/>
          <p:nvPr userDrawn="1"/>
        </p:nvSpPr>
        <p:spPr>
          <a:xfrm>
            <a:off x="7844287" y="2924321"/>
            <a:ext cx="3650998" cy="1255174"/>
          </a:xfrm>
          <a:prstGeom prst="roundRect">
            <a:avLst>
              <a:gd name="adj" fmla="val 1160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MY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ijdelijke aanduiding voor tekst 3">
            <a:extLst>
              <a:ext uri="{FF2B5EF4-FFF2-40B4-BE49-F238E27FC236}">
                <a16:creationId xmlns:a16="http://schemas.microsoft.com/office/drawing/2014/main" id="{ECDC1266-91CC-4267-B84C-F27C99169B0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18837" y="3410979"/>
            <a:ext cx="2702094" cy="37971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 cap="none" baseline="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&lt;Tekst&gt;</a:t>
            </a:r>
          </a:p>
          <a:p>
            <a:pPr lvl="0"/>
            <a:endParaRPr lang="nl-BE"/>
          </a:p>
        </p:txBody>
      </p:sp>
      <p:sp>
        <p:nvSpPr>
          <p:cNvPr id="20" name="Tijdelijke aanduiding voor tekst 3">
            <a:extLst>
              <a:ext uri="{FF2B5EF4-FFF2-40B4-BE49-F238E27FC236}">
                <a16:creationId xmlns:a16="http://schemas.microsoft.com/office/drawing/2014/main" id="{37FBE9BA-7F33-41CC-8057-1CBC84BCF75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18837" y="3172198"/>
            <a:ext cx="2702094" cy="37971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 cap="all" baseline="0">
                <a:highlight>
                  <a:srgbClr val="FFEB00"/>
                </a:highlight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&lt;Titel&gt;</a:t>
            </a:r>
          </a:p>
          <a:p>
            <a:pPr lvl="0"/>
            <a:endParaRPr lang="nl-BE"/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EDD81877-0E63-4B20-B8DF-DF46D9CE5901}"/>
              </a:ext>
            </a:extLst>
          </p:cNvPr>
          <p:cNvSpPr/>
          <p:nvPr userDrawn="1"/>
        </p:nvSpPr>
        <p:spPr>
          <a:xfrm>
            <a:off x="7844287" y="4283393"/>
            <a:ext cx="3650998" cy="1255174"/>
          </a:xfrm>
          <a:prstGeom prst="roundRect">
            <a:avLst>
              <a:gd name="adj" fmla="val 1160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MY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ijdelijke aanduiding voor tekst 3">
            <a:extLst>
              <a:ext uri="{FF2B5EF4-FFF2-40B4-BE49-F238E27FC236}">
                <a16:creationId xmlns:a16="http://schemas.microsoft.com/office/drawing/2014/main" id="{1C2C936E-6227-4CD4-B68F-47F9A892CA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18837" y="4770051"/>
            <a:ext cx="2702094" cy="37971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 cap="none" baseline="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&lt;Tekst&gt;</a:t>
            </a:r>
          </a:p>
          <a:p>
            <a:pPr lvl="0"/>
            <a:endParaRPr lang="nl-BE"/>
          </a:p>
        </p:txBody>
      </p:sp>
      <p:sp>
        <p:nvSpPr>
          <p:cNvPr id="23" name="Tijdelijke aanduiding voor tekst 3">
            <a:extLst>
              <a:ext uri="{FF2B5EF4-FFF2-40B4-BE49-F238E27FC236}">
                <a16:creationId xmlns:a16="http://schemas.microsoft.com/office/drawing/2014/main" id="{BC6600C7-1D50-48BD-9A46-B24B7C018BA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18837" y="4531270"/>
            <a:ext cx="2702094" cy="37971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 cap="all" baseline="0">
                <a:highlight>
                  <a:srgbClr val="FFEB00"/>
                </a:highlight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&lt;Titel&gt;</a:t>
            </a:r>
          </a:p>
          <a:p>
            <a:pPr lvl="0"/>
            <a:endParaRPr lang="nl-BE"/>
          </a:p>
        </p:txBody>
      </p:sp>
      <p:sp>
        <p:nvSpPr>
          <p:cNvPr id="27" name="Tijdelijke aanduiding voor inhoud 2">
            <a:extLst>
              <a:ext uri="{FF2B5EF4-FFF2-40B4-BE49-F238E27FC236}">
                <a16:creationId xmlns:a16="http://schemas.microsoft.com/office/drawing/2014/main" id="{C84C7674-43D4-4CB4-8BE6-A4A3DCE0FE62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4647615" y="2892284"/>
            <a:ext cx="2896770" cy="2722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BE"/>
              <a:t>&lt;Voeg object toe&gt;</a:t>
            </a:r>
          </a:p>
        </p:txBody>
      </p:sp>
    </p:spTree>
    <p:extLst>
      <p:ext uri="{BB962C8B-B14F-4D97-AF65-F5344CB8AC3E}">
        <p14:creationId xmlns:p14="http://schemas.microsoft.com/office/powerpoint/2010/main" val="32018208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>
            <a:extLst>
              <a:ext uri="{FF2B5EF4-FFF2-40B4-BE49-F238E27FC236}">
                <a16:creationId xmlns:a16="http://schemas.microsoft.com/office/drawing/2014/main" id="{67FAF9FC-2E52-4A09-B081-1A55D5637611}"/>
              </a:ext>
            </a:extLst>
          </p:cNvPr>
          <p:cNvSpPr/>
          <p:nvPr userDrawn="1"/>
        </p:nvSpPr>
        <p:spPr>
          <a:xfrm>
            <a:off x="1039551" y="2015202"/>
            <a:ext cx="4648228" cy="2996660"/>
          </a:xfrm>
          <a:prstGeom prst="rect">
            <a:avLst/>
          </a:prstGeom>
          <a:solidFill>
            <a:srgbClr val="FFE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DE8B9B46-A36F-49D9-8B71-A9BB206AF1E3}"/>
              </a:ext>
            </a:extLst>
          </p:cNvPr>
          <p:cNvSpPr/>
          <p:nvPr userDrawn="1"/>
        </p:nvSpPr>
        <p:spPr>
          <a:xfrm>
            <a:off x="6291240" y="2015202"/>
            <a:ext cx="4648228" cy="29966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BE186CC9-5AB0-4C51-AA7F-B28A05B2F2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39551" y="581526"/>
            <a:ext cx="8298611" cy="8504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>
                <a:latin typeface="FlandersArtSans-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&lt;Titel&gt;</a:t>
            </a: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54677F95-FD23-4C22-A5F1-D3045BBEAC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82386" y="2306138"/>
            <a:ext cx="4024155" cy="37971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 cap="none" baseline="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&lt;Titel&gt;</a:t>
            </a:r>
          </a:p>
          <a:p>
            <a:pPr lvl="0"/>
            <a:endParaRPr lang="nl-BE"/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784613D1-638B-476E-A6A4-C0B98F636D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7426" y="5316875"/>
            <a:ext cx="8307239" cy="113922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 cap="none" baseline="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&lt;Tekst&gt;</a:t>
            </a:r>
          </a:p>
          <a:p>
            <a:pPr lvl="0"/>
            <a:endParaRPr lang="nl-BE"/>
          </a:p>
        </p:txBody>
      </p:sp>
      <p:sp>
        <p:nvSpPr>
          <p:cNvPr id="22" name="Tijdelijke aanduiding voor tekst 3">
            <a:extLst>
              <a:ext uri="{FF2B5EF4-FFF2-40B4-BE49-F238E27FC236}">
                <a16:creationId xmlns:a16="http://schemas.microsoft.com/office/drawing/2014/main" id="{1C2C936E-6227-4CD4-B68F-47F9A892CA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2651" y="2976783"/>
            <a:ext cx="4019912" cy="172461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 cap="none" baseline="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&lt;Tekst&gt;</a:t>
            </a:r>
          </a:p>
          <a:p>
            <a:pPr lvl="0"/>
            <a:endParaRPr lang="nl-BE"/>
          </a:p>
        </p:txBody>
      </p:sp>
      <p:sp>
        <p:nvSpPr>
          <p:cNvPr id="26" name="Tijdelijke aanduiding voor tekst 3">
            <a:extLst>
              <a:ext uri="{FF2B5EF4-FFF2-40B4-BE49-F238E27FC236}">
                <a16:creationId xmlns:a16="http://schemas.microsoft.com/office/drawing/2014/main" id="{E28ACD1E-EC0D-4351-B48D-3F4E517B62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22651" y="2306138"/>
            <a:ext cx="4019912" cy="37971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 cap="none" baseline="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&lt;Titel&gt;</a:t>
            </a:r>
          </a:p>
          <a:p>
            <a:pPr lvl="0"/>
            <a:endParaRPr lang="nl-BE"/>
          </a:p>
        </p:txBody>
      </p:sp>
      <p:sp>
        <p:nvSpPr>
          <p:cNvPr id="28" name="Tijdelijke aanduiding voor tekst 3">
            <a:extLst>
              <a:ext uri="{FF2B5EF4-FFF2-40B4-BE49-F238E27FC236}">
                <a16:creationId xmlns:a16="http://schemas.microsoft.com/office/drawing/2014/main" id="{CBA1597E-E401-4BF7-A099-B2F285DE4F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2387" y="2990861"/>
            <a:ext cx="4019912" cy="172461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 cap="none" baseline="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&lt;Tekst&gt;</a:t>
            </a:r>
          </a:p>
          <a:p>
            <a:pPr lvl="0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10794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96FBF7B4-0D2F-4C88-90D2-BC24156A79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6543" y="608162"/>
            <a:ext cx="10092906" cy="13241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latin typeface="FlandersArtSans-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&lt;Titel&gt;</a:t>
            </a:r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226B0AB2-5963-445B-9375-0703541D1C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42380" y="2211365"/>
            <a:ext cx="8307239" cy="387025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cap="none" baseline="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&lt;Tekst&gt;</a:t>
            </a:r>
          </a:p>
          <a:p>
            <a:pPr lvl="0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297063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3EB0A1E-A138-42E2-8C6D-A0014E40F0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67353" y="572898"/>
            <a:ext cx="8307239" cy="8504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>
                <a:latin typeface="FlandersArtSans-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&lt;Titel&gt;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8483695-68C3-4DD0-85CF-F10DEFC60E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9551" y="1564384"/>
            <a:ext cx="8307239" cy="3870258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cap="none" baseline="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&lt;Tekst&gt;</a:t>
            </a:r>
          </a:p>
          <a:p>
            <a:pPr lvl="0"/>
            <a:endParaRPr lang="nl-BE"/>
          </a:p>
          <a:p>
            <a:pPr lvl="0"/>
            <a:endParaRPr lang="nl-BE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95AA1329-2737-4155-AB29-37BB659080BB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6512943" y="1926126"/>
            <a:ext cx="5193102" cy="47248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BE"/>
              <a:t>&lt;Voeg object toe&gt;</a:t>
            </a:r>
          </a:p>
        </p:txBody>
      </p:sp>
    </p:spTree>
    <p:extLst>
      <p:ext uri="{BB962C8B-B14F-4D97-AF65-F5344CB8AC3E}">
        <p14:creationId xmlns:p14="http://schemas.microsoft.com/office/powerpoint/2010/main" val="27692777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8483695-68C3-4DD0-85CF-F10DEFC60E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9551" y="1564384"/>
            <a:ext cx="8307239" cy="94590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cap="none" baseline="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&lt;Tekst&gt;</a:t>
            </a:r>
          </a:p>
          <a:p>
            <a:pPr lvl="0"/>
            <a:endParaRPr lang="nl-BE"/>
          </a:p>
          <a:p>
            <a:pPr lvl="0"/>
            <a:endParaRPr lang="nl-BE"/>
          </a:p>
          <a:p>
            <a:pPr lvl="0"/>
            <a:endParaRPr lang="nl-BE"/>
          </a:p>
          <a:p>
            <a:pPr lvl="0"/>
            <a:endParaRPr lang="nl-BE"/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D98322B5-34EF-40B3-BBC4-083A4490029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67353" y="572898"/>
            <a:ext cx="8307239" cy="8504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>
                <a:latin typeface="FlandersArtSans-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&lt;Titel&gt;</a:t>
            </a: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37F268D5-2824-4DFE-80A0-5D1D2AF05D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9550" y="2651313"/>
            <a:ext cx="8307239" cy="2642303"/>
          </a:xfrm>
          <a:prstGeom prst="rect">
            <a:avLst/>
          </a:prstGeom>
        </p:spPr>
        <p:txBody>
          <a:bodyPr/>
          <a:lstStyle>
            <a:lvl1pPr marL="342900" indent="-342900" algn="l">
              <a:spcBef>
                <a:spcPts val="600"/>
              </a:spcBef>
              <a:spcAft>
                <a:spcPts val="600"/>
              </a:spcAft>
              <a:buClrTx/>
              <a:buFont typeface="FlandersArtSans-Regular" panose="00000500000000000000" pitchFamily="2" charset="0"/>
              <a:buChar char="•"/>
              <a:defRPr sz="2400" cap="none" baseline="0">
                <a:latin typeface="FlandersArtSans-Regular" panose="00000500000000000000" pitchFamily="2" charset="0"/>
              </a:defRPr>
            </a:lvl1pPr>
            <a:lvl2pPr marL="742950" indent="-285750">
              <a:spcBef>
                <a:spcPts val="3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nl-BE"/>
              <a:t>&lt;Tekst met opsomming&gt;</a:t>
            </a:r>
          </a:p>
          <a:p>
            <a:pPr lvl="1"/>
            <a:r>
              <a:rPr lang="nl-BE"/>
              <a:t>Tekst met opsomming 2</a:t>
            </a:r>
          </a:p>
          <a:p>
            <a:pPr lvl="1"/>
            <a:r>
              <a:rPr lang="nl-BE"/>
              <a:t>Tekst met opsomming 2</a:t>
            </a:r>
          </a:p>
          <a:p>
            <a:pPr lvl="1"/>
            <a:endParaRPr lang="nl-BE"/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FlandersArtSans-Regular" panose="00000500000000000000" pitchFamily="2" charset="0"/>
              <a:buChar char="•"/>
              <a:tabLst/>
              <a:defRPr/>
            </a:pPr>
            <a:r>
              <a:rPr lang="nl-BE"/>
              <a:t>&lt;Tekst met opsomming&gt;</a:t>
            </a:r>
          </a:p>
          <a:p>
            <a:pPr lvl="0"/>
            <a:endParaRPr lang="nl-BE"/>
          </a:p>
          <a:p>
            <a:pPr lvl="0"/>
            <a:endParaRPr lang="nl-BE"/>
          </a:p>
          <a:p>
            <a:pPr lvl="0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92244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2">
            <a:extLst>
              <a:ext uri="{FF2B5EF4-FFF2-40B4-BE49-F238E27FC236}">
                <a16:creationId xmlns:a16="http://schemas.microsoft.com/office/drawing/2014/main" id="{D98322B5-34EF-40B3-BBC4-083A4490029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67353" y="572898"/>
            <a:ext cx="8307239" cy="8504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>
                <a:latin typeface="FlandersArtSans-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&lt;Titel&gt;</a:t>
            </a: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37F268D5-2824-4DFE-80A0-5D1D2AF05D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33048" y="1909441"/>
            <a:ext cx="6202459" cy="4603502"/>
          </a:xfrm>
          <a:prstGeom prst="rect">
            <a:avLst/>
          </a:prstGeom>
        </p:spPr>
        <p:txBody>
          <a:bodyPr/>
          <a:lstStyle>
            <a:lvl1pPr marL="342900" indent="-342900" algn="l">
              <a:spcBef>
                <a:spcPts val="600"/>
              </a:spcBef>
              <a:spcAft>
                <a:spcPts val="600"/>
              </a:spcAft>
              <a:buClrTx/>
              <a:buFont typeface="FlandersArtSans-Regular" panose="00000500000000000000" pitchFamily="2" charset="0"/>
              <a:buChar char="•"/>
              <a:defRPr sz="2400" cap="none" baseline="0">
                <a:latin typeface="FlandersArtSans-Regular" panose="00000500000000000000" pitchFamily="2" charset="0"/>
              </a:defRPr>
            </a:lvl1pPr>
            <a:lvl2pPr marL="742950" indent="-285750">
              <a:spcBef>
                <a:spcPts val="3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nl-BE"/>
              <a:t>&lt;Tekst met opsomming&gt;</a:t>
            </a:r>
          </a:p>
          <a:p>
            <a:pPr lvl="1"/>
            <a:r>
              <a:rPr lang="nl-BE"/>
              <a:t>Tekst met opsomming 2</a:t>
            </a:r>
          </a:p>
          <a:p>
            <a:pPr lvl="1"/>
            <a:r>
              <a:rPr lang="nl-BE"/>
              <a:t>Tekst met opsomming 2</a:t>
            </a:r>
          </a:p>
          <a:p>
            <a:pPr lvl="1"/>
            <a:endParaRPr lang="nl-BE"/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FlandersArtSans-Regular" panose="00000500000000000000" pitchFamily="2" charset="0"/>
              <a:buChar char="•"/>
              <a:tabLst/>
              <a:defRPr/>
            </a:pPr>
            <a:r>
              <a:rPr lang="nl-BE"/>
              <a:t>&lt;Tekst met opsomming&gt;</a:t>
            </a:r>
          </a:p>
          <a:p>
            <a:pPr lvl="0"/>
            <a:endParaRPr lang="nl-BE"/>
          </a:p>
          <a:p>
            <a:pPr lvl="0"/>
            <a:endParaRPr lang="nl-BE"/>
          </a:p>
          <a:p>
            <a:pPr lvl="0"/>
            <a:endParaRPr lang="nl-BE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5333D629-DE5A-4A1C-B7DD-E7389C38A746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715993" y="2297061"/>
            <a:ext cx="4442604" cy="35430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BE"/>
              <a:t>&lt;Voeg object toe&gt;</a:t>
            </a:r>
          </a:p>
        </p:txBody>
      </p:sp>
    </p:spTree>
    <p:extLst>
      <p:ext uri="{BB962C8B-B14F-4D97-AF65-F5344CB8AC3E}">
        <p14:creationId xmlns:p14="http://schemas.microsoft.com/office/powerpoint/2010/main" val="9294274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20EDF9CA-75A1-432D-A997-86659A3CD9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67353" y="572898"/>
            <a:ext cx="8307239" cy="8504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>
                <a:latin typeface="FlandersArtSans-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&lt;Titel&gt;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206C9E1-BF50-4D97-BE4D-C56CFEE683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9551" y="2754826"/>
            <a:ext cx="2031453" cy="94590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Autofit/>
          </a:bodyPr>
          <a:lstStyle>
            <a:lvl1pPr marL="0" indent="0">
              <a:buFontTx/>
              <a:buNone/>
              <a:defRPr lang="nl-BE" sz="2000" b="1" dirty="0">
                <a:solidFill>
                  <a:schemeClr val="bg1">
                    <a:lumMod val="50000"/>
                  </a:schemeClr>
                </a:solidFill>
                <a:latin typeface="Flanders Art Sans" panose="00000500000000000000" pitchFamily="50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nl-BE"/>
              <a:t>&lt;Titel&gt;</a:t>
            </a:r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20A5A081-79AD-4EBF-89A1-58ED0AB38C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4381" y="2754952"/>
            <a:ext cx="2031453" cy="94590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nl-BE" sz="2000" b="1" kern="1200" dirty="0" smtClean="0">
                <a:solidFill>
                  <a:schemeClr val="bg1">
                    <a:lumMod val="50000"/>
                  </a:schemeClr>
                </a:solidFill>
                <a:latin typeface="Flanders Art Sans" panose="00000500000000000000" pitchFamily="50" charset="0"/>
                <a:ea typeface="+mn-ea"/>
                <a:cs typeface="+mn-cs"/>
              </a:defRPr>
            </a:lvl1pPr>
          </a:lstStyle>
          <a:p>
            <a:pPr lvl="0">
              <a:lnSpc>
                <a:spcPct val="100000"/>
              </a:lnSpc>
            </a:pPr>
            <a:r>
              <a:rPr lang="nl-BE"/>
              <a:t>&lt;Titel&gt;</a:t>
            </a:r>
          </a:p>
          <a:p>
            <a:pPr lvl="0"/>
            <a:endParaRPr lang="nl-BE"/>
          </a:p>
          <a:p>
            <a:pPr lvl="0"/>
            <a:endParaRPr lang="nl-BE"/>
          </a:p>
          <a:p>
            <a:pPr lvl="0"/>
            <a:endParaRPr lang="nl-BE"/>
          </a:p>
          <a:p>
            <a:pPr lvl="0"/>
            <a:endParaRPr lang="nl-BE"/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4D1E7585-346F-4203-A3D6-AF689E49A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9211" y="2754825"/>
            <a:ext cx="2031453" cy="94590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nl-BE" sz="2000" b="1" kern="1200" dirty="0" smtClean="0">
                <a:solidFill>
                  <a:schemeClr val="bg1">
                    <a:lumMod val="50000"/>
                  </a:schemeClr>
                </a:solidFill>
                <a:latin typeface="Flanders Art Sans" panose="00000500000000000000" pitchFamily="50" charset="0"/>
                <a:ea typeface="+mn-ea"/>
                <a:cs typeface="+mn-cs"/>
              </a:defRPr>
            </a:lvl1pPr>
          </a:lstStyle>
          <a:p>
            <a:pPr lvl="0">
              <a:lnSpc>
                <a:spcPct val="100000"/>
              </a:lnSpc>
            </a:pPr>
            <a:r>
              <a:rPr lang="nl-BE"/>
              <a:t>&lt;Titel&gt;</a:t>
            </a:r>
          </a:p>
          <a:p>
            <a:pPr lvl="0"/>
            <a:endParaRPr lang="nl-BE"/>
          </a:p>
          <a:p>
            <a:pPr lvl="0"/>
            <a:endParaRPr lang="nl-BE"/>
          </a:p>
          <a:p>
            <a:pPr lvl="0"/>
            <a:endParaRPr lang="nl-BE"/>
          </a:p>
          <a:p>
            <a:pPr lvl="0"/>
            <a:endParaRPr lang="nl-BE"/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B247C03E-5C9F-48F8-B5DF-5CAAD7C4E2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64041" y="2754825"/>
            <a:ext cx="2031453" cy="94590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nl-BE" sz="2000" b="1" kern="1200" dirty="0" smtClean="0">
                <a:solidFill>
                  <a:schemeClr val="bg1">
                    <a:lumMod val="50000"/>
                  </a:schemeClr>
                </a:solidFill>
                <a:latin typeface="Flanders Art Sans" panose="00000500000000000000" pitchFamily="50" charset="0"/>
                <a:ea typeface="+mn-ea"/>
                <a:cs typeface="+mn-cs"/>
              </a:defRPr>
            </a:lvl1pPr>
          </a:lstStyle>
          <a:p>
            <a:pPr lvl="0">
              <a:lnSpc>
                <a:spcPct val="100000"/>
              </a:lnSpc>
            </a:pPr>
            <a:r>
              <a:rPr lang="nl-BE"/>
              <a:t>&lt;Titel&gt;</a:t>
            </a:r>
          </a:p>
          <a:p>
            <a:pPr lvl="0"/>
            <a:endParaRPr lang="nl-BE"/>
          </a:p>
          <a:p>
            <a:pPr lvl="0"/>
            <a:endParaRPr lang="nl-BE"/>
          </a:p>
          <a:p>
            <a:pPr lvl="0"/>
            <a:endParaRPr lang="nl-BE"/>
          </a:p>
          <a:p>
            <a:pPr lvl="0"/>
            <a:endParaRPr lang="nl-BE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E924A808-3D4A-4558-976C-4AB7EE5A45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9551" y="3804372"/>
            <a:ext cx="2031453" cy="2587801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Autofit/>
          </a:bodyPr>
          <a:lstStyle>
            <a:lvl1pPr marL="0" indent="0">
              <a:buFontTx/>
              <a:buNone/>
              <a:defRPr lang="nl-BE" sz="1400" b="0" dirty="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nl-BE"/>
              <a:t>&lt;Tekst&gt;</a:t>
            </a:r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1CAC24C8-E6BC-459F-A850-10E7688C20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4380" y="3804372"/>
            <a:ext cx="2031453" cy="2587801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Autofit/>
          </a:bodyPr>
          <a:lstStyle>
            <a:lvl1pPr marL="0" indent="0">
              <a:buFontTx/>
              <a:buNone/>
              <a:defRPr lang="nl-BE" sz="1400" b="0" dirty="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nl-BE"/>
              <a:t>&lt;Tekst&gt;</a:t>
            </a:r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6FBBED8F-EE73-4058-9B71-462674B616E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89211" y="3804372"/>
            <a:ext cx="2031453" cy="2587801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Autofit/>
          </a:bodyPr>
          <a:lstStyle>
            <a:lvl1pPr marL="0" indent="0">
              <a:buFontTx/>
              <a:buNone/>
              <a:defRPr lang="nl-BE" sz="1400" b="0" dirty="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nl-BE"/>
              <a:t>&lt;Tekst&gt;</a:t>
            </a:r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C020A0A8-7CE0-4CB3-90DC-73EB830A55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64040" y="3804372"/>
            <a:ext cx="2031453" cy="2587801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Autofit/>
          </a:bodyPr>
          <a:lstStyle>
            <a:lvl1pPr marL="0" indent="0">
              <a:buFontTx/>
              <a:buNone/>
              <a:defRPr lang="nl-BE" sz="1400" b="0" dirty="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nl-BE"/>
              <a:t>&lt;Tekst&gt;</a:t>
            </a:r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81ED8E22-0C44-4439-818F-E82D7387961B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1039551" y="1663861"/>
            <a:ext cx="1233578" cy="850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nl-BE"/>
              <a:t>&lt;Voeg object toe&gt;</a:t>
            </a:r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14CE6142-A796-45BE-BB4E-7FA004F11457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3814380" y="1663861"/>
            <a:ext cx="1233578" cy="850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nl-BE"/>
              <a:t>&lt;Voeg object toe&gt;</a:t>
            </a:r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9337925C-8BE4-4692-A79E-874A12F8D479}"/>
              </a:ext>
            </a:extLst>
          </p:cNvPr>
          <p:cNvSpPr>
            <a:spLocks noGrp="1"/>
          </p:cNvSpPr>
          <p:nvPr>
            <p:ph sz="half" idx="27" hasCustomPrompt="1"/>
          </p:nvPr>
        </p:nvSpPr>
        <p:spPr>
          <a:xfrm>
            <a:off x="6589209" y="1663861"/>
            <a:ext cx="1233578" cy="850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nl-BE"/>
              <a:t>&lt;Voeg object toe&gt;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1D425F9C-157E-4F8E-B84B-8DC507D973A8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9364038" y="1663861"/>
            <a:ext cx="1233578" cy="850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nl-BE"/>
              <a:t>&lt;Voeg object toe&gt;</a:t>
            </a:r>
          </a:p>
        </p:txBody>
      </p:sp>
    </p:spTree>
    <p:extLst>
      <p:ext uri="{BB962C8B-B14F-4D97-AF65-F5344CB8AC3E}">
        <p14:creationId xmlns:p14="http://schemas.microsoft.com/office/powerpoint/2010/main" val="81784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7">
            <a:extLst>
              <a:ext uri="{FF2B5EF4-FFF2-40B4-BE49-F238E27FC236}">
                <a16:creationId xmlns:a16="http://schemas.microsoft.com/office/drawing/2014/main" id="{8B6BC719-6CDC-4A82-A0D0-8BA533496A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0925" y="3721557"/>
            <a:ext cx="5943484" cy="11806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&lt;Tekst&gt;tekst&gt;tekst&gt;tekst&gt;tekst&gt;</a:t>
            </a:r>
            <a:br>
              <a:rPr lang="nl-BE"/>
            </a:br>
            <a:r>
              <a:rPr lang="nl-BE"/>
              <a:t>Tekst&gt;tekst&gt;tekst&gt;tekst&gt;tekst&gt;tekst&gt;</a:t>
            </a:r>
            <a:br>
              <a:rPr lang="nl-BE"/>
            </a:br>
            <a:r>
              <a:rPr lang="nl-BE"/>
              <a:t>Tekst&gt;tekst&gt;</a:t>
            </a:r>
          </a:p>
          <a:p>
            <a:pPr lvl="0"/>
            <a:endParaRPr lang="nl-BE"/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2F13AC25-8DC6-492D-9163-E58C89625D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0925" y="2955352"/>
            <a:ext cx="8603673" cy="7662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&lt;Titel&gt;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312E0C52-383C-4E0A-971F-244312D0D079}"/>
              </a:ext>
            </a:extLst>
          </p:cNvPr>
          <p:cNvCxnSpPr>
            <a:cxnSpLocks/>
          </p:cNvCxnSpPr>
          <p:nvPr userDrawn="1"/>
        </p:nvCxnSpPr>
        <p:spPr>
          <a:xfrm>
            <a:off x="1225850" y="3533775"/>
            <a:ext cx="1069675" cy="0"/>
          </a:xfrm>
          <a:prstGeom prst="line">
            <a:avLst/>
          </a:prstGeom>
          <a:ln w="69850">
            <a:solidFill>
              <a:srgbClr val="FFE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4448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20EDF9CA-75A1-432D-A997-86659A3CD9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67353" y="572898"/>
            <a:ext cx="8307239" cy="8504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>
                <a:latin typeface="FlandersArtSans-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&lt;Titel&gt;</a:t>
            </a:r>
          </a:p>
        </p:txBody>
      </p:sp>
      <p:sp>
        <p:nvSpPr>
          <p:cNvPr id="16" name="Tijdelijke aanduiding voor tekst 32">
            <a:extLst>
              <a:ext uri="{FF2B5EF4-FFF2-40B4-BE49-F238E27FC236}">
                <a16:creationId xmlns:a16="http://schemas.microsoft.com/office/drawing/2014/main" id="{C88D80A7-45CB-403C-A2E3-83C3781974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46849" y="3429000"/>
            <a:ext cx="2816225" cy="18970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285750" indent="-285750">
              <a:spcBef>
                <a:spcPts val="1200"/>
              </a:spcBef>
              <a:buFont typeface="Wingdings" panose="05000000000000000000" pitchFamily="2" charset="2"/>
              <a:buChar char="ü"/>
              <a:defRPr lang="nl-BE" sz="1800" kern="1200" cap="none" baseline="0" dirty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1pPr>
          </a:lstStyle>
          <a:p>
            <a:pPr lvl="0"/>
            <a:endParaRPr lang="nl-BE"/>
          </a:p>
          <a:p>
            <a:pPr lvl="0"/>
            <a:r>
              <a:rPr lang="nl-BE"/>
              <a:t>&lt;Tekst&gt;</a:t>
            </a:r>
          </a:p>
        </p:txBody>
      </p:sp>
      <p:sp>
        <p:nvSpPr>
          <p:cNvPr id="17" name="Tijdelijke aanduiding voor afbeelding 46">
            <a:extLst>
              <a:ext uri="{FF2B5EF4-FFF2-40B4-BE49-F238E27FC236}">
                <a16:creationId xmlns:a16="http://schemas.microsoft.com/office/drawing/2014/main" id="{6B5230B8-B433-42DF-AD58-9F9223D40B8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590050" y="2632320"/>
            <a:ext cx="1129822" cy="1141779"/>
          </a:xfrm>
          <a:prstGeom prst="flowChartConnector">
            <a:avLst/>
          </a:prstGeom>
          <a:solidFill>
            <a:srgbClr val="FFEB00"/>
          </a:solidFill>
        </p:spPr>
        <p:txBody>
          <a:bodyPr/>
          <a:lstStyle>
            <a:lvl1pPr>
              <a:defRPr sz="1000"/>
            </a:lvl1pPr>
          </a:lstStyle>
          <a:p>
            <a:endParaRPr lang="nl-BE"/>
          </a:p>
        </p:txBody>
      </p:sp>
      <p:sp>
        <p:nvSpPr>
          <p:cNvPr id="18" name="Tijdelijke aanduiding voor tekst 32">
            <a:extLst>
              <a:ext uri="{FF2B5EF4-FFF2-40B4-BE49-F238E27FC236}">
                <a16:creationId xmlns:a16="http://schemas.microsoft.com/office/drawing/2014/main" id="{F36B420F-EBA6-4788-A5BA-CDD8776C25F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79830" y="3429000"/>
            <a:ext cx="2816225" cy="18970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lang="nl-BE" sz="1800" kern="1200" cap="none" baseline="0" dirty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1pPr>
          </a:lstStyle>
          <a:p>
            <a:pPr lvl="0"/>
            <a:endParaRPr lang="nl-BE"/>
          </a:p>
          <a:p>
            <a:pPr marL="285750" lvl="0" indent="-2857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nl-BE"/>
              <a:t>&lt;Tekst&gt;</a:t>
            </a:r>
          </a:p>
        </p:txBody>
      </p:sp>
      <p:sp>
        <p:nvSpPr>
          <p:cNvPr id="19" name="Tijdelijke aanduiding voor afbeelding 46">
            <a:extLst>
              <a:ext uri="{FF2B5EF4-FFF2-40B4-BE49-F238E27FC236}">
                <a16:creationId xmlns:a16="http://schemas.microsoft.com/office/drawing/2014/main" id="{4BE127F7-9804-4451-A8FC-797561E1E9C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523031" y="2632320"/>
            <a:ext cx="1129822" cy="1141779"/>
          </a:xfrm>
          <a:prstGeom prst="flowChartConnector">
            <a:avLst/>
          </a:prstGeom>
          <a:solidFill>
            <a:srgbClr val="FFEB00"/>
          </a:solidFill>
        </p:spPr>
        <p:txBody>
          <a:bodyPr/>
          <a:lstStyle>
            <a:lvl1pPr>
              <a:defRPr sz="1000"/>
            </a:lvl1pPr>
          </a:lstStyle>
          <a:p>
            <a:endParaRPr lang="nl-BE"/>
          </a:p>
        </p:txBody>
      </p:sp>
      <p:sp>
        <p:nvSpPr>
          <p:cNvPr id="20" name="Tijdelijke aanduiding voor tekst 32">
            <a:extLst>
              <a:ext uri="{FF2B5EF4-FFF2-40B4-BE49-F238E27FC236}">
                <a16:creationId xmlns:a16="http://schemas.microsoft.com/office/drawing/2014/main" id="{A05138CD-22DC-425E-91B4-A14FBCFDC09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612810" y="3429000"/>
            <a:ext cx="2816225" cy="18970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lang="nl-BE" sz="1800" kern="1200" cap="none" baseline="0" dirty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1pPr>
          </a:lstStyle>
          <a:p>
            <a:pPr lvl="0"/>
            <a:endParaRPr lang="nl-BE"/>
          </a:p>
          <a:p>
            <a:pPr marL="285750" lvl="0" indent="-2857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nl-BE"/>
              <a:t>&lt;Tekst&gt;</a:t>
            </a:r>
          </a:p>
        </p:txBody>
      </p:sp>
      <p:sp>
        <p:nvSpPr>
          <p:cNvPr id="21" name="Tijdelijke aanduiding voor afbeelding 46">
            <a:extLst>
              <a:ext uri="{FF2B5EF4-FFF2-40B4-BE49-F238E27FC236}">
                <a16:creationId xmlns:a16="http://schemas.microsoft.com/office/drawing/2014/main" id="{AD5F1E67-BC65-47D9-83E5-AA40ECC479E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456011" y="2632320"/>
            <a:ext cx="1129822" cy="1141779"/>
          </a:xfrm>
          <a:prstGeom prst="flowChartConnector">
            <a:avLst/>
          </a:prstGeom>
          <a:solidFill>
            <a:srgbClr val="FFEB00"/>
          </a:solidFill>
        </p:spPr>
        <p:txBody>
          <a:bodyPr/>
          <a:lstStyle>
            <a:lvl1pPr>
              <a:defRPr sz="1000"/>
            </a:lvl1pPr>
          </a:lstStyle>
          <a:p>
            <a:endParaRPr lang="nl-BE"/>
          </a:p>
        </p:txBody>
      </p:sp>
      <p:sp>
        <p:nvSpPr>
          <p:cNvPr id="22" name="Tijdelijke aanduiding voor tekst 3">
            <a:extLst>
              <a:ext uri="{FF2B5EF4-FFF2-40B4-BE49-F238E27FC236}">
                <a16:creationId xmlns:a16="http://schemas.microsoft.com/office/drawing/2014/main" id="{A6B1DF4C-D8F8-4437-85B3-6F3BA7B37F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78105" y="1340097"/>
            <a:ext cx="8296487" cy="1010601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 cap="none" baseline="0">
                <a:highlight>
                  <a:srgbClr val="FFEB00"/>
                </a:highlight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&lt;Tekst&gt;</a:t>
            </a:r>
          </a:p>
          <a:p>
            <a:pPr lvl="0"/>
            <a:endParaRPr lang="nl-BE"/>
          </a:p>
          <a:p>
            <a:pPr lvl="0"/>
            <a:endParaRPr lang="nl-BE"/>
          </a:p>
          <a:p>
            <a:pPr lvl="0"/>
            <a:endParaRPr lang="nl-BE"/>
          </a:p>
          <a:p>
            <a:pPr lvl="0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857303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3DB8F419-87B1-496C-A56A-4FAF77C74F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67353" y="572898"/>
            <a:ext cx="8307239" cy="8504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>
                <a:latin typeface="FlandersArtSans-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&lt;Titel&gt;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8BE88025-B93E-49E5-9235-7BF6936EAA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9751" y="3429000"/>
            <a:ext cx="5083080" cy="113568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cap="none" baseline="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&lt;Tekst&gt;</a:t>
            </a:r>
          </a:p>
          <a:p>
            <a:pPr lvl="0"/>
            <a:endParaRPr lang="nl-BE"/>
          </a:p>
          <a:p>
            <a:pPr lvl="0"/>
            <a:endParaRPr lang="nl-BE"/>
          </a:p>
          <a:p>
            <a:pPr lvl="0"/>
            <a:endParaRPr lang="nl-B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B984646-D247-493F-9F57-A544F6B9F4D5}"/>
              </a:ext>
            </a:extLst>
          </p:cNvPr>
          <p:cNvSpPr/>
          <p:nvPr userDrawn="1"/>
        </p:nvSpPr>
        <p:spPr>
          <a:xfrm>
            <a:off x="6307893" y="1647988"/>
            <a:ext cx="900100" cy="9001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landers Art Sans" panose="00000500000000000000" pitchFamily="50" charset="0"/>
              </a:rPr>
              <a:t>01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6C3AD4-0E3E-4536-BA5D-16DA81397851}"/>
              </a:ext>
            </a:extLst>
          </p:cNvPr>
          <p:cNvSpPr/>
          <p:nvPr userDrawn="1"/>
        </p:nvSpPr>
        <p:spPr>
          <a:xfrm>
            <a:off x="6307893" y="2893659"/>
            <a:ext cx="900100" cy="9001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landers Art Sans" panose="00000500000000000000" pitchFamily="50" charset="0"/>
              </a:rPr>
              <a:t>02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6E46095-67DC-4611-9C64-AF8076014A5B}"/>
              </a:ext>
            </a:extLst>
          </p:cNvPr>
          <p:cNvSpPr/>
          <p:nvPr userDrawn="1"/>
        </p:nvSpPr>
        <p:spPr>
          <a:xfrm>
            <a:off x="6307893" y="4139330"/>
            <a:ext cx="900100" cy="900100"/>
          </a:xfrm>
          <a:prstGeom prst="ellipse">
            <a:avLst/>
          </a:prstGeom>
          <a:solidFill>
            <a:srgbClr val="F7DA0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landers Art Sans" panose="00000500000000000000" pitchFamily="50" charset="0"/>
              </a:rPr>
              <a:t>03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CCBC78A-D9CF-4FA8-A5BC-D59B7107D066}"/>
              </a:ext>
            </a:extLst>
          </p:cNvPr>
          <p:cNvSpPr/>
          <p:nvPr userDrawn="1"/>
        </p:nvSpPr>
        <p:spPr>
          <a:xfrm>
            <a:off x="6307893" y="5385002"/>
            <a:ext cx="900100" cy="900100"/>
          </a:xfrm>
          <a:prstGeom prst="ellipse">
            <a:avLst/>
          </a:prstGeom>
          <a:solidFill>
            <a:srgbClr val="EAD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landers Art Sans" panose="00000500000000000000" pitchFamily="50" charset="0"/>
              </a:rPr>
              <a:t>04</a:t>
            </a:r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2863D12D-6914-477C-B34F-E2C99AAC2180}"/>
              </a:ext>
            </a:extLst>
          </p:cNvPr>
          <p:cNvCxnSpPr/>
          <p:nvPr userDrawn="1"/>
        </p:nvCxnSpPr>
        <p:spPr>
          <a:xfrm>
            <a:off x="6084134" y="1592614"/>
            <a:ext cx="0" cy="4402290"/>
          </a:xfrm>
          <a:prstGeom prst="line">
            <a:avLst/>
          </a:prstGeom>
          <a:ln>
            <a:solidFill>
              <a:srgbClr val="7F7F7F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jdelijke aanduiding voor tekst 3">
            <a:extLst>
              <a:ext uri="{FF2B5EF4-FFF2-40B4-BE49-F238E27FC236}">
                <a16:creationId xmlns:a16="http://schemas.microsoft.com/office/drawing/2014/main" id="{DFCF013B-DB55-4BC3-8D7F-75E3D523DF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17989" y="1602186"/>
            <a:ext cx="3773972" cy="30425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Autofit/>
          </a:bodyPr>
          <a:lstStyle>
            <a:lvl1pPr marL="0" indent="0">
              <a:buFontTx/>
              <a:buNone/>
              <a:defRPr lang="nl-BE" sz="1800" b="1" cap="all" baseline="0" dirty="0">
                <a:solidFill>
                  <a:schemeClr val="bg1">
                    <a:lumMod val="50000"/>
                  </a:schemeClr>
                </a:solidFill>
                <a:latin typeface="Flanders Art Sans" panose="00000500000000000000" pitchFamily="50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nl-BE"/>
              <a:t>&lt;Titel&gt;</a:t>
            </a:r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792A8DB9-28E6-443F-B350-F938BB7262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17989" y="1909862"/>
            <a:ext cx="3773982" cy="72982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Autofit/>
          </a:bodyPr>
          <a:lstStyle>
            <a:lvl1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 lang="nl-BE" sz="1400" b="0" dirty="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nl-BE"/>
              <a:t>&lt;Tekst&gt;</a:t>
            </a:r>
          </a:p>
          <a:p>
            <a:pPr lvl="0">
              <a:lnSpc>
                <a:spcPct val="100000"/>
              </a:lnSpc>
            </a:pPr>
            <a:r>
              <a:rPr lang="nl-BE"/>
              <a:t>&lt;Tekst&gt;</a:t>
            </a:r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</p:txBody>
      </p:sp>
      <p:sp>
        <p:nvSpPr>
          <p:cNvPr id="19" name="Tijdelijke aanduiding voor tekst 3">
            <a:extLst>
              <a:ext uri="{FF2B5EF4-FFF2-40B4-BE49-F238E27FC236}">
                <a16:creationId xmlns:a16="http://schemas.microsoft.com/office/drawing/2014/main" id="{AA9E7774-33B3-42A3-9514-FD027DBEB1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7989" y="2893659"/>
            <a:ext cx="3773972" cy="30425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Autofit/>
          </a:bodyPr>
          <a:lstStyle>
            <a:lvl1pPr marL="0" indent="0">
              <a:buFontTx/>
              <a:buNone/>
              <a:defRPr lang="nl-BE" sz="1800" b="1" cap="all" baseline="0" dirty="0">
                <a:solidFill>
                  <a:schemeClr val="bg1">
                    <a:lumMod val="50000"/>
                  </a:schemeClr>
                </a:solidFill>
                <a:latin typeface="Flanders Art Sans" panose="00000500000000000000" pitchFamily="50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nl-BE"/>
              <a:t>&lt;Titel&gt;</a:t>
            </a:r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</p:txBody>
      </p:sp>
      <p:sp>
        <p:nvSpPr>
          <p:cNvPr id="20" name="Tijdelijke aanduiding voor tekst 3">
            <a:extLst>
              <a:ext uri="{FF2B5EF4-FFF2-40B4-BE49-F238E27FC236}">
                <a16:creationId xmlns:a16="http://schemas.microsoft.com/office/drawing/2014/main" id="{2642FD86-1F9C-4009-BA93-7927813F6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17989" y="3201335"/>
            <a:ext cx="3773982" cy="72982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Autofit/>
          </a:bodyPr>
          <a:lstStyle>
            <a:lvl1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 lang="nl-BE" sz="1400" b="0" dirty="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nl-BE"/>
              <a:t>&lt;Tekst&gt;</a:t>
            </a:r>
          </a:p>
          <a:p>
            <a:pPr lvl="0">
              <a:lnSpc>
                <a:spcPct val="100000"/>
              </a:lnSpc>
            </a:pPr>
            <a:r>
              <a:rPr lang="nl-BE"/>
              <a:t>&lt;Tekst&gt;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BE"/>
              <a:t>&lt;Tekst&gt;</a:t>
            </a:r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</p:txBody>
      </p:sp>
      <p:sp>
        <p:nvSpPr>
          <p:cNvPr id="21" name="Tijdelijke aanduiding voor tekst 3">
            <a:extLst>
              <a:ext uri="{FF2B5EF4-FFF2-40B4-BE49-F238E27FC236}">
                <a16:creationId xmlns:a16="http://schemas.microsoft.com/office/drawing/2014/main" id="{C2B49E60-34F2-42AA-AAF8-18877C1F17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17989" y="4181765"/>
            <a:ext cx="3773972" cy="30425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Autofit/>
          </a:bodyPr>
          <a:lstStyle>
            <a:lvl1pPr marL="0" indent="0">
              <a:buFontTx/>
              <a:buNone/>
              <a:defRPr lang="nl-BE" sz="1800" b="1" cap="all" baseline="0" dirty="0">
                <a:solidFill>
                  <a:schemeClr val="bg1">
                    <a:lumMod val="50000"/>
                  </a:schemeClr>
                </a:solidFill>
                <a:latin typeface="Flanders Art Sans" panose="00000500000000000000" pitchFamily="50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nl-BE"/>
              <a:t>&lt;Titel&gt;</a:t>
            </a:r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</p:txBody>
      </p:sp>
      <p:sp>
        <p:nvSpPr>
          <p:cNvPr id="22" name="Tijdelijke aanduiding voor tekst 3">
            <a:extLst>
              <a:ext uri="{FF2B5EF4-FFF2-40B4-BE49-F238E27FC236}">
                <a16:creationId xmlns:a16="http://schemas.microsoft.com/office/drawing/2014/main" id="{066624B0-1892-4D4A-80DC-AFC246391CF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17989" y="4489441"/>
            <a:ext cx="3773977" cy="72982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Autofit/>
          </a:bodyPr>
          <a:lstStyle>
            <a:lvl1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 lang="nl-BE" sz="1400" b="0" dirty="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nl-BE"/>
              <a:t>&lt;Tekst&gt;</a:t>
            </a:r>
          </a:p>
          <a:p>
            <a:pPr lvl="0">
              <a:lnSpc>
                <a:spcPct val="100000"/>
              </a:lnSpc>
            </a:pPr>
            <a:r>
              <a:rPr lang="nl-BE"/>
              <a:t>&lt;Tekst&gt;</a:t>
            </a:r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</p:txBody>
      </p:sp>
      <p:sp>
        <p:nvSpPr>
          <p:cNvPr id="23" name="Tijdelijke aanduiding voor tekst 3">
            <a:extLst>
              <a:ext uri="{FF2B5EF4-FFF2-40B4-BE49-F238E27FC236}">
                <a16:creationId xmlns:a16="http://schemas.microsoft.com/office/drawing/2014/main" id="{9DF6EC64-1F14-46B0-9018-9CE5BEEA6B6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17989" y="5444690"/>
            <a:ext cx="3773972" cy="30425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Autofit/>
          </a:bodyPr>
          <a:lstStyle>
            <a:lvl1pPr marL="0" indent="0">
              <a:buFontTx/>
              <a:buNone/>
              <a:defRPr lang="nl-BE" sz="1800" b="1" cap="all" baseline="0" dirty="0">
                <a:solidFill>
                  <a:schemeClr val="bg1">
                    <a:lumMod val="50000"/>
                  </a:schemeClr>
                </a:solidFill>
                <a:latin typeface="Flanders Art Sans" panose="00000500000000000000" pitchFamily="50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nl-BE"/>
              <a:t>&lt;Titel&gt;</a:t>
            </a:r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</p:txBody>
      </p:sp>
      <p:sp>
        <p:nvSpPr>
          <p:cNvPr id="24" name="Tijdelijke aanduiding voor tekst 3">
            <a:extLst>
              <a:ext uri="{FF2B5EF4-FFF2-40B4-BE49-F238E27FC236}">
                <a16:creationId xmlns:a16="http://schemas.microsoft.com/office/drawing/2014/main" id="{CE2C7080-8335-4F88-8DDC-65C59541F68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17989" y="5752366"/>
            <a:ext cx="3773977" cy="72982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Autofit/>
          </a:bodyPr>
          <a:lstStyle>
            <a:lvl1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 lang="nl-BE" sz="1400" b="0" dirty="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nl-BE"/>
              <a:t>&lt;Tekst&gt;</a:t>
            </a:r>
          </a:p>
          <a:p>
            <a:pPr lvl="0">
              <a:lnSpc>
                <a:spcPct val="100000"/>
              </a:lnSpc>
            </a:pPr>
            <a:r>
              <a:rPr lang="nl-BE"/>
              <a:t>&lt;Tekst&gt;</a:t>
            </a:r>
          </a:p>
          <a:p>
            <a:pPr lvl="0">
              <a:lnSpc>
                <a:spcPct val="100000"/>
              </a:lnSpc>
            </a:pPr>
            <a:r>
              <a:rPr lang="nl-BE"/>
              <a:t>&lt;Tekst&gt;</a:t>
            </a:r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427915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52BF5B33-961C-4148-BBEA-ABFC8BC0D0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67353" y="572898"/>
            <a:ext cx="8307239" cy="8504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>
                <a:latin typeface="FlandersArtSans-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&lt;Titel&gt;</a:t>
            </a:r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64962383-CB87-41A7-91C3-8B93BB6C989B}"/>
              </a:ext>
            </a:extLst>
          </p:cNvPr>
          <p:cNvGrpSpPr/>
          <p:nvPr userDrawn="1"/>
        </p:nvGrpSpPr>
        <p:grpSpPr>
          <a:xfrm>
            <a:off x="5329497" y="2312053"/>
            <a:ext cx="1533005" cy="3060701"/>
            <a:chOff x="5325000" y="2277547"/>
            <a:chExt cx="1533005" cy="3060701"/>
          </a:xfrm>
        </p:grpSpPr>
        <p:grpSp>
          <p:nvGrpSpPr>
            <p:cNvPr id="5" name="Group 100">
              <a:extLst>
                <a:ext uri="{FF2B5EF4-FFF2-40B4-BE49-F238E27FC236}">
                  <a16:creationId xmlns:a16="http://schemas.microsoft.com/office/drawing/2014/main" id="{04F87265-B4C3-437A-B780-121E8C8BFBC3}"/>
                </a:ext>
              </a:extLst>
            </p:cNvPr>
            <p:cNvGrpSpPr/>
            <p:nvPr userDrawn="1"/>
          </p:nvGrpSpPr>
          <p:grpSpPr>
            <a:xfrm>
              <a:off x="5325000" y="3699948"/>
              <a:ext cx="1533005" cy="114301"/>
              <a:chOff x="3993750" y="2774961"/>
              <a:chExt cx="1149754" cy="85726"/>
            </a:xfrm>
          </p:grpSpPr>
          <p:cxnSp>
            <p:nvCxnSpPr>
              <p:cNvPr id="6" name="Straight Connector 24">
                <a:extLst>
                  <a:ext uri="{FF2B5EF4-FFF2-40B4-BE49-F238E27FC236}">
                    <a16:creationId xmlns:a16="http://schemas.microsoft.com/office/drawing/2014/main" id="{B8F58098-74F8-4F31-8594-0061C38D5D3D}"/>
                  </a:ext>
                </a:extLst>
              </p:cNvPr>
              <p:cNvCxnSpPr/>
              <p:nvPr/>
            </p:nvCxnSpPr>
            <p:spPr>
              <a:xfrm>
                <a:off x="3993750" y="2818394"/>
                <a:ext cx="1149754" cy="15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Oval 31">
                <a:extLst>
                  <a:ext uri="{FF2B5EF4-FFF2-40B4-BE49-F238E27FC236}">
                    <a16:creationId xmlns:a16="http://schemas.microsoft.com/office/drawing/2014/main" id="{60EA2063-2B59-4B5D-AE74-EF880FC2440B}"/>
                  </a:ext>
                </a:extLst>
              </p:cNvPr>
              <p:cNvSpPr/>
              <p:nvPr/>
            </p:nvSpPr>
            <p:spPr>
              <a:xfrm>
                <a:off x="4529137" y="2774961"/>
                <a:ext cx="85726" cy="8572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landers Art Sans" panose="00000500000000000000" pitchFamily="50" charset="0"/>
                </a:endParaRPr>
              </a:p>
            </p:txBody>
          </p:sp>
        </p:grpSp>
        <p:grpSp>
          <p:nvGrpSpPr>
            <p:cNvPr id="8" name="Group 99">
              <a:extLst>
                <a:ext uri="{FF2B5EF4-FFF2-40B4-BE49-F238E27FC236}">
                  <a16:creationId xmlns:a16="http://schemas.microsoft.com/office/drawing/2014/main" id="{E3C9A1D8-C7CE-4FE7-994A-600F71812F66}"/>
                </a:ext>
              </a:extLst>
            </p:cNvPr>
            <p:cNvGrpSpPr/>
            <p:nvPr userDrawn="1"/>
          </p:nvGrpSpPr>
          <p:grpSpPr>
            <a:xfrm>
              <a:off x="5325000" y="2277547"/>
              <a:ext cx="1533005" cy="114301"/>
              <a:chOff x="3993750" y="1708160"/>
              <a:chExt cx="1149754" cy="85726"/>
            </a:xfrm>
          </p:grpSpPr>
          <p:cxnSp>
            <p:nvCxnSpPr>
              <p:cNvPr id="9" name="Straight Connector 33">
                <a:extLst>
                  <a:ext uri="{FF2B5EF4-FFF2-40B4-BE49-F238E27FC236}">
                    <a16:creationId xmlns:a16="http://schemas.microsoft.com/office/drawing/2014/main" id="{CF588CC4-B517-41F8-964C-E4BC0E1322F1}"/>
                  </a:ext>
                </a:extLst>
              </p:cNvPr>
              <p:cNvCxnSpPr/>
              <p:nvPr/>
            </p:nvCxnSpPr>
            <p:spPr>
              <a:xfrm>
                <a:off x="3993750" y="1746824"/>
                <a:ext cx="1149754" cy="15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Oval 37">
                <a:extLst>
                  <a:ext uri="{FF2B5EF4-FFF2-40B4-BE49-F238E27FC236}">
                    <a16:creationId xmlns:a16="http://schemas.microsoft.com/office/drawing/2014/main" id="{AD06B570-7201-4FCC-8C18-41312B4306F3}"/>
                  </a:ext>
                </a:extLst>
              </p:cNvPr>
              <p:cNvSpPr/>
              <p:nvPr/>
            </p:nvSpPr>
            <p:spPr>
              <a:xfrm>
                <a:off x="4529137" y="1708160"/>
                <a:ext cx="85726" cy="8572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landers Art Sans" panose="00000500000000000000" pitchFamily="50" charset="0"/>
                </a:endParaRPr>
              </a:p>
            </p:txBody>
          </p:sp>
        </p:grpSp>
        <p:grpSp>
          <p:nvGrpSpPr>
            <p:cNvPr id="11" name="Group 101">
              <a:extLst>
                <a:ext uri="{FF2B5EF4-FFF2-40B4-BE49-F238E27FC236}">
                  <a16:creationId xmlns:a16="http://schemas.microsoft.com/office/drawing/2014/main" id="{D28C4A05-0614-40F5-AD92-487C8E041325}"/>
                </a:ext>
              </a:extLst>
            </p:cNvPr>
            <p:cNvGrpSpPr/>
            <p:nvPr userDrawn="1"/>
          </p:nvGrpSpPr>
          <p:grpSpPr>
            <a:xfrm>
              <a:off x="5325000" y="5223947"/>
              <a:ext cx="1533005" cy="114301"/>
              <a:chOff x="3993750" y="3917960"/>
              <a:chExt cx="1149754" cy="85726"/>
            </a:xfrm>
          </p:grpSpPr>
          <p:cxnSp>
            <p:nvCxnSpPr>
              <p:cNvPr id="12" name="Straight Connector 39">
                <a:extLst>
                  <a:ext uri="{FF2B5EF4-FFF2-40B4-BE49-F238E27FC236}">
                    <a16:creationId xmlns:a16="http://schemas.microsoft.com/office/drawing/2014/main" id="{F133D916-3C98-4010-83F7-C3DD962E4A4E}"/>
                  </a:ext>
                </a:extLst>
              </p:cNvPr>
              <p:cNvCxnSpPr/>
              <p:nvPr/>
            </p:nvCxnSpPr>
            <p:spPr>
              <a:xfrm>
                <a:off x="3993750" y="3961402"/>
                <a:ext cx="1149754" cy="158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40">
                <a:extLst>
                  <a:ext uri="{FF2B5EF4-FFF2-40B4-BE49-F238E27FC236}">
                    <a16:creationId xmlns:a16="http://schemas.microsoft.com/office/drawing/2014/main" id="{94EBFC27-DC44-4EEB-8ACF-646A25CD943A}"/>
                  </a:ext>
                </a:extLst>
              </p:cNvPr>
              <p:cNvSpPr/>
              <p:nvPr/>
            </p:nvSpPr>
            <p:spPr>
              <a:xfrm>
                <a:off x="4529137" y="3917960"/>
                <a:ext cx="85726" cy="8572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landers Art Sans" panose="00000500000000000000" pitchFamily="50" charset="0"/>
                </a:endParaRPr>
              </a:p>
            </p:txBody>
          </p:sp>
        </p:grpSp>
        <p:cxnSp>
          <p:nvCxnSpPr>
            <p:cNvPr id="14" name="Straight Connector 22">
              <a:extLst>
                <a:ext uri="{FF2B5EF4-FFF2-40B4-BE49-F238E27FC236}">
                  <a16:creationId xmlns:a16="http://schemas.microsoft.com/office/drawing/2014/main" id="{2FDD0213-85F0-4E27-BDD9-E03FCAC1EDA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0" y="2277547"/>
              <a:ext cx="0" cy="306070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ijdelijke aanduiding voor tekst 3">
            <a:extLst>
              <a:ext uri="{FF2B5EF4-FFF2-40B4-BE49-F238E27FC236}">
                <a16:creationId xmlns:a16="http://schemas.microsoft.com/office/drawing/2014/main" id="{AF829D62-0D81-499B-BB35-F066842775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00970" y="2211479"/>
            <a:ext cx="2098119" cy="30425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Autofit/>
          </a:bodyPr>
          <a:lstStyle>
            <a:lvl1pPr marL="0" indent="0">
              <a:buFontTx/>
              <a:buNone/>
              <a:defRPr lang="nl-BE" sz="2000" b="1" cap="none" baseline="0" dirty="0">
                <a:solidFill>
                  <a:schemeClr val="bg1">
                    <a:lumMod val="50000"/>
                  </a:schemeClr>
                </a:solidFill>
                <a:latin typeface="Flanders Art Sans" panose="00000500000000000000" pitchFamily="50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nl-BE"/>
              <a:t>&lt;Titel&gt;</a:t>
            </a:r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</p:txBody>
      </p:sp>
      <p:sp>
        <p:nvSpPr>
          <p:cNvPr id="18" name="Tijdelijke aanduiding voor afbeelding 17">
            <a:extLst>
              <a:ext uri="{FF2B5EF4-FFF2-40B4-BE49-F238E27FC236}">
                <a16:creationId xmlns:a16="http://schemas.microsoft.com/office/drawing/2014/main" id="{578F57C3-8E81-4FF2-8405-D1614656750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254874" y="1973080"/>
            <a:ext cx="823913" cy="781050"/>
          </a:xfrm>
          <a:prstGeom prst="flowChartAlternateProcess">
            <a:avLst/>
          </a:prstGeom>
          <a:solidFill>
            <a:srgbClr val="FFEB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1000"/>
            </a:lvl1pPr>
          </a:lstStyle>
          <a:p>
            <a:endParaRPr lang="nl-BE"/>
          </a:p>
        </p:txBody>
      </p:sp>
      <p:sp>
        <p:nvSpPr>
          <p:cNvPr id="20" name="Tijdelijke aanduiding voor afbeelding 17">
            <a:extLst>
              <a:ext uri="{FF2B5EF4-FFF2-40B4-BE49-F238E27FC236}">
                <a16:creationId xmlns:a16="http://schemas.microsoft.com/office/drawing/2014/main" id="{BD108246-A7D4-42FA-BD0F-10B083CAF72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54874" y="3401839"/>
            <a:ext cx="823913" cy="781050"/>
          </a:xfrm>
          <a:prstGeom prst="flowChartAlternateProcess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1000"/>
            </a:lvl1pPr>
          </a:lstStyle>
          <a:p>
            <a:endParaRPr lang="nl-BE"/>
          </a:p>
        </p:txBody>
      </p:sp>
      <p:sp>
        <p:nvSpPr>
          <p:cNvPr id="22" name="Tijdelijke aanduiding voor afbeelding 17">
            <a:extLst>
              <a:ext uri="{FF2B5EF4-FFF2-40B4-BE49-F238E27FC236}">
                <a16:creationId xmlns:a16="http://schemas.microsoft.com/office/drawing/2014/main" id="{7B0EB479-4B9E-4964-8725-B1434F8FA2A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254874" y="4867928"/>
            <a:ext cx="823913" cy="781050"/>
          </a:xfrm>
          <a:prstGeom prst="flowChartAlternateProcess">
            <a:avLst/>
          </a:prstGeom>
          <a:solidFill>
            <a:srgbClr val="FFEB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1000"/>
            </a:lvl1pPr>
          </a:lstStyle>
          <a:p>
            <a:endParaRPr lang="nl-BE"/>
          </a:p>
        </p:txBody>
      </p:sp>
      <p:sp>
        <p:nvSpPr>
          <p:cNvPr id="23" name="Tijdelijke aanduiding voor afbeelding 17">
            <a:extLst>
              <a:ext uri="{FF2B5EF4-FFF2-40B4-BE49-F238E27FC236}">
                <a16:creationId xmlns:a16="http://schemas.microsoft.com/office/drawing/2014/main" id="{0196E96E-9109-4BD4-9A86-D62CB1CF799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175121" y="1973080"/>
            <a:ext cx="823913" cy="781050"/>
          </a:xfrm>
          <a:prstGeom prst="flowChartAlternateProcess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1000"/>
            </a:lvl1pPr>
          </a:lstStyle>
          <a:p>
            <a:endParaRPr lang="nl-BE"/>
          </a:p>
        </p:txBody>
      </p:sp>
      <p:sp>
        <p:nvSpPr>
          <p:cNvPr id="24" name="Tijdelijke aanduiding voor tekst 3">
            <a:extLst>
              <a:ext uri="{FF2B5EF4-FFF2-40B4-BE49-F238E27FC236}">
                <a16:creationId xmlns:a16="http://schemas.microsoft.com/office/drawing/2014/main" id="{1737EC04-9C9B-4750-855A-78C0C212709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54819" y="2211479"/>
            <a:ext cx="2098119" cy="30425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Autofit/>
          </a:bodyPr>
          <a:lstStyle>
            <a:lvl1pPr marL="0" indent="0" algn="r">
              <a:buFontTx/>
              <a:buNone/>
              <a:defRPr lang="nl-BE" sz="2000" b="1" cap="none" baseline="0" dirty="0">
                <a:solidFill>
                  <a:schemeClr val="bg1">
                    <a:lumMod val="50000"/>
                  </a:schemeClr>
                </a:solidFill>
                <a:latin typeface="Flanders Art Sans" panose="00000500000000000000" pitchFamily="50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nl-BE"/>
              <a:t>&lt;Titel&gt;</a:t>
            </a:r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</p:txBody>
      </p:sp>
      <p:sp>
        <p:nvSpPr>
          <p:cNvPr id="25" name="Tijdelijke aanduiding voor afbeelding 17">
            <a:extLst>
              <a:ext uri="{FF2B5EF4-FFF2-40B4-BE49-F238E27FC236}">
                <a16:creationId xmlns:a16="http://schemas.microsoft.com/office/drawing/2014/main" id="{73769200-148B-4448-91D9-CDFE73549BA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175121" y="3401839"/>
            <a:ext cx="823913" cy="781050"/>
          </a:xfrm>
          <a:prstGeom prst="flowChartAlternateProcess">
            <a:avLst/>
          </a:prstGeom>
          <a:solidFill>
            <a:srgbClr val="FFEB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>
              <a:defRPr lang="nl-BE" sz="1000" dirty="0"/>
            </a:lvl1pPr>
          </a:lstStyle>
          <a:p>
            <a:pPr marL="0" lvl="0" indent="0">
              <a:buNone/>
            </a:pPr>
            <a:endParaRPr lang="nl-BE"/>
          </a:p>
        </p:txBody>
      </p:sp>
      <p:sp>
        <p:nvSpPr>
          <p:cNvPr id="27" name="Tijdelijke aanduiding voor afbeelding 17">
            <a:extLst>
              <a:ext uri="{FF2B5EF4-FFF2-40B4-BE49-F238E27FC236}">
                <a16:creationId xmlns:a16="http://schemas.microsoft.com/office/drawing/2014/main" id="{9371BC42-6C3A-4BA9-B503-6ADF6055AD6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180384" y="4867928"/>
            <a:ext cx="823913" cy="781050"/>
          </a:xfrm>
          <a:prstGeom prst="flowChartAlternateProcess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1000"/>
            </a:lvl1pPr>
          </a:lstStyle>
          <a:p>
            <a:endParaRPr lang="nl-BE"/>
          </a:p>
        </p:txBody>
      </p:sp>
      <p:sp>
        <p:nvSpPr>
          <p:cNvPr id="29" name="Tijdelijke aanduiding voor tekst 3">
            <a:extLst>
              <a:ext uri="{FF2B5EF4-FFF2-40B4-BE49-F238E27FC236}">
                <a16:creationId xmlns:a16="http://schemas.microsoft.com/office/drawing/2014/main" id="{013B7905-0A2F-4B91-9D59-F5AADB55D6B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52617" y="2527354"/>
            <a:ext cx="2098118" cy="53789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Autofit/>
          </a:bodyPr>
          <a:lstStyle>
            <a:lvl1pPr marL="0" indent="0" algn="r">
              <a:buFontTx/>
              <a:buNone/>
              <a:defRPr lang="nl-BE" sz="1400" b="0" dirty="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nl-BE"/>
              <a:t>&lt;Tekst&gt;</a:t>
            </a:r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</p:txBody>
      </p:sp>
      <p:sp>
        <p:nvSpPr>
          <p:cNvPr id="33" name="Tijdelijke aanduiding voor tekst 3">
            <a:extLst>
              <a:ext uri="{FF2B5EF4-FFF2-40B4-BE49-F238E27FC236}">
                <a16:creationId xmlns:a16="http://schemas.microsoft.com/office/drawing/2014/main" id="{0BFF66DA-C99E-463A-87B2-996D8FC4206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52616" y="3640238"/>
            <a:ext cx="2098119" cy="30425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Autofit/>
          </a:bodyPr>
          <a:lstStyle>
            <a:lvl1pPr marL="0" indent="0" algn="r">
              <a:buFontTx/>
              <a:buNone/>
              <a:defRPr lang="nl-BE" sz="2000" b="1" cap="none" baseline="0" dirty="0">
                <a:solidFill>
                  <a:schemeClr val="bg1">
                    <a:lumMod val="50000"/>
                  </a:schemeClr>
                </a:solidFill>
                <a:latin typeface="Flanders Art Sans" panose="00000500000000000000" pitchFamily="50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nl-BE"/>
              <a:t>&lt;Titel&gt;</a:t>
            </a:r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</p:txBody>
      </p:sp>
      <p:sp>
        <p:nvSpPr>
          <p:cNvPr id="34" name="Tijdelijke aanduiding voor tekst 3">
            <a:extLst>
              <a:ext uri="{FF2B5EF4-FFF2-40B4-BE49-F238E27FC236}">
                <a16:creationId xmlns:a16="http://schemas.microsoft.com/office/drawing/2014/main" id="{9C28FB38-613E-44C0-A192-1B1F50B69CB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50414" y="3956113"/>
            <a:ext cx="2098118" cy="53789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Autofit/>
          </a:bodyPr>
          <a:lstStyle>
            <a:lvl1pPr marL="0" indent="0" algn="r">
              <a:buFontTx/>
              <a:buNone/>
              <a:defRPr lang="nl-BE" sz="1400" b="0" dirty="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nl-BE"/>
              <a:t>&lt;Tekst&gt;</a:t>
            </a:r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</p:txBody>
      </p:sp>
      <p:sp>
        <p:nvSpPr>
          <p:cNvPr id="35" name="Tijdelijke aanduiding voor tekst 3">
            <a:extLst>
              <a:ext uri="{FF2B5EF4-FFF2-40B4-BE49-F238E27FC236}">
                <a16:creationId xmlns:a16="http://schemas.microsoft.com/office/drawing/2014/main" id="{C14B41A0-43B0-4EFC-AE59-3BA83798F82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50414" y="5106327"/>
            <a:ext cx="2098119" cy="30425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Autofit/>
          </a:bodyPr>
          <a:lstStyle>
            <a:lvl1pPr marL="0" indent="0" algn="r">
              <a:buFontTx/>
              <a:buNone/>
              <a:defRPr lang="nl-BE" sz="2000" b="1" cap="none" baseline="0" dirty="0">
                <a:solidFill>
                  <a:schemeClr val="bg1">
                    <a:lumMod val="50000"/>
                  </a:schemeClr>
                </a:solidFill>
                <a:latin typeface="Flanders Art Sans" panose="00000500000000000000" pitchFamily="50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nl-BE"/>
              <a:t>&lt;Titel&gt;</a:t>
            </a:r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</p:txBody>
      </p:sp>
      <p:sp>
        <p:nvSpPr>
          <p:cNvPr id="36" name="Tijdelijke aanduiding voor tekst 3">
            <a:extLst>
              <a:ext uri="{FF2B5EF4-FFF2-40B4-BE49-F238E27FC236}">
                <a16:creationId xmlns:a16="http://schemas.microsoft.com/office/drawing/2014/main" id="{633994C8-B382-4D75-94DF-4A0ACDB6ED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848212" y="5430828"/>
            <a:ext cx="2098118" cy="53789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Autofit/>
          </a:bodyPr>
          <a:lstStyle>
            <a:lvl1pPr marL="0" indent="0" algn="r">
              <a:buFontTx/>
              <a:buNone/>
              <a:defRPr lang="nl-BE" sz="1400" b="0" dirty="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nl-BE"/>
              <a:t>&lt;Tekst&gt;</a:t>
            </a:r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</p:txBody>
      </p:sp>
      <p:sp>
        <p:nvSpPr>
          <p:cNvPr id="44" name="Tijdelijke aanduiding voor tekst 3">
            <a:extLst>
              <a:ext uri="{FF2B5EF4-FFF2-40B4-BE49-F238E27FC236}">
                <a16:creationId xmlns:a16="http://schemas.microsoft.com/office/drawing/2014/main" id="{6DF9ABE2-722D-4BF3-B3A5-8953396F5A1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00970" y="2521422"/>
            <a:ext cx="2098118" cy="53789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Autofit/>
          </a:bodyPr>
          <a:lstStyle>
            <a:lvl1pPr marL="0" indent="0" algn="l">
              <a:buFontTx/>
              <a:buNone/>
              <a:defRPr lang="nl-BE" sz="1400" b="0" dirty="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nl-BE"/>
              <a:t>&lt;Tekst&gt;</a:t>
            </a:r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</p:txBody>
      </p:sp>
      <p:sp>
        <p:nvSpPr>
          <p:cNvPr id="45" name="Tijdelijke aanduiding voor tekst 3">
            <a:extLst>
              <a:ext uri="{FF2B5EF4-FFF2-40B4-BE49-F238E27FC236}">
                <a16:creationId xmlns:a16="http://schemas.microsoft.com/office/drawing/2014/main" id="{F93B8D0B-F8E4-46BD-9A8D-6A5E26BE8FE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07409" y="3640238"/>
            <a:ext cx="2098119" cy="30425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Autofit/>
          </a:bodyPr>
          <a:lstStyle>
            <a:lvl1pPr marL="0" indent="0">
              <a:buFontTx/>
              <a:buNone/>
              <a:defRPr lang="nl-BE" sz="2000" b="1" cap="none" baseline="0" dirty="0">
                <a:solidFill>
                  <a:schemeClr val="bg1">
                    <a:lumMod val="50000"/>
                  </a:schemeClr>
                </a:solidFill>
                <a:latin typeface="Flanders Art Sans" panose="00000500000000000000" pitchFamily="50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nl-BE"/>
              <a:t>&lt;Titel&gt;</a:t>
            </a:r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</p:txBody>
      </p:sp>
      <p:sp>
        <p:nvSpPr>
          <p:cNvPr id="46" name="Tijdelijke aanduiding voor tekst 3">
            <a:extLst>
              <a:ext uri="{FF2B5EF4-FFF2-40B4-BE49-F238E27FC236}">
                <a16:creationId xmlns:a16="http://schemas.microsoft.com/office/drawing/2014/main" id="{7B95910A-8B85-4445-9CE1-740A3BB1384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07409" y="3956113"/>
            <a:ext cx="2098118" cy="53789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Autofit/>
          </a:bodyPr>
          <a:lstStyle>
            <a:lvl1pPr marL="0" indent="0" algn="l">
              <a:buFontTx/>
              <a:buNone/>
              <a:defRPr lang="nl-BE" sz="1400" b="0" dirty="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nl-BE"/>
              <a:t>&lt;Tekst&gt;</a:t>
            </a:r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</p:txBody>
      </p:sp>
      <p:sp>
        <p:nvSpPr>
          <p:cNvPr id="47" name="Tijdelijke aanduiding voor tekst 3">
            <a:extLst>
              <a:ext uri="{FF2B5EF4-FFF2-40B4-BE49-F238E27FC236}">
                <a16:creationId xmlns:a16="http://schemas.microsoft.com/office/drawing/2014/main" id="{A0D9E360-D49C-48D9-803F-95BE4D6DFED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07409" y="5068997"/>
            <a:ext cx="2098119" cy="30425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Autofit/>
          </a:bodyPr>
          <a:lstStyle>
            <a:lvl1pPr marL="0" indent="0">
              <a:buFontTx/>
              <a:buNone/>
              <a:defRPr lang="nl-BE" sz="2000" b="1" cap="none" baseline="0" dirty="0">
                <a:solidFill>
                  <a:schemeClr val="bg1">
                    <a:lumMod val="50000"/>
                  </a:schemeClr>
                </a:solidFill>
                <a:latin typeface="Flanders Art Sans" panose="00000500000000000000" pitchFamily="50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nl-BE"/>
              <a:t>&lt;Titel&gt;</a:t>
            </a:r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</p:txBody>
      </p:sp>
      <p:sp>
        <p:nvSpPr>
          <p:cNvPr id="48" name="Tijdelijke aanduiding voor tekst 3">
            <a:extLst>
              <a:ext uri="{FF2B5EF4-FFF2-40B4-BE49-F238E27FC236}">
                <a16:creationId xmlns:a16="http://schemas.microsoft.com/office/drawing/2014/main" id="{C5DD69DA-D69B-41D4-85E2-B6D4C5EC70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07409" y="5388655"/>
            <a:ext cx="2098118" cy="53789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Autofit/>
          </a:bodyPr>
          <a:lstStyle>
            <a:lvl1pPr marL="0" indent="0" algn="l">
              <a:buFontTx/>
              <a:buNone/>
              <a:defRPr lang="nl-BE" sz="1400" b="0" dirty="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nl-BE"/>
              <a:t>&lt;Tekst&gt;</a:t>
            </a:r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92320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52BF5B33-961C-4148-BBEA-ABFC8BC0D0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67354" y="572898"/>
            <a:ext cx="4093326" cy="8504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>
                <a:latin typeface="FlandersArtSans-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&lt;Titel&gt;</a:t>
            </a:r>
          </a:p>
        </p:txBody>
      </p:sp>
      <p:sp>
        <p:nvSpPr>
          <p:cNvPr id="37" name="Oval 3">
            <a:extLst>
              <a:ext uri="{FF2B5EF4-FFF2-40B4-BE49-F238E27FC236}">
                <a16:creationId xmlns:a16="http://schemas.microsoft.com/office/drawing/2014/main" id="{EAB5BEC7-D83D-42F7-81E0-73BFF67CE4B6}"/>
              </a:ext>
            </a:extLst>
          </p:cNvPr>
          <p:cNvSpPr/>
          <p:nvPr userDrawn="1"/>
        </p:nvSpPr>
        <p:spPr>
          <a:xfrm>
            <a:off x="-5323236" y="-1620660"/>
            <a:ext cx="12077700" cy="10041164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landersArtSerif-Regular"/>
              <a:ea typeface="+mn-ea"/>
              <a:cs typeface="+mn-cs"/>
            </a:endParaRPr>
          </a:p>
        </p:txBody>
      </p:sp>
      <p:sp>
        <p:nvSpPr>
          <p:cNvPr id="38" name="Tijdelijke aanduiding voor afbeelding 46">
            <a:extLst>
              <a:ext uri="{FF2B5EF4-FFF2-40B4-BE49-F238E27FC236}">
                <a16:creationId xmlns:a16="http://schemas.microsoft.com/office/drawing/2014/main" id="{41FAADE2-9E1F-4525-B9D5-CB02822F799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8381" y="303937"/>
            <a:ext cx="6184673" cy="6250126"/>
          </a:xfrm>
          <a:prstGeom prst="flowChartConnector">
            <a:avLst/>
          </a:prstGeom>
          <a:noFill/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nl-BE"/>
          </a:p>
        </p:txBody>
      </p:sp>
      <p:grpSp>
        <p:nvGrpSpPr>
          <p:cNvPr id="39" name="Group 6">
            <a:extLst>
              <a:ext uri="{FF2B5EF4-FFF2-40B4-BE49-F238E27FC236}">
                <a16:creationId xmlns:a16="http://schemas.microsoft.com/office/drawing/2014/main" id="{103E8CA6-13AE-48E6-9C4A-C309E5533E9A}"/>
              </a:ext>
            </a:extLst>
          </p:cNvPr>
          <p:cNvGrpSpPr/>
          <p:nvPr userDrawn="1"/>
        </p:nvGrpSpPr>
        <p:grpSpPr>
          <a:xfrm>
            <a:off x="5683211" y="171710"/>
            <a:ext cx="802375" cy="802375"/>
            <a:chOff x="6192828" y="774360"/>
            <a:chExt cx="802375" cy="802375"/>
          </a:xfrm>
        </p:grpSpPr>
        <p:sp>
          <p:nvSpPr>
            <p:cNvPr id="40" name="Oval 40">
              <a:extLst>
                <a:ext uri="{FF2B5EF4-FFF2-40B4-BE49-F238E27FC236}">
                  <a16:creationId xmlns:a16="http://schemas.microsoft.com/office/drawing/2014/main" id="{C49C2047-03B7-40AB-9FFA-87D1AD2F7C1C}"/>
                </a:ext>
              </a:extLst>
            </p:cNvPr>
            <p:cNvSpPr/>
            <p:nvPr/>
          </p:nvSpPr>
          <p:spPr>
            <a:xfrm>
              <a:off x="6192828" y="774360"/>
              <a:ext cx="802375" cy="802375"/>
            </a:xfrm>
            <a:prstGeom prst="ellipse">
              <a:avLst/>
            </a:prstGeom>
            <a:solidFill>
              <a:srgbClr val="FFFA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landers Art Sans" panose="00000500000000000000" pitchFamily="50" charset="0"/>
              </a:endParaRPr>
            </a:p>
          </p:txBody>
        </p:sp>
        <p:sp>
          <p:nvSpPr>
            <p:cNvPr id="41" name="Oval 5">
              <a:extLst>
                <a:ext uri="{FF2B5EF4-FFF2-40B4-BE49-F238E27FC236}">
                  <a16:creationId xmlns:a16="http://schemas.microsoft.com/office/drawing/2014/main" id="{7F2DCD9E-F909-4C32-A9A4-F7F597A5EC9D}"/>
                </a:ext>
              </a:extLst>
            </p:cNvPr>
            <p:cNvSpPr/>
            <p:nvPr/>
          </p:nvSpPr>
          <p:spPr>
            <a:xfrm>
              <a:off x="6313028" y="876671"/>
              <a:ext cx="585108" cy="585108"/>
            </a:xfrm>
            <a:prstGeom prst="ellipse">
              <a:avLst/>
            </a:prstGeom>
            <a:solidFill>
              <a:srgbClr val="FFE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8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Flanders Art Sans" panose="00000500000000000000" pitchFamily="50" charset="0"/>
                </a:rPr>
                <a:t>1</a:t>
              </a:r>
            </a:p>
          </p:txBody>
        </p:sp>
      </p:grpSp>
      <p:grpSp>
        <p:nvGrpSpPr>
          <p:cNvPr id="42" name="Group 52">
            <a:extLst>
              <a:ext uri="{FF2B5EF4-FFF2-40B4-BE49-F238E27FC236}">
                <a16:creationId xmlns:a16="http://schemas.microsoft.com/office/drawing/2014/main" id="{E364EE2A-CA8B-47B0-B36A-861D1316B290}"/>
              </a:ext>
            </a:extLst>
          </p:cNvPr>
          <p:cNvGrpSpPr/>
          <p:nvPr userDrawn="1"/>
        </p:nvGrpSpPr>
        <p:grpSpPr>
          <a:xfrm>
            <a:off x="6416009" y="1381839"/>
            <a:ext cx="802375" cy="802375"/>
            <a:chOff x="6192828" y="774360"/>
            <a:chExt cx="802375" cy="80237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43" name="Oval 53">
              <a:extLst>
                <a:ext uri="{FF2B5EF4-FFF2-40B4-BE49-F238E27FC236}">
                  <a16:creationId xmlns:a16="http://schemas.microsoft.com/office/drawing/2014/main" id="{C068705B-1EA7-4917-AD9A-EB2D8110E3B0}"/>
                </a:ext>
              </a:extLst>
            </p:cNvPr>
            <p:cNvSpPr/>
            <p:nvPr/>
          </p:nvSpPr>
          <p:spPr>
            <a:xfrm>
              <a:off x="6192828" y="774360"/>
              <a:ext cx="802375" cy="802375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</a:schemeClr>
                </a:gs>
                <a:gs pos="97000">
                  <a:schemeClr val="bg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landers Art Sans" panose="00000500000000000000" pitchFamily="50" charset="0"/>
              </a:endParaRPr>
            </a:p>
          </p:txBody>
        </p:sp>
        <p:sp>
          <p:nvSpPr>
            <p:cNvPr id="49" name="Oval 54">
              <a:extLst>
                <a:ext uri="{FF2B5EF4-FFF2-40B4-BE49-F238E27FC236}">
                  <a16:creationId xmlns:a16="http://schemas.microsoft.com/office/drawing/2014/main" id="{E5F4D19C-DE8F-4C51-92A5-AF378A3A4BB0}"/>
                </a:ext>
              </a:extLst>
            </p:cNvPr>
            <p:cNvSpPr/>
            <p:nvPr/>
          </p:nvSpPr>
          <p:spPr>
            <a:xfrm>
              <a:off x="6313028" y="886945"/>
              <a:ext cx="585108" cy="5851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800" b="0" i="0" u="none" strike="noStrike" kern="120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landers Art Sans" panose="00000500000000000000" pitchFamily="50" charset="0"/>
                </a:rPr>
                <a:t>2</a:t>
              </a:r>
            </a:p>
          </p:txBody>
        </p:sp>
      </p:grpSp>
      <p:grpSp>
        <p:nvGrpSpPr>
          <p:cNvPr id="73" name="Group 6">
            <a:extLst>
              <a:ext uri="{FF2B5EF4-FFF2-40B4-BE49-F238E27FC236}">
                <a16:creationId xmlns:a16="http://schemas.microsoft.com/office/drawing/2014/main" id="{56BFD6D4-AB55-4A1D-B935-DE773D7067CE}"/>
              </a:ext>
            </a:extLst>
          </p:cNvPr>
          <p:cNvGrpSpPr/>
          <p:nvPr userDrawn="1"/>
        </p:nvGrpSpPr>
        <p:grpSpPr>
          <a:xfrm>
            <a:off x="6720129" y="2827219"/>
            <a:ext cx="802375" cy="802375"/>
            <a:chOff x="6192828" y="774360"/>
            <a:chExt cx="802375" cy="802375"/>
          </a:xfrm>
        </p:grpSpPr>
        <p:sp>
          <p:nvSpPr>
            <p:cNvPr id="74" name="Oval 40">
              <a:extLst>
                <a:ext uri="{FF2B5EF4-FFF2-40B4-BE49-F238E27FC236}">
                  <a16:creationId xmlns:a16="http://schemas.microsoft.com/office/drawing/2014/main" id="{E43A6C7E-2786-43DF-90B0-61C412735767}"/>
                </a:ext>
              </a:extLst>
            </p:cNvPr>
            <p:cNvSpPr/>
            <p:nvPr/>
          </p:nvSpPr>
          <p:spPr>
            <a:xfrm>
              <a:off x="6192828" y="774360"/>
              <a:ext cx="802375" cy="802375"/>
            </a:xfrm>
            <a:prstGeom prst="ellipse">
              <a:avLst/>
            </a:prstGeom>
            <a:solidFill>
              <a:srgbClr val="FFFA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landers Art Sans" panose="00000500000000000000" pitchFamily="50" charset="0"/>
              </a:endParaRPr>
            </a:p>
          </p:txBody>
        </p:sp>
        <p:sp>
          <p:nvSpPr>
            <p:cNvPr id="75" name="Oval 5">
              <a:extLst>
                <a:ext uri="{FF2B5EF4-FFF2-40B4-BE49-F238E27FC236}">
                  <a16:creationId xmlns:a16="http://schemas.microsoft.com/office/drawing/2014/main" id="{16ECF1F3-944A-470F-859A-ECBC275EA7D7}"/>
                </a:ext>
              </a:extLst>
            </p:cNvPr>
            <p:cNvSpPr/>
            <p:nvPr/>
          </p:nvSpPr>
          <p:spPr>
            <a:xfrm>
              <a:off x="6313028" y="876671"/>
              <a:ext cx="585108" cy="585108"/>
            </a:xfrm>
            <a:prstGeom prst="ellipse">
              <a:avLst/>
            </a:prstGeom>
            <a:solidFill>
              <a:srgbClr val="FFE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8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Flanders Art Sans" panose="00000500000000000000" pitchFamily="50" charset="0"/>
                </a:rPr>
                <a:t>3</a:t>
              </a:r>
            </a:p>
          </p:txBody>
        </p:sp>
      </p:grpSp>
      <p:grpSp>
        <p:nvGrpSpPr>
          <p:cNvPr id="79" name="Group 52">
            <a:extLst>
              <a:ext uri="{FF2B5EF4-FFF2-40B4-BE49-F238E27FC236}">
                <a16:creationId xmlns:a16="http://schemas.microsoft.com/office/drawing/2014/main" id="{CB568262-97C0-4B26-80ED-3D2D1D24A843}"/>
              </a:ext>
            </a:extLst>
          </p:cNvPr>
          <p:cNvGrpSpPr/>
          <p:nvPr userDrawn="1"/>
        </p:nvGrpSpPr>
        <p:grpSpPr>
          <a:xfrm>
            <a:off x="6512116" y="4384338"/>
            <a:ext cx="802375" cy="802375"/>
            <a:chOff x="6192828" y="774360"/>
            <a:chExt cx="802375" cy="80237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80" name="Oval 53">
              <a:extLst>
                <a:ext uri="{FF2B5EF4-FFF2-40B4-BE49-F238E27FC236}">
                  <a16:creationId xmlns:a16="http://schemas.microsoft.com/office/drawing/2014/main" id="{E049C13E-B272-47CE-97D3-99050FC97838}"/>
                </a:ext>
              </a:extLst>
            </p:cNvPr>
            <p:cNvSpPr/>
            <p:nvPr/>
          </p:nvSpPr>
          <p:spPr>
            <a:xfrm>
              <a:off x="6192828" y="774360"/>
              <a:ext cx="802375" cy="802375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</a:schemeClr>
                </a:gs>
                <a:gs pos="97000">
                  <a:schemeClr val="bg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landers Art Sans" panose="00000500000000000000" pitchFamily="50" charset="0"/>
              </a:endParaRPr>
            </a:p>
          </p:txBody>
        </p:sp>
        <p:sp>
          <p:nvSpPr>
            <p:cNvPr id="81" name="Oval 54">
              <a:extLst>
                <a:ext uri="{FF2B5EF4-FFF2-40B4-BE49-F238E27FC236}">
                  <a16:creationId xmlns:a16="http://schemas.microsoft.com/office/drawing/2014/main" id="{7B738244-5059-4D5B-9266-70B119863B31}"/>
                </a:ext>
              </a:extLst>
            </p:cNvPr>
            <p:cNvSpPr/>
            <p:nvPr/>
          </p:nvSpPr>
          <p:spPr>
            <a:xfrm>
              <a:off x="6313028" y="886945"/>
              <a:ext cx="585108" cy="5851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800" b="0" i="0" u="none" strike="noStrike" kern="120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landers Art Sans" panose="00000500000000000000" pitchFamily="50" charset="0"/>
                </a:rPr>
                <a:t>4</a:t>
              </a:r>
            </a:p>
          </p:txBody>
        </p:sp>
      </p:grpSp>
      <p:grpSp>
        <p:nvGrpSpPr>
          <p:cNvPr id="82" name="Group 6">
            <a:extLst>
              <a:ext uri="{FF2B5EF4-FFF2-40B4-BE49-F238E27FC236}">
                <a16:creationId xmlns:a16="http://schemas.microsoft.com/office/drawing/2014/main" id="{7E76C606-EA5D-431B-9AFC-C780E209C563}"/>
              </a:ext>
            </a:extLst>
          </p:cNvPr>
          <p:cNvGrpSpPr/>
          <p:nvPr userDrawn="1"/>
        </p:nvGrpSpPr>
        <p:grpSpPr>
          <a:xfrm>
            <a:off x="5806808" y="5693714"/>
            <a:ext cx="802375" cy="802375"/>
            <a:chOff x="6192828" y="774360"/>
            <a:chExt cx="802375" cy="802375"/>
          </a:xfrm>
        </p:grpSpPr>
        <p:sp>
          <p:nvSpPr>
            <p:cNvPr id="83" name="Oval 40">
              <a:extLst>
                <a:ext uri="{FF2B5EF4-FFF2-40B4-BE49-F238E27FC236}">
                  <a16:creationId xmlns:a16="http://schemas.microsoft.com/office/drawing/2014/main" id="{BDEADA5C-51D8-4CD4-8F32-271780263D34}"/>
                </a:ext>
              </a:extLst>
            </p:cNvPr>
            <p:cNvSpPr/>
            <p:nvPr/>
          </p:nvSpPr>
          <p:spPr>
            <a:xfrm>
              <a:off x="6192828" y="774360"/>
              <a:ext cx="802375" cy="802375"/>
            </a:xfrm>
            <a:prstGeom prst="ellipse">
              <a:avLst/>
            </a:prstGeom>
            <a:solidFill>
              <a:srgbClr val="FFFA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landers Art Sans" panose="00000500000000000000" pitchFamily="50" charset="0"/>
              </a:endParaRPr>
            </a:p>
          </p:txBody>
        </p:sp>
        <p:sp>
          <p:nvSpPr>
            <p:cNvPr id="84" name="Oval 5">
              <a:extLst>
                <a:ext uri="{FF2B5EF4-FFF2-40B4-BE49-F238E27FC236}">
                  <a16:creationId xmlns:a16="http://schemas.microsoft.com/office/drawing/2014/main" id="{CD7BE29F-434B-45AB-AC8E-DC940E271497}"/>
                </a:ext>
              </a:extLst>
            </p:cNvPr>
            <p:cNvSpPr/>
            <p:nvPr/>
          </p:nvSpPr>
          <p:spPr>
            <a:xfrm>
              <a:off x="6313028" y="876671"/>
              <a:ext cx="585108" cy="585108"/>
            </a:xfrm>
            <a:prstGeom prst="ellipse">
              <a:avLst/>
            </a:prstGeom>
            <a:solidFill>
              <a:srgbClr val="FFE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8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Flanders Art Sans" panose="00000500000000000000" pitchFamily="50" charset="0"/>
                </a:rPr>
                <a:t>5</a:t>
              </a:r>
            </a:p>
          </p:txBody>
        </p:sp>
      </p:grpSp>
      <p:sp>
        <p:nvSpPr>
          <p:cNvPr id="85" name="Tijdelijke aanduiding voor tekst 3">
            <a:extLst>
              <a:ext uri="{FF2B5EF4-FFF2-40B4-BE49-F238E27FC236}">
                <a16:creationId xmlns:a16="http://schemas.microsoft.com/office/drawing/2014/main" id="{51E5964B-3871-484C-9FCF-0AAF4F2EB9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17196" y="171710"/>
            <a:ext cx="3773972" cy="30425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Autofit/>
          </a:bodyPr>
          <a:lstStyle>
            <a:lvl1pPr marL="0" indent="0">
              <a:buFontTx/>
              <a:buNone/>
              <a:defRPr lang="nl-BE" sz="1600" b="1" u="sng" cap="none" baseline="0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EB00"/>
                  </a:solidFill>
                </a:uFill>
                <a:latin typeface="Flanders Art Sans" panose="00000500000000000000" pitchFamily="50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nl-BE"/>
              <a:t>&lt;Titel&gt;</a:t>
            </a:r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</p:txBody>
      </p:sp>
      <p:sp>
        <p:nvSpPr>
          <p:cNvPr id="87" name="Tijdelijke aanduiding voor tekst 3">
            <a:extLst>
              <a:ext uri="{FF2B5EF4-FFF2-40B4-BE49-F238E27FC236}">
                <a16:creationId xmlns:a16="http://schemas.microsoft.com/office/drawing/2014/main" id="{3BCC50DB-4CCA-427D-8FB0-161B0ED644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17196" y="489126"/>
            <a:ext cx="4683142" cy="49829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Autofit/>
          </a:bodyPr>
          <a:lstStyle>
            <a:lvl1pPr marL="0" indent="0">
              <a:buFontTx/>
              <a:buNone/>
              <a:defRPr lang="nl-BE" sz="1400" b="0" dirty="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nl-BE"/>
              <a:t>&lt;Tekst&gt;</a:t>
            </a:r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</p:txBody>
      </p:sp>
      <p:sp>
        <p:nvSpPr>
          <p:cNvPr id="88" name="Tijdelijke aanduiding voor tekst 3">
            <a:extLst>
              <a:ext uri="{FF2B5EF4-FFF2-40B4-BE49-F238E27FC236}">
                <a16:creationId xmlns:a16="http://schemas.microsoft.com/office/drawing/2014/main" id="{BE4199DB-C2D2-4F24-B45D-59B9FBD81A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08858" y="1440397"/>
            <a:ext cx="3773972" cy="30425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Autofit/>
          </a:bodyPr>
          <a:lstStyle>
            <a:lvl1pPr marL="0" indent="0">
              <a:buFontTx/>
              <a:buNone/>
              <a:defRPr lang="nl-BE" sz="1600" b="1" u="sng" cap="none" baseline="0" dirty="0">
                <a:solidFill>
                  <a:schemeClr val="bg1">
                    <a:lumMod val="50000"/>
                  </a:schemeClr>
                </a:solidFill>
                <a:latin typeface="Flanders Art Sans" panose="00000500000000000000" pitchFamily="50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nl-BE"/>
              <a:t>&lt;Titel&gt;</a:t>
            </a:r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</p:txBody>
      </p:sp>
      <p:sp>
        <p:nvSpPr>
          <p:cNvPr id="89" name="Tijdelijke aanduiding voor tekst 3">
            <a:extLst>
              <a:ext uri="{FF2B5EF4-FFF2-40B4-BE49-F238E27FC236}">
                <a16:creationId xmlns:a16="http://schemas.microsoft.com/office/drawing/2014/main" id="{6F20331D-8556-44F5-9DA4-DF17CB87996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08858" y="1757813"/>
            <a:ext cx="3991480" cy="49829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Autofit/>
          </a:bodyPr>
          <a:lstStyle>
            <a:lvl1pPr marL="0" indent="0">
              <a:buFontTx/>
              <a:buNone/>
              <a:defRPr lang="nl-BE" sz="1400" b="0" dirty="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nl-BE"/>
              <a:t>&lt;Tekst&gt;</a:t>
            </a:r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</p:txBody>
      </p:sp>
      <p:sp>
        <p:nvSpPr>
          <p:cNvPr id="90" name="Tijdelijke aanduiding voor tekst 3">
            <a:extLst>
              <a:ext uri="{FF2B5EF4-FFF2-40B4-BE49-F238E27FC236}">
                <a16:creationId xmlns:a16="http://schemas.microsoft.com/office/drawing/2014/main" id="{DBC793F1-BC94-4EF4-872D-8D5D4089656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08369" y="2753472"/>
            <a:ext cx="3693780" cy="30425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Autofit/>
          </a:bodyPr>
          <a:lstStyle>
            <a:lvl1pPr marL="0" indent="0">
              <a:buFontTx/>
              <a:buNone/>
              <a:defRPr lang="nl-BE" sz="1600" b="1" u="sng" kern="1200" cap="none" baseline="0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EB00"/>
                  </a:solidFill>
                </a:uFill>
                <a:latin typeface="Flanders Art Sans" panose="00000500000000000000" pitchFamily="50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nl-BE"/>
              <a:t>&lt;Titel&gt;</a:t>
            </a:r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</p:txBody>
      </p:sp>
      <p:sp>
        <p:nvSpPr>
          <p:cNvPr id="91" name="Tijdelijke aanduiding voor tekst 3">
            <a:extLst>
              <a:ext uri="{FF2B5EF4-FFF2-40B4-BE49-F238E27FC236}">
                <a16:creationId xmlns:a16="http://schemas.microsoft.com/office/drawing/2014/main" id="{F3B3C2C8-3662-439D-A9EC-FA8B590EA0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08369" y="3070888"/>
            <a:ext cx="3891969" cy="49829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Autofit/>
          </a:bodyPr>
          <a:lstStyle>
            <a:lvl1pPr marL="0" indent="0">
              <a:buFontTx/>
              <a:buNone/>
              <a:defRPr lang="nl-BE" sz="1400" b="0" dirty="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nl-BE"/>
              <a:t>&lt;Tekst&gt;</a:t>
            </a:r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</p:txBody>
      </p:sp>
      <p:sp>
        <p:nvSpPr>
          <p:cNvPr id="92" name="Tijdelijke aanduiding voor tekst 3">
            <a:extLst>
              <a:ext uri="{FF2B5EF4-FFF2-40B4-BE49-F238E27FC236}">
                <a16:creationId xmlns:a16="http://schemas.microsoft.com/office/drawing/2014/main" id="{70747DD4-AD72-4AB5-AC62-1204A5DDE6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08858" y="4406237"/>
            <a:ext cx="3773972" cy="30425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Autofit/>
          </a:bodyPr>
          <a:lstStyle>
            <a:lvl1pPr marL="0" indent="0">
              <a:buFontTx/>
              <a:buNone/>
              <a:defRPr lang="nl-BE" sz="1600" b="1" u="sng" kern="1200" cap="none" baseline="0" dirty="0">
                <a:solidFill>
                  <a:schemeClr val="bg1">
                    <a:lumMod val="50000"/>
                  </a:schemeClr>
                </a:solidFill>
                <a:latin typeface="Flanders Art Sans" panose="00000500000000000000" pitchFamily="50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nl-BE"/>
              <a:t>&lt;Titel&gt;</a:t>
            </a:r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</p:txBody>
      </p:sp>
      <p:sp>
        <p:nvSpPr>
          <p:cNvPr id="93" name="Tijdelijke aanduiding voor tekst 3">
            <a:extLst>
              <a:ext uri="{FF2B5EF4-FFF2-40B4-BE49-F238E27FC236}">
                <a16:creationId xmlns:a16="http://schemas.microsoft.com/office/drawing/2014/main" id="{A95049DC-4064-4AB2-A02A-DF305F724E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08858" y="4723653"/>
            <a:ext cx="3991480" cy="49829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Autofit/>
          </a:bodyPr>
          <a:lstStyle>
            <a:lvl1pPr marL="0" indent="0">
              <a:buFontTx/>
              <a:buNone/>
              <a:defRPr lang="nl-BE" sz="1400" b="0" dirty="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nl-BE"/>
              <a:t>&lt;Tekst&gt;</a:t>
            </a:r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</p:txBody>
      </p:sp>
      <p:sp>
        <p:nvSpPr>
          <p:cNvPr id="94" name="Tijdelijke aanduiding voor tekst 3">
            <a:extLst>
              <a:ext uri="{FF2B5EF4-FFF2-40B4-BE49-F238E27FC236}">
                <a16:creationId xmlns:a16="http://schemas.microsoft.com/office/drawing/2014/main" id="{EBC6DE4B-B63B-49A7-B44C-9748F28FD47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17196" y="5827050"/>
            <a:ext cx="3773972" cy="30425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Autofit/>
          </a:bodyPr>
          <a:lstStyle>
            <a:lvl1pPr marL="0" indent="0">
              <a:buFontTx/>
              <a:buNone/>
              <a:defRPr lang="nl-BE" sz="1600" b="1" u="sng" kern="1200" cap="none" baseline="0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EB00"/>
                  </a:solidFill>
                </a:uFill>
                <a:latin typeface="Flanders Art Sans" panose="00000500000000000000" pitchFamily="50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nl-BE"/>
              <a:t>&lt;Titel&gt;</a:t>
            </a:r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</p:txBody>
      </p:sp>
      <p:sp>
        <p:nvSpPr>
          <p:cNvPr id="95" name="Tijdelijke aanduiding voor tekst 3">
            <a:extLst>
              <a:ext uri="{FF2B5EF4-FFF2-40B4-BE49-F238E27FC236}">
                <a16:creationId xmlns:a16="http://schemas.microsoft.com/office/drawing/2014/main" id="{20FCD6A4-268A-4318-AB46-7C5E753FCD5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17196" y="6144466"/>
            <a:ext cx="4683142" cy="49829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Autofit/>
          </a:bodyPr>
          <a:lstStyle>
            <a:lvl1pPr marL="0" indent="0">
              <a:buFontTx/>
              <a:buNone/>
              <a:defRPr lang="nl-BE" sz="1400" b="0" dirty="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nl-BE"/>
              <a:t>&lt;Tekst&gt;</a:t>
            </a:r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19407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C952D72F-22B2-4217-B5F7-9751BACFDE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67353" y="572898"/>
            <a:ext cx="8307239" cy="8504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>
                <a:latin typeface="FlandersArtSans-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&lt;Titel&gt;</a:t>
            </a:r>
          </a:p>
        </p:txBody>
      </p:sp>
      <p:sp>
        <p:nvSpPr>
          <p:cNvPr id="7" name="Tijdelijke aanduiding voor tabel 6">
            <a:extLst>
              <a:ext uri="{FF2B5EF4-FFF2-40B4-BE49-F238E27FC236}">
                <a16:creationId xmlns:a16="http://schemas.microsoft.com/office/drawing/2014/main" id="{1FA7BAD3-F975-4205-AA58-4F6D2272EED2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366838" y="1708150"/>
            <a:ext cx="10148887" cy="33988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latin typeface="FlandersArtSans-Medium" panose="00000600000000000000" pitchFamily="2" charset="0"/>
              </a:defRPr>
            </a:lvl1pPr>
          </a:lstStyle>
          <a:p>
            <a:endParaRPr lang="nl-BE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314C83C5-C668-4F3F-A39C-09985523913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366838" y="5391779"/>
            <a:ext cx="10148886" cy="112116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Autofit/>
          </a:bodyPr>
          <a:lstStyle>
            <a:lvl1pPr marL="0" indent="0" algn="l">
              <a:buFontTx/>
              <a:buNone/>
              <a:defRPr lang="nl-BE" sz="1400" b="0" dirty="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nl-BE"/>
              <a:t>&lt;Tekst&gt;</a:t>
            </a:r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  <a:p>
            <a:pPr lvl="0">
              <a:lnSpc>
                <a:spcPct val="100000"/>
              </a:lnSpc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72060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8482B1CE-DA60-453B-AD25-B5EEA8CF87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8025" y="404813"/>
            <a:ext cx="10807700" cy="6081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8476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FA7CF153-980A-4D37-BD83-5F0AD1401E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0925" y="1000124"/>
            <a:ext cx="9167813" cy="646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highlight>
                  <a:srgbClr val="C0C0C0"/>
                </a:highlight>
                <a:latin typeface="FlandersArtSans-Bold" panose="00000800000000000000" pitchFamily="2" charset="0"/>
              </a:defRPr>
            </a:lvl1pPr>
          </a:lstStyle>
          <a:p>
            <a:pPr lvl="0"/>
            <a:r>
              <a:rPr lang="nl-BE"/>
              <a:t>&lt;Inhoud/ Programma&gt; 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F21F35F-BA0D-444C-8B04-1FAB84CFA7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0925" y="2486315"/>
            <a:ext cx="7223759" cy="1346200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0"/>
              </a:spcBef>
              <a:buFont typeface="Wingdings 3" panose="05040102010807070707" pitchFamily="18" charset="2"/>
              <a:buChar char="}"/>
              <a:defRPr sz="2200">
                <a:latin typeface="FlandersArtSans-Regular" panose="00000500000000000000" pitchFamily="2" charset="0"/>
              </a:defRPr>
            </a:lvl1pPr>
            <a:lvl2pPr marL="685800" indent="-228600">
              <a:buClr>
                <a:schemeClr val="bg1">
                  <a:lumMod val="65000"/>
                </a:schemeClr>
              </a:buClr>
              <a:buFont typeface="Calibri" panose="020F0502020204030204" pitchFamily="34" charset="0"/>
              <a:buChar char="×"/>
              <a:defRPr sz="2000">
                <a:solidFill>
                  <a:schemeClr val="bg1">
                    <a:lumMod val="65000"/>
                  </a:schemeClr>
                </a:solidFill>
                <a:latin typeface="FlandersArtSans-Regular" panose="00000500000000000000" pitchFamily="2" charset="0"/>
              </a:defRPr>
            </a:lvl2pPr>
          </a:lstStyle>
          <a:p>
            <a:pPr lvl="0"/>
            <a:r>
              <a:rPr lang="nl-BE"/>
              <a:t>&lt;opsomming 1&gt;</a:t>
            </a:r>
          </a:p>
          <a:p>
            <a:pPr lvl="0"/>
            <a:r>
              <a:rPr lang="nl-BE"/>
              <a:t>&lt;opsomming 2&gt;</a:t>
            </a:r>
          </a:p>
          <a:p>
            <a:pPr lvl="0"/>
            <a:r>
              <a:rPr lang="nl-BE"/>
              <a:t>&lt;opsomming 3&gt;</a:t>
            </a:r>
          </a:p>
          <a:p>
            <a:pPr lvl="1"/>
            <a:r>
              <a:rPr lang="nl-BE"/>
              <a:t>Opsomming 3.1</a:t>
            </a:r>
          </a:p>
          <a:p>
            <a:pPr lvl="1"/>
            <a:endParaRPr lang="nl-BE"/>
          </a:p>
          <a:p>
            <a:pPr lvl="0"/>
            <a:r>
              <a:rPr lang="nl-BE"/>
              <a:t>…</a:t>
            </a:r>
          </a:p>
          <a:p>
            <a:pPr lvl="0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4356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7">
            <a:extLst>
              <a:ext uri="{FF2B5EF4-FFF2-40B4-BE49-F238E27FC236}">
                <a16:creationId xmlns:a16="http://schemas.microsoft.com/office/drawing/2014/main" id="{8B6BC719-6CDC-4A82-A0D0-8BA533496A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0925" y="3721557"/>
            <a:ext cx="5943484" cy="11806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&lt;Tekst&gt;tekst&gt;tekst&gt;tekst&gt;tekst&gt;</a:t>
            </a:r>
            <a:br>
              <a:rPr lang="nl-BE"/>
            </a:br>
            <a:r>
              <a:rPr lang="nl-BE"/>
              <a:t>Tekst&gt;tekst&gt;tekst&gt;tekst&gt;tekst&gt;tekst&gt;</a:t>
            </a:r>
            <a:br>
              <a:rPr lang="nl-BE"/>
            </a:br>
            <a:r>
              <a:rPr lang="nl-BE"/>
              <a:t>Tekst&gt;tekst&gt;</a:t>
            </a:r>
          </a:p>
          <a:p>
            <a:pPr lvl="0"/>
            <a:endParaRPr lang="nl-BE"/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2F13AC25-8DC6-492D-9163-E58C89625D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0925" y="2955352"/>
            <a:ext cx="8603673" cy="7662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&lt;Titel&gt;</a:t>
            </a:r>
          </a:p>
        </p:txBody>
      </p:sp>
    </p:spTree>
    <p:extLst>
      <p:ext uri="{BB962C8B-B14F-4D97-AF65-F5344CB8AC3E}">
        <p14:creationId xmlns:p14="http://schemas.microsoft.com/office/powerpoint/2010/main" val="2641394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30C795C-1DB7-41E3-91CE-A398A4F5E8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0925" y="1000124"/>
            <a:ext cx="9167813" cy="646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landersArtSans-Bold" panose="00000800000000000000" pitchFamily="2" charset="0"/>
              </a:defRPr>
            </a:lvl1pPr>
          </a:lstStyle>
          <a:p>
            <a:pPr lvl="0"/>
            <a:r>
              <a:rPr lang="nl-BE"/>
              <a:t>&lt;Tussentitel&gt; </a:t>
            </a:r>
          </a:p>
        </p:txBody>
      </p:sp>
      <p:sp>
        <p:nvSpPr>
          <p:cNvPr id="4" name="Tijdelijke aanduiding voor tekst 4">
            <a:extLst>
              <a:ext uri="{FF2B5EF4-FFF2-40B4-BE49-F238E27FC236}">
                <a16:creationId xmlns:a16="http://schemas.microsoft.com/office/drawing/2014/main" id="{18CF87C6-08F6-45DD-B896-262BA6978F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0925" y="2120453"/>
            <a:ext cx="7223759" cy="2255736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600"/>
              </a:spcBef>
              <a:spcAft>
                <a:spcPts val="600"/>
              </a:spcAft>
              <a:buFont typeface="Wingdings 3" panose="05040102010807070707" pitchFamily="18" charset="2"/>
              <a:buChar char="}"/>
              <a:defRPr sz="2200">
                <a:latin typeface="FlandersArtSans-Regular" panose="00000500000000000000" pitchFamily="2" charset="0"/>
              </a:defRPr>
            </a:lvl1pPr>
            <a:lvl2pPr marL="685800" indent="-228600">
              <a:spcBef>
                <a:spcPts val="6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Calibri" panose="020F0502020204030204" pitchFamily="34" charset="0"/>
              <a:buChar char="×"/>
              <a:defRPr sz="2000">
                <a:solidFill>
                  <a:schemeClr val="bg1">
                    <a:lumMod val="65000"/>
                  </a:schemeClr>
                </a:solidFill>
                <a:latin typeface="FlandersArtSans-Regular" panose="00000500000000000000" pitchFamily="2" charset="0"/>
              </a:defRPr>
            </a:lvl2pPr>
          </a:lstStyle>
          <a:p>
            <a:pPr lvl="0"/>
            <a:r>
              <a:rPr lang="nl-BE"/>
              <a:t>&lt;opsomming 1&gt;</a:t>
            </a:r>
          </a:p>
          <a:p>
            <a:pPr lvl="0"/>
            <a:r>
              <a:rPr lang="nl-BE"/>
              <a:t>&lt;opsomming 2&gt;</a:t>
            </a:r>
          </a:p>
          <a:p>
            <a:pPr lvl="0"/>
            <a:r>
              <a:rPr lang="nl-BE"/>
              <a:t>&lt;opsomming 3&gt;</a:t>
            </a:r>
          </a:p>
          <a:p>
            <a:pPr lvl="1"/>
            <a:r>
              <a:rPr lang="nl-BE"/>
              <a:t>Opsomming 3.1</a:t>
            </a:r>
          </a:p>
          <a:p>
            <a:pPr lvl="0"/>
            <a:r>
              <a:rPr lang="nl-BE"/>
              <a:t>&lt;opsomming 4&gt;</a:t>
            </a:r>
          </a:p>
          <a:p>
            <a:pPr lvl="0"/>
            <a:endParaRPr lang="nl-BE"/>
          </a:p>
          <a:p>
            <a:pPr lvl="0"/>
            <a:endParaRPr lang="nl-BE"/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458DD244-8364-49AD-872D-4BD4F1654E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0925" y="4816313"/>
            <a:ext cx="7005694" cy="11764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&lt;tekst&gt;tekst&gt;tekst&gt;tekst&gt;tekst&gt; tekst&gt;tekst&gt; tekst&gt;tekst&gt;</a:t>
            </a:r>
            <a:br>
              <a:rPr lang="nl-BE"/>
            </a:br>
            <a:r>
              <a:rPr lang="nl-BE"/>
              <a:t>Tekst&gt;tekst&gt;tekst&gt;tekst&gt;tekst&gt;tekst&gt;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4EA20F58-9287-4722-8DBA-9F0DA455FB34}"/>
              </a:ext>
            </a:extLst>
          </p:cNvPr>
          <p:cNvCxnSpPr>
            <a:cxnSpLocks/>
          </p:cNvCxnSpPr>
          <p:nvPr userDrawn="1"/>
        </p:nvCxnSpPr>
        <p:spPr>
          <a:xfrm>
            <a:off x="1435400" y="1466850"/>
            <a:ext cx="1069675" cy="0"/>
          </a:xfrm>
          <a:prstGeom prst="line">
            <a:avLst/>
          </a:prstGeom>
          <a:ln w="69850">
            <a:solidFill>
              <a:srgbClr val="FFE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869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30C795C-1DB7-41E3-91CE-A398A4F5E8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0925" y="1000124"/>
            <a:ext cx="9167813" cy="646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FlandersArtSans-Bold" panose="00000800000000000000" pitchFamily="2" charset="0"/>
              </a:defRPr>
            </a:lvl1pPr>
          </a:lstStyle>
          <a:p>
            <a:pPr lvl="0"/>
            <a:r>
              <a:rPr lang="nl-BE"/>
              <a:t>&lt;Tussentitel&gt; </a:t>
            </a:r>
          </a:p>
        </p:txBody>
      </p:sp>
      <p:sp>
        <p:nvSpPr>
          <p:cNvPr id="4" name="Tijdelijke aanduiding voor tekst 4">
            <a:extLst>
              <a:ext uri="{FF2B5EF4-FFF2-40B4-BE49-F238E27FC236}">
                <a16:creationId xmlns:a16="http://schemas.microsoft.com/office/drawing/2014/main" id="{18CF87C6-08F6-45DD-B896-262BA6978F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0925" y="2120453"/>
            <a:ext cx="7223759" cy="2255736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600"/>
              </a:spcBef>
              <a:spcAft>
                <a:spcPts val="600"/>
              </a:spcAft>
              <a:buFont typeface="Wingdings 3" panose="05040102010807070707" pitchFamily="18" charset="2"/>
              <a:buChar char="}"/>
              <a:defRPr sz="2200">
                <a:latin typeface="FlandersArtSans-Regular" panose="00000500000000000000" pitchFamily="2" charset="0"/>
              </a:defRPr>
            </a:lvl1pPr>
            <a:lvl2pPr marL="685800" indent="-228600">
              <a:spcBef>
                <a:spcPts val="6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Calibri" panose="020F0502020204030204" pitchFamily="34" charset="0"/>
              <a:buChar char="×"/>
              <a:defRPr sz="2000">
                <a:solidFill>
                  <a:schemeClr val="bg1">
                    <a:lumMod val="65000"/>
                  </a:schemeClr>
                </a:solidFill>
                <a:latin typeface="FlandersArtSans-Regular" panose="00000500000000000000" pitchFamily="2" charset="0"/>
              </a:defRPr>
            </a:lvl2pPr>
          </a:lstStyle>
          <a:p>
            <a:pPr lvl="0"/>
            <a:r>
              <a:rPr lang="nl-BE"/>
              <a:t>&lt;opsomming 1&gt;</a:t>
            </a:r>
          </a:p>
          <a:p>
            <a:pPr lvl="0"/>
            <a:r>
              <a:rPr lang="nl-BE"/>
              <a:t>&lt;opsomming 2&gt;</a:t>
            </a:r>
          </a:p>
          <a:p>
            <a:pPr lvl="0"/>
            <a:r>
              <a:rPr lang="nl-BE"/>
              <a:t>&lt;opsomming 3&gt;</a:t>
            </a:r>
          </a:p>
          <a:p>
            <a:pPr lvl="1"/>
            <a:r>
              <a:rPr lang="nl-BE"/>
              <a:t>Opsomming 3.1</a:t>
            </a:r>
          </a:p>
          <a:p>
            <a:pPr lvl="0"/>
            <a:r>
              <a:rPr lang="nl-BE"/>
              <a:t>&lt;opsomming 4&gt;</a:t>
            </a:r>
          </a:p>
          <a:p>
            <a:pPr lvl="0"/>
            <a:endParaRPr lang="nl-BE"/>
          </a:p>
          <a:p>
            <a:pPr lvl="0"/>
            <a:endParaRPr lang="nl-BE"/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458DD244-8364-49AD-872D-4BD4F1654E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0925" y="4816313"/>
            <a:ext cx="7005694" cy="11764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&lt;tekst&gt;tekst&gt;tekst&gt;tekst&gt;tekst&gt; tekst&gt;tekst&gt; tekst&gt;tekst&gt;</a:t>
            </a:r>
            <a:br>
              <a:rPr lang="nl-BE"/>
            </a:br>
            <a:r>
              <a:rPr lang="nl-BE"/>
              <a:t>Tekst&gt;tekst&gt;tekst&gt;tekst&gt;tekst&gt;tekst&gt;</a:t>
            </a:r>
          </a:p>
        </p:txBody>
      </p:sp>
    </p:spTree>
    <p:extLst>
      <p:ext uri="{BB962C8B-B14F-4D97-AF65-F5344CB8AC3E}">
        <p14:creationId xmlns:p14="http://schemas.microsoft.com/office/powerpoint/2010/main" val="1808856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9" Type="http://schemas.openxmlformats.org/officeDocument/2006/relationships/image" Target="../media/image3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6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E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95802D0C-731E-4380-87FF-D06D94894F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775" y="281656"/>
            <a:ext cx="1362075" cy="628297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A546759-F04F-4508-AE38-8B895204A8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397685"/>
            <a:ext cx="1630683" cy="39624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8626521-7E46-4AFD-ACAA-44CD8A59AF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08"/>
          <a:stretch/>
        </p:blipFill>
        <p:spPr>
          <a:xfrm>
            <a:off x="0" y="6103161"/>
            <a:ext cx="12192000" cy="75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3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64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8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CCAA4672-E5F8-4332-BA08-5935A11A8CC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775" y="281656"/>
            <a:ext cx="1362075" cy="62829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B9893131-6C54-49F1-8682-855C11B9DCD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397685"/>
            <a:ext cx="1630683" cy="396241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A27DCEA6-A374-4DC0-94B5-7099F04C5C80}"/>
              </a:ext>
            </a:extLst>
          </p:cNvPr>
          <p:cNvSpPr/>
          <p:nvPr userDrawn="1"/>
        </p:nvSpPr>
        <p:spPr>
          <a:xfrm>
            <a:off x="0" y="6103160"/>
            <a:ext cx="12192000" cy="754839"/>
          </a:xfrm>
          <a:prstGeom prst="rect">
            <a:avLst/>
          </a:prstGeom>
          <a:solidFill>
            <a:srgbClr val="2BC5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3B5AF7F7-6DD8-445C-A2B5-93F7F4DC12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08"/>
          <a:stretch/>
        </p:blipFill>
        <p:spPr>
          <a:xfrm>
            <a:off x="0" y="6111492"/>
            <a:ext cx="12192000" cy="75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8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80" r:id="rId2"/>
    <p:sldLayoutId id="2147483761" r:id="rId3"/>
    <p:sldLayoutId id="2147483762" r:id="rId4"/>
    <p:sldLayoutId id="214748376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51574427-39F0-499A-B2BA-416FA8EC44DA}"/>
              </a:ext>
            </a:extLst>
          </p:cNvPr>
          <p:cNvSpPr/>
          <p:nvPr userDrawn="1"/>
        </p:nvSpPr>
        <p:spPr>
          <a:xfrm>
            <a:off x="0" y="0"/>
            <a:ext cx="370936" cy="3053751"/>
          </a:xfrm>
          <a:prstGeom prst="rect">
            <a:avLst/>
          </a:prstGeom>
          <a:solidFill>
            <a:srgbClr val="FFE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9524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971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E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B59547F-2FDC-484E-9651-90E2365E1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08"/>
          <a:stretch/>
        </p:blipFill>
        <p:spPr>
          <a:xfrm>
            <a:off x="0" y="6103161"/>
            <a:ext cx="12192000" cy="75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3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AEED46A-E9F7-472D-8A7B-2C50B9759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08"/>
          <a:stretch/>
        </p:blipFill>
        <p:spPr>
          <a:xfrm>
            <a:off x="0" y="6103161"/>
            <a:ext cx="12192000" cy="75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7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37" r:id="rId2"/>
    <p:sldLayoutId id="2147483728" r:id="rId3"/>
    <p:sldLayoutId id="2147483738" r:id="rId4"/>
    <p:sldLayoutId id="2147483733" r:id="rId5"/>
    <p:sldLayoutId id="214748373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5E004D17-0BB3-4CB7-8901-6785156781BF}"/>
              </a:ext>
            </a:extLst>
          </p:cNvPr>
          <p:cNvSpPr/>
          <p:nvPr userDrawn="1"/>
        </p:nvSpPr>
        <p:spPr>
          <a:xfrm>
            <a:off x="11515725" y="0"/>
            <a:ext cx="676275" cy="6858000"/>
          </a:xfrm>
          <a:prstGeom prst="rect">
            <a:avLst/>
          </a:prstGeom>
          <a:solidFill>
            <a:srgbClr val="FFE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02D5BB3-0F78-4551-9DC4-E6BDC63AA6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0" t="90580" r="20862" b="957"/>
          <a:stretch/>
        </p:blipFill>
        <p:spPr>
          <a:xfrm rot="16200000">
            <a:off x="9282113" y="2681289"/>
            <a:ext cx="4124327" cy="169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87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40" r:id="rId2"/>
    <p:sldLayoutId id="2147483731" r:id="rId3"/>
    <p:sldLayoutId id="214748374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8A55F3F3-0C40-4E47-A534-73AD54CCB0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08" r="20078"/>
          <a:stretch/>
        </p:blipFill>
        <p:spPr>
          <a:xfrm>
            <a:off x="0" y="6103161"/>
            <a:ext cx="9744075" cy="754839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FD06B0F1-9248-45FF-A3CC-81715AD10DA7}"/>
              </a:ext>
            </a:extLst>
          </p:cNvPr>
          <p:cNvSpPr/>
          <p:nvPr userDrawn="1"/>
        </p:nvSpPr>
        <p:spPr>
          <a:xfrm>
            <a:off x="11515725" y="0"/>
            <a:ext cx="67627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C32DB58-2D6A-430C-9791-CFDBBC0B8784}"/>
              </a:ext>
            </a:extLst>
          </p:cNvPr>
          <p:cNvSpPr/>
          <p:nvPr userDrawn="1"/>
        </p:nvSpPr>
        <p:spPr>
          <a:xfrm>
            <a:off x="11515724" y="0"/>
            <a:ext cx="676275" cy="6858000"/>
          </a:xfrm>
          <a:prstGeom prst="rect">
            <a:avLst/>
          </a:prstGeom>
          <a:solidFill>
            <a:srgbClr val="FFE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846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42" r:id="rId2"/>
    <p:sldLayoutId id="2147483709" r:id="rId3"/>
    <p:sldLayoutId id="2147483743" r:id="rId4"/>
    <p:sldLayoutId id="2147483668" r:id="rId5"/>
    <p:sldLayoutId id="2147483744" r:id="rId6"/>
    <p:sldLayoutId id="2147483670" r:id="rId7"/>
    <p:sldLayoutId id="2147483745" r:id="rId8"/>
    <p:sldLayoutId id="2147483686" r:id="rId9"/>
    <p:sldLayoutId id="2147483746" r:id="rId10"/>
    <p:sldLayoutId id="2147483687" r:id="rId11"/>
    <p:sldLayoutId id="2147483747" r:id="rId12"/>
    <p:sldLayoutId id="2147483685" r:id="rId13"/>
    <p:sldLayoutId id="2147483748" r:id="rId14"/>
    <p:sldLayoutId id="2147483732" r:id="rId15"/>
    <p:sldLayoutId id="214748374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CA8222DA-AB59-4781-9664-533B832F33D8}"/>
              </a:ext>
            </a:extLst>
          </p:cNvPr>
          <p:cNvSpPr/>
          <p:nvPr userDrawn="1"/>
        </p:nvSpPr>
        <p:spPr>
          <a:xfrm>
            <a:off x="11515725" y="0"/>
            <a:ext cx="676275" cy="6858000"/>
          </a:xfrm>
          <a:prstGeom prst="rect">
            <a:avLst/>
          </a:prstGeom>
          <a:solidFill>
            <a:srgbClr val="FFE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FC9BE61-7830-40BA-B331-C79AC67D33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89" t="90580" r="20862" b="4394"/>
          <a:stretch/>
        </p:blipFill>
        <p:spPr>
          <a:xfrm rot="16200000">
            <a:off x="-761466" y="2053652"/>
            <a:ext cx="2529799" cy="100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37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5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DFEF69C9-E1FF-41C8-A9A2-EFBCE84ED080}"/>
              </a:ext>
            </a:extLst>
          </p:cNvPr>
          <p:cNvSpPr/>
          <p:nvPr userDrawn="1"/>
        </p:nvSpPr>
        <p:spPr>
          <a:xfrm>
            <a:off x="0" y="0"/>
            <a:ext cx="67627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22510B06-D7C1-406D-BDB9-95B6E989308E}"/>
              </a:ext>
            </a:extLst>
          </p:cNvPr>
          <p:cNvSpPr/>
          <p:nvPr userDrawn="1"/>
        </p:nvSpPr>
        <p:spPr>
          <a:xfrm>
            <a:off x="-1" y="0"/>
            <a:ext cx="676275" cy="6858000"/>
          </a:xfrm>
          <a:prstGeom prst="rect">
            <a:avLst/>
          </a:prstGeom>
          <a:solidFill>
            <a:srgbClr val="FFE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960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5" r:id="rId2"/>
    <p:sldLayoutId id="2147483736" r:id="rId3"/>
    <p:sldLayoutId id="214748375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4FD6231E-9BF4-4579-BD86-0800FA8F20E9}"/>
              </a:ext>
            </a:extLst>
          </p:cNvPr>
          <p:cNvSpPr/>
          <p:nvPr userDrawn="1"/>
        </p:nvSpPr>
        <p:spPr>
          <a:xfrm>
            <a:off x="11515725" y="0"/>
            <a:ext cx="676275" cy="6858000"/>
          </a:xfrm>
          <a:prstGeom prst="rect">
            <a:avLst/>
          </a:prstGeom>
          <a:solidFill>
            <a:srgbClr val="FFE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032984D-A027-42BF-91E5-CE0EA3ABB5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0" t="90580" r="20862" b="957"/>
          <a:stretch/>
        </p:blipFill>
        <p:spPr>
          <a:xfrm rot="16200000">
            <a:off x="9282113" y="2681289"/>
            <a:ext cx="4124327" cy="1695447"/>
          </a:xfrm>
          <a:prstGeom prst="rect">
            <a:avLst/>
          </a:prstGeom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0DC6C20F-6453-43A6-9461-C51B1573AC53}"/>
              </a:ext>
            </a:extLst>
          </p:cNvPr>
          <p:cNvGrpSpPr/>
          <p:nvPr userDrawn="1"/>
        </p:nvGrpSpPr>
        <p:grpSpPr>
          <a:xfrm>
            <a:off x="4479533" y="2117706"/>
            <a:ext cx="2609636" cy="2822612"/>
            <a:chOff x="1438382" y="1179173"/>
            <a:chExt cx="2609636" cy="2822612"/>
          </a:xfrm>
        </p:grpSpPr>
        <p:sp>
          <p:nvSpPr>
            <p:cNvPr id="4" name="Ovaal 3">
              <a:extLst>
                <a:ext uri="{FF2B5EF4-FFF2-40B4-BE49-F238E27FC236}">
                  <a16:creationId xmlns:a16="http://schemas.microsoft.com/office/drawing/2014/main" id="{8C76544E-EB18-447E-8530-F57992DDFC44}"/>
                </a:ext>
              </a:extLst>
            </p:cNvPr>
            <p:cNvSpPr/>
            <p:nvPr userDrawn="1"/>
          </p:nvSpPr>
          <p:spPr>
            <a:xfrm>
              <a:off x="1438382" y="1179173"/>
              <a:ext cx="2609636" cy="2642814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FFE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9600">
                <a:ln>
                  <a:solidFill>
                    <a:srgbClr val="FFEB00"/>
                  </a:solidFill>
                </a:ln>
                <a:solidFill>
                  <a:schemeClr val="tx1"/>
                </a:solidFill>
                <a:latin typeface="FlandersArtSans-Medium" panose="00000600000000000000" pitchFamily="2" charset="0"/>
              </a:endParaRPr>
            </a:p>
          </p:txBody>
        </p:sp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FDB84693-1996-40F1-AAAA-DC0C0CDAD6B0}"/>
                </a:ext>
              </a:extLst>
            </p:cNvPr>
            <p:cNvSpPr/>
            <p:nvPr userDrawn="1"/>
          </p:nvSpPr>
          <p:spPr>
            <a:xfrm>
              <a:off x="2157574" y="3642189"/>
              <a:ext cx="1160980" cy="35959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fr-BE" sz="1900">
                  <a:solidFill>
                    <a:srgbClr val="FFEB00"/>
                  </a:solidFill>
                  <a:latin typeface="FlandersArtSans-Medium" panose="00000600000000000000" pitchFamily="2" charset="0"/>
                </a:rPr>
                <a:t>VRAGEN?</a:t>
              </a:r>
            </a:p>
          </p:txBody>
        </p:sp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E04FAD23-3C22-4E09-B930-9F383FCB9B78}"/>
                </a:ext>
              </a:extLst>
            </p:cNvPr>
            <p:cNvSpPr txBox="1"/>
            <p:nvPr userDrawn="1"/>
          </p:nvSpPr>
          <p:spPr>
            <a:xfrm>
              <a:off x="2214286" y="1300251"/>
              <a:ext cx="1469000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fr-BE" sz="15000" b="0">
                  <a:latin typeface="FlandersArtSerif-Light" panose="00000400000000000000" pitchFamily="2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387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4AA62AE5-2897-4381-B00C-829A80391E0F}"/>
              </a:ext>
            </a:extLst>
          </p:cNvPr>
          <p:cNvGrpSpPr/>
          <p:nvPr userDrawn="1"/>
        </p:nvGrpSpPr>
        <p:grpSpPr>
          <a:xfrm>
            <a:off x="0" y="0"/>
            <a:ext cx="3606213" cy="6858001"/>
            <a:chOff x="0" y="0"/>
            <a:chExt cx="3606213" cy="6858001"/>
          </a:xfrm>
          <a:solidFill>
            <a:srgbClr val="FFEB00"/>
          </a:solidFill>
        </p:grpSpPr>
        <p:sp>
          <p:nvSpPr>
            <p:cNvPr id="5" name="Stroomdiagram: Beslissing 4">
              <a:extLst>
                <a:ext uri="{FF2B5EF4-FFF2-40B4-BE49-F238E27FC236}">
                  <a16:creationId xmlns:a16="http://schemas.microsoft.com/office/drawing/2014/main" id="{728B17D4-63CA-43CB-9242-F4C387B16C9C}"/>
                </a:ext>
              </a:extLst>
            </p:cNvPr>
            <p:cNvSpPr/>
            <p:nvPr userDrawn="1"/>
          </p:nvSpPr>
          <p:spPr>
            <a:xfrm>
              <a:off x="0" y="1"/>
              <a:ext cx="3606213" cy="6858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9538"/>
                <a:gd name="connsiteY0" fmla="*/ 5015 h 10000"/>
                <a:gd name="connsiteX1" fmla="*/ 4538 w 9538"/>
                <a:gd name="connsiteY1" fmla="*/ 0 h 10000"/>
                <a:gd name="connsiteX2" fmla="*/ 9538 w 9538"/>
                <a:gd name="connsiteY2" fmla="*/ 5000 h 10000"/>
                <a:gd name="connsiteX3" fmla="*/ 4538 w 9538"/>
                <a:gd name="connsiteY3" fmla="*/ 10000 h 10000"/>
                <a:gd name="connsiteX4" fmla="*/ 0 w 9538"/>
                <a:gd name="connsiteY4" fmla="*/ 5015 h 10000"/>
                <a:gd name="connsiteX0" fmla="*/ 0 w 10000"/>
                <a:gd name="connsiteY0" fmla="*/ 5015 h 10000"/>
                <a:gd name="connsiteX1" fmla="*/ 4758 w 10000"/>
                <a:gd name="connsiteY1" fmla="*/ 0 h 10000"/>
                <a:gd name="connsiteX2" fmla="*/ 10000 w 10000"/>
                <a:gd name="connsiteY2" fmla="*/ 5000 h 10000"/>
                <a:gd name="connsiteX3" fmla="*/ 4758 w 10000"/>
                <a:gd name="connsiteY3" fmla="*/ 10000 h 10000"/>
                <a:gd name="connsiteX4" fmla="*/ 0 w 10000"/>
                <a:gd name="connsiteY4" fmla="*/ 5015 h 10000"/>
                <a:gd name="connsiteX0" fmla="*/ 0 w 10000"/>
                <a:gd name="connsiteY0" fmla="*/ 5015 h 9898"/>
                <a:gd name="connsiteX1" fmla="*/ 4758 w 10000"/>
                <a:gd name="connsiteY1" fmla="*/ 0 h 9898"/>
                <a:gd name="connsiteX2" fmla="*/ 10000 w 10000"/>
                <a:gd name="connsiteY2" fmla="*/ 5000 h 9898"/>
                <a:gd name="connsiteX3" fmla="*/ 4815 w 10000"/>
                <a:gd name="connsiteY3" fmla="*/ 9898 h 9898"/>
                <a:gd name="connsiteX4" fmla="*/ 0 w 10000"/>
                <a:gd name="connsiteY4" fmla="*/ 5015 h 9898"/>
                <a:gd name="connsiteX0" fmla="*/ 0 w 10000"/>
                <a:gd name="connsiteY0" fmla="*/ 5067 h 10000"/>
                <a:gd name="connsiteX1" fmla="*/ 4758 w 10000"/>
                <a:gd name="connsiteY1" fmla="*/ 0 h 10000"/>
                <a:gd name="connsiteX2" fmla="*/ 10000 w 10000"/>
                <a:gd name="connsiteY2" fmla="*/ 5052 h 10000"/>
                <a:gd name="connsiteX3" fmla="*/ 4815 w 10000"/>
                <a:gd name="connsiteY3" fmla="*/ 10000 h 10000"/>
                <a:gd name="connsiteX4" fmla="*/ 0 w 10000"/>
                <a:gd name="connsiteY4" fmla="*/ 5067 h 10000"/>
                <a:gd name="connsiteX0" fmla="*/ 0 w 10000"/>
                <a:gd name="connsiteY0" fmla="*/ 4993 h 9926"/>
                <a:gd name="connsiteX1" fmla="*/ 4872 w 10000"/>
                <a:gd name="connsiteY1" fmla="*/ 0 h 9926"/>
                <a:gd name="connsiteX2" fmla="*/ 10000 w 10000"/>
                <a:gd name="connsiteY2" fmla="*/ 4978 h 9926"/>
                <a:gd name="connsiteX3" fmla="*/ 4815 w 10000"/>
                <a:gd name="connsiteY3" fmla="*/ 9926 h 9926"/>
                <a:gd name="connsiteX4" fmla="*/ 0 w 10000"/>
                <a:gd name="connsiteY4" fmla="*/ 4993 h 9926"/>
                <a:gd name="connsiteX0" fmla="*/ 0 w 10000"/>
                <a:gd name="connsiteY0" fmla="*/ 4971 h 9941"/>
                <a:gd name="connsiteX1" fmla="*/ 4872 w 10000"/>
                <a:gd name="connsiteY1" fmla="*/ 0 h 9941"/>
                <a:gd name="connsiteX2" fmla="*/ 10000 w 10000"/>
                <a:gd name="connsiteY2" fmla="*/ 4956 h 9941"/>
                <a:gd name="connsiteX3" fmla="*/ 4815 w 10000"/>
                <a:gd name="connsiteY3" fmla="*/ 9941 h 9941"/>
                <a:gd name="connsiteX4" fmla="*/ 0 w 10000"/>
                <a:gd name="connsiteY4" fmla="*/ 4971 h 9941"/>
                <a:gd name="connsiteX0" fmla="*/ 0 w 10000"/>
                <a:gd name="connsiteY0" fmla="*/ 5031 h 10030"/>
                <a:gd name="connsiteX1" fmla="*/ 4815 w 10000"/>
                <a:gd name="connsiteY1" fmla="*/ 0 h 10030"/>
                <a:gd name="connsiteX2" fmla="*/ 10000 w 10000"/>
                <a:gd name="connsiteY2" fmla="*/ 5015 h 10030"/>
                <a:gd name="connsiteX3" fmla="*/ 4815 w 10000"/>
                <a:gd name="connsiteY3" fmla="*/ 10030 h 10030"/>
                <a:gd name="connsiteX4" fmla="*/ 0 w 10000"/>
                <a:gd name="connsiteY4" fmla="*/ 5031 h 1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30">
                  <a:moveTo>
                    <a:pt x="0" y="5031"/>
                  </a:moveTo>
                  <a:lnTo>
                    <a:pt x="4815" y="0"/>
                  </a:lnTo>
                  <a:lnTo>
                    <a:pt x="10000" y="5015"/>
                  </a:lnTo>
                  <a:cubicBezTo>
                    <a:pt x="8272" y="6686"/>
                    <a:pt x="6002" y="8821"/>
                    <a:pt x="4815" y="10030"/>
                  </a:cubicBezTo>
                  <a:lnTo>
                    <a:pt x="0" y="503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ln>
                  <a:solidFill>
                    <a:srgbClr val="FFFD00"/>
                  </a:solidFill>
                </a:ln>
              </a:endParaRPr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3AC0CFB4-2278-4A2F-9D8A-B233AC5EA52B}"/>
                </a:ext>
              </a:extLst>
            </p:cNvPr>
            <p:cNvSpPr/>
            <p:nvPr userDrawn="1"/>
          </p:nvSpPr>
          <p:spPr>
            <a:xfrm>
              <a:off x="0" y="0"/>
              <a:ext cx="1715784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ln>
                  <a:solidFill>
                    <a:srgbClr val="FFFD00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209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52" r:id="rId2"/>
    <p:sldLayoutId id="2147483690" r:id="rId3"/>
    <p:sldLayoutId id="2147483753" r:id="rId4"/>
    <p:sldLayoutId id="2147483734" r:id="rId5"/>
    <p:sldLayoutId id="2147483754" r:id="rId6"/>
    <p:sldLayoutId id="214748378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rwatch.co.za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4D1CEBE-2B87-4BF5-AF9E-0B4C887CF2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30400" y="1869505"/>
            <a:ext cx="9796162" cy="1033462"/>
          </a:xfrm>
        </p:spPr>
        <p:txBody>
          <a:bodyPr/>
          <a:lstStyle/>
          <a:p>
            <a:pPr rtl="0"/>
            <a:r>
              <a:rPr lang="fr-BE" sz="4800" dirty="0" err="1"/>
              <a:t>Circular</a:t>
            </a:r>
            <a:r>
              <a:rPr lang="fr-BE" sz="4800" dirty="0"/>
              <a:t> </a:t>
            </a:r>
            <a:r>
              <a:rPr lang="fr-BE" sz="4800" dirty="0" err="1"/>
              <a:t>workstation</a:t>
            </a:r>
            <a:r>
              <a:rPr lang="fr-BE" sz="4800" dirty="0"/>
              <a:t> design</a:t>
            </a:r>
          </a:p>
          <a:p>
            <a:pPr rtl="0"/>
            <a:endParaRPr lang="fr-BE" sz="4800" dirty="0"/>
          </a:p>
          <a:p>
            <a:pPr rtl="0"/>
            <a:r>
              <a:rPr lang="fr-BE" sz="4800" dirty="0" err="1"/>
              <a:t>Fair</a:t>
            </a:r>
            <a:r>
              <a:rPr lang="fr-BE" sz="4800" dirty="0"/>
              <a:t> ICT: Electronics Watch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220AEC-6B03-4840-9F74-EB660B8D18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rtl="0"/>
            <a:r>
              <a:rPr lang="fr-BE" dirty="0"/>
              <a:t>Alexander Lemmens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190433F-C961-4A8F-ABF4-9B03186374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30400" y="4879571"/>
            <a:ext cx="5180613" cy="666646"/>
          </a:xfrm>
        </p:spPr>
        <p:txBody>
          <a:bodyPr/>
          <a:lstStyle/>
          <a:p>
            <a:pPr rtl="0"/>
            <a:r>
              <a:rPr lang="fr-BE" dirty="0">
                <a:latin typeface="FlandersArtSans-Light" panose="00000400000000000000" pitchFamily="2" charset="0"/>
              </a:rPr>
              <a:t>Legal </a:t>
            </a:r>
            <a:r>
              <a:rPr lang="fr-BE" dirty="0" err="1">
                <a:latin typeface="FlandersArtSans-Light" panose="00000400000000000000" pitchFamily="2" charset="0"/>
              </a:rPr>
              <a:t>advisor</a:t>
            </a:r>
            <a:r>
              <a:rPr lang="fr-BE" dirty="0">
                <a:latin typeface="FlandersArtSans-Light" panose="00000400000000000000" pitchFamily="2" charset="0"/>
              </a:rPr>
              <a:t>		</a:t>
            </a:r>
          </a:p>
          <a:p>
            <a:pPr rtl="0"/>
            <a:r>
              <a:rPr lang="fr-BE" dirty="0">
                <a:latin typeface="FlandersArtSans-Light" panose="00000400000000000000" pitchFamily="2" charset="0"/>
              </a:rPr>
              <a:t>Agency for Facility Operations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16114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8B42A77-A9ED-05F7-FC86-FD15D616A3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160" y="2273267"/>
            <a:ext cx="10901679" cy="4074376"/>
          </a:xfrm>
        </p:spPr>
        <p:txBody>
          <a:bodyPr lIns="91440" tIns="45720" rIns="91440" bIns="45720" anchor="t"/>
          <a:lstStyle/>
          <a:p>
            <a:pPr rtl="0"/>
            <a:r>
              <a:rPr lang="fr-BE" dirty="0">
                <a:latin typeface="Flanders Art Sans Medium"/>
              </a:rPr>
              <a:t>Warehouse</a:t>
            </a:r>
          </a:p>
          <a:p>
            <a:pPr rtl="0"/>
            <a:r>
              <a:rPr lang="en-US" dirty="0">
                <a:solidFill>
                  <a:srgbClr val="000000"/>
                </a:solidFill>
                <a:latin typeface="Flanders Art Sans Medium"/>
              </a:rPr>
              <a:t>Framework contract for moving / circular disposal</a:t>
            </a:r>
          </a:p>
          <a:p>
            <a:pPr lvl="1"/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Flanders Art Sans Medium"/>
              </a:rPr>
              <a:t>Removal assignments (possibly in combination with circular disposal)</a:t>
            </a:r>
          </a:p>
          <a:p>
            <a:pPr lvl="1"/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Flanders Art Sans Medium"/>
              </a:rPr>
              <a:t>(Only) circular disposal</a:t>
            </a:r>
            <a:endParaRPr lang="nl-BE" dirty="0">
              <a:solidFill>
                <a:srgbClr val="000000"/>
              </a:solidFill>
              <a:latin typeface="Flanders Art Sans Medium"/>
              <a:ea typeface="Calibri"/>
              <a:cs typeface="Calibri"/>
            </a:endParaRPr>
          </a:p>
          <a:p>
            <a:pPr lvl="1">
              <a:buClr>
                <a:prstClr val="white">
                  <a:lumMod val="65000"/>
                </a:prstClr>
              </a:buClr>
              <a:buFont typeface="Calibri" panose="020F0502020204030204" pitchFamily="34" charset="0"/>
              <a:buChar char="-"/>
            </a:pPr>
            <a:endParaRPr lang="nl-BE" dirty="0">
              <a:solidFill>
                <a:srgbClr val="A6A6A6"/>
              </a:solidFill>
              <a:latin typeface="FlandersArtSans-Regular"/>
              <a:ea typeface="Calibri"/>
              <a:cs typeface="Calibri"/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nl-BE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914400" lvl="2" indent="0">
              <a:buNone/>
            </a:pPr>
            <a:endParaRPr lang="nl-BE" dirty="0">
              <a:solidFill>
                <a:srgbClr val="A6A6A6"/>
              </a:solidFill>
              <a:latin typeface="FlandersArtSans-Regular"/>
              <a:cs typeface="Calibri"/>
            </a:endParaRPr>
          </a:p>
          <a:p>
            <a:pPr marL="914400" lvl="2" indent="0">
              <a:buNone/>
            </a:pPr>
            <a:endParaRPr lang="nl-BE" dirty="0">
              <a:solidFill>
                <a:srgbClr val="A6A6A6"/>
              </a:solidFill>
              <a:latin typeface="FlandersArtSans-Regular"/>
            </a:endParaRPr>
          </a:p>
          <a:p>
            <a:endParaRPr lang="nl-BE" dirty="0">
              <a:solidFill>
                <a:srgbClr val="000000"/>
              </a:solidFill>
              <a:latin typeface="FlandersArtSans-Regular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674CF32-EB5B-E2D4-894A-D3DF9E3CC4C5}"/>
              </a:ext>
            </a:extLst>
          </p:cNvPr>
          <p:cNvSpPr txBox="1"/>
          <p:nvPr/>
        </p:nvSpPr>
        <p:spPr>
          <a:xfrm>
            <a:off x="645160" y="510357"/>
            <a:ext cx="1143773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BE"/>
            </a:defPPr>
            <a:lvl1pPr>
              <a:defRPr sz="3200">
                <a:latin typeface="FlandersArtSans-Medium" panose="00000600000000000000" pitchFamily="2" charset="0"/>
              </a:defRPr>
            </a:lvl1pPr>
          </a:lstStyle>
          <a:p>
            <a:pPr marR="0"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BE" dirty="0" err="1">
                <a:latin typeface="FlandersArtSans-Bold" panose="00000800000000000000" pitchFamily="2" charset="0"/>
              </a:rPr>
              <a:t>Reuse</a:t>
            </a:r>
            <a:r>
              <a:rPr lang="fr-BE" dirty="0">
                <a:latin typeface="FlandersArtSans-Bold" panose="00000800000000000000" pitchFamily="2" charset="0"/>
              </a:rPr>
              <a:t> </a:t>
            </a:r>
            <a:r>
              <a:rPr lang="fr-BE" dirty="0" err="1">
                <a:latin typeface="FlandersArtSans-Bold" panose="00000800000000000000" pitchFamily="2" charset="0"/>
              </a:rPr>
              <a:t>outside</a:t>
            </a:r>
            <a:r>
              <a:rPr lang="fr-BE" dirty="0">
                <a:latin typeface="FlandersArtSans-Bold" panose="00000800000000000000" pitchFamily="2" charset="0"/>
              </a:rPr>
              <a:t> the Agency for Facility Operations and </a:t>
            </a:r>
            <a:r>
              <a:rPr lang="fr-BE" dirty="0" err="1">
                <a:latin typeface="FlandersArtSans-Bold" panose="00000800000000000000" pitchFamily="2" charset="0"/>
              </a:rPr>
              <a:t>recycling</a:t>
            </a:r>
            <a:endParaRPr lang="fr-BE" dirty="0">
              <a:latin typeface="FlandersArtSans-Bold" panose="00000800000000000000" pitchFamily="2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748C39C-4825-1421-CA0C-603300B9D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672" y="1443362"/>
            <a:ext cx="1097375" cy="9144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8E4CF5C-2B44-F4C1-9054-F245173EA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5812" y="4310455"/>
            <a:ext cx="178117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21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9E45C6C-D747-858F-DD6C-AE145AF0F3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3725" y="580373"/>
            <a:ext cx="9167813" cy="646719"/>
          </a:xfrm>
        </p:spPr>
        <p:txBody>
          <a:bodyPr/>
          <a:lstStyle/>
          <a:p>
            <a:pPr rtl="0"/>
            <a:r>
              <a:rPr lang="fr-BE" dirty="0" err="1"/>
              <a:t>Fair</a:t>
            </a:r>
            <a:r>
              <a:rPr lang="fr-BE" dirty="0"/>
              <a:t> ICT – Electronics Watch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8B42A77-A9ED-05F7-FC86-FD15D616A3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9650" y="2082781"/>
            <a:ext cx="8781550" cy="3472541"/>
          </a:xfrm>
        </p:spPr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"/>
              <a:tabLst/>
              <a:defRPr/>
            </a:pPr>
            <a:r>
              <a:rPr kumimoji="0" lang="nl-BE" sz="22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Affiliation</a:t>
            </a:r>
            <a:r>
              <a:rPr kumimoji="0" lang="nl-BE" sz="2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 </a:t>
            </a:r>
            <a:r>
              <a:rPr kumimoji="0" lang="nl-BE" sz="22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since</a:t>
            </a:r>
            <a:r>
              <a:rPr kumimoji="0" lang="nl-BE" sz="2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 2020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"/>
              <a:tabLst/>
              <a:defRPr/>
            </a:pPr>
            <a:endParaRPr lang="nl-BE" dirty="0">
              <a:solidFill>
                <a:prstClr val="black"/>
              </a:solidFill>
              <a:latin typeface="Flanders Art Sans Medium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"/>
              <a:tabLst/>
              <a:defRPr/>
            </a:pPr>
            <a:r>
              <a:rPr kumimoji="0" lang="nl-BE" sz="22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Reducing</a:t>
            </a:r>
            <a:r>
              <a:rPr kumimoji="0" lang="nl-BE" sz="2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 </a:t>
            </a:r>
            <a:r>
              <a:rPr kumimoji="0" lang="nl-BE" sz="22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risks</a:t>
            </a:r>
            <a:r>
              <a:rPr kumimoji="0" lang="nl-BE" sz="2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 of </a:t>
            </a:r>
            <a:r>
              <a:rPr kumimoji="0" lang="nl-BE" sz="22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violations</a:t>
            </a:r>
            <a:r>
              <a:rPr kumimoji="0" lang="nl-BE" sz="2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 of human </a:t>
            </a:r>
            <a:r>
              <a:rPr kumimoji="0" lang="nl-BE" sz="22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rights</a:t>
            </a:r>
            <a:r>
              <a:rPr kumimoji="0" lang="nl-BE" sz="2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 </a:t>
            </a:r>
            <a:r>
              <a:rPr kumimoji="0" lang="nl-BE" sz="22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and</a:t>
            </a:r>
            <a:r>
              <a:rPr kumimoji="0" lang="nl-BE" sz="2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 </a:t>
            </a:r>
            <a:r>
              <a:rPr kumimoji="0" lang="nl-BE" sz="22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worker</a:t>
            </a:r>
            <a:r>
              <a:rPr kumimoji="0" lang="nl-BE" sz="2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 </a:t>
            </a:r>
            <a:r>
              <a:rPr kumimoji="0" lang="nl-BE" sz="22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rights</a:t>
            </a:r>
            <a:r>
              <a:rPr kumimoji="0" lang="nl-BE" sz="2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 in ICT-</a:t>
            </a:r>
            <a:r>
              <a:rPr kumimoji="0" lang="nl-BE" sz="22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value</a:t>
            </a:r>
            <a:r>
              <a:rPr kumimoji="0" lang="nl-BE" sz="2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 </a:t>
            </a:r>
            <a:r>
              <a:rPr kumimoji="0" lang="nl-BE" sz="22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chains</a:t>
            </a:r>
            <a:endParaRPr lang="nl-BE" dirty="0">
              <a:solidFill>
                <a:prstClr val="black"/>
              </a:solidFill>
              <a:latin typeface="Flanders Art Sans Medium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"/>
              <a:tabLst/>
              <a:defRPr/>
            </a:pPr>
            <a:endParaRPr kumimoji="0" lang="nl-BE" sz="2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 Art Sans Medium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"/>
              <a:tabLst/>
              <a:defRPr/>
            </a:pPr>
            <a:r>
              <a:rPr kumimoji="0" lang="nl-BE" sz="22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Uptake</a:t>
            </a:r>
            <a:r>
              <a:rPr kumimoji="0" lang="nl-BE" sz="2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 of model </a:t>
            </a:r>
            <a:r>
              <a:rPr kumimoji="0" lang="nl-BE" sz="22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clauses</a:t>
            </a:r>
            <a:r>
              <a:rPr kumimoji="0" lang="nl-BE" sz="2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 in </a:t>
            </a:r>
            <a:r>
              <a:rPr kumimoji="0" lang="nl-BE" sz="22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all</a:t>
            </a:r>
            <a:r>
              <a:rPr kumimoji="0" lang="nl-BE" sz="2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 </a:t>
            </a:r>
            <a:r>
              <a:rPr kumimoji="0" lang="nl-BE" sz="22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our</a:t>
            </a:r>
            <a:r>
              <a:rPr kumimoji="0" lang="nl-BE" sz="2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 </a:t>
            </a:r>
            <a:r>
              <a:rPr lang="nl-BE" dirty="0" err="1">
                <a:solidFill>
                  <a:prstClr val="black"/>
                </a:solidFill>
                <a:latin typeface="Flanders Art Sans Medium"/>
              </a:rPr>
              <a:t>framework</a:t>
            </a:r>
            <a:r>
              <a:rPr lang="nl-BE" dirty="0">
                <a:solidFill>
                  <a:prstClr val="black"/>
                </a:solidFill>
                <a:latin typeface="Flanders Art Sans Medium"/>
              </a:rPr>
              <a:t> </a:t>
            </a:r>
            <a:r>
              <a:rPr lang="nl-BE" dirty="0" err="1">
                <a:solidFill>
                  <a:prstClr val="black"/>
                </a:solidFill>
                <a:latin typeface="Flanders Art Sans Medium"/>
              </a:rPr>
              <a:t>agreements</a:t>
            </a:r>
            <a:r>
              <a:rPr lang="nl-BE" dirty="0">
                <a:solidFill>
                  <a:prstClr val="black"/>
                </a:solidFill>
                <a:latin typeface="Flanders Art Sans Medium"/>
              </a:rPr>
              <a:t> </a:t>
            </a:r>
            <a:r>
              <a:rPr lang="nl-BE" dirty="0" err="1">
                <a:solidFill>
                  <a:prstClr val="black"/>
                </a:solidFill>
                <a:latin typeface="Flanders Art Sans Medium"/>
              </a:rPr>
              <a:t>for</a:t>
            </a:r>
            <a:r>
              <a:rPr lang="nl-BE" dirty="0">
                <a:solidFill>
                  <a:prstClr val="black"/>
                </a:solidFill>
                <a:latin typeface="Flanders Art Sans Medium"/>
              </a:rPr>
              <a:t> ICT-hardware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"/>
              <a:tabLst/>
              <a:defRPr/>
            </a:pPr>
            <a:endParaRPr kumimoji="0" lang="nl-BE" sz="2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 Art Sans Medium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"/>
              <a:tabLst/>
              <a:defRPr/>
            </a:pPr>
            <a:r>
              <a:rPr lang="nl-BE" dirty="0" err="1">
                <a:solidFill>
                  <a:prstClr val="black"/>
                </a:solidFill>
                <a:latin typeface="Flanders Art Sans Medium"/>
              </a:rPr>
              <a:t>Due</a:t>
            </a:r>
            <a:r>
              <a:rPr lang="nl-BE" dirty="0">
                <a:solidFill>
                  <a:prstClr val="black"/>
                </a:solidFill>
                <a:latin typeface="Flanders Art Sans Medium"/>
              </a:rPr>
              <a:t> diligence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"/>
              <a:tabLst/>
              <a:defRPr/>
            </a:pPr>
            <a:endParaRPr kumimoji="0" lang="nl-BE" sz="2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 Art Sans Medium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"/>
              <a:tabLst/>
              <a:defRPr/>
            </a:pPr>
            <a:r>
              <a:rPr lang="nl-BE" dirty="0">
                <a:solidFill>
                  <a:prstClr val="black"/>
                </a:solidFill>
                <a:latin typeface="Flanders Art Sans Medium"/>
              </a:rPr>
              <a:t>Pooling of </a:t>
            </a:r>
            <a:r>
              <a:rPr lang="nl-BE" dirty="0" err="1">
                <a:solidFill>
                  <a:prstClr val="black"/>
                </a:solidFill>
                <a:latin typeface="Flanders Art Sans Medium"/>
              </a:rPr>
              <a:t>purchasing</a:t>
            </a:r>
            <a:r>
              <a:rPr lang="nl-BE" dirty="0">
                <a:solidFill>
                  <a:prstClr val="black"/>
                </a:solidFill>
                <a:latin typeface="Flanders Art Sans Medium"/>
              </a:rPr>
              <a:t> power</a:t>
            </a:r>
            <a:endParaRPr kumimoji="0" lang="nl-BE" sz="2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 Art Sans Medium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"/>
              <a:tabLst/>
              <a:defRPr/>
            </a:pPr>
            <a:endParaRPr lang="nl-BE" dirty="0">
              <a:latin typeface="Flanders Art Sans Medium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C221EF6-EB9B-4554-43F4-48D9F4742CC0}"/>
              </a:ext>
            </a:extLst>
          </p:cNvPr>
          <p:cNvSpPr/>
          <p:nvPr/>
        </p:nvSpPr>
        <p:spPr>
          <a:xfrm>
            <a:off x="819650" y="1063525"/>
            <a:ext cx="1091659" cy="88583"/>
          </a:xfrm>
          <a:prstGeom prst="rect">
            <a:avLst/>
          </a:prstGeom>
          <a:solidFill>
            <a:srgbClr val="FFE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6F7A5BE-170B-7201-7455-15C6EFC0B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555" y="580373"/>
            <a:ext cx="4998720" cy="122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81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9E45C6C-D747-858F-DD6C-AE145AF0F3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3725" y="580373"/>
            <a:ext cx="9167813" cy="646719"/>
          </a:xfrm>
        </p:spPr>
        <p:txBody>
          <a:bodyPr/>
          <a:lstStyle/>
          <a:p>
            <a:pPr rtl="0"/>
            <a:r>
              <a:rPr lang="fr-BE" dirty="0" err="1"/>
              <a:t>Fair</a:t>
            </a:r>
            <a:r>
              <a:rPr lang="fr-BE" dirty="0"/>
              <a:t> ICT – Electronics Watch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8B42A77-A9ED-05F7-FC86-FD15D616A3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9650" y="2082781"/>
            <a:ext cx="8781550" cy="3472541"/>
          </a:xfrm>
        </p:spPr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"/>
              <a:tabLst/>
              <a:defRPr/>
            </a:pPr>
            <a:r>
              <a:rPr lang="nl-BE" dirty="0">
                <a:latin typeface="Flanders Art Sans Medium"/>
              </a:rPr>
              <a:t>EW </a:t>
            </a:r>
            <a:r>
              <a:rPr lang="nl-BE" dirty="0" err="1">
                <a:latin typeface="Flanders Art Sans Medium"/>
              </a:rPr>
              <a:t>collaborates</a:t>
            </a:r>
            <a:r>
              <a:rPr lang="nl-BE" dirty="0">
                <a:latin typeface="Flanders Art Sans Medium"/>
              </a:rPr>
              <a:t> </a:t>
            </a:r>
            <a:r>
              <a:rPr lang="nl-BE" dirty="0" err="1">
                <a:latin typeface="Flanders Art Sans Medium"/>
              </a:rPr>
              <a:t>with</a:t>
            </a:r>
            <a:r>
              <a:rPr lang="nl-BE" dirty="0">
                <a:latin typeface="Flanders Art Sans Medium"/>
              </a:rPr>
              <a:t> “monitoring partners” 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 3" panose="05040102010807070707" pitchFamily="18" charset="2"/>
              <a:buChar char=""/>
              <a:defRPr/>
            </a:pPr>
            <a:r>
              <a:rPr lang="en-US" dirty="0">
                <a:latin typeface="Flanders Art Sans Medium"/>
              </a:rPr>
              <a:t>Southern Africa Resource Watch (</a:t>
            </a:r>
            <a:r>
              <a:rPr lang="en-US" dirty="0">
                <a:latin typeface="Flanders Art Sans Medium"/>
                <a:hlinkClick r:id="rId3"/>
              </a:rPr>
              <a:t>SARW</a:t>
            </a:r>
            <a:r>
              <a:rPr lang="en-US" dirty="0">
                <a:latin typeface="Flanders Art Sans Medium"/>
              </a:rPr>
              <a:t>), South Africa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nl-BE" dirty="0">
              <a:latin typeface="Flanders Art Sans Medium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"/>
              <a:tabLst/>
              <a:defRPr/>
            </a:pPr>
            <a:r>
              <a:rPr lang="nl-BE" dirty="0">
                <a:latin typeface="Flanders Art Sans Medium"/>
              </a:rPr>
              <a:t>“</a:t>
            </a:r>
            <a:r>
              <a:rPr lang="nl-BE" dirty="0" err="1">
                <a:latin typeface="Flanders Art Sans Medium"/>
              </a:rPr>
              <a:t>Worker</a:t>
            </a:r>
            <a:r>
              <a:rPr lang="nl-BE" dirty="0">
                <a:latin typeface="Flanders Art Sans Medium"/>
              </a:rPr>
              <a:t> </a:t>
            </a:r>
            <a:r>
              <a:rPr lang="nl-BE" dirty="0" err="1">
                <a:latin typeface="Flanders Art Sans Medium"/>
              </a:rPr>
              <a:t>driven</a:t>
            </a:r>
            <a:r>
              <a:rPr lang="nl-BE" dirty="0">
                <a:latin typeface="Flanders Art Sans Medium"/>
              </a:rPr>
              <a:t> monitoring”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"/>
              <a:tabLst/>
              <a:defRPr/>
            </a:pPr>
            <a:endParaRPr lang="nl-BE" dirty="0">
              <a:latin typeface="Flanders Art Sans Medium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"/>
              <a:tabLst/>
              <a:defRPr/>
            </a:pPr>
            <a:r>
              <a:rPr lang="nl-BE" dirty="0" err="1">
                <a:latin typeface="Flanders Art Sans Medium"/>
              </a:rPr>
              <a:t>Until</a:t>
            </a:r>
            <a:r>
              <a:rPr lang="nl-BE" dirty="0">
                <a:latin typeface="Flanders Art Sans Medium"/>
              </a:rPr>
              <a:t> </a:t>
            </a:r>
            <a:r>
              <a:rPr lang="nl-BE" dirty="0" err="1">
                <a:latin typeface="Flanders Art Sans Medium"/>
              </a:rPr>
              <a:t>now</a:t>
            </a:r>
            <a:r>
              <a:rPr lang="nl-BE" dirty="0">
                <a:latin typeface="Flanders Art Sans Medium"/>
              </a:rPr>
              <a:t> no direct link </a:t>
            </a:r>
            <a:r>
              <a:rPr lang="nl-BE" dirty="0" err="1">
                <a:latin typeface="Flanders Art Sans Medium"/>
              </a:rPr>
              <a:t>between</a:t>
            </a:r>
            <a:r>
              <a:rPr lang="nl-BE" dirty="0">
                <a:latin typeface="Flanders Art Sans Medium"/>
              </a:rPr>
              <a:t> </a:t>
            </a:r>
            <a:r>
              <a:rPr lang="nl-BE" dirty="0" err="1">
                <a:latin typeface="Flanders Art Sans Medium"/>
              </a:rPr>
              <a:t>the</a:t>
            </a:r>
            <a:r>
              <a:rPr lang="nl-BE" dirty="0">
                <a:latin typeface="Flanders Art Sans Medium"/>
              </a:rPr>
              <a:t> ICT-hardware in </a:t>
            </a:r>
            <a:r>
              <a:rPr lang="nl-BE" dirty="0" err="1">
                <a:latin typeface="Flanders Art Sans Medium"/>
              </a:rPr>
              <a:t>our</a:t>
            </a:r>
            <a:r>
              <a:rPr lang="nl-BE" dirty="0">
                <a:latin typeface="Flanders Art Sans Medium"/>
              </a:rPr>
              <a:t> </a:t>
            </a:r>
            <a:r>
              <a:rPr lang="nl-BE" dirty="0" err="1">
                <a:latin typeface="Flanders Art Sans Medium"/>
              </a:rPr>
              <a:t>framework</a:t>
            </a:r>
            <a:r>
              <a:rPr lang="nl-BE" dirty="0">
                <a:latin typeface="Flanders Art Sans Medium"/>
              </a:rPr>
              <a:t> </a:t>
            </a:r>
            <a:r>
              <a:rPr lang="nl-BE" dirty="0" err="1">
                <a:latin typeface="Flanders Art Sans Medium"/>
              </a:rPr>
              <a:t>agreements</a:t>
            </a:r>
            <a:r>
              <a:rPr lang="nl-BE" dirty="0">
                <a:latin typeface="Flanders Art Sans Medium"/>
              </a:rPr>
              <a:t> </a:t>
            </a:r>
            <a:r>
              <a:rPr lang="nl-BE" dirty="0" err="1">
                <a:latin typeface="Flanders Art Sans Medium"/>
              </a:rPr>
              <a:t>and</a:t>
            </a:r>
            <a:r>
              <a:rPr lang="nl-BE" dirty="0">
                <a:latin typeface="Flanders Art Sans Medium"/>
              </a:rPr>
              <a:t> South </a:t>
            </a:r>
            <a:r>
              <a:rPr lang="nl-BE" dirty="0" err="1">
                <a:latin typeface="Flanders Art Sans Medium"/>
              </a:rPr>
              <a:t>Africa</a:t>
            </a:r>
            <a:r>
              <a:rPr lang="nl-BE" dirty="0">
                <a:latin typeface="Flanders Art Sans Medium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"/>
              <a:tabLst/>
              <a:defRPr/>
            </a:pPr>
            <a:endParaRPr lang="nl-BE" dirty="0">
              <a:latin typeface="Flanders Art Sans Medium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"/>
              <a:tabLst/>
              <a:defRPr/>
            </a:pPr>
            <a:r>
              <a:rPr lang="nl-BE" dirty="0" err="1">
                <a:latin typeface="Flanders Art Sans Medium"/>
              </a:rPr>
              <a:t>Future</a:t>
            </a:r>
            <a:r>
              <a:rPr lang="nl-BE" dirty="0">
                <a:latin typeface="Flanders Art Sans Medium"/>
              </a:rPr>
              <a:t> </a:t>
            </a:r>
            <a:r>
              <a:rPr lang="nl-BE" dirty="0">
                <a:latin typeface="Flanders Art Sans Medium"/>
                <a:sym typeface="Wingdings" panose="05000000000000000000" pitchFamily="2" charset="2"/>
              </a:rPr>
              <a:t> more focus on </a:t>
            </a:r>
            <a:r>
              <a:rPr lang="nl-BE" dirty="0" err="1">
                <a:latin typeface="Flanders Art Sans Medium"/>
                <a:sym typeface="Wingdings" panose="05000000000000000000" pitchFamily="2" charset="2"/>
              </a:rPr>
              <a:t>raw</a:t>
            </a:r>
            <a:r>
              <a:rPr lang="nl-BE" dirty="0">
                <a:latin typeface="Flanders Art Sans Medium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Flanders Art Sans Medium"/>
                <a:sym typeface="Wingdings" panose="05000000000000000000" pitchFamily="2" charset="2"/>
              </a:rPr>
              <a:t>materials</a:t>
            </a:r>
            <a:r>
              <a:rPr lang="nl-BE" dirty="0">
                <a:latin typeface="Flanders Art Sans Medium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Flanders Art Sans Medium"/>
                <a:sym typeface="Wingdings" panose="05000000000000000000" pitchFamily="2" charset="2"/>
              </a:rPr>
              <a:t>and</a:t>
            </a:r>
            <a:r>
              <a:rPr lang="nl-BE" dirty="0">
                <a:latin typeface="Flanders Art Sans Medium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Flanders Art Sans Medium"/>
                <a:sym typeface="Wingdings" panose="05000000000000000000" pitchFamily="2" charset="2"/>
              </a:rPr>
              <a:t>mining</a:t>
            </a:r>
            <a:r>
              <a:rPr lang="nl-BE" dirty="0">
                <a:latin typeface="Flanders Art Sans Medium"/>
                <a:sym typeface="Wingdings" panose="05000000000000000000" pitchFamily="2" charset="2"/>
              </a:rPr>
              <a:t>  </a:t>
            </a:r>
            <a:r>
              <a:rPr lang="nl-BE" dirty="0" err="1">
                <a:latin typeface="Flanders Art Sans Medium"/>
                <a:sym typeface="Wingdings" panose="05000000000000000000" pitchFamily="2" charset="2"/>
              </a:rPr>
              <a:t>higher</a:t>
            </a:r>
            <a:r>
              <a:rPr lang="nl-BE" dirty="0">
                <a:latin typeface="Flanders Art Sans Medium"/>
                <a:sym typeface="Wingdings" panose="05000000000000000000" pitchFamily="2" charset="2"/>
              </a:rPr>
              <a:t> chance of links </a:t>
            </a:r>
            <a:r>
              <a:rPr lang="nl-BE" dirty="0" err="1">
                <a:latin typeface="Flanders Art Sans Medium"/>
                <a:sym typeface="Wingdings" panose="05000000000000000000" pitchFamily="2" charset="2"/>
              </a:rPr>
              <a:t>with</a:t>
            </a:r>
            <a:r>
              <a:rPr lang="nl-BE" dirty="0">
                <a:latin typeface="Flanders Art Sans Medium"/>
                <a:sym typeface="Wingdings" panose="05000000000000000000" pitchFamily="2" charset="2"/>
              </a:rPr>
              <a:t> South </a:t>
            </a:r>
            <a:r>
              <a:rPr lang="nl-BE" dirty="0" err="1">
                <a:latin typeface="Flanders Art Sans Medium"/>
                <a:sym typeface="Wingdings" panose="05000000000000000000" pitchFamily="2" charset="2"/>
              </a:rPr>
              <a:t>Africa</a:t>
            </a:r>
            <a:endParaRPr lang="nl-BE" dirty="0">
              <a:latin typeface="Flanders Art Sans Medium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"/>
              <a:tabLst/>
              <a:defRPr/>
            </a:pPr>
            <a:endParaRPr lang="nl-BE" dirty="0">
              <a:latin typeface="Flanders Art Sans Medium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C221EF6-EB9B-4554-43F4-48D9F4742CC0}"/>
              </a:ext>
            </a:extLst>
          </p:cNvPr>
          <p:cNvSpPr/>
          <p:nvPr/>
        </p:nvSpPr>
        <p:spPr>
          <a:xfrm>
            <a:off x="819650" y="1063525"/>
            <a:ext cx="1091659" cy="88583"/>
          </a:xfrm>
          <a:prstGeom prst="rect">
            <a:avLst/>
          </a:prstGeom>
          <a:solidFill>
            <a:srgbClr val="FFE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6F7A5BE-170B-7201-7455-15C6EFC0B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9555" y="580373"/>
            <a:ext cx="4998720" cy="122941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EAE2817-9F8C-2BAE-FEED-7AF1034322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1825" y="5867833"/>
            <a:ext cx="20764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23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troomdiagram: Verbindingslijn 19">
            <a:extLst>
              <a:ext uri="{FF2B5EF4-FFF2-40B4-BE49-F238E27FC236}">
                <a16:creationId xmlns:a16="http://schemas.microsoft.com/office/drawing/2014/main" id="{1BC3872B-D93B-4174-98AC-9A557D936FE0}"/>
              </a:ext>
            </a:extLst>
          </p:cNvPr>
          <p:cNvSpPr/>
          <p:nvPr/>
        </p:nvSpPr>
        <p:spPr>
          <a:xfrm>
            <a:off x="3435190" y="1199433"/>
            <a:ext cx="3600000" cy="3600000"/>
          </a:xfrm>
          <a:custGeom>
            <a:avLst/>
            <a:gdLst>
              <a:gd name="connsiteX0" fmla="*/ 0 w 3600000"/>
              <a:gd name="connsiteY0" fmla="*/ 1800000 h 3600000"/>
              <a:gd name="connsiteX1" fmla="*/ 1800000 w 3600000"/>
              <a:gd name="connsiteY1" fmla="*/ 0 h 3600000"/>
              <a:gd name="connsiteX2" fmla="*/ 3600000 w 3600000"/>
              <a:gd name="connsiteY2" fmla="*/ 1800000 h 3600000"/>
              <a:gd name="connsiteX3" fmla="*/ 1800000 w 3600000"/>
              <a:gd name="connsiteY3" fmla="*/ 3600000 h 3600000"/>
              <a:gd name="connsiteX4" fmla="*/ 0 w 3600000"/>
              <a:gd name="connsiteY4" fmla="*/ 18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0" h="3600000" fill="none" extrusionOk="0">
                <a:moveTo>
                  <a:pt x="0" y="1800000"/>
                </a:moveTo>
                <a:cubicBezTo>
                  <a:pt x="96093" y="793578"/>
                  <a:pt x="953629" y="80977"/>
                  <a:pt x="1800000" y="0"/>
                </a:cubicBezTo>
                <a:cubicBezTo>
                  <a:pt x="2712564" y="-22491"/>
                  <a:pt x="3688900" y="825958"/>
                  <a:pt x="3600000" y="1800000"/>
                </a:cubicBezTo>
                <a:cubicBezTo>
                  <a:pt x="3649838" y="2789129"/>
                  <a:pt x="2744368" y="3652790"/>
                  <a:pt x="1800000" y="3600000"/>
                </a:cubicBezTo>
                <a:cubicBezTo>
                  <a:pt x="849859" y="3735163"/>
                  <a:pt x="15920" y="2956479"/>
                  <a:pt x="0" y="1800000"/>
                </a:cubicBezTo>
                <a:close/>
              </a:path>
              <a:path w="3600000" h="3600000" stroke="0" extrusionOk="0">
                <a:moveTo>
                  <a:pt x="0" y="1800000"/>
                </a:moveTo>
                <a:cubicBezTo>
                  <a:pt x="103003" y="713689"/>
                  <a:pt x="760597" y="39411"/>
                  <a:pt x="1800000" y="0"/>
                </a:cubicBezTo>
                <a:cubicBezTo>
                  <a:pt x="2772623" y="-105699"/>
                  <a:pt x="3529164" y="894064"/>
                  <a:pt x="3600000" y="1800000"/>
                </a:cubicBezTo>
                <a:cubicBezTo>
                  <a:pt x="3645729" y="2900312"/>
                  <a:pt x="2799521" y="3429256"/>
                  <a:pt x="1800000" y="3600000"/>
                </a:cubicBezTo>
                <a:cubicBezTo>
                  <a:pt x="796129" y="3678629"/>
                  <a:pt x="-19064" y="2789073"/>
                  <a:pt x="0" y="1800000"/>
                </a:cubicBezTo>
                <a:close/>
              </a:path>
            </a:pathLst>
          </a:custGeom>
          <a:solidFill>
            <a:srgbClr val="FFEB00"/>
          </a:solidFill>
          <a:ln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2091018771">
                  <a:prstGeom prst="flowChartConnector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Afbeelding 17" descr="Afbeelding met computer&#10;&#10;Automatisch gegenereerde beschrijving">
            <a:extLst>
              <a:ext uri="{FF2B5EF4-FFF2-40B4-BE49-F238E27FC236}">
                <a16:creationId xmlns:a16="http://schemas.microsoft.com/office/drawing/2014/main" id="{74DFEF91-578C-4892-8127-D3760A7E29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FFEB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1" t="11885" r="26908" b="14363"/>
          <a:stretch/>
        </p:blipFill>
        <p:spPr>
          <a:xfrm>
            <a:off x="4441370" y="1647930"/>
            <a:ext cx="1587639" cy="2502040"/>
          </a:xfrm>
          <a:prstGeom prst="rect">
            <a:avLst/>
          </a:prstGeom>
        </p:spPr>
      </p:pic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1F7F787E-38A1-453A-8DA3-ACB34A50152E}"/>
              </a:ext>
            </a:extLst>
          </p:cNvPr>
          <p:cNvSpPr/>
          <p:nvPr/>
        </p:nvSpPr>
        <p:spPr>
          <a:xfrm>
            <a:off x="3435190" y="4953838"/>
            <a:ext cx="3600000" cy="704730"/>
          </a:xfrm>
          <a:custGeom>
            <a:avLst/>
            <a:gdLst>
              <a:gd name="connsiteX0" fmla="*/ 0 w 3600000"/>
              <a:gd name="connsiteY0" fmla="*/ 117457 h 704730"/>
              <a:gd name="connsiteX1" fmla="*/ 117457 w 3600000"/>
              <a:gd name="connsiteY1" fmla="*/ 0 h 704730"/>
              <a:gd name="connsiteX2" fmla="*/ 3482543 w 3600000"/>
              <a:gd name="connsiteY2" fmla="*/ 0 h 704730"/>
              <a:gd name="connsiteX3" fmla="*/ 3600000 w 3600000"/>
              <a:gd name="connsiteY3" fmla="*/ 117457 h 704730"/>
              <a:gd name="connsiteX4" fmla="*/ 3600000 w 3600000"/>
              <a:gd name="connsiteY4" fmla="*/ 587273 h 704730"/>
              <a:gd name="connsiteX5" fmla="*/ 3482543 w 3600000"/>
              <a:gd name="connsiteY5" fmla="*/ 704730 h 704730"/>
              <a:gd name="connsiteX6" fmla="*/ 117457 w 3600000"/>
              <a:gd name="connsiteY6" fmla="*/ 704730 h 704730"/>
              <a:gd name="connsiteX7" fmla="*/ 0 w 3600000"/>
              <a:gd name="connsiteY7" fmla="*/ 587273 h 704730"/>
              <a:gd name="connsiteX8" fmla="*/ 0 w 3600000"/>
              <a:gd name="connsiteY8" fmla="*/ 117457 h 70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0000" h="704730" fill="none" extrusionOk="0">
                <a:moveTo>
                  <a:pt x="0" y="117457"/>
                </a:moveTo>
                <a:cubicBezTo>
                  <a:pt x="837" y="51625"/>
                  <a:pt x="51516" y="4496"/>
                  <a:pt x="117457" y="0"/>
                </a:cubicBezTo>
                <a:cubicBezTo>
                  <a:pt x="1199916" y="14222"/>
                  <a:pt x="1979127" y="-60447"/>
                  <a:pt x="3482543" y="0"/>
                </a:cubicBezTo>
                <a:cubicBezTo>
                  <a:pt x="3551818" y="-849"/>
                  <a:pt x="3595917" y="56053"/>
                  <a:pt x="3600000" y="117457"/>
                </a:cubicBezTo>
                <a:cubicBezTo>
                  <a:pt x="3625724" y="328539"/>
                  <a:pt x="3629542" y="373026"/>
                  <a:pt x="3600000" y="587273"/>
                </a:cubicBezTo>
                <a:cubicBezTo>
                  <a:pt x="3597463" y="654609"/>
                  <a:pt x="3557450" y="704643"/>
                  <a:pt x="3482543" y="704730"/>
                </a:cubicBezTo>
                <a:cubicBezTo>
                  <a:pt x="2049075" y="687656"/>
                  <a:pt x="1442046" y="700081"/>
                  <a:pt x="117457" y="704730"/>
                </a:cubicBezTo>
                <a:cubicBezTo>
                  <a:pt x="59963" y="712674"/>
                  <a:pt x="-1230" y="650006"/>
                  <a:pt x="0" y="587273"/>
                </a:cubicBezTo>
                <a:cubicBezTo>
                  <a:pt x="23841" y="422728"/>
                  <a:pt x="39648" y="209959"/>
                  <a:pt x="0" y="117457"/>
                </a:cubicBezTo>
                <a:close/>
              </a:path>
              <a:path w="3600000" h="704730" stroke="0" extrusionOk="0">
                <a:moveTo>
                  <a:pt x="0" y="117457"/>
                </a:moveTo>
                <a:cubicBezTo>
                  <a:pt x="3427" y="56523"/>
                  <a:pt x="57031" y="-71"/>
                  <a:pt x="117457" y="0"/>
                </a:cubicBezTo>
                <a:cubicBezTo>
                  <a:pt x="684204" y="-120653"/>
                  <a:pt x="2617135" y="-144062"/>
                  <a:pt x="3482543" y="0"/>
                </a:cubicBezTo>
                <a:cubicBezTo>
                  <a:pt x="3550101" y="5699"/>
                  <a:pt x="3601496" y="60448"/>
                  <a:pt x="3600000" y="117457"/>
                </a:cubicBezTo>
                <a:cubicBezTo>
                  <a:pt x="3625092" y="249047"/>
                  <a:pt x="3589146" y="491469"/>
                  <a:pt x="3600000" y="587273"/>
                </a:cubicBezTo>
                <a:cubicBezTo>
                  <a:pt x="3605587" y="652266"/>
                  <a:pt x="3553840" y="700175"/>
                  <a:pt x="3482543" y="704730"/>
                </a:cubicBezTo>
                <a:cubicBezTo>
                  <a:pt x="2021399" y="672688"/>
                  <a:pt x="841189" y="799415"/>
                  <a:pt x="117457" y="704730"/>
                </a:cubicBezTo>
                <a:cubicBezTo>
                  <a:pt x="47342" y="703387"/>
                  <a:pt x="-2365" y="654789"/>
                  <a:pt x="0" y="587273"/>
                </a:cubicBezTo>
                <a:cubicBezTo>
                  <a:pt x="37272" y="523265"/>
                  <a:pt x="37951" y="237123"/>
                  <a:pt x="0" y="117457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100741464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2800">
                <a:solidFill>
                  <a:prstClr val="white"/>
                </a:solidFill>
                <a:latin typeface="FlandersArtSans-Regular" panose="00000500000000000000" pitchFamily="2" charset="0"/>
              </a:rPr>
              <a:t>Questions</a:t>
            </a:r>
            <a:r>
              <a:rPr kumimoji="0" lang="fr-BE" sz="2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142798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8B42A77-A9ED-05F7-FC86-FD15D616A3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0925" y="2120453"/>
            <a:ext cx="10901679" cy="2255736"/>
          </a:xfrm>
        </p:spPr>
        <p:txBody>
          <a:bodyPr lIns="91440" tIns="45720" rIns="91440" bIns="45720" anchor="t"/>
          <a:lstStyle/>
          <a:p>
            <a:endParaRPr lang="nl-BE">
              <a:solidFill>
                <a:srgbClr val="000000"/>
              </a:solidFill>
              <a:latin typeface="FlandersArtSans-Regular"/>
            </a:endParaRPr>
          </a:p>
          <a:p>
            <a:endParaRPr lang="nl-BE">
              <a:solidFill>
                <a:srgbClr val="000000"/>
              </a:solidFill>
              <a:latin typeface="FlandersArtSans-Regular"/>
            </a:endParaRP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5DD93F3C-5340-DFB3-3457-955A78D5ED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3789" y="538457"/>
            <a:ext cx="9167813" cy="646719"/>
          </a:xfrm>
        </p:spPr>
        <p:txBody>
          <a:bodyPr/>
          <a:lstStyle/>
          <a:p>
            <a:pPr rtl="0"/>
            <a:r>
              <a:rPr lang="fr-BE" dirty="0"/>
              <a:t>The </a:t>
            </a:r>
            <a:r>
              <a:rPr lang="fr-BE" dirty="0" err="1"/>
              <a:t>circular</a:t>
            </a:r>
            <a:r>
              <a:rPr lang="fr-BE" dirty="0"/>
              <a:t> ambition chart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9595627-2DDC-1868-96F9-9A244B7E46DE}"/>
              </a:ext>
            </a:extLst>
          </p:cNvPr>
          <p:cNvSpPr/>
          <p:nvPr/>
        </p:nvSpPr>
        <p:spPr>
          <a:xfrm>
            <a:off x="673827" y="960646"/>
            <a:ext cx="1091659" cy="88583"/>
          </a:xfrm>
          <a:prstGeom prst="rect">
            <a:avLst/>
          </a:prstGeom>
          <a:solidFill>
            <a:srgbClr val="FFE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7747818-7F1E-F708-1D95-2538D58BC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656" y="1382374"/>
            <a:ext cx="8715370" cy="502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60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9E45C6C-D747-858F-DD6C-AE145AF0F3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79723" y="1073276"/>
            <a:ext cx="9167813" cy="646719"/>
          </a:xfrm>
        </p:spPr>
        <p:txBody>
          <a:bodyPr/>
          <a:lstStyle/>
          <a:p>
            <a:pPr rtl="0"/>
            <a:r>
              <a:rPr lang="en-US" dirty="0"/>
              <a:t>The purchasing process for furniture</a:t>
            </a:r>
            <a:endParaRPr lang="fr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8B42A77-A9ED-05F7-FC86-FD15D616A3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51751" y="2205797"/>
            <a:ext cx="7223759" cy="2255736"/>
          </a:xfrm>
        </p:spPr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2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Central purchasing body: </a:t>
            </a:r>
            <a:r>
              <a:rPr kumimoji="0" lang="en-US" sz="22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provides a generic offer through framework agreements: mobility, clothing, textiles, waste collection, cleaning, insurance, human resources contracts, ICT, and ... </a:t>
            </a:r>
            <a:r>
              <a:rPr kumimoji="0" lang="en-US" sz="22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furniture.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2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Customers: </a:t>
            </a:r>
            <a:r>
              <a:rPr kumimoji="0" lang="en-US" sz="22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Entities of the Government of Flanders and (for certain framework agreements) local authorities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"/>
              <a:tabLst/>
              <a:defRPr/>
            </a:pPr>
            <a:endParaRPr kumimoji="0" lang="en-US" sz="220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 Art Sans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2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  <a:sym typeface="Wingdings" panose="05000000000000000000" pitchFamily="2" charset="2"/>
              </a:rPr>
              <a:t> </a:t>
            </a:r>
            <a:r>
              <a:rPr kumimoji="0" lang="en-US" sz="22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Efficiency, scalability, uniformity, etc.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2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  <a:sym typeface="Wingdings" panose="05000000000000000000" pitchFamily="2" charset="2"/>
              </a:rPr>
              <a:t> </a:t>
            </a:r>
            <a:r>
              <a:rPr kumimoji="0" lang="en-US" sz="22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More rigid and effective purchasing policy (SME participation, green purchasing, circularity, professionalization, integrity, etc.)</a:t>
            </a:r>
            <a:endParaRPr lang="fr-BE" b="1" dirty="0">
              <a:solidFill>
                <a:prstClr val="black"/>
              </a:solidFill>
              <a:latin typeface="Flanders Art Sans Medium"/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94227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9E45C6C-D747-858F-DD6C-AE145AF0F3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2973" y="683132"/>
            <a:ext cx="9167813" cy="646719"/>
          </a:xfrm>
        </p:spPr>
        <p:txBody>
          <a:bodyPr/>
          <a:lstStyle/>
          <a:p>
            <a:pPr rtl="0"/>
            <a:r>
              <a:rPr lang="fr-BE" dirty="0"/>
              <a:t>Framework </a:t>
            </a:r>
            <a:r>
              <a:rPr lang="fr-BE" dirty="0" err="1"/>
              <a:t>agreements</a:t>
            </a:r>
            <a:r>
              <a:rPr lang="fr-BE" dirty="0"/>
              <a:t> - </a:t>
            </a:r>
            <a:r>
              <a:rPr lang="fr-BE" dirty="0" err="1"/>
              <a:t>refurbishment</a:t>
            </a:r>
            <a:endParaRPr kumimoji="0" lang="fr-BE" sz="32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  <a:p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8B42A77-A9ED-05F7-FC86-FD15D616A3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4030" y="2181607"/>
            <a:ext cx="9300083" cy="2255736"/>
          </a:xfrm>
        </p:spPr>
        <p:txBody>
          <a:bodyPr/>
          <a:lstStyle/>
          <a:p>
            <a:pPr marL="28575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Char char=""/>
              <a:defRPr/>
            </a:pPr>
            <a:r>
              <a:rPr kumimoji="0" lang="en-US" sz="2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One for refurbishment </a:t>
            </a:r>
            <a:r>
              <a:rPr kumimoji="0" lang="en-US" sz="26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services</a:t>
            </a:r>
            <a:r>
              <a:rPr kumimoji="0" lang="en-US" sz="2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 - 4 years max.</a:t>
            </a:r>
          </a:p>
          <a:p>
            <a:pPr marL="571500" lvl="1" indent="-180000" rtl="0">
              <a:lnSpc>
                <a:spcPct val="100000"/>
              </a:lnSpc>
              <a:spcAft>
                <a:spcPts val="0"/>
              </a:spcAft>
              <a:defRPr/>
            </a:pPr>
            <a:r>
              <a:rPr lang="en-US" dirty="0">
                <a:solidFill>
                  <a:srgbClr val="373636"/>
                </a:solidFill>
                <a:latin typeface="Flanders Art Sans Medium"/>
              </a:rPr>
              <a:t>Drawing up inventories </a:t>
            </a:r>
          </a:p>
          <a:p>
            <a:pPr marL="571500" lvl="1" indent="-180000" rtl="0">
              <a:lnSpc>
                <a:spcPct val="100000"/>
              </a:lnSpc>
              <a:spcAft>
                <a:spcPts val="0"/>
              </a:spcAft>
              <a:defRPr/>
            </a:pPr>
            <a:r>
              <a:rPr lang="en-US" dirty="0">
                <a:solidFill>
                  <a:srgbClr val="373636"/>
                </a:solidFill>
                <a:latin typeface="Flanders Art Sans Medium"/>
              </a:rPr>
              <a:t>Studies</a:t>
            </a:r>
          </a:p>
          <a:p>
            <a:pPr marL="571500" lvl="1" indent="-180000" rtl="0">
              <a:lnSpc>
                <a:spcPct val="100000"/>
              </a:lnSpc>
              <a:spcAft>
                <a:spcPts val="0"/>
              </a:spcAft>
              <a:defRPr/>
            </a:pPr>
            <a:r>
              <a:rPr lang="en-US" dirty="0">
                <a:solidFill>
                  <a:srgbClr val="373636"/>
                </a:solidFill>
                <a:latin typeface="Flanders Art Sans Medium"/>
              </a:rPr>
              <a:t>Interior design</a:t>
            </a:r>
          </a:p>
          <a:p>
            <a:pPr marL="571500" lvl="1" indent="-180000" rtl="0">
              <a:lnSpc>
                <a:spcPct val="100000"/>
              </a:lnSpc>
              <a:spcAft>
                <a:spcPts val="0"/>
              </a:spcAft>
              <a:defRPr/>
            </a:pPr>
            <a:r>
              <a:rPr lang="en-US" dirty="0">
                <a:solidFill>
                  <a:srgbClr val="373636"/>
                </a:solidFill>
                <a:latin typeface="Flanders Art Sans Medium"/>
              </a:rPr>
              <a:t>Execution </a:t>
            </a:r>
            <a:endParaRPr kumimoji="0" lang="fr-BE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 Art Sans Medium"/>
            </a:endParaRPr>
          </a:p>
          <a:p>
            <a:pPr marL="28575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Char char=""/>
              <a:defRPr/>
            </a:pPr>
            <a:endParaRPr kumimoji="0" lang="en-US" sz="26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 Art Sans Medium"/>
            </a:endParaRPr>
          </a:p>
          <a:p>
            <a:pPr marL="28575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Char char=""/>
              <a:defRPr/>
            </a:pPr>
            <a:r>
              <a:rPr kumimoji="0" lang="en-US" sz="2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One for refurbished off-the-shelf furniture (</a:t>
            </a:r>
            <a:r>
              <a:rPr kumimoji="0" lang="en-US" sz="26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supplies</a:t>
            </a:r>
            <a:r>
              <a:rPr kumimoji="0" lang="en-US" sz="2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) - 9 years max.</a:t>
            </a:r>
            <a:endParaRPr kumimoji="0" lang="fr-BE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 Art Sans Medium"/>
            </a:endParaRPr>
          </a:p>
          <a:p>
            <a:endParaRPr lang="nl-BE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72A7370-5857-0494-96B2-B180B927BADA}"/>
              </a:ext>
            </a:extLst>
          </p:cNvPr>
          <p:cNvSpPr/>
          <p:nvPr/>
        </p:nvSpPr>
        <p:spPr>
          <a:xfrm>
            <a:off x="845352" y="1136842"/>
            <a:ext cx="1091659" cy="88583"/>
          </a:xfrm>
          <a:prstGeom prst="rect">
            <a:avLst/>
          </a:prstGeom>
          <a:solidFill>
            <a:srgbClr val="FFE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CD04D34-0517-0098-897D-5DAE6240C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781" y="790223"/>
            <a:ext cx="3406219" cy="340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9E45C6C-D747-858F-DD6C-AE145AF0F3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6618" y="609507"/>
            <a:ext cx="9167813" cy="646719"/>
          </a:xfrm>
        </p:spPr>
        <p:txBody>
          <a:bodyPr/>
          <a:lstStyle/>
          <a:p>
            <a:pPr rtl="0"/>
            <a:r>
              <a:rPr lang="fr-BE" dirty="0" err="1"/>
              <a:t>Why</a:t>
            </a:r>
            <a:r>
              <a:rPr lang="fr-BE" dirty="0"/>
              <a:t> 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8B42A77-A9ED-05F7-FC86-FD15D616A3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0925" y="1646843"/>
            <a:ext cx="7223759" cy="2255736"/>
          </a:xfrm>
        </p:spPr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"/>
              <a:tabLst/>
              <a:defRPr/>
            </a:pPr>
            <a:r>
              <a:rPr kumimoji="0" lang="fr-BE" sz="2200" b="1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Buying</a:t>
            </a:r>
            <a:r>
              <a:rPr kumimoji="0" lang="fr-BE" sz="22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 new </a:t>
            </a:r>
            <a:r>
              <a:rPr kumimoji="0" lang="fr-BE" sz="2200" b="1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furniture</a:t>
            </a:r>
            <a:endParaRPr kumimoji="0" lang="fr-BE" sz="22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 Art Sans Medium"/>
            </a:endParaRPr>
          </a:p>
          <a:p>
            <a:pPr marL="571500" marR="0" lvl="1" indent="-180000" rtl="0" fontAlgn="auto">
              <a:lnSpc>
                <a:spcPct val="100000"/>
              </a:lnSpc>
              <a:spcAft>
                <a:spcPts val="0"/>
              </a:spcAft>
              <a:buSzTx/>
              <a:tabLst/>
              <a:defRPr/>
            </a:pPr>
            <a:r>
              <a:rPr lang="fr-BE" dirty="0">
                <a:solidFill>
                  <a:srgbClr val="373636"/>
                </a:solidFill>
                <a:latin typeface="Flanders Art Sans Medium"/>
                <a:sym typeface="Wingdings" panose="05000000000000000000" pitchFamily="2" charset="2"/>
              </a:rPr>
              <a:t>Expensive</a:t>
            </a:r>
          </a:p>
          <a:p>
            <a:pPr marL="571500" marR="0" lvl="1" indent="-180000" rtl="0" fontAlgn="auto">
              <a:lnSpc>
                <a:spcPct val="100000"/>
              </a:lnSpc>
              <a:spcAft>
                <a:spcPts val="0"/>
              </a:spcAft>
              <a:buSzTx/>
              <a:tabLst/>
              <a:defRPr/>
            </a:pPr>
            <a:r>
              <a:rPr lang="fr-BE" dirty="0">
                <a:solidFill>
                  <a:srgbClr val="373636"/>
                </a:solidFill>
                <a:latin typeface="Flanders Art Sans Medium"/>
                <a:sym typeface="Wingdings" panose="05000000000000000000" pitchFamily="2" charset="2"/>
              </a:rPr>
              <a:t>High CO</a:t>
            </a:r>
            <a:r>
              <a:rPr lang="fr-BE" baseline="-25000" dirty="0">
                <a:solidFill>
                  <a:srgbClr val="373636"/>
                </a:solidFill>
                <a:latin typeface="Flanders Art Sans Medium"/>
                <a:sym typeface="Wingdings" panose="05000000000000000000" pitchFamily="2" charset="2"/>
              </a:rPr>
              <a:t>2</a:t>
            </a:r>
            <a:r>
              <a:rPr lang="fr-BE" dirty="0">
                <a:solidFill>
                  <a:srgbClr val="373636"/>
                </a:solidFill>
                <a:latin typeface="Flanders Art Sans Medium"/>
                <a:sym typeface="Wingdings" panose="05000000000000000000" pitchFamily="2" charset="2"/>
              </a:rPr>
              <a:t>-emissions</a:t>
            </a:r>
          </a:p>
          <a:p>
            <a:pPr marL="571500" marR="0" lvl="1" indent="-180000" rtl="0" fontAlgn="auto">
              <a:lnSpc>
                <a:spcPct val="100000"/>
              </a:lnSpc>
              <a:spcAft>
                <a:spcPts val="0"/>
              </a:spcAft>
              <a:buSzTx/>
              <a:tabLst/>
              <a:defRPr/>
            </a:pPr>
            <a:r>
              <a:rPr lang="fr-BE" dirty="0">
                <a:solidFill>
                  <a:srgbClr val="373636"/>
                </a:solidFill>
                <a:latin typeface="Flanders Art Sans Medium"/>
                <a:sym typeface="Wingdings" panose="05000000000000000000" pitchFamily="2" charset="2"/>
              </a:rPr>
              <a:t>Use of </a:t>
            </a:r>
            <a:r>
              <a:rPr lang="fr-BE" dirty="0" err="1">
                <a:solidFill>
                  <a:srgbClr val="373636"/>
                </a:solidFill>
                <a:latin typeface="Flanders Art Sans Medium"/>
                <a:sym typeface="Wingdings" panose="05000000000000000000" pitchFamily="2" charset="2"/>
              </a:rPr>
              <a:t>expensive</a:t>
            </a:r>
            <a:r>
              <a:rPr lang="fr-BE" dirty="0">
                <a:solidFill>
                  <a:srgbClr val="373636"/>
                </a:solidFill>
                <a:latin typeface="Flanders Art Sans Medium"/>
                <a:sym typeface="Wingdings" panose="05000000000000000000" pitchFamily="2" charset="2"/>
              </a:rPr>
              <a:t> </a:t>
            </a:r>
            <a:r>
              <a:rPr lang="fr-BE" dirty="0" err="1">
                <a:solidFill>
                  <a:srgbClr val="373636"/>
                </a:solidFill>
                <a:latin typeface="Flanders Art Sans Medium"/>
                <a:sym typeface="Wingdings" panose="05000000000000000000" pitchFamily="2" charset="2"/>
              </a:rPr>
              <a:t>raw</a:t>
            </a:r>
            <a:r>
              <a:rPr lang="fr-BE" dirty="0">
                <a:solidFill>
                  <a:srgbClr val="373636"/>
                </a:solidFill>
                <a:latin typeface="Flanders Art Sans Medium"/>
                <a:sym typeface="Wingdings" panose="05000000000000000000" pitchFamily="2" charset="2"/>
              </a:rPr>
              <a:t> </a:t>
            </a:r>
            <a:r>
              <a:rPr lang="fr-BE" dirty="0" err="1">
                <a:solidFill>
                  <a:srgbClr val="373636"/>
                </a:solidFill>
                <a:latin typeface="Flanders Art Sans Medium"/>
                <a:sym typeface="Wingdings" panose="05000000000000000000" pitchFamily="2" charset="2"/>
              </a:rPr>
              <a:t>materials</a:t>
            </a:r>
            <a:r>
              <a:rPr lang="fr-BE" dirty="0">
                <a:solidFill>
                  <a:srgbClr val="373636"/>
                </a:solidFill>
                <a:latin typeface="Flanders Art Sans Medium"/>
                <a:sym typeface="Wingdings" panose="05000000000000000000" pitchFamily="2" charset="2"/>
              </a:rPr>
              <a:t> </a:t>
            </a:r>
          </a:p>
          <a:p>
            <a:pPr marL="571500" marR="0" lvl="1" indent="-180000" rtl="0" fontAlgn="auto">
              <a:lnSpc>
                <a:spcPct val="100000"/>
              </a:lnSpc>
              <a:spcAft>
                <a:spcPts val="0"/>
              </a:spcAft>
              <a:buSzTx/>
              <a:tabLst/>
              <a:defRPr/>
            </a:pPr>
            <a:r>
              <a:rPr lang="fr-BE" dirty="0" err="1">
                <a:solidFill>
                  <a:srgbClr val="373636"/>
                </a:solidFill>
                <a:latin typeface="Flanders Art Sans Medium"/>
                <a:sym typeface="Wingdings" panose="05000000000000000000" pitchFamily="2" charset="2"/>
              </a:rPr>
              <a:t>Environmental</a:t>
            </a:r>
            <a:r>
              <a:rPr lang="fr-BE" dirty="0">
                <a:solidFill>
                  <a:srgbClr val="373636"/>
                </a:solidFill>
                <a:latin typeface="Flanders Art Sans Medium"/>
                <a:sym typeface="Wingdings" panose="05000000000000000000" pitchFamily="2" charset="2"/>
              </a:rPr>
              <a:t> impact (production, transport, …)</a:t>
            </a:r>
          </a:p>
          <a:p>
            <a:pPr marL="571500" marR="0" lvl="1" indent="-180000" fontAlgn="auto">
              <a:lnSpc>
                <a:spcPct val="100000"/>
              </a:lnSpc>
              <a:spcAft>
                <a:spcPts val="0"/>
              </a:spcAft>
              <a:buSzTx/>
              <a:tabLst/>
              <a:defRPr/>
            </a:pPr>
            <a:endParaRPr lang="fr-BE" dirty="0">
              <a:solidFill>
                <a:srgbClr val="373636"/>
              </a:solidFill>
              <a:latin typeface="Flanders Art Sans Medium"/>
              <a:sym typeface="Wingdings" panose="05000000000000000000" pitchFamily="2" charset="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"/>
              <a:tabLst/>
              <a:defRPr/>
            </a:pPr>
            <a:r>
              <a:rPr kumimoji="0" lang="fr-BE" sz="2200" b="1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  <a:sym typeface="Wingdings" panose="05000000000000000000" pitchFamily="2" charset="2"/>
              </a:rPr>
              <a:t>Furniture</a:t>
            </a:r>
            <a:r>
              <a:rPr kumimoji="0" lang="fr-BE" sz="22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  <a:sym typeface="Wingdings" panose="05000000000000000000" pitchFamily="2" charset="2"/>
              </a:rPr>
              <a:t> in </a:t>
            </a:r>
            <a:r>
              <a:rPr kumimoji="0" lang="fr-BE" sz="2200" b="1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  <a:sym typeface="Wingdings" panose="05000000000000000000" pitchFamily="2" charset="2"/>
              </a:rPr>
              <a:t>waste</a:t>
            </a:r>
            <a:r>
              <a:rPr kumimoji="0" lang="fr-BE" sz="22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  <a:sym typeface="Wingdings" panose="05000000000000000000" pitchFamily="2" charset="2"/>
              </a:rPr>
              <a:t> collection</a:t>
            </a:r>
          </a:p>
          <a:p>
            <a:pPr marL="5715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buFont typeface="Calibri" panose="020F0502020204030204" pitchFamily="34" charset="0"/>
              <a:buChar char="×"/>
              <a:tabLst/>
              <a:defRPr/>
            </a:pP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Flanders Art Sans Medium"/>
                <a:sym typeface="Wingdings" panose="05000000000000000000" pitchFamily="2" charset="2"/>
              </a:rPr>
              <a:t>Expensive</a:t>
            </a:r>
          </a:p>
          <a:p>
            <a:pPr marL="5715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buFont typeface="Calibri" panose="020F0502020204030204" pitchFamily="34" charset="0"/>
              <a:buChar char="×"/>
              <a:tabLst/>
              <a:defRPr/>
            </a:pP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Flanders Art Sans Medium"/>
                <a:sym typeface="Wingdings" panose="05000000000000000000" pitchFamily="2" charset="2"/>
              </a:rPr>
              <a:t>High CO</a:t>
            </a:r>
            <a:r>
              <a:rPr kumimoji="0" lang="fr-BE" sz="2000" b="0" i="0" u="none" strike="noStrike" kern="1200" cap="none" spc="0" normalizeH="0" baseline="-2500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Flanders Art Sans Medium"/>
                <a:sym typeface="Wingdings" panose="05000000000000000000" pitchFamily="2" charset="2"/>
              </a:rPr>
              <a:t>2</a:t>
            </a: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Flanders Art Sans Medium"/>
                <a:sym typeface="Wingdings" panose="05000000000000000000" pitchFamily="2" charset="2"/>
              </a:rPr>
              <a:t>-emissions</a:t>
            </a:r>
          </a:p>
          <a:p>
            <a:pPr marL="571500" lvl="1" indent="-180000" rtl="0">
              <a:lnSpc>
                <a:spcPct val="100000"/>
              </a:lnSpc>
              <a:spcAft>
                <a:spcPts val="0"/>
              </a:spcAft>
              <a:defRPr/>
            </a:pPr>
            <a:r>
              <a:rPr lang="fr-BE" dirty="0">
                <a:solidFill>
                  <a:srgbClr val="373636"/>
                </a:solidFill>
                <a:latin typeface="Flanders Art Sans Medium"/>
                <a:sym typeface="Wingdings" panose="05000000000000000000" pitchFamily="2" charset="2"/>
              </a:rPr>
              <a:t>Destruction of </a:t>
            </a:r>
            <a:r>
              <a:rPr lang="fr-BE" dirty="0" err="1">
                <a:solidFill>
                  <a:srgbClr val="373636"/>
                </a:solidFill>
                <a:latin typeface="Flanders Art Sans Medium"/>
                <a:sym typeface="Wingdings" panose="05000000000000000000" pitchFamily="2" charset="2"/>
              </a:rPr>
              <a:t>useful</a:t>
            </a:r>
            <a:r>
              <a:rPr lang="fr-BE" dirty="0">
                <a:solidFill>
                  <a:srgbClr val="373636"/>
                </a:solidFill>
                <a:latin typeface="Flanders Art Sans Medium"/>
                <a:sym typeface="Wingdings" panose="05000000000000000000" pitchFamily="2" charset="2"/>
              </a:rPr>
              <a:t> </a:t>
            </a:r>
            <a:r>
              <a:rPr lang="fr-BE" dirty="0" err="1">
                <a:solidFill>
                  <a:srgbClr val="373636"/>
                </a:solidFill>
                <a:latin typeface="Flanders Art Sans Medium"/>
                <a:sym typeface="Wingdings" panose="05000000000000000000" pitchFamily="2" charset="2"/>
              </a:rPr>
              <a:t>materials</a:t>
            </a:r>
            <a:endParaRPr lang="fr-BE" dirty="0">
              <a:solidFill>
                <a:srgbClr val="373636"/>
              </a:solidFill>
              <a:latin typeface="Flanders Art Sans Medium"/>
              <a:sym typeface="Wingdings" panose="05000000000000000000" pitchFamily="2" charset="2"/>
            </a:endParaRPr>
          </a:p>
          <a:p>
            <a:pPr marL="571500" lvl="1" indent="-180000" rtl="0">
              <a:lnSpc>
                <a:spcPct val="100000"/>
              </a:lnSpc>
              <a:spcAft>
                <a:spcPts val="0"/>
              </a:spcAft>
              <a:defRPr/>
            </a:pPr>
            <a:r>
              <a:rPr lang="fr-BE" dirty="0" err="1">
                <a:solidFill>
                  <a:srgbClr val="373636"/>
                </a:solidFill>
                <a:latin typeface="Flanders Art Sans Medium"/>
                <a:sym typeface="Wingdings" panose="05000000000000000000" pitchFamily="2" charset="2"/>
              </a:rPr>
              <a:t>Environmental</a:t>
            </a:r>
            <a:r>
              <a:rPr lang="fr-BE" dirty="0">
                <a:solidFill>
                  <a:srgbClr val="373636"/>
                </a:solidFill>
                <a:latin typeface="Flanders Art Sans Medium"/>
                <a:sym typeface="Wingdings" panose="05000000000000000000" pitchFamily="2" charset="2"/>
              </a:rPr>
              <a:t> impact (end of life)</a:t>
            </a:r>
          </a:p>
          <a:p>
            <a:pPr marL="391500" lvl="1" indent="0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fr-BE" dirty="0">
              <a:solidFill>
                <a:srgbClr val="373636"/>
              </a:solidFill>
              <a:latin typeface="Flanders Art Sans Medium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4E3E0D4-D22E-4DA6-E5D1-E43A5785A280}"/>
              </a:ext>
            </a:extLst>
          </p:cNvPr>
          <p:cNvSpPr/>
          <p:nvPr/>
        </p:nvSpPr>
        <p:spPr>
          <a:xfrm>
            <a:off x="918504" y="1075882"/>
            <a:ext cx="1091659" cy="88583"/>
          </a:xfrm>
          <a:prstGeom prst="rect">
            <a:avLst/>
          </a:prstGeom>
          <a:solidFill>
            <a:srgbClr val="FFE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C619245-0195-C56D-5536-5B1201E9A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5929" y="2205569"/>
            <a:ext cx="4737003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40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9E45C6C-D747-858F-DD6C-AE145AF0F3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1220" y="619267"/>
            <a:ext cx="9167813" cy="646719"/>
          </a:xfrm>
        </p:spPr>
        <p:txBody>
          <a:bodyPr/>
          <a:lstStyle/>
          <a:p>
            <a:pPr rtl="0"/>
            <a:r>
              <a:rPr lang="fr-BE" dirty="0"/>
              <a:t>For </a:t>
            </a:r>
            <a:r>
              <a:rPr lang="fr-BE" dirty="0" err="1"/>
              <a:t>who</a:t>
            </a:r>
            <a:r>
              <a:rPr lang="fr-BE" dirty="0"/>
              <a:t>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8B42A77-A9ED-05F7-FC86-FD15D616A3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9650" y="2040395"/>
            <a:ext cx="9258684" cy="2255736"/>
          </a:xfrm>
        </p:spPr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ArtSans-Regular" panose="00000500000000000000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"/>
              <a:tabLst/>
              <a:defRPr/>
            </a:pPr>
            <a:r>
              <a:rPr lang="fr-BE" dirty="0">
                <a:solidFill>
                  <a:prstClr val="black"/>
                </a:solidFill>
                <a:latin typeface="Flanders Art Sans Medium"/>
              </a:rPr>
              <a:t>All </a:t>
            </a:r>
            <a:r>
              <a:rPr lang="fr-BE" dirty="0" err="1">
                <a:solidFill>
                  <a:prstClr val="black"/>
                </a:solidFill>
                <a:latin typeface="Flanders Art Sans Medium"/>
              </a:rPr>
              <a:t>entities</a:t>
            </a:r>
            <a:r>
              <a:rPr lang="fr-BE" dirty="0">
                <a:solidFill>
                  <a:prstClr val="black"/>
                </a:solidFill>
                <a:latin typeface="Flanders Art Sans Medium"/>
              </a:rPr>
              <a:t> </a:t>
            </a:r>
            <a:r>
              <a:rPr lang="fr-BE" dirty="0" err="1">
                <a:solidFill>
                  <a:prstClr val="black"/>
                </a:solidFill>
                <a:latin typeface="Flanders Art Sans Medium"/>
              </a:rPr>
              <a:t>within</a:t>
            </a:r>
            <a:r>
              <a:rPr lang="fr-BE" dirty="0">
                <a:solidFill>
                  <a:prstClr val="black"/>
                </a:solidFill>
                <a:latin typeface="Flanders Art Sans Medium"/>
              </a:rPr>
              <a:t> the </a:t>
            </a:r>
            <a:r>
              <a:rPr lang="fr-BE" dirty="0" err="1">
                <a:solidFill>
                  <a:prstClr val="black"/>
                </a:solidFill>
                <a:latin typeface="Flanders Art Sans Medium"/>
              </a:rPr>
              <a:t>Government</a:t>
            </a:r>
            <a:r>
              <a:rPr lang="fr-BE" dirty="0">
                <a:solidFill>
                  <a:prstClr val="black"/>
                </a:solidFill>
                <a:latin typeface="Flanders Art Sans Medium"/>
              </a:rPr>
              <a:t> of </a:t>
            </a:r>
            <a:r>
              <a:rPr lang="fr-BE" dirty="0" err="1">
                <a:solidFill>
                  <a:prstClr val="black"/>
                </a:solidFill>
                <a:latin typeface="Flanders Art Sans Medium"/>
              </a:rPr>
              <a:t>Flanders</a:t>
            </a:r>
            <a:r>
              <a:rPr lang="fr-BE" dirty="0">
                <a:solidFill>
                  <a:prstClr val="black"/>
                </a:solidFill>
                <a:latin typeface="Flanders Art Sans Medium"/>
              </a:rPr>
              <a:t> can use the </a:t>
            </a:r>
            <a:r>
              <a:rPr lang="fr-BE" dirty="0" err="1">
                <a:solidFill>
                  <a:prstClr val="black"/>
                </a:solidFill>
                <a:latin typeface="Flanders Art Sans Medium"/>
              </a:rPr>
              <a:t>framework</a:t>
            </a:r>
            <a:r>
              <a:rPr lang="fr-BE" dirty="0">
                <a:solidFill>
                  <a:prstClr val="black"/>
                </a:solidFill>
                <a:latin typeface="Flanders Art Sans Medium"/>
              </a:rPr>
              <a:t> </a:t>
            </a:r>
            <a:r>
              <a:rPr lang="fr-BE" dirty="0" err="1">
                <a:solidFill>
                  <a:prstClr val="black"/>
                </a:solidFill>
                <a:latin typeface="Flanders Art Sans Medium"/>
              </a:rPr>
              <a:t>agreements</a:t>
            </a:r>
            <a:r>
              <a:rPr lang="fr-BE" dirty="0">
                <a:solidFill>
                  <a:prstClr val="black"/>
                </a:solidFill>
                <a:latin typeface="Flanders Art Sans Medium"/>
              </a:rPr>
              <a:t> </a:t>
            </a:r>
            <a:endParaRPr kumimoji="0" lang="fr-BE" sz="2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 Art Sans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 Art Sans Medium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The framework agreement for services is also open to local authorities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fr-BE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 Art Sans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  <a:sym typeface="Wingdings" panose="05000000000000000000" pitchFamily="2" charset="2"/>
              </a:rPr>
              <a:t> Goal: Transversal integration/implementation of refurbishment in the public sector in Flanders</a:t>
            </a:r>
            <a:endParaRPr lang="nl-BE" dirty="0">
              <a:latin typeface="Flanders Art Sans Medium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D904205-4938-E338-4998-89BB94BCC7BF}"/>
              </a:ext>
            </a:extLst>
          </p:cNvPr>
          <p:cNvSpPr/>
          <p:nvPr/>
        </p:nvSpPr>
        <p:spPr>
          <a:xfrm>
            <a:off x="819650" y="1063525"/>
            <a:ext cx="1091659" cy="88583"/>
          </a:xfrm>
          <a:prstGeom prst="rect">
            <a:avLst/>
          </a:prstGeom>
          <a:solidFill>
            <a:srgbClr val="FFE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538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8B42A77-A9ED-05F7-FC86-FD15D616A3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9650" y="1710244"/>
            <a:ext cx="7218868" cy="2255736"/>
          </a:xfrm>
        </p:spPr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"/>
              <a:tabLst/>
              <a:defRPr/>
            </a:pPr>
            <a:r>
              <a:rPr kumimoji="0" lang="fr-BE" sz="2200" b="1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Competitive</a:t>
            </a:r>
            <a:r>
              <a:rPr kumimoji="0" lang="fr-BE" sz="22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 </a:t>
            </a:r>
            <a:r>
              <a:rPr kumimoji="0" lang="fr-BE" sz="2200" b="1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procedure</a:t>
            </a:r>
            <a:r>
              <a:rPr kumimoji="0" lang="fr-BE" sz="22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 </a:t>
            </a:r>
            <a:r>
              <a:rPr kumimoji="0" lang="fr-BE" sz="2200" b="1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with</a:t>
            </a:r>
            <a:r>
              <a:rPr kumimoji="0" lang="fr-BE" sz="22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 </a:t>
            </a:r>
            <a:r>
              <a:rPr kumimoji="0" lang="fr-BE" sz="2200" b="1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negotiation</a:t>
            </a:r>
            <a:endParaRPr kumimoji="0" lang="fr-BE" sz="22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 Art Sans Medium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"/>
              <a:tabLst/>
              <a:defRPr/>
            </a:pPr>
            <a:endParaRPr kumimoji="0" lang="fr-BE" sz="22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 Art Sans Medium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"/>
              <a:tabLst/>
              <a:defRPr/>
            </a:pPr>
            <a:r>
              <a:rPr kumimoji="0" lang="fr-BE" sz="22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2 </a:t>
            </a:r>
            <a:r>
              <a:rPr kumimoji="0" lang="fr-BE" sz="2200" b="1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steps</a:t>
            </a:r>
            <a:r>
              <a:rPr kumimoji="0" lang="fr-BE" sz="22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 </a:t>
            </a:r>
            <a:r>
              <a:rPr kumimoji="0" lang="fr-BE" sz="2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(1. </a:t>
            </a:r>
            <a:r>
              <a:rPr kumimoji="0" lang="fr-BE" sz="22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selection</a:t>
            </a:r>
            <a:r>
              <a:rPr kumimoji="0" lang="fr-BE" sz="2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 – 2. </a:t>
            </a:r>
            <a:r>
              <a:rPr kumimoji="0" lang="fr-BE" sz="22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award</a:t>
            </a:r>
            <a:r>
              <a:rPr kumimoji="0" lang="fr-BE" sz="2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"/>
              <a:tabLst/>
              <a:defRPr/>
            </a:pPr>
            <a:endParaRPr kumimoji="0" lang="fr-BE" sz="2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 Art Sans Medium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2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Negotiations </a:t>
            </a:r>
            <a:r>
              <a:rPr kumimoji="0" lang="en-US" sz="22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to </a:t>
            </a:r>
            <a:r>
              <a:rPr kumimoji="0" lang="en-US" sz="220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optimise</a:t>
            </a:r>
            <a:r>
              <a:rPr kumimoji="0" lang="en-US" sz="22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 the offer and take account of the specific characteristics of the Government of Flanders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"/>
              <a:tabLst/>
              <a:defRPr/>
            </a:pPr>
            <a:endParaRPr kumimoji="0" lang="en-US" sz="220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 Art Sans Medium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Negotiation method inspired by framework agreements for insurance (contract to be negotiated as an annex to the contract documents)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"/>
              <a:tabLst/>
              <a:defRPr/>
            </a:pPr>
            <a:endParaRPr kumimoji="0" lang="en-US" sz="2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 Art Sans Medium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Discussion </a:t>
            </a:r>
            <a:r>
              <a:rPr lang="en-US" dirty="0">
                <a:solidFill>
                  <a:prstClr val="black"/>
                </a:solidFill>
                <a:latin typeface="Flanders Art Sans Medium"/>
              </a:rPr>
              <a:t>on</a:t>
            </a:r>
            <a:r>
              <a:rPr kumimoji="0" lang="en-US" sz="2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 reporting (CO</a:t>
            </a:r>
            <a:r>
              <a:rPr kumimoji="0" lang="en-US" sz="2200" b="0" i="0" u="none" strike="noStrike" kern="1200" cap="none" spc="0" normalizeH="0" baseline="-2500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2</a:t>
            </a:r>
            <a:r>
              <a:rPr lang="en-US" dirty="0">
                <a:solidFill>
                  <a:prstClr val="black"/>
                </a:solidFill>
                <a:latin typeface="Flanders Art Sans Medium"/>
              </a:rPr>
              <a:t>-</a:t>
            </a:r>
            <a:r>
              <a:rPr kumimoji="0" lang="en-US" sz="2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emissions, kilograms of reused materials, financial data, etc.)</a:t>
            </a:r>
            <a:endParaRPr kumimoji="0" lang="fr-BE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 Art Sans Medium"/>
            </a:endParaRPr>
          </a:p>
          <a:p>
            <a:endParaRPr lang="nl-BE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A8D7F66-8183-0DA9-EBA6-F3690B523D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6081" y="656154"/>
            <a:ext cx="9167813" cy="646719"/>
          </a:xfrm>
        </p:spPr>
        <p:txBody>
          <a:bodyPr/>
          <a:lstStyle/>
          <a:p>
            <a:pPr rtl="0"/>
            <a:r>
              <a:rPr lang="fr-BE" dirty="0" err="1"/>
              <a:t>Awarding</a:t>
            </a:r>
            <a:r>
              <a:rPr lang="fr-BE" dirty="0"/>
              <a:t> </a:t>
            </a:r>
            <a:r>
              <a:rPr lang="fr-BE" dirty="0" err="1"/>
              <a:t>procedure</a:t>
            </a:r>
            <a:endParaRPr lang="fr-BE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7F3778B-D5CB-4A72-68DD-ADC64D0A4300}"/>
              </a:ext>
            </a:extLst>
          </p:cNvPr>
          <p:cNvSpPr/>
          <p:nvPr/>
        </p:nvSpPr>
        <p:spPr>
          <a:xfrm>
            <a:off x="819650" y="1063525"/>
            <a:ext cx="1091659" cy="88583"/>
          </a:xfrm>
          <a:prstGeom prst="rect">
            <a:avLst/>
          </a:prstGeom>
          <a:solidFill>
            <a:srgbClr val="FFE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886FEF3-7B7E-A03F-06B5-3D344A19A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3820" y="1657958"/>
            <a:ext cx="3548180" cy="35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30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9E45C6C-D747-858F-DD6C-AE145AF0F3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3725" y="580373"/>
            <a:ext cx="9167813" cy="646719"/>
          </a:xfrm>
        </p:spPr>
        <p:txBody>
          <a:bodyPr/>
          <a:lstStyle/>
          <a:p>
            <a:pPr rtl="0"/>
            <a:r>
              <a:rPr lang="fr-BE" dirty="0" err="1"/>
              <a:t>Awarding</a:t>
            </a:r>
            <a:r>
              <a:rPr lang="fr-BE" dirty="0"/>
              <a:t> phase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8B42A77-A9ED-05F7-FC86-FD15D616A3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9650" y="2001501"/>
            <a:ext cx="8781550" cy="3472541"/>
          </a:xfrm>
        </p:spPr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Information meeting </a:t>
            </a:r>
            <a:r>
              <a:rPr kumimoji="0" lang="en-US" sz="2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  <a:sym typeface="Wingdings" panose="05000000000000000000" pitchFamily="2" charset="2"/>
              </a:rPr>
              <a:t> </a:t>
            </a:r>
            <a:r>
              <a:rPr kumimoji="0" lang="en-US" sz="2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4 interested companies (some as subcontractors)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"/>
              <a:tabLst/>
              <a:defRPr/>
            </a:pPr>
            <a:endParaRPr kumimoji="0" lang="en-US" sz="2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 Art Sans Medium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"/>
              <a:tabLst/>
              <a:defRPr/>
            </a:pPr>
            <a:r>
              <a:rPr kumimoji="0" lang="fr-BE" sz="22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  <a:sym typeface="Wingdings" panose="05000000000000000000" pitchFamily="2" charset="2"/>
              </a:rPr>
              <a:t>Only</a:t>
            </a:r>
            <a:r>
              <a:rPr kumimoji="0" lang="fr-BE" sz="2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  <a:sym typeface="Wingdings" panose="05000000000000000000" pitchFamily="2" charset="2"/>
              </a:rPr>
              <a:t> one </a:t>
            </a:r>
            <a:r>
              <a:rPr kumimoji="0" lang="fr-BE" sz="22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  <a:sym typeface="Wingdings" panose="05000000000000000000" pitchFamily="2" charset="2"/>
              </a:rPr>
              <a:t>request</a:t>
            </a:r>
            <a:r>
              <a:rPr kumimoji="0" lang="fr-BE" sz="2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  <a:sym typeface="Wingdings" panose="05000000000000000000" pitchFamily="2" charset="2"/>
              </a:rPr>
              <a:t> to </a:t>
            </a:r>
            <a:r>
              <a:rPr kumimoji="0" lang="fr-BE" sz="22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  <a:sym typeface="Wingdings" panose="05000000000000000000" pitchFamily="2" charset="2"/>
              </a:rPr>
              <a:t>participate</a:t>
            </a:r>
            <a:endParaRPr kumimoji="0" lang="fr-BE" sz="2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 Art Sans Medium"/>
              <a:sym typeface="Wingdings" panose="05000000000000000000" pitchFamily="2" charset="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"/>
              <a:tabLst/>
              <a:defRPr/>
            </a:pPr>
            <a:endParaRPr kumimoji="0" lang="fr-BE" sz="2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 Art Sans Medium"/>
              <a:sym typeface="Wingdings" panose="05000000000000000000" pitchFamily="2" charset="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  <a:sym typeface="Wingdings" panose="05000000000000000000" pitchFamily="2" charset="2"/>
              </a:rPr>
              <a:t>Only one offer - Nearly New Office Facilities (NNOF)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"/>
              <a:tabLst/>
              <a:defRPr/>
            </a:pPr>
            <a:endParaRPr kumimoji="0" lang="en-US" sz="2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 Art Sans Medium"/>
              <a:sym typeface="Wingdings" panose="05000000000000000000" pitchFamily="2" charset="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  <a:sym typeface="Wingdings" panose="05000000000000000000" pitchFamily="2" charset="2"/>
              </a:rPr>
              <a:t>Constructive and elaborate negotiation phase to create a long-term partnership (4 years - services / 9 years - supplies) </a:t>
            </a:r>
            <a:endParaRPr lang="nl-BE" dirty="0">
              <a:latin typeface="Flanders Art Sans Medium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C221EF6-EB9B-4554-43F4-48D9F4742CC0}"/>
              </a:ext>
            </a:extLst>
          </p:cNvPr>
          <p:cNvSpPr/>
          <p:nvPr/>
        </p:nvSpPr>
        <p:spPr>
          <a:xfrm>
            <a:off x="819650" y="1063525"/>
            <a:ext cx="1091659" cy="88583"/>
          </a:xfrm>
          <a:prstGeom prst="rect">
            <a:avLst/>
          </a:prstGeom>
          <a:solidFill>
            <a:srgbClr val="FFE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C1E579B-3D1E-3F00-71A6-4F8B8E44D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312" y="4698611"/>
            <a:ext cx="2920237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33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 Placeholder 3">
            <a:extLst>
              <a:ext uri="{FF2B5EF4-FFF2-40B4-BE49-F238E27FC236}">
                <a16:creationId xmlns:a16="http://schemas.microsoft.com/office/drawing/2014/main" id="{55F5F9AD-9D4E-EB56-B9AA-5165B7421F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29390" y="2112833"/>
            <a:ext cx="8866039" cy="4389823"/>
          </a:xfrm>
        </p:spPr>
        <p:txBody>
          <a:bodyPr lIns="91440" tIns="45720" rIns="91440" bIns="45720" anchor="t"/>
          <a:lstStyle/>
          <a:p>
            <a:pPr marL="228600" indent="-228600" rtl="0">
              <a:buFont typeface="Wingdings 3" panose="05040102010807070707" pitchFamily="18" charset="2"/>
              <a:buChar char="}"/>
            </a:pPr>
            <a:r>
              <a:rPr lang="fr-BE" sz="2200" dirty="0" err="1">
                <a:latin typeface="Flanders Art Sans Medium"/>
              </a:rPr>
              <a:t>Encouraging</a:t>
            </a:r>
            <a:r>
              <a:rPr lang="fr-BE" sz="2200" dirty="0">
                <a:latin typeface="Flanders Art Sans Medium"/>
              </a:rPr>
              <a:t> </a:t>
            </a:r>
            <a:r>
              <a:rPr lang="fr-BE" sz="2200" dirty="0" err="1">
                <a:latin typeface="Flanders Art Sans Medium"/>
              </a:rPr>
              <a:t>reparability</a:t>
            </a:r>
            <a:r>
              <a:rPr lang="fr-BE" sz="2200" dirty="0">
                <a:latin typeface="Flanders Art Sans Medium"/>
              </a:rPr>
              <a:t> </a:t>
            </a:r>
          </a:p>
          <a:p>
            <a:pPr marL="571500" indent="-180000">
              <a:lnSpc>
                <a:spcPct val="100000"/>
              </a:lnSpc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Calibri" panose="020F0502020204030204" pitchFamily="34" charset="0"/>
              <a:buChar char="×"/>
              <a:defRPr/>
            </a:pPr>
            <a:r>
              <a:rPr lang="en-US" sz="1800" dirty="0">
                <a:solidFill>
                  <a:srgbClr val="373636"/>
                </a:solidFill>
                <a:latin typeface="Flanders Art Sans Medium"/>
              </a:rPr>
              <a:t>5-year warranty, 10-year subsequent delivery warranty on compatible parts </a:t>
            </a:r>
          </a:p>
          <a:p>
            <a:pPr marL="571500" indent="-180000">
              <a:lnSpc>
                <a:spcPct val="100000"/>
              </a:lnSpc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Calibri" panose="020F0502020204030204" pitchFamily="34" charset="0"/>
              <a:buChar char="×"/>
              <a:defRPr/>
            </a:pPr>
            <a:endParaRPr lang="nl-BE" sz="1800" dirty="0">
              <a:solidFill>
                <a:srgbClr val="373636"/>
              </a:solidFill>
              <a:latin typeface="Flanders Art Sans Medium"/>
            </a:endParaRPr>
          </a:p>
          <a:p>
            <a:pPr marL="228600" indent="-228600" rtl="0">
              <a:buFont typeface="Wingdings 3" panose="05040102010807070707" pitchFamily="18" charset="2"/>
              <a:buChar char="}"/>
            </a:pPr>
            <a:r>
              <a:rPr lang="fr-BE" sz="2200" dirty="0" err="1">
                <a:latin typeface="Flanders Art Sans Medium"/>
              </a:rPr>
              <a:t>Encouraging</a:t>
            </a:r>
            <a:r>
              <a:rPr lang="fr-BE" sz="2200" dirty="0">
                <a:latin typeface="Flanders Art Sans Medium"/>
              </a:rPr>
              <a:t> </a:t>
            </a:r>
            <a:r>
              <a:rPr lang="fr-BE" sz="2200" dirty="0" err="1">
                <a:latin typeface="Flanders Art Sans Medium"/>
              </a:rPr>
              <a:t>dismantling</a:t>
            </a:r>
            <a:endParaRPr lang="fr-BE" sz="2200" dirty="0">
              <a:latin typeface="Flanders Art Sans Medium"/>
            </a:endParaRPr>
          </a:p>
          <a:p>
            <a:pPr marL="571500" indent="-180000" rtl="0">
              <a:lnSpc>
                <a:spcPct val="100000"/>
              </a:lnSpc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Calibri" panose="020F0502020204030204" pitchFamily="34" charset="0"/>
              <a:buChar char="×"/>
              <a:defRPr/>
            </a:pPr>
            <a:r>
              <a:rPr lang="en-US" sz="1800" dirty="0">
                <a:solidFill>
                  <a:srgbClr val="373636"/>
                </a:solidFill>
                <a:latin typeface="Flanders Art Sans Medium"/>
              </a:rPr>
              <a:t>Conversion of certain items of furniture</a:t>
            </a:r>
            <a:endParaRPr lang="nl-BE" sz="1400" dirty="0">
              <a:solidFill>
                <a:schemeClr val="tx1"/>
              </a:solidFill>
              <a:latin typeface="Flanders Art Sans Medium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nl-BE" sz="1400" dirty="0">
              <a:solidFill>
                <a:schemeClr val="tx1"/>
              </a:solidFill>
              <a:latin typeface="Flanders Art Sans Medium"/>
            </a:endParaRPr>
          </a:p>
          <a:p>
            <a:pPr marL="228600" indent="-228600" rtl="0">
              <a:buFont typeface="Wingdings 3" panose="05040102010807070707" pitchFamily="18" charset="2"/>
              <a:buChar char="}"/>
            </a:pPr>
            <a:r>
              <a:rPr lang="en-US" sz="2200" dirty="0" err="1">
                <a:latin typeface="Flanders Art Sans Medium"/>
              </a:rPr>
              <a:t>Favour</a:t>
            </a:r>
            <a:r>
              <a:rPr lang="en-US" sz="2200" dirty="0">
                <a:latin typeface="Flanders Art Sans Medium"/>
              </a:rPr>
              <a:t> raw materials from recycling</a:t>
            </a:r>
          </a:p>
          <a:p>
            <a:pPr marL="571500" lvl="1" indent="-18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Calibri" panose="020F0502020204030204" pitchFamily="34" charset="0"/>
              <a:buChar char="×"/>
              <a:defRPr/>
            </a:pPr>
            <a:r>
              <a:rPr lang="en-US" dirty="0">
                <a:solidFill>
                  <a:srgbClr val="373636"/>
                </a:solidFill>
                <a:latin typeface="Flanders Art Sans Medium"/>
              </a:rPr>
              <a:t>Wood</a:t>
            </a:r>
            <a:r>
              <a:rPr lang="fr-BE" dirty="0">
                <a:solidFill>
                  <a:srgbClr val="373636"/>
                </a:solidFill>
                <a:latin typeface="Flanders Art Sans Medium"/>
              </a:rPr>
              <a:t> : FSC/PEFC (or </a:t>
            </a:r>
            <a:r>
              <a:rPr lang="fr-BE" dirty="0" err="1">
                <a:solidFill>
                  <a:srgbClr val="373636"/>
                </a:solidFill>
                <a:latin typeface="Flanders Art Sans Medium"/>
              </a:rPr>
              <a:t>recycled</a:t>
            </a:r>
            <a:r>
              <a:rPr lang="fr-BE" dirty="0">
                <a:solidFill>
                  <a:srgbClr val="373636"/>
                </a:solidFill>
                <a:latin typeface="Flanders Art Sans Medium"/>
              </a:rPr>
              <a:t> </a:t>
            </a:r>
            <a:r>
              <a:rPr lang="fr-BE" dirty="0" err="1">
                <a:solidFill>
                  <a:srgbClr val="373636"/>
                </a:solidFill>
                <a:latin typeface="Flanders Art Sans Medium"/>
              </a:rPr>
              <a:t>wood</a:t>
            </a:r>
            <a:r>
              <a:rPr lang="fr-BE" dirty="0">
                <a:solidFill>
                  <a:srgbClr val="373636"/>
                </a:solidFill>
                <a:latin typeface="Flanders Art Sans Medium"/>
              </a:rPr>
              <a:t>) – Emission class E1 	</a:t>
            </a:r>
          </a:p>
          <a:p>
            <a:pPr marL="571500" lvl="1" indent="-1800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Calibri" panose="020F0502020204030204" pitchFamily="34" charset="0"/>
              <a:buChar char="×"/>
              <a:defRPr/>
            </a:pPr>
            <a:r>
              <a:rPr lang="fr-BE" dirty="0">
                <a:solidFill>
                  <a:srgbClr val="373636"/>
                </a:solidFill>
                <a:latin typeface="Flanders Art Sans Medium"/>
              </a:rPr>
              <a:t>Textiles :  EU-Ecolabel </a:t>
            </a:r>
          </a:p>
          <a:p>
            <a:pPr marL="571500" lvl="1" indent="-1800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Calibri" panose="020F0502020204030204" pitchFamily="34" charset="0"/>
              <a:buChar char="×"/>
              <a:defRPr/>
            </a:pPr>
            <a:r>
              <a:rPr lang="fr-BE" dirty="0" err="1">
                <a:solidFill>
                  <a:srgbClr val="373636"/>
                </a:solidFill>
                <a:latin typeface="Flanders Art Sans Medium"/>
              </a:rPr>
              <a:t>Metal</a:t>
            </a:r>
            <a:r>
              <a:rPr lang="fr-BE" dirty="0">
                <a:solidFill>
                  <a:srgbClr val="373636"/>
                </a:solidFill>
                <a:latin typeface="Flanders Art Sans Medium"/>
              </a:rPr>
              <a:t>: </a:t>
            </a:r>
            <a:r>
              <a:rPr lang="fr-BE" dirty="0" err="1">
                <a:solidFill>
                  <a:srgbClr val="373636"/>
                </a:solidFill>
                <a:latin typeface="Flanders Art Sans Medium"/>
              </a:rPr>
              <a:t>powder</a:t>
            </a:r>
            <a:r>
              <a:rPr lang="fr-BE" dirty="0">
                <a:solidFill>
                  <a:srgbClr val="373636"/>
                </a:solidFill>
                <a:latin typeface="Flanders Art Sans Medium"/>
              </a:rPr>
              <a:t> </a:t>
            </a:r>
            <a:r>
              <a:rPr lang="fr-BE" dirty="0" err="1">
                <a:solidFill>
                  <a:srgbClr val="373636"/>
                </a:solidFill>
                <a:latin typeface="Flanders Art Sans Medium"/>
              </a:rPr>
              <a:t>coating</a:t>
            </a:r>
            <a:endParaRPr lang="fr-BE" dirty="0">
              <a:solidFill>
                <a:srgbClr val="373636"/>
              </a:solidFill>
              <a:latin typeface="Flanders Art Sans Medium"/>
            </a:endParaRPr>
          </a:p>
        </p:txBody>
      </p:sp>
      <p:sp>
        <p:nvSpPr>
          <p:cNvPr id="28" name="Tijdelijke aanduiding voor tekst 3">
            <a:extLst>
              <a:ext uri="{FF2B5EF4-FFF2-40B4-BE49-F238E27FC236}">
                <a16:creationId xmlns:a16="http://schemas.microsoft.com/office/drawing/2014/main" id="{E2EF5FC4-9E25-1F37-525A-CC327BD931E1}"/>
              </a:ext>
            </a:extLst>
          </p:cNvPr>
          <p:cNvSpPr txBox="1">
            <a:spLocks/>
          </p:cNvSpPr>
          <p:nvPr/>
        </p:nvSpPr>
        <p:spPr>
          <a:xfrm>
            <a:off x="593725" y="1431586"/>
            <a:ext cx="10262770" cy="47675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 Medium"/>
              </a:rPr>
              <a:t>Technical requirements and award criteria in the framework agreement</a:t>
            </a:r>
            <a:endParaRPr kumimoji="0" lang="fr-B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 Art Sans Medium"/>
            </a:endParaRPr>
          </a:p>
        </p:txBody>
      </p:sp>
      <p:sp>
        <p:nvSpPr>
          <p:cNvPr id="3" name="Tijdelijke aanduiding voor tekst 1">
            <a:extLst>
              <a:ext uri="{FF2B5EF4-FFF2-40B4-BE49-F238E27FC236}">
                <a16:creationId xmlns:a16="http://schemas.microsoft.com/office/drawing/2014/main" id="{342E2FBF-95CF-196C-366F-416000844961}"/>
              </a:ext>
            </a:extLst>
          </p:cNvPr>
          <p:cNvSpPr txBox="1">
            <a:spLocks/>
          </p:cNvSpPr>
          <p:nvPr/>
        </p:nvSpPr>
        <p:spPr>
          <a:xfrm>
            <a:off x="593725" y="580373"/>
            <a:ext cx="9167813" cy="6467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3200" dirty="0">
                <a:latin typeface="FlandersArtSans-Bold" panose="00000800000000000000" pitchFamily="2" charset="0"/>
              </a:rPr>
              <a:t>New </a:t>
            </a:r>
            <a:r>
              <a:rPr lang="fr-BE" sz="3200" dirty="0" err="1">
                <a:latin typeface="FlandersArtSans-Bold" panose="00000800000000000000" pitchFamily="2" charset="0"/>
              </a:rPr>
              <a:t>furniture</a:t>
            </a:r>
            <a:endParaRPr lang="fr-BE" sz="3200" dirty="0">
              <a:latin typeface="FlandersArtSans-Bold" panose="00000800000000000000" pitchFamily="2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2DCD645-CB86-78AC-0674-0C07049BF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552" y="1046476"/>
            <a:ext cx="1097375" cy="9144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94EFA7E-73AF-CC7B-AEEC-115CFB3591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7283" y="2392097"/>
            <a:ext cx="2774647" cy="38312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94857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iteldi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gemeen sjabloon HFB" id="{D3E6C490-5EB7-44A8-BC0E-7506EB4E9026}" vid="{80BE60B5-639E-429A-884A-7173D61600E0}"/>
    </a:ext>
  </a:extLst>
</a:theme>
</file>

<file path=ppt/theme/theme10.xml><?xml version="1.0" encoding="utf-8"?>
<a:theme xmlns:a="http://schemas.openxmlformats.org/drawingml/2006/main" name="1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Titeldia _ thema _gro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spiratiedag sjabloon" id="{B332D5D2-BAC0-4143-823B-E472429F66C7}" vid="{C1AAFE62-5E5D-469C-B6B4-0E0592CC4F5D}"/>
    </a:ext>
  </a:extLst>
</a:theme>
</file>

<file path=ppt/theme/theme12.xml><?xml version="1.0" encoding="utf-8"?>
<a:theme xmlns:a="http://schemas.openxmlformats.org/drawingml/2006/main" name="5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abloon presentatie documentbeheer" id="{7698ECE4-A3BE-48F5-B267-5620BC8F1774}" vid="{7D39D8FA-511B-4E6F-BB15-F21AE7067164}"/>
    </a:ext>
  </a:extLst>
</a:theme>
</file>

<file path=ppt/theme/theme13.xml><?xml version="1.0" encoding="utf-8"?>
<a:theme xmlns:a="http://schemas.openxmlformats.org/drawingml/2006/main" name="1_inhoud- of programma-overzich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abloon HFB basic" id="{5EA0C3BD-0B54-41F2-9D08-48878FD5B013}" vid="{7F3D7ECA-28FD-4A1D-A3E8-CEEA11B5691A}"/>
    </a:ext>
  </a:extLst>
</a:theme>
</file>

<file path=ppt/theme/theme1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iteldi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gemeen sjabloon HFB" id="{D3E6C490-5EB7-44A8-BC0E-7506EB4E9026}" vid="{9E912973-6B70-4CC0-8174-B51F47528993}"/>
    </a:ext>
  </a:extLst>
</a:theme>
</file>

<file path=ppt/theme/theme3.xml><?xml version="1.0" encoding="utf-8"?>
<a:theme xmlns:a="http://schemas.openxmlformats.org/drawingml/2006/main" name="7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gemeen sjabloon HFB" id="{D3E6C490-5EB7-44A8-BC0E-7506EB4E9026}" vid="{A3102FDD-0110-4042-8323-AC868171BCC1}"/>
    </a:ext>
  </a:extLst>
</a:theme>
</file>

<file path=ppt/theme/theme4.xml><?xml version="1.0" encoding="utf-8"?>
<a:theme xmlns:a="http://schemas.openxmlformats.org/drawingml/2006/main" name="inhoud- of programma-overzich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gemeen sjabloon HFB" id="{D3E6C490-5EB7-44A8-BC0E-7506EB4E9026}" vid="{6BB1A908-4DB9-4A2A-9A89-192AE4AAE0CF}"/>
    </a:ext>
  </a:extLst>
</a:theme>
</file>

<file path=ppt/theme/theme5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gemeen sjabloon HFB" id="{D3E6C490-5EB7-44A8-BC0E-7506EB4E9026}" vid="{8E812752-9187-420C-94EB-2E6C78D07295}"/>
    </a:ext>
  </a:extLst>
</a:theme>
</file>

<file path=ppt/theme/theme6.xml><?xml version="1.0" encoding="utf-8"?>
<a:theme xmlns:a="http://schemas.openxmlformats.org/drawingml/2006/main" name="4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gemeen sjabloon HFB" id="{D3E6C490-5EB7-44A8-BC0E-7506EB4E9026}" vid="{F5211A58-3C35-47FA-9CDE-6B0347C1FB92}"/>
    </a:ext>
  </a:extLst>
</a:theme>
</file>

<file path=ppt/theme/theme7.xml><?xml version="1.0" encoding="utf-8"?>
<a:theme xmlns:a="http://schemas.openxmlformats.org/drawingml/2006/main" name="6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gemeen sjabloon HFB" id="{D3E6C490-5EB7-44A8-BC0E-7506EB4E9026}" vid="{DF7ACE16-4BDB-4289-9C33-BF839917363A}"/>
    </a:ext>
  </a:extLst>
</a:theme>
</file>

<file path=ppt/theme/theme8.xml><?xml version="1.0" encoding="utf-8"?>
<a:theme xmlns:a="http://schemas.openxmlformats.org/drawingml/2006/main" name="2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gemeen sjabloon HFB" id="{D3E6C490-5EB7-44A8-BC0E-7506EB4E9026}" vid="{97D42509-D436-48E5-91FC-E9BD6B80769B}"/>
    </a:ext>
  </a:extLst>
</a:theme>
</file>

<file path=ppt/theme/theme9.xml><?xml version="1.0" encoding="utf-8"?>
<a:theme xmlns:a="http://schemas.openxmlformats.org/drawingml/2006/main" name="3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gemeen sjabloon HFB" id="{D3E6C490-5EB7-44A8-BC0E-7506EB4E9026}" vid="{D8A893CB-5ECA-4DA0-8F72-DC2B43A38FB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167F5D79682044A189A5DCD1E6EBA7" ma:contentTypeVersion="395" ma:contentTypeDescription="Een nieuw document maken." ma:contentTypeScope="" ma:versionID="e5d8304654ee7c061ce2598a35f0c5db">
  <xsd:schema xmlns:xsd="http://www.w3.org/2001/XMLSchema" xmlns:xs="http://www.w3.org/2001/XMLSchema" xmlns:p="http://schemas.microsoft.com/office/2006/metadata/properties" xmlns:ns2="f2018528-1da4-41c7-8a42-759687759166" xmlns:ns3="7cc2d32b-fa9c-48bc-b553-af3bebe613c0" targetNamespace="http://schemas.microsoft.com/office/2006/metadata/properties" ma:root="true" ma:fieldsID="706fe50c9062b5c47f4d9f85169fd3c6" ns2:_="" ns3:_="">
    <xsd:import namespace="f2018528-1da4-41c7-8a42-759687759166"/>
    <xsd:import namespace="7cc2d32b-fa9c-48bc-b553-af3bebe613c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ubCategorie" minOccurs="0"/>
                <xsd:element ref="ns3:SubSubCategorie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  <xsd:element ref="ns3:SubSubCategorie0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018528-1da4-41c7-8a42-75968775916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dexed="true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c2d32b-fa9c-48bc-b553-af3bebe613c0" elementFormDefault="qualified">
    <xsd:import namespace="http://schemas.microsoft.com/office/2006/documentManagement/types"/>
    <xsd:import namespace="http://schemas.microsoft.com/office/infopath/2007/PartnerControls"/>
    <xsd:element name="SubCategorie" ma:index="11" nillable="true" ma:displayName="Categorie" ma:format="Dropdown" ma:internalName="SubCategorie">
      <xsd:simpleType>
        <xsd:restriction base="dms:Choice">
          <xsd:enumeration value="Duurzaamheidscommunicatie"/>
          <xsd:enumeration value="SDG-traject"/>
          <xsd:enumeration value="Duurzaamheidswerking"/>
          <xsd:enumeration value="SDG-championship"/>
          <xsd:enumeration value="Communicatiemateriaal duurzaamheid/SDG"/>
          <xsd:enumeration value="Documentatie"/>
          <xsd:enumeration value="Strategie en actieplan"/>
          <xsd:enumeration value="SDG-Ambassador"/>
        </xsd:restriction>
      </xsd:simpleType>
    </xsd:element>
    <xsd:element name="SubSubCategorie" ma:index="12" nillable="true" ma:displayName="SubCategorie" ma:format="Dropdown" ma:internalName="SubSubCategorie">
      <xsd:simpleType>
        <xsd:restriction base="dms:Choice">
          <xsd:enumeration value="Afval"/>
          <xsd:enumeration value="Beleidsvorming"/>
          <xsd:enumeration value="CIFAL"/>
          <xsd:enumeration value="Data (KPI)"/>
          <xsd:enumeration value="Grafisch element"/>
          <xsd:enumeration value="Methodiek"/>
          <xsd:enumeration value="Presentaties"/>
          <xsd:enumeration value="Strategisch document"/>
          <xsd:enumeration value="Visual"/>
          <xsd:enumeration value="Input CIFAL"/>
          <xsd:enumeration value="Duurzaam Gedrag"/>
          <xsd:enumeration value="Duurzame Ontwikkelingsdoelen (SDG)"/>
          <xsd:enumeration value="Presentaties"/>
          <xsd:enumeration value="WGDO"/>
        </xsd:restriction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SubSubCategorie0" ma:index="19" nillable="true" ma:displayName="SubSubCategorie" ma:format="Dropdown" ma:internalName="SubSubCategorie0">
      <xsd:simpleType>
        <xsd:restriction base="dms:Choice"/>
      </xsd:simpleType>
    </xsd:element>
    <xsd:element name="MediaServiceAutoTags" ma:index="20" nillable="true" ma:displayName="Tags" ma:internalName="MediaServiceAutoTags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2018528-1da4-41c7-8a42-759687759166">HFBID-759651029-398</_dlc_DocId>
    <_dlc_DocIdUrl xmlns="f2018528-1da4-41c7-8a42-759687759166">
      <Url>https://vlaamseoverheid.sharepoint.com/sites/afb/Beleid/_layouts/15/DocIdRedir.aspx?ID=HFBID-759651029-398</Url>
      <Description>HFBID-759651029-398</Description>
    </_dlc_DocIdUrl>
    <SubCategorie xmlns="7cc2d32b-fa9c-48bc-b553-af3bebe613c0">Duurzaamheidscommunicatie</SubCategorie>
    <SubSubCategorie xmlns="7cc2d32b-fa9c-48bc-b553-af3bebe613c0">Presentaties</SubSubCategorie>
    <SubSubCategorie0 xmlns="7cc2d32b-fa9c-48bc-b553-af3bebe613c0" xsi:nil="true"/>
    <SharedWithUsers xmlns="f2018528-1da4-41c7-8a42-759687759166">
      <UserInfo>
        <DisplayName>Geets Frank</DisplayName>
        <AccountId>150</AccountId>
        <AccountType/>
      </UserInfo>
      <UserInfo>
        <DisplayName>Peeters Sven</DisplayName>
        <AccountId>131</AccountId>
        <AccountType/>
      </UserInfo>
      <UserInfo>
        <DisplayName>Van Cauwenberghe Trees</DisplayName>
        <AccountId>10778</AccountId>
        <AccountType/>
      </UserInfo>
      <UserInfo>
        <DisplayName>De Spiegeleer Femke</DisplayName>
        <AccountId>34</AccountId>
        <AccountType/>
      </UserInfo>
      <UserInfo>
        <DisplayName>Suykens Xavier</DisplayName>
        <AccountId>902</AccountId>
        <AccountType/>
      </UserInfo>
      <UserInfo>
        <DisplayName>Lemmens Alexander</DisplayName>
        <AccountId>810</AccountId>
        <AccountType/>
      </UserInfo>
      <UserInfo>
        <DisplayName>Geeraerts Nele</DisplayName>
        <AccountId>19029</AccountId>
        <AccountType/>
      </UserInfo>
      <UserInfo>
        <DisplayName>Prieus Sabrina</DisplayName>
        <AccountId>24</AccountId>
        <AccountType/>
      </UserInfo>
      <UserInfo>
        <DisplayName>Van Damme Johan</DisplayName>
        <AccountId>132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68B82EE-9FFB-4E65-B202-230D396806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018528-1da4-41c7-8a42-759687759166"/>
    <ds:schemaRef ds:uri="7cc2d32b-fa9c-48bc-b553-af3bebe613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CC3A59-E60E-4C7B-844D-132AC47AC2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C342CA-0F98-4696-8D39-3A18EB9437E7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CB159EE3-4EAF-4480-8315-6FD14D01FF6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f2018528-1da4-41c7-8a42-759687759166"/>
    <ds:schemaRef ds:uri="7cc2d32b-fa9c-48bc-b553-af3bebe613c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Algemeen sjabloon HFB</Template>
  <TotalTime>1548</TotalTime>
  <Words>544</Words>
  <Application>Microsoft Office PowerPoint</Application>
  <PresentationFormat>Breedbeeld</PresentationFormat>
  <Paragraphs>109</Paragraphs>
  <Slides>13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13</vt:i4>
      </vt:variant>
      <vt:variant>
        <vt:lpstr>Thema</vt:lpstr>
      </vt:variant>
      <vt:variant>
        <vt:i4>13</vt:i4>
      </vt:variant>
      <vt:variant>
        <vt:lpstr>Diatitels</vt:lpstr>
      </vt:variant>
      <vt:variant>
        <vt:i4>13</vt:i4>
      </vt:variant>
    </vt:vector>
  </HeadingPairs>
  <TitlesOfParts>
    <vt:vector size="39" baseType="lpstr">
      <vt:lpstr>Arial</vt:lpstr>
      <vt:lpstr>Calibri</vt:lpstr>
      <vt:lpstr>Flanders Art Sans</vt:lpstr>
      <vt:lpstr>Flanders Art Sans Light</vt:lpstr>
      <vt:lpstr>Flanders Art Sans Medium</vt:lpstr>
      <vt:lpstr>FlandersArtSans-Bold</vt:lpstr>
      <vt:lpstr>FlandersArtSans-Light</vt:lpstr>
      <vt:lpstr>FlandersArtSans-Medium</vt:lpstr>
      <vt:lpstr>FlandersArtSans-Regular</vt:lpstr>
      <vt:lpstr>FlandersArtSerif-Light</vt:lpstr>
      <vt:lpstr>FlandersArtSerif-Regular</vt:lpstr>
      <vt:lpstr>Wingdings</vt:lpstr>
      <vt:lpstr>Wingdings 3</vt:lpstr>
      <vt:lpstr>Titeldia</vt:lpstr>
      <vt:lpstr>1_Titeldia</vt:lpstr>
      <vt:lpstr>7_Aangepast ontwerp</vt:lpstr>
      <vt:lpstr>inhoud- of programma-overzicht</vt:lpstr>
      <vt:lpstr>Aangepast ontwerp</vt:lpstr>
      <vt:lpstr>4_Aangepast ontwerp</vt:lpstr>
      <vt:lpstr>6_Aangepast ontwerp</vt:lpstr>
      <vt:lpstr>2_Aangepast ontwerp</vt:lpstr>
      <vt:lpstr>3_Aangepast ontwerp</vt:lpstr>
      <vt:lpstr>1_Aangepast ontwerp</vt:lpstr>
      <vt:lpstr>1_Titeldia _ thema _groen</vt:lpstr>
      <vt:lpstr>5_Aangepast ontwerp</vt:lpstr>
      <vt:lpstr>1_inhoud- of programma-overzicht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Vlaamse overheid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Van Damme Johan</dc:creator>
  <cp:lastModifiedBy>Lemmens Alexander</cp:lastModifiedBy>
  <cp:revision>8</cp:revision>
  <dcterms:created xsi:type="dcterms:W3CDTF">2023-05-22T12:04:11Z</dcterms:created>
  <dcterms:modified xsi:type="dcterms:W3CDTF">2024-07-05T09:09:00Z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0x0101001D167F5D79682044A189A5DCD1E6EBA7</vt:lpwstr>
  </property>
  <property fmtid="{D5CDD505-2E9C-101B-9397-08002B2CF9AE}" pid="3" name="_dlc_DocIdItemGuid">
    <vt:lpwstr>39e5f318-3621-4c06-a03c-70af8037521b</vt:lpwstr>
  </property>
</Properties>
</file>