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5" r:id="rId5"/>
  </p:sldMasterIdLst>
  <p:notesMasterIdLst>
    <p:notesMasterId r:id="rId19"/>
  </p:notesMasterIdLst>
  <p:handoutMasterIdLst>
    <p:handoutMasterId r:id="rId20"/>
  </p:handoutMasterIdLst>
  <p:sldIdLst>
    <p:sldId id="380" r:id="rId6"/>
    <p:sldId id="480" r:id="rId7"/>
    <p:sldId id="482" r:id="rId8"/>
    <p:sldId id="483" r:id="rId9"/>
    <p:sldId id="363" r:id="rId10"/>
    <p:sldId id="837" r:id="rId11"/>
    <p:sldId id="453" r:id="rId12"/>
    <p:sldId id="484" r:id="rId13"/>
    <p:sldId id="489" r:id="rId14"/>
    <p:sldId id="488" r:id="rId15"/>
    <p:sldId id="836" r:id="rId16"/>
    <p:sldId id="838" r:id="rId17"/>
    <p:sldId id="839" r:id="rId18"/>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8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tsaert Francis" initials="TF" lastIdx="2" clrIdx="0">
    <p:extLst>
      <p:ext uri="{19B8F6BF-5375-455C-9EA6-DF929625EA0E}">
        <p15:presenceInfo xmlns:p15="http://schemas.microsoft.com/office/powerpoint/2012/main" userId="S::francis.tratsaert@vlaanderen.be::3acdabdf-8159-4346-bf5e-12f6c772ec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B9F8"/>
    <a:srgbClr val="D0E0FC"/>
    <a:srgbClr val="3C3D3C"/>
    <a:srgbClr val="E67232"/>
    <a:srgbClr val="FFEB00"/>
    <a:srgbClr val="F5F5ED"/>
    <a:srgbClr val="F6F5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24" autoAdjust="0"/>
  </p:normalViewPr>
  <p:slideViewPr>
    <p:cSldViewPr snapToGrid="0">
      <p:cViewPr varScale="1">
        <p:scale>
          <a:sx n="102" d="100"/>
          <a:sy n="102" d="100"/>
        </p:scale>
        <p:origin x="918" y="108"/>
      </p:cViewPr>
      <p:guideLst>
        <p:guide pos="3840"/>
        <p:guide orient="horz" pos="182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b="1" dirty="0">
                <a:solidFill>
                  <a:schemeClr val="tx1"/>
                </a:solidFill>
              </a:rPr>
              <a:t>Exploitatie-uitgaven voor energie</a:t>
            </a:r>
          </a:p>
        </c:rich>
      </c:tx>
      <c:layout>
        <c:manualLayout>
          <c:xMode val="edge"/>
          <c:yMode val="edge"/>
          <c:x val="0.24802077865266836"/>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manualLayout>
          <c:layoutTarget val="inner"/>
          <c:xMode val="edge"/>
          <c:yMode val="edge"/>
          <c:x val="8.7671110936569333E-2"/>
          <c:y val="0.2470142180094787"/>
          <c:w val="0.89902880593791112"/>
          <c:h val="0.47448097423840979"/>
        </c:manualLayout>
      </c:layout>
      <c:lineChart>
        <c:grouping val="standard"/>
        <c:varyColors val="0"/>
        <c:ser>
          <c:idx val="0"/>
          <c:order val="0"/>
          <c:tx>
            <c:strRef>
              <c:f>Export!$A$1</c:f>
              <c:strCache>
                <c:ptCount val="1"/>
                <c:pt idx="0">
                  <c:v>Boekjaar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Export!$A$2:$A$10</c:f>
              <c:numCache>
                <c:formatCode>@</c:formatCode>
                <c:ptCount val="9"/>
                <c:pt idx="0">
                  <c:v>2014</c:v>
                </c:pt>
                <c:pt idx="1">
                  <c:v>2015</c:v>
                </c:pt>
                <c:pt idx="2">
                  <c:v>2016</c:v>
                </c:pt>
                <c:pt idx="3">
                  <c:v>2017</c:v>
                </c:pt>
                <c:pt idx="4">
                  <c:v>2018</c:v>
                </c:pt>
                <c:pt idx="5">
                  <c:v>2019</c:v>
                </c:pt>
                <c:pt idx="6">
                  <c:v>2020</c:v>
                </c:pt>
                <c:pt idx="7">
                  <c:v>2021</c:v>
                </c:pt>
                <c:pt idx="8">
                  <c:v>2022</c:v>
                </c:pt>
              </c:numCache>
            </c:numRef>
          </c:cat>
          <c:val>
            <c:numRef>
              <c:f>Export!$A$2:$A$10</c:f>
              <c:numCache>
                <c:formatCode>@</c:formatCode>
                <c:ptCount val="9"/>
                <c:pt idx="0">
                  <c:v>2014</c:v>
                </c:pt>
                <c:pt idx="1">
                  <c:v>2015</c:v>
                </c:pt>
                <c:pt idx="2">
                  <c:v>2016</c:v>
                </c:pt>
                <c:pt idx="3">
                  <c:v>2017</c:v>
                </c:pt>
                <c:pt idx="4">
                  <c:v>2018</c:v>
                </c:pt>
                <c:pt idx="5">
                  <c:v>2019</c:v>
                </c:pt>
                <c:pt idx="6">
                  <c:v>2020</c:v>
                </c:pt>
                <c:pt idx="7">
                  <c:v>2021</c:v>
                </c:pt>
                <c:pt idx="8">
                  <c:v>2022</c:v>
                </c:pt>
              </c:numCache>
            </c:numRef>
          </c:val>
          <c:smooth val="0"/>
          <c:extLst>
            <c:ext xmlns:c16="http://schemas.microsoft.com/office/drawing/2014/chart" uri="{C3380CC4-5D6E-409C-BE32-E72D297353CC}">
              <c16:uniqueId val="{00000000-EDE8-48EE-BDB6-7EBA9B45C9E6}"/>
            </c:ext>
          </c:extLst>
        </c:ser>
        <c:ser>
          <c:idx val="1"/>
          <c:order val="1"/>
          <c:tx>
            <c:strRef>
              <c:f>Export!$B$1</c:f>
              <c:strCache>
                <c:ptCount val="1"/>
                <c:pt idx="0">
                  <c:v>Bedrag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Export!$A$2:$A$10</c:f>
              <c:numCache>
                <c:formatCode>@</c:formatCode>
                <c:ptCount val="9"/>
                <c:pt idx="0">
                  <c:v>2014</c:v>
                </c:pt>
                <c:pt idx="1">
                  <c:v>2015</c:v>
                </c:pt>
                <c:pt idx="2">
                  <c:v>2016</c:v>
                </c:pt>
                <c:pt idx="3">
                  <c:v>2017</c:v>
                </c:pt>
                <c:pt idx="4">
                  <c:v>2018</c:v>
                </c:pt>
                <c:pt idx="5">
                  <c:v>2019</c:v>
                </c:pt>
                <c:pt idx="6">
                  <c:v>2020</c:v>
                </c:pt>
                <c:pt idx="7">
                  <c:v>2021</c:v>
                </c:pt>
                <c:pt idx="8">
                  <c:v>2022</c:v>
                </c:pt>
              </c:numCache>
            </c:numRef>
          </c:cat>
          <c:val>
            <c:numRef>
              <c:f>Export!$B$2:$B$10</c:f>
              <c:numCache>
                <c:formatCode>#,##0</c:formatCode>
                <c:ptCount val="9"/>
                <c:pt idx="0">
                  <c:v>232042501.46999994</c:v>
                </c:pt>
                <c:pt idx="1">
                  <c:v>221948443.37000015</c:v>
                </c:pt>
                <c:pt idx="2">
                  <c:v>233938803.84</c:v>
                </c:pt>
                <c:pt idx="3">
                  <c:v>234861343.96999985</c:v>
                </c:pt>
                <c:pt idx="4">
                  <c:v>225273069.35999992</c:v>
                </c:pt>
                <c:pt idx="5">
                  <c:v>207967586.6399999</c:v>
                </c:pt>
                <c:pt idx="6">
                  <c:v>187910823.28999993</c:v>
                </c:pt>
                <c:pt idx="7">
                  <c:v>250834990.90999985</c:v>
                </c:pt>
                <c:pt idx="8">
                  <c:v>462721292.08999997</c:v>
                </c:pt>
              </c:numCache>
            </c:numRef>
          </c:val>
          <c:smooth val="0"/>
          <c:extLst>
            <c:ext xmlns:c16="http://schemas.microsoft.com/office/drawing/2014/chart" uri="{C3380CC4-5D6E-409C-BE32-E72D297353CC}">
              <c16:uniqueId val="{00000001-EDE8-48EE-BDB6-7EBA9B45C9E6}"/>
            </c:ext>
          </c:extLst>
        </c:ser>
        <c:dLbls>
          <c:showLegendKey val="0"/>
          <c:showVal val="0"/>
          <c:showCatName val="0"/>
          <c:showSerName val="0"/>
          <c:showPercent val="0"/>
          <c:showBubbleSize val="0"/>
        </c:dLbls>
        <c:marker val="1"/>
        <c:smooth val="0"/>
        <c:axId val="633668472"/>
        <c:axId val="633667752"/>
      </c:lineChart>
      <c:catAx>
        <c:axId val="63366847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633667752"/>
        <c:crosses val="autoZero"/>
        <c:auto val="1"/>
        <c:lblAlgn val="ctr"/>
        <c:lblOffset val="100"/>
        <c:noMultiLvlLbl val="0"/>
      </c:catAx>
      <c:valAx>
        <c:axId val="633667752"/>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633668472"/>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9BDA08-B0F2-4207-B30F-6D119ED7AF5F}"/>
              </a:ext>
            </a:extLst>
          </p:cNvPr>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8E34BD66-4601-4A29-A62E-A803E3424EBD}"/>
              </a:ext>
            </a:extLst>
          </p:cNvPr>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A0372AE3-3954-4054-8B0A-FF3966B64FB1}" type="datetimeFigureOut">
              <a:rPr lang="nl-BE" smtClean="0"/>
              <a:t>1/07/2024</a:t>
            </a:fld>
            <a:endParaRPr lang="nl-BE"/>
          </a:p>
        </p:txBody>
      </p:sp>
      <p:sp>
        <p:nvSpPr>
          <p:cNvPr id="4" name="Tijdelijke aanduiding voor voettekst 3">
            <a:extLst>
              <a:ext uri="{FF2B5EF4-FFF2-40B4-BE49-F238E27FC236}">
                <a16:creationId xmlns:a16="http://schemas.microsoft.com/office/drawing/2014/main" id="{7EA9A42D-78FD-4192-A631-D315C2B0F9E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CCB4C4B7-3D16-485C-9655-BBD0D761EB6D}"/>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C033DA4-DB19-45F5-BC40-12C36FE9A2A6}" type="slidenum">
              <a:rPr lang="nl-BE" smtClean="0"/>
              <a:t>‹nr.›</a:t>
            </a:fld>
            <a:endParaRPr lang="nl-BE"/>
          </a:p>
        </p:txBody>
      </p:sp>
    </p:spTree>
    <p:extLst>
      <p:ext uri="{BB962C8B-B14F-4D97-AF65-F5344CB8AC3E}">
        <p14:creationId xmlns:p14="http://schemas.microsoft.com/office/powerpoint/2010/main" val="963772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5"/>
            <a:ext cx="5438140" cy="3908615"/>
          </a:xfrm>
          <a:prstGeom prst="rect">
            <a:avLst/>
          </a:prstGeom>
        </p:spPr>
        <p:txBody>
          <a:bodyPr vert="horz" lIns="0" tIns="0" rIns="0" bIns="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669001413"/>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9298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1493035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812489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89011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Font typeface="Wingdings" panose="05000000000000000000" pitchFamily="2" charset="2"/>
              <a:buChar char="§"/>
            </a:pPr>
            <a:r>
              <a:rPr lang="nl-NL" sz="1000" dirty="0"/>
              <a:t>In een tijdperk waarin duurzaamheid en klimaatverandering centraal (zouden moeten) staan in zowel het publieke debat als de beleidsvorming, staan onze lokale besturen voor een hele reeks complexe uitdagingen én kansen. In een snel veranderende wereld waar de gevolgen van klimaatverandering steeds voelbaarder worden, is er voor de lokale besturen een cruciale rol weggelegd in de transitie naar een duurzame samenleving, en dit zowel als (lokale) regisseur als actor.</a:t>
            </a:r>
          </a:p>
          <a:p>
            <a:pPr marL="342900" indent="-342900">
              <a:buFont typeface="Wingdings" panose="05000000000000000000" pitchFamily="2" charset="2"/>
              <a:buChar char="§"/>
            </a:pPr>
            <a:r>
              <a:rPr lang="nl-NL" sz="1000" dirty="0"/>
              <a:t>In het bijzonder voor de nieuwe bestuursploegen, zullen de uitdagingen niet mals zijn: het verduurzamen van het lokale beleid en de lokale fiscaliteit, het bevorderen van de lokale energie-efficiëntie en het aandeel aan herbruikbare energie, het integreren van klimaatadaptatie in de ruimtelijke ordening, het ontwikkelen van </a:t>
            </a:r>
            <a:r>
              <a:rPr lang="nl-NL" sz="1000" dirty="0" err="1"/>
              <a:t>klimaatrobuuste</a:t>
            </a:r>
            <a:r>
              <a:rPr lang="nl-NL" sz="1000" dirty="0"/>
              <a:t> infrastructuur, … en dit -in een ideaal scenario- ook telkens overgoten met een sausje burgerparticipatie.</a:t>
            </a:r>
          </a:p>
          <a:p>
            <a:pPr marL="342900" indent="-342900">
              <a:buFont typeface="Wingdings" panose="05000000000000000000" pitchFamily="2" charset="2"/>
              <a:buChar char="§"/>
            </a:pPr>
            <a:r>
              <a:rPr lang="nl-NL" sz="1000" dirty="0"/>
              <a:t>De voorbije jaren werden op lokaal niveau reeds tal van milieuvriendelijke acties en klimaatinitiatieven opgestart, al dan niet aangewakkerd door een groeiend klimaatbewustzijn. Quasi alle Vlaamse besturen (en ondernemingen) onderschreven inmiddels het Burgemeestersconvenant, de Duurzame Ontwikkelingsdoelstellingen en werkten eigen, bijkomende initiatieven uit.</a:t>
            </a:r>
          </a:p>
          <a:p>
            <a:pPr marL="342900" indent="-342900">
              <a:buFont typeface="Wingdings" panose="05000000000000000000" pitchFamily="2" charset="2"/>
              <a:buChar char="§"/>
            </a:pPr>
            <a:r>
              <a:rPr lang="nl-NL" sz="1000" dirty="0"/>
              <a:t>De wil om te verduurzamen en klimaatverandering ook op lokaal niveau aan te pakken is lovenswaardig, doch een steekproefsgewijze analyse van de meest recente LEKP-rapporten leert dat, onverminderd deze duurzaamheids- en klimaatinspanningen, er nog heel wat werk is aan de lokale duurzaamheidswinkel(s).</a:t>
            </a:r>
          </a:p>
          <a:p>
            <a:pPr marL="342900" indent="-342900">
              <a:buFont typeface="Wingdings" panose="05000000000000000000" pitchFamily="2" charset="2"/>
              <a:buChar char="§"/>
            </a:pPr>
            <a:r>
              <a:rPr lang="nl-NL" sz="1000" dirty="0"/>
              <a:t>Zo wordt op verschillende van de aangegane verbintenissen en engagementen ronduit erbarmelijk gescoord. Vastgesteld werd onder andere dat nagenoeg geen enkele van de geanalyseerde steden en gemeenten in de buurt komt van de gestelde doelstellingen </a:t>
            </a:r>
            <a:endParaRPr lang="nl-BE" sz="1000" dirty="0"/>
          </a:p>
          <a:p>
            <a:endParaRPr lang="nl-BE" dirty="0"/>
          </a:p>
        </p:txBody>
      </p:sp>
    </p:spTree>
    <p:extLst>
      <p:ext uri="{BB962C8B-B14F-4D97-AF65-F5344CB8AC3E}">
        <p14:creationId xmlns:p14="http://schemas.microsoft.com/office/powerpoint/2010/main" val="198780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344114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85271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1900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842885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9050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174871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1227049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binnenland.vlaanderen.be/" TargetMode="Externa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s/slide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s/slide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s/slide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9.sv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slide" Target="../slides/slide1.xml"/><Relationship Id="rId4" Type="http://schemas.openxmlformats.org/officeDocument/2006/relationships/image" Target="../media/image2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slide" Target="../slides/slide1.xml"/><Relationship Id="rId4" Type="http://schemas.openxmlformats.org/officeDocument/2006/relationships/image" Target="../media/image2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9.sv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slide" Target="../slides/slide1.xml"/><Relationship Id="rId4" Type="http://schemas.openxmlformats.org/officeDocument/2006/relationships/image" Target="../media/image2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s/slide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9.svg"/><Relationship Id="rId2" Type="http://schemas.openxmlformats.org/officeDocument/2006/relationships/image" Target="../media/image3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slide" Target="../slides/slide1.xml"/><Relationship Id="rId4" Type="http://schemas.openxmlformats.org/officeDocument/2006/relationships/image" Target="../media/image3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9.svg"/><Relationship Id="rId2" Type="http://schemas.openxmlformats.org/officeDocument/2006/relationships/image" Target="../media/image3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slide" Target="../slides/slide1.xml"/><Relationship Id="rId4" Type="http://schemas.openxmlformats.org/officeDocument/2006/relationships/image" Target="../media/image36.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9.svg"/><Relationship Id="rId2" Type="http://schemas.openxmlformats.org/officeDocument/2006/relationships/image" Target="../media/image3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slide" Target="../slides/slide1.xml"/><Relationship Id="rId4" Type="http://schemas.openxmlformats.org/officeDocument/2006/relationships/image" Target="../media/image36.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slide" Target="../slides/slide1.xml"/><Relationship Id="rId4" Type="http://schemas.openxmlformats.org/officeDocument/2006/relationships/hyperlink" Target="../../lokaalbestuur.vlaanderen.be" TargetMode="External"/><Relationship Id="rId9"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sv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s/slide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9.png"/><Relationship Id="rId7" Type="http://schemas.openxmlformats.org/officeDocument/2006/relationships/image" Target="../media/image9.svg"/><Relationship Id="rId2" Type="http://schemas.openxmlformats.org/officeDocument/2006/relationships/image" Target="../media/image38.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slide" Target="../slides/slide1.xml"/><Relationship Id="rId4" Type="http://schemas.openxmlformats.org/officeDocument/2006/relationships/image" Target="../media/image30.svg"/><Relationship Id="rId9" Type="http://schemas.openxmlformats.org/officeDocument/2006/relationships/image" Target="../media/image1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9.svg"/><Relationship Id="rId2"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slide" Target="../slides/slide1.xml"/><Relationship Id="rId4" Type="http://schemas.openxmlformats.org/officeDocument/2006/relationships/image" Target="../media/image25.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svg"/><Relationship Id="rId7" Type="http://schemas.openxmlformats.org/officeDocument/2006/relationships/hyperlink" Target="https://binnenland.vlaanderen.be/" TargetMode="Externa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s/slide1.xml"/><Relationship Id="rId9"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s/slide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s/slide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s/slide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s/slide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s/slide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s/sl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DC9B652E-EEED-49F2-A7E1-CDB2CA1EC6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64" t="27400" r="2177" b="1994"/>
          <a:stretch/>
        </p:blipFill>
        <p:spPr>
          <a:xfrm>
            <a:off x="0" y="-32657"/>
            <a:ext cx="12193200" cy="5239807"/>
          </a:xfrm>
          <a:prstGeom prst="rect">
            <a:avLst/>
          </a:prstGeom>
        </p:spPr>
      </p:pic>
      <p:pic>
        <p:nvPicPr>
          <p:cNvPr id="3" name="Afbeelding 2">
            <a:extLst>
              <a:ext uri="{FF2B5EF4-FFF2-40B4-BE49-F238E27FC236}">
                <a16:creationId xmlns:a16="http://schemas.microsoft.com/office/drawing/2014/main" id="{1504C38A-C048-4F7B-BE12-F20F4C154D8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939425"/>
            <a:ext cx="12400029" cy="4535450"/>
          </a:xfrm>
          <a:prstGeom prst="rect">
            <a:avLst/>
          </a:prstGeom>
        </p:spPr>
      </p:pic>
      <p:sp>
        <p:nvSpPr>
          <p:cNvPr id="15" name="TextBox 6">
            <a:extLst>
              <a:ext uri="{FF2B5EF4-FFF2-40B4-BE49-F238E27FC236}">
                <a16:creationId xmlns:a16="http://schemas.microsoft.com/office/drawing/2014/main" id="{E258003E-8830-4CF5-ACCD-F685F338C066}"/>
              </a:ext>
            </a:extLst>
          </p:cNvPr>
          <p:cNvSpPr txBox="1"/>
          <p:nvPr userDrawn="1"/>
        </p:nvSpPr>
        <p:spPr>
          <a:xfrm>
            <a:off x="8238611" y="5832108"/>
            <a:ext cx="3600000" cy="720000"/>
          </a:xfrm>
          <a:prstGeom prst="rect">
            <a:avLst/>
          </a:prstGeom>
          <a:noFill/>
        </p:spPr>
        <p:txBody>
          <a:bodyPr wrap="square" lIns="0" tIns="0" rIns="0" bIns="0" rtlCol="0" anchor="b" anchorCtr="0">
            <a:noAutofit/>
          </a:bodyPr>
          <a:lstStyle/>
          <a:p>
            <a:pPr algn="r"/>
            <a:r>
              <a:rPr lang="nl-BE" sz="1800" u="none">
                <a:solidFill>
                  <a:srgbClr val="373737"/>
                </a:solidFill>
                <a:latin typeface="FlandersArtSans-Medium" panose="00000600000000000000" pitchFamily="2" charset="0"/>
                <a:hlinkClick r:id="rId5"/>
              </a:rPr>
              <a:t>binnenland.vlaanderen.be</a:t>
            </a:r>
            <a:endParaRPr lang="nl-BE" sz="1800" u="none">
              <a:solidFill>
                <a:srgbClr val="373737"/>
              </a:solidFill>
              <a:latin typeface="FlandersArtSans-Medium" panose="000006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BE" sz="1800">
                <a:solidFill>
                  <a:schemeClr val="tx2"/>
                </a:solidFill>
              </a:rPr>
              <a:t>#burgers #bestuur #verbinden</a:t>
            </a:r>
          </a:p>
        </p:txBody>
      </p:sp>
      <p:sp>
        <p:nvSpPr>
          <p:cNvPr id="5" name="Tijdelijke aanduiding voor tekst 4">
            <a:extLst>
              <a:ext uri="{FF2B5EF4-FFF2-40B4-BE49-F238E27FC236}">
                <a16:creationId xmlns:a16="http://schemas.microsoft.com/office/drawing/2014/main" id="{6B42DCD9-D851-4D77-A5EB-7E23F08E7DE7}"/>
              </a:ext>
            </a:extLst>
          </p:cNvPr>
          <p:cNvSpPr>
            <a:spLocks noGrp="1"/>
          </p:cNvSpPr>
          <p:nvPr>
            <p:ph type="body" sz="quarter" idx="10"/>
          </p:nvPr>
        </p:nvSpPr>
        <p:spPr>
          <a:xfrm>
            <a:off x="720000" y="5778000"/>
            <a:ext cx="5370702" cy="774000"/>
          </a:xfrm>
        </p:spPr>
        <p:txBody>
          <a:bodyPr tIns="0" anchor="b" anchorCtr="0">
            <a:normAutofit/>
          </a:bodyPr>
          <a:lstStyle>
            <a:lvl1pPr>
              <a:lnSpc>
                <a:spcPct val="100000"/>
              </a:lnSpc>
              <a:defRPr sz="1800"/>
            </a:lvl1pPr>
          </a:lstStyle>
          <a:p>
            <a:pPr lvl="0"/>
            <a:r>
              <a:rPr lang="nl-NL"/>
              <a:t>Klikken om de tekststijl van het model te bewerken</a:t>
            </a:r>
          </a:p>
        </p:txBody>
      </p:sp>
      <p:pic>
        <p:nvPicPr>
          <p:cNvPr id="12" name="Graphic 11">
            <a:extLst>
              <a:ext uri="{FF2B5EF4-FFF2-40B4-BE49-F238E27FC236}">
                <a16:creationId xmlns:a16="http://schemas.microsoft.com/office/drawing/2014/main" id="{1C1ACF8B-F1E5-4DA3-8932-3FDFCA4463A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13200" y="540058"/>
            <a:ext cx="1980000" cy="768493"/>
          </a:xfrm>
          <a:prstGeom prst="rect">
            <a:avLst/>
          </a:prstGeom>
        </p:spPr>
      </p:pic>
      <p:sp>
        <p:nvSpPr>
          <p:cNvPr id="2" name="Titel 1">
            <a:extLst>
              <a:ext uri="{FF2B5EF4-FFF2-40B4-BE49-F238E27FC236}">
                <a16:creationId xmlns:a16="http://schemas.microsoft.com/office/drawing/2014/main" id="{4D9D792B-D741-490B-A147-8994E29CF391}"/>
              </a:ext>
            </a:extLst>
          </p:cNvPr>
          <p:cNvSpPr>
            <a:spLocks noGrp="1"/>
          </p:cNvSpPr>
          <p:nvPr>
            <p:ph type="title"/>
          </p:nvPr>
        </p:nvSpPr>
        <p:spPr>
          <a:xfrm>
            <a:off x="720000" y="5040000"/>
            <a:ext cx="5370702" cy="720000"/>
          </a:xfrm>
        </p:spPr>
        <p:txBody>
          <a:bodyPr anchor="b" anchorCtr="0">
            <a:normAutofit/>
          </a:bodyPr>
          <a:lstStyle>
            <a:lvl1pPr>
              <a:defRPr sz="2400"/>
            </a:lvl1pPr>
          </a:lstStyle>
          <a:p>
            <a:r>
              <a:rPr lang="nl-NL"/>
              <a:t>Klik om stijl te bewerken</a:t>
            </a:r>
            <a:endParaRPr lang="nl-BE"/>
          </a:p>
        </p:txBody>
      </p:sp>
      <p:sp>
        <p:nvSpPr>
          <p:cNvPr id="10" name="Tekstvak 9">
            <a:extLst>
              <a:ext uri="{FF2B5EF4-FFF2-40B4-BE49-F238E27FC236}">
                <a16:creationId xmlns:a16="http://schemas.microsoft.com/office/drawing/2014/main" id="{1237B09D-A56B-4D67-83C5-C5AB7E370700}"/>
              </a:ext>
            </a:extLst>
          </p:cNvPr>
          <p:cNvSpPr txBox="1"/>
          <p:nvPr userDrawn="1"/>
        </p:nvSpPr>
        <p:spPr>
          <a:xfrm>
            <a:off x="720000" y="3762000"/>
            <a:ext cx="7200000" cy="1260000"/>
          </a:xfrm>
          <a:prstGeom prst="rect">
            <a:avLst/>
          </a:prstGeom>
          <a:noFill/>
        </p:spPr>
        <p:txBody>
          <a:bodyPr wrap="none" lIns="0" tIns="0" rIns="0" bIns="0" rtlCol="0" anchor="ctr" anchorCtr="0">
            <a:noAutofit/>
          </a:bodyPr>
          <a:lstStyle/>
          <a:p>
            <a:pPr>
              <a:lnSpc>
                <a:spcPct val="90000"/>
              </a:lnSpc>
            </a:pPr>
            <a:r>
              <a:rPr lang="nl-BE" sz="3500">
                <a:latin typeface="+mj-lt"/>
              </a:rPr>
              <a:t>Voorstelling </a:t>
            </a:r>
            <a:br>
              <a:rPr lang="nl-BE" sz="3500">
                <a:latin typeface="+mj-lt"/>
              </a:rPr>
            </a:br>
            <a:r>
              <a:rPr lang="nl-BE" sz="3500">
                <a:latin typeface="+mj-lt"/>
              </a:rPr>
              <a:t>Agentschap Binnenlands Bestuur</a:t>
            </a:r>
          </a:p>
        </p:txBody>
      </p:sp>
    </p:spTree>
    <p:extLst>
      <p:ext uri="{BB962C8B-B14F-4D97-AF65-F5344CB8AC3E}">
        <p14:creationId xmlns:p14="http://schemas.microsoft.com/office/powerpoint/2010/main" val="404734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tekst//geel-grijs//GEEN LIJ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A751AC2-9D5E-41BC-899A-2B7DB98B448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0025" y="0"/>
            <a:ext cx="8181975" cy="1743075"/>
          </a:xfrm>
          <a:prstGeom prst="rect">
            <a:avLst/>
          </a:prstGeom>
        </p:spPr>
      </p:pic>
      <p:sp>
        <p:nvSpPr>
          <p:cNvPr id="14" name="Titel 13">
            <a:extLst>
              <a:ext uri="{FF2B5EF4-FFF2-40B4-BE49-F238E27FC236}">
                <a16:creationId xmlns:a16="http://schemas.microsoft.com/office/drawing/2014/main" id="{CFFADA01-1A92-42A5-8352-E3EEC3837EA0}"/>
              </a:ext>
            </a:extLst>
          </p:cNvPr>
          <p:cNvSpPr>
            <a:spLocks noGrp="1"/>
          </p:cNvSpPr>
          <p:nvPr>
            <p:ph type="title"/>
          </p:nvPr>
        </p:nvSpPr>
        <p:spPr>
          <a:xfrm>
            <a:off x="719400" y="357189"/>
            <a:ext cx="10753200" cy="1080000"/>
          </a:xfrm>
        </p:spPr>
        <p:txBody>
          <a:bodyPr anchor="ctr" anchorCtr="0">
            <a:normAutofit/>
          </a:bodyPr>
          <a:lstStyle>
            <a:lvl1pPr>
              <a:defRPr sz="4000"/>
            </a:lvl1pPr>
          </a:lstStyle>
          <a:p>
            <a:r>
              <a:rPr lang="nl-NL"/>
              <a:t>Klik om stijl te bewerken</a:t>
            </a:r>
            <a:endParaRPr lang="nl-BE"/>
          </a:p>
        </p:txBody>
      </p:sp>
      <p:sp>
        <p:nvSpPr>
          <p:cNvPr id="15" name="Tijdelijke aanduiding voor tekst 2">
            <a:extLst>
              <a:ext uri="{FF2B5EF4-FFF2-40B4-BE49-F238E27FC236}">
                <a16:creationId xmlns:a16="http://schemas.microsoft.com/office/drawing/2014/main" id="{6A43CE44-E083-4BCC-B28E-A7F4B39010BC}"/>
              </a:ext>
            </a:extLst>
          </p:cNvPr>
          <p:cNvSpPr>
            <a:spLocks noGrp="1"/>
          </p:cNvSpPr>
          <p:nvPr>
            <p:ph type="body" sz="quarter" idx="10"/>
          </p:nvPr>
        </p:nvSpPr>
        <p:spPr>
          <a:xfrm>
            <a:off x="720725" y="1799999"/>
            <a:ext cx="10752138" cy="396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6" name="Graphic 5">
            <a:hlinkClick r:id="rId4" action="ppaction://hlinksldjump"/>
            <a:extLst>
              <a:ext uri="{FF2B5EF4-FFF2-40B4-BE49-F238E27FC236}">
                <a16:creationId xmlns:a16="http://schemas.microsoft.com/office/drawing/2014/main" id="{BD74FE73-3170-4698-AE20-F43FEC16292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26557" y="5956050"/>
            <a:ext cx="1311431" cy="540000"/>
          </a:xfrm>
          <a:prstGeom prst="rect">
            <a:avLst/>
          </a:prstGeom>
        </p:spPr>
      </p:pic>
    </p:spTree>
    <p:extLst>
      <p:ext uri="{BB962C8B-B14F-4D97-AF65-F5344CB8AC3E}">
        <p14:creationId xmlns:p14="http://schemas.microsoft.com/office/powerpoint/2010/main" val="216156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tekst//geel">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5C809DF-DE53-4F87-BA6D-E6C07F856F92}"/>
              </a:ext>
            </a:extLst>
          </p:cNvPr>
          <p:cNvSpPr>
            <a:spLocks noGrp="1"/>
          </p:cNvSpPr>
          <p:nvPr>
            <p:ph type="body" sz="quarter" idx="10"/>
          </p:nvPr>
        </p:nvSpPr>
        <p:spPr>
          <a:xfrm>
            <a:off x="720725" y="1799999"/>
            <a:ext cx="10752138" cy="396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Graphic 11">
            <a:extLst>
              <a:ext uri="{FF2B5EF4-FFF2-40B4-BE49-F238E27FC236}">
                <a16:creationId xmlns:a16="http://schemas.microsoft.com/office/drawing/2014/main" id="{B32F63AF-17D1-4117-AD09-4BB236E7B21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9725" y="0"/>
            <a:ext cx="6772275" cy="1438275"/>
          </a:xfrm>
          <a:prstGeom prst="rect">
            <a:avLst/>
          </a:prstGeom>
        </p:spPr>
      </p:pic>
      <p:cxnSp>
        <p:nvCxnSpPr>
          <p:cNvPr id="13" name="Rechte verbindingslijn 12">
            <a:extLst>
              <a:ext uri="{FF2B5EF4-FFF2-40B4-BE49-F238E27FC236}">
                <a16:creationId xmlns:a16="http://schemas.microsoft.com/office/drawing/2014/main" id="{D27E50D4-A8DB-4029-9EAD-2DF15AB10517}"/>
              </a:ext>
            </a:extLst>
          </p:cNvPr>
          <p:cNvCxnSpPr/>
          <p:nvPr userDrawn="1"/>
        </p:nvCxnSpPr>
        <p:spPr>
          <a:xfrm>
            <a:off x="720725" y="1440000"/>
            <a:ext cx="900000" cy="0"/>
          </a:xfrm>
          <a:prstGeom prst="line">
            <a:avLst/>
          </a:prstGeom>
          <a:ln w="50800">
            <a:solidFill>
              <a:srgbClr val="FFEB00"/>
            </a:solidFill>
          </a:ln>
        </p:spPr>
        <p:style>
          <a:lnRef idx="1">
            <a:schemeClr val="accent1"/>
          </a:lnRef>
          <a:fillRef idx="0">
            <a:schemeClr val="accent1"/>
          </a:fillRef>
          <a:effectRef idx="0">
            <a:schemeClr val="accent1"/>
          </a:effectRef>
          <a:fontRef idx="minor">
            <a:schemeClr val="tx1"/>
          </a:fontRef>
        </p:style>
      </p:cxnSp>
      <p:sp>
        <p:nvSpPr>
          <p:cNvPr id="16" name="Titel 13">
            <a:extLst>
              <a:ext uri="{FF2B5EF4-FFF2-40B4-BE49-F238E27FC236}">
                <a16:creationId xmlns:a16="http://schemas.microsoft.com/office/drawing/2014/main" id="{F265506E-0B97-4EC8-A558-3BC473CC5591}"/>
              </a:ext>
            </a:extLst>
          </p:cNvPr>
          <p:cNvSpPr>
            <a:spLocks noGrp="1"/>
          </p:cNvSpPr>
          <p:nvPr>
            <p:ph type="title"/>
          </p:nvPr>
        </p:nvSpPr>
        <p:spPr>
          <a:xfrm>
            <a:off x="719400" y="357189"/>
            <a:ext cx="10753200" cy="1080000"/>
          </a:xfrm>
        </p:spPr>
        <p:txBody>
          <a:bodyPr anchor="ctr" anchorCtr="0">
            <a:normAutofit/>
          </a:bodyPr>
          <a:lstStyle>
            <a:lvl1pPr>
              <a:defRPr sz="4000"/>
            </a:lvl1pPr>
          </a:lstStyle>
          <a:p>
            <a:r>
              <a:rPr lang="nl-NL"/>
              <a:t>Klik om stijl te bewerken</a:t>
            </a:r>
            <a:endParaRPr lang="nl-BE"/>
          </a:p>
        </p:txBody>
      </p:sp>
      <p:pic>
        <p:nvPicPr>
          <p:cNvPr id="7" name="Graphic 6">
            <a:hlinkClick r:id="rId4" action="ppaction://hlinksldjump"/>
            <a:extLst>
              <a:ext uri="{FF2B5EF4-FFF2-40B4-BE49-F238E27FC236}">
                <a16:creationId xmlns:a16="http://schemas.microsoft.com/office/drawing/2014/main" id="{87167055-5011-4CF9-A470-D3C4D42020E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26557" y="5956050"/>
            <a:ext cx="1311431" cy="540000"/>
          </a:xfrm>
          <a:prstGeom prst="rect">
            <a:avLst/>
          </a:prstGeom>
        </p:spPr>
      </p:pic>
    </p:spTree>
    <p:extLst>
      <p:ext uri="{BB962C8B-B14F-4D97-AF65-F5344CB8AC3E}">
        <p14:creationId xmlns:p14="http://schemas.microsoft.com/office/powerpoint/2010/main" val="3144378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tekst//geel//GEEN LIJN">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5C809DF-DE53-4F87-BA6D-E6C07F856F92}"/>
              </a:ext>
            </a:extLst>
          </p:cNvPr>
          <p:cNvSpPr>
            <a:spLocks noGrp="1"/>
          </p:cNvSpPr>
          <p:nvPr>
            <p:ph type="body" sz="quarter" idx="10"/>
          </p:nvPr>
        </p:nvSpPr>
        <p:spPr>
          <a:xfrm>
            <a:off x="720725" y="1799999"/>
            <a:ext cx="10752138" cy="396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Graphic 11">
            <a:extLst>
              <a:ext uri="{FF2B5EF4-FFF2-40B4-BE49-F238E27FC236}">
                <a16:creationId xmlns:a16="http://schemas.microsoft.com/office/drawing/2014/main" id="{B32F63AF-17D1-4117-AD09-4BB236E7B21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9725" y="0"/>
            <a:ext cx="6772275" cy="1438275"/>
          </a:xfrm>
          <a:prstGeom prst="rect">
            <a:avLst/>
          </a:prstGeom>
        </p:spPr>
      </p:pic>
      <p:sp>
        <p:nvSpPr>
          <p:cNvPr id="16" name="Titel 13">
            <a:extLst>
              <a:ext uri="{FF2B5EF4-FFF2-40B4-BE49-F238E27FC236}">
                <a16:creationId xmlns:a16="http://schemas.microsoft.com/office/drawing/2014/main" id="{F265506E-0B97-4EC8-A558-3BC473CC5591}"/>
              </a:ext>
            </a:extLst>
          </p:cNvPr>
          <p:cNvSpPr>
            <a:spLocks noGrp="1"/>
          </p:cNvSpPr>
          <p:nvPr>
            <p:ph type="title"/>
          </p:nvPr>
        </p:nvSpPr>
        <p:spPr>
          <a:xfrm>
            <a:off x="719400" y="357189"/>
            <a:ext cx="10753200" cy="1080000"/>
          </a:xfrm>
        </p:spPr>
        <p:txBody>
          <a:bodyPr anchor="ctr" anchorCtr="0">
            <a:normAutofit/>
          </a:bodyPr>
          <a:lstStyle>
            <a:lvl1pPr>
              <a:defRPr sz="4000"/>
            </a:lvl1pPr>
          </a:lstStyle>
          <a:p>
            <a:r>
              <a:rPr lang="nl-NL"/>
              <a:t>Klik om stijl te bewerken</a:t>
            </a:r>
            <a:endParaRPr lang="nl-BE"/>
          </a:p>
        </p:txBody>
      </p:sp>
      <p:pic>
        <p:nvPicPr>
          <p:cNvPr id="6" name="Graphic 5">
            <a:hlinkClick r:id="rId4" action="ppaction://hlinksldjump"/>
            <a:extLst>
              <a:ext uri="{FF2B5EF4-FFF2-40B4-BE49-F238E27FC236}">
                <a16:creationId xmlns:a16="http://schemas.microsoft.com/office/drawing/2014/main" id="{CC648069-4236-4FC5-8A8E-13EECABDE4E2}"/>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26557" y="5956050"/>
            <a:ext cx="1311431" cy="540000"/>
          </a:xfrm>
          <a:prstGeom prst="rect">
            <a:avLst/>
          </a:prstGeom>
        </p:spPr>
      </p:pic>
    </p:spTree>
    <p:extLst>
      <p:ext uri="{BB962C8B-B14F-4D97-AF65-F5344CB8AC3E}">
        <p14:creationId xmlns:p14="http://schemas.microsoft.com/office/powerpoint/2010/main" val="313328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tekst+foto0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DEC8C36-793F-4F9B-A88C-AE0C411205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560"/>
          <a:stretch/>
        </p:blipFill>
        <p:spPr>
          <a:xfrm>
            <a:off x="251999" y="-1588"/>
            <a:ext cx="9977029" cy="6855016"/>
          </a:xfrm>
          <a:prstGeom prst="rect">
            <a:avLst/>
          </a:prstGeom>
        </p:spPr>
      </p:pic>
      <p:pic>
        <p:nvPicPr>
          <p:cNvPr id="9" name="Graphic 8">
            <a:extLst>
              <a:ext uri="{FF2B5EF4-FFF2-40B4-BE49-F238E27FC236}">
                <a16:creationId xmlns:a16="http://schemas.microsoft.com/office/drawing/2014/main" id="{0730FD37-3AFD-4998-A139-53FA093F62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984"/>
            <a:ext cx="12192000" cy="6855016"/>
          </a:xfrm>
          <a:prstGeom prst="rect">
            <a:avLst/>
          </a:prstGeom>
        </p:spPr>
      </p:pic>
      <p:sp>
        <p:nvSpPr>
          <p:cNvPr id="7" name="Titel 10">
            <a:extLst>
              <a:ext uri="{FF2B5EF4-FFF2-40B4-BE49-F238E27FC236}">
                <a16:creationId xmlns:a16="http://schemas.microsoft.com/office/drawing/2014/main" id="{85CA6835-A703-4473-918D-4B2D5488A368}"/>
              </a:ext>
            </a:extLst>
          </p:cNvPr>
          <p:cNvSpPr>
            <a:spLocks noGrp="1"/>
          </p:cNvSpPr>
          <p:nvPr>
            <p:ph type="title"/>
          </p:nvPr>
        </p:nvSpPr>
        <p:spPr>
          <a:xfrm>
            <a:off x="4860000" y="357188"/>
            <a:ext cx="6971638" cy="1081029"/>
          </a:xfrm>
          <a:noFill/>
        </p:spPr>
        <p:txBody>
          <a:bodyPr lIns="0" tIns="0" anchor="ctr" anchorCtr="0">
            <a:normAutofit/>
          </a:bodyPr>
          <a:lstStyle>
            <a:lvl1pPr algn="l">
              <a:defRPr sz="4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5C809DF-DE53-4F87-BA6D-E6C07F856F92}"/>
              </a:ext>
            </a:extLst>
          </p:cNvPr>
          <p:cNvSpPr>
            <a:spLocks noGrp="1"/>
          </p:cNvSpPr>
          <p:nvPr>
            <p:ph type="body" sz="quarter" idx="10"/>
          </p:nvPr>
        </p:nvSpPr>
        <p:spPr>
          <a:xfrm>
            <a:off x="4860000" y="1799999"/>
            <a:ext cx="6971638" cy="396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Graphic 7">
            <a:hlinkClick r:id="rId5" action="ppaction://hlinksldjump"/>
            <a:extLst>
              <a:ext uri="{FF2B5EF4-FFF2-40B4-BE49-F238E27FC236}">
                <a16:creationId xmlns:a16="http://schemas.microsoft.com/office/drawing/2014/main" id="{0DDEF4AD-57BA-47C4-A3A3-BCC1F0BDC70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8775" y="357188"/>
            <a:ext cx="1008000" cy="415060"/>
          </a:xfrm>
          <a:prstGeom prst="rect">
            <a:avLst/>
          </a:prstGeom>
        </p:spPr>
      </p:pic>
      <p:cxnSp>
        <p:nvCxnSpPr>
          <p:cNvPr id="10" name="Rechte verbindingslijn 9">
            <a:extLst>
              <a:ext uri="{FF2B5EF4-FFF2-40B4-BE49-F238E27FC236}">
                <a16:creationId xmlns:a16="http://schemas.microsoft.com/office/drawing/2014/main" id="{261E8574-92FB-45B0-8324-0FDBB0603D6D}"/>
              </a:ext>
            </a:extLst>
          </p:cNvPr>
          <p:cNvCxnSpPr/>
          <p:nvPr userDrawn="1"/>
        </p:nvCxnSpPr>
        <p:spPr>
          <a:xfrm>
            <a:off x="4860000" y="1440000"/>
            <a:ext cx="900000" cy="0"/>
          </a:xfrm>
          <a:prstGeom prst="line">
            <a:avLst/>
          </a:prstGeom>
          <a:ln w="50800">
            <a:solidFill>
              <a:srgbClr val="FFE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71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2-inhou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7E6AD24-FA4A-4487-BA58-93DF9E359D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68" t="6367" r="32979" b="-22"/>
          <a:stretch/>
        </p:blipFill>
        <p:spPr>
          <a:xfrm>
            <a:off x="4859427" y="-1"/>
            <a:ext cx="7332574" cy="6858001"/>
          </a:xfrm>
          <a:prstGeom prst="rect">
            <a:avLst/>
          </a:prstGeom>
        </p:spPr>
      </p:pic>
      <p:pic>
        <p:nvPicPr>
          <p:cNvPr id="9" name="Graphic 8">
            <a:extLst>
              <a:ext uri="{FF2B5EF4-FFF2-40B4-BE49-F238E27FC236}">
                <a16:creationId xmlns:a16="http://schemas.microsoft.com/office/drawing/2014/main" id="{CA72CA81-22B0-4F63-B2EE-5900ACF1692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588"/>
            <a:ext cx="12197307" cy="6858000"/>
          </a:xfrm>
          <a:prstGeom prst="rect">
            <a:avLst/>
          </a:prstGeom>
        </p:spPr>
      </p:pic>
      <p:cxnSp>
        <p:nvCxnSpPr>
          <p:cNvPr id="8" name="Rechte verbindingslijn 7">
            <a:extLst>
              <a:ext uri="{FF2B5EF4-FFF2-40B4-BE49-F238E27FC236}">
                <a16:creationId xmlns:a16="http://schemas.microsoft.com/office/drawing/2014/main" id="{80E438E6-1343-4C50-A189-72BCF2674F20}"/>
              </a:ext>
            </a:extLst>
          </p:cNvPr>
          <p:cNvCxnSpPr/>
          <p:nvPr userDrawn="1"/>
        </p:nvCxnSpPr>
        <p:spPr>
          <a:xfrm>
            <a:off x="720725" y="1440000"/>
            <a:ext cx="900000" cy="0"/>
          </a:xfrm>
          <a:prstGeom prst="line">
            <a:avLst/>
          </a:prstGeom>
          <a:ln w="50800">
            <a:solidFill>
              <a:srgbClr val="FFEB00"/>
            </a:solidFill>
          </a:ln>
        </p:spPr>
        <p:style>
          <a:lnRef idx="1">
            <a:schemeClr val="accent1"/>
          </a:lnRef>
          <a:fillRef idx="0">
            <a:schemeClr val="accent1"/>
          </a:fillRef>
          <a:effectRef idx="0">
            <a:schemeClr val="accent1"/>
          </a:effectRef>
          <a:fontRef idx="minor">
            <a:schemeClr val="tx1"/>
          </a:fontRef>
        </p:style>
      </p:cxnSp>
      <p:sp>
        <p:nvSpPr>
          <p:cNvPr id="14" name="Titel 13">
            <a:extLst>
              <a:ext uri="{FF2B5EF4-FFF2-40B4-BE49-F238E27FC236}">
                <a16:creationId xmlns:a16="http://schemas.microsoft.com/office/drawing/2014/main" id="{CFFADA01-1A92-42A5-8352-E3EEC3837EA0}"/>
              </a:ext>
            </a:extLst>
          </p:cNvPr>
          <p:cNvSpPr>
            <a:spLocks noGrp="1"/>
          </p:cNvSpPr>
          <p:nvPr>
            <p:ph type="title"/>
          </p:nvPr>
        </p:nvSpPr>
        <p:spPr>
          <a:xfrm>
            <a:off x="719400" y="357189"/>
            <a:ext cx="10753200" cy="1080000"/>
          </a:xfrm>
        </p:spPr>
        <p:txBody>
          <a:bodyPr anchor="ctr" anchorCtr="0">
            <a:normAutofit/>
          </a:bodyPr>
          <a:lstStyle>
            <a:lvl1pPr>
              <a:defRPr sz="4000"/>
            </a:lvl1pPr>
          </a:lstStyle>
          <a:p>
            <a:r>
              <a:rPr lang="nl-NL"/>
              <a:t>Klik om stijl te bewerken</a:t>
            </a:r>
            <a:endParaRPr lang="nl-BE"/>
          </a:p>
        </p:txBody>
      </p:sp>
      <p:sp>
        <p:nvSpPr>
          <p:cNvPr id="15" name="Tijdelijke aanduiding voor tekst 2">
            <a:extLst>
              <a:ext uri="{FF2B5EF4-FFF2-40B4-BE49-F238E27FC236}">
                <a16:creationId xmlns:a16="http://schemas.microsoft.com/office/drawing/2014/main" id="{6A43CE44-E083-4BCC-B28E-A7F4B39010BC}"/>
              </a:ext>
            </a:extLst>
          </p:cNvPr>
          <p:cNvSpPr>
            <a:spLocks noGrp="1"/>
          </p:cNvSpPr>
          <p:nvPr>
            <p:ph type="body" sz="quarter" idx="10"/>
          </p:nvPr>
        </p:nvSpPr>
        <p:spPr>
          <a:xfrm>
            <a:off x="720725" y="1799999"/>
            <a:ext cx="10752138" cy="396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Graphic 6">
            <a:hlinkClick r:id="rId5" action="ppaction://hlinksldjump"/>
            <a:extLst>
              <a:ext uri="{FF2B5EF4-FFF2-40B4-BE49-F238E27FC236}">
                <a16:creationId xmlns:a16="http://schemas.microsoft.com/office/drawing/2014/main" id="{67F35D2E-ECCD-43E4-8A43-3320C8D4BB3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26558" y="5956050"/>
            <a:ext cx="1311428" cy="540000"/>
          </a:xfrm>
          <a:prstGeom prst="rect">
            <a:avLst/>
          </a:prstGeom>
          <a:effectLst>
            <a:outerShdw blurRad="38100" dist="38100" dir="2700000" algn="tl" rotWithShape="0">
              <a:prstClr val="black">
                <a:alpha val="25000"/>
              </a:prstClr>
            </a:outerShdw>
          </a:effectLst>
        </p:spPr>
      </p:pic>
    </p:spTree>
    <p:extLst>
      <p:ext uri="{BB962C8B-B14F-4D97-AF65-F5344CB8AC3E}">
        <p14:creationId xmlns:p14="http://schemas.microsoft.com/office/powerpoint/2010/main" val="300886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9-ABB_MISSIE OK">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DEC8C36-793F-4F9B-A88C-AE0C411205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84"/>
          <a:stretch/>
        </p:blipFill>
        <p:spPr>
          <a:xfrm>
            <a:off x="252000" y="-2"/>
            <a:ext cx="5682930" cy="6855016"/>
          </a:xfrm>
          <a:prstGeom prst="rect">
            <a:avLst/>
          </a:prstGeom>
        </p:spPr>
      </p:pic>
      <p:pic>
        <p:nvPicPr>
          <p:cNvPr id="9" name="Graphic 8">
            <a:extLst>
              <a:ext uri="{FF2B5EF4-FFF2-40B4-BE49-F238E27FC236}">
                <a16:creationId xmlns:a16="http://schemas.microsoft.com/office/drawing/2014/main" id="{0730FD37-3AFD-4998-A139-53FA093F62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5016"/>
          </a:xfrm>
          <a:prstGeom prst="rect">
            <a:avLst/>
          </a:prstGeom>
        </p:spPr>
      </p:pic>
      <p:sp>
        <p:nvSpPr>
          <p:cNvPr id="7" name="Titel 10">
            <a:extLst>
              <a:ext uri="{FF2B5EF4-FFF2-40B4-BE49-F238E27FC236}">
                <a16:creationId xmlns:a16="http://schemas.microsoft.com/office/drawing/2014/main" id="{85CA6835-A703-4473-918D-4B2D5488A368}"/>
              </a:ext>
            </a:extLst>
          </p:cNvPr>
          <p:cNvSpPr>
            <a:spLocks noGrp="1"/>
          </p:cNvSpPr>
          <p:nvPr>
            <p:ph type="title"/>
          </p:nvPr>
        </p:nvSpPr>
        <p:spPr>
          <a:xfrm>
            <a:off x="4860000" y="357188"/>
            <a:ext cx="6971638" cy="1081029"/>
          </a:xfrm>
          <a:noFill/>
        </p:spPr>
        <p:txBody>
          <a:bodyPr lIns="0" tIns="0" anchor="ctr" anchorCtr="0">
            <a:normAutofit/>
          </a:bodyPr>
          <a:lstStyle>
            <a:lvl1pPr algn="l">
              <a:defRPr sz="4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5C809DF-DE53-4F87-BA6D-E6C07F856F92}"/>
              </a:ext>
            </a:extLst>
          </p:cNvPr>
          <p:cNvSpPr>
            <a:spLocks noGrp="1"/>
          </p:cNvSpPr>
          <p:nvPr>
            <p:ph type="body" sz="quarter" idx="10"/>
          </p:nvPr>
        </p:nvSpPr>
        <p:spPr>
          <a:xfrm>
            <a:off x="4860000" y="1799999"/>
            <a:ext cx="6971638" cy="396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Graphic 7">
            <a:hlinkClick r:id="rId5" action="ppaction://hlinksldjump"/>
            <a:extLst>
              <a:ext uri="{FF2B5EF4-FFF2-40B4-BE49-F238E27FC236}">
                <a16:creationId xmlns:a16="http://schemas.microsoft.com/office/drawing/2014/main" id="{0DDEF4AD-57BA-47C4-A3A3-BCC1F0BDC70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8775" y="357188"/>
            <a:ext cx="1008000" cy="415060"/>
          </a:xfrm>
          <a:prstGeom prst="rect">
            <a:avLst/>
          </a:prstGeom>
        </p:spPr>
      </p:pic>
      <p:cxnSp>
        <p:nvCxnSpPr>
          <p:cNvPr id="10" name="Rechte verbindingslijn 9">
            <a:extLst>
              <a:ext uri="{FF2B5EF4-FFF2-40B4-BE49-F238E27FC236}">
                <a16:creationId xmlns:a16="http://schemas.microsoft.com/office/drawing/2014/main" id="{261E8574-92FB-45B0-8324-0FDBB0603D6D}"/>
              </a:ext>
            </a:extLst>
          </p:cNvPr>
          <p:cNvCxnSpPr/>
          <p:nvPr userDrawn="1"/>
        </p:nvCxnSpPr>
        <p:spPr>
          <a:xfrm>
            <a:off x="4860000" y="1440000"/>
            <a:ext cx="900000" cy="0"/>
          </a:xfrm>
          <a:prstGeom prst="line">
            <a:avLst/>
          </a:prstGeom>
          <a:ln w="50800">
            <a:solidFill>
              <a:srgbClr val="FFE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423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Visi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730FD37-3AFD-4998-A139-53FA093F62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7307" cy="6858000"/>
          </a:xfrm>
          <a:prstGeom prst="rect">
            <a:avLst/>
          </a:prstGeom>
        </p:spPr>
      </p:pic>
      <p:sp>
        <p:nvSpPr>
          <p:cNvPr id="7" name="Titel 10">
            <a:extLst>
              <a:ext uri="{FF2B5EF4-FFF2-40B4-BE49-F238E27FC236}">
                <a16:creationId xmlns:a16="http://schemas.microsoft.com/office/drawing/2014/main" id="{85CA6835-A703-4473-918D-4B2D5488A368}"/>
              </a:ext>
            </a:extLst>
          </p:cNvPr>
          <p:cNvSpPr>
            <a:spLocks noGrp="1"/>
          </p:cNvSpPr>
          <p:nvPr>
            <p:ph type="title"/>
          </p:nvPr>
        </p:nvSpPr>
        <p:spPr>
          <a:xfrm>
            <a:off x="5760362" y="357188"/>
            <a:ext cx="6072863" cy="1081029"/>
          </a:xfrm>
          <a:noFill/>
        </p:spPr>
        <p:txBody>
          <a:bodyPr lIns="0" tIns="0" anchor="ctr" anchorCtr="0">
            <a:normAutofit/>
          </a:bodyPr>
          <a:lstStyle>
            <a:lvl1pPr algn="l">
              <a:defRPr sz="4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5C809DF-DE53-4F87-BA6D-E6C07F856F92}"/>
              </a:ext>
            </a:extLst>
          </p:cNvPr>
          <p:cNvSpPr>
            <a:spLocks noGrp="1"/>
          </p:cNvSpPr>
          <p:nvPr>
            <p:ph type="body" sz="quarter" idx="10"/>
          </p:nvPr>
        </p:nvSpPr>
        <p:spPr>
          <a:xfrm>
            <a:off x="5760362" y="1799999"/>
            <a:ext cx="6071276" cy="396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Graphic 7">
            <a:hlinkClick r:id="rId4" action="ppaction://hlinksldjump"/>
            <a:extLst>
              <a:ext uri="{FF2B5EF4-FFF2-40B4-BE49-F238E27FC236}">
                <a16:creationId xmlns:a16="http://schemas.microsoft.com/office/drawing/2014/main" id="{7F9E58C2-A053-4239-A2EE-0EA49859B087}"/>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8775" y="357188"/>
            <a:ext cx="1008000" cy="415060"/>
          </a:xfrm>
          <a:prstGeom prst="rect">
            <a:avLst/>
          </a:prstGeom>
        </p:spPr>
      </p:pic>
      <p:cxnSp>
        <p:nvCxnSpPr>
          <p:cNvPr id="11" name="Rechte verbindingslijn 10">
            <a:extLst>
              <a:ext uri="{FF2B5EF4-FFF2-40B4-BE49-F238E27FC236}">
                <a16:creationId xmlns:a16="http://schemas.microsoft.com/office/drawing/2014/main" id="{E1B885BB-EF28-4CAD-9B74-B1FB6C6EB739}"/>
              </a:ext>
            </a:extLst>
          </p:cNvPr>
          <p:cNvCxnSpPr/>
          <p:nvPr userDrawn="1"/>
        </p:nvCxnSpPr>
        <p:spPr>
          <a:xfrm>
            <a:off x="5760362" y="1440000"/>
            <a:ext cx="900000" cy="0"/>
          </a:xfrm>
          <a:prstGeom prst="line">
            <a:avLst/>
          </a:prstGeom>
          <a:ln w="50800">
            <a:solidFill>
              <a:srgbClr val="FFE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368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lokaal bestuur ">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C4F1067-CE43-447B-A45D-1AA2C153409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983"/>
          <a:stretch/>
        </p:blipFill>
        <p:spPr>
          <a:xfrm>
            <a:off x="8511862" y="1548449"/>
            <a:ext cx="3680138" cy="5309551"/>
          </a:xfrm>
          <a:prstGeom prst="rect">
            <a:avLst/>
          </a:prstGeom>
        </p:spPr>
      </p:pic>
      <p:pic>
        <p:nvPicPr>
          <p:cNvPr id="4" name="Graphic 3">
            <a:extLst>
              <a:ext uri="{FF2B5EF4-FFF2-40B4-BE49-F238E27FC236}">
                <a16:creationId xmlns:a16="http://schemas.microsoft.com/office/drawing/2014/main" id="{5EA3C77F-083D-48B0-AEAB-76F0F0726E4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7306" cy="6858000"/>
          </a:xfrm>
          <a:prstGeom prst="rect">
            <a:avLst/>
          </a:prstGeom>
        </p:spPr>
      </p:pic>
      <p:sp>
        <p:nvSpPr>
          <p:cNvPr id="11" name="Titel 10">
            <a:extLst>
              <a:ext uri="{FF2B5EF4-FFF2-40B4-BE49-F238E27FC236}">
                <a16:creationId xmlns:a16="http://schemas.microsoft.com/office/drawing/2014/main" id="{2E250162-3FBD-465A-A88D-B1EF97043D71}"/>
              </a:ext>
            </a:extLst>
          </p:cNvPr>
          <p:cNvSpPr>
            <a:spLocks noGrp="1"/>
          </p:cNvSpPr>
          <p:nvPr>
            <p:ph type="title"/>
          </p:nvPr>
        </p:nvSpPr>
        <p:spPr>
          <a:xfrm>
            <a:off x="1980000" y="720000"/>
            <a:ext cx="9493924" cy="720000"/>
          </a:xfrm>
        </p:spPr>
        <p:txBody>
          <a:bodyPr lIns="0" anchor="ctr" anchorCtr="0">
            <a:normAutofit/>
          </a:bodyPr>
          <a:lstStyle>
            <a:lvl1pPr>
              <a:defRPr sz="4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E1B337E-B563-4F3A-9CDE-5329B589DA59}"/>
              </a:ext>
            </a:extLst>
          </p:cNvPr>
          <p:cNvSpPr>
            <a:spLocks noGrp="1"/>
          </p:cNvSpPr>
          <p:nvPr>
            <p:ph type="body" sz="quarter" idx="10"/>
          </p:nvPr>
        </p:nvSpPr>
        <p:spPr>
          <a:xfrm>
            <a:off x="1980000" y="1980000"/>
            <a:ext cx="9496800" cy="4157275"/>
          </a:xfrm>
        </p:spPr>
        <p:txBody>
          <a:bodyPr l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Graphic 6">
            <a:hlinkClick r:id="rId5" action="ppaction://hlinksldjump"/>
            <a:extLst>
              <a:ext uri="{FF2B5EF4-FFF2-40B4-BE49-F238E27FC236}">
                <a16:creationId xmlns:a16="http://schemas.microsoft.com/office/drawing/2014/main" id="{9428F45E-814A-4F25-BF29-6D4EDF953B7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8774" y="357189"/>
            <a:ext cx="1008000" cy="415058"/>
          </a:xfrm>
          <a:prstGeom prst="rect">
            <a:avLst/>
          </a:prstGeom>
        </p:spPr>
      </p:pic>
      <p:sp>
        <p:nvSpPr>
          <p:cNvPr id="9" name="Tijdelijke aanduiding voor tekst 6">
            <a:extLst>
              <a:ext uri="{FF2B5EF4-FFF2-40B4-BE49-F238E27FC236}">
                <a16:creationId xmlns:a16="http://schemas.microsoft.com/office/drawing/2014/main" id="{54FFD4E6-B8F9-4E64-B530-04AF07E0850C}"/>
              </a:ext>
            </a:extLst>
          </p:cNvPr>
          <p:cNvSpPr>
            <a:spLocks noGrp="1"/>
          </p:cNvSpPr>
          <p:nvPr>
            <p:ph type="body" sz="quarter" idx="12"/>
          </p:nvPr>
        </p:nvSpPr>
        <p:spPr>
          <a:xfrm>
            <a:off x="1979999" y="359999"/>
            <a:ext cx="9492863" cy="396000"/>
          </a:xfrm>
        </p:spPr>
        <p:txBody>
          <a:bodyPr anchor="b" anchorCtr="0">
            <a:normAutofit/>
          </a:bodyPr>
          <a:lstStyle>
            <a:lvl1pPr>
              <a:defRPr sz="1200">
                <a:latin typeface="FlandersArtSans-Medium" panose="00000600000000000000" pitchFamily="2" charset="0"/>
              </a:defRPr>
            </a:lvl1pPr>
          </a:lstStyle>
          <a:p>
            <a:pPr lvl="0"/>
            <a:r>
              <a:rPr lang="nl-NL"/>
              <a:t>Klikken om de tekststijl van het model te bewerken</a:t>
            </a:r>
            <a:endParaRPr lang="nl-BE"/>
          </a:p>
        </p:txBody>
      </p:sp>
      <p:cxnSp>
        <p:nvCxnSpPr>
          <p:cNvPr id="10" name="Rechte verbindingslijn 9">
            <a:extLst>
              <a:ext uri="{FF2B5EF4-FFF2-40B4-BE49-F238E27FC236}">
                <a16:creationId xmlns:a16="http://schemas.microsoft.com/office/drawing/2014/main" id="{E3A148CB-828F-4DFD-AA4C-69725B2E3FBA}"/>
              </a:ext>
            </a:extLst>
          </p:cNvPr>
          <p:cNvCxnSpPr/>
          <p:nvPr userDrawn="1"/>
        </p:nvCxnSpPr>
        <p:spPr>
          <a:xfrm>
            <a:off x="1979999" y="1620000"/>
            <a:ext cx="900000" cy="0"/>
          </a:xfrm>
          <a:prstGeom prst="line">
            <a:avLst/>
          </a:prstGeom>
          <a:ln w="50800">
            <a:solidFill>
              <a:srgbClr val="FFE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895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4-GELIJKE KANSEN">
    <p:spTree>
      <p:nvGrpSpPr>
        <p:cNvPr id="1" name=""/>
        <p:cNvGrpSpPr/>
        <p:nvPr/>
      </p:nvGrpSpPr>
      <p:grpSpPr>
        <a:xfrm>
          <a:off x="0" y="0"/>
          <a:ext cx="0" cy="0"/>
          <a:chOff x="0" y="0"/>
          <a:chExt cx="0" cy="0"/>
        </a:xfrm>
      </p:grpSpPr>
      <p:pic>
        <p:nvPicPr>
          <p:cNvPr id="5" name="Afbeelding 4" descr="Afbeelding met gebouw, groen, binnen, muur&#10;&#10;Automatisch gegenereerde beschrijving">
            <a:extLst>
              <a:ext uri="{FF2B5EF4-FFF2-40B4-BE49-F238E27FC236}">
                <a16:creationId xmlns:a16="http://schemas.microsoft.com/office/drawing/2014/main" id="{1A63A43C-00F3-419E-B106-2AC0CB9EB5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7189" b="19477"/>
          <a:stretch/>
        </p:blipFill>
        <p:spPr>
          <a:xfrm>
            <a:off x="5511800" y="2527559"/>
            <a:ext cx="6680200" cy="4330442"/>
          </a:xfrm>
          <a:prstGeom prst="rect">
            <a:avLst/>
          </a:prstGeom>
        </p:spPr>
      </p:pic>
      <p:pic>
        <p:nvPicPr>
          <p:cNvPr id="4" name="Graphic 3">
            <a:extLst>
              <a:ext uri="{FF2B5EF4-FFF2-40B4-BE49-F238E27FC236}">
                <a16:creationId xmlns:a16="http://schemas.microsoft.com/office/drawing/2014/main" id="{5EA3C77F-083D-48B0-AEAB-76F0F0726E4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7306" cy="6857999"/>
          </a:xfrm>
          <a:prstGeom prst="rect">
            <a:avLst/>
          </a:prstGeom>
        </p:spPr>
      </p:pic>
      <p:sp>
        <p:nvSpPr>
          <p:cNvPr id="11" name="Titel 10">
            <a:extLst>
              <a:ext uri="{FF2B5EF4-FFF2-40B4-BE49-F238E27FC236}">
                <a16:creationId xmlns:a16="http://schemas.microsoft.com/office/drawing/2014/main" id="{2E250162-3FBD-465A-A88D-B1EF97043D71}"/>
              </a:ext>
            </a:extLst>
          </p:cNvPr>
          <p:cNvSpPr>
            <a:spLocks noGrp="1"/>
          </p:cNvSpPr>
          <p:nvPr>
            <p:ph type="title"/>
          </p:nvPr>
        </p:nvSpPr>
        <p:spPr>
          <a:xfrm>
            <a:off x="1980000" y="720000"/>
            <a:ext cx="9493924" cy="720000"/>
          </a:xfrm>
        </p:spPr>
        <p:txBody>
          <a:bodyPr lIns="0" anchor="ctr" anchorCtr="0">
            <a:normAutofit/>
          </a:bodyPr>
          <a:lstStyle>
            <a:lvl1pPr>
              <a:defRPr sz="4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E1B337E-B563-4F3A-9CDE-5329B589DA59}"/>
              </a:ext>
            </a:extLst>
          </p:cNvPr>
          <p:cNvSpPr>
            <a:spLocks noGrp="1"/>
          </p:cNvSpPr>
          <p:nvPr>
            <p:ph type="body" sz="quarter" idx="10"/>
          </p:nvPr>
        </p:nvSpPr>
        <p:spPr>
          <a:xfrm>
            <a:off x="1980000" y="1980000"/>
            <a:ext cx="9496800" cy="4157275"/>
          </a:xfrm>
        </p:spPr>
        <p:txBody>
          <a:bodyPr l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Graphic 6">
            <a:hlinkClick r:id="rId5" action="ppaction://hlinksldjump"/>
            <a:extLst>
              <a:ext uri="{FF2B5EF4-FFF2-40B4-BE49-F238E27FC236}">
                <a16:creationId xmlns:a16="http://schemas.microsoft.com/office/drawing/2014/main" id="{9428F45E-814A-4F25-BF29-6D4EDF953B7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8774" y="357189"/>
            <a:ext cx="1008000" cy="415058"/>
          </a:xfrm>
          <a:prstGeom prst="rect">
            <a:avLst/>
          </a:prstGeom>
        </p:spPr>
      </p:pic>
      <p:sp>
        <p:nvSpPr>
          <p:cNvPr id="9" name="Tijdelijke aanduiding voor tekst 6">
            <a:extLst>
              <a:ext uri="{FF2B5EF4-FFF2-40B4-BE49-F238E27FC236}">
                <a16:creationId xmlns:a16="http://schemas.microsoft.com/office/drawing/2014/main" id="{54FFD4E6-B8F9-4E64-B530-04AF07E0850C}"/>
              </a:ext>
            </a:extLst>
          </p:cNvPr>
          <p:cNvSpPr>
            <a:spLocks noGrp="1"/>
          </p:cNvSpPr>
          <p:nvPr>
            <p:ph type="body" sz="quarter" idx="12"/>
          </p:nvPr>
        </p:nvSpPr>
        <p:spPr>
          <a:xfrm>
            <a:off x="1979999" y="359999"/>
            <a:ext cx="9492863" cy="396000"/>
          </a:xfrm>
        </p:spPr>
        <p:txBody>
          <a:bodyPr anchor="b" anchorCtr="0">
            <a:normAutofit/>
          </a:bodyPr>
          <a:lstStyle>
            <a:lvl1pPr>
              <a:defRPr sz="1200">
                <a:latin typeface="FlandersArtSans-Medium" panose="00000600000000000000" pitchFamily="2" charset="0"/>
              </a:defRPr>
            </a:lvl1pPr>
          </a:lstStyle>
          <a:p>
            <a:pPr lvl="0"/>
            <a:r>
              <a:rPr lang="nl-NL"/>
              <a:t>Klikken om de tekststijl van het model te bewerken</a:t>
            </a:r>
            <a:endParaRPr lang="nl-BE"/>
          </a:p>
        </p:txBody>
      </p:sp>
      <p:cxnSp>
        <p:nvCxnSpPr>
          <p:cNvPr id="10" name="Rechte verbindingslijn 9">
            <a:extLst>
              <a:ext uri="{FF2B5EF4-FFF2-40B4-BE49-F238E27FC236}">
                <a16:creationId xmlns:a16="http://schemas.microsoft.com/office/drawing/2014/main" id="{E3A148CB-828F-4DFD-AA4C-69725B2E3FBA}"/>
              </a:ext>
            </a:extLst>
          </p:cNvPr>
          <p:cNvCxnSpPr/>
          <p:nvPr userDrawn="1"/>
        </p:nvCxnSpPr>
        <p:spPr>
          <a:xfrm>
            <a:off x="1979999" y="1620000"/>
            <a:ext cx="900000" cy="0"/>
          </a:xfrm>
          <a:prstGeom prst="line">
            <a:avLst/>
          </a:prstGeom>
          <a:ln w="50800">
            <a:solidFill>
              <a:srgbClr val="FFE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024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7-Brussel">
    <p:spTree>
      <p:nvGrpSpPr>
        <p:cNvPr id="1" name=""/>
        <p:cNvGrpSpPr/>
        <p:nvPr/>
      </p:nvGrpSpPr>
      <p:grpSpPr>
        <a:xfrm>
          <a:off x="0" y="0"/>
          <a:ext cx="0" cy="0"/>
          <a:chOff x="0" y="0"/>
          <a:chExt cx="0" cy="0"/>
        </a:xfrm>
      </p:grpSpPr>
      <p:pic>
        <p:nvPicPr>
          <p:cNvPr id="12" name="Afbeelding 11" descr="Afbeelding met gebouw, buiten, mensen, groot&#10;&#10;Automatisch gegenereerde beschrijving">
            <a:extLst>
              <a:ext uri="{FF2B5EF4-FFF2-40B4-BE49-F238E27FC236}">
                <a16:creationId xmlns:a16="http://schemas.microsoft.com/office/drawing/2014/main" id="{C5256EE4-DF4B-4892-9B76-F331D003BD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74"/>
          <a:stretch/>
        </p:blipFill>
        <p:spPr>
          <a:xfrm>
            <a:off x="5251450" y="3140486"/>
            <a:ext cx="6940550" cy="3717513"/>
          </a:xfrm>
          <a:prstGeom prst="rect">
            <a:avLst/>
          </a:prstGeom>
        </p:spPr>
      </p:pic>
      <p:pic>
        <p:nvPicPr>
          <p:cNvPr id="4" name="Graphic 3">
            <a:extLst>
              <a:ext uri="{FF2B5EF4-FFF2-40B4-BE49-F238E27FC236}">
                <a16:creationId xmlns:a16="http://schemas.microsoft.com/office/drawing/2014/main" id="{5EA3C77F-083D-48B0-AEAB-76F0F0726E4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7306" cy="6857999"/>
          </a:xfrm>
          <a:prstGeom prst="rect">
            <a:avLst/>
          </a:prstGeom>
        </p:spPr>
      </p:pic>
      <p:sp>
        <p:nvSpPr>
          <p:cNvPr id="11" name="Titel 10">
            <a:extLst>
              <a:ext uri="{FF2B5EF4-FFF2-40B4-BE49-F238E27FC236}">
                <a16:creationId xmlns:a16="http://schemas.microsoft.com/office/drawing/2014/main" id="{2E250162-3FBD-465A-A88D-B1EF97043D71}"/>
              </a:ext>
            </a:extLst>
          </p:cNvPr>
          <p:cNvSpPr>
            <a:spLocks noGrp="1"/>
          </p:cNvSpPr>
          <p:nvPr>
            <p:ph type="title"/>
          </p:nvPr>
        </p:nvSpPr>
        <p:spPr>
          <a:xfrm>
            <a:off x="1980000" y="720000"/>
            <a:ext cx="9493924" cy="720000"/>
          </a:xfrm>
        </p:spPr>
        <p:txBody>
          <a:bodyPr lIns="0" anchor="ctr" anchorCtr="0">
            <a:normAutofit/>
          </a:bodyPr>
          <a:lstStyle>
            <a:lvl1pPr>
              <a:defRPr sz="4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E1B337E-B563-4F3A-9CDE-5329B589DA59}"/>
              </a:ext>
            </a:extLst>
          </p:cNvPr>
          <p:cNvSpPr>
            <a:spLocks noGrp="1"/>
          </p:cNvSpPr>
          <p:nvPr>
            <p:ph type="body" sz="quarter" idx="10"/>
          </p:nvPr>
        </p:nvSpPr>
        <p:spPr>
          <a:xfrm>
            <a:off x="1980000" y="1980000"/>
            <a:ext cx="9496800" cy="4157275"/>
          </a:xfrm>
        </p:spPr>
        <p:txBody>
          <a:bodyPr l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Graphic 6">
            <a:hlinkClick r:id="rId5" action="ppaction://hlinksldjump"/>
            <a:extLst>
              <a:ext uri="{FF2B5EF4-FFF2-40B4-BE49-F238E27FC236}">
                <a16:creationId xmlns:a16="http://schemas.microsoft.com/office/drawing/2014/main" id="{9428F45E-814A-4F25-BF29-6D4EDF953B7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8774" y="357189"/>
            <a:ext cx="1008000" cy="415058"/>
          </a:xfrm>
          <a:prstGeom prst="rect">
            <a:avLst/>
          </a:prstGeom>
        </p:spPr>
      </p:pic>
      <p:sp>
        <p:nvSpPr>
          <p:cNvPr id="9" name="Tijdelijke aanduiding voor tekst 6">
            <a:extLst>
              <a:ext uri="{FF2B5EF4-FFF2-40B4-BE49-F238E27FC236}">
                <a16:creationId xmlns:a16="http://schemas.microsoft.com/office/drawing/2014/main" id="{54FFD4E6-B8F9-4E64-B530-04AF07E0850C}"/>
              </a:ext>
            </a:extLst>
          </p:cNvPr>
          <p:cNvSpPr>
            <a:spLocks noGrp="1"/>
          </p:cNvSpPr>
          <p:nvPr>
            <p:ph type="body" sz="quarter" idx="12"/>
          </p:nvPr>
        </p:nvSpPr>
        <p:spPr>
          <a:xfrm>
            <a:off x="1979999" y="359999"/>
            <a:ext cx="9492863" cy="396000"/>
          </a:xfrm>
        </p:spPr>
        <p:txBody>
          <a:bodyPr anchor="b" anchorCtr="0">
            <a:normAutofit/>
          </a:bodyPr>
          <a:lstStyle>
            <a:lvl1pPr>
              <a:defRPr sz="1200">
                <a:latin typeface="FlandersArtSans-Medium" panose="00000600000000000000" pitchFamily="2" charset="0"/>
              </a:defRPr>
            </a:lvl1pPr>
          </a:lstStyle>
          <a:p>
            <a:pPr lvl="0"/>
            <a:r>
              <a:rPr lang="nl-NL"/>
              <a:t>Klikken om de tekststijl van het model te bewerken</a:t>
            </a:r>
            <a:endParaRPr lang="nl-BE"/>
          </a:p>
        </p:txBody>
      </p:sp>
      <p:cxnSp>
        <p:nvCxnSpPr>
          <p:cNvPr id="10" name="Rechte verbindingslijn 9">
            <a:extLst>
              <a:ext uri="{FF2B5EF4-FFF2-40B4-BE49-F238E27FC236}">
                <a16:creationId xmlns:a16="http://schemas.microsoft.com/office/drawing/2014/main" id="{E3A148CB-828F-4DFD-AA4C-69725B2E3FBA}"/>
              </a:ext>
            </a:extLst>
          </p:cNvPr>
          <p:cNvCxnSpPr/>
          <p:nvPr userDrawn="1"/>
        </p:nvCxnSpPr>
        <p:spPr>
          <a:xfrm>
            <a:off x="1979999" y="1620000"/>
            <a:ext cx="900000" cy="0"/>
          </a:xfrm>
          <a:prstGeom prst="line">
            <a:avLst/>
          </a:prstGeom>
          <a:ln w="50800">
            <a:solidFill>
              <a:srgbClr val="FFE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22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elpagina">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5C5BE4F-2A78-4816-845B-9A7B10A032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403260"/>
            <a:ext cx="12187024" cy="3454740"/>
          </a:xfrm>
          <a:prstGeom prst="rect">
            <a:avLst/>
          </a:prstGeom>
        </p:spPr>
      </p:pic>
      <p:sp>
        <p:nvSpPr>
          <p:cNvPr id="10" name="TextBox 6">
            <a:extLst>
              <a:ext uri="{FF2B5EF4-FFF2-40B4-BE49-F238E27FC236}">
                <a16:creationId xmlns:a16="http://schemas.microsoft.com/office/drawing/2014/main" id="{8E4BEEBC-632C-4936-A2BF-0E943EAE320A}"/>
              </a:ext>
            </a:extLst>
          </p:cNvPr>
          <p:cNvSpPr txBox="1"/>
          <p:nvPr userDrawn="1"/>
        </p:nvSpPr>
        <p:spPr>
          <a:xfrm>
            <a:off x="8236401" y="5826699"/>
            <a:ext cx="3600000" cy="720000"/>
          </a:xfrm>
          <a:prstGeom prst="rect">
            <a:avLst/>
          </a:prstGeom>
          <a:noFill/>
        </p:spPr>
        <p:txBody>
          <a:bodyPr wrap="square" lIns="0" tIns="0" rIns="0" bIns="0" rtlCol="0" anchor="b" anchorCtr="0">
            <a:noAutofit/>
          </a:bodyPr>
          <a:lstStyle/>
          <a:p>
            <a:pPr algn="r"/>
            <a:r>
              <a:rPr lang="nl-BE" sz="1600">
                <a:solidFill>
                  <a:srgbClr val="373737"/>
                </a:solidFill>
                <a:latin typeface="Flanders Art Sans" panose="00000500000000000000" pitchFamily="50" charset="0"/>
                <a:hlinkClick r:id="rId4" action="ppaction://hlinkfile"/>
              </a:rPr>
              <a:t>lokaalbestuur.vlaanderen.be</a:t>
            </a:r>
            <a:r>
              <a:rPr lang="nl-BE" sz="1600">
                <a:solidFill>
                  <a:srgbClr val="373737"/>
                </a:solidFill>
                <a:latin typeface="Flanders Art Sans" panose="00000500000000000000" pitchFamily="50" charset="0"/>
              </a:rPr>
              <a:t> </a:t>
            </a:r>
            <a:endParaRPr lang="en-US" sz="1600" b="1">
              <a:solidFill>
                <a:srgbClr val="373737"/>
              </a:solidFill>
              <a:latin typeface="Flanders Art Sans" panose="00000500000000000000" pitchFamily="50" charset="0"/>
            </a:endParaRPr>
          </a:p>
        </p:txBody>
      </p:sp>
      <p:sp>
        <p:nvSpPr>
          <p:cNvPr id="2" name="Titel 1">
            <a:extLst>
              <a:ext uri="{FF2B5EF4-FFF2-40B4-BE49-F238E27FC236}">
                <a16:creationId xmlns:a16="http://schemas.microsoft.com/office/drawing/2014/main" id="{A905F8F9-A082-4A0F-8A07-9AA5C01FC1F0}"/>
              </a:ext>
            </a:extLst>
          </p:cNvPr>
          <p:cNvSpPr>
            <a:spLocks noGrp="1"/>
          </p:cNvSpPr>
          <p:nvPr>
            <p:ph type="title"/>
          </p:nvPr>
        </p:nvSpPr>
        <p:spPr>
          <a:xfrm>
            <a:off x="0" y="1297642"/>
            <a:ext cx="12193200" cy="2715558"/>
          </a:xfrm>
        </p:spPr>
        <p:txBody>
          <a:bodyPr lIns="720000" tIns="360000" rIns="720000"/>
          <a:lstStyle/>
          <a:p>
            <a:r>
              <a:rPr lang="nl-NL"/>
              <a:t>Klik om stijl te bewerken</a:t>
            </a:r>
            <a:endParaRPr lang="nl-BE"/>
          </a:p>
        </p:txBody>
      </p:sp>
      <p:pic>
        <p:nvPicPr>
          <p:cNvPr id="7" name="Graphic 6">
            <a:hlinkClick r:id="rId5" action="ppaction://hlinksldjump"/>
            <a:extLst>
              <a:ext uri="{FF2B5EF4-FFF2-40B4-BE49-F238E27FC236}">
                <a16:creationId xmlns:a16="http://schemas.microsoft.com/office/drawing/2014/main" id="{36251939-B215-42C6-808C-B81EA9BF274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0725" y="5956050"/>
            <a:ext cx="1311430" cy="540000"/>
          </a:xfrm>
          <a:prstGeom prst="rect">
            <a:avLst/>
          </a:prstGeom>
        </p:spPr>
      </p:pic>
      <p:pic>
        <p:nvPicPr>
          <p:cNvPr id="9" name="Graphic 8">
            <a:extLst>
              <a:ext uri="{FF2B5EF4-FFF2-40B4-BE49-F238E27FC236}">
                <a16:creationId xmlns:a16="http://schemas.microsoft.com/office/drawing/2014/main" id="{EEE0B56E-E745-4034-9551-E7769C5F32F7}"/>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13200" y="540058"/>
            <a:ext cx="1980000" cy="768493"/>
          </a:xfrm>
          <a:prstGeom prst="rect">
            <a:avLst/>
          </a:prstGeom>
        </p:spPr>
      </p:pic>
    </p:spTree>
    <p:extLst>
      <p:ext uri="{BB962C8B-B14F-4D97-AF65-F5344CB8AC3E}">
        <p14:creationId xmlns:p14="http://schemas.microsoft.com/office/powerpoint/2010/main" val="3252419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3-blijf op de hoogt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B140009-D296-44AC-9500-69C690B03F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905F8F9-A082-4A0F-8A07-9AA5C01FC1F0}"/>
              </a:ext>
            </a:extLst>
          </p:cNvPr>
          <p:cNvSpPr>
            <a:spLocks noGrp="1"/>
          </p:cNvSpPr>
          <p:nvPr>
            <p:ph type="title"/>
          </p:nvPr>
        </p:nvSpPr>
        <p:spPr>
          <a:xfrm>
            <a:off x="0" y="1260000"/>
            <a:ext cx="12193200" cy="1890000"/>
          </a:xfrm>
        </p:spPr>
        <p:txBody>
          <a:bodyPr lIns="720000" tIns="180000" rIns="720000"/>
          <a:lstStyle/>
          <a:p>
            <a:r>
              <a:rPr lang="nl-NL"/>
              <a:t>Klik om stijl te bewerken</a:t>
            </a:r>
            <a:endParaRPr lang="nl-BE"/>
          </a:p>
        </p:txBody>
      </p:sp>
      <p:pic>
        <p:nvPicPr>
          <p:cNvPr id="13" name="Graphic 12">
            <a:hlinkClick r:id="rId4" action="ppaction://hlinksldjump"/>
            <a:extLst>
              <a:ext uri="{FF2B5EF4-FFF2-40B4-BE49-F238E27FC236}">
                <a16:creationId xmlns:a16="http://schemas.microsoft.com/office/drawing/2014/main" id="{93F3DD8F-13A3-465C-B867-049DA9BBBDEF}"/>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0725" y="5778000"/>
            <a:ext cx="1748573" cy="720000"/>
          </a:xfrm>
          <a:prstGeom prst="rect">
            <a:avLst/>
          </a:prstGeom>
        </p:spPr>
      </p:pic>
      <p:pic>
        <p:nvPicPr>
          <p:cNvPr id="17" name="Graphic 16">
            <a:hlinkClick r:id="rId4" action="ppaction://hlinksldjump"/>
            <a:extLst>
              <a:ext uri="{FF2B5EF4-FFF2-40B4-BE49-F238E27FC236}">
                <a16:creationId xmlns:a16="http://schemas.microsoft.com/office/drawing/2014/main" id="{AC77402D-E395-492E-8E40-C42BA6F6C7FD}"/>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24800" y="540000"/>
            <a:ext cx="604550" cy="770400"/>
          </a:xfrm>
          <a:prstGeom prst="rect">
            <a:avLst/>
          </a:prstGeom>
        </p:spPr>
      </p:pic>
      <p:sp>
        <p:nvSpPr>
          <p:cNvPr id="19" name="Tijdelijke aanduiding voor tekst 18">
            <a:extLst>
              <a:ext uri="{FF2B5EF4-FFF2-40B4-BE49-F238E27FC236}">
                <a16:creationId xmlns:a16="http://schemas.microsoft.com/office/drawing/2014/main" id="{14019916-3AE5-40D8-9399-B27DF8CED529}"/>
              </a:ext>
            </a:extLst>
          </p:cNvPr>
          <p:cNvSpPr>
            <a:spLocks noGrp="1"/>
          </p:cNvSpPr>
          <p:nvPr>
            <p:ph type="body" sz="quarter" idx="10"/>
          </p:nvPr>
        </p:nvSpPr>
        <p:spPr>
          <a:xfrm>
            <a:off x="720726" y="3150000"/>
            <a:ext cx="10752138" cy="900000"/>
          </a:xfrm>
        </p:spPr>
        <p:txBody>
          <a:bodyPr anchor="ctr" anchorCtr="0"/>
          <a:lstStyle>
            <a:lvl2pPr marL="360000" indent="0">
              <a:buNone/>
              <a:defRPr/>
            </a:lvl2pPr>
          </a:lstStyle>
          <a:p>
            <a:pPr lvl="0"/>
            <a:r>
              <a:rPr lang="nl-NL"/>
              <a:t>Klikken om de tekststijl van het model te bewerken</a:t>
            </a:r>
          </a:p>
        </p:txBody>
      </p:sp>
    </p:spTree>
    <p:extLst>
      <p:ext uri="{BB962C8B-B14F-4D97-AF65-F5344CB8AC3E}">
        <p14:creationId xmlns:p14="http://schemas.microsoft.com/office/powerpoint/2010/main" val="863277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4-contactinfo">
    <p:spTree>
      <p:nvGrpSpPr>
        <p:cNvPr id="1" name=""/>
        <p:cNvGrpSpPr/>
        <p:nvPr/>
      </p:nvGrpSpPr>
      <p:grpSpPr>
        <a:xfrm>
          <a:off x="0" y="0"/>
          <a:ext cx="0" cy="0"/>
          <a:chOff x="0" y="0"/>
          <a:chExt cx="0" cy="0"/>
        </a:xfrm>
      </p:grpSpPr>
      <p:pic>
        <p:nvPicPr>
          <p:cNvPr id="5" name="Afbeelding 4" descr="Afbeelding met binnen, gebouw, tafel, grond&#10;&#10;Automatisch gegenereerde beschrijving">
            <a:extLst>
              <a:ext uri="{FF2B5EF4-FFF2-40B4-BE49-F238E27FC236}">
                <a16:creationId xmlns:a16="http://schemas.microsoft.com/office/drawing/2014/main" id="{16D87913-64D6-4BB1-A6A6-19503D064F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137"/>
          <a:stretch/>
        </p:blipFill>
        <p:spPr>
          <a:xfrm>
            <a:off x="-1" y="0"/>
            <a:ext cx="5545547" cy="6858000"/>
          </a:xfrm>
          <a:prstGeom prst="rect">
            <a:avLst/>
          </a:prstGeom>
        </p:spPr>
      </p:pic>
      <p:pic>
        <p:nvPicPr>
          <p:cNvPr id="9" name="Graphic 8">
            <a:extLst>
              <a:ext uri="{FF2B5EF4-FFF2-40B4-BE49-F238E27FC236}">
                <a16:creationId xmlns:a16="http://schemas.microsoft.com/office/drawing/2014/main" id="{0730FD37-3AFD-4998-A139-53FA093F62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7307" cy="6858000"/>
          </a:xfrm>
          <a:prstGeom prst="rect">
            <a:avLst/>
          </a:prstGeom>
        </p:spPr>
      </p:pic>
      <p:sp>
        <p:nvSpPr>
          <p:cNvPr id="7" name="Titel 10">
            <a:extLst>
              <a:ext uri="{FF2B5EF4-FFF2-40B4-BE49-F238E27FC236}">
                <a16:creationId xmlns:a16="http://schemas.microsoft.com/office/drawing/2014/main" id="{85CA6835-A703-4473-918D-4B2D5488A368}"/>
              </a:ext>
            </a:extLst>
          </p:cNvPr>
          <p:cNvSpPr>
            <a:spLocks noGrp="1"/>
          </p:cNvSpPr>
          <p:nvPr>
            <p:ph type="title"/>
          </p:nvPr>
        </p:nvSpPr>
        <p:spPr>
          <a:xfrm>
            <a:off x="5760362" y="357188"/>
            <a:ext cx="6072863" cy="1081029"/>
          </a:xfrm>
          <a:noFill/>
        </p:spPr>
        <p:txBody>
          <a:bodyPr lIns="0" tIns="0" anchor="ctr" anchorCtr="0">
            <a:normAutofit/>
          </a:bodyPr>
          <a:lstStyle>
            <a:lvl1pPr algn="l">
              <a:defRPr sz="4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5C809DF-DE53-4F87-BA6D-E6C07F856F92}"/>
              </a:ext>
            </a:extLst>
          </p:cNvPr>
          <p:cNvSpPr>
            <a:spLocks noGrp="1"/>
          </p:cNvSpPr>
          <p:nvPr>
            <p:ph type="body" sz="quarter" idx="10"/>
          </p:nvPr>
        </p:nvSpPr>
        <p:spPr>
          <a:xfrm>
            <a:off x="5760362" y="1799999"/>
            <a:ext cx="6071276" cy="396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Graphic 7">
            <a:hlinkClick r:id="rId5" action="ppaction://hlinksldjump"/>
            <a:extLst>
              <a:ext uri="{FF2B5EF4-FFF2-40B4-BE49-F238E27FC236}">
                <a16:creationId xmlns:a16="http://schemas.microsoft.com/office/drawing/2014/main" id="{7F9E58C2-A053-4239-A2EE-0EA49859B08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8775" y="357188"/>
            <a:ext cx="1008000" cy="415060"/>
          </a:xfrm>
          <a:prstGeom prst="rect">
            <a:avLst/>
          </a:prstGeom>
        </p:spPr>
      </p:pic>
      <p:cxnSp>
        <p:nvCxnSpPr>
          <p:cNvPr id="11" name="Rechte verbindingslijn 10">
            <a:extLst>
              <a:ext uri="{FF2B5EF4-FFF2-40B4-BE49-F238E27FC236}">
                <a16:creationId xmlns:a16="http://schemas.microsoft.com/office/drawing/2014/main" id="{E1B885BB-EF28-4CAD-9B74-B1FB6C6EB739}"/>
              </a:ext>
            </a:extLst>
          </p:cNvPr>
          <p:cNvCxnSpPr/>
          <p:nvPr userDrawn="1"/>
        </p:nvCxnSpPr>
        <p:spPr>
          <a:xfrm>
            <a:off x="5760362" y="1440000"/>
            <a:ext cx="900000" cy="0"/>
          </a:xfrm>
          <a:prstGeom prst="line">
            <a:avLst/>
          </a:prstGeom>
          <a:ln w="50800">
            <a:solidFill>
              <a:srgbClr val="FFEB00"/>
            </a:solidFill>
          </a:ln>
        </p:spPr>
        <p:style>
          <a:lnRef idx="1">
            <a:schemeClr val="accent1"/>
          </a:lnRef>
          <a:fillRef idx="0">
            <a:schemeClr val="accent1"/>
          </a:fillRef>
          <a:effectRef idx="0">
            <a:schemeClr val="accent1"/>
          </a:effectRef>
          <a:fontRef idx="minor">
            <a:schemeClr val="tx1"/>
          </a:fontRef>
        </p:style>
      </p:cxnSp>
      <p:pic>
        <p:nvPicPr>
          <p:cNvPr id="13" name="Graphic 12">
            <a:hlinkClick r:id="rId5" action="ppaction://hlinksldjump"/>
            <a:extLst>
              <a:ext uri="{FF2B5EF4-FFF2-40B4-BE49-F238E27FC236}">
                <a16:creationId xmlns:a16="http://schemas.microsoft.com/office/drawing/2014/main" id="{D5FFBB84-DDF4-471E-9B11-1889D4661919}"/>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24800" y="540000"/>
            <a:ext cx="604550" cy="770400"/>
          </a:xfrm>
          <a:prstGeom prst="rect">
            <a:avLst/>
          </a:prstGeom>
        </p:spPr>
      </p:pic>
    </p:spTree>
    <p:extLst>
      <p:ext uri="{BB962C8B-B14F-4D97-AF65-F5344CB8AC3E}">
        <p14:creationId xmlns:p14="http://schemas.microsoft.com/office/powerpoint/2010/main" val="2165406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4-contact">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DEC8C36-793F-4F9B-A88C-AE0C411205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00"/>
          <a:stretch/>
        </p:blipFill>
        <p:spPr>
          <a:xfrm>
            <a:off x="7858125" y="1282891"/>
            <a:ext cx="4333875" cy="5572123"/>
          </a:xfrm>
          <a:prstGeom prst="rect">
            <a:avLst/>
          </a:prstGeom>
        </p:spPr>
      </p:pic>
      <p:pic>
        <p:nvPicPr>
          <p:cNvPr id="9" name="Graphic 8">
            <a:extLst>
              <a:ext uri="{FF2B5EF4-FFF2-40B4-BE49-F238E27FC236}">
                <a16:creationId xmlns:a16="http://schemas.microsoft.com/office/drawing/2014/main" id="{0730FD37-3AFD-4998-A139-53FA093F62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5016"/>
          </a:xfrm>
          <a:prstGeom prst="rect">
            <a:avLst/>
          </a:prstGeom>
        </p:spPr>
      </p:pic>
      <p:sp>
        <p:nvSpPr>
          <p:cNvPr id="7" name="Titel 10">
            <a:extLst>
              <a:ext uri="{FF2B5EF4-FFF2-40B4-BE49-F238E27FC236}">
                <a16:creationId xmlns:a16="http://schemas.microsoft.com/office/drawing/2014/main" id="{85CA6835-A703-4473-918D-4B2D5488A368}"/>
              </a:ext>
            </a:extLst>
          </p:cNvPr>
          <p:cNvSpPr>
            <a:spLocks noGrp="1"/>
          </p:cNvSpPr>
          <p:nvPr>
            <p:ph type="title"/>
          </p:nvPr>
        </p:nvSpPr>
        <p:spPr>
          <a:xfrm>
            <a:off x="720725" y="357188"/>
            <a:ext cx="6286467" cy="1081029"/>
          </a:xfrm>
          <a:noFill/>
        </p:spPr>
        <p:txBody>
          <a:bodyPr lIns="0" tIns="0" anchor="ctr" anchorCtr="0">
            <a:normAutofit/>
          </a:bodyPr>
          <a:lstStyle>
            <a:lvl1pPr algn="l">
              <a:defRPr sz="4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5C809DF-DE53-4F87-BA6D-E6C07F856F92}"/>
              </a:ext>
            </a:extLst>
          </p:cNvPr>
          <p:cNvSpPr>
            <a:spLocks noGrp="1"/>
          </p:cNvSpPr>
          <p:nvPr>
            <p:ph type="body" sz="quarter" idx="10"/>
          </p:nvPr>
        </p:nvSpPr>
        <p:spPr>
          <a:xfrm>
            <a:off x="720725" y="1799999"/>
            <a:ext cx="6286467" cy="396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cxnSp>
        <p:nvCxnSpPr>
          <p:cNvPr id="8" name="Rechte verbindingslijn 7">
            <a:extLst>
              <a:ext uri="{FF2B5EF4-FFF2-40B4-BE49-F238E27FC236}">
                <a16:creationId xmlns:a16="http://schemas.microsoft.com/office/drawing/2014/main" id="{0F0503B9-1B56-4529-B1D3-9550C803D3A4}"/>
              </a:ext>
            </a:extLst>
          </p:cNvPr>
          <p:cNvCxnSpPr/>
          <p:nvPr userDrawn="1"/>
        </p:nvCxnSpPr>
        <p:spPr>
          <a:xfrm>
            <a:off x="720725" y="1440000"/>
            <a:ext cx="900000" cy="0"/>
          </a:xfrm>
          <a:prstGeom prst="line">
            <a:avLst/>
          </a:prstGeom>
          <a:ln w="50800">
            <a:solidFill>
              <a:srgbClr val="FFEB00"/>
            </a:solidFill>
          </a:ln>
        </p:spPr>
        <p:style>
          <a:lnRef idx="1">
            <a:schemeClr val="accent1"/>
          </a:lnRef>
          <a:fillRef idx="0">
            <a:schemeClr val="accent1"/>
          </a:fillRef>
          <a:effectRef idx="0">
            <a:schemeClr val="accent1"/>
          </a:effectRef>
          <a:fontRef idx="minor">
            <a:schemeClr val="tx1"/>
          </a:fontRef>
        </p:style>
      </p:cxnSp>
      <p:pic>
        <p:nvPicPr>
          <p:cNvPr id="10" name="Graphic 9">
            <a:hlinkClick r:id="rId5" action="ppaction://hlinksldjump"/>
            <a:extLst>
              <a:ext uri="{FF2B5EF4-FFF2-40B4-BE49-F238E27FC236}">
                <a16:creationId xmlns:a16="http://schemas.microsoft.com/office/drawing/2014/main" id="{9B49C929-9587-47A7-9130-F288B5CCC6B2}"/>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0000" y="5956050"/>
            <a:ext cx="1311431" cy="540000"/>
          </a:xfrm>
          <a:prstGeom prst="rect">
            <a:avLst/>
          </a:prstGeom>
        </p:spPr>
      </p:pic>
    </p:spTree>
    <p:extLst>
      <p:ext uri="{BB962C8B-B14F-4D97-AF65-F5344CB8AC3E}">
        <p14:creationId xmlns:p14="http://schemas.microsoft.com/office/powerpoint/2010/main" val="1931702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384000" y="288000"/>
            <a:ext cx="11424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384002" y="288001"/>
            <a:ext cx="8044673"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prstClr val="white"/>
                </a:solidFil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prstClr val="white"/>
                </a:solidFill>
                <a:latin typeface="FlandersArtSans-Regular" panose="00000500000000000000" pitchFamily="2" charset="0"/>
              </a:endParaRPr>
            </a:p>
          </p:txBody>
        </p:sp>
      </p:grpSp>
      <p:sp>
        <p:nvSpPr>
          <p:cNvPr id="2" name="Titel 1"/>
          <p:cNvSpPr>
            <a:spLocks noGrp="1"/>
          </p:cNvSpPr>
          <p:nvPr>
            <p:ph type="ctrTitle"/>
          </p:nvPr>
        </p:nvSpPr>
        <p:spPr>
          <a:xfrm>
            <a:off x="1776000" y="2556000"/>
            <a:ext cx="5088000" cy="1943998"/>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1778103" y="4650972"/>
            <a:ext cx="5088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694" y="565282"/>
            <a:ext cx="2081167" cy="720000"/>
          </a:xfrm>
          <a:prstGeom prst="rect">
            <a:avLst/>
          </a:prstGeom>
        </p:spPr>
      </p:pic>
      <p:sp>
        <p:nvSpPr>
          <p:cNvPr id="14"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165019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384000" y="286526"/>
            <a:ext cx="11404675" cy="6265475"/>
            <a:chOff x="288000" y="288000"/>
            <a:chExt cx="8553506" cy="6265475"/>
          </a:xfrm>
        </p:grpSpPr>
        <p:sp>
          <p:nvSpPr>
            <p:cNvPr id="10" name="Rechthoek 9"/>
            <p:cNvSpPr>
              <a:spLocks/>
            </p:cNvSpPr>
            <p:nvPr userDrawn="1"/>
          </p:nvSpPr>
          <p:spPr>
            <a:xfrm>
              <a:off x="288000" y="288000"/>
              <a:ext cx="6767999" cy="62654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prstClr val="white"/>
                </a:solidFil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prstClr val="white"/>
                </a:solidFill>
                <a:latin typeface="FlandersArtSans-Regular" panose="00000500000000000000" pitchFamily="2" charset="0"/>
              </a:endParaRPr>
            </a:p>
          </p:txBody>
        </p:sp>
      </p:grpSp>
      <p:sp>
        <p:nvSpPr>
          <p:cNvPr id="2" name="Titel 1"/>
          <p:cNvSpPr>
            <a:spLocks noGrp="1"/>
          </p:cNvSpPr>
          <p:nvPr>
            <p:ph type="ctrTitle"/>
          </p:nvPr>
        </p:nvSpPr>
        <p:spPr>
          <a:xfrm>
            <a:off x="3072000" y="2520001"/>
            <a:ext cx="7122776"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3072000" y="4174702"/>
            <a:ext cx="7139475"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3"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49" y="565282"/>
            <a:ext cx="2081167" cy="720000"/>
          </a:xfrm>
          <a:prstGeom prst="rect">
            <a:avLst/>
          </a:prstGeom>
        </p:spPr>
      </p:pic>
    </p:spTree>
    <p:extLst>
      <p:ext uri="{BB962C8B-B14F-4D97-AF65-F5344CB8AC3E}">
        <p14:creationId xmlns:p14="http://schemas.microsoft.com/office/powerpoint/2010/main" val="2456128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968001" y="288001"/>
            <a:ext cx="9839999" cy="6265475"/>
            <a:chOff x="1476000" y="288000"/>
            <a:chExt cx="7379999" cy="6265475"/>
          </a:xfrm>
        </p:grpSpPr>
        <p:sp>
          <p:nvSpPr>
            <p:cNvPr id="8" name="Rechthoek 7"/>
            <p:cNvSpPr>
              <a:spLocks/>
            </p:cNvSpPr>
            <p:nvPr userDrawn="1"/>
          </p:nvSpPr>
          <p:spPr>
            <a:xfrm>
              <a:off x="3277896" y="288000"/>
              <a:ext cx="5578103" cy="62654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solidFill>
                  <a:prstClr val="white"/>
                </a:solidFill>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prstClr val="white"/>
                </a:solidFill>
                <a:latin typeface="FlandersArtSans-Regular" panose="00000500000000000000" pitchFamily="2" charset="0"/>
              </a:endParaRPr>
            </a:p>
          </p:txBody>
        </p:sp>
      </p:grpSp>
      <p:sp>
        <p:nvSpPr>
          <p:cNvPr id="2" name="Titel 1"/>
          <p:cNvSpPr>
            <a:spLocks noGrp="1"/>
          </p:cNvSpPr>
          <p:nvPr>
            <p:ph type="ctrTitle"/>
          </p:nvPr>
        </p:nvSpPr>
        <p:spPr>
          <a:xfrm>
            <a:off x="5328069" y="2104574"/>
            <a:ext cx="5088000" cy="2484000"/>
          </a:xfrm>
        </p:spPr>
        <p:txBody>
          <a:bodyPr anchor="t" anchorCtr="0">
            <a:noAutofit/>
          </a:bodyPr>
          <a:lstStyle>
            <a:lvl1pPr algn="l">
              <a:lnSpc>
                <a:spcPts val="5400"/>
              </a:lnSpc>
              <a:defRPr sz="5400"/>
            </a:lvl1pPr>
          </a:lstStyle>
          <a:p>
            <a:r>
              <a:rPr lang="nl-NL" dirty="0"/>
              <a:t>Klik om de stijl te bewerken</a:t>
            </a:r>
            <a:endParaRPr lang="nl-BE" dirty="0"/>
          </a:p>
        </p:txBody>
      </p:sp>
      <p:sp>
        <p:nvSpPr>
          <p:cNvPr id="3" name="Ondertitel 2"/>
          <p:cNvSpPr>
            <a:spLocks noGrp="1"/>
          </p:cNvSpPr>
          <p:nvPr>
            <p:ph type="subTitle" idx="1"/>
          </p:nvPr>
        </p:nvSpPr>
        <p:spPr>
          <a:xfrm>
            <a:off x="5334443" y="4631622"/>
            <a:ext cx="5088000" cy="1224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373" y="293359"/>
            <a:ext cx="2193284" cy="720000"/>
          </a:xfrm>
          <a:prstGeom prst="rect">
            <a:avLst/>
          </a:prstGeom>
        </p:spPr>
      </p:pic>
      <p:sp>
        <p:nvSpPr>
          <p:cNvPr id="12" name="Tijdelijke aanduiding voor tekst 2"/>
          <p:cNvSpPr>
            <a:spLocks noGrp="1"/>
          </p:cNvSpPr>
          <p:nvPr>
            <p:ph idx="12" hasCustomPrompt="1"/>
          </p:nvPr>
        </p:nvSpPr>
        <p:spPr>
          <a:xfrm>
            <a:off x="4848029" y="6044105"/>
            <a:ext cx="6364320" cy="3528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1701511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12192000" cy="6858001"/>
          </a:xfrm>
        </p:spPr>
        <p:txBody>
          <a:bodyPr anchor="ctr"/>
          <a:lstStyle>
            <a:lvl1pPr marL="0" indent="0" algn="r">
              <a:buNone/>
              <a:defRPr>
                <a:solidFill>
                  <a:srgbClr val="FF0000"/>
                </a:solidFill>
              </a:defRPr>
            </a:lvl1pPr>
          </a:lstStyle>
          <a:p>
            <a:endParaRPr lang="nl-BE" dirty="0"/>
          </a:p>
        </p:txBody>
      </p:sp>
      <p:grpSp>
        <p:nvGrpSpPr>
          <p:cNvPr id="11" name="Groep 10"/>
          <p:cNvGrpSpPr/>
          <p:nvPr userDrawn="1"/>
        </p:nvGrpSpPr>
        <p:grpSpPr>
          <a:xfrm>
            <a:off x="-1" y="0"/>
            <a:ext cx="8304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prstClr val="white"/>
                </a:solidFill>
              </a:endParaRPr>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prstClr val="white"/>
                </a:solidFill>
              </a:endParaRPr>
            </a:p>
          </p:txBody>
        </p:sp>
      </p:grpSp>
      <p:sp>
        <p:nvSpPr>
          <p:cNvPr id="7" name="Tijdelijke aanduiding voor dianummer 6"/>
          <p:cNvSpPr>
            <a:spLocks noGrp="1"/>
          </p:cNvSpPr>
          <p:nvPr>
            <p:ph type="sldNum" sz="quarter" idx="12"/>
          </p:nvPr>
        </p:nvSpPr>
        <p:spPr>
          <a:xfrm>
            <a:off x="9168019" y="6328279"/>
            <a:ext cx="2855495"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solidFill>
                  <a:prstClr val="black">
                    <a:tint val="75000"/>
                  </a:prstClr>
                </a:solidFill>
              </a:rPr>
              <a:pPr/>
              <a:t>1/07/2024</a:t>
            </a:fld>
            <a:r>
              <a:rPr lang="nl-BE">
                <a:solidFill>
                  <a:prstClr val="black">
                    <a:tint val="75000"/>
                  </a:prstClr>
                </a:solidFill>
              </a:rPr>
              <a:t> </a:t>
            </a:r>
            <a:r>
              <a:rPr lang="nl-BE" b="1">
                <a:solidFill>
                  <a:prstClr val="black">
                    <a:tint val="75000"/>
                  </a:prstClr>
                </a:solidFill>
              </a:rPr>
              <a:t>│</a:t>
            </a:r>
            <a:fld id="{B263F6C6-2226-4286-8995-C42CB1E7C290}" type="slidenum">
              <a:rPr lang="nl-BE" smtClean="0">
                <a:solidFill>
                  <a:prstClr val="black">
                    <a:tint val="75000"/>
                  </a:prstClr>
                </a:solidFill>
              </a:rPr>
              <a:pPr/>
              <a:t>‹nr.›</a:t>
            </a:fld>
            <a:endParaRPr lang="nl-BE" dirty="0">
              <a:solidFill>
                <a:prstClr val="black">
                  <a:tint val="75000"/>
                </a:prstClr>
              </a:solidFill>
            </a:endParaRPr>
          </a:p>
        </p:txBody>
      </p:sp>
      <p:sp>
        <p:nvSpPr>
          <p:cNvPr id="8" name="Titel 1"/>
          <p:cNvSpPr>
            <a:spLocks noGrp="1"/>
          </p:cNvSpPr>
          <p:nvPr>
            <p:ph type="ctrTitle"/>
          </p:nvPr>
        </p:nvSpPr>
        <p:spPr>
          <a:xfrm>
            <a:off x="1776001" y="756846"/>
            <a:ext cx="4608175" cy="1800000"/>
          </a:xfrm>
        </p:spPr>
        <p:txBody>
          <a:bodyPr anchor="b" anchorCtr="0">
            <a:noAutofit/>
          </a:bodyPr>
          <a:lstStyle>
            <a:lvl1pPr algn="l">
              <a:lnSpc>
                <a:spcPts val="3800"/>
              </a:lnSpc>
              <a:defRPr sz="37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776000" y="2987448"/>
            <a:ext cx="4150237" cy="2770098"/>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686808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19"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1/07/2024</a:t>
            </a:fld>
            <a:r>
              <a:rPr lang="nl-BE" dirty="0">
                <a:solidFill>
                  <a:prstClr val="white">
                    <a:lumMod val="50000"/>
                  </a:prstClr>
                </a:solidFill>
              </a:rPr>
              <a:t> </a:t>
            </a:r>
            <a:r>
              <a:rPr lang="nl-BE" b="1" dirty="0">
                <a:solidFill>
                  <a:prstClr val="white">
                    <a:lumMod val="50000"/>
                  </a:prstClr>
                </a:solidFill>
              </a:rPr>
              <a:t>│</a:t>
            </a:r>
            <a:fld id="{5ECA7883-65F1-4057-805E-1D32616E4B2F}" type="slidenum">
              <a:rPr lang="nl-BE" b="1" smtClean="0">
                <a:solidFill>
                  <a:prstClr val="white">
                    <a:lumMod val="50000"/>
                  </a:prstClr>
                </a:solidFill>
              </a:rPr>
              <a:pPr/>
              <a:t>‹nr.›</a:t>
            </a:fld>
            <a:endParaRPr lang="nl-BE" dirty="0">
              <a:solidFill>
                <a:prstClr val="white">
                  <a:lumMod val="50000"/>
                </a:prstClr>
              </a:solidFill>
            </a:endParaRPr>
          </a:p>
        </p:txBody>
      </p:sp>
      <p:sp>
        <p:nvSpPr>
          <p:cNvPr id="8" name="Titel 1"/>
          <p:cNvSpPr>
            <a:spLocks noGrp="1"/>
          </p:cNvSpPr>
          <p:nvPr>
            <p:ph type="title"/>
          </p:nvPr>
        </p:nvSpPr>
        <p:spPr>
          <a:xfrm>
            <a:off x="1728000" y="756000"/>
            <a:ext cx="9888000" cy="1116000"/>
          </a:xfrm>
        </p:spPr>
        <p:txBody>
          <a:bodyPr anchor="t" anchorCtr="0"/>
          <a:lstStyle>
            <a:lvl1pPr>
              <a:defRPr b="1">
                <a:latin typeface="+mn-lt"/>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1728000" y="1915200"/>
            <a:ext cx="9888000" cy="3672000"/>
          </a:xfrm>
        </p:spPr>
        <p:txBody>
          <a:bodyPr bIns="0"/>
          <a:lstStyle>
            <a:lvl1pPr marL="269875" indent="-269875">
              <a:lnSpc>
                <a:spcPct val="90000"/>
              </a:lnSpc>
              <a:buFontTx/>
              <a:buBlip>
                <a:blip r:embed="rId2"/>
              </a:buBlip>
              <a:defRPr sz="2200">
                <a:latin typeface="+mn-lt"/>
              </a:defRPr>
            </a:lvl1pPr>
            <a:lvl2pPr>
              <a:lnSpc>
                <a:spcPct val="90000"/>
              </a:lnSpc>
              <a:buSzPct val="75000"/>
              <a:buFontTx/>
              <a:buBlip>
                <a:blip r:embed="rId3"/>
              </a:buBlip>
              <a:defRPr sz="2200">
                <a:solidFill>
                  <a:schemeClr val="bg1">
                    <a:lumMod val="50000"/>
                  </a:schemeClr>
                </a:solidFill>
                <a:latin typeface="+mn-lt"/>
              </a:defRPr>
            </a:lvl2pPr>
            <a:lvl3pPr>
              <a:lnSpc>
                <a:spcPct val="90000"/>
              </a:lnSpc>
              <a:buSzPct val="85000"/>
              <a:defRPr>
                <a:latin typeface="+mn-lt"/>
              </a:defRPr>
            </a:lvl3pPr>
            <a:lvl4pPr>
              <a:lnSpc>
                <a:spcPct val="90000"/>
              </a:lnSpc>
              <a:defRPr>
                <a:latin typeface="+mn-lt"/>
              </a:defRPr>
            </a:lvl4pPr>
            <a:lvl5pPr>
              <a:lnSpc>
                <a:spcPct val="90000"/>
              </a:lnSpc>
              <a:defRPr>
                <a:latin typeface="+mn-l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981" y="5862559"/>
            <a:ext cx="2175951" cy="714310"/>
          </a:xfrm>
          <a:prstGeom prst="rect">
            <a:avLst/>
          </a:prstGeom>
        </p:spPr>
      </p:pic>
    </p:spTree>
    <p:extLst>
      <p:ext uri="{BB962C8B-B14F-4D97-AF65-F5344CB8AC3E}">
        <p14:creationId xmlns:p14="http://schemas.microsoft.com/office/powerpoint/2010/main" val="2787118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70C0"/>
                </a:solidFill>
                <a:latin typeface="Calibri" panose="020F0502020204030204" pitchFamily="34" charset="0"/>
              </a:defRPr>
            </a:lvl1pPr>
          </a:lstStyle>
          <a:p>
            <a:r>
              <a:rPr lang="nl-NL" dirty="0"/>
              <a:t>Klik om de stijl te bewerken</a:t>
            </a:r>
            <a:endParaRPr lang="nl-BE" dirty="0"/>
          </a:p>
        </p:txBody>
      </p:sp>
      <p:sp>
        <p:nvSpPr>
          <p:cNvPr id="3" name="Tijdelijke aanduiding voor inhoud 2"/>
          <p:cNvSpPr>
            <a:spLocks noGrp="1"/>
          </p:cNvSpPr>
          <p:nvPr>
            <p:ph idx="1"/>
          </p:nvPr>
        </p:nvSpPr>
        <p:spPr/>
        <p:txBody>
          <a:bodyPr/>
          <a:lstStyle>
            <a:lvl1pPr>
              <a:defRPr>
                <a:solidFill>
                  <a:schemeClr val="accent6">
                    <a:lumMod val="75000"/>
                  </a:schemeClr>
                </a:solidFill>
                <a:latin typeface="+mn-lt"/>
              </a:defRPr>
            </a:lvl1pPr>
            <a:lvl2pPr>
              <a:defRPr>
                <a:solidFill>
                  <a:schemeClr val="accent6">
                    <a:lumMod val="75000"/>
                  </a:schemeClr>
                </a:solidFill>
                <a:latin typeface="+mn-lt"/>
              </a:defRPr>
            </a:lvl2pPr>
            <a:lvl3pPr>
              <a:defRPr>
                <a:solidFill>
                  <a:schemeClr val="accent6">
                    <a:lumMod val="75000"/>
                  </a:schemeClr>
                </a:solidFill>
                <a:latin typeface="+mn-lt"/>
              </a:defRPr>
            </a:lvl3pPr>
            <a:lvl4pPr>
              <a:defRPr>
                <a:solidFill>
                  <a:schemeClr val="accent6">
                    <a:lumMod val="75000"/>
                  </a:schemeClr>
                </a:solidFill>
                <a:latin typeface="+mn-lt"/>
              </a:defRPr>
            </a:lvl4pPr>
            <a:lvl5pPr>
              <a:defRPr>
                <a:solidFill>
                  <a:schemeClr val="accent6">
                    <a:lumMod val="75000"/>
                  </a:schemeClr>
                </a:solidFill>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nl-BE"/>
              <a:t>Agentschap voor Binnenlands Bestuur</a:t>
            </a: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13751B2-9309-44D1-BFF2-C6FF1984B189}" type="slidenum">
              <a:rPr lang="nl-NL"/>
              <a:pPr>
                <a:defRPr/>
              </a:pPr>
              <a:t>‹nr.›</a:t>
            </a:fld>
            <a:endParaRPr lang="nl-NL"/>
          </a:p>
        </p:txBody>
      </p:sp>
    </p:spTree>
    <p:extLst>
      <p:ext uri="{BB962C8B-B14F-4D97-AF65-F5344CB8AC3E}">
        <p14:creationId xmlns:p14="http://schemas.microsoft.com/office/powerpoint/2010/main" val="60124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elpagina_v2">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B140009-D296-44AC-9500-69C690B03F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905F8F9-A082-4A0F-8A07-9AA5C01FC1F0}"/>
              </a:ext>
            </a:extLst>
          </p:cNvPr>
          <p:cNvSpPr>
            <a:spLocks noGrp="1"/>
          </p:cNvSpPr>
          <p:nvPr>
            <p:ph type="title"/>
          </p:nvPr>
        </p:nvSpPr>
        <p:spPr>
          <a:xfrm>
            <a:off x="0" y="1260000"/>
            <a:ext cx="12193200" cy="1890000"/>
          </a:xfrm>
        </p:spPr>
        <p:txBody>
          <a:bodyPr lIns="720000" tIns="180000" rIns="720000"/>
          <a:lstStyle/>
          <a:p>
            <a:r>
              <a:rPr lang="nl-NL"/>
              <a:t>Klik om stijl te bewerken</a:t>
            </a:r>
            <a:endParaRPr lang="nl-BE"/>
          </a:p>
        </p:txBody>
      </p:sp>
      <p:pic>
        <p:nvPicPr>
          <p:cNvPr id="13" name="Graphic 12">
            <a:hlinkClick r:id="rId4" action="ppaction://hlinksldjump"/>
            <a:extLst>
              <a:ext uri="{FF2B5EF4-FFF2-40B4-BE49-F238E27FC236}">
                <a16:creationId xmlns:a16="http://schemas.microsoft.com/office/drawing/2014/main" id="{93F3DD8F-13A3-465C-B867-049DA9BBBDEF}"/>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0725" y="5778000"/>
            <a:ext cx="1748573" cy="720000"/>
          </a:xfrm>
          <a:prstGeom prst="rect">
            <a:avLst/>
          </a:prstGeom>
        </p:spPr>
      </p:pic>
      <p:sp>
        <p:nvSpPr>
          <p:cNvPr id="16" name="TextBox 6">
            <a:extLst>
              <a:ext uri="{FF2B5EF4-FFF2-40B4-BE49-F238E27FC236}">
                <a16:creationId xmlns:a16="http://schemas.microsoft.com/office/drawing/2014/main" id="{F8211DB1-FC17-4EF1-A4A6-AA4A87F5388A}"/>
              </a:ext>
            </a:extLst>
          </p:cNvPr>
          <p:cNvSpPr txBox="1"/>
          <p:nvPr userDrawn="1"/>
        </p:nvSpPr>
        <p:spPr>
          <a:xfrm>
            <a:off x="8238611" y="5832108"/>
            <a:ext cx="3600000" cy="720000"/>
          </a:xfrm>
          <a:prstGeom prst="rect">
            <a:avLst/>
          </a:prstGeom>
          <a:noFill/>
        </p:spPr>
        <p:txBody>
          <a:bodyPr wrap="square" lIns="0" tIns="0" rIns="0" bIns="0" rtlCol="0" anchor="b" anchorCtr="0">
            <a:noAutofit/>
          </a:bodyPr>
          <a:lstStyle/>
          <a:p>
            <a:pPr algn="r"/>
            <a:r>
              <a:rPr lang="nl-BE" sz="1800">
                <a:solidFill>
                  <a:srgbClr val="373737"/>
                </a:solidFill>
                <a:latin typeface="FlandersArtSans-Medium" panose="00000600000000000000" pitchFamily="2" charset="0"/>
                <a:hlinkClick r:id="rId7"/>
              </a:rPr>
              <a:t>binnenland.vlaanderen.be</a:t>
            </a:r>
            <a:endParaRPr lang="nl-BE" sz="1800">
              <a:solidFill>
                <a:srgbClr val="373737"/>
              </a:solidFill>
              <a:latin typeface="FlandersArtSans-Medium" panose="00000600000000000000" pitchFamily="2" charset="0"/>
            </a:endParaRPr>
          </a:p>
        </p:txBody>
      </p:sp>
      <p:pic>
        <p:nvPicPr>
          <p:cNvPr id="17" name="Graphic 16">
            <a:hlinkClick r:id="rId4" action="ppaction://hlinksldjump"/>
            <a:extLst>
              <a:ext uri="{FF2B5EF4-FFF2-40B4-BE49-F238E27FC236}">
                <a16:creationId xmlns:a16="http://schemas.microsoft.com/office/drawing/2014/main" id="{AC77402D-E395-492E-8E40-C42BA6F6C7FD}"/>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24800" y="540000"/>
            <a:ext cx="604550" cy="770400"/>
          </a:xfrm>
          <a:prstGeom prst="rect">
            <a:avLst/>
          </a:prstGeom>
        </p:spPr>
      </p:pic>
      <p:sp>
        <p:nvSpPr>
          <p:cNvPr id="19" name="Tijdelijke aanduiding voor tekst 18">
            <a:extLst>
              <a:ext uri="{FF2B5EF4-FFF2-40B4-BE49-F238E27FC236}">
                <a16:creationId xmlns:a16="http://schemas.microsoft.com/office/drawing/2014/main" id="{14019916-3AE5-40D8-9399-B27DF8CED529}"/>
              </a:ext>
            </a:extLst>
          </p:cNvPr>
          <p:cNvSpPr>
            <a:spLocks noGrp="1"/>
          </p:cNvSpPr>
          <p:nvPr>
            <p:ph type="body" sz="quarter" idx="10"/>
          </p:nvPr>
        </p:nvSpPr>
        <p:spPr>
          <a:xfrm>
            <a:off x="720726" y="3150000"/>
            <a:ext cx="10752138" cy="900000"/>
          </a:xfrm>
        </p:spPr>
        <p:txBody>
          <a:bodyPr anchor="ctr" anchorCtr="0"/>
          <a:lstStyle>
            <a:lvl2pPr marL="360000" indent="0">
              <a:buNone/>
              <a:defRPr/>
            </a:lvl2pPr>
          </a:lstStyle>
          <a:p>
            <a:pPr lvl="0"/>
            <a:r>
              <a:rPr lang="nl-NL"/>
              <a:t>Klikken om de tekststijl van het model te bewerken</a:t>
            </a:r>
          </a:p>
        </p:txBody>
      </p:sp>
    </p:spTree>
    <p:extLst>
      <p:ext uri="{BB962C8B-B14F-4D97-AF65-F5344CB8AC3E}">
        <p14:creationId xmlns:p14="http://schemas.microsoft.com/office/powerpoint/2010/main" val="113135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B_domein00_algemeen_header">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5ED4797-6B38-4DEC-A43D-AF91CC36E67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747930" cy="6858000"/>
          </a:xfrm>
          <a:prstGeom prst="rect">
            <a:avLst/>
          </a:prstGeom>
        </p:spPr>
      </p:pic>
      <p:sp>
        <p:nvSpPr>
          <p:cNvPr id="11" name="Titel 10">
            <a:extLst>
              <a:ext uri="{FF2B5EF4-FFF2-40B4-BE49-F238E27FC236}">
                <a16:creationId xmlns:a16="http://schemas.microsoft.com/office/drawing/2014/main" id="{2E250162-3FBD-465A-A88D-B1EF97043D71}"/>
              </a:ext>
            </a:extLst>
          </p:cNvPr>
          <p:cNvSpPr>
            <a:spLocks noGrp="1"/>
          </p:cNvSpPr>
          <p:nvPr>
            <p:ph type="title"/>
          </p:nvPr>
        </p:nvSpPr>
        <p:spPr>
          <a:xfrm>
            <a:off x="1980000" y="720000"/>
            <a:ext cx="9493924" cy="720000"/>
          </a:xfrm>
        </p:spPr>
        <p:txBody>
          <a:bodyPr lIns="0" anchor="ctr" anchorCtr="0">
            <a:normAutofit/>
          </a:bodyPr>
          <a:lstStyle>
            <a:lvl1pPr>
              <a:defRPr sz="4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E1B337E-B563-4F3A-9CDE-5329B589DA59}"/>
              </a:ext>
            </a:extLst>
          </p:cNvPr>
          <p:cNvSpPr>
            <a:spLocks noGrp="1"/>
          </p:cNvSpPr>
          <p:nvPr>
            <p:ph type="body" sz="quarter" idx="10"/>
          </p:nvPr>
        </p:nvSpPr>
        <p:spPr>
          <a:xfrm>
            <a:off x="1980000" y="1980000"/>
            <a:ext cx="9496800" cy="4157275"/>
          </a:xfrm>
        </p:spPr>
        <p:txBody>
          <a:bodyPr l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Graphic 6">
            <a:hlinkClick r:id="rId4" action="ppaction://hlinksldjump"/>
            <a:extLst>
              <a:ext uri="{FF2B5EF4-FFF2-40B4-BE49-F238E27FC236}">
                <a16:creationId xmlns:a16="http://schemas.microsoft.com/office/drawing/2014/main" id="{9428F45E-814A-4F25-BF29-6D4EDF953B71}"/>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8774" y="357189"/>
            <a:ext cx="1008000" cy="415058"/>
          </a:xfrm>
          <a:prstGeom prst="rect">
            <a:avLst/>
          </a:prstGeom>
        </p:spPr>
      </p:pic>
      <p:sp>
        <p:nvSpPr>
          <p:cNvPr id="9" name="Tijdelijke aanduiding voor tekst 6">
            <a:extLst>
              <a:ext uri="{FF2B5EF4-FFF2-40B4-BE49-F238E27FC236}">
                <a16:creationId xmlns:a16="http://schemas.microsoft.com/office/drawing/2014/main" id="{54FFD4E6-B8F9-4E64-B530-04AF07E0850C}"/>
              </a:ext>
            </a:extLst>
          </p:cNvPr>
          <p:cNvSpPr>
            <a:spLocks noGrp="1"/>
          </p:cNvSpPr>
          <p:nvPr>
            <p:ph type="body" sz="quarter" idx="12"/>
          </p:nvPr>
        </p:nvSpPr>
        <p:spPr>
          <a:xfrm>
            <a:off x="1979999" y="359999"/>
            <a:ext cx="9492863" cy="396000"/>
          </a:xfrm>
        </p:spPr>
        <p:txBody>
          <a:bodyPr anchor="b" anchorCtr="0">
            <a:normAutofit/>
          </a:bodyPr>
          <a:lstStyle>
            <a:lvl1pPr>
              <a:defRPr sz="1200">
                <a:latin typeface="FlandersArtSans-Medium" panose="00000600000000000000" pitchFamily="2" charset="0"/>
              </a:defRPr>
            </a:lvl1pPr>
          </a:lstStyle>
          <a:p>
            <a:pPr lvl="0"/>
            <a:r>
              <a:rPr lang="nl-NL"/>
              <a:t>Klikken om de tekststijl van het model te bewerken</a:t>
            </a:r>
            <a:endParaRPr lang="nl-BE"/>
          </a:p>
        </p:txBody>
      </p:sp>
    </p:spTree>
    <p:extLst>
      <p:ext uri="{BB962C8B-B14F-4D97-AF65-F5344CB8AC3E}">
        <p14:creationId xmlns:p14="http://schemas.microsoft.com/office/powerpoint/2010/main" val="18941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B_domein00_algemee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5ED4797-6B38-4DEC-A43D-AF91CC36E67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747930" cy="6858000"/>
          </a:xfrm>
          <a:prstGeom prst="rect">
            <a:avLst/>
          </a:prstGeom>
        </p:spPr>
      </p:pic>
      <p:sp>
        <p:nvSpPr>
          <p:cNvPr id="11" name="Titel 10">
            <a:extLst>
              <a:ext uri="{FF2B5EF4-FFF2-40B4-BE49-F238E27FC236}">
                <a16:creationId xmlns:a16="http://schemas.microsoft.com/office/drawing/2014/main" id="{2E250162-3FBD-465A-A88D-B1EF97043D71}"/>
              </a:ext>
            </a:extLst>
          </p:cNvPr>
          <p:cNvSpPr>
            <a:spLocks noGrp="1"/>
          </p:cNvSpPr>
          <p:nvPr>
            <p:ph type="title"/>
          </p:nvPr>
        </p:nvSpPr>
        <p:spPr>
          <a:xfrm>
            <a:off x="1980000" y="357189"/>
            <a:ext cx="9493924" cy="1082811"/>
          </a:xfrm>
        </p:spPr>
        <p:txBody>
          <a:bodyPr lIns="0" anchor="ctr" anchorCtr="0">
            <a:normAutofit/>
          </a:bodyPr>
          <a:lstStyle>
            <a:lvl1pPr>
              <a:defRPr sz="4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E1B337E-B563-4F3A-9CDE-5329B589DA59}"/>
              </a:ext>
            </a:extLst>
          </p:cNvPr>
          <p:cNvSpPr>
            <a:spLocks noGrp="1"/>
          </p:cNvSpPr>
          <p:nvPr>
            <p:ph type="body" sz="quarter" idx="10"/>
          </p:nvPr>
        </p:nvSpPr>
        <p:spPr>
          <a:xfrm>
            <a:off x="1980000" y="1980000"/>
            <a:ext cx="9496800" cy="4157275"/>
          </a:xfrm>
        </p:spPr>
        <p:txBody>
          <a:bodyPr l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Graphic 6">
            <a:hlinkClick r:id="rId4" action="ppaction://hlinksldjump"/>
            <a:extLst>
              <a:ext uri="{FF2B5EF4-FFF2-40B4-BE49-F238E27FC236}">
                <a16:creationId xmlns:a16="http://schemas.microsoft.com/office/drawing/2014/main" id="{9428F45E-814A-4F25-BF29-6D4EDF953B71}"/>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8774" y="357189"/>
            <a:ext cx="1008000" cy="415058"/>
          </a:xfrm>
          <a:prstGeom prst="rect">
            <a:avLst/>
          </a:prstGeom>
        </p:spPr>
      </p:pic>
    </p:spTree>
    <p:extLst>
      <p:ext uri="{BB962C8B-B14F-4D97-AF65-F5344CB8AC3E}">
        <p14:creationId xmlns:p14="http://schemas.microsoft.com/office/powerpoint/2010/main" val="411779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B_domein00_algemeen_header+lij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5ED4797-6B38-4DEC-A43D-AF91CC36E67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747930" cy="6858000"/>
          </a:xfrm>
          <a:prstGeom prst="rect">
            <a:avLst/>
          </a:prstGeom>
        </p:spPr>
      </p:pic>
      <p:sp>
        <p:nvSpPr>
          <p:cNvPr id="11" name="Titel 10">
            <a:extLst>
              <a:ext uri="{FF2B5EF4-FFF2-40B4-BE49-F238E27FC236}">
                <a16:creationId xmlns:a16="http://schemas.microsoft.com/office/drawing/2014/main" id="{2E250162-3FBD-465A-A88D-B1EF97043D71}"/>
              </a:ext>
            </a:extLst>
          </p:cNvPr>
          <p:cNvSpPr>
            <a:spLocks noGrp="1"/>
          </p:cNvSpPr>
          <p:nvPr>
            <p:ph type="title"/>
          </p:nvPr>
        </p:nvSpPr>
        <p:spPr>
          <a:xfrm>
            <a:off x="1980000" y="720000"/>
            <a:ext cx="9493924" cy="720000"/>
          </a:xfrm>
        </p:spPr>
        <p:txBody>
          <a:bodyPr lIns="0" anchor="ctr" anchorCtr="0">
            <a:normAutofit/>
          </a:bodyPr>
          <a:lstStyle>
            <a:lvl1pPr>
              <a:defRPr sz="4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E1B337E-B563-4F3A-9CDE-5329B589DA59}"/>
              </a:ext>
            </a:extLst>
          </p:cNvPr>
          <p:cNvSpPr>
            <a:spLocks noGrp="1"/>
          </p:cNvSpPr>
          <p:nvPr>
            <p:ph type="body" sz="quarter" idx="10"/>
          </p:nvPr>
        </p:nvSpPr>
        <p:spPr>
          <a:xfrm>
            <a:off x="1980000" y="1980000"/>
            <a:ext cx="9496800" cy="4157275"/>
          </a:xfrm>
        </p:spPr>
        <p:txBody>
          <a:bodyPr l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Graphic 6">
            <a:hlinkClick r:id="rId4" action="ppaction://hlinksldjump"/>
            <a:extLst>
              <a:ext uri="{FF2B5EF4-FFF2-40B4-BE49-F238E27FC236}">
                <a16:creationId xmlns:a16="http://schemas.microsoft.com/office/drawing/2014/main" id="{9428F45E-814A-4F25-BF29-6D4EDF953B71}"/>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8774" y="357189"/>
            <a:ext cx="1008000" cy="415058"/>
          </a:xfrm>
          <a:prstGeom prst="rect">
            <a:avLst/>
          </a:prstGeom>
        </p:spPr>
      </p:pic>
      <p:sp>
        <p:nvSpPr>
          <p:cNvPr id="9" name="Tijdelijke aanduiding voor tekst 6">
            <a:extLst>
              <a:ext uri="{FF2B5EF4-FFF2-40B4-BE49-F238E27FC236}">
                <a16:creationId xmlns:a16="http://schemas.microsoft.com/office/drawing/2014/main" id="{54FFD4E6-B8F9-4E64-B530-04AF07E0850C}"/>
              </a:ext>
            </a:extLst>
          </p:cNvPr>
          <p:cNvSpPr>
            <a:spLocks noGrp="1"/>
          </p:cNvSpPr>
          <p:nvPr>
            <p:ph type="body" sz="quarter" idx="12"/>
          </p:nvPr>
        </p:nvSpPr>
        <p:spPr>
          <a:xfrm>
            <a:off x="1979999" y="359999"/>
            <a:ext cx="9492863" cy="396000"/>
          </a:xfrm>
        </p:spPr>
        <p:txBody>
          <a:bodyPr anchor="b" anchorCtr="0">
            <a:normAutofit/>
          </a:bodyPr>
          <a:lstStyle>
            <a:lvl1pPr>
              <a:defRPr sz="1200">
                <a:latin typeface="FlandersArtSans-Medium" panose="00000600000000000000" pitchFamily="2" charset="0"/>
              </a:defRPr>
            </a:lvl1pPr>
          </a:lstStyle>
          <a:p>
            <a:pPr lvl="0"/>
            <a:r>
              <a:rPr lang="nl-NL"/>
              <a:t>Klikken om de tekststijl van het model te bewerken</a:t>
            </a:r>
            <a:endParaRPr lang="nl-BE"/>
          </a:p>
        </p:txBody>
      </p:sp>
      <p:cxnSp>
        <p:nvCxnSpPr>
          <p:cNvPr id="10" name="Rechte verbindingslijn 9">
            <a:extLst>
              <a:ext uri="{FF2B5EF4-FFF2-40B4-BE49-F238E27FC236}">
                <a16:creationId xmlns:a16="http://schemas.microsoft.com/office/drawing/2014/main" id="{E3A148CB-828F-4DFD-AA4C-69725B2E3FBA}"/>
              </a:ext>
            </a:extLst>
          </p:cNvPr>
          <p:cNvCxnSpPr/>
          <p:nvPr userDrawn="1"/>
        </p:nvCxnSpPr>
        <p:spPr>
          <a:xfrm>
            <a:off x="1979999" y="1620000"/>
            <a:ext cx="900000" cy="0"/>
          </a:xfrm>
          <a:prstGeom prst="line">
            <a:avLst/>
          </a:prstGeom>
          <a:ln w="50800">
            <a:solidFill>
              <a:srgbClr val="FFE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18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B_domein00_algemeen+lij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5ED4797-6B38-4DEC-A43D-AF91CC36E67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747930" cy="6858000"/>
          </a:xfrm>
          <a:prstGeom prst="rect">
            <a:avLst/>
          </a:prstGeom>
        </p:spPr>
      </p:pic>
      <p:sp>
        <p:nvSpPr>
          <p:cNvPr id="11" name="Titel 10">
            <a:extLst>
              <a:ext uri="{FF2B5EF4-FFF2-40B4-BE49-F238E27FC236}">
                <a16:creationId xmlns:a16="http://schemas.microsoft.com/office/drawing/2014/main" id="{2E250162-3FBD-465A-A88D-B1EF97043D71}"/>
              </a:ext>
            </a:extLst>
          </p:cNvPr>
          <p:cNvSpPr>
            <a:spLocks noGrp="1"/>
          </p:cNvSpPr>
          <p:nvPr>
            <p:ph type="title"/>
          </p:nvPr>
        </p:nvSpPr>
        <p:spPr>
          <a:xfrm>
            <a:off x="1980000" y="357188"/>
            <a:ext cx="9493924" cy="1082812"/>
          </a:xfrm>
        </p:spPr>
        <p:txBody>
          <a:bodyPr lIns="0" anchor="ctr" anchorCtr="0">
            <a:normAutofit/>
          </a:bodyPr>
          <a:lstStyle>
            <a:lvl1pPr>
              <a:defRPr sz="4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E1B337E-B563-4F3A-9CDE-5329B589DA59}"/>
              </a:ext>
            </a:extLst>
          </p:cNvPr>
          <p:cNvSpPr>
            <a:spLocks noGrp="1"/>
          </p:cNvSpPr>
          <p:nvPr>
            <p:ph type="body" sz="quarter" idx="10"/>
          </p:nvPr>
        </p:nvSpPr>
        <p:spPr>
          <a:xfrm>
            <a:off x="1980000" y="1980000"/>
            <a:ext cx="9496800" cy="4157275"/>
          </a:xfrm>
        </p:spPr>
        <p:txBody>
          <a:bodyPr l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Graphic 6">
            <a:hlinkClick r:id="rId4" action="ppaction://hlinksldjump"/>
            <a:extLst>
              <a:ext uri="{FF2B5EF4-FFF2-40B4-BE49-F238E27FC236}">
                <a16:creationId xmlns:a16="http://schemas.microsoft.com/office/drawing/2014/main" id="{9428F45E-814A-4F25-BF29-6D4EDF953B71}"/>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8774" y="357189"/>
            <a:ext cx="1008000" cy="415058"/>
          </a:xfrm>
          <a:prstGeom prst="rect">
            <a:avLst/>
          </a:prstGeom>
        </p:spPr>
      </p:pic>
      <p:cxnSp>
        <p:nvCxnSpPr>
          <p:cNvPr id="10" name="Rechte verbindingslijn 9">
            <a:extLst>
              <a:ext uri="{FF2B5EF4-FFF2-40B4-BE49-F238E27FC236}">
                <a16:creationId xmlns:a16="http://schemas.microsoft.com/office/drawing/2014/main" id="{E3A148CB-828F-4DFD-AA4C-69725B2E3FBA}"/>
              </a:ext>
            </a:extLst>
          </p:cNvPr>
          <p:cNvCxnSpPr/>
          <p:nvPr userDrawn="1"/>
        </p:nvCxnSpPr>
        <p:spPr>
          <a:xfrm>
            <a:off x="1979999" y="1620000"/>
            <a:ext cx="900000" cy="0"/>
          </a:xfrm>
          <a:prstGeom prst="line">
            <a:avLst/>
          </a:prstGeom>
          <a:ln w="50800">
            <a:solidFill>
              <a:srgbClr val="FFE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54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titel-tekst//geel-grijs">
    <p:spTree>
      <p:nvGrpSpPr>
        <p:cNvPr id="1" name=""/>
        <p:cNvGrpSpPr/>
        <p:nvPr/>
      </p:nvGrpSpPr>
      <p:grpSpPr>
        <a:xfrm>
          <a:off x="0" y="0"/>
          <a:ext cx="0" cy="0"/>
          <a:chOff x="0" y="0"/>
          <a:chExt cx="0" cy="0"/>
        </a:xfrm>
      </p:grpSpPr>
      <p:cxnSp>
        <p:nvCxnSpPr>
          <p:cNvPr id="8" name="Rechte verbindingslijn 7">
            <a:extLst>
              <a:ext uri="{FF2B5EF4-FFF2-40B4-BE49-F238E27FC236}">
                <a16:creationId xmlns:a16="http://schemas.microsoft.com/office/drawing/2014/main" id="{80E438E6-1343-4C50-A189-72BCF2674F20}"/>
              </a:ext>
            </a:extLst>
          </p:cNvPr>
          <p:cNvCxnSpPr/>
          <p:nvPr userDrawn="1"/>
        </p:nvCxnSpPr>
        <p:spPr>
          <a:xfrm>
            <a:off x="720725" y="1620000"/>
            <a:ext cx="900000" cy="0"/>
          </a:xfrm>
          <a:prstGeom prst="line">
            <a:avLst/>
          </a:prstGeom>
          <a:ln w="50800">
            <a:solidFill>
              <a:srgbClr val="FFEB00"/>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BA751AC2-9D5E-41BC-899A-2B7DB98B448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0025" y="0"/>
            <a:ext cx="8181975" cy="1743075"/>
          </a:xfrm>
          <a:prstGeom prst="rect">
            <a:avLst/>
          </a:prstGeom>
        </p:spPr>
      </p:pic>
      <p:sp>
        <p:nvSpPr>
          <p:cNvPr id="14" name="Titel 13">
            <a:extLst>
              <a:ext uri="{FF2B5EF4-FFF2-40B4-BE49-F238E27FC236}">
                <a16:creationId xmlns:a16="http://schemas.microsoft.com/office/drawing/2014/main" id="{CFFADA01-1A92-42A5-8352-E3EEC3837EA0}"/>
              </a:ext>
            </a:extLst>
          </p:cNvPr>
          <p:cNvSpPr>
            <a:spLocks noGrp="1"/>
          </p:cNvSpPr>
          <p:nvPr>
            <p:ph type="title"/>
          </p:nvPr>
        </p:nvSpPr>
        <p:spPr>
          <a:xfrm>
            <a:off x="719400" y="720367"/>
            <a:ext cx="10753200" cy="720000"/>
          </a:xfrm>
        </p:spPr>
        <p:txBody>
          <a:bodyPr anchor="ctr" anchorCtr="0">
            <a:normAutofit/>
          </a:bodyPr>
          <a:lstStyle>
            <a:lvl1pPr>
              <a:defRPr sz="4000"/>
            </a:lvl1pPr>
          </a:lstStyle>
          <a:p>
            <a:r>
              <a:rPr lang="nl-NL"/>
              <a:t>Klik om stijl te bewerken</a:t>
            </a:r>
            <a:endParaRPr lang="nl-BE"/>
          </a:p>
        </p:txBody>
      </p:sp>
      <p:sp>
        <p:nvSpPr>
          <p:cNvPr id="15" name="Tijdelijke aanduiding voor tekst 2">
            <a:extLst>
              <a:ext uri="{FF2B5EF4-FFF2-40B4-BE49-F238E27FC236}">
                <a16:creationId xmlns:a16="http://schemas.microsoft.com/office/drawing/2014/main" id="{6A43CE44-E083-4BCC-B28E-A7F4B39010BC}"/>
              </a:ext>
            </a:extLst>
          </p:cNvPr>
          <p:cNvSpPr>
            <a:spLocks noGrp="1"/>
          </p:cNvSpPr>
          <p:nvPr>
            <p:ph type="body" sz="quarter" idx="10"/>
          </p:nvPr>
        </p:nvSpPr>
        <p:spPr>
          <a:xfrm>
            <a:off x="720725" y="1799999"/>
            <a:ext cx="10752138" cy="396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6" name="Tijdelijke aanduiding voor tekst 6">
            <a:extLst>
              <a:ext uri="{FF2B5EF4-FFF2-40B4-BE49-F238E27FC236}">
                <a16:creationId xmlns:a16="http://schemas.microsoft.com/office/drawing/2014/main" id="{2A9372A9-156F-4FBA-811A-D6FE5EEE1FDD}"/>
              </a:ext>
            </a:extLst>
          </p:cNvPr>
          <p:cNvSpPr>
            <a:spLocks noGrp="1"/>
          </p:cNvSpPr>
          <p:nvPr>
            <p:ph type="body" sz="quarter" idx="13"/>
          </p:nvPr>
        </p:nvSpPr>
        <p:spPr>
          <a:xfrm>
            <a:off x="720725" y="359999"/>
            <a:ext cx="9492863" cy="396000"/>
          </a:xfrm>
        </p:spPr>
        <p:txBody>
          <a:bodyPr anchor="b" anchorCtr="0">
            <a:normAutofit/>
          </a:bodyPr>
          <a:lstStyle>
            <a:lvl1pPr>
              <a:defRPr sz="1200">
                <a:latin typeface="FlandersArtSans-Medium" panose="00000600000000000000" pitchFamily="2" charset="0"/>
              </a:defRPr>
            </a:lvl1pPr>
          </a:lstStyle>
          <a:p>
            <a:pPr lvl="0"/>
            <a:r>
              <a:rPr lang="nl-NL"/>
              <a:t>Klikken om de tekststijl van het model te bewerken</a:t>
            </a:r>
            <a:endParaRPr lang="nl-BE"/>
          </a:p>
        </p:txBody>
      </p:sp>
      <p:pic>
        <p:nvPicPr>
          <p:cNvPr id="17" name="Graphic 16">
            <a:hlinkClick r:id="rId4" action="ppaction://hlinksldjump"/>
            <a:extLst>
              <a:ext uri="{FF2B5EF4-FFF2-40B4-BE49-F238E27FC236}">
                <a16:creationId xmlns:a16="http://schemas.microsoft.com/office/drawing/2014/main" id="{F041C219-1068-49A4-BAF5-5F6D39B5A4B7}"/>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26557" y="5956050"/>
            <a:ext cx="1311431" cy="540000"/>
          </a:xfrm>
          <a:prstGeom prst="rect">
            <a:avLst/>
          </a:prstGeom>
        </p:spPr>
      </p:pic>
    </p:spTree>
    <p:extLst>
      <p:ext uri="{BB962C8B-B14F-4D97-AF65-F5344CB8AC3E}">
        <p14:creationId xmlns:p14="http://schemas.microsoft.com/office/powerpoint/2010/main" val="136730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tekst//geel-grijs">
    <p:spTree>
      <p:nvGrpSpPr>
        <p:cNvPr id="1" name=""/>
        <p:cNvGrpSpPr/>
        <p:nvPr/>
      </p:nvGrpSpPr>
      <p:grpSpPr>
        <a:xfrm>
          <a:off x="0" y="0"/>
          <a:ext cx="0" cy="0"/>
          <a:chOff x="0" y="0"/>
          <a:chExt cx="0" cy="0"/>
        </a:xfrm>
      </p:grpSpPr>
      <p:cxnSp>
        <p:nvCxnSpPr>
          <p:cNvPr id="8" name="Rechte verbindingslijn 7">
            <a:extLst>
              <a:ext uri="{FF2B5EF4-FFF2-40B4-BE49-F238E27FC236}">
                <a16:creationId xmlns:a16="http://schemas.microsoft.com/office/drawing/2014/main" id="{80E438E6-1343-4C50-A189-72BCF2674F20}"/>
              </a:ext>
            </a:extLst>
          </p:cNvPr>
          <p:cNvCxnSpPr/>
          <p:nvPr userDrawn="1"/>
        </p:nvCxnSpPr>
        <p:spPr>
          <a:xfrm>
            <a:off x="720725" y="1440000"/>
            <a:ext cx="900000" cy="0"/>
          </a:xfrm>
          <a:prstGeom prst="line">
            <a:avLst/>
          </a:prstGeom>
          <a:ln w="50800">
            <a:solidFill>
              <a:srgbClr val="FFEB00"/>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BA751AC2-9D5E-41BC-899A-2B7DB98B448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0025" y="0"/>
            <a:ext cx="8181975" cy="1743075"/>
          </a:xfrm>
          <a:prstGeom prst="rect">
            <a:avLst/>
          </a:prstGeom>
        </p:spPr>
      </p:pic>
      <p:sp>
        <p:nvSpPr>
          <p:cNvPr id="14" name="Titel 13">
            <a:extLst>
              <a:ext uri="{FF2B5EF4-FFF2-40B4-BE49-F238E27FC236}">
                <a16:creationId xmlns:a16="http://schemas.microsoft.com/office/drawing/2014/main" id="{CFFADA01-1A92-42A5-8352-E3EEC3837EA0}"/>
              </a:ext>
            </a:extLst>
          </p:cNvPr>
          <p:cNvSpPr>
            <a:spLocks noGrp="1"/>
          </p:cNvSpPr>
          <p:nvPr>
            <p:ph type="title"/>
          </p:nvPr>
        </p:nvSpPr>
        <p:spPr>
          <a:xfrm>
            <a:off x="719400" y="357189"/>
            <a:ext cx="10753200" cy="1080000"/>
          </a:xfrm>
        </p:spPr>
        <p:txBody>
          <a:bodyPr anchor="ctr" anchorCtr="0">
            <a:normAutofit/>
          </a:bodyPr>
          <a:lstStyle>
            <a:lvl1pPr>
              <a:defRPr sz="4000"/>
            </a:lvl1pPr>
          </a:lstStyle>
          <a:p>
            <a:r>
              <a:rPr lang="nl-NL"/>
              <a:t>Klik om stijl te bewerken</a:t>
            </a:r>
            <a:endParaRPr lang="nl-BE"/>
          </a:p>
        </p:txBody>
      </p:sp>
      <p:sp>
        <p:nvSpPr>
          <p:cNvPr id="15" name="Tijdelijke aanduiding voor tekst 2">
            <a:extLst>
              <a:ext uri="{FF2B5EF4-FFF2-40B4-BE49-F238E27FC236}">
                <a16:creationId xmlns:a16="http://schemas.microsoft.com/office/drawing/2014/main" id="{6A43CE44-E083-4BCC-B28E-A7F4B39010BC}"/>
              </a:ext>
            </a:extLst>
          </p:cNvPr>
          <p:cNvSpPr>
            <a:spLocks noGrp="1"/>
          </p:cNvSpPr>
          <p:nvPr>
            <p:ph type="body" sz="quarter" idx="10"/>
          </p:nvPr>
        </p:nvSpPr>
        <p:spPr>
          <a:xfrm>
            <a:off x="720725" y="1799999"/>
            <a:ext cx="10752138" cy="396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Graphic 6">
            <a:hlinkClick r:id="rId4" action="ppaction://hlinksldjump"/>
            <a:extLst>
              <a:ext uri="{FF2B5EF4-FFF2-40B4-BE49-F238E27FC236}">
                <a16:creationId xmlns:a16="http://schemas.microsoft.com/office/drawing/2014/main" id="{67F35D2E-ECCD-43E4-8A43-3320C8D4BB3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26557" y="5956050"/>
            <a:ext cx="1311431" cy="540000"/>
          </a:xfrm>
          <a:prstGeom prst="rect">
            <a:avLst/>
          </a:prstGeom>
        </p:spPr>
      </p:pic>
    </p:spTree>
    <p:extLst>
      <p:ext uri="{BB962C8B-B14F-4D97-AF65-F5344CB8AC3E}">
        <p14:creationId xmlns:p14="http://schemas.microsoft.com/office/powerpoint/2010/main" val="418889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25.xml"/><Relationship Id="rId7"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43.png"/><Relationship Id="rId5" Type="http://schemas.openxmlformats.org/officeDocument/2006/relationships/slideLayout" Target="../slideLayouts/slideLayout27.xml"/><Relationship Id="rId10" Type="http://schemas.openxmlformats.org/officeDocument/2006/relationships/image" Target="../media/image42.png"/><Relationship Id="rId4" Type="http://schemas.openxmlformats.org/officeDocument/2006/relationships/slideLayout" Target="../slideLayouts/slideLayout26.xml"/><Relationship Id="rId9" Type="http://schemas.openxmlformats.org/officeDocument/2006/relationships/image" Target="../media/image4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7A7F4C2-74F3-4E24-8084-D1F621D10475}"/>
              </a:ext>
            </a:extLst>
          </p:cNvPr>
          <p:cNvSpPr>
            <a:spLocks noGrp="1"/>
          </p:cNvSpPr>
          <p:nvPr>
            <p:ph type="title"/>
          </p:nvPr>
        </p:nvSpPr>
        <p:spPr>
          <a:xfrm>
            <a:off x="720725" y="719137"/>
            <a:ext cx="10753200" cy="1080000"/>
          </a:xfrm>
          <a:prstGeom prst="rect">
            <a:avLst/>
          </a:prstGeom>
        </p:spPr>
        <p:txBody>
          <a:bodyPr vert="horz" lIns="0" tIns="0" rIns="0" bIns="0" rtlCol="0" anchor="t" anchorCtr="0">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1571051-88ED-4924-8254-9771FA318494}"/>
              </a:ext>
            </a:extLst>
          </p:cNvPr>
          <p:cNvSpPr>
            <a:spLocks noGrp="1"/>
          </p:cNvSpPr>
          <p:nvPr>
            <p:ph type="body" idx="1"/>
          </p:nvPr>
        </p:nvSpPr>
        <p:spPr>
          <a:xfrm>
            <a:off x="720724" y="2159999"/>
            <a:ext cx="10753200" cy="3600000"/>
          </a:xfrm>
          <a:prstGeom prst="rect">
            <a:avLst/>
          </a:prstGeom>
        </p:spPr>
        <p:txBody>
          <a:bodyPr vert="horz" lIns="0" tIns="0" rIns="0" bIns="0" rtlCol="0" anchor="t" anchorCtr="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voettekst 4">
            <a:extLst>
              <a:ext uri="{FF2B5EF4-FFF2-40B4-BE49-F238E27FC236}">
                <a16:creationId xmlns:a16="http://schemas.microsoft.com/office/drawing/2014/main" id="{C70644A3-858C-43F7-9A1A-3528A4847BE2}"/>
              </a:ext>
            </a:extLst>
          </p:cNvPr>
          <p:cNvSpPr>
            <a:spLocks noGrp="1"/>
          </p:cNvSpPr>
          <p:nvPr>
            <p:ph type="ftr" sz="quarter" idx="3"/>
          </p:nvPr>
        </p:nvSpPr>
        <p:spPr>
          <a:xfrm>
            <a:off x="4038600" y="6137275"/>
            <a:ext cx="4114800" cy="396503"/>
          </a:xfrm>
          <a:prstGeom prst="rect">
            <a:avLst/>
          </a:prstGeom>
        </p:spPr>
        <p:txBody>
          <a:bodyPr vert="horz" lIns="0" tIns="0" rIns="0" bIns="0" rtlCol="0" anchor="b" anchorCtr="0"/>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07BDB760-F448-4F55-9667-802CEFE6F210}"/>
              </a:ext>
            </a:extLst>
          </p:cNvPr>
          <p:cNvSpPr>
            <a:spLocks noGrp="1"/>
          </p:cNvSpPr>
          <p:nvPr>
            <p:ph type="sldNum" sz="quarter" idx="4"/>
          </p:nvPr>
        </p:nvSpPr>
        <p:spPr>
          <a:xfrm>
            <a:off x="8728076" y="6137275"/>
            <a:ext cx="2743200" cy="396503"/>
          </a:xfrm>
          <a:prstGeom prst="rect">
            <a:avLst/>
          </a:prstGeom>
        </p:spPr>
        <p:txBody>
          <a:bodyPr vert="horz" lIns="0" tIns="0" rIns="0" bIns="0" rtlCol="0" anchor="b" anchorCtr="0"/>
          <a:lstStyle>
            <a:lvl1pPr algn="r">
              <a:defRPr sz="1200">
                <a:solidFill>
                  <a:schemeClr val="tx1">
                    <a:tint val="75000"/>
                  </a:schemeClr>
                </a:solidFill>
              </a:defRPr>
            </a:lvl1pPr>
          </a:lstStyle>
          <a:p>
            <a:fld id="{A854D495-7224-4CA1-A1F2-96D892C452AE}" type="slidenum">
              <a:rPr lang="nl-BE" smtClean="0"/>
              <a:t>‹nr.›</a:t>
            </a:fld>
            <a:endParaRPr lang="nl-BE"/>
          </a:p>
        </p:txBody>
      </p:sp>
    </p:spTree>
    <p:extLst>
      <p:ext uri="{BB962C8B-B14F-4D97-AF65-F5344CB8AC3E}">
        <p14:creationId xmlns:p14="http://schemas.microsoft.com/office/powerpoint/2010/main" val="4060395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51" r:id="rId4"/>
    <p:sldLayoutId id="2147483713" r:id="rId5"/>
    <p:sldLayoutId id="2147483704" r:id="rId6"/>
    <p:sldLayoutId id="2147483714" r:id="rId7"/>
    <p:sldLayoutId id="2147483654" r:id="rId8"/>
    <p:sldLayoutId id="2147483672" r:id="rId9"/>
    <p:sldLayoutId id="2147483674" r:id="rId10"/>
    <p:sldLayoutId id="2147483673" r:id="rId11"/>
    <p:sldLayoutId id="2147483675" r:id="rId12"/>
    <p:sldLayoutId id="2147483666" r:id="rId13"/>
    <p:sldLayoutId id="2147483701" r:id="rId14"/>
    <p:sldLayoutId id="2147483679" r:id="rId15"/>
    <p:sldLayoutId id="2147483702" r:id="rId16"/>
    <p:sldLayoutId id="2147483705" r:id="rId17"/>
    <p:sldLayoutId id="2147483709" r:id="rId18"/>
    <p:sldLayoutId id="2147483710" r:id="rId19"/>
    <p:sldLayoutId id="2147483711" r:id="rId20"/>
    <p:sldLayoutId id="2147483698" r:id="rId21"/>
    <p:sldLayoutId id="2147483712" r:id="rId22"/>
  </p:sldLayoutIdLst>
  <p:txStyles>
    <p:titleStyle>
      <a:lvl1pPr algn="l" defTabSz="914400" rtl="0" eaLnBrk="1" latinLnBrk="0" hangingPunct="1">
        <a:lnSpc>
          <a:spcPct val="90000"/>
        </a:lnSpc>
        <a:spcBef>
          <a:spcPct val="0"/>
        </a:spcBef>
        <a:buNone/>
        <a:defRPr sz="5000" kern="1200">
          <a:solidFill>
            <a:schemeClr val="tx1"/>
          </a:solidFill>
          <a:latin typeface="FlandersArtSans-Medium" panose="00000600000000000000" pitchFamily="2" charset="0"/>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tx1"/>
          </a:solidFill>
          <a:latin typeface="FlandersArtSans-Regular" panose="00000500000000000000" pitchFamily="2" charset="0"/>
          <a:ea typeface="+mn-ea"/>
          <a:cs typeface="+mn-cs"/>
        </a:defRPr>
      </a:lvl1pPr>
      <a:lvl2pPr marL="360000" indent="-180000" algn="l" defTabSz="914400" rtl="0" eaLnBrk="1" latinLnBrk="0" hangingPunct="1">
        <a:lnSpc>
          <a:spcPct val="120000"/>
        </a:lnSpc>
        <a:spcBef>
          <a:spcPts val="0"/>
        </a:spcBef>
        <a:buSzPct val="90000"/>
        <a:buFont typeface="Arial" panose="020B0604020202020204" pitchFamily="34" charset="0"/>
        <a:buChar char="•"/>
        <a:defRPr sz="1800" kern="1200">
          <a:solidFill>
            <a:schemeClr val="tx1"/>
          </a:solidFill>
          <a:latin typeface="FlandersArtSans-Regular" panose="00000500000000000000" pitchFamily="2" charset="0"/>
          <a:ea typeface="+mn-ea"/>
          <a:cs typeface="+mn-cs"/>
        </a:defRPr>
      </a:lvl2pPr>
      <a:lvl3pPr marL="720000" indent="-180000" algn="l" defTabSz="914400" rtl="0" eaLnBrk="1" latinLnBrk="0" hangingPunct="1">
        <a:lnSpc>
          <a:spcPct val="120000"/>
        </a:lnSpc>
        <a:spcBef>
          <a:spcPts val="0"/>
        </a:spcBef>
        <a:buSzPct val="80000"/>
        <a:buFont typeface="FlandersArtSans-Regular" panose="00000500000000000000" pitchFamily="2" charset="0"/>
        <a:buChar char="°"/>
        <a:defRPr sz="1700" kern="1200">
          <a:solidFill>
            <a:schemeClr val="tx1"/>
          </a:solidFill>
          <a:latin typeface="FlandersArtSans-Regular" panose="00000500000000000000" pitchFamily="2" charset="0"/>
          <a:ea typeface="+mn-ea"/>
          <a:cs typeface="+mn-cs"/>
        </a:defRPr>
      </a:lvl3pPr>
      <a:lvl4pPr marL="108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FlandersArtSans-Regular" panose="00000500000000000000" pitchFamily="2" charset="0"/>
          <a:ea typeface="+mn-ea"/>
          <a:cs typeface="+mn-cs"/>
        </a:defRPr>
      </a:lvl4pPr>
      <a:lvl5pPr marL="1440000" indent="-180000" algn="l" defTabSz="914400" rtl="0" eaLnBrk="1" latinLnBrk="0" hangingPunct="1">
        <a:lnSpc>
          <a:spcPct val="120000"/>
        </a:lnSpc>
        <a:spcBef>
          <a:spcPts val="0"/>
        </a:spcBef>
        <a:buFont typeface="Arial" panose="020B0604020202020204" pitchFamily="34" charset="0"/>
        <a:buChar char="•"/>
        <a:defRPr sz="1500" kern="120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54" userDrawn="1">
          <p15:clr>
            <a:srgbClr val="F26B43"/>
          </p15:clr>
        </p15:guide>
        <p15:guide id="3" userDrawn="1">
          <p15:clr>
            <a:srgbClr val="F26B43"/>
          </p15:clr>
        </p15:guide>
        <p15:guide id="4" orient="horz" pos="-1" userDrawn="1">
          <p15:clr>
            <a:srgbClr val="F26B43"/>
          </p15:clr>
        </p15:guide>
        <p15:guide id="5" pos="7680" userDrawn="1">
          <p15:clr>
            <a:srgbClr val="F26B43"/>
          </p15:clr>
        </p15:guide>
        <p15:guide id="6" orient="horz" pos="4320" userDrawn="1">
          <p15:clr>
            <a:srgbClr val="F26B43"/>
          </p15:clr>
        </p15:guide>
        <p15:guide id="7" pos="7453" userDrawn="1">
          <p15:clr>
            <a:srgbClr val="F26B43"/>
          </p15:clr>
        </p15:guide>
        <p15:guide id="8" orient="horz" pos="453" userDrawn="1">
          <p15:clr>
            <a:srgbClr val="F26B43"/>
          </p15:clr>
        </p15:guide>
        <p15:guide id="9" orient="horz" pos="3866" userDrawn="1">
          <p15:clr>
            <a:srgbClr val="F26B43"/>
          </p15:clr>
        </p15:guide>
        <p15:guide id="10" pos="7227" userDrawn="1">
          <p15:clr>
            <a:srgbClr val="F26B43"/>
          </p15:clr>
        </p15:guide>
        <p15:guide id="11" pos="226" userDrawn="1">
          <p15:clr>
            <a:srgbClr val="F26B43"/>
          </p15:clr>
        </p15:guide>
        <p15:guide id="12" pos="3840" userDrawn="1">
          <p15:clr>
            <a:srgbClr val="F26B43"/>
          </p15:clr>
        </p15:guide>
        <p15:guide id="13" orient="horz" pos="4092" userDrawn="1">
          <p15:clr>
            <a:srgbClr val="F26B43"/>
          </p15:clr>
        </p15:guide>
        <p15:guide id="14" orient="horz" pos="2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solidFill>
                  <a:prstClr val="black">
                    <a:tint val="75000"/>
                  </a:prstClr>
                </a:solidFill>
              </a:rPr>
              <a:pPr/>
              <a:t>1/07/2024</a:t>
            </a:fld>
            <a:endParaRPr lang="nl-BE" dirty="0">
              <a:solidFill>
                <a:prstClr val="black">
                  <a:tint val="75000"/>
                </a:prstClr>
              </a:solidFill>
            </a:endParaRPr>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solidFill>
                <a:prstClr val="black">
                  <a:tint val="75000"/>
                </a:prstClr>
              </a:solidFill>
            </a:endParaRPr>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solidFill>
                  <a:prstClr val="black">
                    <a:tint val="75000"/>
                  </a:prstClr>
                </a:solidFill>
              </a:rPr>
              <a:pPr/>
              <a:t>‹nr.›</a:t>
            </a:fld>
            <a:endParaRPr lang="nl-BE" dirty="0">
              <a:solidFill>
                <a:prstClr val="black">
                  <a:tint val="75000"/>
                </a:prstClr>
              </a:solidFill>
            </a:endParaRPr>
          </a:p>
        </p:txBody>
      </p:sp>
      <p:sp>
        <p:nvSpPr>
          <p:cNvPr id="10" name="Tijdelijke aanduiding voor tekst 2"/>
          <p:cNvSpPr>
            <a:spLocks noGrp="1"/>
          </p:cNvSpPr>
          <p:nvPr>
            <p:ph type="body" idx="1"/>
          </p:nvPr>
        </p:nvSpPr>
        <p:spPr>
          <a:xfrm>
            <a:off x="1728000" y="1915200"/>
            <a:ext cx="99264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128742592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8"/>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9"/>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0"/>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1"/>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8"/>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vlaanderen.be/lokaal-bestuur/thema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74097" y="1759226"/>
            <a:ext cx="6194867" cy="2388568"/>
          </a:xfrm>
        </p:spPr>
        <p:txBody>
          <a:bodyPr/>
          <a:lstStyle/>
          <a:p>
            <a:pPr algn="ct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b="1" dirty="0">
                <a:latin typeface="+mn-lt"/>
              </a:rPr>
            </a:br>
            <a:br>
              <a:rPr lang="nl-BE" sz="3600" b="1" dirty="0">
                <a:latin typeface="+mn-lt"/>
              </a:rPr>
            </a:br>
            <a:br>
              <a:rPr lang="nl-BE" sz="3600" b="1" dirty="0">
                <a:latin typeface="+mn-lt"/>
              </a:rPr>
            </a:br>
            <a:r>
              <a:rPr lang="nl-BE" sz="3400" b="1" dirty="0"/>
              <a:t>Energetische maatregelen en BBC</a:t>
            </a:r>
            <a:br>
              <a:rPr lang="nl-BE" sz="3400" b="1" dirty="0"/>
            </a:br>
            <a:br>
              <a:rPr lang="nl-BE" sz="3400" b="1" dirty="0"/>
            </a:br>
            <a:r>
              <a:rPr lang="nl-BE" sz="3400" b="1" dirty="0"/>
              <a:t>Enkele basisbegrippen uit BBC</a:t>
            </a:r>
            <a:endParaRPr lang="nl-BE" sz="3400" b="1" dirty="0">
              <a:latin typeface="+mn-lt"/>
            </a:endParaRPr>
          </a:p>
        </p:txBody>
      </p:sp>
      <p:sp>
        <p:nvSpPr>
          <p:cNvPr id="3" name="Ondertitel 2"/>
          <p:cNvSpPr>
            <a:spLocks noGrp="1"/>
          </p:cNvSpPr>
          <p:nvPr>
            <p:ph type="subTitle" idx="1"/>
          </p:nvPr>
        </p:nvSpPr>
        <p:spPr>
          <a:xfrm>
            <a:off x="6490253" y="4760536"/>
            <a:ext cx="2970234" cy="1116736"/>
          </a:xfrm>
        </p:spPr>
        <p:txBody>
          <a:bodyPr/>
          <a:lstStyle/>
          <a:p>
            <a:r>
              <a:rPr lang="nl-BE" sz="1600" dirty="0">
                <a:latin typeface="+mn-lt"/>
              </a:rPr>
              <a:t>Webinar “BBC-toepassing in Terra”</a:t>
            </a:r>
          </a:p>
          <a:p>
            <a:r>
              <a:rPr lang="nl-BE" sz="1600" dirty="0">
                <a:latin typeface="+mn-lt"/>
              </a:rPr>
              <a:t>Geert Mertens</a:t>
            </a:r>
          </a:p>
          <a:p>
            <a:r>
              <a:rPr lang="nl-BE" sz="1600" dirty="0">
                <a:latin typeface="+mn-lt"/>
              </a:rPr>
              <a:t>14 juni 2024</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8481" y="5702704"/>
            <a:ext cx="1505715" cy="624841"/>
          </a:xfrm>
          <a:prstGeom prst="rect">
            <a:avLst/>
          </a:prstGeom>
        </p:spPr>
      </p:pic>
      <p:pic>
        <p:nvPicPr>
          <p:cNvPr id="6" name="Afbeelding 5"/>
          <p:cNvPicPr/>
          <p:nvPr/>
        </p:nvPicPr>
        <p:blipFill rotWithShape="1">
          <a:blip r:embed="rId4" cstate="print">
            <a:extLst>
              <a:ext uri="{28A0092B-C50C-407E-A947-70E740481C1C}">
                <a14:useLocalDpi xmlns:a14="http://schemas.microsoft.com/office/drawing/2010/main" val="0"/>
              </a:ext>
            </a:extLst>
          </a:blip>
          <a:srcRect l="18340" t="32349" r="69873" b="59476"/>
          <a:stretch/>
        </p:blipFill>
        <p:spPr bwMode="auto">
          <a:xfrm>
            <a:off x="9408369" y="476672"/>
            <a:ext cx="574675" cy="579120"/>
          </a:xfrm>
          <a:prstGeom prst="rect">
            <a:avLst/>
          </a:prstGeom>
          <a:ln>
            <a:noFill/>
          </a:ln>
          <a:extLst>
            <a:ext uri="{53640926-AAD7-44D8-BBD7-CCE9431645EC}">
              <a14:shadowObscured xmlns:a14="http://schemas.microsoft.com/office/drawing/2010/main"/>
            </a:ext>
          </a:extLst>
        </p:spPr>
      </p:pic>
      <p:pic>
        <p:nvPicPr>
          <p:cNvPr id="7" name="Afbeelding 6"/>
          <p:cNvPicPr/>
          <p:nvPr/>
        </p:nvPicPr>
        <p:blipFill rotWithShape="1">
          <a:blip r:embed="rId4" cstate="print">
            <a:extLst>
              <a:ext uri="{28A0092B-C50C-407E-A947-70E740481C1C}">
                <a14:useLocalDpi xmlns:a14="http://schemas.microsoft.com/office/drawing/2010/main" val="0"/>
              </a:ext>
            </a:extLst>
          </a:blip>
          <a:srcRect l="32746" t="32353" r="54863" b="58975"/>
          <a:stretch/>
        </p:blipFill>
        <p:spPr bwMode="auto">
          <a:xfrm>
            <a:off x="9409639" y="1412777"/>
            <a:ext cx="573405" cy="582295"/>
          </a:xfrm>
          <a:prstGeom prst="rect">
            <a:avLst/>
          </a:prstGeom>
          <a:ln>
            <a:noFill/>
          </a:ln>
          <a:extLst>
            <a:ext uri="{53640926-AAD7-44D8-BBD7-CCE9431645EC}">
              <a14:shadowObscured xmlns:a14="http://schemas.microsoft.com/office/drawing/2010/main"/>
            </a:ext>
          </a:extLst>
        </p:spPr>
      </p:pic>
      <p:pic>
        <p:nvPicPr>
          <p:cNvPr id="8" name="Afbeelding 7"/>
          <p:cNvPicPr/>
          <p:nvPr/>
        </p:nvPicPr>
        <p:blipFill rotWithShape="1">
          <a:blip r:embed="rId4" cstate="print">
            <a:extLst>
              <a:ext uri="{28A0092B-C50C-407E-A947-70E740481C1C}">
                <a14:useLocalDpi xmlns:a14="http://schemas.microsoft.com/office/drawing/2010/main" val="0"/>
              </a:ext>
            </a:extLst>
          </a:blip>
          <a:srcRect l="47460" t="32562" r="40034" b="59057"/>
          <a:stretch/>
        </p:blipFill>
        <p:spPr bwMode="auto">
          <a:xfrm>
            <a:off x="9460487" y="2492897"/>
            <a:ext cx="575310" cy="559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3086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landersArtSans-Regular"/>
              <a:ea typeface="+mn-ea"/>
              <a:cs typeface="+mn-cs"/>
            </a:endParaRPr>
          </a:p>
        </p:txBody>
      </p:sp>
      <p:sp>
        <p:nvSpPr>
          <p:cNvPr id="2" name="Titel 1">
            <a:extLst>
              <a:ext uri="{FF2B5EF4-FFF2-40B4-BE49-F238E27FC236}">
                <a16:creationId xmlns:a16="http://schemas.microsoft.com/office/drawing/2014/main" id="{E05CD890-939E-49F3-BF32-1698446BA45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600" kern="1200" dirty="0" err="1">
                <a:solidFill>
                  <a:srgbClr val="FFFFFF"/>
                </a:solidFill>
                <a:latin typeface="+mj-lt"/>
                <a:ea typeface="+mj-ea"/>
                <a:cs typeface="+mj-cs"/>
              </a:rPr>
              <a:t>Eerste</a:t>
            </a:r>
            <a:r>
              <a:rPr lang="en-US" sz="4600" kern="1200" dirty="0">
                <a:solidFill>
                  <a:srgbClr val="FFFFFF"/>
                </a:solidFill>
                <a:latin typeface="+mj-lt"/>
                <a:ea typeface="+mj-ea"/>
                <a:cs typeface="+mj-cs"/>
              </a:rPr>
              <a:t> norm financieel </a:t>
            </a:r>
            <a:r>
              <a:rPr lang="en-US" sz="4600" kern="1200" dirty="0" err="1">
                <a:solidFill>
                  <a:srgbClr val="FFFFFF"/>
                </a:solidFill>
                <a:latin typeface="+mj-lt"/>
                <a:ea typeface="+mj-ea"/>
                <a:cs typeface="+mj-cs"/>
              </a:rPr>
              <a:t>evenwicht</a:t>
            </a:r>
            <a:endParaRPr lang="en-US" sz="4600" kern="1200" dirty="0">
              <a:solidFill>
                <a:srgbClr val="FFFFFF"/>
              </a:solidFill>
              <a:latin typeface="+mj-lt"/>
              <a:ea typeface="+mj-ea"/>
              <a:cs typeface="+mj-cs"/>
            </a:endParaRPr>
          </a:p>
        </p:txBody>
      </p:sp>
      <p:sp>
        <p:nvSpPr>
          <p:cNvPr id="3" name="Tijdelijke aanduiding voor tekst 2">
            <a:extLst>
              <a:ext uri="{FF2B5EF4-FFF2-40B4-BE49-F238E27FC236}">
                <a16:creationId xmlns:a16="http://schemas.microsoft.com/office/drawing/2014/main" id="{878E2DC9-06F9-4BD5-8B50-384D16A065BC}"/>
              </a:ext>
            </a:extLst>
          </p:cNvPr>
          <p:cNvSpPr>
            <a:spLocks noGrp="1"/>
          </p:cNvSpPr>
          <p:nvPr>
            <p:ph type="body" sz="quarter" idx="10"/>
          </p:nvPr>
        </p:nvSpPr>
        <p:spPr>
          <a:xfrm>
            <a:off x="838200" y="2438400"/>
            <a:ext cx="10515600" cy="3738562"/>
          </a:xfrm>
        </p:spPr>
        <p:txBody>
          <a:bodyPr vert="horz" lIns="91440" tIns="45720" rIns="91440" bIns="45720" rtlCol="0">
            <a:noAutofit/>
          </a:bodyPr>
          <a:lstStyle/>
          <a:p>
            <a:pPr marL="285750" indent="-285750">
              <a:buFont typeface="Wingdings" panose="05000000000000000000" pitchFamily="2" charset="2"/>
              <a:buChar char="§"/>
            </a:pPr>
            <a:r>
              <a:rPr lang="nl-NL" sz="2000" dirty="0"/>
              <a:t>Geraamde beschikbaar budgettair resultaat</a:t>
            </a:r>
          </a:p>
          <a:p>
            <a:pPr marL="645750" lvl="1" indent="-285750">
              <a:buFont typeface="Wingdings" panose="05000000000000000000" pitchFamily="2" charset="2"/>
              <a:buChar char="§"/>
            </a:pPr>
            <a:r>
              <a:rPr lang="nl-NL" sz="1900" dirty="0"/>
              <a:t>Jaarlijkse evenwichtsvoorwaarde</a:t>
            </a:r>
          </a:p>
          <a:p>
            <a:pPr marL="645750" lvl="1" indent="-285750">
              <a:buFont typeface="Wingdings" panose="05000000000000000000" pitchFamily="2" charset="2"/>
              <a:buChar char="§"/>
            </a:pPr>
            <a:r>
              <a:rPr lang="nl-NL" sz="1900" dirty="0"/>
              <a:t>Moet voor elk jaar van het (aangepast) meerjarenplan ≥ 0</a:t>
            </a:r>
          </a:p>
          <a:p>
            <a:pPr marL="285750" indent="-285750">
              <a:buFont typeface="Wingdings" panose="05000000000000000000" pitchFamily="2" charset="2"/>
              <a:buChar char="§"/>
            </a:pPr>
            <a:endParaRPr lang="nl-NL" sz="2000" dirty="0"/>
          </a:p>
          <a:p>
            <a:pPr marL="285750" indent="-285750">
              <a:buFont typeface="Wingdings" panose="05000000000000000000" pitchFamily="2" charset="2"/>
              <a:buChar char="§"/>
            </a:pPr>
            <a:r>
              <a:rPr lang="nl-NL" sz="2000" b="1" dirty="0"/>
              <a:t>Alle</a:t>
            </a:r>
            <a:r>
              <a:rPr lang="nl-NL" sz="2000" dirty="0"/>
              <a:t> ontvangsten voor een jaar &gt; alle uitgaven voor dat jaar</a:t>
            </a:r>
          </a:p>
          <a:p>
            <a:pPr marL="645750" lvl="1" indent="-285750">
              <a:buFont typeface="Wingdings" panose="05000000000000000000" pitchFamily="2" charset="2"/>
              <a:buChar char="§"/>
            </a:pPr>
            <a:r>
              <a:rPr lang="nl-NL" sz="1900" dirty="0"/>
              <a:t>Met inbegrip van ontvangsten en uitgaven uit leningen en leasings</a:t>
            </a:r>
          </a:p>
          <a:p>
            <a:pPr marL="645750" lvl="1" indent="-285750">
              <a:buFont typeface="Wingdings" panose="05000000000000000000" pitchFamily="2" charset="2"/>
              <a:buChar char="§"/>
            </a:pPr>
            <a:r>
              <a:rPr lang="nl-NL" sz="1900" dirty="0"/>
              <a:t>Met inbegrip van investeringsontvangsten en – uitgaven</a:t>
            </a:r>
          </a:p>
          <a:p>
            <a:pPr marL="645750" lvl="1" indent="-285750">
              <a:buFont typeface="Wingdings" panose="05000000000000000000" pitchFamily="2" charset="2"/>
              <a:buChar char="§"/>
            </a:pPr>
            <a:r>
              <a:rPr lang="nl-NL" sz="1900" dirty="0"/>
              <a:t>Met inbegrip van “reserves” (gecumuleerd budgettair resultaat vorig jaar)</a:t>
            </a:r>
          </a:p>
          <a:p>
            <a:pPr marL="645750" lvl="1" indent="-285750">
              <a:buFont typeface="Wingdings" panose="05000000000000000000" pitchFamily="2" charset="2"/>
              <a:buChar char="§"/>
            </a:pPr>
            <a:r>
              <a:rPr lang="nl-NL" sz="1900" dirty="0"/>
              <a:t>Met aftrek van de “</a:t>
            </a:r>
            <a:r>
              <a:rPr lang="nl-NL" sz="1900" dirty="0" err="1"/>
              <a:t>onbeschikbare</a:t>
            </a:r>
            <a:r>
              <a:rPr lang="nl-NL" sz="1900" dirty="0"/>
              <a:t> gelden”</a:t>
            </a:r>
            <a:endParaRPr lang="nl-BE" sz="1900" dirty="0"/>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endParaRPr lang="nl-NL" sz="2000" dirty="0"/>
          </a:p>
        </p:txBody>
      </p:sp>
    </p:spTree>
    <p:extLst>
      <p:ext uri="{BB962C8B-B14F-4D97-AF65-F5344CB8AC3E}">
        <p14:creationId xmlns:p14="http://schemas.microsoft.com/office/powerpoint/2010/main" val="389920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landersArtSans-Regular"/>
              <a:ea typeface="+mn-ea"/>
              <a:cs typeface="+mn-cs"/>
            </a:endParaRPr>
          </a:p>
        </p:txBody>
      </p:sp>
      <p:sp>
        <p:nvSpPr>
          <p:cNvPr id="2" name="Titel 1">
            <a:extLst>
              <a:ext uri="{FF2B5EF4-FFF2-40B4-BE49-F238E27FC236}">
                <a16:creationId xmlns:a16="http://schemas.microsoft.com/office/drawing/2014/main" id="{E05CD890-939E-49F3-BF32-1698446BA45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600" kern="1200" dirty="0">
                <a:solidFill>
                  <a:srgbClr val="FFFFFF"/>
                </a:solidFill>
                <a:latin typeface="+mj-lt"/>
                <a:ea typeface="+mj-ea"/>
                <a:cs typeface="+mj-cs"/>
              </a:rPr>
              <a:t>Tweede norm financieel </a:t>
            </a:r>
            <a:r>
              <a:rPr lang="en-US" sz="4600" kern="1200" dirty="0" err="1">
                <a:solidFill>
                  <a:srgbClr val="FFFFFF"/>
                </a:solidFill>
                <a:latin typeface="+mj-lt"/>
                <a:ea typeface="+mj-ea"/>
                <a:cs typeface="+mj-cs"/>
              </a:rPr>
              <a:t>evenwicht</a:t>
            </a:r>
            <a:endParaRPr lang="en-US" sz="4600" kern="1200" dirty="0">
              <a:solidFill>
                <a:srgbClr val="FFFFFF"/>
              </a:solidFill>
              <a:latin typeface="+mj-lt"/>
              <a:ea typeface="+mj-ea"/>
              <a:cs typeface="+mj-cs"/>
            </a:endParaRPr>
          </a:p>
        </p:txBody>
      </p:sp>
      <p:sp>
        <p:nvSpPr>
          <p:cNvPr id="3" name="Tijdelijke aanduiding voor tekst 2">
            <a:extLst>
              <a:ext uri="{FF2B5EF4-FFF2-40B4-BE49-F238E27FC236}">
                <a16:creationId xmlns:a16="http://schemas.microsoft.com/office/drawing/2014/main" id="{878E2DC9-06F9-4BD5-8B50-384D16A065BC}"/>
              </a:ext>
            </a:extLst>
          </p:cNvPr>
          <p:cNvSpPr>
            <a:spLocks noGrp="1"/>
          </p:cNvSpPr>
          <p:nvPr>
            <p:ph type="body" sz="quarter" idx="10"/>
          </p:nvPr>
        </p:nvSpPr>
        <p:spPr>
          <a:xfrm>
            <a:off x="838200" y="2438400"/>
            <a:ext cx="10515600" cy="3738562"/>
          </a:xfrm>
        </p:spPr>
        <p:txBody>
          <a:bodyPr vert="horz" lIns="91440" tIns="45720" rIns="91440" bIns="45720" rtlCol="0">
            <a:noAutofit/>
          </a:bodyPr>
          <a:lstStyle/>
          <a:p>
            <a:pPr marL="285750" indent="-285750">
              <a:buFont typeface="Wingdings" panose="05000000000000000000" pitchFamily="2" charset="2"/>
              <a:buChar char="§"/>
            </a:pPr>
            <a:r>
              <a:rPr lang="nl-NL" sz="2000" dirty="0"/>
              <a:t>Geraamde autofinancieringsmarge (AFM)</a:t>
            </a:r>
          </a:p>
          <a:p>
            <a:pPr marL="645750" lvl="1" indent="-285750">
              <a:buFont typeface="Wingdings" panose="05000000000000000000" pitchFamily="2" charset="2"/>
              <a:buChar char="§"/>
            </a:pPr>
            <a:r>
              <a:rPr lang="nl-NL" sz="1900" dirty="0"/>
              <a:t>Voorwaarde voor het structurele evenwicht</a:t>
            </a:r>
          </a:p>
          <a:p>
            <a:pPr marL="645750" lvl="1" indent="-285750">
              <a:buFont typeface="Wingdings" panose="05000000000000000000" pitchFamily="2" charset="2"/>
              <a:buChar char="§"/>
            </a:pPr>
            <a:r>
              <a:rPr lang="nl-NL" sz="1900" dirty="0"/>
              <a:t>AFM ≥ 0 voor het laatste jaar van de (originele) periode van het meerjarenplan</a:t>
            </a:r>
          </a:p>
          <a:p>
            <a:pPr marL="645750" lvl="1" indent="-285750">
              <a:buFont typeface="Wingdings" panose="05000000000000000000" pitchFamily="2" charset="2"/>
              <a:buChar char="§"/>
            </a:pPr>
            <a:r>
              <a:rPr lang="nl-NL" sz="1900" dirty="0"/>
              <a:t>Geen norm voor de andere jaren in het (aangepaste) meerjarenplan</a:t>
            </a:r>
          </a:p>
          <a:p>
            <a:pPr marL="285750" indent="-285750">
              <a:buFont typeface="Wingdings" panose="05000000000000000000" pitchFamily="2" charset="2"/>
              <a:buChar char="§"/>
            </a:pPr>
            <a:endParaRPr lang="nl-NL" sz="2000" dirty="0"/>
          </a:p>
          <a:p>
            <a:pPr marL="285750" indent="-285750">
              <a:buFont typeface="Wingdings" panose="05000000000000000000" pitchFamily="2" charset="2"/>
              <a:buChar char="§"/>
            </a:pPr>
            <a:r>
              <a:rPr lang="nl-NL" sz="2000" dirty="0"/>
              <a:t>Exploitatiesaldo &gt; netto-periodieke aflossingen van leningen en leasings</a:t>
            </a:r>
          </a:p>
          <a:p>
            <a:pPr marL="645750" lvl="1" indent="-285750">
              <a:buFont typeface="Wingdings" panose="05000000000000000000" pitchFamily="2" charset="2"/>
              <a:buChar char="§"/>
            </a:pPr>
            <a:r>
              <a:rPr lang="nl-NL" sz="1900" dirty="0"/>
              <a:t>Alleen de periodieke aflossingen</a:t>
            </a:r>
          </a:p>
          <a:p>
            <a:pPr marL="645750" lvl="1" indent="-285750">
              <a:buFont typeface="Wingdings" panose="05000000000000000000" pitchFamily="2" charset="2"/>
              <a:buChar char="§"/>
            </a:pPr>
            <a:r>
              <a:rPr lang="nl-NL" sz="1900" dirty="0"/>
              <a:t>Netto: met aftrek van terugvorderingen wegens toegestane leningen aan derden</a:t>
            </a:r>
          </a:p>
          <a:p>
            <a:pPr marL="645750" lvl="1" indent="-285750">
              <a:buFont typeface="Wingdings" panose="05000000000000000000" pitchFamily="2" charset="2"/>
              <a:buChar char="§"/>
            </a:pPr>
            <a:r>
              <a:rPr lang="nl-NL" sz="1900" dirty="0"/>
              <a:t>Investeringsuitgaven en –ontvangsten rekenen we niet mee voor de berekening van de AFM</a:t>
            </a:r>
          </a:p>
          <a:p>
            <a:pPr marL="645750" lvl="1" indent="-285750">
              <a:buFont typeface="Wingdings" panose="05000000000000000000" pitchFamily="2" charset="2"/>
              <a:buChar char="§"/>
            </a:pPr>
            <a:r>
              <a:rPr lang="nl-NL" sz="1900" dirty="0"/>
              <a:t>Reserves uit vorige jaren rekenen we niet mee voor de berekening van de AFM</a:t>
            </a:r>
          </a:p>
          <a:p>
            <a:pPr marL="285750" indent="-285750">
              <a:buFont typeface="Wingdings" panose="05000000000000000000" pitchFamily="2" charset="2"/>
              <a:buChar char="§"/>
            </a:pPr>
            <a:endParaRPr lang="nl-NL" sz="2000" dirty="0"/>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endParaRPr lang="nl-NL" sz="2000" dirty="0"/>
          </a:p>
        </p:txBody>
      </p:sp>
    </p:spTree>
    <p:extLst>
      <p:ext uri="{BB962C8B-B14F-4D97-AF65-F5344CB8AC3E}">
        <p14:creationId xmlns:p14="http://schemas.microsoft.com/office/powerpoint/2010/main" val="42616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landersArtSans-Regular"/>
              <a:ea typeface="+mn-ea"/>
              <a:cs typeface="+mn-cs"/>
            </a:endParaRPr>
          </a:p>
        </p:txBody>
      </p:sp>
      <p:sp>
        <p:nvSpPr>
          <p:cNvPr id="2" name="Titel 1">
            <a:extLst>
              <a:ext uri="{FF2B5EF4-FFF2-40B4-BE49-F238E27FC236}">
                <a16:creationId xmlns:a16="http://schemas.microsoft.com/office/drawing/2014/main" id="{E05CD890-939E-49F3-BF32-1698446BA45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600" kern="1200" dirty="0" err="1">
                <a:solidFill>
                  <a:srgbClr val="FFFFFF"/>
                </a:solidFill>
                <a:latin typeface="+mj-lt"/>
                <a:ea typeface="+mj-ea"/>
                <a:cs typeface="+mj-cs"/>
              </a:rPr>
              <a:t>Rapportering</a:t>
            </a:r>
            <a:r>
              <a:rPr lang="en-US" sz="4600" kern="1200" dirty="0">
                <a:solidFill>
                  <a:srgbClr val="FFFFFF"/>
                </a:solidFill>
                <a:latin typeface="+mj-lt"/>
                <a:ea typeface="+mj-ea"/>
                <a:cs typeface="+mj-cs"/>
              </a:rPr>
              <a:t> over </a:t>
            </a:r>
            <a:r>
              <a:rPr lang="en-US" sz="4600" kern="1200" dirty="0" err="1">
                <a:solidFill>
                  <a:srgbClr val="FFFFFF"/>
                </a:solidFill>
                <a:latin typeface="+mj-lt"/>
                <a:ea typeface="+mj-ea"/>
                <a:cs typeface="+mj-cs"/>
              </a:rPr>
              <a:t>uitgevoerde</a:t>
            </a:r>
            <a:r>
              <a:rPr lang="en-US" sz="4600" kern="1200" dirty="0">
                <a:solidFill>
                  <a:srgbClr val="FFFFFF"/>
                </a:solidFill>
                <a:latin typeface="+mj-lt"/>
                <a:ea typeface="+mj-ea"/>
                <a:cs typeface="+mj-cs"/>
              </a:rPr>
              <a:t> </a:t>
            </a:r>
            <a:r>
              <a:rPr lang="en-US" sz="4600" kern="1200" dirty="0" err="1">
                <a:solidFill>
                  <a:srgbClr val="FFFFFF"/>
                </a:solidFill>
                <a:latin typeface="+mj-lt"/>
                <a:ea typeface="+mj-ea"/>
                <a:cs typeface="+mj-cs"/>
              </a:rPr>
              <a:t>beleid</a:t>
            </a:r>
            <a:endParaRPr lang="en-US" sz="4600" kern="1200" dirty="0">
              <a:solidFill>
                <a:srgbClr val="FFFFFF"/>
              </a:solidFill>
              <a:latin typeface="+mj-lt"/>
              <a:ea typeface="+mj-ea"/>
              <a:cs typeface="+mj-cs"/>
            </a:endParaRPr>
          </a:p>
        </p:txBody>
      </p:sp>
      <p:sp>
        <p:nvSpPr>
          <p:cNvPr id="3" name="Tijdelijke aanduiding voor tekst 2">
            <a:extLst>
              <a:ext uri="{FF2B5EF4-FFF2-40B4-BE49-F238E27FC236}">
                <a16:creationId xmlns:a16="http://schemas.microsoft.com/office/drawing/2014/main" id="{878E2DC9-06F9-4BD5-8B50-384D16A065BC}"/>
              </a:ext>
            </a:extLst>
          </p:cNvPr>
          <p:cNvSpPr>
            <a:spLocks noGrp="1"/>
          </p:cNvSpPr>
          <p:nvPr>
            <p:ph type="body" sz="quarter" idx="10"/>
          </p:nvPr>
        </p:nvSpPr>
        <p:spPr>
          <a:xfrm>
            <a:off x="838200" y="2438400"/>
            <a:ext cx="10515600" cy="3738562"/>
          </a:xfrm>
        </p:spPr>
        <p:txBody>
          <a:bodyPr vert="horz" lIns="91440" tIns="45720" rIns="91440" bIns="45720" rtlCol="0">
            <a:noAutofit/>
          </a:bodyPr>
          <a:lstStyle/>
          <a:p>
            <a:pPr marL="285750" indent="-285750">
              <a:buFont typeface="Wingdings" panose="05000000000000000000" pitchFamily="2" charset="2"/>
              <a:buChar char="§"/>
            </a:pPr>
            <a:r>
              <a:rPr lang="nl-BE" sz="2000" dirty="0"/>
              <a:t>De BBC-jaarrekening bevat geen specifieke schema’s of regels over “duurzaamheidsrapportering”</a:t>
            </a:r>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r>
              <a:rPr lang="nl-BE" sz="2000" dirty="0"/>
              <a:t>Ze bevat wel een onderdeel “Beleidsevaluatie”</a:t>
            </a:r>
          </a:p>
          <a:p>
            <a:pPr marL="645750" lvl="1" indent="-285750">
              <a:buFont typeface="Wingdings" panose="05000000000000000000" pitchFamily="2" charset="2"/>
              <a:buChar char="§"/>
            </a:pPr>
            <a:r>
              <a:rPr lang="nl-BE" sz="2000" dirty="0"/>
              <a:t>In welke mate zijn de vooropgestelde acties en doelstellingen bereikt?</a:t>
            </a:r>
          </a:p>
          <a:p>
            <a:pPr marL="645750" lvl="1" indent="-285750">
              <a:buFont typeface="Wingdings" panose="05000000000000000000" pitchFamily="2" charset="2"/>
              <a:buChar char="§"/>
            </a:pPr>
            <a:r>
              <a:rPr lang="nl-BE" sz="2000" dirty="0"/>
              <a:t>Wat is hun financiële impact?</a:t>
            </a:r>
          </a:p>
          <a:p>
            <a:pPr marL="645750" lvl="1" indent="-285750">
              <a:buFont typeface="Wingdings" panose="05000000000000000000" pitchFamily="2" charset="2"/>
              <a:buChar char="§"/>
            </a:pPr>
            <a:endParaRPr lang="nl-BE" sz="2000" dirty="0"/>
          </a:p>
          <a:p>
            <a:pPr marL="285750" indent="-285750">
              <a:buFont typeface="Wingdings" panose="05000000000000000000" pitchFamily="2" charset="2"/>
              <a:buChar char="§"/>
            </a:pPr>
            <a:r>
              <a:rPr lang="nl-BE" sz="2000" dirty="0"/>
              <a:t>Elk bestuur kan in de toelichting van de jaarrekening rapporteren over de behaalde resultaten op het vlak van energiebesparende maatregelen (inhoudelijk en financieel)</a:t>
            </a:r>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r>
              <a:rPr lang="nl-BE" sz="2000" dirty="0"/>
              <a:t>Lokale interne </a:t>
            </a:r>
            <a:r>
              <a:rPr lang="nl-BE" sz="2000" dirty="0" err="1"/>
              <a:t>beheersrapportering</a:t>
            </a:r>
            <a:r>
              <a:rPr lang="nl-BE" sz="2000" dirty="0"/>
              <a:t> met meer detailinformatie wellicht aangewezen</a:t>
            </a:r>
          </a:p>
          <a:p>
            <a:pPr marL="285750" indent="-285750">
              <a:buFont typeface="Wingdings" panose="05000000000000000000" pitchFamily="2" charset="2"/>
              <a:buChar char="§"/>
            </a:pPr>
            <a:endParaRPr lang="nl-NL" sz="2000" dirty="0"/>
          </a:p>
        </p:txBody>
      </p:sp>
    </p:spTree>
    <p:extLst>
      <p:ext uri="{BB962C8B-B14F-4D97-AF65-F5344CB8AC3E}">
        <p14:creationId xmlns:p14="http://schemas.microsoft.com/office/powerpoint/2010/main" val="317193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landersArtSans-Regular"/>
              <a:ea typeface="+mn-ea"/>
              <a:cs typeface="+mn-cs"/>
            </a:endParaRPr>
          </a:p>
        </p:txBody>
      </p:sp>
      <p:sp>
        <p:nvSpPr>
          <p:cNvPr id="2" name="Titel 1">
            <a:extLst>
              <a:ext uri="{FF2B5EF4-FFF2-40B4-BE49-F238E27FC236}">
                <a16:creationId xmlns:a16="http://schemas.microsoft.com/office/drawing/2014/main" id="{E05CD890-939E-49F3-BF32-1698446BA45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600" dirty="0">
                <a:solidFill>
                  <a:srgbClr val="FFFFFF"/>
                </a:solidFill>
                <a:latin typeface="+mj-lt"/>
              </a:rPr>
              <a:t>Meer </a:t>
            </a:r>
            <a:r>
              <a:rPr lang="en-US" sz="4600" dirty="0" err="1">
                <a:solidFill>
                  <a:srgbClr val="FFFFFF"/>
                </a:solidFill>
                <a:latin typeface="+mj-lt"/>
              </a:rPr>
              <a:t>informatie</a:t>
            </a:r>
            <a:r>
              <a:rPr lang="en-US" sz="4600" dirty="0">
                <a:solidFill>
                  <a:srgbClr val="FFFFFF"/>
                </a:solidFill>
                <a:latin typeface="+mj-lt"/>
              </a:rPr>
              <a:t> over BBC</a:t>
            </a:r>
            <a:endParaRPr lang="en-US" sz="4600" kern="1200" dirty="0">
              <a:solidFill>
                <a:srgbClr val="FFFFFF"/>
              </a:solidFill>
              <a:latin typeface="+mj-lt"/>
              <a:ea typeface="+mj-ea"/>
              <a:cs typeface="+mj-cs"/>
            </a:endParaRPr>
          </a:p>
        </p:txBody>
      </p:sp>
      <p:sp>
        <p:nvSpPr>
          <p:cNvPr id="3" name="Tijdelijke aanduiding voor tekst 2">
            <a:extLst>
              <a:ext uri="{FF2B5EF4-FFF2-40B4-BE49-F238E27FC236}">
                <a16:creationId xmlns:a16="http://schemas.microsoft.com/office/drawing/2014/main" id="{878E2DC9-06F9-4BD5-8B50-384D16A065BC}"/>
              </a:ext>
            </a:extLst>
          </p:cNvPr>
          <p:cNvSpPr>
            <a:spLocks noGrp="1"/>
          </p:cNvSpPr>
          <p:nvPr>
            <p:ph type="body" sz="quarter" idx="10"/>
          </p:nvPr>
        </p:nvSpPr>
        <p:spPr>
          <a:xfrm>
            <a:off x="838200" y="2438400"/>
            <a:ext cx="10515600" cy="3738562"/>
          </a:xfrm>
        </p:spPr>
        <p:txBody>
          <a:bodyPr vert="horz" lIns="91440" tIns="45720" rIns="91440" bIns="45720" rtlCol="0">
            <a:noAutofit/>
          </a:bodyPr>
          <a:lstStyle/>
          <a:p>
            <a:pPr marL="285750" indent="-285750">
              <a:buFont typeface="Wingdings" panose="05000000000000000000" pitchFamily="2" charset="2"/>
              <a:buChar char="§"/>
            </a:pPr>
            <a:r>
              <a:rPr lang="nl-BE" sz="2000" dirty="0"/>
              <a:t>Website over het lokaal bestuur – thema “Financieel beleid en beheer”</a:t>
            </a:r>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r>
              <a:rPr lang="nl-BE" sz="2000" dirty="0">
                <a:hlinkClick r:id="rId3"/>
              </a:rPr>
              <a:t>https://www.vlaanderen.be/lokaal-bestuur/themas</a:t>
            </a:r>
            <a:endParaRPr lang="nl-BE" sz="2000" dirty="0"/>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r>
              <a:rPr lang="nl-BE" sz="2000" dirty="0"/>
              <a:t>Het concept van BBC, de beleidsrapporten, de boekhouding, …</a:t>
            </a:r>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r>
              <a:rPr lang="nl-BE" sz="2000" dirty="0"/>
              <a:t>Financiële cijfers van de lokale besturen</a:t>
            </a:r>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endParaRPr lang="nl-NL" sz="2000" dirty="0"/>
          </a:p>
        </p:txBody>
      </p:sp>
    </p:spTree>
    <p:extLst>
      <p:ext uri="{BB962C8B-B14F-4D97-AF65-F5344CB8AC3E}">
        <p14:creationId xmlns:p14="http://schemas.microsoft.com/office/powerpoint/2010/main" val="57167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1CFF71-D0F6-F4FD-1040-DDF55743CFE1}"/>
              </a:ext>
            </a:extLst>
          </p:cNvPr>
          <p:cNvSpPr>
            <a:spLocks noGrp="1"/>
          </p:cNvSpPr>
          <p:nvPr>
            <p:ph type="ctrTitle"/>
          </p:nvPr>
        </p:nvSpPr>
        <p:spPr>
          <a:xfrm>
            <a:off x="3088699" y="2594991"/>
            <a:ext cx="7122776" cy="1579711"/>
          </a:xfrm>
        </p:spPr>
        <p:txBody>
          <a:bodyPr/>
          <a:lstStyle/>
          <a:p>
            <a:br>
              <a:rPr lang="nl-BE" sz="1800" dirty="0">
                <a:effectLst/>
                <a:latin typeface="Aptos" panose="020B0004020202020204" pitchFamily="34" charset="0"/>
                <a:ea typeface="Aptos" panose="020B0004020202020204" pitchFamily="34" charset="0"/>
                <a:cs typeface="Aptos" panose="020B0004020202020204" pitchFamily="34" charset="0"/>
              </a:rPr>
            </a:br>
            <a:endParaRPr lang="nl-BE" dirty="0"/>
          </a:p>
        </p:txBody>
      </p:sp>
      <p:sp>
        <p:nvSpPr>
          <p:cNvPr id="3" name="Ondertitel 2">
            <a:extLst>
              <a:ext uri="{FF2B5EF4-FFF2-40B4-BE49-F238E27FC236}">
                <a16:creationId xmlns:a16="http://schemas.microsoft.com/office/drawing/2014/main" id="{2A07A32A-B75E-CDCA-E924-DBF59EE5C4B9}"/>
              </a:ext>
            </a:extLst>
          </p:cNvPr>
          <p:cNvSpPr>
            <a:spLocks noGrp="1"/>
          </p:cNvSpPr>
          <p:nvPr>
            <p:ph type="subTitle" idx="1"/>
          </p:nvPr>
        </p:nvSpPr>
        <p:spPr>
          <a:xfrm>
            <a:off x="1668544" y="4440025"/>
            <a:ext cx="8542931" cy="1051088"/>
          </a:xfrm>
        </p:spPr>
        <p:txBody>
          <a:bodyPr/>
          <a:lstStyle/>
          <a:p>
            <a:endParaRPr lang="nl-NL" sz="1600" dirty="0"/>
          </a:p>
          <a:p>
            <a:r>
              <a:rPr lang="nl-NL" sz="1600" dirty="0"/>
              <a:t>Vlaanderen en de lokale besturen staan de komende jaren voor gigantische uitdagingen: meer doen met minder middelen. Tegelijkertijd is er een absolute noodzaak om in te zetten op duurzame en klimaatbewuste ontwikkeling. Hoog tijd voor de lokale klimaatturbo om aan te slaan? </a:t>
            </a:r>
          </a:p>
        </p:txBody>
      </p:sp>
      <p:pic>
        <p:nvPicPr>
          <p:cNvPr id="7" name="Afbeelding 6">
            <a:extLst>
              <a:ext uri="{FF2B5EF4-FFF2-40B4-BE49-F238E27FC236}">
                <a16:creationId xmlns:a16="http://schemas.microsoft.com/office/drawing/2014/main" id="{50140A15-3E62-4E5A-8441-C0867A627A6C}"/>
              </a:ext>
            </a:extLst>
          </p:cNvPr>
          <p:cNvPicPr>
            <a:picLocks noChangeAspect="1"/>
          </p:cNvPicPr>
          <p:nvPr/>
        </p:nvPicPr>
        <p:blipFill>
          <a:blip r:embed="rId2"/>
          <a:stretch>
            <a:fillRect/>
          </a:stretch>
        </p:blipFill>
        <p:spPr>
          <a:xfrm>
            <a:off x="1668544" y="1489435"/>
            <a:ext cx="8012784" cy="2685267"/>
          </a:xfrm>
          <a:prstGeom prst="rect">
            <a:avLst/>
          </a:prstGeom>
        </p:spPr>
      </p:pic>
    </p:spTree>
    <p:extLst>
      <p:ext uri="{BB962C8B-B14F-4D97-AF65-F5344CB8AC3E}">
        <p14:creationId xmlns:p14="http://schemas.microsoft.com/office/powerpoint/2010/main" val="414453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landersArtSans-Regular"/>
              <a:ea typeface="+mn-ea"/>
              <a:cs typeface="+mn-cs"/>
            </a:endParaRPr>
          </a:p>
        </p:txBody>
      </p:sp>
      <p:sp>
        <p:nvSpPr>
          <p:cNvPr id="2" name="Titel 1">
            <a:extLst>
              <a:ext uri="{FF2B5EF4-FFF2-40B4-BE49-F238E27FC236}">
                <a16:creationId xmlns:a16="http://schemas.microsoft.com/office/drawing/2014/main" id="{E05CD890-939E-49F3-BF32-1698446BA45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600" kern="1200" dirty="0" err="1">
                <a:solidFill>
                  <a:srgbClr val="FFFFFF"/>
                </a:solidFill>
                <a:latin typeface="+mj-lt"/>
                <a:ea typeface="+mj-ea"/>
                <a:cs typeface="+mj-cs"/>
              </a:rPr>
              <a:t>Maatschappelijke</a:t>
            </a:r>
            <a:r>
              <a:rPr lang="en-US" sz="4600" kern="1200" dirty="0">
                <a:solidFill>
                  <a:srgbClr val="FFFFFF"/>
                </a:solidFill>
                <a:latin typeface="+mj-lt"/>
                <a:ea typeface="+mj-ea"/>
                <a:cs typeface="+mj-cs"/>
              </a:rPr>
              <a:t> context</a:t>
            </a:r>
          </a:p>
        </p:txBody>
      </p:sp>
      <p:sp>
        <p:nvSpPr>
          <p:cNvPr id="3" name="Tijdelijke aanduiding voor tekst 2">
            <a:extLst>
              <a:ext uri="{FF2B5EF4-FFF2-40B4-BE49-F238E27FC236}">
                <a16:creationId xmlns:a16="http://schemas.microsoft.com/office/drawing/2014/main" id="{878E2DC9-06F9-4BD5-8B50-384D16A065BC}"/>
              </a:ext>
            </a:extLst>
          </p:cNvPr>
          <p:cNvSpPr>
            <a:spLocks noGrp="1"/>
          </p:cNvSpPr>
          <p:nvPr>
            <p:ph type="body" sz="quarter" idx="10"/>
          </p:nvPr>
        </p:nvSpPr>
        <p:spPr>
          <a:xfrm>
            <a:off x="838200" y="2438400"/>
            <a:ext cx="10515600" cy="3738562"/>
          </a:xfrm>
        </p:spPr>
        <p:txBody>
          <a:bodyPr vert="horz" lIns="91440" tIns="45720" rIns="91440" bIns="45720" rtlCol="0">
            <a:normAutofit fontScale="92500" lnSpcReduction="10000"/>
          </a:bodyPr>
          <a:lstStyle/>
          <a:p>
            <a:pPr marL="342900" indent="-342900">
              <a:buFont typeface="Wingdings" panose="05000000000000000000" pitchFamily="2" charset="2"/>
              <a:buChar char="§"/>
            </a:pPr>
            <a:r>
              <a:rPr lang="nl-NL" sz="2200" dirty="0"/>
              <a:t>Duurzaamheid en klimaatverandering centraal in het publieke debat en de beleidsvorming</a:t>
            </a:r>
          </a:p>
          <a:p>
            <a:pPr marL="342900" indent="-342900">
              <a:buFont typeface="Wingdings" panose="05000000000000000000" pitchFamily="2" charset="2"/>
              <a:buChar char="§"/>
            </a:pPr>
            <a:endParaRPr lang="nl-NL" sz="2200" dirty="0"/>
          </a:p>
          <a:p>
            <a:pPr marL="342900" indent="-342900">
              <a:buFont typeface="Wingdings" panose="05000000000000000000" pitchFamily="2" charset="2"/>
              <a:buChar char="§"/>
            </a:pPr>
            <a:r>
              <a:rPr lang="nl-NL" sz="2200" dirty="0"/>
              <a:t>Lokaal reeds tal van acties en initiatieven opgestart: burgemeestersconvenant, LEKP, SDG, …</a:t>
            </a:r>
          </a:p>
          <a:p>
            <a:pPr marL="342900" indent="-342900">
              <a:buFont typeface="Wingdings" panose="05000000000000000000" pitchFamily="2" charset="2"/>
              <a:buChar char="§"/>
            </a:pPr>
            <a:endParaRPr lang="nl-NL" sz="2200" dirty="0"/>
          </a:p>
          <a:p>
            <a:pPr marL="342900" indent="-342900">
              <a:buFont typeface="Wingdings" panose="05000000000000000000" pitchFamily="2" charset="2"/>
              <a:buChar char="§"/>
            </a:pPr>
            <a:r>
              <a:rPr lang="nl-NL" sz="2200" dirty="0"/>
              <a:t>De wil om dat (ook) op lokaal niveau aan te pakken is aanwezig</a:t>
            </a:r>
          </a:p>
          <a:p>
            <a:pPr marL="342900" indent="-342900">
              <a:buFont typeface="Wingdings" panose="05000000000000000000" pitchFamily="2" charset="2"/>
              <a:buChar char="§"/>
            </a:pPr>
            <a:endParaRPr lang="nl-NL" sz="2200" dirty="0"/>
          </a:p>
          <a:p>
            <a:pPr marL="342900" indent="-342900">
              <a:buFont typeface="Wingdings" panose="05000000000000000000" pitchFamily="2" charset="2"/>
              <a:buChar char="§"/>
            </a:pPr>
            <a:r>
              <a:rPr lang="nl-NL" sz="2200" dirty="0"/>
              <a:t>Nog veel werk, uitdagingen en kansen voor de (nieuwe) lokale bestuursploegen</a:t>
            </a:r>
          </a:p>
          <a:p>
            <a:pPr marL="702900" lvl="1" indent="-342900">
              <a:buFont typeface="Wingdings" panose="05000000000000000000" pitchFamily="2" charset="2"/>
              <a:buChar char="Ø"/>
            </a:pPr>
            <a:r>
              <a:rPr lang="nl-NL" sz="2100" dirty="0"/>
              <a:t>Verduurzamen van het lokale beleid en de lokale fiscaliteit</a:t>
            </a:r>
          </a:p>
          <a:p>
            <a:pPr marL="702900" lvl="1" indent="-342900">
              <a:buFont typeface="Wingdings" panose="05000000000000000000" pitchFamily="2" charset="2"/>
              <a:buChar char="Ø"/>
            </a:pPr>
            <a:r>
              <a:rPr lang="nl-NL" sz="2100" dirty="0"/>
              <a:t>Bevorderen van de lokale energie-efficiëntie</a:t>
            </a:r>
          </a:p>
          <a:p>
            <a:pPr marL="702900" lvl="1" indent="-342900">
              <a:buFont typeface="Wingdings" panose="05000000000000000000" pitchFamily="2" charset="2"/>
              <a:buChar char="Ø"/>
            </a:pPr>
            <a:r>
              <a:rPr lang="nl-NL" sz="2100" dirty="0"/>
              <a:t>Integreren van klimaatadaptatie in de ruimtelijke ordening</a:t>
            </a:r>
          </a:p>
          <a:p>
            <a:pPr marL="702900" lvl="1" indent="-342900">
              <a:buFont typeface="Wingdings" panose="05000000000000000000" pitchFamily="2" charset="2"/>
              <a:buChar char="Ø"/>
            </a:pPr>
            <a:r>
              <a:rPr lang="nl-NL" sz="2100" dirty="0"/>
              <a:t>Ontwikkelen van </a:t>
            </a:r>
            <a:r>
              <a:rPr lang="nl-NL" sz="2100" dirty="0" err="1"/>
              <a:t>klimaatrobuuste</a:t>
            </a:r>
            <a:r>
              <a:rPr lang="nl-NL" sz="2100" dirty="0"/>
              <a:t> infrastructuur</a:t>
            </a:r>
          </a:p>
          <a:p>
            <a:pPr marL="342900" indent="-342900">
              <a:buFont typeface="Wingdings" panose="05000000000000000000" pitchFamily="2" charset="2"/>
              <a:buChar char="§"/>
            </a:pPr>
            <a:endParaRPr lang="nl-NL" sz="2200" dirty="0"/>
          </a:p>
          <a:p>
            <a:pPr marL="342900" indent="-342900">
              <a:buFont typeface="Wingdings" panose="05000000000000000000" pitchFamily="2" charset="2"/>
              <a:buChar char="§"/>
            </a:pPr>
            <a:endParaRPr lang="nl-NL" sz="2200" dirty="0"/>
          </a:p>
          <a:p>
            <a:pPr marL="342900" indent="-342900">
              <a:buFont typeface="Wingdings" panose="05000000000000000000" pitchFamily="2" charset="2"/>
              <a:buChar char="§"/>
            </a:pPr>
            <a:endParaRPr lang="nl-BE" sz="2200" dirty="0"/>
          </a:p>
          <a:p>
            <a:pPr marL="342900" indent="-342900">
              <a:buFont typeface="Wingdings" panose="05000000000000000000" pitchFamily="2" charset="2"/>
              <a:buChar char="§"/>
            </a:pPr>
            <a:endParaRPr lang="nl-BE" sz="2200" dirty="0"/>
          </a:p>
          <a:p>
            <a:pPr marL="400050" indent="-342900">
              <a:lnSpc>
                <a:spcPct val="90000"/>
              </a:lnSpc>
              <a:spcAft>
                <a:spcPts val="600"/>
              </a:spcAft>
              <a:buFont typeface="Wingdings" panose="05000000000000000000" pitchFamily="2" charset="2"/>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p:txBody>
      </p:sp>
    </p:spTree>
    <p:extLst>
      <p:ext uri="{BB962C8B-B14F-4D97-AF65-F5344CB8AC3E}">
        <p14:creationId xmlns:p14="http://schemas.microsoft.com/office/powerpoint/2010/main" val="200382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landersArtSans-Regular"/>
              <a:ea typeface="+mn-ea"/>
              <a:cs typeface="+mn-cs"/>
            </a:endParaRPr>
          </a:p>
        </p:txBody>
      </p:sp>
      <p:sp>
        <p:nvSpPr>
          <p:cNvPr id="2" name="Titel 1">
            <a:extLst>
              <a:ext uri="{FF2B5EF4-FFF2-40B4-BE49-F238E27FC236}">
                <a16:creationId xmlns:a16="http://schemas.microsoft.com/office/drawing/2014/main" id="{E05CD890-939E-49F3-BF32-1698446BA45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600" kern="1200" dirty="0">
                <a:solidFill>
                  <a:srgbClr val="FFFFFF"/>
                </a:solidFill>
                <a:latin typeface="+mj-lt"/>
                <a:ea typeface="+mj-ea"/>
                <a:cs typeface="+mj-cs"/>
              </a:rPr>
              <a:t>Financiële context</a:t>
            </a:r>
          </a:p>
        </p:txBody>
      </p:sp>
      <p:sp>
        <p:nvSpPr>
          <p:cNvPr id="3" name="Tijdelijke aanduiding voor tekst 2">
            <a:extLst>
              <a:ext uri="{FF2B5EF4-FFF2-40B4-BE49-F238E27FC236}">
                <a16:creationId xmlns:a16="http://schemas.microsoft.com/office/drawing/2014/main" id="{878E2DC9-06F9-4BD5-8B50-384D16A065BC}"/>
              </a:ext>
            </a:extLst>
          </p:cNvPr>
          <p:cNvSpPr>
            <a:spLocks noGrp="1"/>
          </p:cNvSpPr>
          <p:nvPr>
            <p:ph type="body" sz="quarter" idx="10"/>
          </p:nvPr>
        </p:nvSpPr>
        <p:spPr>
          <a:xfrm>
            <a:off x="838200" y="2438400"/>
            <a:ext cx="10515600" cy="3738562"/>
          </a:xfrm>
        </p:spPr>
        <p:txBody>
          <a:bodyPr vert="horz" lIns="91440" tIns="45720" rIns="91440" bIns="45720" rtlCol="0">
            <a:normAutofit/>
          </a:bodyPr>
          <a:lstStyle/>
          <a:p>
            <a:pPr marL="342900" indent="-342900">
              <a:buFont typeface="Wingdings" panose="05000000000000000000" pitchFamily="2" charset="2"/>
              <a:buChar char="§"/>
            </a:pPr>
            <a:r>
              <a:rPr lang="nl-BE" sz="2000" dirty="0"/>
              <a:t>Energie-uitgaven nemen belangrijke hap uit het budget van lokale besturen</a:t>
            </a:r>
          </a:p>
          <a:p>
            <a:pPr marL="342900" indent="-342900">
              <a:buFont typeface="Wingdings" panose="05000000000000000000" pitchFamily="2" charset="2"/>
              <a:buChar char="§"/>
            </a:pPr>
            <a:endParaRPr lang="nl-BE" sz="2200" dirty="0"/>
          </a:p>
          <a:p>
            <a:endParaRPr lang="nl-BE" sz="2200" dirty="0"/>
          </a:p>
          <a:p>
            <a:pPr marL="342900" indent="-342900">
              <a:buFont typeface="Wingdings" panose="05000000000000000000" pitchFamily="2" charset="2"/>
              <a:buChar char="§"/>
            </a:pPr>
            <a:endParaRPr lang="nl-BE" sz="2200" dirty="0"/>
          </a:p>
          <a:p>
            <a:pPr marL="342900" indent="-342900">
              <a:buFont typeface="Wingdings" panose="05000000000000000000" pitchFamily="2" charset="2"/>
              <a:buChar char="§"/>
            </a:pPr>
            <a:endParaRPr lang="nl-BE" sz="2200" dirty="0"/>
          </a:p>
          <a:p>
            <a:pPr marL="342900" indent="-342900">
              <a:buFont typeface="Wingdings" panose="05000000000000000000" pitchFamily="2" charset="2"/>
              <a:buChar char="§"/>
            </a:pPr>
            <a:endParaRPr lang="nl-BE" sz="2200" dirty="0"/>
          </a:p>
          <a:p>
            <a:pPr marL="342900" indent="-342900">
              <a:buFont typeface="Wingdings" panose="05000000000000000000" pitchFamily="2" charset="2"/>
              <a:buChar char="§"/>
            </a:pPr>
            <a:endParaRPr lang="nl-BE" sz="2200" dirty="0"/>
          </a:p>
          <a:p>
            <a:pPr marL="342900" indent="-342900">
              <a:buFont typeface="Wingdings" panose="05000000000000000000" pitchFamily="2" charset="2"/>
              <a:buChar char="§"/>
            </a:pPr>
            <a:endParaRPr lang="nl-BE" sz="2000" dirty="0"/>
          </a:p>
          <a:p>
            <a:pPr marL="342900" indent="-342900">
              <a:buFont typeface="Wingdings" panose="05000000000000000000" pitchFamily="2" charset="2"/>
              <a:buChar char="§"/>
            </a:pPr>
            <a:r>
              <a:rPr lang="nl-BE" sz="2000" dirty="0"/>
              <a:t>Beschikbaar budget voor energetische maatregelen en investeringen is niet onbeperkt</a:t>
            </a:r>
          </a:p>
          <a:p>
            <a:pPr marL="342900" indent="-342900">
              <a:buFont typeface="Wingdings" panose="05000000000000000000" pitchFamily="2" charset="2"/>
              <a:buChar char="§"/>
            </a:pPr>
            <a:endParaRPr lang="nl-BE" sz="2200" dirty="0"/>
          </a:p>
          <a:p>
            <a:pPr marL="342900" indent="-342900">
              <a:buFont typeface="Wingdings" panose="05000000000000000000" pitchFamily="2" charset="2"/>
              <a:buChar char="§"/>
            </a:pPr>
            <a:endParaRPr lang="nl-BE" sz="2200" dirty="0"/>
          </a:p>
          <a:p>
            <a:pPr marL="400050" indent="-342900">
              <a:lnSpc>
                <a:spcPct val="90000"/>
              </a:lnSpc>
              <a:spcAft>
                <a:spcPts val="600"/>
              </a:spcAft>
              <a:buFont typeface="Wingdings" panose="05000000000000000000" pitchFamily="2" charset="2"/>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p:txBody>
      </p:sp>
      <p:graphicFrame>
        <p:nvGraphicFramePr>
          <p:cNvPr id="4" name="Grafiek 3">
            <a:extLst>
              <a:ext uri="{FF2B5EF4-FFF2-40B4-BE49-F238E27FC236}">
                <a16:creationId xmlns:a16="http://schemas.microsoft.com/office/drawing/2014/main" id="{F01B0ECF-21AB-58C5-157E-691F5B056350}"/>
              </a:ext>
            </a:extLst>
          </p:cNvPr>
          <p:cNvGraphicFramePr>
            <a:graphicFrameLocks/>
          </p:cNvGraphicFramePr>
          <p:nvPr>
            <p:extLst>
              <p:ext uri="{D42A27DB-BD31-4B8C-83A1-F6EECF244321}">
                <p14:modId xmlns:p14="http://schemas.microsoft.com/office/powerpoint/2010/main" val="2370509818"/>
              </p:ext>
            </p:extLst>
          </p:nvPr>
        </p:nvGraphicFramePr>
        <p:xfrm>
          <a:off x="1981200" y="3067050"/>
          <a:ext cx="7639050" cy="2143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045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landersArtSans-Regular"/>
              <a:ea typeface="+mn-ea"/>
              <a:cs typeface="+mn-cs"/>
            </a:endParaRPr>
          </a:p>
        </p:txBody>
      </p:sp>
      <p:sp>
        <p:nvSpPr>
          <p:cNvPr id="2" name="Titel 1">
            <a:extLst>
              <a:ext uri="{FF2B5EF4-FFF2-40B4-BE49-F238E27FC236}">
                <a16:creationId xmlns:a16="http://schemas.microsoft.com/office/drawing/2014/main" id="{E05CD890-939E-49F3-BF32-1698446BA45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600" kern="1200" dirty="0" err="1">
                <a:solidFill>
                  <a:srgbClr val="FFFFFF"/>
                </a:solidFill>
                <a:latin typeface="+mj-lt"/>
                <a:ea typeface="+mj-ea"/>
                <a:cs typeface="+mj-cs"/>
              </a:rPr>
              <a:t>Beleids</a:t>
            </a:r>
            <a:r>
              <a:rPr lang="en-US" sz="4600" kern="1200" dirty="0">
                <a:solidFill>
                  <a:srgbClr val="FFFFFF"/>
                </a:solidFill>
                <a:latin typeface="+mj-lt"/>
                <a:ea typeface="+mj-ea"/>
                <a:cs typeface="+mj-cs"/>
              </a:rPr>
              <a:t>- </a:t>
            </a:r>
            <a:r>
              <a:rPr lang="en-US" sz="4600" kern="1200" dirty="0" err="1">
                <a:solidFill>
                  <a:srgbClr val="FFFFFF"/>
                </a:solidFill>
                <a:latin typeface="+mj-lt"/>
                <a:ea typeface="+mj-ea"/>
                <a:cs typeface="+mj-cs"/>
              </a:rPr>
              <a:t>en</a:t>
            </a:r>
            <a:r>
              <a:rPr lang="en-US" sz="4600" kern="1200" dirty="0">
                <a:solidFill>
                  <a:srgbClr val="FFFFFF"/>
                </a:solidFill>
                <a:latin typeface="+mj-lt"/>
                <a:ea typeface="+mj-ea"/>
                <a:cs typeface="+mj-cs"/>
              </a:rPr>
              <a:t> </a:t>
            </a:r>
            <a:r>
              <a:rPr lang="en-US" sz="4600" kern="1200" dirty="0" err="1">
                <a:solidFill>
                  <a:srgbClr val="FFFFFF"/>
                </a:solidFill>
                <a:latin typeface="+mj-lt"/>
                <a:ea typeface="+mj-ea"/>
                <a:cs typeface="+mj-cs"/>
              </a:rPr>
              <a:t>beheerscyclus</a:t>
            </a:r>
            <a:r>
              <a:rPr lang="en-US" sz="4600" kern="1200" dirty="0">
                <a:solidFill>
                  <a:srgbClr val="FFFFFF"/>
                </a:solidFill>
                <a:latin typeface="+mj-lt"/>
                <a:ea typeface="+mj-ea"/>
                <a:cs typeface="+mj-cs"/>
              </a:rPr>
              <a:t> (BBC)</a:t>
            </a:r>
          </a:p>
        </p:txBody>
      </p:sp>
      <p:sp>
        <p:nvSpPr>
          <p:cNvPr id="3" name="Tijdelijke aanduiding voor tekst 2">
            <a:extLst>
              <a:ext uri="{FF2B5EF4-FFF2-40B4-BE49-F238E27FC236}">
                <a16:creationId xmlns:a16="http://schemas.microsoft.com/office/drawing/2014/main" id="{878E2DC9-06F9-4BD5-8B50-384D16A065BC}"/>
              </a:ext>
            </a:extLst>
          </p:cNvPr>
          <p:cNvSpPr>
            <a:spLocks noGrp="1"/>
          </p:cNvSpPr>
          <p:nvPr>
            <p:ph type="body" sz="quarter" idx="10"/>
          </p:nvPr>
        </p:nvSpPr>
        <p:spPr>
          <a:xfrm>
            <a:off x="838200" y="2438400"/>
            <a:ext cx="10515600" cy="3738562"/>
          </a:xfrm>
        </p:spPr>
        <p:txBody>
          <a:bodyPr vert="horz" lIns="91440" tIns="45720" rIns="91440" bIns="45720" rtlCol="0">
            <a:normAutofit lnSpcReduction="10000"/>
          </a:bodyPr>
          <a:lstStyle/>
          <a:p>
            <a:pPr marL="342900" indent="-342900">
              <a:buFont typeface="Wingdings" panose="05000000000000000000" pitchFamily="2" charset="2"/>
              <a:buChar char="§"/>
            </a:pPr>
            <a:r>
              <a:rPr lang="nl-BE" sz="2000" dirty="0"/>
              <a:t>Energetisch investeringsplan en impact op financiën inbedden in de lokale beleidscyclus (BBC)</a:t>
            </a:r>
          </a:p>
          <a:p>
            <a:pPr marL="342900" indent="-342900">
              <a:buFont typeface="Wingdings" panose="05000000000000000000" pitchFamily="2" charset="2"/>
              <a:buChar char="§"/>
            </a:pPr>
            <a:endParaRPr lang="nl-BE" sz="2000" dirty="0"/>
          </a:p>
          <a:p>
            <a:pPr marL="342900" indent="-342900">
              <a:buFont typeface="Wingdings" panose="05000000000000000000" pitchFamily="2" charset="2"/>
              <a:buChar char="§"/>
            </a:pPr>
            <a:r>
              <a:rPr lang="nl-BE" altLang="nl-BE" sz="2000" dirty="0"/>
              <a:t>BBC = systeem dat gemeenten gebruiken voor de planning en registratie</a:t>
            </a:r>
          </a:p>
          <a:p>
            <a:pPr marL="702900" lvl="1" indent="-342900">
              <a:buFont typeface="Wingdings" panose="05000000000000000000" pitchFamily="2" charset="2"/>
              <a:buChar char="§"/>
            </a:pPr>
            <a:r>
              <a:rPr lang="nl-BE" altLang="nl-BE" sz="2000" dirty="0"/>
              <a:t>Van hun beleid en financiën</a:t>
            </a:r>
          </a:p>
          <a:p>
            <a:pPr marL="702900" lvl="1" indent="-342900">
              <a:buFont typeface="Wingdings" panose="05000000000000000000" pitchFamily="2" charset="2"/>
              <a:buChar char="§"/>
            </a:pPr>
            <a:r>
              <a:rPr lang="nl-BE" altLang="nl-BE" sz="2000" dirty="0"/>
              <a:t>In meerjarig perspectief (6 jaar)</a:t>
            </a:r>
          </a:p>
          <a:p>
            <a:pPr marL="702900" lvl="1" indent="-342900">
              <a:buFont typeface="Wingdings" panose="05000000000000000000" pitchFamily="2" charset="2"/>
              <a:buChar char="§"/>
            </a:pPr>
            <a:r>
              <a:rPr lang="nl-BE" altLang="nl-BE" sz="2000" dirty="0"/>
              <a:t>Uitgedrukt in beleidsrapporten </a:t>
            </a:r>
          </a:p>
          <a:p>
            <a:pPr marL="1062900" lvl="2" indent="-342900">
              <a:buFont typeface="Wingdings" panose="05000000000000000000" pitchFamily="2" charset="2"/>
              <a:buChar char="Ø"/>
            </a:pPr>
            <a:r>
              <a:rPr lang="nl-BE" altLang="nl-BE" sz="1900" dirty="0">
                <a:sym typeface="Wingdings" panose="05000000000000000000" pitchFamily="2" charset="2"/>
              </a:rPr>
              <a:t>Meerjarenplan voor 6 jaar</a:t>
            </a:r>
          </a:p>
          <a:p>
            <a:pPr marL="1062900" lvl="2" indent="-342900">
              <a:buFont typeface="Wingdings" panose="05000000000000000000" pitchFamily="2" charset="2"/>
              <a:buChar char="Ø"/>
            </a:pPr>
            <a:r>
              <a:rPr lang="nl-BE" altLang="nl-BE" sz="1900" dirty="0">
                <a:sym typeface="Wingdings" panose="05000000000000000000" pitchFamily="2" charset="2"/>
              </a:rPr>
              <a:t>Jaarlijkse aanpassing van het meerjarenplan</a:t>
            </a:r>
          </a:p>
          <a:p>
            <a:pPr marL="1062900" lvl="2" indent="-342900">
              <a:buFont typeface="Wingdings" panose="05000000000000000000" pitchFamily="2" charset="2"/>
              <a:buChar char="Ø"/>
            </a:pPr>
            <a:r>
              <a:rPr lang="nl-BE" altLang="nl-BE" sz="1900" dirty="0">
                <a:sym typeface="Wingdings" panose="05000000000000000000" pitchFamily="2" charset="2"/>
              </a:rPr>
              <a:t>Jaarrekening</a:t>
            </a:r>
          </a:p>
          <a:p>
            <a:pPr marL="1062900" lvl="2" indent="-342900">
              <a:buFont typeface="Wingdings" panose="05000000000000000000" pitchFamily="2" charset="2"/>
              <a:buChar char="Ø"/>
            </a:pPr>
            <a:r>
              <a:rPr lang="nl-BE" altLang="nl-BE" sz="1900" dirty="0">
                <a:sym typeface="Wingdings" panose="05000000000000000000" pitchFamily="2" charset="2"/>
              </a:rPr>
              <a:t>Vast te stellen d</a:t>
            </a:r>
            <a:r>
              <a:rPr lang="nl-BE" altLang="nl-BE" sz="1900" dirty="0"/>
              <a:t>oor de gemeenteraad</a:t>
            </a:r>
          </a:p>
          <a:p>
            <a:pPr marL="1062900" lvl="2" indent="-342900">
              <a:buFont typeface="Wingdings" panose="05000000000000000000" pitchFamily="2" charset="2"/>
              <a:buChar char="§"/>
            </a:pPr>
            <a:endParaRPr lang="nl-BE" altLang="nl-BE" sz="1900" dirty="0"/>
          </a:p>
          <a:p>
            <a:pPr marL="342900" indent="-342900">
              <a:buFont typeface="Wingdings" panose="05000000000000000000" pitchFamily="2" charset="2"/>
              <a:buChar char="§"/>
            </a:pPr>
            <a:endParaRPr lang="nl-BE" sz="2000" dirty="0"/>
          </a:p>
          <a:p>
            <a:pPr marL="342900" indent="-342900">
              <a:buFont typeface="Wingdings" panose="05000000000000000000" pitchFamily="2" charset="2"/>
              <a:buChar char="§"/>
            </a:pPr>
            <a:endParaRPr lang="nl-BE" sz="2200" dirty="0"/>
          </a:p>
          <a:p>
            <a:pPr marL="342900" indent="-342900">
              <a:buFont typeface="Wingdings" panose="05000000000000000000" pitchFamily="2" charset="2"/>
              <a:buChar char="§"/>
            </a:pPr>
            <a:endParaRPr lang="nl-BE" sz="2200" dirty="0"/>
          </a:p>
          <a:p>
            <a:pPr marL="400050" indent="-342900">
              <a:lnSpc>
                <a:spcPct val="90000"/>
              </a:lnSpc>
              <a:spcAft>
                <a:spcPts val="600"/>
              </a:spcAft>
              <a:buFont typeface="Wingdings" panose="05000000000000000000" pitchFamily="2" charset="2"/>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p:txBody>
      </p:sp>
    </p:spTree>
    <p:extLst>
      <p:ext uri="{BB962C8B-B14F-4D97-AF65-F5344CB8AC3E}">
        <p14:creationId xmlns:p14="http://schemas.microsoft.com/office/powerpoint/2010/main" val="1346128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landersArtSans-Regular"/>
              <a:ea typeface="+mn-ea"/>
              <a:cs typeface="+mn-cs"/>
            </a:endParaRPr>
          </a:p>
        </p:txBody>
      </p:sp>
      <p:sp>
        <p:nvSpPr>
          <p:cNvPr id="2" name="Titel 1">
            <a:extLst>
              <a:ext uri="{FF2B5EF4-FFF2-40B4-BE49-F238E27FC236}">
                <a16:creationId xmlns:a16="http://schemas.microsoft.com/office/drawing/2014/main" id="{E05CD890-939E-49F3-BF32-1698446BA45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600" kern="1200" dirty="0" err="1">
                <a:solidFill>
                  <a:srgbClr val="FFFFFF"/>
                </a:solidFill>
                <a:latin typeface="+mj-lt"/>
                <a:ea typeface="+mj-ea"/>
                <a:cs typeface="+mj-cs"/>
              </a:rPr>
              <a:t>Beleids</a:t>
            </a:r>
            <a:r>
              <a:rPr lang="en-US" sz="4600" kern="1200" dirty="0">
                <a:solidFill>
                  <a:srgbClr val="FFFFFF"/>
                </a:solidFill>
                <a:latin typeface="+mj-lt"/>
                <a:ea typeface="+mj-ea"/>
                <a:cs typeface="+mj-cs"/>
              </a:rPr>
              <a:t>- </a:t>
            </a:r>
            <a:r>
              <a:rPr lang="en-US" sz="4600" kern="1200" dirty="0" err="1">
                <a:solidFill>
                  <a:srgbClr val="FFFFFF"/>
                </a:solidFill>
                <a:latin typeface="+mj-lt"/>
                <a:ea typeface="+mj-ea"/>
                <a:cs typeface="+mj-cs"/>
              </a:rPr>
              <a:t>en</a:t>
            </a:r>
            <a:r>
              <a:rPr lang="en-US" sz="4600" kern="1200" dirty="0">
                <a:solidFill>
                  <a:srgbClr val="FFFFFF"/>
                </a:solidFill>
                <a:latin typeface="+mj-lt"/>
                <a:ea typeface="+mj-ea"/>
                <a:cs typeface="+mj-cs"/>
              </a:rPr>
              <a:t> </a:t>
            </a:r>
            <a:r>
              <a:rPr lang="en-US" sz="4600" kern="1200" dirty="0" err="1">
                <a:solidFill>
                  <a:srgbClr val="FFFFFF"/>
                </a:solidFill>
                <a:latin typeface="+mj-lt"/>
                <a:ea typeface="+mj-ea"/>
                <a:cs typeface="+mj-cs"/>
              </a:rPr>
              <a:t>beheerscyclus</a:t>
            </a:r>
            <a:r>
              <a:rPr lang="en-US" sz="4600" kern="1200" dirty="0">
                <a:solidFill>
                  <a:srgbClr val="FFFFFF"/>
                </a:solidFill>
                <a:latin typeface="+mj-lt"/>
                <a:ea typeface="+mj-ea"/>
                <a:cs typeface="+mj-cs"/>
              </a:rPr>
              <a:t> (BBC)</a:t>
            </a:r>
          </a:p>
        </p:txBody>
      </p:sp>
      <p:sp>
        <p:nvSpPr>
          <p:cNvPr id="3" name="Tijdelijke aanduiding voor tekst 2">
            <a:extLst>
              <a:ext uri="{FF2B5EF4-FFF2-40B4-BE49-F238E27FC236}">
                <a16:creationId xmlns:a16="http://schemas.microsoft.com/office/drawing/2014/main" id="{878E2DC9-06F9-4BD5-8B50-384D16A065BC}"/>
              </a:ext>
            </a:extLst>
          </p:cNvPr>
          <p:cNvSpPr>
            <a:spLocks noGrp="1"/>
          </p:cNvSpPr>
          <p:nvPr>
            <p:ph type="body" sz="quarter" idx="10"/>
          </p:nvPr>
        </p:nvSpPr>
        <p:spPr>
          <a:xfrm>
            <a:off x="838200" y="2438400"/>
            <a:ext cx="10515600" cy="3738562"/>
          </a:xfrm>
        </p:spPr>
        <p:txBody>
          <a:bodyPr vert="horz" lIns="91440" tIns="45720" rIns="91440" bIns="45720" rtlCol="0">
            <a:normAutofit/>
          </a:bodyPr>
          <a:lstStyle/>
          <a:p>
            <a:pPr marL="342900" indent="-342900">
              <a:buFont typeface="Wingdings" panose="05000000000000000000" pitchFamily="2" charset="2"/>
              <a:buChar char="§"/>
            </a:pPr>
            <a:r>
              <a:rPr lang="nl-BE" sz="2000" dirty="0"/>
              <a:t>In 2025 maken gemeenten hun meerjarenplan voor de periode 2026-2031</a:t>
            </a:r>
          </a:p>
          <a:p>
            <a:pPr marL="702900" lvl="1" indent="-342900">
              <a:buFont typeface="Wingdings" panose="05000000000000000000" pitchFamily="2" charset="2"/>
              <a:buChar char="§"/>
            </a:pPr>
            <a:endParaRPr lang="nl-BE" sz="2000" dirty="0"/>
          </a:p>
          <a:p>
            <a:pPr marL="702900" lvl="1" indent="-342900">
              <a:buFont typeface="Wingdings" panose="05000000000000000000" pitchFamily="2" charset="2"/>
              <a:buChar char="§"/>
            </a:pPr>
            <a:r>
              <a:rPr lang="nl-BE" altLang="nl-BE" sz="2000" dirty="0"/>
              <a:t>Geplande beleid: d</a:t>
            </a:r>
            <a:r>
              <a:rPr lang="nl-BE" altLang="nl-BE" sz="2000" dirty="0">
                <a:solidFill>
                  <a:schemeClr val="tx1"/>
                </a:solidFill>
              </a:rPr>
              <a:t>oelstellingen</a:t>
            </a:r>
            <a:r>
              <a:rPr lang="nl-BE" altLang="nl-BE" sz="2000" dirty="0"/>
              <a:t> en </a:t>
            </a:r>
            <a:r>
              <a:rPr lang="nl-BE" altLang="nl-BE" sz="2000" dirty="0">
                <a:solidFill>
                  <a:schemeClr val="tx1"/>
                </a:solidFill>
              </a:rPr>
              <a:t>(actieplannen) </a:t>
            </a:r>
            <a:r>
              <a:rPr lang="nl-BE" altLang="nl-BE" sz="2000" dirty="0">
                <a:solidFill>
                  <a:schemeClr val="tx1"/>
                </a:solidFill>
                <a:sym typeface="Wingdings" panose="05000000000000000000" pitchFamily="2" charset="2"/>
              </a:rPr>
              <a:t> </a:t>
            </a:r>
            <a:r>
              <a:rPr lang="nl-BE" altLang="nl-BE" sz="2000" dirty="0">
                <a:sym typeface="Wingdings" panose="05000000000000000000" pitchFamily="2" charset="2"/>
              </a:rPr>
              <a:t>strategische nota</a:t>
            </a:r>
            <a:endParaRPr lang="nl-BE" altLang="nl-BE" sz="2000" dirty="0">
              <a:solidFill>
                <a:schemeClr val="tx1"/>
              </a:solidFill>
            </a:endParaRPr>
          </a:p>
          <a:p>
            <a:pPr marL="702900" lvl="1" indent="-342900">
              <a:buFont typeface="Wingdings" panose="05000000000000000000" pitchFamily="2" charset="2"/>
              <a:buChar char="§"/>
            </a:pPr>
            <a:r>
              <a:rPr lang="nl-BE" altLang="nl-BE" sz="2000" dirty="0"/>
              <a:t>Financiële vertaling naar ontvangsten, uitgaven en kredieten </a:t>
            </a:r>
            <a:r>
              <a:rPr lang="nl-BE" altLang="nl-BE" sz="2000" dirty="0">
                <a:sym typeface="Wingdings" panose="05000000000000000000" pitchFamily="2" charset="2"/>
              </a:rPr>
              <a:t> financiële nota</a:t>
            </a:r>
            <a:endParaRPr lang="nl-BE" altLang="nl-BE" sz="2000" dirty="0"/>
          </a:p>
          <a:p>
            <a:pPr marL="702900" lvl="1" indent="-342900">
              <a:buFont typeface="Wingdings" panose="05000000000000000000" pitchFamily="2" charset="2"/>
              <a:buChar char="§"/>
            </a:pPr>
            <a:r>
              <a:rPr lang="nl-BE" altLang="nl-BE" sz="2000" dirty="0"/>
              <a:t>Ook de (geplande) maatregelen die zorgen voor rationeler energieverbruik</a:t>
            </a:r>
          </a:p>
          <a:p>
            <a:pPr marL="1062900" lvl="2" indent="-342900">
              <a:buFont typeface="Wingdings" panose="05000000000000000000" pitchFamily="2" charset="2"/>
              <a:buChar char="Ø"/>
            </a:pPr>
            <a:r>
              <a:rPr lang="nl-BE" altLang="nl-BE" sz="1900" dirty="0"/>
              <a:t>Welke maatregelen? </a:t>
            </a:r>
          </a:p>
          <a:p>
            <a:pPr marL="1062900" lvl="2" indent="-342900">
              <a:buFont typeface="Wingdings" panose="05000000000000000000" pitchFamily="2" charset="2"/>
              <a:buChar char="Ø"/>
            </a:pPr>
            <a:r>
              <a:rPr lang="nl-BE" altLang="nl-BE" sz="1900" dirty="0"/>
              <a:t>Uitgaven, besparingen en terugverdieneffecten?</a:t>
            </a:r>
          </a:p>
          <a:p>
            <a:pPr marL="342900" indent="-342900">
              <a:buFont typeface="Wingdings" panose="05000000000000000000" pitchFamily="2" charset="2"/>
              <a:buChar char="§"/>
            </a:pPr>
            <a:endParaRPr lang="nl-BE" sz="2000" dirty="0"/>
          </a:p>
          <a:p>
            <a:pPr marL="342900" indent="-342900">
              <a:buFont typeface="Wingdings" panose="05000000000000000000" pitchFamily="2" charset="2"/>
              <a:buChar char="§"/>
            </a:pPr>
            <a:r>
              <a:rPr lang="nl-BE" sz="2000" dirty="0"/>
              <a:t>Nadien jaarlijks (minstens) 1 aanpassing van het meerjarenplan</a:t>
            </a:r>
          </a:p>
          <a:p>
            <a:pPr marL="400050" indent="-342900">
              <a:lnSpc>
                <a:spcPct val="90000"/>
              </a:lnSpc>
              <a:spcAft>
                <a:spcPts val="600"/>
              </a:spcAft>
              <a:buFont typeface="Wingdings" panose="05000000000000000000" pitchFamily="2" charset="2"/>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a:p>
            <a:pPr marL="285750" indent="-228600">
              <a:lnSpc>
                <a:spcPct val="90000"/>
              </a:lnSpc>
              <a:spcAft>
                <a:spcPts val="600"/>
              </a:spcAft>
              <a:buFont typeface="Arial" panose="020B0604020202020204" pitchFamily="34" charset="0"/>
              <a:buChar char="•"/>
            </a:pPr>
            <a:endParaRPr lang="en-US" sz="2200" dirty="0">
              <a:latin typeface="+mn-lt"/>
            </a:endParaRPr>
          </a:p>
        </p:txBody>
      </p:sp>
    </p:spTree>
    <p:extLst>
      <p:ext uri="{BB962C8B-B14F-4D97-AF65-F5344CB8AC3E}">
        <p14:creationId xmlns:p14="http://schemas.microsoft.com/office/powerpoint/2010/main" val="392412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landersArtSans-Regular"/>
              <a:ea typeface="+mn-ea"/>
              <a:cs typeface="+mn-cs"/>
            </a:endParaRPr>
          </a:p>
        </p:txBody>
      </p:sp>
      <p:sp>
        <p:nvSpPr>
          <p:cNvPr id="2" name="Titel 1">
            <a:extLst>
              <a:ext uri="{FF2B5EF4-FFF2-40B4-BE49-F238E27FC236}">
                <a16:creationId xmlns:a16="http://schemas.microsoft.com/office/drawing/2014/main" id="{E05CD890-939E-49F3-BF32-1698446BA45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600" kern="1200" dirty="0" err="1">
                <a:solidFill>
                  <a:srgbClr val="FFFFFF"/>
                </a:solidFill>
                <a:latin typeface="+mj-lt"/>
                <a:ea typeface="+mj-ea"/>
                <a:cs typeface="+mj-cs"/>
              </a:rPr>
              <a:t>Tijdlijn</a:t>
            </a:r>
            <a:r>
              <a:rPr lang="en-US" sz="4600" kern="1200" dirty="0">
                <a:solidFill>
                  <a:srgbClr val="FFFFFF"/>
                </a:solidFill>
                <a:latin typeface="+mj-lt"/>
                <a:ea typeface="+mj-ea"/>
                <a:cs typeface="+mj-cs"/>
              </a:rPr>
              <a:t> </a:t>
            </a:r>
            <a:r>
              <a:rPr lang="en-US" sz="4600" kern="1200" dirty="0" err="1">
                <a:solidFill>
                  <a:srgbClr val="FFFFFF"/>
                </a:solidFill>
                <a:latin typeface="+mj-lt"/>
                <a:ea typeface="+mj-ea"/>
                <a:cs typeface="+mj-cs"/>
              </a:rPr>
              <a:t>en</a:t>
            </a:r>
            <a:r>
              <a:rPr lang="en-US" sz="4600" kern="1200" dirty="0">
                <a:solidFill>
                  <a:srgbClr val="FFFFFF"/>
                </a:solidFill>
                <a:latin typeface="+mj-lt"/>
                <a:ea typeface="+mj-ea"/>
                <a:cs typeface="+mj-cs"/>
              </a:rPr>
              <a:t> </a:t>
            </a:r>
            <a:r>
              <a:rPr lang="en-US" sz="4600" kern="1200" dirty="0" err="1">
                <a:solidFill>
                  <a:srgbClr val="FFFFFF"/>
                </a:solidFill>
                <a:latin typeface="+mj-lt"/>
                <a:ea typeface="+mj-ea"/>
                <a:cs typeface="+mj-cs"/>
              </a:rPr>
              <a:t>proces</a:t>
            </a:r>
            <a:r>
              <a:rPr lang="en-US" sz="4600" kern="1200" dirty="0">
                <a:solidFill>
                  <a:srgbClr val="FFFFFF"/>
                </a:solidFill>
                <a:latin typeface="+mj-lt"/>
                <a:ea typeface="+mj-ea"/>
                <a:cs typeface="+mj-cs"/>
              </a:rPr>
              <a:t> </a:t>
            </a:r>
            <a:r>
              <a:rPr lang="en-US" sz="4600" kern="1200" dirty="0" err="1">
                <a:solidFill>
                  <a:srgbClr val="FFFFFF"/>
                </a:solidFill>
                <a:latin typeface="+mj-lt"/>
                <a:ea typeface="+mj-ea"/>
                <a:cs typeface="+mj-cs"/>
              </a:rPr>
              <a:t>meerjarenplanning</a:t>
            </a:r>
            <a:endParaRPr lang="en-US" sz="4600" kern="1200" dirty="0">
              <a:solidFill>
                <a:srgbClr val="FFFFFF"/>
              </a:solidFill>
              <a:latin typeface="+mj-lt"/>
              <a:ea typeface="+mj-ea"/>
              <a:cs typeface="+mj-cs"/>
            </a:endParaRPr>
          </a:p>
        </p:txBody>
      </p:sp>
      <p:sp>
        <p:nvSpPr>
          <p:cNvPr id="3" name="Tijdelijke aanduiding voor tekst 2">
            <a:extLst>
              <a:ext uri="{FF2B5EF4-FFF2-40B4-BE49-F238E27FC236}">
                <a16:creationId xmlns:a16="http://schemas.microsoft.com/office/drawing/2014/main" id="{878E2DC9-06F9-4BD5-8B50-384D16A065BC}"/>
              </a:ext>
            </a:extLst>
          </p:cNvPr>
          <p:cNvSpPr>
            <a:spLocks noGrp="1"/>
          </p:cNvSpPr>
          <p:nvPr>
            <p:ph type="body" sz="quarter" idx="10"/>
          </p:nvPr>
        </p:nvSpPr>
        <p:spPr>
          <a:xfrm>
            <a:off x="838200" y="2438400"/>
            <a:ext cx="10515600" cy="3738562"/>
          </a:xfrm>
        </p:spPr>
        <p:txBody>
          <a:bodyPr vert="horz" lIns="91440" tIns="45720" rIns="91440" bIns="45720" rtlCol="0">
            <a:noAutofit/>
          </a:bodyPr>
          <a:lstStyle/>
          <a:p>
            <a:pPr marL="285750" indent="-285750">
              <a:buFont typeface="Wingdings" panose="05000000000000000000" pitchFamily="2" charset="2"/>
              <a:buChar char="§"/>
            </a:pPr>
            <a:r>
              <a:rPr lang="nl-BE" sz="2000" dirty="0"/>
              <a:t>Omgevingsanalyse is nu bezig</a:t>
            </a:r>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r>
              <a:rPr lang="nl-BE" sz="2000" dirty="0"/>
              <a:t>13 oktober 2024: verkiezingen</a:t>
            </a:r>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r>
              <a:rPr lang="nl-BE" sz="2000" dirty="0"/>
              <a:t>Najaar 2024: samenstelling coalitie, installatie gemeenteraad, opmaak bestuursakkoord</a:t>
            </a:r>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r>
              <a:rPr lang="nl-BE" sz="2000" dirty="0"/>
              <a:t>Eerste helft 2025: voorbereiding en opmaak (ontwerp) meerjarenplan 2026-2031</a:t>
            </a:r>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r>
              <a:rPr lang="nl-BE" sz="2000" dirty="0"/>
              <a:t>Najaar 2025: vaststelling meerjarenplan 2026-2031 in gemeenteraad</a:t>
            </a:r>
          </a:p>
          <a:p>
            <a:pPr marL="702900" lvl="1" indent="-342900">
              <a:buFont typeface="Wingdings" panose="05000000000000000000" pitchFamily="2" charset="2"/>
              <a:buChar char="Ø"/>
            </a:pPr>
            <a:r>
              <a:rPr lang="nl-BE" sz="2000" dirty="0"/>
              <a:t>Met inbegrip van de energetische maatregelen en hun financiële impact</a:t>
            </a:r>
          </a:p>
          <a:p>
            <a:pPr marL="285750" indent="-285750">
              <a:buFont typeface="Wingdings" panose="05000000000000000000" pitchFamily="2" charset="2"/>
              <a:buChar char="§"/>
            </a:pPr>
            <a:endParaRPr lang="nl-NL" sz="2000" dirty="0"/>
          </a:p>
        </p:txBody>
      </p:sp>
    </p:spTree>
    <p:extLst>
      <p:ext uri="{BB962C8B-B14F-4D97-AF65-F5344CB8AC3E}">
        <p14:creationId xmlns:p14="http://schemas.microsoft.com/office/powerpoint/2010/main" val="95250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landersArtSans-Regular"/>
              <a:ea typeface="+mn-ea"/>
              <a:cs typeface="+mn-cs"/>
            </a:endParaRPr>
          </a:p>
        </p:txBody>
      </p:sp>
      <p:sp>
        <p:nvSpPr>
          <p:cNvPr id="2" name="Titel 1">
            <a:extLst>
              <a:ext uri="{FF2B5EF4-FFF2-40B4-BE49-F238E27FC236}">
                <a16:creationId xmlns:a16="http://schemas.microsoft.com/office/drawing/2014/main" id="{E05CD890-939E-49F3-BF32-1698446BA45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600" kern="1200" dirty="0" err="1">
                <a:solidFill>
                  <a:srgbClr val="FFFFFF"/>
                </a:solidFill>
                <a:latin typeface="+mj-lt"/>
                <a:ea typeface="+mj-ea"/>
                <a:cs typeface="+mj-cs"/>
              </a:rPr>
              <a:t>Enkele</a:t>
            </a:r>
            <a:r>
              <a:rPr lang="en-US" sz="4600" kern="1200" dirty="0">
                <a:solidFill>
                  <a:srgbClr val="FFFFFF"/>
                </a:solidFill>
                <a:latin typeface="+mj-lt"/>
                <a:ea typeface="+mj-ea"/>
                <a:cs typeface="+mj-cs"/>
              </a:rPr>
              <a:t> </a:t>
            </a:r>
            <a:r>
              <a:rPr lang="en-US" sz="4600" kern="1200" dirty="0" err="1">
                <a:solidFill>
                  <a:srgbClr val="FFFFFF"/>
                </a:solidFill>
                <a:latin typeface="+mj-lt"/>
                <a:ea typeface="+mj-ea"/>
                <a:cs typeface="+mj-cs"/>
              </a:rPr>
              <a:t>basisbegrippen</a:t>
            </a:r>
            <a:r>
              <a:rPr lang="en-US" sz="4600" kern="1200" dirty="0">
                <a:solidFill>
                  <a:srgbClr val="FFFFFF"/>
                </a:solidFill>
                <a:latin typeface="+mj-lt"/>
                <a:ea typeface="+mj-ea"/>
                <a:cs typeface="+mj-cs"/>
              </a:rPr>
              <a:t> </a:t>
            </a:r>
            <a:r>
              <a:rPr lang="en-US" sz="4600" kern="1200" dirty="0" err="1">
                <a:solidFill>
                  <a:srgbClr val="FFFFFF"/>
                </a:solidFill>
                <a:latin typeface="+mj-lt"/>
                <a:ea typeface="+mj-ea"/>
                <a:cs typeface="+mj-cs"/>
              </a:rPr>
              <a:t>uit</a:t>
            </a:r>
            <a:r>
              <a:rPr lang="en-US" sz="4600" kern="1200" dirty="0">
                <a:solidFill>
                  <a:srgbClr val="FFFFFF"/>
                </a:solidFill>
                <a:latin typeface="+mj-lt"/>
                <a:ea typeface="+mj-ea"/>
                <a:cs typeface="+mj-cs"/>
              </a:rPr>
              <a:t> BBC</a:t>
            </a:r>
          </a:p>
        </p:txBody>
      </p:sp>
      <p:sp>
        <p:nvSpPr>
          <p:cNvPr id="3" name="Tijdelijke aanduiding voor tekst 2">
            <a:extLst>
              <a:ext uri="{FF2B5EF4-FFF2-40B4-BE49-F238E27FC236}">
                <a16:creationId xmlns:a16="http://schemas.microsoft.com/office/drawing/2014/main" id="{878E2DC9-06F9-4BD5-8B50-384D16A065BC}"/>
              </a:ext>
            </a:extLst>
          </p:cNvPr>
          <p:cNvSpPr>
            <a:spLocks noGrp="1"/>
          </p:cNvSpPr>
          <p:nvPr>
            <p:ph type="body" sz="quarter" idx="10"/>
          </p:nvPr>
        </p:nvSpPr>
        <p:spPr>
          <a:xfrm>
            <a:off x="838200" y="2438400"/>
            <a:ext cx="10515600" cy="3738562"/>
          </a:xfrm>
        </p:spPr>
        <p:txBody>
          <a:bodyPr vert="horz" lIns="91440" tIns="45720" rIns="91440" bIns="45720" rtlCol="0">
            <a:noAutofit/>
          </a:bodyPr>
          <a:lstStyle/>
          <a:p>
            <a:pPr marL="285750" indent="-285750">
              <a:buFont typeface="Wingdings" panose="05000000000000000000" pitchFamily="2" charset="2"/>
              <a:buChar char="§"/>
            </a:pPr>
            <a:r>
              <a:rPr lang="nl-BE" sz="2000" dirty="0"/>
              <a:t>Onderscheid tussen uitgaven en ontvangsten voor</a:t>
            </a:r>
          </a:p>
          <a:p>
            <a:pPr marL="645750" lvl="1" indent="-285750">
              <a:buFont typeface="Wingdings" panose="05000000000000000000" pitchFamily="2" charset="2"/>
              <a:buChar char="§"/>
            </a:pPr>
            <a:endParaRPr lang="nl-BE" sz="2000" dirty="0"/>
          </a:p>
          <a:p>
            <a:pPr marL="645750" lvl="1" indent="-285750">
              <a:buFont typeface="Wingdings" panose="05000000000000000000" pitchFamily="2" charset="2"/>
              <a:buChar char="§"/>
            </a:pPr>
            <a:r>
              <a:rPr lang="nl-BE" sz="2000" b="1" dirty="0"/>
              <a:t>Exploitatie</a:t>
            </a:r>
            <a:r>
              <a:rPr lang="nl-BE" sz="2000" dirty="0"/>
              <a:t>: </a:t>
            </a:r>
            <a:r>
              <a:rPr lang="nl-NL" sz="2000" dirty="0"/>
              <a:t>uitgaven en ontvangsten die gewoonlijk 1 of meerdere keren per jaar voorkomen en die te maken hebben met de gewone werking van het bestuur</a:t>
            </a:r>
            <a:endParaRPr lang="nl-BE" sz="2000" dirty="0"/>
          </a:p>
          <a:p>
            <a:pPr marL="645750" lvl="1" indent="-285750">
              <a:buFont typeface="Wingdings" panose="05000000000000000000" pitchFamily="2" charset="2"/>
              <a:buChar char="§"/>
            </a:pPr>
            <a:endParaRPr lang="nl-BE" sz="2000" dirty="0"/>
          </a:p>
          <a:p>
            <a:pPr marL="645750" lvl="1" indent="-285750">
              <a:buFont typeface="Wingdings" panose="05000000000000000000" pitchFamily="2" charset="2"/>
              <a:buChar char="§"/>
            </a:pPr>
            <a:r>
              <a:rPr lang="nl-BE" sz="2000" b="1" dirty="0"/>
              <a:t>Investeringen</a:t>
            </a:r>
            <a:r>
              <a:rPr lang="nl-BE" sz="2000" dirty="0"/>
              <a:t>: uitgaven en ontvangsten </a:t>
            </a:r>
            <a:r>
              <a:rPr lang="nl-NL" sz="2000" dirty="0"/>
              <a:t>die invloed hebben op de omvang, de waarde of de instandhouding van het patrimonium van het bestuur, behalve het gewone onderhoud</a:t>
            </a:r>
            <a:endParaRPr lang="nl-BE" sz="2000" dirty="0"/>
          </a:p>
          <a:p>
            <a:pPr marL="645750" lvl="1" indent="-285750">
              <a:buFont typeface="Wingdings" panose="05000000000000000000" pitchFamily="2" charset="2"/>
              <a:buChar char="§"/>
            </a:pPr>
            <a:endParaRPr lang="nl-BE" sz="2000" dirty="0"/>
          </a:p>
          <a:p>
            <a:pPr marL="645750" lvl="1" indent="-285750">
              <a:buFont typeface="Wingdings" panose="05000000000000000000" pitchFamily="2" charset="2"/>
              <a:buChar char="§"/>
            </a:pPr>
            <a:r>
              <a:rPr lang="nl-BE" sz="2000" b="1" dirty="0"/>
              <a:t>Financiering</a:t>
            </a:r>
            <a:r>
              <a:rPr lang="nl-BE" sz="2000" dirty="0"/>
              <a:t>: vooral de </a:t>
            </a:r>
            <a:r>
              <a:rPr lang="nl-NL" sz="2000" dirty="0"/>
              <a:t>ontvangsten en uitgaven voor leningen en leasings</a:t>
            </a:r>
            <a:endParaRPr lang="nl-BE" sz="2000" dirty="0"/>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endParaRPr lang="nl-NL" sz="2000" dirty="0"/>
          </a:p>
        </p:txBody>
      </p:sp>
    </p:spTree>
    <p:extLst>
      <p:ext uri="{BB962C8B-B14F-4D97-AF65-F5344CB8AC3E}">
        <p14:creationId xmlns:p14="http://schemas.microsoft.com/office/powerpoint/2010/main" val="652360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landersArtSans-Regular"/>
              <a:ea typeface="+mn-ea"/>
              <a:cs typeface="+mn-cs"/>
            </a:endParaRPr>
          </a:p>
        </p:txBody>
      </p:sp>
      <p:sp>
        <p:nvSpPr>
          <p:cNvPr id="2" name="Titel 1">
            <a:extLst>
              <a:ext uri="{FF2B5EF4-FFF2-40B4-BE49-F238E27FC236}">
                <a16:creationId xmlns:a16="http://schemas.microsoft.com/office/drawing/2014/main" id="{E05CD890-939E-49F3-BF32-1698446BA45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600" kern="1200" dirty="0" err="1">
                <a:solidFill>
                  <a:srgbClr val="FFFFFF"/>
                </a:solidFill>
                <a:latin typeface="+mj-lt"/>
                <a:ea typeface="+mj-ea"/>
                <a:cs typeface="+mj-cs"/>
              </a:rPr>
              <a:t>Enkele</a:t>
            </a:r>
            <a:r>
              <a:rPr lang="en-US" sz="4600" kern="1200" dirty="0">
                <a:solidFill>
                  <a:srgbClr val="FFFFFF"/>
                </a:solidFill>
                <a:latin typeface="+mj-lt"/>
                <a:ea typeface="+mj-ea"/>
                <a:cs typeface="+mj-cs"/>
              </a:rPr>
              <a:t> </a:t>
            </a:r>
            <a:r>
              <a:rPr lang="en-US" sz="4600" kern="1200" dirty="0" err="1">
                <a:solidFill>
                  <a:srgbClr val="FFFFFF"/>
                </a:solidFill>
                <a:latin typeface="+mj-lt"/>
                <a:ea typeface="+mj-ea"/>
                <a:cs typeface="+mj-cs"/>
              </a:rPr>
              <a:t>basisbegrippen</a:t>
            </a:r>
            <a:r>
              <a:rPr lang="en-US" sz="4600" kern="1200" dirty="0">
                <a:solidFill>
                  <a:srgbClr val="FFFFFF"/>
                </a:solidFill>
                <a:latin typeface="+mj-lt"/>
                <a:ea typeface="+mj-ea"/>
                <a:cs typeface="+mj-cs"/>
              </a:rPr>
              <a:t> </a:t>
            </a:r>
            <a:r>
              <a:rPr lang="en-US" sz="4600" kern="1200" dirty="0" err="1">
                <a:solidFill>
                  <a:srgbClr val="FFFFFF"/>
                </a:solidFill>
                <a:latin typeface="+mj-lt"/>
                <a:ea typeface="+mj-ea"/>
                <a:cs typeface="+mj-cs"/>
              </a:rPr>
              <a:t>uit</a:t>
            </a:r>
            <a:r>
              <a:rPr lang="en-US" sz="4600" kern="1200" dirty="0">
                <a:solidFill>
                  <a:srgbClr val="FFFFFF"/>
                </a:solidFill>
                <a:latin typeface="+mj-lt"/>
                <a:ea typeface="+mj-ea"/>
                <a:cs typeface="+mj-cs"/>
              </a:rPr>
              <a:t> BBC</a:t>
            </a:r>
          </a:p>
        </p:txBody>
      </p:sp>
      <p:sp>
        <p:nvSpPr>
          <p:cNvPr id="3" name="Tijdelijke aanduiding voor tekst 2">
            <a:extLst>
              <a:ext uri="{FF2B5EF4-FFF2-40B4-BE49-F238E27FC236}">
                <a16:creationId xmlns:a16="http://schemas.microsoft.com/office/drawing/2014/main" id="{878E2DC9-06F9-4BD5-8B50-384D16A065BC}"/>
              </a:ext>
            </a:extLst>
          </p:cNvPr>
          <p:cNvSpPr>
            <a:spLocks noGrp="1"/>
          </p:cNvSpPr>
          <p:nvPr>
            <p:ph type="body" sz="quarter" idx="10"/>
          </p:nvPr>
        </p:nvSpPr>
        <p:spPr>
          <a:xfrm>
            <a:off x="838200" y="2438400"/>
            <a:ext cx="10515600" cy="3738562"/>
          </a:xfrm>
        </p:spPr>
        <p:txBody>
          <a:bodyPr vert="horz" lIns="91440" tIns="45720" rIns="91440" bIns="45720" rtlCol="0">
            <a:noAutofit/>
          </a:bodyPr>
          <a:lstStyle/>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r>
              <a:rPr lang="nl-BE" sz="2000" dirty="0"/>
              <a:t>Het meerjarenplan 2026-2031 en elke aanpassing ervan moeten </a:t>
            </a:r>
            <a:r>
              <a:rPr lang="nl-BE" sz="2000" b="1" dirty="0"/>
              <a:t>financieel</a:t>
            </a:r>
            <a:r>
              <a:rPr lang="nl-BE" sz="2000" dirty="0"/>
              <a:t> in </a:t>
            </a:r>
            <a:r>
              <a:rPr lang="nl-BE" sz="2000" b="1" dirty="0"/>
              <a:t>evenwicht</a:t>
            </a:r>
            <a:r>
              <a:rPr lang="nl-BE" sz="2000" dirty="0"/>
              <a:t> zijn</a:t>
            </a:r>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r>
              <a:rPr lang="nl-BE" sz="2000" dirty="0"/>
              <a:t>2 budgettaire normen</a:t>
            </a:r>
          </a:p>
          <a:p>
            <a:pPr marL="285750" indent="-285750">
              <a:buFont typeface="Wingdings" panose="05000000000000000000" pitchFamily="2" charset="2"/>
              <a:buChar char="§"/>
            </a:pPr>
            <a:endParaRPr lang="nl-BE" sz="2000" dirty="0"/>
          </a:p>
          <a:p>
            <a:pPr marL="645750" lvl="1" indent="-285750">
              <a:buFont typeface="Wingdings" panose="05000000000000000000" pitchFamily="2" charset="2"/>
              <a:buChar char="§"/>
            </a:pPr>
            <a:r>
              <a:rPr lang="nl-BE" sz="2000" dirty="0"/>
              <a:t>Het (geraamde) beschikbaar budgettair resultaat (BBR)</a:t>
            </a:r>
          </a:p>
          <a:p>
            <a:pPr marL="645750" lvl="1" indent="-285750">
              <a:buFont typeface="Wingdings" panose="05000000000000000000" pitchFamily="2" charset="2"/>
              <a:buChar char="§"/>
            </a:pPr>
            <a:endParaRPr lang="nl-BE" sz="2000" dirty="0"/>
          </a:p>
          <a:p>
            <a:pPr marL="645750" lvl="1" indent="-285750">
              <a:buFont typeface="Wingdings" panose="05000000000000000000" pitchFamily="2" charset="2"/>
              <a:buChar char="§"/>
            </a:pPr>
            <a:r>
              <a:rPr lang="nl-BE" sz="2000" dirty="0"/>
              <a:t>De (geraamde) autofinancieringsmarge (AFM)</a:t>
            </a:r>
          </a:p>
          <a:p>
            <a:pPr marL="285750" indent="-285750">
              <a:buFont typeface="Wingdings" panose="05000000000000000000" pitchFamily="2" charset="2"/>
              <a:buChar char="§"/>
            </a:pPr>
            <a:endParaRPr lang="nl-BE" sz="2000" dirty="0"/>
          </a:p>
          <a:p>
            <a:pPr marL="285750" indent="-285750">
              <a:buFont typeface="Wingdings" panose="05000000000000000000" pitchFamily="2" charset="2"/>
              <a:buChar char="§"/>
            </a:pPr>
            <a:endParaRPr lang="nl-NL" sz="2000" dirty="0"/>
          </a:p>
        </p:txBody>
      </p:sp>
    </p:spTree>
    <p:extLst>
      <p:ext uri="{BB962C8B-B14F-4D97-AF65-F5344CB8AC3E}">
        <p14:creationId xmlns:p14="http://schemas.microsoft.com/office/powerpoint/2010/main" val="1954437604"/>
      </p:ext>
    </p:extLst>
  </p:cSld>
  <p:clrMapOvr>
    <a:masterClrMapping/>
  </p:clrMapOvr>
</p:sld>
</file>

<file path=ppt/theme/theme1.xml><?xml version="1.0" encoding="utf-8"?>
<a:theme xmlns:a="http://schemas.openxmlformats.org/drawingml/2006/main" name="Kantoorthema">
  <a:themeElements>
    <a:clrScheme name="VlaamseOverheid_ABB">
      <a:dk1>
        <a:sysClr val="windowText" lastClr="000000"/>
      </a:dk1>
      <a:lt1>
        <a:sysClr val="window" lastClr="FFFFFF"/>
      </a:lt1>
      <a:dk2>
        <a:srgbClr val="3D3D3D"/>
      </a:dk2>
      <a:lt2>
        <a:srgbClr val="F5F5ED"/>
      </a:lt2>
      <a:accent1>
        <a:srgbClr val="FFEB00"/>
      </a:accent1>
      <a:accent2>
        <a:srgbClr val="3D3D3D"/>
      </a:accent2>
      <a:accent3>
        <a:srgbClr val="F5F5ED"/>
      </a:accent3>
      <a:accent4>
        <a:srgbClr val="FFEB00"/>
      </a:accent4>
      <a:accent5>
        <a:srgbClr val="3D3D3D"/>
      </a:accent5>
      <a:accent6>
        <a:srgbClr val="F5F5ED"/>
      </a:accent6>
      <a:hlink>
        <a:srgbClr val="3D3D3D"/>
      </a:hlink>
      <a:folHlink>
        <a:srgbClr val="3D3D3D"/>
      </a:folHlink>
    </a:clrScheme>
    <a:fontScheme name="VlaamseOverheid_ABB">
      <a:majorFont>
        <a:latin typeface="FlandersArtSans-Medium"/>
        <a:ea typeface=""/>
        <a:cs typeface=""/>
      </a:majorFont>
      <a:minorFont>
        <a:latin typeface="FlandersArtSans-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Vlaamse overheid">
      <a:dk1>
        <a:sysClr val="windowText" lastClr="000000"/>
      </a:dk1>
      <a:lt1>
        <a:sysClr val="window" lastClr="FFFFFF"/>
      </a:lt1>
      <a:dk2>
        <a:srgbClr val="EEEEE7"/>
      </a:dk2>
      <a:lt2>
        <a:srgbClr val="FFFF00"/>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23E2519974C8498A732EC96E18C790" ma:contentTypeVersion="14" ma:contentTypeDescription="Een nieuw document maken." ma:contentTypeScope="" ma:versionID="d72a23e821c5841b50b8cebb3ce6dac8">
  <xsd:schema xmlns:xsd="http://www.w3.org/2001/XMLSchema" xmlns:xs="http://www.w3.org/2001/XMLSchema" xmlns:p="http://schemas.microsoft.com/office/2006/metadata/properties" xmlns:ns3="acd6c2f6-c2aa-4a9c-9ba0-8c2abf312150" xmlns:ns4="41ec812c-17ae-4437-ac3d-ee9bafe9e05b" targetNamespace="http://schemas.microsoft.com/office/2006/metadata/properties" ma:root="true" ma:fieldsID="02a3cf98226adb908d892a5c2da7342b" ns3:_="" ns4:_="">
    <xsd:import namespace="acd6c2f6-c2aa-4a9c-9ba0-8c2abf312150"/>
    <xsd:import namespace="41ec812c-17ae-4437-ac3d-ee9bafe9e05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d6c2f6-c2aa-4a9c-9ba0-8c2abf312150"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ec812c-17ae-4437-ac3d-ee9bafe9e05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96F9F4-91DE-45B2-A162-05D63C63AB5A}">
  <ds:schemaRefs>
    <ds:schemaRef ds:uri="http://schemas.microsoft.com/sharepoint/v3/contenttype/forms"/>
  </ds:schemaRefs>
</ds:datastoreItem>
</file>

<file path=customXml/itemProps2.xml><?xml version="1.0" encoding="utf-8"?>
<ds:datastoreItem xmlns:ds="http://schemas.openxmlformats.org/officeDocument/2006/customXml" ds:itemID="{0742B0D6-A674-4550-8755-6848012C38C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41ec812c-17ae-4437-ac3d-ee9bafe9e05b"/>
    <ds:schemaRef ds:uri="http://schemas.microsoft.com/office/infopath/2007/PartnerControls"/>
    <ds:schemaRef ds:uri="http://purl.org/dc/elements/1.1/"/>
    <ds:schemaRef ds:uri="acd6c2f6-c2aa-4a9c-9ba0-8c2abf312150"/>
    <ds:schemaRef ds:uri="http://www.w3.org/XML/1998/namespace"/>
    <ds:schemaRef ds:uri="http://purl.org/dc/dcmitype/"/>
  </ds:schemaRefs>
</ds:datastoreItem>
</file>

<file path=customXml/itemProps3.xml><?xml version="1.0" encoding="utf-8"?>
<ds:datastoreItem xmlns:ds="http://schemas.openxmlformats.org/officeDocument/2006/customXml" ds:itemID="{4FF04DAC-51ED-4073-BECD-65F3CA9C3E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d6c2f6-c2aa-4a9c-9ba0-8c2abf312150"/>
    <ds:schemaRef ds:uri="41ec812c-17ae-4437-ac3d-ee9bafe9e0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3286</TotalTime>
  <Words>1064</Words>
  <Application>Microsoft Office PowerPoint</Application>
  <PresentationFormat>Breedbeeld</PresentationFormat>
  <Paragraphs>170</Paragraphs>
  <Slides>13</Slides>
  <Notes>12</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13</vt:i4>
      </vt:variant>
    </vt:vector>
  </HeadingPairs>
  <TitlesOfParts>
    <vt:vector size="23" baseType="lpstr">
      <vt:lpstr>Aptos</vt:lpstr>
      <vt:lpstr>Arial</vt:lpstr>
      <vt:lpstr>Calibri</vt:lpstr>
      <vt:lpstr>Flanders Art Sans</vt:lpstr>
      <vt:lpstr>FlandersArtSans-Bold</vt:lpstr>
      <vt:lpstr>FlandersArtSans-Medium</vt:lpstr>
      <vt:lpstr>FlandersArtSans-Regular</vt:lpstr>
      <vt:lpstr>Wingdings</vt:lpstr>
      <vt:lpstr>Kantoorthema</vt:lpstr>
      <vt:lpstr>Aangepast ontwerp</vt:lpstr>
      <vt:lpstr>                          Energetische maatregelen en BBC  Enkele basisbegrippen uit BBC</vt:lpstr>
      <vt:lpstr> </vt:lpstr>
      <vt:lpstr>Maatschappelijke context</vt:lpstr>
      <vt:lpstr>Financiële context</vt:lpstr>
      <vt:lpstr>Beleids- en beheerscyclus (BBC)</vt:lpstr>
      <vt:lpstr>Beleids- en beheerscyclus (BBC)</vt:lpstr>
      <vt:lpstr>Tijdlijn en proces meerjarenplanning</vt:lpstr>
      <vt:lpstr>Enkele basisbegrippen uit BBC</vt:lpstr>
      <vt:lpstr>Enkele basisbegrippen uit BBC</vt:lpstr>
      <vt:lpstr>Eerste norm financieel evenwicht</vt:lpstr>
      <vt:lpstr>Tweede norm financieel evenwicht</vt:lpstr>
      <vt:lpstr>Rapportering over uitgevoerde beleid</vt:lpstr>
      <vt:lpstr>Meer informatie over BBC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Overlegforum BBC  Brussel, 23 juni 2022</dc:title>
  <dc:creator>Mertens Geert BZ</dc:creator>
  <cp:lastModifiedBy>Tratsaert Francis</cp:lastModifiedBy>
  <cp:revision>28</cp:revision>
  <dcterms:created xsi:type="dcterms:W3CDTF">2022-06-17T08:34:01Z</dcterms:created>
  <dcterms:modified xsi:type="dcterms:W3CDTF">2024-07-01T12:55:37Z</dcterms:modified>
</cp:coreProperties>
</file>