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4"/>
    <p:sldMasterId id="2147483702" r:id="rId5"/>
    <p:sldMasterId id="2147483660" r:id="rId6"/>
    <p:sldMasterId id="2147483672" r:id="rId7"/>
    <p:sldMasterId id="2147483707" r:id="rId8"/>
    <p:sldMasterId id="2147483726" r:id="rId9"/>
  </p:sldMasterIdLst>
  <p:notesMasterIdLst>
    <p:notesMasterId r:id="rId44"/>
  </p:notesMasterIdLst>
  <p:handoutMasterIdLst>
    <p:handoutMasterId r:id="rId45"/>
  </p:handoutMasterIdLst>
  <p:sldIdLst>
    <p:sldId id="257" r:id="rId10"/>
    <p:sldId id="308" r:id="rId11"/>
    <p:sldId id="328" r:id="rId12"/>
    <p:sldId id="309" r:id="rId13"/>
    <p:sldId id="310" r:id="rId14"/>
    <p:sldId id="311" r:id="rId15"/>
    <p:sldId id="312" r:id="rId16"/>
    <p:sldId id="313" r:id="rId17"/>
    <p:sldId id="315" r:id="rId18"/>
    <p:sldId id="324" r:id="rId19"/>
    <p:sldId id="325" r:id="rId20"/>
    <p:sldId id="332" r:id="rId21"/>
    <p:sldId id="329" r:id="rId22"/>
    <p:sldId id="334" r:id="rId23"/>
    <p:sldId id="330" r:id="rId24"/>
    <p:sldId id="333" r:id="rId25"/>
    <p:sldId id="336" r:id="rId26"/>
    <p:sldId id="335" r:id="rId27"/>
    <p:sldId id="318" r:id="rId28"/>
    <p:sldId id="326" r:id="rId29"/>
    <p:sldId id="316" r:id="rId30"/>
    <p:sldId id="319" r:id="rId31"/>
    <p:sldId id="320" r:id="rId32"/>
    <p:sldId id="337" r:id="rId33"/>
    <p:sldId id="338" r:id="rId34"/>
    <p:sldId id="344" r:id="rId35"/>
    <p:sldId id="331" r:id="rId36"/>
    <p:sldId id="339" r:id="rId37"/>
    <p:sldId id="340" r:id="rId38"/>
    <p:sldId id="341" r:id="rId39"/>
    <p:sldId id="342" r:id="rId40"/>
    <p:sldId id="343" r:id="rId41"/>
    <p:sldId id="321" r:id="rId42"/>
    <p:sldId id="323" r:id="rId4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64B"/>
    <a:srgbClr val="006FE8"/>
    <a:srgbClr val="006CE1"/>
    <a:srgbClr val="E8E6E6"/>
    <a:srgbClr val="02B5FF"/>
    <a:srgbClr val="989898"/>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199352-3782-4F7E-902B-859EB793DB6F}" v="155" dt="2024-06-28T15:04:37.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062" autoAdjust="0"/>
  </p:normalViewPr>
  <p:slideViewPr>
    <p:cSldViewPr snapToGrid="0" snapToObjects="1" showGuides="1">
      <p:cViewPr varScale="1">
        <p:scale>
          <a:sx n="80" d="100"/>
          <a:sy n="80" d="100"/>
        </p:scale>
        <p:origin x="1794"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04" d="100"/>
          <a:sy n="104" d="100"/>
        </p:scale>
        <p:origin x="2680"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js Halewyck" userId="3d00cfc1-1d94-4c40-aed9-0df344dde82f" providerId="ADAL" clId="{CB199352-3782-4F7E-902B-859EB793DB6F}"/>
    <pc:docChg chg="undo redo custSel addSld delSld modSld sldOrd modMainMaster">
      <pc:chgData name="Thijs Halewyck" userId="3d00cfc1-1d94-4c40-aed9-0df344dde82f" providerId="ADAL" clId="{CB199352-3782-4F7E-902B-859EB793DB6F}" dt="2024-06-28T15:04:37.173" v="13944"/>
      <pc:docMkLst>
        <pc:docMk/>
      </pc:docMkLst>
      <pc:sldChg chg="delSp modSp add del mod ord delAnim">
        <pc:chgData name="Thijs Halewyck" userId="3d00cfc1-1d94-4c40-aed9-0df344dde82f" providerId="ADAL" clId="{CB199352-3782-4F7E-902B-859EB793DB6F}" dt="2024-06-14T08:28:19.255" v="13872" actId="47"/>
        <pc:sldMkLst>
          <pc:docMk/>
          <pc:sldMk cId="4049635678" sldId="256"/>
        </pc:sldMkLst>
        <pc:picChg chg="del mod">
          <ac:chgData name="Thijs Halewyck" userId="3d00cfc1-1d94-4c40-aed9-0df344dde82f" providerId="ADAL" clId="{CB199352-3782-4F7E-902B-859EB793DB6F}" dt="2024-06-14T07:14:40.571" v="13816" actId="478"/>
          <ac:picMkLst>
            <pc:docMk/>
            <pc:sldMk cId="4049635678" sldId="256"/>
            <ac:picMk id="7" creationId="{3A31E176-A13D-AABD-0FD4-44168943FCBE}"/>
          </ac:picMkLst>
        </pc:picChg>
      </pc:sldChg>
      <pc:sldChg chg="modSp del mod ord">
        <pc:chgData name="Thijs Halewyck" userId="3d00cfc1-1d94-4c40-aed9-0df344dde82f" providerId="ADAL" clId="{CB199352-3782-4F7E-902B-859EB793DB6F}" dt="2024-06-13T13:04:28.420" v="4648" actId="47"/>
        <pc:sldMkLst>
          <pc:docMk/>
          <pc:sldMk cId="467403216" sldId="307"/>
        </pc:sldMkLst>
        <pc:spChg chg="mod">
          <ac:chgData name="Thijs Halewyck" userId="3d00cfc1-1d94-4c40-aed9-0df344dde82f" providerId="ADAL" clId="{CB199352-3782-4F7E-902B-859EB793DB6F}" dt="2024-06-12T13:37:30.857" v="252" actId="14100"/>
          <ac:spMkLst>
            <pc:docMk/>
            <pc:sldMk cId="467403216" sldId="307"/>
            <ac:spMk id="2" creationId="{5DE6C9C6-8EF0-2045-89F6-4BC954A4CF2F}"/>
          </ac:spMkLst>
        </pc:spChg>
        <pc:spChg chg="mod">
          <ac:chgData name="Thijs Halewyck" userId="3d00cfc1-1d94-4c40-aed9-0df344dde82f" providerId="ADAL" clId="{CB199352-3782-4F7E-902B-859EB793DB6F}" dt="2024-06-12T13:37:27.511" v="251" actId="1076"/>
          <ac:spMkLst>
            <pc:docMk/>
            <pc:sldMk cId="467403216" sldId="307"/>
            <ac:spMk id="3" creationId="{C295B1A3-B634-964D-85BE-58A0F801B9D4}"/>
          </ac:spMkLst>
        </pc:spChg>
      </pc:sldChg>
      <pc:sldChg chg="modSp mod">
        <pc:chgData name="Thijs Halewyck" userId="3d00cfc1-1d94-4c40-aed9-0df344dde82f" providerId="ADAL" clId="{CB199352-3782-4F7E-902B-859EB793DB6F}" dt="2024-06-13T17:18:41.848" v="5312" actId="20577"/>
        <pc:sldMkLst>
          <pc:docMk/>
          <pc:sldMk cId="1834627681" sldId="308"/>
        </pc:sldMkLst>
        <pc:spChg chg="mod">
          <ac:chgData name="Thijs Halewyck" userId="3d00cfc1-1d94-4c40-aed9-0df344dde82f" providerId="ADAL" clId="{CB199352-3782-4F7E-902B-859EB793DB6F}" dt="2024-06-12T13:26:07.582" v="5" actId="20577"/>
          <ac:spMkLst>
            <pc:docMk/>
            <pc:sldMk cId="1834627681" sldId="308"/>
            <ac:spMk id="2" creationId="{C692BD0B-E25D-4B7B-93A2-C16277942E1F}"/>
          </ac:spMkLst>
        </pc:spChg>
        <pc:spChg chg="mod">
          <ac:chgData name="Thijs Halewyck" userId="3d00cfc1-1d94-4c40-aed9-0df344dde82f" providerId="ADAL" clId="{CB199352-3782-4F7E-902B-859EB793DB6F}" dt="2024-06-13T17:18:41.848" v="5312" actId="20577"/>
          <ac:spMkLst>
            <pc:docMk/>
            <pc:sldMk cId="1834627681" sldId="308"/>
            <ac:spMk id="3" creationId="{44CCF2CB-2A24-4D90-A0D0-831769F22A7F}"/>
          </ac:spMkLst>
        </pc:spChg>
      </pc:sldChg>
      <pc:sldChg chg="addSp delSp modSp new mod modNotesTx">
        <pc:chgData name="Thijs Halewyck" userId="3d00cfc1-1d94-4c40-aed9-0df344dde82f" providerId="ADAL" clId="{CB199352-3782-4F7E-902B-859EB793DB6F}" dt="2024-06-12T15:09:51.364" v="2193" actId="1076"/>
        <pc:sldMkLst>
          <pc:docMk/>
          <pc:sldMk cId="2473788807" sldId="309"/>
        </pc:sldMkLst>
        <pc:spChg chg="add del mod">
          <ac:chgData name="Thijs Halewyck" userId="3d00cfc1-1d94-4c40-aed9-0df344dde82f" providerId="ADAL" clId="{CB199352-3782-4F7E-902B-859EB793DB6F}" dt="2024-06-12T15:09:31.884" v="2176" actId="478"/>
          <ac:spMkLst>
            <pc:docMk/>
            <pc:sldMk cId="2473788807" sldId="309"/>
            <ac:spMk id="2" creationId="{05D28FEF-36B6-D8F2-4DDB-34D75F3B334C}"/>
          </ac:spMkLst>
        </pc:spChg>
        <pc:spChg chg="del">
          <ac:chgData name="Thijs Halewyck" userId="3d00cfc1-1d94-4c40-aed9-0df344dde82f" providerId="ADAL" clId="{CB199352-3782-4F7E-902B-859EB793DB6F}" dt="2024-06-12T14:27:59.503" v="451" actId="478"/>
          <ac:spMkLst>
            <pc:docMk/>
            <pc:sldMk cId="2473788807" sldId="309"/>
            <ac:spMk id="3" creationId="{5A77FCBB-F0A2-59F6-564E-0DBFBC9F49B8}"/>
          </ac:spMkLst>
        </pc:spChg>
        <pc:spChg chg="add del mod">
          <ac:chgData name="Thijs Halewyck" userId="3d00cfc1-1d94-4c40-aed9-0df344dde82f" providerId="ADAL" clId="{CB199352-3782-4F7E-902B-859EB793DB6F}" dt="2024-06-12T15:09:47.891" v="2192" actId="478"/>
          <ac:spMkLst>
            <pc:docMk/>
            <pc:sldMk cId="2473788807" sldId="309"/>
            <ac:spMk id="5" creationId="{8BF86018-A870-ED74-0E44-930BB6A9C0EE}"/>
          </ac:spMkLst>
        </pc:spChg>
        <pc:spChg chg="add mod">
          <ac:chgData name="Thijs Halewyck" userId="3d00cfc1-1d94-4c40-aed9-0df344dde82f" providerId="ADAL" clId="{CB199352-3782-4F7E-902B-859EB793DB6F}" dt="2024-06-12T15:09:51.364" v="2193" actId="1076"/>
          <ac:spMkLst>
            <pc:docMk/>
            <pc:sldMk cId="2473788807" sldId="309"/>
            <ac:spMk id="6" creationId="{AFB81634-8230-C88A-E675-70C1BD6C99FB}"/>
          </ac:spMkLst>
        </pc:spChg>
        <pc:spChg chg="add mod">
          <ac:chgData name="Thijs Halewyck" userId="3d00cfc1-1d94-4c40-aed9-0df344dde82f" providerId="ADAL" clId="{CB199352-3782-4F7E-902B-859EB793DB6F}" dt="2024-06-12T14:28:09.527" v="453"/>
          <ac:spMkLst>
            <pc:docMk/>
            <pc:sldMk cId="2473788807" sldId="309"/>
            <ac:spMk id="7" creationId="{497D3573-4D48-99C8-0F2E-F11D02F82A54}"/>
          </ac:spMkLst>
        </pc:spChg>
        <pc:spChg chg="add mod">
          <ac:chgData name="Thijs Halewyck" userId="3d00cfc1-1d94-4c40-aed9-0df344dde82f" providerId="ADAL" clId="{CB199352-3782-4F7E-902B-859EB793DB6F}" dt="2024-06-12T14:28:09.527" v="453"/>
          <ac:spMkLst>
            <pc:docMk/>
            <pc:sldMk cId="2473788807" sldId="309"/>
            <ac:spMk id="8" creationId="{0AC5FF6B-AB40-CCF2-6B0A-B7F58C1A9527}"/>
          </ac:spMkLst>
        </pc:spChg>
        <pc:spChg chg="add mod">
          <ac:chgData name="Thijs Halewyck" userId="3d00cfc1-1d94-4c40-aed9-0df344dde82f" providerId="ADAL" clId="{CB199352-3782-4F7E-902B-859EB793DB6F}" dt="2024-06-12T14:28:09.527" v="453"/>
          <ac:spMkLst>
            <pc:docMk/>
            <pc:sldMk cId="2473788807" sldId="309"/>
            <ac:spMk id="9" creationId="{716C1883-D6E9-E52E-9AA5-7A70C62BB144}"/>
          </ac:spMkLst>
        </pc:spChg>
        <pc:spChg chg="add mod">
          <ac:chgData name="Thijs Halewyck" userId="3d00cfc1-1d94-4c40-aed9-0df344dde82f" providerId="ADAL" clId="{CB199352-3782-4F7E-902B-859EB793DB6F}" dt="2024-06-12T14:28:09.527" v="453"/>
          <ac:spMkLst>
            <pc:docMk/>
            <pc:sldMk cId="2473788807" sldId="309"/>
            <ac:spMk id="10" creationId="{8699179F-AF06-3444-6B4C-3BA425EEBCAE}"/>
          </ac:spMkLst>
        </pc:spChg>
        <pc:spChg chg="add mod">
          <ac:chgData name="Thijs Halewyck" userId="3d00cfc1-1d94-4c40-aed9-0df344dde82f" providerId="ADAL" clId="{CB199352-3782-4F7E-902B-859EB793DB6F}" dt="2024-06-12T14:28:09.527" v="453"/>
          <ac:spMkLst>
            <pc:docMk/>
            <pc:sldMk cId="2473788807" sldId="309"/>
            <ac:spMk id="11" creationId="{40FECE10-7C50-4BD0-0341-B30E20D27FB9}"/>
          </ac:spMkLst>
        </pc:spChg>
        <pc:spChg chg="mod">
          <ac:chgData name="Thijs Halewyck" userId="3d00cfc1-1d94-4c40-aed9-0df344dde82f" providerId="ADAL" clId="{CB199352-3782-4F7E-902B-859EB793DB6F}" dt="2024-06-12T14:28:09.527" v="453"/>
          <ac:spMkLst>
            <pc:docMk/>
            <pc:sldMk cId="2473788807" sldId="309"/>
            <ac:spMk id="14" creationId="{9131E878-B97A-B47C-F2F1-18A350AF8745}"/>
          </ac:spMkLst>
        </pc:spChg>
        <pc:spChg chg="add mod">
          <ac:chgData name="Thijs Halewyck" userId="3d00cfc1-1d94-4c40-aed9-0df344dde82f" providerId="ADAL" clId="{CB199352-3782-4F7E-902B-859EB793DB6F}" dt="2024-06-12T14:28:09.527" v="453"/>
          <ac:spMkLst>
            <pc:docMk/>
            <pc:sldMk cId="2473788807" sldId="309"/>
            <ac:spMk id="16" creationId="{1822DB59-0DB2-F904-1EAE-28B556CB9799}"/>
          </ac:spMkLst>
        </pc:spChg>
        <pc:spChg chg="add del mod">
          <ac:chgData name="Thijs Halewyck" userId="3d00cfc1-1d94-4c40-aed9-0df344dde82f" providerId="ADAL" clId="{CB199352-3782-4F7E-902B-859EB793DB6F}" dt="2024-06-12T15:09:32.641" v="2177" actId="478"/>
          <ac:spMkLst>
            <pc:docMk/>
            <pc:sldMk cId="2473788807" sldId="309"/>
            <ac:spMk id="20" creationId="{B0807308-6D04-985A-23AB-BE2F9BD68CBE}"/>
          </ac:spMkLst>
        </pc:spChg>
        <pc:spChg chg="add mod">
          <ac:chgData name="Thijs Halewyck" userId="3d00cfc1-1d94-4c40-aed9-0df344dde82f" providerId="ADAL" clId="{CB199352-3782-4F7E-902B-859EB793DB6F}" dt="2024-06-12T15:09:41.865" v="2191" actId="20577"/>
          <ac:spMkLst>
            <pc:docMk/>
            <pc:sldMk cId="2473788807" sldId="309"/>
            <ac:spMk id="21" creationId="{A4CD7352-F0CF-75A8-BB90-9975F16F7E2F}"/>
          </ac:spMkLst>
        </pc:spChg>
        <pc:grpChg chg="add mod">
          <ac:chgData name="Thijs Halewyck" userId="3d00cfc1-1d94-4c40-aed9-0df344dde82f" providerId="ADAL" clId="{CB199352-3782-4F7E-902B-859EB793DB6F}" dt="2024-06-12T14:28:09.527" v="453"/>
          <ac:grpSpMkLst>
            <pc:docMk/>
            <pc:sldMk cId="2473788807" sldId="309"/>
            <ac:grpSpMk id="13" creationId="{5D526638-B79D-4E6F-CB0A-A65F7525EE78}"/>
          </ac:grpSpMkLst>
        </pc:grpChg>
        <pc:picChg chg="add">
          <ac:chgData name="Thijs Halewyck" userId="3d00cfc1-1d94-4c40-aed9-0df344dde82f" providerId="ADAL" clId="{CB199352-3782-4F7E-902B-859EB793DB6F}" dt="2024-06-12T14:28:05.623" v="452"/>
          <ac:picMkLst>
            <pc:docMk/>
            <pc:sldMk cId="2473788807" sldId="309"/>
            <ac:picMk id="4" creationId="{8AAB545E-3C5D-C09C-4939-C8CAB4C9977C}"/>
          </ac:picMkLst>
        </pc:picChg>
        <pc:picChg chg="add mod">
          <ac:chgData name="Thijs Halewyck" userId="3d00cfc1-1d94-4c40-aed9-0df344dde82f" providerId="ADAL" clId="{CB199352-3782-4F7E-902B-859EB793DB6F}" dt="2024-06-12T14:28:09.527" v="453"/>
          <ac:picMkLst>
            <pc:docMk/>
            <pc:sldMk cId="2473788807" sldId="309"/>
            <ac:picMk id="12" creationId="{36D9B71F-F769-62B4-81E6-74A8D3ED2F6A}"/>
          </ac:picMkLst>
        </pc:picChg>
        <pc:picChg chg="mod">
          <ac:chgData name="Thijs Halewyck" userId="3d00cfc1-1d94-4c40-aed9-0df344dde82f" providerId="ADAL" clId="{CB199352-3782-4F7E-902B-859EB793DB6F}" dt="2024-06-12T14:28:09.527" v="453"/>
          <ac:picMkLst>
            <pc:docMk/>
            <pc:sldMk cId="2473788807" sldId="309"/>
            <ac:picMk id="15" creationId="{2F0DD77F-F5C7-E363-E4A5-3A60FD7450FA}"/>
          </ac:picMkLst>
        </pc:picChg>
        <pc:picChg chg="add mod">
          <ac:chgData name="Thijs Halewyck" userId="3d00cfc1-1d94-4c40-aed9-0df344dde82f" providerId="ADAL" clId="{CB199352-3782-4F7E-902B-859EB793DB6F}" dt="2024-06-12T14:28:09.527" v="453"/>
          <ac:picMkLst>
            <pc:docMk/>
            <pc:sldMk cId="2473788807" sldId="309"/>
            <ac:picMk id="17" creationId="{7A4F084D-1616-F200-E781-F51F375A510A}"/>
          </ac:picMkLst>
        </pc:picChg>
        <pc:picChg chg="add mod">
          <ac:chgData name="Thijs Halewyck" userId="3d00cfc1-1d94-4c40-aed9-0df344dde82f" providerId="ADAL" clId="{CB199352-3782-4F7E-902B-859EB793DB6F}" dt="2024-06-12T15:09:25.805" v="2170" actId="1076"/>
          <ac:picMkLst>
            <pc:docMk/>
            <pc:sldMk cId="2473788807" sldId="309"/>
            <ac:picMk id="18" creationId="{2DFDBB2C-0518-9B1A-DE75-E128ADBCF960}"/>
          </ac:picMkLst>
        </pc:picChg>
      </pc:sldChg>
      <pc:sldChg chg="addSp delSp modSp new mod">
        <pc:chgData name="Thijs Halewyck" userId="3d00cfc1-1d94-4c40-aed9-0df344dde82f" providerId="ADAL" clId="{CB199352-3782-4F7E-902B-859EB793DB6F}" dt="2024-06-12T14:39:44.877" v="648" actId="1076"/>
        <pc:sldMkLst>
          <pc:docMk/>
          <pc:sldMk cId="204473710" sldId="310"/>
        </pc:sldMkLst>
        <pc:spChg chg="add del mod">
          <ac:chgData name="Thijs Halewyck" userId="3d00cfc1-1d94-4c40-aed9-0df344dde82f" providerId="ADAL" clId="{CB199352-3782-4F7E-902B-859EB793DB6F}" dt="2024-06-12T14:39:24.224" v="643"/>
          <ac:spMkLst>
            <pc:docMk/>
            <pc:sldMk cId="204473710" sldId="310"/>
            <ac:spMk id="2" creationId="{35EC3A0F-16E3-3064-2370-5441F45BEE71}"/>
          </ac:spMkLst>
        </pc:spChg>
        <pc:spChg chg="del">
          <ac:chgData name="Thijs Halewyck" userId="3d00cfc1-1d94-4c40-aed9-0df344dde82f" providerId="ADAL" clId="{CB199352-3782-4F7E-902B-859EB793DB6F}" dt="2024-06-12T14:39:13.464" v="640" actId="478"/>
          <ac:spMkLst>
            <pc:docMk/>
            <pc:sldMk cId="204473710" sldId="310"/>
            <ac:spMk id="3" creationId="{AF0F2625-0BF6-511E-FD53-AFC4710F501B}"/>
          </ac:spMkLst>
        </pc:spChg>
        <pc:spChg chg="add del mod">
          <ac:chgData name="Thijs Halewyck" userId="3d00cfc1-1d94-4c40-aed9-0df344dde82f" providerId="ADAL" clId="{CB199352-3782-4F7E-902B-859EB793DB6F}" dt="2024-06-12T14:39:27.026" v="644" actId="478"/>
          <ac:spMkLst>
            <pc:docMk/>
            <pc:sldMk cId="204473710" sldId="310"/>
            <ac:spMk id="4" creationId="{65C0DBBC-B4EC-99B2-C1B0-C22E16C8B705}"/>
          </ac:spMkLst>
        </pc:spChg>
        <pc:spChg chg="add mod">
          <ac:chgData name="Thijs Halewyck" userId="3d00cfc1-1d94-4c40-aed9-0df344dde82f" providerId="ADAL" clId="{CB199352-3782-4F7E-902B-859EB793DB6F}" dt="2024-06-12T14:39:34.301" v="645" actId="1076"/>
          <ac:spMkLst>
            <pc:docMk/>
            <pc:sldMk cId="204473710" sldId="310"/>
            <ac:spMk id="5" creationId="{7C404ED4-36C4-50A7-AC55-3558D5381D0A}"/>
          </ac:spMkLst>
        </pc:spChg>
        <pc:spChg chg="mod">
          <ac:chgData name="Thijs Halewyck" userId="3d00cfc1-1d94-4c40-aed9-0df344dde82f" providerId="ADAL" clId="{CB199352-3782-4F7E-902B-859EB793DB6F}" dt="2024-06-12T14:39:11.291" v="639"/>
          <ac:spMkLst>
            <pc:docMk/>
            <pc:sldMk cId="204473710" sldId="310"/>
            <ac:spMk id="8" creationId="{CD0CE3CD-6EE8-898F-EA43-8CE156E16A42}"/>
          </ac:spMkLst>
        </pc:spChg>
        <pc:spChg chg="mod">
          <ac:chgData name="Thijs Halewyck" userId="3d00cfc1-1d94-4c40-aed9-0df344dde82f" providerId="ADAL" clId="{CB199352-3782-4F7E-902B-859EB793DB6F}" dt="2024-06-12T14:39:11.291" v="639"/>
          <ac:spMkLst>
            <pc:docMk/>
            <pc:sldMk cId="204473710" sldId="310"/>
            <ac:spMk id="9" creationId="{A1C66796-D94E-F57C-C0EB-9883EF571DF3}"/>
          </ac:spMkLst>
        </pc:spChg>
        <pc:grpChg chg="add mod">
          <ac:chgData name="Thijs Halewyck" userId="3d00cfc1-1d94-4c40-aed9-0df344dde82f" providerId="ADAL" clId="{CB199352-3782-4F7E-902B-859EB793DB6F}" dt="2024-06-12T14:39:41.678" v="647" actId="1076"/>
          <ac:grpSpMkLst>
            <pc:docMk/>
            <pc:sldMk cId="204473710" sldId="310"/>
            <ac:grpSpMk id="7" creationId="{0DA585F4-EDFE-0316-27B7-C313B303254A}"/>
          </ac:grpSpMkLst>
        </pc:grpChg>
        <pc:picChg chg="add mod">
          <ac:chgData name="Thijs Halewyck" userId="3d00cfc1-1d94-4c40-aed9-0df344dde82f" providerId="ADAL" clId="{CB199352-3782-4F7E-902B-859EB793DB6F}" dt="2024-06-12T14:39:44.877" v="648" actId="1076"/>
          <ac:picMkLst>
            <pc:docMk/>
            <pc:sldMk cId="204473710" sldId="310"/>
            <ac:picMk id="6" creationId="{A9E7C9B7-5AA0-B0BA-7E1D-54D8824024D0}"/>
          </ac:picMkLst>
        </pc:picChg>
        <pc:picChg chg="add mod">
          <ac:chgData name="Thijs Halewyck" userId="3d00cfc1-1d94-4c40-aed9-0df344dde82f" providerId="ADAL" clId="{CB199352-3782-4F7E-902B-859EB793DB6F}" dt="2024-06-12T14:39:41.678" v="647" actId="1076"/>
          <ac:picMkLst>
            <pc:docMk/>
            <pc:sldMk cId="204473710" sldId="310"/>
            <ac:picMk id="10" creationId="{F2579B68-0200-CE7C-942B-C54D98EA4B94}"/>
          </ac:picMkLst>
        </pc:picChg>
      </pc:sldChg>
      <pc:sldChg chg="addSp delSp modSp new mod">
        <pc:chgData name="Thijs Halewyck" userId="3d00cfc1-1d94-4c40-aed9-0df344dde82f" providerId="ADAL" clId="{CB199352-3782-4F7E-902B-859EB793DB6F}" dt="2024-06-12T14:43:45.815" v="706" actId="20577"/>
        <pc:sldMkLst>
          <pc:docMk/>
          <pc:sldMk cId="3662929814" sldId="311"/>
        </pc:sldMkLst>
        <pc:spChg chg="mod">
          <ac:chgData name="Thijs Halewyck" userId="3d00cfc1-1d94-4c40-aed9-0df344dde82f" providerId="ADAL" clId="{CB199352-3782-4F7E-902B-859EB793DB6F}" dt="2024-06-12T14:43:26.941" v="653"/>
          <ac:spMkLst>
            <pc:docMk/>
            <pc:sldMk cId="3662929814" sldId="311"/>
            <ac:spMk id="2" creationId="{AD843577-72F1-F278-6865-A3D4698D866F}"/>
          </ac:spMkLst>
        </pc:spChg>
        <pc:spChg chg="del">
          <ac:chgData name="Thijs Halewyck" userId="3d00cfc1-1d94-4c40-aed9-0df344dde82f" providerId="ADAL" clId="{CB199352-3782-4F7E-902B-859EB793DB6F}" dt="2024-06-12T14:43:23.076" v="651" actId="478"/>
          <ac:spMkLst>
            <pc:docMk/>
            <pc:sldMk cId="3662929814" sldId="311"/>
            <ac:spMk id="3" creationId="{4AB5FB37-1040-6D60-5698-76BFD2EDEF25}"/>
          </ac:spMkLst>
        </pc:spChg>
        <pc:spChg chg="add mod">
          <ac:chgData name="Thijs Halewyck" userId="3d00cfc1-1d94-4c40-aed9-0df344dde82f" providerId="ADAL" clId="{CB199352-3782-4F7E-902B-859EB793DB6F}" dt="2024-06-12T14:43:20.667" v="650"/>
          <ac:spMkLst>
            <pc:docMk/>
            <pc:sldMk cId="3662929814" sldId="311"/>
            <ac:spMk id="4" creationId="{94066D8A-07DA-C876-60D1-1720F659A2DB}"/>
          </ac:spMkLst>
        </pc:spChg>
        <pc:spChg chg="add del mod">
          <ac:chgData name="Thijs Halewyck" userId="3d00cfc1-1d94-4c40-aed9-0df344dde82f" providerId="ADAL" clId="{CB199352-3782-4F7E-902B-859EB793DB6F}" dt="2024-06-12T14:43:30.864" v="655"/>
          <ac:spMkLst>
            <pc:docMk/>
            <pc:sldMk cId="3662929814" sldId="311"/>
            <ac:spMk id="5" creationId="{C8CC83F0-9AFB-5C1A-44BF-94B3D0E5AD3A}"/>
          </ac:spMkLst>
        </pc:spChg>
        <pc:spChg chg="add mod">
          <ac:chgData name="Thijs Halewyck" userId="3d00cfc1-1d94-4c40-aed9-0df344dde82f" providerId="ADAL" clId="{CB199352-3782-4F7E-902B-859EB793DB6F}" dt="2024-06-12T14:43:45.815" v="706" actId="20577"/>
          <ac:spMkLst>
            <pc:docMk/>
            <pc:sldMk cId="3662929814" sldId="311"/>
            <ac:spMk id="6" creationId="{72DBD75D-F897-9F4C-164C-817033405F2C}"/>
          </ac:spMkLst>
        </pc:spChg>
        <pc:spChg chg="add mod">
          <ac:chgData name="Thijs Halewyck" userId="3d00cfc1-1d94-4c40-aed9-0df344dde82f" providerId="ADAL" clId="{CB199352-3782-4F7E-902B-859EB793DB6F}" dt="2024-06-12T14:43:20.667" v="650"/>
          <ac:spMkLst>
            <pc:docMk/>
            <pc:sldMk cId="3662929814" sldId="311"/>
            <ac:spMk id="7" creationId="{E3ED4006-3C4F-E14A-ECED-DF29298FF438}"/>
          </ac:spMkLst>
        </pc:spChg>
        <pc:spChg chg="add mod">
          <ac:chgData name="Thijs Halewyck" userId="3d00cfc1-1d94-4c40-aed9-0df344dde82f" providerId="ADAL" clId="{CB199352-3782-4F7E-902B-859EB793DB6F}" dt="2024-06-12T14:43:20.667" v="650"/>
          <ac:spMkLst>
            <pc:docMk/>
            <pc:sldMk cId="3662929814" sldId="311"/>
            <ac:spMk id="8" creationId="{D24D92D6-1476-99D5-314F-26B0300AEB22}"/>
          </ac:spMkLst>
        </pc:spChg>
        <pc:spChg chg="add mod">
          <ac:chgData name="Thijs Halewyck" userId="3d00cfc1-1d94-4c40-aed9-0df344dde82f" providerId="ADAL" clId="{CB199352-3782-4F7E-902B-859EB793DB6F}" dt="2024-06-12T14:43:20.667" v="650"/>
          <ac:spMkLst>
            <pc:docMk/>
            <pc:sldMk cId="3662929814" sldId="311"/>
            <ac:spMk id="9" creationId="{281D8F21-01B8-A7C8-EF62-EB8DE141B9AA}"/>
          </ac:spMkLst>
        </pc:spChg>
        <pc:spChg chg="add mod">
          <ac:chgData name="Thijs Halewyck" userId="3d00cfc1-1d94-4c40-aed9-0df344dde82f" providerId="ADAL" clId="{CB199352-3782-4F7E-902B-859EB793DB6F}" dt="2024-06-12T14:43:20.667" v="650"/>
          <ac:spMkLst>
            <pc:docMk/>
            <pc:sldMk cId="3662929814" sldId="311"/>
            <ac:spMk id="10" creationId="{AF1259F7-83C4-3F91-1E4C-62F4FEFDD4F5}"/>
          </ac:spMkLst>
        </pc:spChg>
        <pc:spChg chg="add mod">
          <ac:chgData name="Thijs Halewyck" userId="3d00cfc1-1d94-4c40-aed9-0df344dde82f" providerId="ADAL" clId="{CB199352-3782-4F7E-902B-859EB793DB6F}" dt="2024-06-12T14:43:20.667" v="650"/>
          <ac:spMkLst>
            <pc:docMk/>
            <pc:sldMk cId="3662929814" sldId="311"/>
            <ac:spMk id="11" creationId="{4363D621-78A5-42A0-06D6-A0FD0C23C69A}"/>
          </ac:spMkLst>
        </pc:spChg>
        <pc:spChg chg="add mod">
          <ac:chgData name="Thijs Halewyck" userId="3d00cfc1-1d94-4c40-aed9-0df344dde82f" providerId="ADAL" clId="{CB199352-3782-4F7E-902B-859EB793DB6F}" dt="2024-06-12T14:43:20.667" v="650"/>
          <ac:spMkLst>
            <pc:docMk/>
            <pc:sldMk cId="3662929814" sldId="311"/>
            <ac:spMk id="12" creationId="{42356127-D9BF-9895-22D3-F9EA83C2EAE9}"/>
          </ac:spMkLst>
        </pc:spChg>
        <pc:spChg chg="add mod">
          <ac:chgData name="Thijs Halewyck" userId="3d00cfc1-1d94-4c40-aed9-0df344dde82f" providerId="ADAL" clId="{CB199352-3782-4F7E-902B-859EB793DB6F}" dt="2024-06-12T14:43:20.667" v="650"/>
          <ac:spMkLst>
            <pc:docMk/>
            <pc:sldMk cId="3662929814" sldId="311"/>
            <ac:spMk id="15" creationId="{B45E9BE2-BF03-207C-4C37-1C38EA68533C}"/>
          </ac:spMkLst>
        </pc:spChg>
        <pc:spChg chg="add mod">
          <ac:chgData name="Thijs Halewyck" userId="3d00cfc1-1d94-4c40-aed9-0df344dde82f" providerId="ADAL" clId="{CB199352-3782-4F7E-902B-859EB793DB6F}" dt="2024-06-12T14:43:20.667" v="650"/>
          <ac:spMkLst>
            <pc:docMk/>
            <pc:sldMk cId="3662929814" sldId="311"/>
            <ac:spMk id="16" creationId="{F73BFC8D-230C-ABFE-A6DC-6EC014F17AFD}"/>
          </ac:spMkLst>
        </pc:spChg>
        <pc:spChg chg="add mod">
          <ac:chgData name="Thijs Halewyck" userId="3d00cfc1-1d94-4c40-aed9-0df344dde82f" providerId="ADAL" clId="{CB199352-3782-4F7E-902B-859EB793DB6F}" dt="2024-06-12T14:43:20.667" v="650"/>
          <ac:spMkLst>
            <pc:docMk/>
            <pc:sldMk cId="3662929814" sldId="311"/>
            <ac:spMk id="17" creationId="{96363AAF-BCF3-5790-5C37-D8297B3E6C0E}"/>
          </ac:spMkLst>
        </pc:spChg>
        <pc:picChg chg="add mod">
          <ac:chgData name="Thijs Halewyck" userId="3d00cfc1-1d94-4c40-aed9-0df344dde82f" providerId="ADAL" clId="{CB199352-3782-4F7E-902B-859EB793DB6F}" dt="2024-06-12T14:43:20.667" v="650"/>
          <ac:picMkLst>
            <pc:docMk/>
            <pc:sldMk cId="3662929814" sldId="311"/>
            <ac:picMk id="13" creationId="{D3081B38-0E45-9810-B478-1013D7F4C4AE}"/>
          </ac:picMkLst>
        </pc:picChg>
        <pc:picChg chg="add mod">
          <ac:chgData name="Thijs Halewyck" userId="3d00cfc1-1d94-4c40-aed9-0df344dde82f" providerId="ADAL" clId="{CB199352-3782-4F7E-902B-859EB793DB6F}" dt="2024-06-12T14:43:20.667" v="650"/>
          <ac:picMkLst>
            <pc:docMk/>
            <pc:sldMk cId="3662929814" sldId="311"/>
            <ac:picMk id="14" creationId="{4A504350-123C-ED4D-B1B7-FF626E44D5DB}"/>
          </ac:picMkLst>
        </pc:picChg>
        <pc:picChg chg="add mod">
          <ac:chgData name="Thijs Halewyck" userId="3d00cfc1-1d94-4c40-aed9-0df344dde82f" providerId="ADAL" clId="{CB199352-3782-4F7E-902B-859EB793DB6F}" dt="2024-06-12T14:43:20.667" v="650"/>
          <ac:picMkLst>
            <pc:docMk/>
            <pc:sldMk cId="3662929814" sldId="311"/>
            <ac:picMk id="18" creationId="{1ABCAF50-3008-76A7-0D86-CFD569AC47AF}"/>
          </ac:picMkLst>
        </pc:picChg>
      </pc:sldChg>
      <pc:sldChg chg="addSp delSp modSp add mod modNotesTx">
        <pc:chgData name="Thijs Halewyck" userId="3d00cfc1-1d94-4c40-aed9-0df344dde82f" providerId="ADAL" clId="{CB199352-3782-4F7E-902B-859EB793DB6F}" dt="2024-06-27T10:30:13.465" v="13926" actId="20577"/>
        <pc:sldMkLst>
          <pc:docMk/>
          <pc:sldMk cId="2655043734" sldId="312"/>
        </pc:sldMkLst>
        <pc:spChg chg="mod">
          <ac:chgData name="Thijs Halewyck" userId="3d00cfc1-1d94-4c40-aed9-0df344dde82f" providerId="ADAL" clId="{CB199352-3782-4F7E-902B-859EB793DB6F}" dt="2024-06-12T14:49:16.530" v="757" actId="20577"/>
          <ac:spMkLst>
            <pc:docMk/>
            <pc:sldMk cId="2655043734" sldId="312"/>
            <ac:spMk id="2" creationId="{AD843577-72F1-F278-6865-A3D4698D866F}"/>
          </ac:spMkLst>
        </pc:spChg>
        <pc:spChg chg="add mod ord">
          <ac:chgData name="Thijs Halewyck" userId="3d00cfc1-1d94-4c40-aed9-0df344dde82f" providerId="ADAL" clId="{CB199352-3782-4F7E-902B-859EB793DB6F}" dt="2024-06-12T14:44:37.611" v="711" actId="167"/>
          <ac:spMkLst>
            <pc:docMk/>
            <pc:sldMk cId="2655043734" sldId="312"/>
            <ac:spMk id="3" creationId="{31E27886-0510-6C36-DD3E-EF7D1E7A294F}"/>
          </ac:spMkLst>
        </pc:spChg>
        <pc:spChg chg="del">
          <ac:chgData name="Thijs Halewyck" userId="3d00cfc1-1d94-4c40-aed9-0df344dde82f" providerId="ADAL" clId="{CB199352-3782-4F7E-902B-859EB793DB6F}" dt="2024-06-12T14:44:09.547" v="708" actId="478"/>
          <ac:spMkLst>
            <pc:docMk/>
            <pc:sldMk cId="2655043734" sldId="312"/>
            <ac:spMk id="4" creationId="{94066D8A-07DA-C876-60D1-1720F659A2DB}"/>
          </ac:spMkLst>
        </pc:spChg>
        <pc:spChg chg="add mod ord">
          <ac:chgData name="Thijs Halewyck" userId="3d00cfc1-1d94-4c40-aed9-0df344dde82f" providerId="ADAL" clId="{CB199352-3782-4F7E-902B-859EB793DB6F}" dt="2024-06-12T14:44:37.887" v="712"/>
          <ac:spMkLst>
            <pc:docMk/>
            <pc:sldMk cId="2655043734" sldId="312"/>
            <ac:spMk id="5" creationId="{ED3E9E7E-D96C-DD96-166B-3ADA7B30BD4D}"/>
          </ac:spMkLst>
        </pc:spChg>
        <pc:spChg chg="del">
          <ac:chgData name="Thijs Halewyck" userId="3d00cfc1-1d94-4c40-aed9-0df344dde82f" providerId="ADAL" clId="{CB199352-3782-4F7E-902B-859EB793DB6F}" dt="2024-06-12T14:44:09.547" v="708" actId="478"/>
          <ac:spMkLst>
            <pc:docMk/>
            <pc:sldMk cId="2655043734" sldId="312"/>
            <ac:spMk id="6" creationId="{72DBD75D-F897-9F4C-164C-817033405F2C}"/>
          </ac:spMkLst>
        </pc:spChg>
        <pc:spChg chg="del">
          <ac:chgData name="Thijs Halewyck" userId="3d00cfc1-1d94-4c40-aed9-0df344dde82f" providerId="ADAL" clId="{CB199352-3782-4F7E-902B-859EB793DB6F}" dt="2024-06-12T14:44:09.547" v="708" actId="478"/>
          <ac:spMkLst>
            <pc:docMk/>
            <pc:sldMk cId="2655043734" sldId="312"/>
            <ac:spMk id="7" creationId="{E3ED4006-3C4F-E14A-ECED-DF29298FF438}"/>
          </ac:spMkLst>
        </pc:spChg>
        <pc:spChg chg="del">
          <ac:chgData name="Thijs Halewyck" userId="3d00cfc1-1d94-4c40-aed9-0df344dde82f" providerId="ADAL" clId="{CB199352-3782-4F7E-902B-859EB793DB6F}" dt="2024-06-12T14:44:09.547" v="708" actId="478"/>
          <ac:spMkLst>
            <pc:docMk/>
            <pc:sldMk cId="2655043734" sldId="312"/>
            <ac:spMk id="8" creationId="{D24D92D6-1476-99D5-314F-26B0300AEB22}"/>
          </ac:spMkLst>
        </pc:spChg>
        <pc:spChg chg="del">
          <ac:chgData name="Thijs Halewyck" userId="3d00cfc1-1d94-4c40-aed9-0df344dde82f" providerId="ADAL" clId="{CB199352-3782-4F7E-902B-859EB793DB6F}" dt="2024-06-12T14:44:09.547" v="708" actId="478"/>
          <ac:spMkLst>
            <pc:docMk/>
            <pc:sldMk cId="2655043734" sldId="312"/>
            <ac:spMk id="9" creationId="{281D8F21-01B8-A7C8-EF62-EB8DE141B9AA}"/>
          </ac:spMkLst>
        </pc:spChg>
        <pc:spChg chg="del">
          <ac:chgData name="Thijs Halewyck" userId="3d00cfc1-1d94-4c40-aed9-0df344dde82f" providerId="ADAL" clId="{CB199352-3782-4F7E-902B-859EB793DB6F}" dt="2024-06-12T14:44:09.547" v="708" actId="478"/>
          <ac:spMkLst>
            <pc:docMk/>
            <pc:sldMk cId="2655043734" sldId="312"/>
            <ac:spMk id="10" creationId="{AF1259F7-83C4-3F91-1E4C-62F4FEFDD4F5}"/>
          </ac:spMkLst>
        </pc:spChg>
        <pc:spChg chg="del">
          <ac:chgData name="Thijs Halewyck" userId="3d00cfc1-1d94-4c40-aed9-0df344dde82f" providerId="ADAL" clId="{CB199352-3782-4F7E-902B-859EB793DB6F}" dt="2024-06-12T14:44:09.547" v="708" actId="478"/>
          <ac:spMkLst>
            <pc:docMk/>
            <pc:sldMk cId="2655043734" sldId="312"/>
            <ac:spMk id="11" creationId="{4363D621-78A5-42A0-06D6-A0FD0C23C69A}"/>
          </ac:spMkLst>
        </pc:spChg>
        <pc:spChg chg="del">
          <ac:chgData name="Thijs Halewyck" userId="3d00cfc1-1d94-4c40-aed9-0df344dde82f" providerId="ADAL" clId="{CB199352-3782-4F7E-902B-859EB793DB6F}" dt="2024-06-12T14:44:09.547" v="708" actId="478"/>
          <ac:spMkLst>
            <pc:docMk/>
            <pc:sldMk cId="2655043734" sldId="312"/>
            <ac:spMk id="12" creationId="{42356127-D9BF-9895-22D3-F9EA83C2EAE9}"/>
          </ac:spMkLst>
        </pc:spChg>
        <pc:spChg chg="del">
          <ac:chgData name="Thijs Halewyck" userId="3d00cfc1-1d94-4c40-aed9-0df344dde82f" providerId="ADAL" clId="{CB199352-3782-4F7E-902B-859EB793DB6F}" dt="2024-06-12T14:44:09.547" v="708" actId="478"/>
          <ac:spMkLst>
            <pc:docMk/>
            <pc:sldMk cId="2655043734" sldId="312"/>
            <ac:spMk id="15" creationId="{B45E9BE2-BF03-207C-4C37-1C38EA68533C}"/>
          </ac:spMkLst>
        </pc:spChg>
        <pc:spChg chg="del">
          <ac:chgData name="Thijs Halewyck" userId="3d00cfc1-1d94-4c40-aed9-0df344dde82f" providerId="ADAL" clId="{CB199352-3782-4F7E-902B-859EB793DB6F}" dt="2024-06-12T14:44:09.547" v="708" actId="478"/>
          <ac:spMkLst>
            <pc:docMk/>
            <pc:sldMk cId="2655043734" sldId="312"/>
            <ac:spMk id="16" creationId="{F73BFC8D-230C-ABFE-A6DC-6EC014F17AFD}"/>
          </ac:spMkLst>
        </pc:spChg>
        <pc:spChg chg="del">
          <ac:chgData name="Thijs Halewyck" userId="3d00cfc1-1d94-4c40-aed9-0df344dde82f" providerId="ADAL" clId="{CB199352-3782-4F7E-902B-859EB793DB6F}" dt="2024-06-12T14:44:09.547" v="708" actId="478"/>
          <ac:spMkLst>
            <pc:docMk/>
            <pc:sldMk cId="2655043734" sldId="312"/>
            <ac:spMk id="17" creationId="{96363AAF-BCF3-5790-5C37-D8297B3E6C0E}"/>
          </ac:spMkLst>
        </pc:spChg>
        <pc:spChg chg="add mod ord">
          <ac:chgData name="Thijs Halewyck" userId="3d00cfc1-1d94-4c40-aed9-0df344dde82f" providerId="ADAL" clId="{CB199352-3782-4F7E-902B-859EB793DB6F}" dt="2024-06-12T14:44:37.887" v="712"/>
          <ac:spMkLst>
            <pc:docMk/>
            <pc:sldMk cId="2655043734" sldId="312"/>
            <ac:spMk id="19" creationId="{AFBAA85E-1C5B-F452-049E-1750C0806093}"/>
          </ac:spMkLst>
        </pc:spChg>
        <pc:spChg chg="add mod ord">
          <ac:chgData name="Thijs Halewyck" userId="3d00cfc1-1d94-4c40-aed9-0df344dde82f" providerId="ADAL" clId="{CB199352-3782-4F7E-902B-859EB793DB6F}" dt="2024-06-12T14:44:37.887" v="712"/>
          <ac:spMkLst>
            <pc:docMk/>
            <pc:sldMk cId="2655043734" sldId="312"/>
            <ac:spMk id="20" creationId="{ABF707FD-9C3D-216A-3AC5-B027F9CB0710}"/>
          </ac:spMkLst>
        </pc:spChg>
        <pc:spChg chg="add mod ord">
          <ac:chgData name="Thijs Halewyck" userId="3d00cfc1-1d94-4c40-aed9-0df344dde82f" providerId="ADAL" clId="{CB199352-3782-4F7E-902B-859EB793DB6F}" dt="2024-06-12T14:44:37.887" v="712"/>
          <ac:spMkLst>
            <pc:docMk/>
            <pc:sldMk cId="2655043734" sldId="312"/>
            <ac:spMk id="21" creationId="{0E13628B-EFE7-710F-3BD3-6548F220583A}"/>
          </ac:spMkLst>
        </pc:spChg>
        <pc:spChg chg="mod">
          <ac:chgData name="Thijs Halewyck" userId="3d00cfc1-1d94-4c40-aed9-0df344dde82f" providerId="ADAL" clId="{CB199352-3782-4F7E-902B-859EB793DB6F}" dt="2024-06-12T14:44:24.790" v="709"/>
          <ac:spMkLst>
            <pc:docMk/>
            <pc:sldMk cId="2655043734" sldId="312"/>
            <ac:spMk id="24" creationId="{BAD15017-8CB9-8801-2938-4E2CFFBC2C4C}"/>
          </ac:spMkLst>
        </pc:spChg>
        <pc:spChg chg="mod">
          <ac:chgData name="Thijs Halewyck" userId="3d00cfc1-1d94-4c40-aed9-0df344dde82f" providerId="ADAL" clId="{CB199352-3782-4F7E-902B-859EB793DB6F}" dt="2024-06-12T14:44:24.790" v="709"/>
          <ac:spMkLst>
            <pc:docMk/>
            <pc:sldMk cId="2655043734" sldId="312"/>
            <ac:spMk id="25" creationId="{C2C00B7A-23BC-9581-C845-E1FE3DF87116}"/>
          </ac:spMkLst>
        </pc:spChg>
        <pc:spChg chg="mod">
          <ac:chgData name="Thijs Halewyck" userId="3d00cfc1-1d94-4c40-aed9-0df344dde82f" providerId="ADAL" clId="{CB199352-3782-4F7E-902B-859EB793DB6F}" dt="2024-06-12T14:44:24.790" v="709"/>
          <ac:spMkLst>
            <pc:docMk/>
            <pc:sldMk cId="2655043734" sldId="312"/>
            <ac:spMk id="26" creationId="{D1A21C0D-196C-EF80-1D1C-7FA2CBAA4760}"/>
          </ac:spMkLst>
        </pc:spChg>
        <pc:spChg chg="mod">
          <ac:chgData name="Thijs Halewyck" userId="3d00cfc1-1d94-4c40-aed9-0df344dde82f" providerId="ADAL" clId="{CB199352-3782-4F7E-902B-859EB793DB6F}" dt="2024-06-12T14:44:24.790" v="709"/>
          <ac:spMkLst>
            <pc:docMk/>
            <pc:sldMk cId="2655043734" sldId="312"/>
            <ac:spMk id="27" creationId="{EE4EB034-3955-149F-0D25-272DE4BA56F1}"/>
          </ac:spMkLst>
        </pc:spChg>
        <pc:spChg chg="mod">
          <ac:chgData name="Thijs Halewyck" userId="3d00cfc1-1d94-4c40-aed9-0df344dde82f" providerId="ADAL" clId="{CB199352-3782-4F7E-902B-859EB793DB6F}" dt="2024-06-12T14:44:24.790" v="709"/>
          <ac:spMkLst>
            <pc:docMk/>
            <pc:sldMk cId="2655043734" sldId="312"/>
            <ac:spMk id="30" creationId="{3E297745-7B79-F521-488D-D2072B945C8B}"/>
          </ac:spMkLst>
        </pc:spChg>
        <pc:spChg chg="mod">
          <ac:chgData name="Thijs Halewyck" userId="3d00cfc1-1d94-4c40-aed9-0df344dde82f" providerId="ADAL" clId="{CB199352-3782-4F7E-902B-859EB793DB6F}" dt="2024-06-12T14:44:24.790" v="709"/>
          <ac:spMkLst>
            <pc:docMk/>
            <pc:sldMk cId="2655043734" sldId="312"/>
            <ac:spMk id="31" creationId="{06939EA0-0D38-BF5E-AC8F-D9157A744491}"/>
          </ac:spMkLst>
        </pc:spChg>
        <pc:spChg chg="mod">
          <ac:chgData name="Thijs Halewyck" userId="3d00cfc1-1d94-4c40-aed9-0df344dde82f" providerId="ADAL" clId="{CB199352-3782-4F7E-902B-859EB793DB6F}" dt="2024-06-12T14:44:24.790" v="709"/>
          <ac:spMkLst>
            <pc:docMk/>
            <pc:sldMk cId="2655043734" sldId="312"/>
            <ac:spMk id="33" creationId="{9F8EAE3C-D263-1823-7679-3B61F5079A74}"/>
          </ac:spMkLst>
        </pc:spChg>
        <pc:spChg chg="mod">
          <ac:chgData name="Thijs Halewyck" userId="3d00cfc1-1d94-4c40-aed9-0df344dde82f" providerId="ADAL" clId="{CB199352-3782-4F7E-902B-859EB793DB6F}" dt="2024-06-12T14:44:24.790" v="709"/>
          <ac:spMkLst>
            <pc:docMk/>
            <pc:sldMk cId="2655043734" sldId="312"/>
            <ac:spMk id="44" creationId="{34EED664-C82E-3CDB-1C37-510B68A22C05}"/>
          </ac:spMkLst>
        </pc:spChg>
        <pc:spChg chg="mod">
          <ac:chgData name="Thijs Halewyck" userId="3d00cfc1-1d94-4c40-aed9-0df344dde82f" providerId="ADAL" clId="{CB199352-3782-4F7E-902B-859EB793DB6F}" dt="2024-06-12T14:44:24.790" v="709"/>
          <ac:spMkLst>
            <pc:docMk/>
            <pc:sldMk cId="2655043734" sldId="312"/>
            <ac:spMk id="48" creationId="{3EB0F8FF-2939-2EA6-F670-7192BFD4F57A}"/>
          </ac:spMkLst>
        </pc:spChg>
        <pc:spChg chg="mod">
          <ac:chgData name="Thijs Halewyck" userId="3d00cfc1-1d94-4c40-aed9-0df344dde82f" providerId="ADAL" clId="{CB199352-3782-4F7E-902B-859EB793DB6F}" dt="2024-06-12T14:44:24.790" v="709"/>
          <ac:spMkLst>
            <pc:docMk/>
            <pc:sldMk cId="2655043734" sldId="312"/>
            <ac:spMk id="49" creationId="{60558F6D-4170-7156-C18B-CD77A51BD0F8}"/>
          </ac:spMkLst>
        </pc:spChg>
        <pc:spChg chg="mod">
          <ac:chgData name="Thijs Halewyck" userId="3d00cfc1-1d94-4c40-aed9-0df344dde82f" providerId="ADAL" clId="{CB199352-3782-4F7E-902B-859EB793DB6F}" dt="2024-06-12T14:44:24.790" v="709"/>
          <ac:spMkLst>
            <pc:docMk/>
            <pc:sldMk cId="2655043734" sldId="312"/>
            <ac:spMk id="54" creationId="{143707CD-732C-B3E2-D21A-F745B43784DB}"/>
          </ac:spMkLst>
        </pc:spChg>
        <pc:spChg chg="mod">
          <ac:chgData name="Thijs Halewyck" userId="3d00cfc1-1d94-4c40-aed9-0df344dde82f" providerId="ADAL" clId="{CB199352-3782-4F7E-902B-859EB793DB6F}" dt="2024-06-12T14:44:24.790" v="709"/>
          <ac:spMkLst>
            <pc:docMk/>
            <pc:sldMk cId="2655043734" sldId="312"/>
            <ac:spMk id="55" creationId="{0B127FEA-CBCA-C3DD-A844-EF3351995D3E}"/>
          </ac:spMkLst>
        </pc:spChg>
        <pc:spChg chg="mod">
          <ac:chgData name="Thijs Halewyck" userId="3d00cfc1-1d94-4c40-aed9-0df344dde82f" providerId="ADAL" clId="{CB199352-3782-4F7E-902B-859EB793DB6F}" dt="2024-06-12T14:44:24.790" v="709"/>
          <ac:spMkLst>
            <pc:docMk/>
            <pc:sldMk cId="2655043734" sldId="312"/>
            <ac:spMk id="58" creationId="{8324A76B-5802-E703-20DB-87424574C872}"/>
          </ac:spMkLst>
        </pc:spChg>
        <pc:spChg chg="mod">
          <ac:chgData name="Thijs Halewyck" userId="3d00cfc1-1d94-4c40-aed9-0df344dde82f" providerId="ADAL" clId="{CB199352-3782-4F7E-902B-859EB793DB6F}" dt="2024-06-12T14:44:24.790" v="709"/>
          <ac:spMkLst>
            <pc:docMk/>
            <pc:sldMk cId="2655043734" sldId="312"/>
            <ac:spMk id="68" creationId="{6AEB8098-D7B7-D8D5-F420-3FF8E153A1A4}"/>
          </ac:spMkLst>
        </pc:spChg>
        <pc:spChg chg="mod">
          <ac:chgData name="Thijs Halewyck" userId="3d00cfc1-1d94-4c40-aed9-0df344dde82f" providerId="ADAL" clId="{CB199352-3782-4F7E-902B-859EB793DB6F}" dt="2024-06-12T14:44:24.790" v="709"/>
          <ac:spMkLst>
            <pc:docMk/>
            <pc:sldMk cId="2655043734" sldId="312"/>
            <ac:spMk id="69" creationId="{6CC92D85-E3F5-627E-5577-EDD45C7DCD98}"/>
          </ac:spMkLst>
        </pc:spChg>
        <pc:spChg chg="add mod ord">
          <ac:chgData name="Thijs Halewyck" userId="3d00cfc1-1d94-4c40-aed9-0df344dde82f" providerId="ADAL" clId="{CB199352-3782-4F7E-902B-859EB793DB6F}" dt="2024-06-12T14:44:37.611" v="711" actId="167"/>
          <ac:spMkLst>
            <pc:docMk/>
            <pc:sldMk cId="2655043734" sldId="312"/>
            <ac:spMk id="70" creationId="{E7666044-A16B-4FD2-6041-4B736FF1108D}"/>
          </ac:spMkLst>
        </pc:spChg>
        <pc:spChg chg="add del mod">
          <ac:chgData name="Thijs Halewyck" userId="3d00cfc1-1d94-4c40-aed9-0df344dde82f" providerId="ADAL" clId="{CB199352-3782-4F7E-902B-859EB793DB6F}" dt="2024-06-12T14:49:23.758" v="760" actId="478"/>
          <ac:spMkLst>
            <pc:docMk/>
            <pc:sldMk cId="2655043734" sldId="312"/>
            <ac:spMk id="71" creationId="{C3DE8894-742B-458C-2DB6-2CD557510E36}"/>
          </ac:spMkLst>
        </pc:spChg>
        <pc:spChg chg="add del mod">
          <ac:chgData name="Thijs Halewyck" userId="3d00cfc1-1d94-4c40-aed9-0df344dde82f" providerId="ADAL" clId="{CB199352-3782-4F7E-902B-859EB793DB6F}" dt="2024-06-12T14:49:25.933" v="761" actId="478"/>
          <ac:spMkLst>
            <pc:docMk/>
            <pc:sldMk cId="2655043734" sldId="312"/>
            <ac:spMk id="72" creationId="{06ED2B71-FEB8-224E-A834-CF4E106FCD1F}"/>
          </ac:spMkLst>
        </pc:spChg>
        <pc:spChg chg="add del mod">
          <ac:chgData name="Thijs Halewyck" userId="3d00cfc1-1d94-4c40-aed9-0df344dde82f" providerId="ADAL" clId="{CB199352-3782-4F7E-902B-859EB793DB6F}" dt="2024-06-12T14:49:34.200" v="763" actId="478"/>
          <ac:spMkLst>
            <pc:docMk/>
            <pc:sldMk cId="2655043734" sldId="312"/>
            <ac:spMk id="73" creationId="{AF495A9E-63CD-71F2-AECA-BE885F3958D9}"/>
          </ac:spMkLst>
        </pc:spChg>
        <pc:spChg chg="add del mod">
          <ac:chgData name="Thijs Halewyck" userId="3d00cfc1-1d94-4c40-aed9-0df344dde82f" providerId="ADAL" clId="{CB199352-3782-4F7E-902B-859EB793DB6F}" dt="2024-06-12T14:49:36.310" v="764" actId="478"/>
          <ac:spMkLst>
            <pc:docMk/>
            <pc:sldMk cId="2655043734" sldId="312"/>
            <ac:spMk id="74" creationId="{3B362B59-6C08-DABD-1985-8E602D4B9B28}"/>
          </ac:spMkLst>
        </pc:spChg>
        <pc:spChg chg="add del mod">
          <ac:chgData name="Thijs Halewyck" userId="3d00cfc1-1d94-4c40-aed9-0df344dde82f" providerId="ADAL" clId="{CB199352-3782-4F7E-902B-859EB793DB6F}" dt="2024-06-12T14:49:29.150" v="762" actId="478"/>
          <ac:spMkLst>
            <pc:docMk/>
            <pc:sldMk cId="2655043734" sldId="312"/>
            <ac:spMk id="75" creationId="{400FA096-3350-DE82-9352-2200227307CA}"/>
          </ac:spMkLst>
        </pc:spChg>
        <pc:spChg chg="mod">
          <ac:chgData name="Thijs Halewyck" userId="3d00cfc1-1d94-4c40-aed9-0df344dde82f" providerId="ADAL" clId="{CB199352-3782-4F7E-902B-859EB793DB6F}" dt="2024-06-12T14:49:18.259" v="758"/>
          <ac:spMkLst>
            <pc:docMk/>
            <pc:sldMk cId="2655043734" sldId="312"/>
            <ac:spMk id="78" creationId="{0BD81EBA-C104-8622-FCE1-9939DC09199A}"/>
          </ac:spMkLst>
        </pc:spChg>
        <pc:spChg chg="mod">
          <ac:chgData name="Thijs Halewyck" userId="3d00cfc1-1d94-4c40-aed9-0df344dde82f" providerId="ADAL" clId="{CB199352-3782-4F7E-902B-859EB793DB6F}" dt="2024-06-12T14:49:18.259" v="758"/>
          <ac:spMkLst>
            <pc:docMk/>
            <pc:sldMk cId="2655043734" sldId="312"/>
            <ac:spMk id="79" creationId="{8FAD287C-2133-73F2-EBE5-5F316979ACB4}"/>
          </ac:spMkLst>
        </pc:spChg>
        <pc:spChg chg="mod">
          <ac:chgData name="Thijs Halewyck" userId="3d00cfc1-1d94-4c40-aed9-0df344dde82f" providerId="ADAL" clId="{CB199352-3782-4F7E-902B-859EB793DB6F}" dt="2024-06-12T14:49:18.259" v="758"/>
          <ac:spMkLst>
            <pc:docMk/>
            <pc:sldMk cId="2655043734" sldId="312"/>
            <ac:spMk id="80" creationId="{043788D0-167F-4A04-477C-05130FAA39BD}"/>
          </ac:spMkLst>
        </pc:spChg>
        <pc:spChg chg="mod">
          <ac:chgData name="Thijs Halewyck" userId="3d00cfc1-1d94-4c40-aed9-0df344dde82f" providerId="ADAL" clId="{CB199352-3782-4F7E-902B-859EB793DB6F}" dt="2024-06-12T14:49:18.259" v="758"/>
          <ac:spMkLst>
            <pc:docMk/>
            <pc:sldMk cId="2655043734" sldId="312"/>
            <ac:spMk id="81" creationId="{A9D4729A-15A9-68D4-7F6C-FC4AADEB1291}"/>
          </ac:spMkLst>
        </pc:spChg>
        <pc:spChg chg="mod">
          <ac:chgData name="Thijs Halewyck" userId="3d00cfc1-1d94-4c40-aed9-0df344dde82f" providerId="ADAL" clId="{CB199352-3782-4F7E-902B-859EB793DB6F}" dt="2024-06-12T14:49:18.259" v="758"/>
          <ac:spMkLst>
            <pc:docMk/>
            <pc:sldMk cId="2655043734" sldId="312"/>
            <ac:spMk id="84" creationId="{5D55EF85-C422-754E-C838-3A95FA8790E6}"/>
          </ac:spMkLst>
        </pc:spChg>
        <pc:spChg chg="mod">
          <ac:chgData name="Thijs Halewyck" userId="3d00cfc1-1d94-4c40-aed9-0df344dde82f" providerId="ADAL" clId="{CB199352-3782-4F7E-902B-859EB793DB6F}" dt="2024-06-12T14:49:18.259" v="758"/>
          <ac:spMkLst>
            <pc:docMk/>
            <pc:sldMk cId="2655043734" sldId="312"/>
            <ac:spMk id="85" creationId="{0971F029-5581-6631-6B88-2DA19C8CDE94}"/>
          </ac:spMkLst>
        </pc:spChg>
        <pc:spChg chg="mod">
          <ac:chgData name="Thijs Halewyck" userId="3d00cfc1-1d94-4c40-aed9-0df344dde82f" providerId="ADAL" clId="{CB199352-3782-4F7E-902B-859EB793DB6F}" dt="2024-06-12T14:49:18.259" v="758"/>
          <ac:spMkLst>
            <pc:docMk/>
            <pc:sldMk cId="2655043734" sldId="312"/>
            <ac:spMk id="87" creationId="{C0812778-1C8C-8F61-654A-E37262838CA5}"/>
          </ac:spMkLst>
        </pc:spChg>
        <pc:spChg chg="mod">
          <ac:chgData name="Thijs Halewyck" userId="3d00cfc1-1d94-4c40-aed9-0df344dde82f" providerId="ADAL" clId="{CB199352-3782-4F7E-902B-859EB793DB6F}" dt="2024-06-12T14:49:18.259" v="758"/>
          <ac:spMkLst>
            <pc:docMk/>
            <pc:sldMk cId="2655043734" sldId="312"/>
            <ac:spMk id="98" creationId="{2C9C54C9-42DF-D9BA-A71A-96070D3EFE04}"/>
          </ac:spMkLst>
        </pc:spChg>
        <pc:spChg chg="mod">
          <ac:chgData name="Thijs Halewyck" userId="3d00cfc1-1d94-4c40-aed9-0df344dde82f" providerId="ADAL" clId="{CB199352-3782-4F7E-902B-859EB793DB6F}" dt="2024-06-12T14:49:18.259" v="758"/>
          <ac:spMkLst>
            <pc:docMk/>
            <pc:sldMk cId="2655043734" sldId="312"/>
            <ac:spMk id="102" creationId="{8EF7067F-A878-C6D0-EC5B-8527F32F3BD2}"/>
          </ac:spMkLst>
        </pc:spChg>
        <pc:spChg chg="mod">
          <ac:chgData name="Thijs Halewyck" userId="3d00cfc1-1d94-4c40-aed9-0df344dde82f" providerId="ADAL" clId="{CB199352-3782-4F7E-902B-859EB793DB6F}" dt="2024-06-12T14:49:18.259" v="758"/>
          <ac:spMkLst>
            <pc:docMk/>
            <pc:sldMk cId="2655043734" sldId="312"/>
            <ac:spMk id="103" creationId="{5B59BE7F-C9B7-FBAD-D158-A95E35218725}"/>
          </ac:spMkLst>
        </pc:spChg>
        <pc:spChg chg="mod">
          <ac:chgData name="Thijs Halewyck" userId="3d00cfc1-1d94-4c40-aed9-0df344dde82f" providerId="ADAL" clId="{CB199352-3782-4F7E-902B-859EB793DB6F}" dt="2024-06-12T14:49:18.259" v="758"/>
          <ac:spMkLst>
            <pc:docMk/>
            <pc:sldMk cId="2655043734" sldId="312"/>
            <ac:spMk id="108" creationId="{DA2D3B19-97DD-2C78-5FB9-9BF527556748}"/>
          </ac:spMkLst>
        </pc:spChg>
        <pc:spChg chg="mod">
          <ac:chgData name="Thijs Halewyck" userId="3d00cfc1-1d94-4c40-aed9-0df344dde82f" providerId="ADAL" clId="{CB199352-3782-4F7E-902B-859EB793DB6F}" dt="2024-06-12T14:49:18.259" v="758"/>
          <ac:spMkLst>
            <pc:docMk/>
            <pc:sldMk cId="2655043734" sldId="312"/>
            <ac:spMk id="109" creationId="{6567DBCA-F09D-2042-B182-9ABDD0BBDC12}"/>
          </ac:spMkLst>
        </pc:spChg>
        <pc:spChg chg="mod">
          <ac:chgData name="Thijs Halewyck" userId="3d00cfc1-1d94-4c40-aed9-0df344dde82f" providerId="ADAL" clId="{CB199352-3782-4F7E-902B-859EB793DB6F}" dt="2024-06-12T14:49:18.259" v="758"/>
          <ac:spMkLst>
            <pc:docMk/>
            <pc:sldMk cId="2655043734" sldId="312"/>
            <ac:spMk id="112" creationId="{CA807AC7-3216-15D8-7655-23C677333461}"/>
          </ac:spMkLst>
        </pc:spChg>
        <pc:spChg chg="mod">
          <ac:chgData name="Thijs Halewyck" userId="3d00cfc1-1d94-4c40-aed9-0df344dde82f" providerId="ADAL" clId="{CB199352-3782-4F7E-902B-859EB793DB6F}" dt="2024-06-12T14:49:18.259" v="758"/>
          <ac:spMkLst>
            <pc:docMk/>
            <pc:sldMk cId="2655043734" sldId="312"/>
            <ac:spMk id="122" creationId="{E88B0C53-20F8-4079-7326-918AD0071768}"/>
          </ac:spMkLst>
        </pc:spChg>
        <pc:spChg chg="mod">
          <ac:chgData name="Thijs Halewyck" userId="3d00cfc1-1d94-4c40-aed9-0df344dde82f" providerId="ADAL" clId="{CB199352-3782-4F7E-902B-859EB793DB6F}" dt="2024-06-12T14:49:18.259" v="758"/>
          <ac:spMkLst>
            <pc:docMk/>
            <pc:sldMk cId="2655043734" sldId="312"/>
            <ac:spMk id="123" creationId="{E62F4924-2280-AB6C-1CBC-2575939CAD39}"/>
          </ac:spMkLst>
        </pc:spChg>
        <pc:spChg chg="add del mod">
          <ac:chgData name="Thijs Halewyck" userId="3d00cfc1-1d94-4c40-aed9-0df344dde82f" providerId="ADAL" clId="{CB199352-3782-4F7E-902B-859EB793DB6F}" dt="2024-06-12T14:49:23.758" v="760" actId="478"/>
          <ac:spMkLst>
            <pc:docMk/>
            <pc:sldMk cId="2655043734" sldId="312"/>
            <ac:spMk id="124" creationId="{CB476CE2-039C-F2D0-8CA3-7B8C92FBC893}"/>
          </ac:spMkLst>
        </pc:spChg>
        <pc:spChg chg="mod">
          <ac:chgData name="Thijs Halewyck" userId="3d00cfc1-1d94-4c40-aed9-0df344dde82f" providerId="ADAL" clId="{CB199352-3782-4F7E-902B-859EB793DB6F}" dt="2024-06-12T14:58:56.398" v="1725" actId="20577"/>
          <ac:spMkLst>
            <pc:docMk/>
            <pc:sldMk cId="2655043734" sldId="312"/>
            <ac:spMk id="130" creationId="{0977864B-BA07-E360-3800-020C2470F81F}"/>
          </ac:spMkLst>
        </pc:spChg>
        <pc:spChg chg="mod">
          <ac:chgData name="Thijs Halewyck" userId="3d00cfc1-1d94-4c40-aed9-0df344dde82f" providerId="ADAL" clId="{CB199352-3782-4F7E-902B-859EB793DB6F}" dt="2024-06-12T14:49:18.259" v="758"/>
          <ac:spMkLst>
            <pc:docMk/>
            <pc:sldMk cId="2655043734" sldId="312"/>
            <ac:spMk id="131" creationId="{29D18539-82AF-5C4B-7880-F02C3F6CFE17}"/>
          </ac:spMkLst>
        </pc:spChg>
        <pc:spChg chg="add del mod">
          <ac:chgData name="Thijs Halewyck" userId="3d00cfc1-1d94-4c40-aed9-0df344dde82f" providerId="ADAL" clId="{CB199352-3782-4F7E-902B-859EB793DB6F}" dt="2024-06-12T14:51:45.007" v="827" actId="478"/>
          <ac:spMkLst>
            <pc:docMk/>
            <pc:sldMk cId="2655043734" sldId="312"/>
            <ac:spMk id="132" creationId="{EC0241B0-762D-CD42-1681-EA1CF4F76506}"/>
          </ac:spMkLst>
        </pc:spChg>
        <pc:spChg chg="add del mod">
          <ac:chgData name="Thijs Halewyck" userId="3d00cfc1-1d94-4c40-aed9-0df344dde82f" providerId="ADAL" clId="{CB199352-3782-4F7E-902B-859EB793DB6F}" dt="2024-06-13T09:13:20.736" v="3919" actId="478"/>
          <ac:spMkLst>
            <pc:docMk/>
            <pc:sldMk cId="2655043734" sldId="312"/>
            <ac:spMk id="135" creationId="{07F201AB-FB80-A09C-FD27-9DD3B2C7C6BE}"/>
          </ac:spMkLst>
        </pc:spChg>
        <pc:spChg chg="add del">
          <ac:chgData name="Thijs Halewyck" userId="3d00cfc1-1d94-4c40-aed9-0df344dde82f" providerId="ADAL" clId="{CB199352-3782-4F7E-902B-859EB793DB6F}" dt="2024-06-13T11:55:15.457" v="4048" actId="478"/>
          <ac:spMkLst>
            <pc:docMk/>
            <pc:sldMk cId="2655043734" sldId="312"/>
            <ac:spMk id="138" creationId="{2052FE3D-D0BC-BC36-9428-76FC2CDE938A}"/>
          </ac:spMkLst>
        </pc:spChg>
        <pc:spChg chg="add mod">
          <ac:chgData name="Thijs Halewyck" userId="3d00cfc1-1d94-4c40-aed9-0df344dde82f" providerId="ADAL" clId="{CB199352-3782-4F7E-902B-859EB793DB6F}" dt="2024-06-13T11:55:32.753" v="4051"/>
          <ac:spMkLst>
            <pc:docMk/>
            <pc:sldMk cId="2655043734" sldId="312"/>
            <ac:spMk id="139" creationId="{11F338E2-B615-82FF-2A7D-16F4A0A68AA4}"/>
          </ac:spMkLst>
        </pc:spChg>
        <pc:grpChg chg="add mod ord">
          <ac:chgData name="Thijs Halewyck" userId="3d00cfc1-1d94-4c40-aed9-0df344dde82f" providerId="ADAL" clId="{CB199352-3782-4F7E-902B-859EB793DB6F}" dt="2024-06-12T14:44:37.611" v="711" actId="167"/>
          <ac:grpSpMkLst>
            <pc:docMk/>
            <pc:sldMk cId="2655043734" sldId="312"/>
            <ac:grpSpMk id="22" creationId="{A20CA92E-54AA-D3DF-C7E2-E0E4ED6C5806}"/>
          </ac:grpSpMkLst>
        </pc:grpChg>
        <pc:grpChg chg="mod">
          <ac:chgData name="Thijs Halewyck" userId="3d00cfc1-1d94-4c40-aed9-0df344dde82f" providerId="ADAL" clId="{CB199352-3782-4F7E-902B-859EB793DB6F}" dt="2024-06-12T14:44:24.790" v="709"/>
          <ac:grpSpMkLst>
            <pc:docMk/>
            <pc:sldMk cId="2655043734" sldId="312"/>
            <ac:grpSpMk id="23" creationId="{B24FB751-70F1-BB18-C458-C02861581F63}"/>
          </ac:grpSpMkLst>
        </pc:grpChg>
        <pc:grpChg chg="add mod ord">
          <ac:chgData name="Thijs Halewyck" userId="3d00cfc1-1d94-4c40-aed9-0df344dde82f" providerId="ADAL" clId="{CB199352-3782-4F7E-902B-859EB793DB6F}" dt="2024-06-12T14:44:37.611" v="711" actId="167"/>
          <ac:grpSpMkLst>
            <pc:docMk/>
            <pc:sldMk cId="2655043734" sldId="312"/>
            <ac:grpSpMk id="28" creationId="{33529DA3-6E98-9A7A-2D6B-4C8D62574B1E}"/>
          </ac:grpSpMkLst>
        </pc:grpChg>
        <pc:grpChg chg="mod">
          <ac:chgData name="Thijs Halewyck" userId="3d00cfc1-1d94-4c40-aed9-0df344dde82f" providerId="ADAL" clId="{CB199352-3782-4F7E-902B-859EB793DB6F}" dt="2024-06-12T14:44:24.790" v="709"/>
          <ac:grpSpMkLst>
            <pc:docMk/>
            <pc:sldMk cId="2655043734" sldId="312"/>
            <ac:grpSpMk id="29" creationId="{D8453A3A-52C9-71D6-D18E-02B664BDE0D3}"/>
          </ac:grpSpMkLst>
        </pc:grpChg>
        <pc:grpChg chg="mod">
          <ac:chgData name="Thijs Halewyck" userId="3d00cfc1-1d94-4c40-aed9-0df344dde82f" providerId="ADAL" clId="{CB199352-3782-4F7E-902B-859EB793DB6F}" dt="2024-06-12T14:44:24.790" v="709"/>
          <ac:grpSpMkLst>
            <pc:docMk/>
            <pc:sldMk cId="2655043734" sldId="312"/>
            <ac:grpSpMk id="32" creationId="{A6B76204-C8A0-048D-6827-FC4A7068F7EE}"/>
          </ac:grpSpMkLst>
        </pc:grpChg>
        <pc:grpChg chg="mod">
          <ac:chgData name="Thijs Halewyck" userId="3d00cfc1-1d94-4c40-aed9-0df344dde82f" providerId="ADAL" clId="{CB199352-3782-4F7E-902B-859EB793DB6F}" dt="2024-06-12T14:44:24.790" v="709"/>
          <ac:grpSpMkLst>
            <pc:docMk/>
            <pc:sldMk cId="2655043734" sldId="312"/>
            <ac:grpSpMk id="35" creationId="{51CF2717-7287-9C35-884C-5CE18C91E4DC}"/>
          </ac:grpSpMkLst>
        </pc:grpChg>
        <pc:grpChg chg="add mod ord">
          <ac:chgData name="Thijs Halewyck" userId="3d00cfc1-1d94-4c40-aed9-0df344dde82f" providerId="ADAL" clId="{CB199352-3782-4F7E-902B-859EB793DB6F}" dt="2024-06-12T14:44:37.611" v="711" actId="167"/>
          <ac:grpSpMkLst>
            <pc:docMk/>
            <pc:sldMk cId="2655043734" sldId="312"/>
            <ac:grpSpMk id="45" creationId="{A56D054E-A275-F472-DD18-8520814E0711}"/>
          </ac:grpSpMkLst>
        </pc:grpChg>
        <pc:grpChg chg="mod">
          <ac:chgData name="Thijs Halewyck" userId="3d00cfc1-1d94-4c40-aed9-0df344dde82f" providerId="ADAL" clId="{CB199352-3782-4F7E-902B-859EB793DB6F}" dt="2024-06-12T14:44:24.790" v="709"/>
          <ac:grpSpMkLst>
            <pc:docMk/>
            <pc:sldMk cId="2655043734" sldId="312"/>
            <ac:grpSpMk id="46" creationId="{FD1BD83D-EF6A-EE1A-2434-18EBBE14190D}"/>
          </ac:grpSpMkLst>
        </pc:grpChg>
        <pc:grpChg chg="add mod ord">
          <ac:chgData name="Thijs Halewyck" userId="3d00cfc1-1d94-4c40-aed9-0df344dde82f" providerId="ADAL" clId="{CB199352-3782-4F7E-902B-859EB793DB6F}" dt="2024-06-12T14:44:37.611" v="711" actId="167"/>
          <ac:grpSpMkLst>
            <pc:docMk/>
            <pc:sldMk cId="2655043734" sldId="312"/>
            <ac:grpSpMk id="64" creationId="{EB403CAC-0BE4-B59B-0A2B-11EC81F7711F}"/>
          </ac:grpSpMkLst>
        </pc:grpChg>
        <pc:grpChg chg="add del mod">
          <ac:chgData name="Thijs Halewyck" userId="3d00cfc1-1d94-4c40-aed9-0df344dde82f" providerId="ADAL" clId="{CB199352-3782-4F7E-902B-859EB793DB6F}" dt="2024-06-12T14:49:23.758" v="760" actId="478"/>
          <ac:grpSpMkLst>
            <pc:docMk/>
            <pc:sldMk cId="2655043734" sldId="312"/>
            <ac:grpSpMk id="76" creationId="{BE10E0F9-0909-22AC-313A-F148B5131C7E}"/>
          </ac:grpSpMkLst>
        </pc:grpChg>
        <pc:grpChg chg="mod">
          <ac:chgData name="Thijs Halewyck" userId="3d00cfc1-1d94-4c40-aed9-0df344dde82f" providerId="ADAL" clId="{CB199352-3782-4F7E-902B-859EB793DB6F}" dt="2024-06-12T14:49:18.259" v="758"/>
          <ac:grpSpMkLst>
            <pc:docMk/>
            <pc:sldMk cId="2655043734" sldId="312"/>
            <ac:grpSpMk id="77" creationId="{0288193B-266D-1AEB-C844-A0D5CFFA5FB8}"/>
          </ac:grpSpMkLst>
        </pc:grpChg>
        <pc:grpChg chg="add del mod">
          <ac:chgData name="Thijs Halewyck" userId="3d00cfc1-1d94-4c40-aed9-0df344dde82f" providerId="ADAL" clId="{CB199352-3782-4F7E-902B-859EB793DB6F}" dt="2024-06-12T14:49:23.758" v="760" actId="478"/>
          <ac:grpSpMkLst>
            <pc:docMk/>
            <pc:sldMk cId="2655043734" sldId="312"/>
            <ac:grpSpMk id="82" creationId="{11AF39E7-F672-DB12-6B0E-719B9BAFA411}"/>
          </ac:grpSpMkLst>
        </pc:grpChg>
        <pc:grpChg chg="mod">
          <ac:chgData name="Thijs Halewyck" userId="3d00cfc1-1d94-4c40-aed9-0df344dde82f" providerId="ADAL" clId="{CB199352-3782-4F7E-902B-859EB793DB6F}" dt="2024-06-12T14:49:18.259" v="758"/>
          <ac:grpSpMkLst>
            <pc:docMk/>
            <pc:sldMk cId="2655043734" sldId="312"/>
            <ac:grpSpMk id="83" creationId="{AE0C90A0-8C48-65C1-D884-E3DA36E7E259}"/>
          </ac:grpSpMkLst>
        </pc:grpChg>
        <pc:grpChg chg="mod">
          <ac:chgData name="Thijs Halewyck" userId="3d00cfc1-1d94-4c40-aed9-0df344dde82f" providerId="ADAL" clId="{CB199352-3782-4F7E-902B-859EB793DB6F}" dt="2024-06-12T14:49:18.259" v="758"/>
          <ac:grpSpMkLst>
            <pc:docMk/>
            <pc:sldMk cId="2655043734" sldId="312"/>
            <ac:grpSpMk id="86" creationId="{20DE2146-B196-2138-70CB-415AE5122050}"/>
          </ac:grpSpMkLst>
        </pc:grpChg>
        <pc:grpChg chg="mod">
          <ac:chgData name="Thijs Halewyck" userId="3d00cfc1-1d94-4c40-aed9-0df344dde82f" providerId="ADAL" clId="{CB199352-3782-4F7E-902B-859EB793DB6F}" dt="2024-06-12T14:49:18.259" v="758"/>
          <ac:grpSpMkLst>
            <pc:docMk/>
            <pc:sldMk cId="2655043734" sldId="312"/>
            <ac:grpSpMk id="89" creationId="{E4ABBAA0-8A00-D4F4-1AA5-8A702298E667}"/>
          </ac:grpSpMkLst>
        </pc:grpChg>
        <pc:grpChg chg="add del mod">
          <ac:chgData name="Thijs Halewyck" userId="3d00cfc1-1d94-4c40-aed9-0df344dde82f" providerId="ADAL" clId="{CB199352-3782-4F7E-902B-859EB793DB6F}" dt="2024-06-12T14:49:23.758" v="760" actId="478"/>
          <ac:grpSpMkLst>
            <pc:docMk/>
            <pc:sldMk cId="2655043734" sldId="312"/>
            <ac:grpSpMk id="99" creationId="{D5C49514-C82C-1506-D923-94A32B87EAFB}"/>
          </ac:grpSpMkLst>
        </pc:grpChg>
        <pc:grpChg chg="mod">
          <ac:chgData name="Thijs Halewyck" userId="3d00cfc1-1d94-4c40-aed9-0df344dde82f" providerId="ADAL" clId="{CB199352-3782-4F7E-902B-859EB793DB6F}" dt="2024-06-12T14:49:18.259" v="758"/>
          <ac:grpSpMkLst>
            <pc:docMk/>
            <pc:sldMk cId="2655043734" sldId="312"/>
            <ac:grpSpMk id="100" creationId="{8BD9F714-B706-4440-2725-6748A610F366}"/>
          </ac:grpSpMkLst>
        </pc:grpChg>
        <pc:grpChg chg="add del mod">
          <ac:chgData name="Thijs Halewyck" userId="3d00cfc1-1d94-4c40-aed9-0df344dde82f" providerId="ADAL" clId="{CB199352-3782-4F7E-902B-859EB793DB6F}" dt="2024-06-13T09:12:23.059" v="3917" actId="1076"/>
          <ac:grpSpMkLst>
            <pc:docMk/>
            <pc:sldMk cId="2655043734" sldId="312"/>
            <ac:grpSpMk id="118" creationId="{8BD52428-72CD-D1A4-1823-487CE4403006}"/>
          </ac:grpSpMkLst>
        </pc:grpChg>
        <pc:grpChg chg="add del mod">
          <ac:chgData name="Thijs Halewyck" userId="3d00cfc1-1d94-4c40-aed9-0df344dde82f" providerId="ADAL" clId="{CB199352-3782-4F7E-902B-859EB793DB6F}" dt="2024-06-12T14:49:23.758" v="760" actId="478"/>
          <ac:grpSpMkLst>
            <pc:docMk/>
            <pc:sldMk cId="2655043734" sldId="312"/>
            <ac:grpSpMk id="125" creationId="{9FD7FAC3-7542-69A8-1F44-60A51318253C}"/>
          </ac:grpSpMkLst>
        </pc:grpChg>
        <pc:grpChg chg="mod">
          <ac:chgData name="Thijs Halewyck" userId="3d00cfc1-1d94-4c40-aed9-0df344dde82f" providerId="ADAL" clId="{CB199352-3782-4F7E-902B-859EB793DB6F}" dt="2024-06-12T14:49:18.259" v="758"/>
          <ac:grpSpMkLst>
            <pc:docMk/>
            <pc:sldMk cId="2655043734" sldId="312"/>
            <ac:grpSpMk id="128" creationId="{3EA111C9-4DE2-7362-2DE8-4EFF3D536FE6}"/>
          </ac:grpSpMkLst>
        </pc:grpChg>
        <pc:picChg chg="del">
          <ac:chgData name="Thijs Halewyck" userId="3d00cfc1-1d94-4c40-aed9-0df344dde82f" providerId="ADAL" clId="{CB199352-3782-4F7E-902B-859EB793DB6F}" dt="2024-06-12T14:44:09.547" v="708" actId="478"/>
          <ac:picMkLst>
            <pc:docMk/>
            <pc:sldMk cId="2655043734" sldId="312"/>
            <ac:picMk id="13" creationId="{D3081B38-0E45-9810-B478-1013D7F4C4AE}"/>
          </ac:picMkLst>
        </pc:picChg>
        <pc:picChg chg="del">
          <ac:chgData name="Thijs Halewyck" userId="3d00cfc1-1d94-4c40-aed9-0df344dde82f" providerId="ADAL" clId="{CB199352-3782-4F7E-902B-859EB793DB6F}" dt="2024-06-12T14:44:09.547" v="708" actId="478"/>
          <ac:picMkLst>
            <pc:docMk/>
            <pc:sldMk cId="2655043734" sldId="312"/>
            <ac:picMk id="14" creationId="{4A504350-123C-ED4D-B1B7-FF626E44D5DB}"/>
          </ac:picMkLst>
        </pc:picChg>
        <pc:picChg chg="del">
          <ac:chgData name="Thijs Halewyck" userId="3d00cfc1-1d94-4c40-aed9-0df344dde82f" providerId="ADAL" clId="{CB199352-3782-4F7E-902B-859EB793DB6F}" dt="2024-06-12T14:44:09.547" v="708" actId="478"/>
          <ac:picMkLst>
            <pc:docMk/>
            <pc:sldMk cId="2655043734" sldId="312"/>
            <ac:picMk id="18" creationId="{1ABCAF50-3008-76A7-0D86-CFD569AC47AF}"/>
          </ac:picMkLst>
        </pc:picChg>
        <pc:picChg chg="mod">
          <ac:chgData name="Thijs Halewyck" userId="3d00cfc1-1d94-4c40-aed9-0df344dde82f" providerId="ADAL" clId="{CB199352-3782-4F7E-902B-859EB793DB6F}" dt="2024-06-12T14:44:24.790" v="709"/>
          <ac:picMkLst>
            <pc:docMk/>
            <pc:sldMk cId="2655043734" sldId="312"/>
            <ac:picMk id="36" creationId="{0B852FB0-562B-DFBA-004B-B2A9E7724447}"/>
          </ac:picMkLst>
        </pc:picChg>
        <pc:picChg chg="mod">
          <ac:chgData name="Thijs Halewyck" userId="3d00cfc1-1d94-4c40-aed9-0df344dde82f" providerId="ADAL" clId="{CB199352-3782-4F7E-902B-859EB793DB6F}" dt="2024-06-12T14:44:24.790" v="709"/>
          <ac:picMkLst>
            <pc:docMk/>
            <pc:sldMk cId="2655043734" sldId="312"/>
            <ac:picMk id="37" creationId="{117CFFE6-A26B-B779-7D42-E4E572485712}"/>
          </ac:picMkLst>
        </pc:picChg>
        <pc:picChg chg="mod">
          <ac:chgData name="Thijs Halewyck" userId="3d00cfc1-1d94-4c40-aed9-0df344dde82f" providerId="ADAL" clId="{CB199352-3782-4F7E-902B-859EB793DB6F}" dt="2024-06-12T14:44:24.790" v="709"/>
          <ac:picMkLst>
            <pc:docMk/>
            <pc:sldMk cId="2655043734" sldId="312"/>
            <ac:picMk id="41" creationId="{A402014E-FE33-4400-DDEA-C5B775DC9A8E}"/>
          </ac:picMkLst>
        </pc:picChg>
        <pc:picChg chg="mod">
          <ac:chgData name="Thijs Halewyck" userId="3d00cfc1-1d94-4c40-aed9-0df344dde82f" providerId="ADAL" clId="{CB199352-3782-4F7E-902B-859EB793DB6F}" dt="2024-06-12T14:44:24.790" v="709"/>
          <ac:picMkLst>
            <pc:docMk/>
            <pc:sldMk cId="2655043734" sldId="312"/>
            <ac:picMk id="43" creationId="{6F89CCFB-6958-F306-D844-6ACE125A43C6}"/>
          </ac:picMkLst>
        </pc:picChg>
        <pc:picChg chg="mod">
          <ac:chgData name="Thijs Halewyck" userId="3d00cfc1-1d94-4c40-aed9-0df344dde82f" providerId="ADAL" clId="{CB199352-3782-4F7E-902B-859EB793DB6F}" dt="2024-06-12T14:44:24.790" v="709"/>
          <ac:picMkLst>
            <pc:docMk/>
            <pc:sldMk cId="2655043734" sldId="312"/>
            <ac:picMk id="47" creationId="{A397838F-9F25-14AA-E1C3-439180B7CDC3}"/>
          </ac:picMkLst>
        </pc:picChg>
        <pc:picChg chg="mod">
          <ac:chgData name="Thijs Halewyck" userId="3d00cfc1-1d94-4c40-aed9-0df344dde82f" providerId="ADAL" clId="{CB199352-3782-4F7E-902B-859EB793DB6F}" dt="2024-06-12T14:44:24.790" v="709"/>
          <ac:picMkLst>
            <pc:docMk/>
            <pc:sldMk cId="2655043734" sldId="312"/>
            <ac:picMk id="51" creationId="{A5293BAF-314D-1A6D-C3E5-9CBF72A56DC3}"/>
          </ac:picMkLst>
        </pc:picChg>
        <pc:picChg chg="mod">
          <ac:chgData name="Thijs Halewyck" userId="3d00cfc1-1d94-4c40-aed9-0df344dde82f" providerId="ADAL" clId="{CB199352-3782-4F7E-902B-859EB793DB6F}" dt="2024-06-12T14:44:24.790" v="709"/>
          <ac:picMkLst>
            <pc:docMk/>
            <pc:sldMk cId="2655043734" sldId="312"/>
            <ac:picMk id="52" creationId="{C6B26F9F-1CC7-7D50-417E-D1546A9EEFBD}"/>
          </ac:picMkLst>
        </pc:picChg>
        <pc:picChg chg="mod">
          <ac:chgData name="Thijs Halewyck" userId="3d00cfc1-1d94-4c40-aed9-0df344dde82f" providerId="ADAL" clId="{CB199352-3782-4F7E-902B-859EB793DB6F}" dt="2024-06-12T14:44:24.790" v="709"/>
          <ac:picMkLst>
            <pc:docMk/>
            <pc:sldMk cId="2655043734" sldId="312"/>
            <ac:picMk id="53" creationId="{AFBCF5FE-07AF-B3CC-2F49-8CF7E58F20FD}"/>
          </ac:picMkLst>
        </pc:picChg>
        <pc:picChg chg="mod">
          <ac:chgData name="Thijs Halewyck" userId="3d00cfc1-1d94-4c40-aed9-0df344dde82f" providerId="ADAL" clId="{CB199352-3782-4F7E-902B-859EB793DB6F}" dt="2024-06-12T14:44:24.790" v="709"/>
          <ac:picMkLst>
            <pc:docMk/>
            <pc:sldMk cId="2655043734" sldId="312"/>
            <ac:picMk id="56" creationId="{AF2DE598-4656-0FC9-2CF5-75C2E0D173B2}"/>
          </ac:picMkLst>
        </pc:picChg>
        <pc:picChg chg="mod">
          <ac:chgData name="Thijs Halewyck" userId="3d00cfc1-1d94-4c40-aed9-0df344dde82f" providerId="ADAL" clId="{CB199352-3782-4F7E-902B-859EB793DB6F}" dt="2024-06-12T14:44:24.790" v="709"/>
          <ac:picMkLst>
            <pc:docMk/>
            <pc:sldMk cId="2655043734" sldId="312"/>
            <ac:picMk id="57" creationId="{AD9F033B-1838-4D91-8CAC-92DC0DC2F790}"/>
          </ac:picMkLst>
        </pc:picChg>
        <pc:picChg chg="mod">
          <ac:chgData name="Thijs Halewyck" userId="3d00cfc1-1d94-4c40-aed9-0df344dde82f" providerId="ADAL" clId="{CB199352-3782-4F7E-902B-859EB793DB6F}" dt="2024-06-12T14:44:24.790" v="709"/>
          <ac:picMkLst>
            <pc:docMk/>
            <pc:sldMk cId="2655043734" sldId="312"/>
            <ac:picMk id="65" creationId="{D1E66E0E-4E9F-22B1-4DA8-3CFF0B078145}"/>
          </ac:picMkLst>
        </pc:picChg>
        <pc:picChg chg="mod">
          <ac:chgData name="Thijs Halewyck" userId="3d00cfc1-1d94-4c40-aed9-0df344dde82f" providerId="ADAL" clId="{CB199352-3782-4F7E-902B-859EB793DB6F}" dt="2024-06-12T14:44:24.790" v="709"/>
          <ac:picMkLst>
            <pc:docMk/>
            <pc:sldMk cId="2655043734" sldId="312"/>
            <ac:picMk id="66" creationId="{D26150A5-A53F-857C-8B79-378F9FEBFC1D}"/>
          </ac:picMkLst>
        </pc:picChg>
        <pc:picChg chg="mod">
          <ac:chgData name="Thijs Halewyck" userId="3d00cfc1-1d94-4c40-aed9-0df344dde82f" providerId="ADAL" clId="{CB199352-3782-4F7E-902B-859EB793DB6F}" dt="2024-06-12T14:44:24.790" v="709"/>
          <ac:picMkLst>
            <pc:docMk/>
            <pc:sldMk cId="2655043734" sldId="312"/>
            <ac:picMk id="67" creationId="{8CFCFA48-AC4E-89CC-88FF-0A73596D1846}"/>
          </ac:picMkLst>
        </pc:picChg>
        <pc:picChg chg="mod">
          <ac:chgData name="Thijs Halewyck" userId="3d00cfc1-1d94-4c40-aed9-0df344dde82f" providerId="ADAL" clId="{CB199352-3782-4F7E-902B-859EB793DB6F}" dt="2024-06-12T14:49:18.259" v="758"/>
          <ac:picMkLst>
            <pc:docMk/>
            <pc:sldMk cId="2655043734" sldId="312"/>
            <ac:picMk id="90" creationId="{702B6F25-9A8D-0A48-700F-A6367A8087AC}"/>
          </ac:picMkLst>
        </pc:picChg>
        <pc:picChg chg="mod">
          <ac:chgData name="Thijs Halewyck" userId="3d00cfc1-1d94-4c40-aed9-0df344dde82f" providerId="ADAL" clId="{CB199352-3782-4F7E-902B-859EB793DB6F}" dt="2024-06-12T14:49:18.259" v="758"/>
          <ac:picMkLst>
            <pc:docMk/>
            <pc:sldMk cId="2655043734" sldId="312"/>
            <ac:picMk id="91" creationId="{021A976F-E0CC-AFA9-2236-B80D27C13977}"/>
          </ac:picMkLst>
        </pc:picChg>
        <pc:picChg chg="mod">
          <ac:chgData name="Thijs Halewyck" userId="3d00cfc1-1d94-4c40-aed9-0df344dde82f" providerId="ADAL" clId="{CB199352-3782-4F7E-902B-859EB793DB6F}" dt="2024-06-12T14:49:18.259" v="758"/>
          <ac:picMkLst>
            <pc:docMk/>
            <pc:sldMk cId="2655043734" sldId="312"/>
            <ac:picMk id="95" creationId="{EDAA8243-8914-3F2B-D516-7A50020A25E1}"/>
          </ac:picMkLst>
        </pc:picChg>
        <pc:picChg chg="mod">
          <ac:chgData name="Thijs Halewyck" userId="3d00cfc1-1d94-4c40-aed9-0df344dde82f" providerId="ADAL" clId="{CB199352-3782-4F7E-902B-859EB793DB6F}" dt="2024-06-12T14:49:18.259" v="758"/>
          <ac:picMkLst>
            <pc:docMk/>
            <pc:sldMk cId="2655043734" sldId="312"/>
            <ac:picMk id="97" creationId="{2618957D-F4CB-26F5-7976-E3C5BABBF5B0}"/>
          </ac:picMkLst>
        </pc:picChg>
        <pc:picChg chg="mod">
          <ac:chgData name="Thijs Halewyck" userId="3d00cfc1-1d94-4c40-aed9-0df344dde82f" providerId="ADAL" clId="{CB199352-3782-4F7E-902B-859EB793DB6F}" dt="2024-06-12T14:49:18.259" v="758"/>
          <ac:picMkLst>
            <pc:docMk/>
            <pc:sldMk cId="2655043734" sldId="312"/>
            <ac:picMk id="101" creationId="{A0C6815D-D485-27A8-5FDE-5993D568CABD}"/>
          </ac:picMkLst>
        </pc:picChg>
        <pc:picChg chg="mod">
          <ac:chgData name="Thijs Halewyck" userId="3d00cfc1-1d94-4c40-aed9-0df344dde82f" providerId="ADAL" clId="{CB199352-3782-4F7E-902B-859EB793DB6F}" dt="2024-06-12T14:49:18.259" v="758"/>
          <ac:picMkLst>
            <pc:docMk/>
            <pc:sldMk cId="2655043734" sldId="312"/>
            <ac:picMk id="105" creationId="{E52D1B1B-12D2-BD07-3075-6EF40C1F0C2F}"/>
          </ac:picMkLst>
        </pc:picChg>
        <pc:picChg chg="mod">
          <ac:chgData name="Thijs Halewyck" userId="3d00cfc1-1d94-4c40-aed9-0df344dde82f" providerId="ADAL" clId="{CB199352-3782-4F7E-902B-859EB793DB6F}" dt="2024-06-12T14:49:18.259" v="758"/>
          <ac:picMkLst>
            <pc:docMk/>
            <pc:sldMk cId="2655043734" sldId="312"/>
            <ac:picMk id="106" creationId="{2DF3C921-B99A-FB9B-A953-6A41C40B11D7}"/>
          </ac:picMkLst>
        </pc:picChg>
        <pc:picChg chg="mod">
          <ac:chgData name="Thijs Halewyck" userId="3d00cfc1-1d94-4c40-aed9-0df344dde82f" providerId="ADAL" clId="{CB199352-3782-4F7E-902B-859EB793DB6F}" dt="2024-06-12T14:49:18.259" v="758"/>
          <ac:picMkLst>
            <pc:docMk/>
            <pc:sldMk cId="2655043734" sldId="312"/>
            <ac:picMk id="107" creationId="{907FC876-3898-44C2-F270-D5D0D76ADD91}"/>
          </ac:picMkLst>
        </pc:picChg>
        <pc:picChg chg="mod">
          <ac:chgData name="Thijs Halewyck" userId="3d00cfc1-1d94-4c40-aed9-0df344dde82f" providerId="ADAL" clId="{CB199352-3782-4F7E-902B-859EB793DB6F}" dt="2024-06-12T14:49:18.259" v="758"/>
          <ac:picMkLst>
            <pc:docMk/>
            <pc:sldMk cId="2655043734" sldId="312"/>
            <ac:picMk id="110" creationId="{3060A367-B70D-A873-8589-A7FB71909D37}"/>
          </ac:picMkLst>
        </pc:picChg>
        <pc:picChg chg="mod">
          <ac:chgData name="Thijs Halewyck" userId="3d00cfc1-1d94-4c40-aed9-0df344dde82f" providerId="ADAL" clId="{CB199352-3782-4F7E-902B-859EB793DB6F}" dt="2024-06-12T14:49:18.259" v="758"/>
          <ac:picMkLst>
            <pc:docMk/>
            <pc:sldMk cId="2655043734" sldId="312"/>
            <ac:picMk id="111" creationId="{BD4BF09B-A881-F0ED-5C76-F05FABF9F3A2}"/>
          </ac:picMkLst>
        </pc:picChg>
        <pc:picChg chg="mod">
          <ac:chgData name="Thijs Halewyck" userId="3d00cfc1-1d94-4c40-aed9-0df344dde82f" providerId="ADAL" clId="{CB199352-3782-4F7E-902B-859EB793DB6F}" dt="2024-06-12T14:49:18.259" v="758"/>
          <ac:picMkLst>
            <pc:docMk/>
            <pc:sldMk cId="2655043734" sldId="312"/>
            <ac:picMk id="119" creationId="{64ECA5C2-CBB7-4106-7F0C-4AE3411A68EF}"/>
          </ac:picMkLst>
        </pc:picChg>
        <pc:picChg chg="mod">
          <ac:chgData name="Thijs Halewyck" userId="3d00cfc1-1d94-4c40-aed9-0df344dde82f" providerId="ADAL" clId="{CB199352-3782-4F7E-902B-859EB793DB6F}" dt="2024-06-12T14:49:18.259" v="758"/>
          <ac:picMkLst>
            <pc:docMk/>
            <pc:sldMk cId="2655043734" sldId="312"/>
            <ac:picMk id="120" creationId="{1DF41AE9-C1B4-3C57-136E-AB826A0B883D}"/>
          </ac:picMkLst>
        </pc:picChg>
        <pc:picChg chg="mod">
          <ac:chgData name="Thijs Halewyck" userId="3d00cfc1-1d94-4c40-aed9-0df344dde82f" providerId="ADAL" clId="{CB199352-3782-4F7E-902B-859EB793DB6F}" dt="2024-06-12T14:49:18.259" v="758"/>
          <ac:picMkLst>
            <pc:docMk/>
            <pc:sldMk cId="2655043734" sldId="312"/>
            <ac:picMk id="121" creationId="{AD153964-2533-E5F2-220F-D884F2B4541A}"/>
          </ac:picMkLst>
        </pc:picChg>
        <pc:picChg chg="mod">
          <ac:chgData name="Thijs Halewyck" userId="3d00cfc1-1d94-4c40-aed9-0df344dde82f" providerId="ADAL" clId="{CB199352-3782-4F7E-902B-859EB793DB6F}" dt="2024-06-12T14:49:18.259" v="758"/>
          <ac:picMkLst>
            <pc:docMk/>
            <pc:sldMk cId="2655043734" sldId="312"/>
            <ac:picMk id="126" creationId="{A63AC00D-CC47-2B8B-9791-F516F378F32D}"/>
          </ac:picMkLst>
        </pc:picChg>
        <pc:picChg chg="mod">
          <ac:chgData name="Thijs Halewyck" userId="3d00cfc1-1d94-4c40-aed9-0df344dde82f" providerId="ADAL" clId="{CB199352-3782-4F7E-902B-859EB793DB6F}" dt="2024-06-12T14:49:18.259" v="758"/>
          <ac:picMkLst>
            <pc:docMk/>
            <pc:sldMk cId="2655043734" sldId="312"/>
            <ac:picMk id="127" creationId="{8280EA58-4FFF-9B39-8375-6D80702F1FDC}"/>
          </ac:picMkLst>
        </pc:picChg>
        <pc:picChg chg="mod">
          <ac:chgData name="Thijs Halewyck" userId="3d00cfc1-1d94-4c40-aed9-0df344dde82f" providerId="ADAL" clId="{CB199352-3782-4F7E-902B-859EB793DB6F}" dt="2024-06-12T14:49:18.259" v="758"/>
          <ac:picMkLst>
            <pc:docMk/>
            <pc:sldMk cId="2655043734" sldId="312"/>
            <ac:picMk id="129" creationId="{59088F37-5135-6E26-3751-1A67F51C3064}"/>
          </ac:picMkLst>
        </pc:picChg>
        <pc:cxnChg chg="mod">
          <ac:chgData name="Thijs Halewyck" userId="3d00cfc1-1d94-4c40-aed9-0df344dde82f" providerId="ADAL" clId="{CB199352-3782-4F7E-902B-859EB793DB6F}" dt="2024-06-12T14:44:24.790" v="709"/>
          <ac:cxnSpMkLst>
            <pc:docMk/>
            <pc:sldMk cId="2655043734" sldId="312"/>
            <ac:cxnSpMk id="34" creationId="{17E9B83F-0617-AA56-BAF0-32A7D5EB9654}"/>
          </ac:cxnSpMkLst>
        </pc:cxnChg>
        <pc:cxnChg chg="mod">
          <ac:chgData name="Thijs Halewyck" userId="3d00cfc1-1d94-4c40-aed9-0df344dde82f" providerId="ADAL" clId="{CB199352-3782-4F7E-902B-859EB793DB6F}" dt="2024-06-12T14:44:24.790" v="709"/>
          <ac:cxnSpMkLst>
            <pc:docMk/>
            <pc:sldMk cId="2655043734" sldId="312"/>
            <ac:cxnSpMk id="38" creationId="{6B7EA7D9-C6A2-E346-263C-C902E6E0C556}"/>
          </ac:cxnSpMkLst>
        </pc:cxnChg>
        <pc:cxnChg chg="mod">
          <ac:chgData name="Thijs Halewyck" userId="3d00cfc1-1d94-4c40-aed9-0df344dde82f" providerId="ADAL" clId="{CB199352-3782-4F7E-902B-859EB793DB6F}" dt="2024-06-12T14:44:24.790" v="709"/>
          <ac:cxnSpMkLst>
            <pc:docMk/>
            <pc:sldMk cId="2655043734" sldId="312"/>
            <ac:cxnSpMk id="39" creationId="{67B275C3-F4D4-AB06-A6BF-70C626E3A7E8}"/>
          </ac:cxnSpMkLst>
        </pc:cxnChg>
        <pc:cxnChg chg="mod">
          <ac:chgData name="Thijs Halewyck" userId="3d00cfc1-1d94-4c40-aed9-0df344dde82f" providerId="ADAL" clId="{CB199352-3782-4F7E-902B-859EB793DB6F}" dt="2024-06-12T14:44:24.790" v="709"/>
          <ac:cxnSpMkLst>
            <pc:docMk/>
            <pc:sldMk cId="2655043734" sldId="312"/>
            <ac:cxnSpMk id="40" creationId="{5F9410E9-FBFF-4345-0CE1-7CF1F4D3E286}"/>
          </ac:cxnSpMkLst>
        </pc:cxnChg>
        <pc:cxnChg chg="mod">
          <ac:chgData name="Thijs Halewyck" userId="3d00cfc1-1d94-4c40-aed9-0df344dde82f" providerId="ADAL" clId="{CB199352-3782-4F7E-902B-859EB793DB6F}" dt="2024-06-12T14:44:24.790" v="709"/>
          <ac:cxnSpMkLst>
            <pc:docMk/>
            <pc:sldMk cId="2655043734" sldId="312"/>
            <ac:cxnSpMk id="42" creationId="{E5CECB52-EF04-9BF6-B5D5-E3258B5F4EBA}"/>
          </ac:cxnSpMkLst>
        </pc:cxnChg>
        <pc:cxnChg chg="mod">
          <ac:chgData name="Thijs Halewyck" userId="3d00cfc1-1d94-4c40-aed9-0df344dde82f" providerId="ADAL" clId="{CB199352-3782-4F7E-902B-859EB793DB6F}" dt="2024-06-12T14:44:24.790" v="709"/>
          <ac:cxnSpMkLst>
            <pc:docMk/>
            <pc:sldMk cId="2655043734" sldId="312"/>
            <ac:cxnSpMk id="50" creationId="{115273D7-08D4-7E82-6406-7DA5D756D27C}"/>
          </ac:cxnSpMkLst>
        </pc:cxnChg>
        <pc:cxnChg chg="mod">
          <ac:chgData name="Thijs Halewyck" userId="3d00cfc1-1d94-4c40-aed9-0df344dde82f" providerId="ADAL" clId="{CB199352-3782-4F7E-902B-859EB793DB6F}" dt="2024-06-12T14:44:24.790" v="709"/>
          <ac:cxnSpMkLst>
            <pc:docMk/>
            <pc:sldMk cId="2655043734" sldId="312"/>
            <ac:cxnSpMk id="59" creationId="{2DFC4182-5B38-6417-7D2F-C71EA345D66E}"/>
          </ac:cxnSpMkLst>
        </pc:cxnChg>
        <pc:cxnChg chg="mod">
          <ac:chgData name="Thijs Halewyck" userId="3d00cfc1-1d94-4c40-aed9-0df344dde82f" providerId="ADAL" clId="{CB199352-3782-4F7E-902B-859EB793DB6F}" dt="2024-06-12T14:44:24.790" v="709"/>
          <ac:cxnSpMkLst>
            <pc:docMk/>
            <pc:sldMk cId="2655043734" sldId="312"/>
            <ac:cxnSpMk id="60" creationId="{367B5103-CA96-47BD-D276-DF531A09A587}"/>
          </ac:cxnSpMkLst>
        </pc:cxnChg>
        <pc:cxnChg chg="mod">
          <ac:chgData name="Thijs Halewyck" userId="3d00cfc1-1d94-4c40-aed9-0df344dde82f" providerId="ADAL" clId="{CB199352-3782-4F7E-902B-859EB793DB6F}" dt="2024-06-12T14:44:24.790" v="709"/>
          <ac:cxnSpMkLst>
            <pc:docMk/>
            <pc:sldMk cId="2655043734" sldId="312"/>
            <ac:cxnSpMk id="61" creationId="{972610C0-48B3-23CD-C200-1D4A5E0FB3EE}"/>
          </ac:cxnSpMkLst>
        </pc:cxnChg>
        <pc:cxnChg chg="mod">
          <ac:chgData name="Thijs Halewyck" userId="3d00cfc1-1d94-4c40-aed9-0df344dde82f" providerId="ADAL" clId="{CB199352-3782-4F7E-902B-859EB793DB6F}" dt="2024-06-12T14:44:24.790" v="709"/>
          <ac:cxnSpMkLst>
            <pc:docMk/>
            <pc:sldMk cId="2655043734" sldId="312"/>
            <ac:cxnSpMk id="62" creationId="{BD092AB6-5DAE-F9A8-40FB-9EDF14AB7289}"/>
          </ac:cxnSpMkLst>
        </pc:cxnChg>
        <pc:cxnChg chg="mod">
          <ac:chgData name="Thijs Halewyck" userId="3d00cfc1-1d94-4c40-aed9-0df344dde82f" providerId="ADAL" clId="{CB199352-3782-4F7E-902B-859EB793DB6F}" dt="2024-06-12T14:44:24.790" v="709"/>
          <ac:cxnSpMkLst>
            <pc:docMk/>
            <pc:sldMk cId="2655043734" sldId="312"/>
            <ac:cxnSpMk id="63" creationId="{D0FDD7BE-1F9A-1539-0D93-77460045FC28}"/>
          </ac:cxnSpMkLst>
        </pc:cxnChg>
        <pc:cxnChg chg="mod">
          <ac:chgData name="Thijs Halewyck" userId="3d00cfc1-1d94-4c40-aed9-0df344dde82f" providerId="ADAL" clId="{CB199352-3782-4F7E-902B-859EB793DB6F}" dt="2024-06-12T14:49:18.259" v="758"/>
          <ac:cxnSpMkLst>
            <pc:docMk/>
            <pc:sldMk cId="2655043734" sldId="312"/>
            <ac:cxnSpMk id="88" creationId="{58BDF322-1C3D-5546-250E-F844264E7D76}"/>
          </ac:cxnSpMkLst>
        </pc:cxnChg>
        <pc:cxnChg chg="mod">
          <ac:chgData name="Thijs Halewyck" userId="3d00cfc1-1d94-4c40-aed9-0df344dde82f" providerId="ADAL" clId="{CB199352-3782-4F7E-902B-859EB793DB6F}" dt="2024-06-12T14:49:18.259" v="758"/>
          <ac:cxnSpMkLst>
            <pc:docMk/>
            <pc:sldMk cId="2655043734" sldId="312"/>
            <ac:cxnSpMk id="92" creationId="{6C9032F6-00FA-470D-94E5-FEAD92C678D6}"/>
          </ac:cxnSpMkLst>
        </pc:cxnChg>
        <pc:cxnChg chg="mod">
          <ac:chgData name="Thijs Halewyck" userId="3d00cfc1-1d94-4c40-aed9-0df344dde82f" providerId="ADAL" clId="{CB199352-3782-4F7E-902B-859EB793DB6F}" dt="2024-06-12T14:49:18.259" v="758"/>
          <ac:cxnSpMkLst>
            <pc:docMk/>
            <pc:sldMk cId="2655043734" sldId="312"/>
            <ac:cxnSpMk id="93" creationId="{E31F6BE7-AFF7-5956-388E-F28F6D844B4A}"/>
          </ac:cxnSpMkLst>
        </pc:cxnChg>
        <pc:cxnChg chg="mod">
          <ac:chgData name="Thijs Halewyck" userId="3d00cfc1-1d94-4c40-aed9-0df344dde82f" providerId="ADAL" clId="{CB199352-3782-4F7E-902B-859EB793DB6F}" dt="2024-06-12T14:49:18.259" v="758"/>
          <ac:cxnSpMkLst>
            <pc:docMk/>
            <pc:sldMk cId="2655043734" sldId="312"/>
            <ac:cxnSpMk id="94" creationId="{EA4FC3B6-164A-0535-6A34-F08955532878}"/>
          </ac:cxnSpMkLst>
        </pc:cxnChg>
        <pc:cxnChg chg="mod">
          <ac:chgData name="Thijs Halewyck" userId="3d00cfc1-1d94-4c40-aed9-0df344dde82f" providerId="ADAL" clId="{CB199352-3782-4F7E-902B-859EB793DB6F}" dt="2024-06-12T14:49:18.259" v="758"/>
          <ac:cxnSpMkLst>
            <pc:docMk/>
            <pc:sldMk cId="2655043734" sldId="312"/>
            <ac:cxnSpMk id="96" creationId="{FF64FF6A-B1F3-6A5A-63F3-D61C732E2D04}"/>
          </ac:cxnSpMkLst>
        </pc:cxnChg>
        <pc:cxnChg chg="mod">
          <ac:chgData name="Thijs Halewyck" userId="3d00cfc1-1d94-4c40-aed9-0df344dde82f" providerId="ADAL" clId="{CB199352-3782-4F7E-902B-859EB793DB6F}" dt="2024-06-12T14:49:23.758" v="760" actId="478"/>
          <ac:cxnSpMkLst>
            <pc:docMk/>
            <pc:sldMk cId="2655043734" sldId="312"/>
            <ac:cxnSpMk id="104" creationId="{492E4E69-76E3-F07E-F3A0-22707C6D7F01}"/>
          </ac:cxnSpMkLst>
        </pc:cxnChg>
        <pc:cxnChg chg="mod">
          <ac:chgData name="Thijs Halewyck" userId="3d00cfc1-1d94-4c40-aed9-0df344dde82f" providerId="ADAL" clId="{CB199352-3782-4F7E-902B-859EB793DB6F}" dt="2024-06-12T14:49:18.259" v="758"/>
          <ac:cxnSpMkLst>
            <pc:docMk/>
            <pc:sldMk cId="2655043734" sldId="312"/>
            <ac:cxnSpMk id="113" creationId="{F4DEF85F-1437-D1D5-F948-58D75D015B2F}"/>
          </ac:cxnSpMkLst>
        </pc:cxnChg>
        <pc:cxnChg chg="mod">
          <ac:chgData name="Thijs Halewyck" userId="3d00cfc1-1d94-4c40-aed9-0df344dde82f" providerId="ADAL" clId="{CB199352-3782-4F7E-902B-859EB793DB6F}" dt="2024-06-12T14:49:18.259" v="758"/>
          <ac:cxnSpMkLst>
            <pc:docMk/>
            <pc:sldMk cId="2655043734" sldId="312"/>
            <ac:cxnSpMk id="114" creationId="{A26CF77C-64FF-8102-536E-2767916FC9BD}"/>
          </ac:cxnSpMkLst>
        </pc:cxnChg>
        <pc:cxnChg chg="mod">
          <ac:chgData name="Thijs Halewyck" userId="3d00cfc1-1d94-4c40-aed9-0df344dde82f" providerId="ADAL" clId="{CB199352-3782-4F7E-902B-859EB793DB6F}" dt="2024-06-12T14:49:18.259" v="758"/>
          <ac:cxnSpMkLst>
            <pc:docMk/>
            <pc:sldMk cId="2655043734" sldId="312"/>
            <ac:cxnSpMk id="115" creationId="{5F65290D-CCBC-E01C-7AEC-B0C79E1689AB}"/>
          </ac:cxnSpMkLst>
        </pc:cxnChg>
        <pc:cxnChg chg="mod">
          <ac:chgData name="Thijs Halewyck" userId="3d00cfc1-1d94-4c40-aed9-0df344dde82f" providerId="ADAL" clId="{CB199352-3782-4F7E-902B-859EB793DB6F}" dt="2024-06-12T14:49:18.259" v="758"/>
          <ac:cxnSpMkLst>
            <pc:docMk/>
            <pc:sldMk cId="2655043734" sldId="312"/>
            <ac:cxnSpMk id="116" creationId="{7DE5ED94-98B3-18D5-E9FC-896B3A6AA364}"/>
          </ac:cxnSpMkLst>
        </pc:cxnChg>
        <pc:cxnChg chg="mod">
          <ac:chgData name="Thijs Halewyck" userId="3d00cfc1-1d94-4c40-aed9-0df344dde82f" providerId="ADAL" clId="{CB199352-3782-4F7E-902B-859EB793DB6F}" dt="2024-06-12T14:49:18.259" v="758"/>
          <ac:cxnSpMkLst>
            <pc:docMk/>
            <pc:sldMk cId="2655043734" sldId="312"/>
            <ac:cxnSpMk id="117" creationId="{E037724C-F1D0-4F3D-5ACF-A6FE4116EF07}"/>
          </ac:cxnSpMkLst>
        </pc:cxnChg>
        <pc:cxnChg chg="add del">
          <ac:chgData name="Thijs Halewyck" userId="3d00cfc1-1d94-4c40-aed9-0df344dde82f" providerId="ADAL" clId="{CB199352-3782-4F7E-902B-859EB793DB6F}" dt="2024-06-12T14:51:58.126" v="829" actId="478"/>
          <ac:cxnSpMkLst>
            <pc:docMk/>
            <pc:sldMk cId="2655043734" sldId="312"/>
            <ac:cxnSpMk id="134" creationId="{DE207BBE-827B-5434-53A7-05B6CA366F58}"/>
          </ac:cxnSpMkLst>
        </pc:cxnChg>
        <pc:cxnChg chg="add del">
          <ac:chgData name="Thijs Halewyck" userId="3d00cfc1-1d94-4c40-aed9-0df344dde82f" providerId="ADAL" clId="{CB199352-3782-4F7E-902B-859EB793DB6F}" dt="2024-06-13T11:55:01.133" v="4046" actId="11529"/>
          <ac:cxnSpMkLst>
            <pc:docMk/>
            <pc:sldMk cId="2655043734" sldId="312"/>
            <ac:cxnSpMk id="137" creationId="{C2A8491F-3620-86D5-B939-4FE418FCD1F5}"/>
          </ac:cxnSpMkLst>
        </pc:cxnChg>
      </pc:sldChg>
      <pc:sldChg chg="addSp delSp modSp add mod modNotesTx">
        <pc:chgData name="Thijs Halewyck" userId="3d00cfc1-1d94-4c40-aed9-0df344dde82f" providerId="ADAL" clId="{CB199352-3782-4F7E-902B-859EB793DB6F}" dt="2024-06-12T15:03:13.193" v="2013" actId="20577"/>
        <pc:sldMkLst>
          <pc:docMk/>
          <pc:sldMk cId="1392774522" sldId="313"/>
        </pc:sldMkLst>
        <pc:spChg chg="mod">
          <ac:chgData name="Thijs Halewyck" userId="3d00cfc1-1d94-4c40-aed9-0df344dde82f" providerId="ADAL" clId="{CB199352-3782-4F7E-902B-859EB793DB6F}" dt="2024-06-12T15:00:56.640" v="1856" actId="20577"/>
          <ac:spMkLst>
            <pc:docMk/>
            <pc:sldMk cId="1392774522" sldId="313"/>
            <ac:spMk id="2" creationId="{AD843577-72F1-F278-6865-A3D4698D866F}"/>
          </ac:spMkLst>
        </pc:spChg>
        <pc:spChg chg="add mod">
          <ac:chgData name="Thijs Halewyck" userId="3d00cfc1-1d94-4c40-aed9-0df344dde82f" providerId="ADAL" clId="{CB199352-3782-4F7E-902B-859EB793DB6F}" dt="2024-06-12T15:01:11.658" v="1857"/>
          <ac:spMkLst>
            <pc:docMk/>
            <pc:sldMk cId="1392774522" sldId="313"/>
            <ac:spMk id="3" creationId="{F9BDA9D8-518C-92BF-EC2A-934D804CB282}"/>
          </ac:spMkLst>
        </pc:spChg>
        <pc:spChg chg="add mod">
          <ac:chgData name="Thijs Halewyck" userId="3d00cfc1-1d94-4c40-aed9-0df344dde82f" providerId="ADAL" clId="{CB199352-3782-4F7E-902B-859EB793DB6F}" dt="2024-06-12T15:01:11.658" v="1857"/>
          <ac:spMkLst>
            <pc:docMk/>
            <pc:sldMk cId="1392774522" sldId="313"/>
            <ac:spMk id="4" creationId="{4A709E89-3A20-EE2E-1C33-B8FFF732DFD1}"/>
          </ac:spMkLst>
        </pc:spChg>
        <pc:spChg chg="add mod">
          <ac:chgData name="Thijs Halewyck" userId="3d00cfc1-1d94-4c40-aed9-0df344dde82f" providerId="ADAL" clId="{CB199352-3782-4F7E-902B-859EB793DB6F}" dt="2024-06-12T15:01:11.658" v="1857"/>
          <ac:spMkLst>
            <pc:docMk/>
            <pc:sldMk cId="1392774522" sldId="313"/>
            <ac:spMk id="5" creationId="{A76BF293-2149-AF48-B078-8C33AD0C85CC}"/>
          </ac:spMkLst>
        </pc:spChg>
        <pc:spChg chg="add mod">
          <ac:chgData name="Thijs Halewyck" userId="3d00cfc1-1d94-4c40-aed9-0df344dde82f" providerId="ADAL" clId="{CB199352-3782-4F7E-902B-859EB793DB6F}" dt="2024-06-12T15:01:11.658" v="1857"/>
          <ac:spMkLst>
            <pc:docMk/>
            <pc:sldMk cId="1392774522" sldId="313"/>
            <ac:spMk id="6" creationId="{B0DA9996-3D6B-11DB-36CD-B6AC68821DE7}"/>
          </ac:spMkLst>
        </pc:spChg>
        <pc:spChg chg="add mod">
          <ac:chgData name="Thijs Halewyck" userId="3d00cfc1-1d94-4c40-aed9-0df344dde82f" providerId="ADAL" clId="{CB199352-3782-4F7E-902B-859EB793DB6F}" dt="2024-06-12T15:01:11.658" v="1857"/>
          <ac:spMkLst>
            <pc:docMk/>
            <pc:sldMk cId="1392774522" sldId="313"/>
            <ac:spMk id="10" creationId="{8F064E9D-D7E8-0AAA-B11C-B7203859E7E9}"/>
          </ac:spMkLst>
        </pc:spChg>
        <pc:spChg chg="add mod">
          <ac:chgData name="Thijs Halewyck" userId="3d00cfc1-1d94-4c40-aed9-0df344dde82f" providerId="ADAL" clId="{CB199352-3782-4F7E-902B-859EB793DB6F}" dt="2024-06-12T15:02:53.739" v="1944" actId="15"/>
          <ac:spMkLst>
            <pc:docMk/>
            <pc:sldMk cId="1392774522" sldId="313"/>
            <ac:spMk id="11" creationId="{5850D8E3-561E-52F8-0DE6-D764D7AF8EE5}"/>
          </ac:spMkLst>
        </pc:spChg>
        <pc:spChg chg="add mod">
          <ac:chgData name="Thijs Halewyck" userId="3d00cfc1-1d94-4c40-aed9-0df344dde82f" providerId="ADAL" clId="{CB199352-3782-4F7E-902B-859EB793DB6F}" dt="2024-06-12T15:01:11.658" v="1857"/>
          <ac:spMkLst>
            <pc:docMk/>
            <pc:sldMk cId="1392774522" sldId="313"/>
            <ac:spMk id="12" creationId="{F8D9F9AA-A753-2FD5-AB21-34B6296E4FD9}"/>
          </ac:spMkLst>
        </pc:spChg>
        <pc:spChg chg="add mod">
          <ac:chgData name="Thijs Halewyck" userId="3d00cfc1-1d94-4c40-aed9-0df344dde82f" providerId="ADAL" clId="{CB199352-3782-4F7E-902B-859EB793DB6F}" dt="2024-06-12T15:02:06.923" v="1914" actId="20577"/>
          <ac:spMkLst>
            <pc:docMk/>
            <pc:sldMk cId="1392774522" sldId="313"/>
            <ac:spMk id="13" creationId="{F928FAE8-8D10-4F58-4288-B2E677B0E2BD}"/>
          </ac:spMkLst>
        </pc:spChg>
        <pc:spChg chg="add mod">
          <ac:chgData name="Thijs Halewyck" userId="3d00cfc1-1d94-4c40-aed9-0df344dde82f" providerId="ADAL" clId="{CB199352-3782-4F7E-902B-859EB793DB6F}" dt="2024-06-12T15:02:50.488" v="1943" actId="1076"/>
          <ac:spMkLst>
            <pc:docMk/>
            <pc:sldMk cId="1392774522" sldId="313"/>
            <ac:spMk id="14" creationId="{2F123680-896A-38B5-1D32-D080BC952F61}"/>
          </ac:spMkLst>
        </pc:spChg>
        <pc:spChg chg="add mod">
          <ac:chgData name="Thijs Halewyck" userId="3d00cfc1-1d94-4c40-aed9-0df344dde82f" providerId="ADAL" clId="{CB199352-3782-4F7E-902B-859EB793DB6F}" dt="2024-06-12T15:01:11.658" v="1857"/>
          <ac:spMkLst>
            <pc:docMk/>
            <pc:sldMk cId="1392774522" sldId="313"/>
            <ac:spMk id="15" creationId="{DB1C08D3-1287-C266-E9B4-6457E003637D}"/>
          </ac:spMkLst>
        </pc:spChg>
        <pc:spChg chg="del">
          <ac:chgData name="Thijs Halewyck" userId="3d00cfc1-1d94-4c40-aed9-0df344dde82f" providerId="ADAL" clId="{CB199352-3782-4F7E-902B-859EB793DB6F}" dt="2024-06-12T15:00:25.345" v="1836" actId="478"/>
          <ac:spMkLst>
            <pc:docMk/>
            <pc:sldMk cId="1392774522" sldId="313"/>
            <ac:spMk id="71" creationId="{C3DE8894-742B-458C-2DB6-2CD557510E36}"/>
          </ac:spMkLst>
        </pc:spChg>
        <pc:spChg chg="del">
          <ac:chgData name="Thijs Halewyck" userId="3d00cfc1-1d94-4c40-aed9-0df344dde82f" providerId="ADAL" clId="{CB199352-3782-4F7E-902B-859EB793DB6F}" dt="2024-06-12T15:00:16.636" v="1832" actId="478"/>
          <ac:spMkLst>
            <pc:docMk/>
            <pc:sldMk cId="1392774522" sldId="313"/>
            <ac:spMk id="124" creationId="{CB476CE2-039C-F2D0-8CA3-7B8C92FBC893}"/>
          </ac:spMkLst>
        </pc:spChg>
        <pc:spChg chg="del">
          <ac:chgData name="Thijs Halewyck" userId="3d00cfc1-1d94-4c40-aed9-0df344dde82f" providerId="ADAL" clId="{CB199352-3782-4F7E-902B-859EB793DB6F}" dt="2024-06-12T15:00:13.282" v="1831" actId="478"/>
          <ac:spMkLst>
            <pc:docMk/>
            <pc:sldMk cId="1392774522" sldId="313"/>
            <ac:spMk id="135" creationId="{07F201AB-FB80-A09C-FD27-9DD3B2C7C6BE}"/>
          </ac:spMkLst>
        </pc:spChg>
        <pc:grpChg chg="del">
          <ac:chgData name="Thijs Halewyck" userId="3d00cfc1-1d94-4c40-aed9-0df344dde82f" providerId="ADAL" clId="{CB199352-3782-4F7E-902B-859EB793DB6F}" dt="2024-06-12T15:00:25.345" v="1836" actId="478"/>
          <ac:grpSpMkLst>
            <pc:docMk/>
            <pc:sldMk cId="1392774522" sldId="313"/>
            <ac:grpSpMk id="76" creationId="{BE10E0F9-0909-22AC-313A-F148B5131C7E}"/>
          </ac:grpSpMkLst>
        </pc:grpChg>
        <pc:grpChg chg="del">
          <ac:chgData name="Thijs Halewyck" userId="3d00cfc1-1d94-4c40-aed9-0df344dde82f" providerId="ADAL" clId="{CB199352-3782-4F7E-902B-859EB793DB6F}" dt="2024-06-12T15:00:13.282" v="1831" actId="478"/>
          <ac:grpSpMkLst>
            <pc:docMk/>
            <pc:sldMk cId="1392774522" sldId="313"/>
            <ac:grpSpMk id="82" creationId="{11AF39E7-F672-DB12-6B0E-719B9BAFA411}"/>
          </ac:grpSpMkLst>
        </pc:grpChg>
        <pc:grpChg chg="del">
          <ac:chgData name="Thijs Halewyck" userId="3d00cfc1-1d94-4c40-aed9-0df344dde82f" providerId="ADAL" clId="{CB199352-3782-4F7E-902B-859EB793DB6F}" dt="2024-06-12T15:00:25.345" v="1836" actId="478"/>
          <ac:grpSpMkLst>
            <pc:docMk/>
            <pc:sldMk cId="1392774522" sldId="313"/>
            <ac:grpSpMk id="99" creationId="{D5C49514-C82C-1506-D923-94A32B87EAFB}"/>
          </ac:grpSpMkLst>
        </pc:grpChg>
        <pc:grpChg chg="del">
          <ac:chgData name="Thijs Halewyck" userId="3d00cfc1-1d94-4c40-aed9-0df344dde82f" providerId="ADAL" clId="{CB199352-3782-4F7E-902B-859EB793DB6F}" dt="2024-06-12T15:00:25.345" v="1836" actId="478"/>
          <ac:grpSpMkLst>
            <pc:docMk/>
            <pc:sldMk cId="1392774522" sldId="313"/>
            <ac:grpSpMk id="118" creationId="{8BD52428-72CD-D1A4-1823-487CE4403006}"/>
          </ac:grpSpMkLst>
        </pc:grpChg>
        <pc:grpChg chg="del">
          <ac:chgData name="Thijs Halewyck" userId="3d00cfc1-1d94-4c40-aed9-0df344dde82f" providerId="ADAL" clId="{CB199352-3782-4F7E-902B-859EB793DB6F}" dt="2024-06-12T15:00:16.636" v="1832" actId="478"/>
          <ac:grpSpMkLst>
            <pc:docMk/>
            <pc:sldMk cId="1392774522" sldId="313"/>
            <ac:grpSpMk id="125" creationId="{9FD7FAC3-7542-69A8-1F44-60A51318253C}"/>
          </ac:grpSpMkLst>
        </pc:grpChg>
        <pc:picChg chg="add mod">
          <ac:chgData name="Thijs Halewyck" userId="3d00cfc1-1d94-4c40-aed9-0df344dde82f" providerId="ADAL" clId="{CB199352-3782-4F7E-902B-859EB793DB6F}" dt="2024-06-12T15:01:11.658" v="1857"/>
          <ac:picMkLst>
            <pc:docMk/>
            <pc:sldMk cId="1392774522" sldId="313"/>
            <ac:picMk id="16" creationId="{9B136E9D-61B3-90BF-5B7E-3F9B1EA9BABA}"/>
          </ac:picMkLst>
        </pc:picChg>
        <pc:picChg chg="add mod">
          <ac:chgData name="Thijs Halewyck" userId="3d00cfc1-1d94-4c40-aed9-0df344dde82f" providerId="ADAL" clId="{CB199352-3782-4F7E-902B-859EB793DB6F}" dt="2024-06-12T15:01:11.658" v="1857"/>
          <ac:picMkLst>
            <pc:docMk/>
            <pc:sldMk cId="1392774522" sldId="313"/>
            <ac:picMk id="17" creationId="{4A5B72B8-D1AA-B6F7-4224-9C3F3011859C}"/>
          </ac:picMkLst>
        </pc:picChg>
        <pc:picChg chg="add mod">
          <ac:chgData name="Thijs Halewyck" userId="3d00cfc1-1d94-4c40-aed9-0df344dde82f" providerId="ADAL" clId="{CB199352-3782-4F7E-902B-859EB793DB6F}" dt="2024-06-12T15:01:11.658" v="1857"/>
          <ac:picMkLst>
            <pc:docMk/>
            <pc:sldMk cId="1392774522" sldId="313"/>
            <ac:picMk id="18" creationId="{080C63DB-E0DA-2013-2B6D-FD2197BB2699}"/>
          </ac:picMkLst>
        </pc:picChg>
        <pc:cxnChg chg="add mod">
          <ac:chgData name="Thijs Halewyck" userId="3d00cfc1-1d94-4c40-aed9-0df344dde82f" providerId="ADAL" clId="{CB199352-3782-4F7E-902B-859EB793DB6F}" dt="2024-06-12T15:01:11.658" v="1857"/>
          <ac:cxnSpMkLst>
            <pc:docMk/>
            <pc:sldMk cId="1392774522" sldId="313"/>
            <ac:cxnSpMk id="7" creationId="{A6DEE04D-721C-E436-1066-9787CB970A18}"/>
          </ac:cxnSpMkLst>
        </pc:cxnChg>
        <pc:cxnChg chg="add mod">
          <ac:chgData name="Thijs Halewyck" userId="3d00cfc1-1d94-4c40-aed9-0df344dde82f" providerId="ADAL" clId="{CB199352-3782-4F7E-902B-859EB793DB6F}" dt="2024-06-12T15:01:11.658" v="1857"/>
          <ac:cxnSpMkLst>
            <pc:docMk/>
            <pc:sldMk cId="1392774522" sldId="313"/>
            <ac:cxnSpMk id="8" creationId="{AABC1231-0272-4075-B736-43BF13144938}"/>
          </ac:cxnSpMkLst>
        </pc:cxnChg>
        <pc:cxnChg chg="add mod">
          <ac:chgData name="Thijs Halewyck" userId="3d00cfc1-1d94-4c40-aed9-0df344dde82f" providerId="ADAL" clId="{CB199352-3782-4F7E-902B-859EB793DB6F}" dt="2024-06-12T15:01:11.658" v="1857"/>
          <ac:cxnSpMkLst>
            <pc:docMk/>
            <pc:sldMk cId="1392774522" sldId="313"/>
            <ac:cxnSpMk id="9" creationId="{904A6308-0357-353A-DDF0-C6EF9260969B}"/>
          </ac:cxnSpMkLst>
        </pc:cxnChg>
        <pc:cxnChg chg="mod">
          <ac:chgData name="Thijs Halewyck" userId="3d00cfc1-1d94-4c40-aed9-0df344dde82f" providerId="ADAL" clId="{CB199352-3782-4F7E-902B-859EB793DB6F}" dt="2024-06-12T15:00:25.345" v="1836" actId="478"/>
          <ac:cxnSpMkLst>
            <pc:docMk/>
            <pc:sldMk cId="1392774522" sldId="313"/>
            <ac:cxnSpMk id="104" creationId="{492E4E69-76E3-F07E-F3A0-22707C6D7F01}"/>
          </ac:cxnSpMkLst>
        </pc:cxnChg>
      </pc:sldChg>
      <pc:sldChg chg="add del">
        <pc:chgData name="Thijs Halewyck" userId="3d00cfc1-1d94-4c40-aed9-0df344dde82f" providerId="ADAL" clId="{CB199352-3782-4F7E-902B-859EB793DB6F}" dt="2024-06-12T15:09:30.779" v="2175" actId="47"/>
        <pc:sldMkLst>
          <pc:docMk/>
          <pc:sldMk cId="1838921733" sldId="314"/>
        </pc:sldMkLst>
      </pc:sldChg>
      <pc:sldChg chg="addSp delSp modSp add mod modNotesTx">
        <pc:chgData name="Thijs Halewyck" userId="3d00cfc1-1d94-4c40-aed9-0df344dde82f" providerId="ADAL" clId="{CB199352-3782-4F7E-902B-859EB793DB6F}" dt="2024-06-12T15:07:27.531" v="2077" actId="1076"/>
        <pc:sldMkLst>
          <pc:docMk/>
          <pc:sldMk cId="2469465246" sldId="315"/>
        </pc:sldMkLst>
        <pc:spChg chg="mod">
          <ac:chgData name="Thijs Halewyck" userId="3d00cfc1-1d94-4c40-aed9-0df344dde82f" providerId="ADAL" clId="{CB199352-3782-4F7E-902B-859EB793DB6F}" dt="2024-06-12T15:04:00.499" v="2059" actId="20577"/>
          <ac:spMkLst>
            <pc:docMk/>
            <pc:sldMk cId="2469465246" sldId="315"/>
            <ac:spMk id="2" creationId="{AD843577-72F1-F278-6865-A3D4698D866F}"/>
          </ac:spMkLst>
        </pc:spChg>
        <pc:spChg chg="del">
          <ac:chgData name="Thijs Halewyck" userId="3d00cfc1-1d94-4c40-aed9-0df344dde82f" providerId="ADAL" clId="{CB199352-3782-4F7E-902B-859EB793DB6F}" dt="2024-06-12T15:03:44.814" v="2017" actId="478"/>
          <ac:spMkLst>
            <pc:docMk/>
            <pc:sldMk cId="2469465246" sldId="315"/>
            <ac:spMk id="3" creationId="{F9BDA9D8-518C-92BF-EC2A-934D804CB282}"/>
          </ac:spMkLst>
        </pc:spChg>
        <pc:spChg chg="del">
          <ac:chgData name="Thijs Halewyck" userId="3d00cfc1-1d94-4c40-aed9-0df344dde82f" providerId="ADAL" clId="{CB199352-3782-4F7E-902B-859EB793DB6F}" dt="2024-06-12T15:03:44.814" v="2017" actId="478"/>
          <ac:spMkLst>
            <pc:docMk/>
            <pc:sldMk cId="2469465246" sldId="315"/>
            <ac:spMk id="4" creationId="{4A709E89-3A20-EE2E-1C33-B8FFF732DFD1}"/>
          </ac:spMkLst>
        </pc:spChg>
        <pc:spChg chg="del">
          <ac:chgData name="Thijs Halewyck" userId="3d00cfc1-1d94-4c40-aed9-0df344dde82f" providerId="ADAL" clId="{CB199352-3782-4F7E-902B-859EB793DB6F}" dt="2024-06-12T15:03:44.814" v="2017" actId="478"/>
          <ac:spMkLst>
            <pc:docMk/>
            <pc:sldMk cId="2469465246" sldId="315"/>
            <ac:spMk id="5" creationId="{A76BF293-2149-AF48-B078-8C33AD0C85CC}"/>
          </ac:spMkLst>
        </pc:spChg>
        <pc:spChg chg="del">
          <ac:chgData name="Thijs Halewyck" userId="3d00cfc1-1d94-4c40-aed9-0df344dde82f" providerId="ADAL" clId="{CB199352-3782-4F7E-902B-859EB793DB6F}" dt="2024-06-12T15:03:44.814" v="2017" actId="478"/>
          <ac:spMkLst>
            <pc:docMk/>
            <pc:sldMk cId="2469465246" sldId="315"/>
            <ac:spMk id="6" creationId="{B0DA9996-3D6B-11DB-36CD-B6AC68821DE7}"/>
          </ac:spMkLst>
        </pc:spChg>
        <pc:spChg chg="del">
          <ac:chgData name="Thijs Halewyck" userId="3d00cfc1-1d94-4c40-aed9-0df344dde82f" providerId="ADAL" clId="{CB199352-3782-4F7E-902B-859EB793DB6F}" dt="2024-06-12T15:03:44.814" v="2017" actId="478"/>
          <ac:spMkLst>
            <pc:docMk/>
            <pc:sldMk cId="2469465246" sldId="315"/>
            <ac:spMk id="10" creationId="{8F064E9D-D7E8-0AAA-B11C-B7203859E7E9}"/>
          </ac:spMkLst>
        </pc:spChg>
        <pc:spChg chg="del">
          <ac:chgData name="Thijs Halewyck" userId="3d00cfc1-1d94-4c40-aed9-0df344dde82f" providerId="ADAL" clId="{CB199352-3782-4F7E-902B-859EB793DB6F}" dt="2024-06-12T15:03:44.814" v="2017" actId="478"/>
          <ac:spMkLst>
            <pc:docMk/>
            <pc:sldMk cId="2469465246" sldId="315"/>
            <ac:spMk id="11" creationId="{5850D8E3-561E-52F8-0DE6-D764D7AF8EE5}"/>
          </ac:spMkLst>
        </pc:spChg>
        <pc:spChg chg="del">
          <ac:chgData name="Thijs Halewyck" userId="3d00cfc1-1d94-4c40-aed9-0df344dde82f" providerId="ADAL" clId="{CB199352-3782-4F7E-902B-859EB793DB6F}" dt="2024-06-12T15:03:44.814" v="2017" actId="478"/>
          <ac:spMkLst>
            <pc:docMk/>
            <pc:sldMk cId="2469465246" sldId="315"/>
            <ac:spMk id="12" creationId="{F8D9F9AA-A753-2FD5-AB21-34B6296E4FD9}"/>
          </ac:spMkLst>
        </pc:spChg>
        <pc:spChg chg="del">
          <ac:chgData name="Thijs Halewyck" userId="3d00cfc1-1d94-4c40-aed9-0df344dde82f" providerId="ADAL" clId="{CB199352-3782-4F7E-902B-859EB793DB6F}" dt="2024-06-12T15:03:44.814" v="2017" actId="478"/>
          <ac:spMkLst>
            <pc:docMk/>
            <pc:sldMk cId="2469465246" sldId="315"/>
            <ac:spMk id="13" creationId="{F928FAE8-8D10-4F58-4288-B2E677B0E2BD}"/>
          </ac:spMkLst>
        </pc:spChg>
        <pc:spChg chg="del">
          <ac:chgData name="Thijs Halewyck" userId="3d00cfc1-1d94-4c40-aed9-0df344dde82f" providerId="ADAL" clId="{CB199352-3782-4F7E-902B-859EB793DB6F}" dt="2024-06-12T15:03:47.207" v="2018" actId="478"/>
          <ac:spMkLst>
            <pc:docMk/>
            <pc:sldMk cId="2469465246" sldId="315"/>
            <ac:spMk id="14" creationId="{2F123680-896A-38B5-1D32-D080BC952F61}"/>
          </ac:spMkLst>
        </pc:spChg>
        <pc:spChg chg="del">
          <ac:chgData name="Thijs Halewyck" userId="3d00cfc1-1d94-4c40-aed9-0df344dde82f" providerId="ADAL" clId="{CB199352-3782-4F7E-902B-859EB793DB6F}" dt="2024-06-12T15:03:44.814" v="2017" actId="478"/>
          <ac:spMkLst>
            <pc:docMk/>
            <pc:sldMk cId="2469465246" sldId="315"/>
            <ac:spMk id="15" creationId="{DB1C08D3-1287-C266-E9B4-6457E003637D}"/>
          </ac:spMkLst>
        </pc:spChg>
        <pc:spChg chg="add del mod">
          <ac:chgData name="Thijs Halewyck" userId="3d00cfc1-1d94-4c40-aed9-0df344dde82f" providerId="ADAL" clId="{CB199352-3782-4F7E-902B-859EB793DB6F}" dt="2024-06-12T15:03:52.480" v="2020" actId="478"/>
          <ac:spMkLst>
            <pc:docMk/>
            <pc:sldMk cId="2469465246" sldId="315"/>
            <ac:spMk id="19" creationId="{E4939E79-17FF-89EA-1D48-BB7EEE6F5757}"/>
          </ac:spMkLst>
        </pc:spChg>
        <pc:spChg chg="add mod">
          <ac:chgData name="Thijs Halewyck" userId="3d00cfc1-1d94-4c40-aed9-0df344dde82f" providerId="ADAL" clId="{CB199352-3782-4F7E-902B-859EB793DB6F}" dt="2024-06-12T15:03:48.641" v="2019"/>
          <ac:spMkLst>
            <pc:docMk/>
            <pc:sldMk cId="2469465246" sldId="315"/>
            <ac:spMk id="20" creationId="{D5166B1A-D6FF-F7BE-26F0-060230193E2B}"/>
          </ac:spMkLst>
        </pc:spChg>
        <pc:spChg chg="add mod">
          <ac:chgData name="Thijs Halewyck" userId="3d00cfc1-1d94-4c40-aed9-0df344dde82f" providerId="ADAL" clId="{CB199352-3782-4F7E-902B-859EB793DB6F}" dt="2024-06-12T15:03:48.641" v="2019"/>
          <ac:spMkLst>
            <pc:docMk/>
            <pc:sldMk cId="2469465246" sldId="315"/>
            <ac:spMk id="21" creationId="{1C576779-EE47-7023-9D26-0824E8C2B75A}"/>
          </ac:spMkLst>
        </pc:spChg>
        <pc:spChg chg="add mod">
          <ac:chgData name="Thijs Halewyck" userId="3d00cfc1-1d94-4c40-aed9-0df344dde82f" providerId="ADAL" clId="{CB199352-3782-4F7E-902B-859EB793DB6F}" dt="2024-06-12T15:03:48.641" v="2019"/>
          <ac:spMkLst>
            <pc:docMk/>
            <pc:sldMk cId="2469465246" sldId="315"/>
            <ac:spMk id="22" creationId="{E0904A69-948F-3E81-42EE-BFFF965FDBD0}"/>
          </ac:spMkLst>
        </pc:spChg>
        <pc:picChg chg="del">
          <ac:chgData name="Thijs Halewyck" userId="3d00cfc1-1d94-4c40-aed9-0df344dde82f" providerId="ADAL" clId="{CB199352-3782-4F7E-902B-859EB793DB6F}" dt="2024-06-12T15:03:44.814" v="2017" actId="478"/>
          <ac:picMkLst>
            <pc:docMk/>
            <pc:sldMk cId="2469465246" sldId="315"/>
            <ac:picMk id="16" creationId="{9B136E9D-61B3-90BF-5B7E-3F9B1EA9BABA}"/>
          </ac:picMkLst>
        </pc:picChg>
        <pc:picChg chg="del">
          <ac:chgData name="Thijs Halewyck" userId="3d00cfc1-1d94-4c40-aed9-0df344dde82f" providerId="ADAL" clId="{CB199352-3782-4F7E-902B-859EB793DB6F}" dt="2024-06-12T15:03:44.814" v="2017" actId="478"/>
          <ac:picMkLst>
            <pc:docMk/>
            <pc:sldMk cId="2469465246" sldId="315"/>
            <ac:picMk id="17" creationId="{4A5B72B8-D1AA-B6F7-4224-9C3F3011859C}"/>
          </ac:picMkLst>
        </pc:picChg>
        <pc:picChg chg="del">
          <ac:chgData name="Thijs Halewyck" userId="3d00cfc1-1d94-4c40-aed9-0df344dde82f" providerId="ADAL" clId="{CB199352-3782-4F7E-902B-859EB793DB6F}" dt="2024-06-12T15:03:44.814" v="2017" actId="478"/>
          <ac:picMkLst>
            <pc:docMk/>
            <pc:sldMk cId="2469465246" sldId="315"/>
            <ac:picMk id="18" creationId="{080C63DB-E0DA-2013-2B6D-FD2197BB2699}"/>
          </ac:picMkLst>
        </pc:picChg>
        <pc:picChg chg="add mod">
          <ac:chgData name="Thijs Halewyck" userId="3d00cfc1-1d94-4c40-aed9-0df344dde82f" providerId="ADAL" clId="{CB199352-3782-4F7E-902B-859EB793DB6F}" dt="2024-06-12T15:03:48.641" v="2019"/>
          <ac:picMkLst>
            <pc:docMk/>
            <pc:sldMk cId="2469465246" sldId="315"/>
            <ac:picMk id="23" creationId="{FFE4C0B0-26DA-DF9A-26B6-F10E7CC766CF}"/>
          </ac:picMkLst>
        </pc:picChg>
        <pc:picChg chg="add mod">
          <ac:chgData name="Thijs Halewyck" userId="3d00cfc1-1d94-4c40-aed9-0df344dde82f" providerId="ADAL" clId="{CB199352-3782-4F7E-902B-859EB793DB6F}" dt="2024-06-12T15:03:48.641" v="2019"/>
          <ac:picMkLst>
            <pc:docMk/>
            <pc:sldMk cId="2469465246" sldId="315"/>
            <ac:picMk id="24" creationId="{5F9CC3EB-D769-8DF2-CC50-11C826A6D0A6}"/>
          </ac:picMkLst>
        </pc:picChg>
        <pc:picChg chg="add mod">
          <ac:chgData name="Thijs Halewyck" userId="3d00cfc1-1d94-4c40-aed9-0df344dde82f" providerId="ADAL" clId="{CB199352-3782-4F7E-902B-859EB793DB6F}" dt="2024-06-12T15:03:48.641" v="2019"/>
          <ac:picMkLst>
            <pc:docMk/>
            <pc:sldMk cId="2469465246" sldId="315"/>
            <ac:picMk id="25" creationId="{99C0F93B-10F2-DB1E-E34B-CC6C1E4AB4F1}"/>
          </ac:picMkLst>
        </pc:picChg>
        <pc:picChg chg="add del mod">
          <ac:chgData name="Thijs Halewyck" userId="3d00cfc1-1d94-4c40-aed9-0df344dde82f" providerId="ADAL" clId="{CB199352-3782-4F7E-902B-859EB793DB6F}" dt="2024-06-12T15:07:00.865" v="2069" actId="478"/>
          <ac:picMkLst>
            <pc:docMk/>
            <pc:sldMk cId="2469465246" sldId="315"/>
            <ac:picMk id="26" creationId="{B31EB81C-0130-5FC5-4DF6-6F0A0AB1D17E}"/>
          </ac:picMkLst>
        </pc:picChg>
        <pc:picChg chg="add del mod">
          <ac:chgData name="Thijs Halewyck" userId="3d00cfc1-1d94-4c40-aed9-0df344dde82f" providerId="ADAL" clId="{CB199352-3782-4F7E-902B-859EB793DB6F}" dt="2024-06-12T15:06:42.895" v="2063" actId="478"/>
          <ac:picMkLst>
            <pc:docMk/>
            <pc:sldMk cId="2469465246" sldId="315"/>
            <ac:picMk id="27" creationId="{B01AE4FA-7A89-2FCB-8263-3AC369C24ACD}"/>
          </ac:picMkLst>
        </pc:picChg>
        <pc:picChg chg="add mod">
          <ac:chgData name="Thijs Halewyck" userId="3d00cfc1-1d94-4c40-aed9-0df344dde82f" providerId="ADAL" clId="{CB199352-3782-4F7E-902B-859EB793DB6F}" dt="2024-06-12T15:03:48.641" v="2019"/>
          <ac:picMkLst>
            <pc:docMk/>
            <pc:sldMk cId="2469465246" sldId="315"/>
            <ac:picMk id="28" creationId="{81B69DBD-2961-434C-1973-4A33C328D02F}"/>
          </ac:picMkLst>
        </pc:picChg>
        <pc:picChg chg="add mod">
          <ac:chgData name="Thijs Halewyck" userId="3d00cfc1-1d94-4c40-aed9-0df344dde82f" providerId="ADAL" clId="{CB199352-3782-4F7E-902B-859EB793DB6F}" dt="2024-06-12T15:03:48.641" v="2019"/>
          <ac:picMkLst>
            <pc:docMk/>
            <pc:sldMk cId="2469465246" sldId="315"/>
            <ac:picMk id="29" creationId="{F4AE3E31-E122-BB30-7331-F656BB414612}"/>
          </ac:picMkLst>
        </pc:picChg>
        <pc:picChg chg="add mod">
          <ac:chgData name="Thijs Halewyck" userId="3d00cfc1-1d94-4c40-aed9-0df344dde82f" providerId="ADAL" clId="{CB199352-3782-4F7E-902B-859EB793DB6F}" dt="2024-06-12T15:03:48.641" v="2019"/>
          <ac:picMkLst>
            <pc:docMk/>
            <pc:sldMk cId="2469465246" sldId="315"/>
            <ac:picMk id="30" creationId="{0FE31D71-4A8A-B841-307B-EE68D981C3D5}"/>
          </ac:picMkLst>
        </pc:picChg>
        <pc:picChg chg="add mod">
          <ac:chgData name="Thijs Halewyck" userId="3d00cfc1-1d94-4c40-aed9-0df344dde82f" providerId="ADAL" clId="{CB199352-3782-4F7E-902B-859EB793DB6F}" dt="2024-06-12T15:03:48.641" v="2019"/>
          <ac:picMkLst>
            <pc:docMk/>
            <pc:sldMk cId="2469465246" sldId="315"/>
            <ac:picMk id="31" creationId="{F28FF854-4745-31BD-5B1C-D2A1A5D50E5A}"/>
          </ac:picMkLst>
        </pc:picChg>
        <pc:picChg chg="add mod">
          <ac:chgData name="Thijs Halewyck" userId="3d00cfc1-1d94-4c40-aed9-0df344dde82f" providerId="ADAL" clId="{CB199352-3782-4F7E-902B-859EB793DB6F}" dt="2024-06-12T15:03:48.641" v="2019"/>
          <ac:picMkLst>
            <pc:docMk/>
            <pc:sldMk cId="2469465246" sldId="315"/>
            <ac:picMk id="32" creationId="{A7B1818D-6DCC-2C13-61E5-36954AC99A0D}"/>
          </ac:picMkLst>
        </pc:picChg>
        <pc:picChg chg="add mod">
          <ac:chgData name="Thijs Halewyck" userId="3d00cfc1-1d94-4c40-aed9-0df344dde82f" providerId="ADAL" clId="{CB199352-3782-4F7E-902B-859EB793DB6F}" dt="2024-06-12T15:03:48.641" v="2019"/>
          <ac:picMkLst>
            <pc:docMk/>
            <pc:sldMk cId="2469465246" sldId="315"/>
            <ac:picMk id="33" creationId="{A0CE7FE1-090A-5680-A617-A84C509E63DB}"/>
          </ac:picMkLst>
        </pc:picChg>
        <pc:picChg chg="add mod">
          <ac:chgData name="Thijs Halewyck" userId="3d00cfc1-1d94-4c40-aed9-0df344dde82f" providerId="ADAL" clId="{CB199352-3782-4F7E-902B-859EB793DB6F}" dt="2024-06-12T15:07:27.531" v="2077" actId="1076"/>
          <ac:picMkLst>
            <pc:docMk/>
            <pc:sldMk cId="2469465246" sldId="315"/>
            <ac:picMk id="35" creationId="{E7A7D31F-4AB1-A549-A463-5940C29E7100}"/>
          </ac:picMkLst>
        </pc:picChg>
        <pc:picChg chg="add mod">
          <ac:chgData name="Thijs Halewyck" userId="3d00cfc1-1d94-4c40-aed9-0df344dde82f" providerId="ADAL" clId="{CB199352-3782-4F7E-902B-859EB793DB6F}" dt="2024-06-12T15:07:21.521" v="2076" actId="1076"/>
          <ac:picMkLst>
            <pc:docMk/>
            <pc:sldMk cId="2469465246" sldId="315"/>
            <ac:picMk id="37" creationId="{124DE31F-2A52-19AB-B705-007F1A9F8ED1}"/>
          </ac:picMkLst>
        </pc:picChg>
        <pc:cxnChg chg="del">
          <ac:chgData name="Thijs Halewyck" userId="3d00cfc1-1d94-4c40-aed9-0df344dde82f" providerId="ADAL" clId="{CB199352-3782-4F7E-902B-859EB793DB6F}" dt="2024-06-12T15:03:44.814" v="2017" actId="478"/>
          <ac:cxnSpMkLst>
            <pc:docMk/>
            <pc:sldMk cId="2469465246" sldId="315"/>
            <ac:cxnSpMk id="7" creationId="{A6DEE04D-721C-E436-1066-9787CB970A18}"/>
          </ac:cxnSpMkLst>
        </pc:cxnChg>
        <pc:cxnChg chg="del">
          <ac:chgData name="Thijs Halewyck" userId="3d00cfc1-1d94-4c40-aed9-0df344dde82f" providerId="ADAL" clId="{CB199352-3782-4F7E-902B-859EB793DB6F}" dt="2024-06-12T15:03:44.814" v="2017" actId="478"/>
          <ac:cxnSpMkLst>
            <pc:docMk/>
            <pc:sldMk cId="2469465246" sldId="315"/>
            <ac:cxnSpMk id="8" creationId="{AABC1231-0272-4075-B736-43BF13144938}"/>
          </ac:cxnSpMkLst>
        </pc:cxnChg>
        <pc:cxnChg chg="del">
          <ac:chgData name="Thijs Halewyck" userId="3d00cfc1-1d94-4c40-aed9-0df344dde82f" providerId="ADAL" clId="{CB199352-3782-4F7E-902B-859EB793DB6F}" dt="2024-06-12T15:03:44.814" v="2017" actId="478"/>
          <ac:cxnSpMkLst>
            <pc:docMk/>
            <pc:sldMk cId="2469465246" sldId="315"/>
            <ac:cxnSpMk id="9" creationId="{904A6308-0357-353A-DDF0-C6EF9260969B}"/>
          </ac:cxnSpMkLst>
        </pc:cxnChg>
      </pc:sldChg>
      <pc:sldChg chg="addSp delSp modSp new mod modNotesTx">
        <pc:chgData name="Thijs Halewyck" userId="3d00cfc1-1d94-4c40-aed9-0df344dde82f" providerId="ADAL" clId="{CB199352-3782-4F7E-902B-859EB793DB6F}" dt="2024-06-14T11:31:59.269" v="13921" actId="6549"/>
        <pc:sldMkLst>
          <pc:docMk/>
          <pc:sldMk cId="577276954" sldId="316"/>
        </pc:sldMkLst>
        <pc:spChg chg="mod">
          <ac:chgData name="Thijs Halewyck" userId="3d00cfc1-1d94-4c40-aed9-0df344dde82f" providerId="ADAL" clId="{CB199352-3782-4F7E-902B-859EB793DB6F}" dt="2024-06-13T12:57:35.170" v="4471" actId="1076"/>
          <ac:spMkLst>
            <pc:docMk/>
            <pc:sldMk cId="577276954" sldId="316"/>
            <ac:spMk id="2" creationId="{E7978ADB-9C85-640F-343E-075352EFF98A}"/>
          </ac:spMkLst>
        </pc:spChg>
        <pc:spChg chg="mod">
          <ac:chgData name="Thijs Halewyck" userId="3d00cfc1-1d94-4c40-aed9-0df344dde82f" providerId="ADAL" clId="{CB199352-3782-4F7E-902B-859EB793DB6F}" dt="2024-06-13T17:11:15.720" v="5206" actId="255"/>
          <ac:spMkLst>
            <pc:docMk/>
            <pc:sldMk cId="577276954" sldId="316"/>
            <ac:spMk id="3" creationId="{1FF76266-FC44-AB91-44A0-8468AFCC2E0E}"/>
          </ac:spMkLst>
        </pc:spChg>
        <pc:spChg chg="add mod">
          <ac:chgData name="Thijs Halewyck" userId="3d00cfc1-1d94-4c40-aed9-0df344dde82f" providerId="ADAL" clId="{CB199352-3782-4F7E-902B-859EB793DB6F}" dt="2024-06-13T17:11:50.431" v="5213"/>
          <ac:spMkLst>
            <pc:docMk/>
            <pc:sldMk cId="577276954" sldId="316"/>
            <ac:spMk id="6" creationId="{163DB0C2-040B-1E1F-5AD7-81DFAD1C7530}"/>
          </ac:spMkLst>
        </pc:spChg>
        <pc:spChg chg="add mod">
          <ac:chgData name="Thijs Halewyck" userId="3d00cfc1-1d94-4c40-aed9-0df344dde82f" providerId="ADAL" clId="{CB199352-3782-4F7E-902B-859EB793DB6F}" dt="2024-06-13T17:13:55.149" v="5277" actId="1076"/>
          <ac:spMkLst>
            <pc:docMk/>
            <pc:sldMk cId="577276954" sldId="316"/>
            <ac:spMk id="8" creationId="{779DF582-68B4-624D-8F66-F1CEAE532D82}"/>
          </ac:spMkLst>
        </pc:spChg>
        <pc:spChg chg="add mod">
          <ac:chgData name="Thijs Halewyck" userId="3d00cfc1-1d94-4c40-aed9-0df344dde82f" providerId="ADAL" clId="{CB199352-3782-4F7E-902B-859EB793DB6F}" dt="2024-06-13T17:12:43.111" v="5249" actId="1076"/>
          <ac:spMkLst>
            <pc:docMk/>
            <pc:sldMk cId="577276954" sldId="316"/>
            <ac:spMk id="10" creationId="{90D3D580-710E-EA13-B93F-97E164916DEC}"/>
          </ac:spMkLst>
        </pc:spChg>
        <pc:spChg chg="add mod">
          <ac:chgData name="Thijs Halewyck" userId="3d00cfc1-1d94-4c40-aed9-0df344dde82f" providerId="ADAL" clId="{CB199352-3782-4F7E-902B-859EB793DB6F}" dt="2024-06-13T17:12:56.085" v="5265" actId="20577"/>
          <ac:spMkLst>
            <pc:docMk/>
            <pc:sldMk cId="577276954" sldId="316"/>
            <ac:spMk id="12" creationId="{3950C0DD-A88B-7753-E02B-284E26E8B2EF}"/>
          </ac:spMkLst>
        </pc:spChg>
        <pc:spChg chg="add mod">
          <ac:chgData name="Thijs Halewyck" userId="3d00cfc1-1d94-4c40-aed9-0df344dde82f" providerId="ADAL" clId="{CB199352-3782-4F7E-902B-859EB793DB6F}" dt="2024-06-13T17:13:09.334" v="5276" actId="20577"/>
          <ac:spMkLst>
            <pc:docMk/>
            <pc:sldMk cId="577276954" sldId="316"/>
            <ac:spMk id="15" creationId="{84F98ED3-CCD2-1BBD-C1F0-AC69D555A935}"/>
          </ac:spMkLst>
        </pc:spChg>
        <pc:spChg chg="add mod">
          <ac:chgData name="Thijs Halewyck" userId="3d00cfc1-1d94-4c40-aed9-0df344dde82f" providerId="ADAL" clId="{CB199352-3782-4F7E-902B-859EB793DB6F}" dt="2024-06-13T17:38:24.437" v="5841" actId="20577"/>
          <ac:spMkLst>
            <pc:docMk/>
            <pc:sldMk cId="577276954" sldId="316"/>
            <ac:spMk id="17" creationId="{14F25EDF-7F5A-75C8-4ECE-CDA8DE8B425F}"/>
          </ac:spMkLst>
        </pc:spChg>
        <pc:spChg chg="add mod">
          <ac:chgData name="Thijs Halewyck" userId="3d00cfc1-1d94-4c40-aed9-0df344dde82f" providerId="ADAL" clId="{CB199352-3782-4F7E-902B-859EB793DB6F}" dt="2024-06-13T12:59:29.455" v="4540" actId="1076"/>
          <ac:spMkLst>
            <pc:docMk/>
            <pc:sldMk cId="577276954" sldId="316"/>
            <ac:spMk id="33" creationId="{03A9348D-72EF-B8DB-19BC-DEBAC226A621}"/>
          </ac:spMkLst>
        </pc:spChg>
        <pc:spChg chg="add del mod">
          <ac:chgData name="Thijs Halewyck" userId="3d00cfc1-1d94-4c40-aed9-0df344dde82f" providerId="ADAL" clId="{CB199352-3782-4F7E-902B-859EB793DB6F}" dt="2024-06-13T12:58:08.192" v="4504" actId="478"/>
          <ac:spMkLst>
            <pc:docMk/>
            <pc:sldMk cId="577276954" sldId="316"/>
            <ac:spMk id="34" creationId="{57CCCAC9-BB24-7489-39AB-732633DFE924}"/>
          </ac:spMkLst>
        </pc:spChg>
        <pc:spChg chg="add mod">
          <ac:chgData name="Thijs Halewyck" userId="3d00cfc1-1d94-4c40-aed9-0df344dde82f" providerId="ADAL" clId="{CB199352-3782-4F7E-902B-859EB793DB6F}" dt="2024-06-13T12:59:34.671" v="4541" actId="1076"/>
          <ac:spMkLst>
            <pc:docMk/>
            <pc:sldMk cId="577276954" sldId="316"/>
            <ac:spMk id="35" creationId="{732FF5DF-66AA-958D-3C90-18ED92133B60}"/>
          </ac:spMkLst>
        </pc:spChg>
        <pc:picChg chg="add mod">
          <ac:chgData name="Thijs Halewyck" userId="3d00cfc1-1d94-4c40-aed9-0df344dde82f" providerId="ADAL" clId="{CB199352-3782-4F7E-902B-859EB793DB6F}" dt="2024-06-13T12:43:37.692" v="4425" actId="1037"/>
          <ac:picMkLst>
            <pc:docMk/>
            <pc:sldMk cId="577276954" sldId="316"/>
            <ac:picMk id="5" creationId="{69D59A09-5611-D2B2-21B2-3C3BBDD9939D}"/>
          </ac:picMkLst>
        </pc:picChg>
        <pc:picChg chg="add mod">
          <ac:chgData name="Thijs Halewyck" userId="3d00cfc1-1d94-4c40-aed9-0df344dde82f" providerId="ADAL" clId="{CB199352-3782-4F7E-902B-859EB793DB6F}" dt="2024-06-13T12:43:37.692" v="4425" actId="1037"/>
          <ac:picMkLst>
            <pc:docMk/>
            <pc:sldMk cId="577276954" sldId="316"/>
            <ac:picMk id="7" creationId="{7C43A832-6A3C-0340-991B-00EE1F36AC05}"/>
          </ac:picMkLst>
        </pc:picChg>
        <pc:picChg chg="add mod">
          <ac:chgData name="Thijs Halewyck" userId="3d00cfc1-1d94-4c40-aed9-0df344dde82f" providerId="ADAL" clId="{CB199352-3782-4F7E-902B-859EB793DB6F}" dt="2024-06-13T17:11:29.657" v="5207" actId="1076"/>
          <ac:picMkLst>
            <pc:docMk/>
            <pc:sldMk cId="577276954" sldId="316"/>
            <ac:picMk id="9" creationId="{F2C87BCA-650D-AF1A-C922-AFACF9F67408}"/>
          </ac:picMkLst>
        </pc:picChg>
        <pc:picChg chg="add mod">
          <ac:chgData name="Thijs Halewyck" userId="3d00cfc1-1d94-4c40-aed9-0df344dde82f" providerId="ADAL" clId="{CB199352-3782-4F7E-902B-859EB793DB6F}" dt="2024-06-13T12:43:37.692" v="4425" actId="1037"/>
          <ac:picMkLst>
            <pc:docMk/>
            <pc:sldMk cId="577276954" sldId="316"/>
            <ac:picMk id="16" creationId="{CCD7484D-9385-00B3-78EC-B120E3CD6348}"/>
          </ac:picMkLst>
        </pc:picChg>
        <pc:picChg chg="add del mod">
          <ac:chgData name="Thijs Halewyck" userId="3d00cfc1-1d94-4c40-aed9-0df344dde82f" providerId="ADAL" clId="{CB199352-3782-4F7E-902B-859EB793DB6F}" dt="2024-06-13T12:41:02.133" v="4364" actId="478"/>
          <ac:picMkLst>
            <pc:docMk/>
            <pc:sldMk cId="577276954" sldId="316"/>
            <ac:picMk id="19" creationId="{CFEA33B0-3F5C-6D3F-5CDB-682FFAE07EFF}"/>
          </ac:picMkLst>
        </pc:picChg>
        <pc:picChg chg="add mod">
          <ac:chgData name="Thijs Halewyck" userId="3d00cfc1-1d94-4c40-aed9-0df344dde82f" providerId="ADAL" clId="{CB199352-3782-4F7E-902B-859EB793DB6F}" dt="2024-06-13T12:43:37.692" v="4425" actId="1037"/>
          <ac:picMkLst>
            <pc:docMk/>
            <pc:sldMk cId="577276954" sldId="316"/>
            <ac:picMk id="21" creationId="{A8EC73DC-08BD-CA74-8C23-0B06DD4ADC6B}"/>
          </ac:picMkLst>
        </pc:picChg>
        <pc:cxnChg chg="add mod">
          <ac:chgData name="Thijs Halewyck" userId="3d00cfc1-1d94-4c40-aed9-0df344dde82f" providerId="ADAL" clId="{CB199352-3782-4F7E-902B-859EB793DB6F}" dt="2024-06-13T17:11:39.359" v="5209" actId="1076"/>
          <ac:cxnSpMkLst>
            <pc:docMk/>
            <pc:sldMk cId="577276954" sldId="316"/>
            <ac:cxnSpMk id="4" creationId="{3A5D2601-8EB4-2231-DD79-9E0B275EC453}"/>
          </ac:cxnSpMkLst>
        </pc:cxnChg>
        <pc:cxnChg chg="add mod">
          <ac:chgData name="Thijs Halewyck" userId="3d00cfc1-1d94-4c40-aed9-0df344dde82f" providerId="ADAL" clId="{CB199352-3782-4F7E-902B-859EB793DB6F}" dt="2024-06-13T12:34:33.977" v="4239" actId="1076"/>
          <ac:cxnSpMkLst>
            <pc:docMk/>
            <pc:sldMk cId="577276954" sldId="316"/>
            <ac:cxnSpMk id="11" creationId="{25907060-92E1-52EC-0E03-EED96C7142F3}"/>
          </ac:cxnSpMkLst>
        </pc:cxnChg>
        <pc:cxnChg chg="add mod">
          <ac:chgData name="Thijs Halewyck" userId="3d00cfc1-1d94-4c40-aed9-0df344dde82f" providerId="ADAL" clId="{CB199352-3782-4F7E-902B-859EB793DB6F}" dt="2024-06-13T12:34:22.780" v="4238" actId="13822"/>
          <ac:cxnSpMkLst>
            <pc:docMk/>
            <pc:sldMk cId="577276954" sldId="316"/>
            <ac:cxnSpMk id="13" creationId="{F0FDE426-BB51-4A8B-52F5-A2E7CBC8179F}"/>
          </ac:cxnSpMkLst>
        </pc:cxnChg>
        <pc:cxnChg chg="add mod">
          <ac:chgData name="Thijs Halewyck" userId="3d00cfc1-1d94-4c40-aed9-0df344dde82f" providerId="ADAL" clId="{CB199352-3782-4F7E-902B-859EB793DB6F}" dt="2024-06-13T12:34:22.780" v="4238" actId="13822"/>
          <ac:cxnSpMkLst>
            <pc:docMk/>
            <pc:sldMk cId="577276954" sldId="316"/>
            <ac:cxnSpMk id="14" creationId="{4E102EA1-D637-F161-AC0E-C20D6DD74129}"/>
          </ac:cxnSpMkLst>
        </pc:cxnChg>
        <pc:cxnChg chg="add del mod">
          <ac:chgData name="Thijs Halewyck" userId="3d00cfc1-1d94-4c40-aed9-0df344dde82f" providerId="ADAL" clId="{CB199352-3782-4F7E-902B-859EB793DB6F}" dt="2024-06-13T12:40:58.047" v="4363" actId="478"/>
          <ac:cxnSpMkLst>
            <pc:docMk/>
            <pc:sldMk cId="577276954" sldId="316"/>
            <ac:cxnSpMk id="17" creationId="{5E4CBDD8-0B52-57FA-1900-FB85CED6BE93}"/>
          </ac:cxnSpMkLst>
        </pc:cxnChg>
        <pc:cxnChg chg="add mod">
          <ac:chgData name="Thijs Halewyck" userId="3d00cfc1-1d94-4c40-aed9-0df344dde82f" providerId="ADAL" clId="{CB199352-3782-4F7E-902B-859EB793DB6F}" dt="2024-06-13T12:39:35.897" v="4352"/>
          <ac:cxnSpMkLst>
            <pc:docMk/>
            <pc:sldMk cId="577276954" sldId="316"/>
            <ac:cxnSpMk id="18" creationId="{CD89942E-C9B3-A89C-DF1F-9EE8161CF589}"/>
          </ac:cxnSpMkLst>
        </pc:cxnChg>
        <pc:cxnChg chg="add mod">
          <ac:chgData name="Thijs Halewyck" userId="3d00cfc1-1d94-4c40-aed9-0df344dde82f" providerId="ADAL" clId="{CB199352-3782-4F7E-902B-859EB793DB6F}" dt="2024-06-13T12:40:55.194" v="4362" actId="1076"/>
          <ac:cxnSpMkLst>
            <pc:docMk/>
            <pc:sldMk cId="577276954" sldId="316"/>
            <ac:cxnSpMk id="22" creationId="{7A62CE1A-0EDE-88C8-FEA6-4EAF1FD642E9}"/>
          </ac:cxnSpMkLst>
        </pc:cxnChg>
        <pc:cxnChg chg="add mod">
          <ac:chgData name="Thijs Halewyck" userId="3d00cfc1-1d94-4c40-aed9-0df344dde82f" providerId="ADAL" clId="{CB199352-3782-4F7E-902B-859EB793DB6F}" dt="2024-06-13T12:59:44.195" v="4542" actId="14100"/>
          <ac:cxnSpMkLst>
            <pc:docMk/>
            <pc:sldMk cId="577276954" sldId="316"/>
            <ac:cxnSpMk id="24" creationId="{8A1DB604-0FB6-418E-82EE-BE52F6726231}"/>
          </ac:cxnSpMkLst>
        </pc:cxnChg>
        <pc:cxnChg chg="add mod">
          <ac:chgData name="Thijs Halewyck" userId="3d00cfc1-1d94-4c40-aed9-0df344dde82f" providerId="ADAL" clId="{CB199352-3782-4F7E-902B-859EB793DB6F}" dt="2024-06-13T12:58:48.921" v="4532" actId="1076"/>
          <ac:cxnSpMkLst>
            <pc:docMk/>
            <pc:sldMk cId="577276954" sldId="316"/>
            <ac:cxnSpMk id="36" creationId="{B6AA3FF6-C250-F203-EC16-A4412E971D74}"/>
          </ac:cxnSpMkLst>
        </pc:cxnChg>
      </pc:sldChg>
      <pc:sldChg chg="new del">
        <pc:chgData name="Thijs Halewyck" userId="3d00cfc1-1d94-4c40-aed9-0df344dde82f" providerId="ADAL" clId="{CB199352-3782-4F7E-902B-859EB793DB6F}" dt="2024-06-12T15:24:33.466" v="2196" actId="47"/>
        <pc:sldMkLst>
          <pc:docMk/>
          <pc:sldMk cId="625999669" sldId="317"/>
        </pc:sldMkLst>
      </pc:sldChg>
      <pc:sldChg chg="addSp delSp modSp add del mod">
        <pc:chgData name="Thijs Halewyck" userId="3d00cfc1-1d94-4c40-aed9-0df344dde82f" providerId="ADAL" clId="{CB199352-3782-4F7E-902B-859EB793DB6F}" dt="2024-06-13T11:56:07.258" v="4056" actId="47"/>
        <pc:sldMkLst>
          <pc:docMk/>
          <pc:sldMk cId="980716278" sldId="317"/>
        </pc:sldMkLst>
        <pc:spChg chg="del">
          <ac:chgData name="Thijs Halewyck" userId="3d00cfc1-1d94-4c40-aed9-0df344dde82f" providerId="ADAL" clId="{CB199352-3782-4F7E-902B-859EB793DB6F}" dt="2024-06-12T18:09:50.465" v="2895" actId="478"/>
          <ac:spMkLst>
            <pc:docMk/>
            <pc:sldMk cId="980716278" sldId="317"/>
            <ac:spMk id="3" creationId="{1FF76266-FC44-AB91-44A0-8468AFCC2E0E}"/>
          </ac:spMkLst>
        </pc:spChg>
        <pc:spChg chg="add del mod">
          <ac:chgData name="Thijs Halewyck" userId="3d00cfc1-1d94-4c40-aed9-0df344dde82f" providerId="ADAL" clId="{CB199352-3782-4F7E-902B-859EB793DB6F}" dt="2024-06-12T18:09:53.568" v="2896"/>
          <ac:spMkLst>
            <pc:docMk/>
            <pc:sldMk cId="980716278" sldId="317"/>
            <ac:spMk id="5" creationId="{DD22D90B-8DC4-B255-67CE-79E379E4B386}"/>
          </ac:spMkLst>
        </pc:spChg>
        <pc:spChg chg="add del mod">
          <ac:chgData name="Thijs Halewyck" userId="3d00cfc1-1d94-4c40-aed9-0df344dde82f" providerId="ADAL" clId="{CB199352-3782-4F7E-902B-859EB793DB6F}" dt="2024-06-13T07:30:42.920" v="3613" actId="478"/>
          <ac:spMkLst>
            <pc:docMk/>
            <pc:sldMk cId="980716278" sldId="317"/>
            <ac:spMk id="7" creationId="{45CE1344-75A8-8486-ABF6-5B2AD228502F}"/>
          </ac:spMkLst>
        </pc:spChg>
        <pc:spChg chg="add mod">
          <ac:chgData name="Thijs Halewyck" userId="3d00cfc1-1d94-4c40-aed9-0df344dde82f" providerId="ADAL" clId="{CB199352-3782-4F7E-902B-859EB793DB6F}" dt="2024-06-13T07:30:39.304" v="3612" actId="478"/>
          <ac:spMkLst>
            <pc:docMk/>
            <pc:sldMk cId="980716278" sldId="317"/>
            <ac:spMk id="9" creationId="{1F0F46F2-2B1A-6570-851F-C79664355B28}"/>
          </ac:spMkLst>
        </pc:spChg>
        <pc:picChg chg="add del mod">
          <ac:chgData name="Thijs Halewyck" userId="3d00cfc1-1d94-4c40-aed9-0df344dde82f" providerId="ADAL" clId="{CB199352-3782-4F7E-902B-859EB793DB6F}" dt="2024-06-13T07:30:39.304" v="3612" actId="478"/>
          <ac:picMkLst>
            <pc:docMk/>
            <pc:sldMk cId="980716278" sldId="317"/>
            <ac:picMk id="6" creationId="{DCCFFB8F-4822-352C-57FF-0D2F6DC3B3EC}"/>
          </ac:picMkLst>
        </pc:picChg>
      </pc:sldChg>
      <pc:sldChg chg="addSp delSp modSp new mod ord">
        <pc:chgData name="Thijs Halewyck" userId="3d00cfc1-1d94-4c40-aed9-0df344dde82f" providerId="ADAL" clId="{CB199352-3782-4F7E-902B-859EB793DB6F}" dt="2024-06-13T11:54:35.688" v="4043" actId="478"/>
        <pc:sldMkLst>
          <pc:docMk/>
          <pc:sldMk cId="1631419901" sldId="318"/>
        </pc:sldMkLst>
        <pc:spChg chg="del mod">
          <ac:chgData name="Thijs Halewyck" userId="3d00cfc1-1d94-4c40-aed9-0df344dde82f" providerId="ADAL" clId="{CB199352-3782-4F7E-902B-859EB793DB6F}" dt="2024-06-13T11:54:34.071" v="4042" actId="478"/>
          <ac:spMkLst>
            <pc:docMk/>
            <pc:sldMk cId="1631419901" sldId="318"/>
            <ac:spMk id="2" creationId="{835FB762-69DB-B4F5-6BC6-0EB7F52C20E5}"/>
          </ac:spMkLst>
        </pc:spChg>
        <pc:spChg chg="mod">
          <ac:chgData name="Thijs Halewyck" userId="3d00cfc1-1d94-4c40-aed9-0df344dde82f" providerId="ADAL" clId="{CB199352-3782-4F7E-902B-859EB793DB6F}" dt="2024-06-12T18:10:22.890" v="2905" actId="20577"/>
          <ac:spMkLst>
            <pc:docMk/>
            <pc:sldMk cId="1631419901" sldId="318"/>
            <ac:spMk id="3" creationId="{8448CCA6-363C-7AC8-4FE8-333D977722DE}"/>
          </ac:spMkLst>
        </pc:spChg>
        <pc:spChg chg="add del mod">
          <ac:chgData name="Thijs Halewyck" userId="3d00cfc1-1d94-4c40-aed9-0df344dde82f" providerId="ADAL" clId="{CB199352-3782-4F7E-902B-859EB793DB6F}" dt="2024-06-13T11:54:35.688" v="4043" actId="478"/>
          <ac:spMkLst>
            <pc:docMk/>
            <pc:sldMk cId="1631419901" sldId="318"/>
            <ac:spMk id="5" creationId="{1F82677B-33B2-A85D-1068-7001C6DA1465}"/>
          </ac:spMkLst>
        </pc:spChg>
      </pc:sldChg>
      <pc:sldChg chg="addSp delSp modSp add mod ord">
        <pc:chgData name="Thijs Halewyck" userId="3d00cfc1-1d94-4c40-aed9-0df344dde82f" providerId="ADAL" clId="{CB199352-3782-4F7E-902B-859EB793DB6F}" dt="2024-06-13T17:37:09.274" v="5835" actId="1037"/>
        <pc:sldMkLst>
          <pc:docMk/>
          <pc:sldMk cId="1122844729" sldId="319"/>
        </pc:sldMkLst>
        <pc:spChg chg="mod">
          <ac:chgData name="Thijs Halewyck" userId="3d00cfc1-1d94-4c40-aed9-0df344dde82f" providerId="ADAL" clId="{CB199352-3782-4F7E-902B-859EB793DB6F}" dt="2024-06-13T13:00:13.071" v="4626" actId="20577"/>
          <ac:spMkLst>
            <pc:docMk/>
            <pc:sldMk cId="1122844729" sldId="319"/>
            <ac:spMk id="2" creationId="{E7978ADB-9C85-640F-343E-075352EFF98A}"/>
          </ac:spMkLst>
        </pc:spChg>
        <pc:spChg chg="add del mod">
          <ac:chgData name="Thijs Halewyck" userId="3d00cfc1-1d94-4c40-aed9-0df344dde82f" providerId="ADAL" clId="{CB199352-3782-4F7E-902B-859EB793DB6F}" dt="2024-06-13T17:17:17.531" v="5311" actId="478"/>
          <ac:spMkLst>
            <pc:docMk/>
            <pc:sldMk cId="1122844729" sldId="319"/>
            <ac:spMk id="4" creationId="{D4E4020E-B362-D6E7-2272-9A4D7E1F5B7D}"/>
          </ac:spMkLst>
        </pc:spChg>
        <pc:spChg chg="del mod">
          <ac:chgData name="Thijs Halewyck" userId="3d00cfc1-1d94-4c40-aed9-0df344dde82f" providerId="ADAL" clId="{CB199352-3782-4F7E-902B-859EB793DB6F}" dt="2024-06-13T17:17:05.899" v="5308" actId="478"/>
          <ac:spMkLst>
            <pc:docMk/>
            <pc:sldMk cId="1122844729" sldId="319"/>
            <ac:spMk id="7" creationId="{45CE1344-75A8-8486-ABF6-5B2AD228502F}"/>
          </ac:spMkLst>
        </pc:spChg>
        <pc:spChg chg="add del mod">
          <ac:chgData name="Thijs Halewyck" userId="3d00cfc1-1d94-4c40-aed9-0df344dde82f" providerId="ADAL" clId="{CB199352-3782-4F7E-902B-859EB793DB6F}" dt="2024-06-13T17:30:17.612" v="5624" actId="478"/>
          <ac:spMkLst>
            <pc:docMk/>
            <pc:sldMk cId="1122844729" sldId="319"/>
            <ac:spMk id="14" creationId="{C74EB796-2A58-2AB8-221C-B399D2531AD0}"/>
          </ac:spMkLst>
        </pc:spChg>
        <pc:spChg chg="add del mod">
          <ac:chgData name="Thijs Halewyck" userId="3d00cfc1-1d94-4c40-aed9-0df344dde82f" providerId="ADAL" clId="{CB199352-3782-4F7E-902B-859EB793DB6F}" dt="2024-06-13T17:33:22.805" v="5730" actId="478"/>
          <ac:spMkLst>
            <pc:docMk/>
            <pc:sldMk cId="1122844729" sldId="319"/>
            <ac:spMk id="15" creationId="{DC4BD6E6-FBE1-DB17-53EB-AAA3D0FE630B}"/>
          </ac:spMkLst>
        </pc:spChg>
        <pc:spChg chg="add mod">
          <ac:chgData name="Thijs Halewyck" userId="3d00cfc1-1d94-4c40-aed9-0df344dde82f" providerId="ADAL" clId="{CB199352-3782-4F7E-902B-859EB793DB6F}" dt="2024-06-13T17:33:59.690" v="5744" actId="1076"/>
          <ac:spMkLst>
            <pc:docMk/>
            <pc:sldMk cId="1122844729" sldId="319"/>
            <ac:spMk id="16" creationId="{2C0C4617-B8E6-460E-24C7-D840C825F8E3}"/>
          </ac:spMkLst>
        </pc:spChg>
        <pc:spChg chg="add mod">
          <ac:chgData name="Thijs Halewyck" userId="3d00cfc1-1d94-4c40-aed9-0df344dde82f" providerId="ADAL" clId="{CB199352-3782-4F7E-902B-859EB793DB6F}" dt="2024-06-13T17:34:15.746" v="5750" actId="1076"/>
          <ac:spMkLst>
            <pc:docMk/>
            <pc:sldMk cId="1122844729" sldId="319"/>
            <ac:spMk id="17" creationId="{81316ABE-BF5D-DD5E-2FD0-7BF9DA9D2235}"/>
          </ac:spMkLst>
        </pc:spChg>
        <pc:spChg chg="add mod">
          <ac:chgData name="Thijs Halewyck" userId="3d00cfc1-1d94-4c40-aed9-0df344dde82f" providerId="ADAL" clId="{CB199352-3782-4F7E-902B-859EB793DB6F}" dt="2024-06-13T17:34:22.320" v="5754" actId="20577"/>
          <ac:spMkLst>
            <pc:docMk/>
            <pc:sldMk cId="1122844729" sldId="319"/>
            <ac:spMk id="18" creationId="{D0852DB9-6741-09B4-3D62-8ADA11EA20CC}"/>
          </ac:spMkLst>
        </pc:spChg>
        <pc:spChg chg="add mod">
          <ac:chgData name="Thijs Halewyck" userId="3d00cfc1-1d94-4c40-aed9-0df344dde82f" providerId="ADAL" clId="{CB199352-3782-4F7E-902B-859EB793DB6F}" dt="2024-06-13T17:37:09.274" v="5835" actId="1037"/>
          <ac:spMkLst>
            <pc:docMk/>
            <pc:sldMk cId="1122844729" sldId="319"/>
            <ac:spMk id="19" creationId="{E3D6A319-2084-053F-F9BA-6DEEA3BDDE09}"/>
          </ac:spMkLst>
        </pc:spChg>
        <pc:picChg chg="add">
          <ac:chgData name="Thijs Halewyck" userId="3d00cfc1-1d94-4c40-aed9-0df344dde82f" providerId="ADAL" clId="{CB199352-3782-4F7E-902B-859EB793DB6F}" dt="2024-06-13T12:01:20.190" v="4213"/>
          <ac:picMkLst>
            <pc:docMk/>
            <pc:sldMk cId="1122844729" sldId="319"/>
            <ac:picMk id="3" creationId="{B1893EAA-1F2A-0B70-0C8B-EF424F9FA878}"/>
          </ac:picMkLst>
        </pc:picChg>
        <pc:picChg chg="del mod">
          <ac:chgData name="Thijs Halewyck" userId="3d00cfc1-1d94-4c40-aed9-0df344dde82f" providerId="ADAL" clId="{CB199352-3782-4F7E-902B-859EB793DB6F}" dt="2024-06-13T17:17:12.974" v="5310" actId="478"/>
          <ac:picMkLst>
            <pc:docMk/>
            <pc:sldMk cId="1122844729" sldId="319"/>
            <ac:picMk id="6" creationId="{DCCFFB8F-4822-352C-57FF-0D2F6DC3B3EC}"/>
          </ac:picMkLst>
        </pc:picChg>
        <pc:picChg chg="add mod">
          <ac:chgData name="Thijs Halewyck" userId="3d00cfc1-1d94-4c40-aed9-0df344dde82f" providerId="ADAL" clId="{CB199352-3782-4F7E-902B-859EB793DB6F}" dt="2024-06-13T17:25:14.804" v="5448" actId="1076"/>
          <ac:picMkLst>
            <pc:docMk/>
            <pc:sldMk cId="1122844729" sldId="319"/>
            <ac:picMk id="8" creationId="{611BC688-6BE7-BCD7-550E-D6954C682008}"/>
          </ac:picMkLst>
        </pc:picChg>
        <pc:picChg chg="add mod">
          <ac:chgData name="Thijs Halewyck" userId="3d00cfc1-1d94-4c40-aed9-0df344dde82f" providerId="ADAL" clId="{CB199352-3782-4F7E-902B-859EB793DB6F}" dt="2024-06-13T17:25:07.339" v="5446" actId="1076"/>
          <ac:picMkLst>
            <pc:docMk/>
            <pc:sldMk cId="1122844729" sldId="319"/>
            <ac:picMk id="10" creationId="{77257CC9-597D-CD6C-FBCD-ACDF253C254E}"/>
          </ac:picMkLst>
        </pc:picChg>
        <pc:picChg chg="add mod">
          <ac:chgData name="Thijs Halewyck" userId="3d00cfc1-1d94-4c40-aed9-0df344dde82f" providerId="ADAL" clId="{CB199352-3782-4F7E-902B-859EB793DB6F}" dt="2024-06-13T17:25:12.235" v="5447" actId="1076"/>
          <ac:picMkLst>
            <pc:docMk/>
            <pc:sldMk cId="1122844729" sldId="319"/>
            <ac:picMk id="12" creationId="{AC9D76AB-93B8-9F2E-222B-520EF8BB2C45}"/>
          </ac:picMkLst>
        </pc:picChg>
        <pc:picChg chg="add mod modCrop">
          <ac:chgData name="Thijs Halewyck" userId="3d00cfc1-1d94-4c40-aed9-0df344dde82f" providerId="ADAL" clId="{CB199352-3782-4F7E-902B-859EB793DB6F}" dt="2024-06-13T17:33:27.330" v="5731" actId="1076"/>
          <ac:picMkLst>
            <pc:docMk/>
            <pc:sldMk cId="1122844729" sldId="319"/>
            <ac:picMk id="13" creationId="{283D7198-E09D-1BF0-54C3-8F15BB212A2F}"/>
          </ac:picMkLst>
        </pc:picChg>
      </pc:sldChg>
      <pc:sldChg chg="addSp delSp modSp add mod">
        <pc:chgData name="Thijs Halewyck" userId="3d00cfc1-1d94-4c40-aed9-0df344dde82f" providerId="ADAL" clId="{CB199352-3782-4F7E-902B-859EB793DB6F}" dt="2024-06-13T21:17:34.330" v="8927" actId="20577"/>
        <pc:sldMkLst>
          <pc:docMk/>
          <pc:sldMk cId="553660201" sldId="320"/>
        </pc:sldMkLst>
        <pc:spChg chg="mod">
          <ac:chgData name="Thijs Halewyck" userId="3d00cfc1-1d94-4c40-aed9-0df344dde82f" providerId="ADAL" clId="{CB199352-3782-4F7E-902B-859EB793DB6F}" dt="2024-06-13T20:16:27.764" v="7281" actId="20577"/>
          <ac:spMkLst>
            <pc:docMk/>
            <pc:sldMk cId="553660201" sldId="320"/>
            <ac:spMk id="2" creationId="{E7978ADB-9C85-640F-343E-075352EFF98A}"/>
          </ac:spMkLst>
        </pc:spChg>
        <pc:spChg chg="add del mod">
          <ac:chgData name="Thijs Halewyck" userId="3d00cfc1-1d94-4c40-aed9-0df344dde82f" providerId="ADAL" clId="{CB199352-3782-4F7E-902B-859EB793DB6F}" dt="2024-06-13T17:52:28.789" v="5937" actId="478"/>
          <ac:spMkLst>
            <pc:docMk/>
            <pc:sldMk cId="553660201" sldId="320"/>
            <ac:spMk id="4" creationId="{1811E6FD-28BF-4AF4-A84E-8FB14987F1DB}"/>
          </ac:spMkLst>
        </pc:spChg>
        <pc:spChg chg="add mod">
          <ac:chgData name="Thijs Halewyck" userId="3d00cfc1-1d94-4c40-aed9-0df344dde82f" providerId="ADAL" clId="{CB199352-3782-4F7E-902B-859EB793DB6F}" dt="2024-06-13T21:17:34.330" v="8927" actId="20577"/>
          <ac:spMkLst>
            <pc:docMk/>
            <pc:sldMk cId="553660201" sldId="320"/>
            <ac:spMk id="5" creationId="{79A4DEA9-C1EC-EEAE-2973-D58D75A0C75E}"/>
          </ac:spMkLst>
        </pc:spChg>
        <pc:spChg chg="del">
          <ac:chgData name="Thijs Halewyck" userId="3d00cfc1-1d94-4c40-aed9-0df344dde82f" providerId="ADAL" clId="{CB199352-3782-4F7E-902B-859EB793DB6F}" dt="2024-06-12T18:21:06.484" v="3225" actId="478"/>
          <ac:spMkLst>
            <pc:docMk/>
            <pc:sldMk cId="553660201" sldId="320"/>
            <ac:spMk id="7" creationId="{45CE1344-75A8-8486-ABF6-5B2AD228502F}"/>
          </ac:spMkLst>
        </pc:spChg>
        <pc:picChg chg="del">
          <ac:chgData name="Thijs Halewyck" userId="3d00cfc1-1d94-4c40-aed9-0df344dde82f" providerId="ADAL" clId="{CB199352-3782-4F7E-902B-859EB793DB6F}" dt="2024-06-12T18:21:03.087" v="3224" actId="478"/>
          <ac:picMkLst>
            <pc:docMk/>
            <pc:sldMk cId="553660201" sldId="320"/>
            <ac:picMk id="6" creationId="{DCCFFB8F-4822-352C-57FF-0D2F6DC3B3EC}"/>
          </ac:picMkLst>
        </pc:picChg>
      </pc:sldChg>
      <pc:sldChg chg="modSp add mod">
        <pc:chgData name="Thijs Halewyck" userId="3d00cfc1-1d94-4c40-aed9-0df344dde82f" providerId="ADAL" clId="{CB199352-3782-4F7E-902B-859EB793DB6F}" dt="2024-06-14T10:03:19.363" v="13920" actId="20577"/>
        <pc:sldMkLst>
          <pc:docMk/>
          <pc:sldMk cId="611954755" sldId="321"/>
        </pc:sldMkLst>
        <pc:spChg chg="mod">
          <ac:chgData name="Thijs Halewyck" userId="3d00cfc1-1d94-4c40-aed9-0df344dde82f" providerId="ADAL" clId="{CB199352-3782-4F7E-902B-859EB793DB6F}" dt="2024-06-13T07:25:56.482" v="3301" actId="20577"/>
          <ac:spMkLst>
            <pc:docMk/>
            <pc:sldMk cId="611954755" sldId="321"/>
            <ac:spMk id="2" creationId="{E7978ADB-9C85-640F-343E-075352EFF98A}"/>
          </ac:spMkLst>
        </pc:spChg>
        <pc:spChg chg="mod">
          <ac:chgData name="Thijs Halewyck" userId="3d00cfc1-1d94-4c40-aed9-0df344dde82f" providerId="ADAL" clId="{CB199352-3782-4F7E-902B-859EB793DB6F}" dt="2024-06-14T10:03:19.363" v="13920" actId="20577"/>
          <ac:spMkLst>
            <pc:docMk/>
            <pc:sldMk cId="611954755" sldId="321"/>
            <ac:spMk id="4" creationId="{1811E6FD-28BF-4AF4-A84E-8FB14987F1DB}"/>
          </ac:spMkLst>
        </pc:spChg>
      </pc:sldChg>
      <pc:sldChg chg="add del">
        <pc:chgData name="Thijs Halewyck" userId="3d00cfc1-1d94-4c40-aed9-0df344dde82f" providerId="ADAL" clId="{CB199352-3782-4F7E-902B-859EB793DB6F}" dt="2024-06-13T07:50:27.572" v="3884" actId="47"/>
        <pc:sldMkLst>
          <pc:docMk/>
          <pc:sldMk cId="2480874489" sldId="322"/>
        </pc:sldMkLst>
      </pc:sldChg>
      <pc:sldChg chg="delSp modSp new mod">
        <pc:chgData name="Thijs Halewyck" userId="3d00cfc1-1d94-4c40-aed9-0df344dde82f" providerId="ADAL" clId="{CB199352-3782-4F7E-902B-859EB793DB6F}" dt="2024-06-13T07:28:31.395" v="3596" actId="1076"/>
        <pc:sldMkLst>
          <pc:docMk/>
          <pc:sldMk cId="3870120151" sldId="323"/>
        </pc:sldMkLst>
        <pc:spChg chg="mod">
          <ac:chgData name="Thijs Halewyck" userId="3d00cfc1-1d94-4c40-aed9-0df344dde82f" providerId="ADAL" clId="{CB199352-3782-4F7E-902B-859EB793DB6F}" dt="2024-06-13T07:28:31.395" v="3596" actId="1076"/>
          <ac:spMkLst>
            <pc:docMk/>
            <pc:sldMk cId="3870120151" sldId="323"/>
            <ac:spMk id="2" creationId="{124F788D-755E-D04F-7064-160C6C2D88EC}"/>
          </ac:spMkLst>
        </pc:spChg>
        <pc:spChg chg="del">
          <ac:chgData name="Thijs Halewyck" userId="3d00cfc1-1d94-4c40-aed9-0df344dde82f" providerId="ADAL" clId="{CB199352-3782-4F7E-902B-859EB793DB6F}" dt="2024-06-13T07:28:27.245" v="3595" actId="478"/>
          <ac:spMkLst>
            <pc:docMk/>
            <pc:sldMk cId="3870120151" sldId="323"/>
            <ac:spMk id="3" creationId="{8A0A5BFB-04DB-5C0F-0E7C-87EA7FF2FA25}"/>
          </ac:spMkLst>
        </pc:spChg>
      </pc:sldChg>
      <pc:sldChg chg="new del">
        <pc:chgData name="Thijs Halewyck" userId="3d00cfc1-1d94-4c40-aed9-0df344dde82f" providerId="ADAL" clId="{CB199352-3782-4F7E-902B-859EB793DB6F}" dt="2024-06-13T07:29:03.777" v="3600" actId="47"/>
        <pc:sldMkLst>
          <pc:docMk/>
          <pc:sldMk cId="527430540" sldId="324"/>
        </pc:sldMkLst>
      </pc:sldChg>
      <pc:sldChg chg="addSp delSp modSp new mod modNotesTx">
        <pc:chgData name="Thijs Halewyck" userId="3d00cfc1-1d94-4c40-aed9-0df344dde82f" providerId="ADAL" clId="{CB199352-3782-4F7E-902B-859EB793DB6F}" dt="2024-06-14T06:26:35.201" v="13769" actId="20577"/>
        <pc:sldMkLst>
          <pc:docMk/>
          <pc:sldMk cId="1386043322" sldId="324"/>
        </pc:sldMkLst>
        <pc:spChg chg="mod">
          <ac:chgData name="Thijs Halewyck" userId="3d00cfc1-1d94-4c40-aed9-0df344dde82f" providerId="ADAL" clId="{CB199352-3782-4F7E-902B-859EB793DB6F}" dt="2024-06-13T07:51:54.144" v="3900" actId="20577"/>
          <ac:spMkLst>
            <pc:docMk/>
            <pc:sldMk cId="1386043322" sldId="324"/>
            <ac:spMk id="2" creationId="{CCEE0FE1-8CD8-7CA2-016D-D91D4054DD98}"/>
          </ac:spMkLst>
        </pc:spChg>
        <pc:spChg chg="del">
          <ac:chgData name="Thijs Halewyck" userId="3d00cfc1-1d94-4c40-aed9-0df344dde82f" providerId="ADAL" clId="{CB199352-3782-4F7E-902B-859EB793DB6F}" dt="2024-06-13T07:38:38.753" v="3662" actId="478"/>
          <ac:spMkLst>
            <pc:docMk/>
            <pc:sldMk cId="1386043322" sldId="324"/>
            <ac:spMk id="3" creationId="{B9076249-9888-3B06-8FE4-914E00FF60B3}"/>
          </ac:spMkLst>
        </pc:spChg>
        <pc:spChg chg="add mod">
          <ac:chgData name="Thijs Halewyck" userId="3d00cfc1-1d94-4c40-aed9-0df344dde82f" providerId="ADAL" clId="{CB199352-3782-4F7E-902B-859EB793DB6F}" dt="2024-06-13T07:44:10.923" v="3678" actId="1076"/>
          <ac:spMkLst>
            <pc:docMk/>
            <pc:sldMk cId="1386043322" sldId="324"/>
            <ac:spMk id="5" creationId="{B23123F8-00A2-BCF2-D34F-983C19286160}"/>
          </ac:spMkLst>
        </pc:spChg>
        <pc:spChg chg="add mod">
          <ac:chgData name="Thijs Halewyck" userId="3d00cfc1-1d94-4c40-aed9-0df344dde82f" providerId="ADAL" clId="{CB199352-3782-4F7E-902B-859EB793DB6F}" dt="2024-06-13T07:44:21.869" v="3680" actId="1076"/>
          <ac:spMkLst>
            <pc:docMk/>
            <pc:sldMk cId="1386043322" sldId="324"/>
            <ac:spMk id="6" creationId="{E498691B-5822-66BC-D0D8-B16CCEFDBFF5}"/>
          </ac:spMkLst>
        </pc:spChg>
        <pc:spChg chg="add mod">
          <ac:chgData name="Thijs Halewyck" userId="3d00cfc1-1d94-4c40-aed9-0df344dde82f" providerId="ADAL" clId="{CB199352-3782-4F7E-902B-859EB793DB6F}" dt="2024-06-13T07:44:47.939" v="3733" actId="1076"/>
          <ac:spMkLst>
            <pc:docMk/>
            <pc:sldMk cId="1386043322" sldId="324"/>
            <ac:spMk id="7" creationId="{44A050B4-21D1-CA2C-87FD-C30D14A7802F}"/>
          </ac:spMkLst>
        </pc:spChg>
        <pc:graphicFrameChg chg="add mod">
          <ac:chgData name="Thijs Halewyck" userId="3d00cfc1-1d94-4c40-aed9-0df344dde82f" providerId="ADAL" clId="{CB199352-3782-4F7E-902B-859EB793DB6F}" dt="2024-06-13T17:20:46.236" v="5337"/>
          <ac:graphicFrameMkLst>
            <pc:docMk/>
            <pc:sldMk cId="1386043322" sldId="324"/>
            <ac:graphicFrameMk id="4" creationId="{66020BF4-C713-A05D-CCA7-7A9ECB47D0DA}"/>
          </ac:graphicFrameMkLst>
        </pc:graphicFrameChg>
        <pc:cxnChg chg="add del">
          <ac:chgData name="Thijs Halewyck" userId="3d00cfc1-1d94-4c40-aed9-0df344dde82f" providerId="ADAL" clId="{CB199352-3782-4F7E-902B-859EB793DB6F}" dt="2024-06-13T07:44:55.568" v="3735" actId="478"/>
          <ac:cxnSpMkLst>
            <pc:docMk/>
            <pc:sldMk cId="1386043322" sldId="324"/>
            <ac:cxnSpMk id="9" creationId="{58DBD7B4-A588-CFE4-57EF-DF2850A5C5A5}"/>
          </ac:cxnSpMkLst>
        </pc:cxnChg>
        <pc:cxnChg chg="add mod">
          <ac:chgData name="Thijs Halewyck" userId="3d00cfc1-1d94-4c40-aed9-0df344dde82f" providerId="ADAL" clId="{CB199352-3782-4F7E-902B-859EB793DB6F}" dt="2024-06-13T07:45:06.399" v="3737" actId="208"/>
          <ac:cxnSpMkLst>
            <pc:docMk/>
            <pc:sldMk cId="1386043322" sldId="324"/>
            <ac:cxnSpMk id="11" creationId="{01B2E11F-0F90-1460-D910-DB62869E8543}"/>
          </ac:cxnSpMkLst>
        </pc:cxnChg>
      </pc:sldChg>
      <pc:sldChg chg="new del">
        <pc:chgData name="Thijs Halewyck" userId="3d00cfc1-1d94-4c40-aed9-0df344dde82f" providerId="ADAL" clId="{CB199352-3782-4F7E-902B-859EB793DB6F}" dt="2024-06-13T07:28:50.925" v="3598" actId="680"/>
        <pc:sldMkLst>
          <pc:docMk/>
          <pc:sldMk cId="2383674872" sldId="324"/>
        </pc:sldMkLst>
      </pc:sldChg>
      <pc:sldChg chg="addSp delSp modSp new del mod">
        <pc:chgData name="Thijs Halewyck" userId="3d00cfc1-1d94-4c40-aed9-0df344dde82f" providerId="ADAL" clId="{CB199352-3782-4F7E-902B-859EB793DB6F}" dt="2024-06-13T07:29:54.581" v="3611" actId="47"/>
        <pc:sldMkLst>
          <pc:docMk/>
          <pc:sldMk cId="2536498217" sldId="324"/>
        </pc:sldMkLst>
        <pc:spChg chg="del">
          <ac:chgData name="Thijs Halewyck" userId="3d00cfc1-1d94-4c40-aed9-0df344dde82f" providerId="ADAL" clId="{CB199352-3782-4F7E-902B-859EB793DB6F}" dt="2024-06-13T07:29:29.769" v="3606" actId="478"/>
          <ac:spMkLst>
            <pc:docMk/>
            <pc:sldMk cId="2536498217" sldId="324"/>
            <ac:spMk id="2" creationId="{B6695A9D-C255-EB68-BB97-859015DDA268}"/>
          </ac:spMkLst>
        </pc:spChg>
        <pc:spChg chg="del">
          <ac:chgData name="Thijs Halewyck" userId="3d00cfc1-1d94-4c40-aed9-0df344dde82f" providerId="ADAL" clId="{CB199352-3782-4F7E-902B-859EB793DB6F}" dt="2024-06-13T07:29:25.987" v="3605" actId="478"/>
          <ac:spMkLst>
            <pc:docMk/>
            <pc:sldMk cId="2536498217" sldId="324"/>
            <ac:spMk id="3" creationId="{5BE7E634-9D93-EE99-EF68-62C8451AA71B}"/>
          </ac:spMkLst>
        </pc:spChg>
        <pc:spChg chg="add mod">
          <ac:chgData name="Thijs Halewyck" userId="3d00cfc1-1d94-4c40-aed9-0df344dde82f" providerId="ADAL" clId="{CB199352-3782-4F7E-902B-859EB793DB6F}" dt="2024-06-13T07:29:21.612" v="3603"/>
          <ac:spMkLst>
            <pc:docMk/>
            <pc:sldMk cId="2536498217" sldId="324"/>
            <ac:spMk id="5" creationId="{19C79BEF-33B6-68DD-14EC-4FC6F87AD074}"/>
          </ac:spMkLst>
        </pc:spChg>
        <pc:spChg chg="add mod">
          <ac:chgData name="Thijs Halewyck" userId="3d00cfc1-1d94-4c40-aed9-0df344dde82f" providerId="ADAL" clId="{CB199352-3782-4F7E-902B-859EB793DB6F}" dt="2024-06-13T07:29:53.197" v="3610" actId="108"/>
          <ac:spMkLst>
            <pc:docMk/>
            <pc:sldMk cId="2536498217" sldId="324"/>
            <ac:spMk id="8" creationId="{B085C011-C126-1013-1235-6AED5C52BBC6}"/>
          </ac:spMkLst>
        </pc:spChg>
        <pc:picChg chg="add mod">
          <ac:chgData name="Thijs Halewyck" userId="3d00cfc1-1d94-4c40-aed9-0df344dde82f" providerId="ADAL" clId="{CB199352-3782-4F7E-902B-859EB793DB6F}" dt="2024-06-13T07:29:21.612" v="3603"/>
          <ac:picMkLst>
            <pc:docMk/>
            <pc:sldMk cId="2536498217" sldId="324"/>
            <ac:picMk id="4" creationId="{0BE4A460-238A-49FC-5095-B833BC52506A}"/>
          </ac:picMkLst>
        </pc:picChg>
        <pc:picChg chg="add mod">
          <ac:chgData name="Thijs Halewyck" userId="3d00cfc1-1d94-4c40-aed9-0df344dde82f" providerId="ADAL" clId="{CB199352-3782-4F7E-902B-859EB793DB6F}" dt="2024-06-13T07:29:18.600" v="3602"/>
          <ac:picMkLst>
            <pc:docMk/>
            <pc:sldMk cId="2536498217" sldId="324"/>
            <ac:picMk id="6" creationId="{152C84A0-33B5-2DBE-436E-7794B805931D}"/>
          </ac:picMkLst>
        </pc:picChg>
        <pc:picChg chg="add mod">
          <ac:chgData name="Thijs Halewyck" userId="3d00cfc1-1d94-4c40-aed9-0df344dde82f" providerId="ADAL" clId="{CB199352-3782-4F7E-902B-859EB793DB6F}" dt="2024-06-13T07:29:52.131" v="3609" actId="1076"/>
          <ac:picMkLst>
            <pc:docMk/>
            <pc:sldMk cId="2536498217" sldId="324"/>
            <ac:picMk id="7" creationId="{1CF350BA-4018-4FD3-C952-3C1A1571C4D1}"/>
          </ac:picMkLst>
        </pc:picChg>
        <pc:picChg chg="add mod">
          <ac:chgData name="Thijs Halewyck" userId="3d00cfc1-1d94-4c40-aed9-0df344dde82f" providerId="ADAL" clId="{CB199352-3782-4F7E-902B-859EB793DB6F}" dt="2024-06-13T07:29:21.622" v="3604"/>
          <ac:picMkLst>
            <pc:docMk/>
            <pc:sldMk cId="2536498217" sldId="324"/>
            <ac:picMk id="9" creationId="{48778D23-5D2A-C948-692B-EE86B22ACB7F}"/>
          </ac:picMkLst>
        </pc:picChg>
      </pc:sldChg>
      <pc:sldChg chg="addSp delSp modSp add mod modNotesTx">
        <pc:chgData name="Thijs Halewyck" userId="3d00cfc1-1d94-4c40-aed9-0df344dde82f" providerId="ADAL" clId="{CB199352-3782-4F7E-902B-859EB793DB6F}" dt="2024-06-14T09:32:47.787" v="13877" actId="6549"/>
        <pc:sldMkLst>
          <pc:docMk/>
          <pc:sldMk cId="2602256130" sldId="325"/>
        </pc:sldMkLst>
        <pc:spChg chg="mod">
          <ac:chgData name="Thijs Halewyck" userId="3d00cfc1-1d94-4c40-aed9-0df344dde82f" providerId="ADAL" clId="{CB199352-3782-4F7E-902B-859EB793DB6F}" dt="2024-06-13T07:51:59.966" v="3912" actId="20577"/>
          <ac:spMkLst>
            <pc:docMk/>
            <pc:sldMk cId="2602256130" sldId="325"/>
            <ac:spMk id="2" creationId="{CCEE0FE1-8CD8-7CA2-016D-D91D4054DD98}"/>
          </ac:spMkLst>
        </pc:spChg>
        <pc:spChg chg="add mod">
          <ac:chgData name="Thijs Halewyck" userId="3d00cfc1-1d94-4c40-aed9-0df344dde82f" providerId="ADAL" clId="{CB199352-3782-4F7E-902B-859EB793DB6F}" dt="2024-06-13T07:49:01.723" v="3848" actId="14100"/>
          <ac:spMkLst>
            <pc:docMk/>
            <pc:sldMk cId="2602256130" sldId="325"/>
            <ac:spMk id="3" creationId="{4B99C1A7-130A-F326-BC66-7F2C44E3DC27}"/>
          </ac:spMkLst>
        </pc:spChg>
        <pc:spChg chg="del">
          <ac:chgData name="Thijs Halewyck" userId="3d00cfc1-1d94-4c40-aed9-0df344dde82f" providerId="ADAL" clId="{CB199352-3782-4F7E-902B-859EB793DB6F}" dt="2024-06-13T07:43:13.532" v="3667" actId="478"/>
          <ac:spMkLst>
            <pc:docMk/>
            <pc:sldMk cId="2602256130" sldId="325"/>
            <ac:spMk id="5" creationId="{B23123F8-00A2-BCF2-D34F-983C19286160}"/>
          </ac:spMkLst>
        </pc:spChg>
        <pc:spChg chg="add del mod">
          <ac:chgData name="Thijs Halewyck" userId="3d00cfc1-1d94-4c40-aed9-0df344dde82f" providerId="ADAL" clId="{CB199352-3782-4F7E-902B-859EB793DB6F}" dt="2024-06-13T07:46:34.670" v="3756" actId="478"/>
          <ac:spMkLst>
            <pc:docMk/>
            <pc:sldMk cId="2602256130" sldId="325"/>
            <ac:spMk id="6" creationId="{95874698-AB12-9B8B-C111-FBDE3422D224}"/>
          </ac:spMkLst>
        </pc:spChg>
        <pc:spChg chg="add del mod">
          <ac:chgData name="Thijs Halewyck" userId="3d00cfc1-1d94-4c40-aed9-0df344dde82f" providerId="ADAL" clId="{CB199352-3782-4F7E-902B-859EB793DB6F}" dt="2024-06-13T07:45:41.163" v="3740" actId="478"/>
          <ac:spMkLst>
            <pc:docMk/>
            <pc:sldMk cId="2602256130" sldId="325"/>
            <ac:spMk id="7" creationId="{2113D97A-D3B4-C38A-F7D5-084301063848}"/>
          </ac:spMkLst>
        </pc:spChg>
        <pc:spChg chg="add del mod">
          <ac:chgData name="Thijs Halewyck" userId="3d00cfc1-1d94-4c40-aed9-0df344dde82f" providerId="ADAL" clId="{CB199352-3782-4F7E-902B-859EB793DB6F}" dt="2024-06-13T07:45:40.338" v="3739" actId="478"/>
          <ac:spMkLst>
            <pc:docMk/>
            <pc:sldMk cId="2602256130" sldId="325"/>
            <ac:spMk id="8" creationId="{011FBC4E-626F-E6EA-9D2F-ABECEA8AAC17}"/>
          </ac:spMkLst>
        </pc:spChg>
        <pc:spChg chg="add mod">
          <ac:chgData name="Thijs Halewyck" userId="3d00cfc1-1d94-4c40-aed9-0df344dde82f" providerId="ADAL" clId="{CB199352-3782-4F7E-902B-859EB793DB6F}" dt="2024-06-13T13:20:34.362" v="4668" actId="108"/>
          <ac:spMkLst>
            <pc:docMk/>
            <pc:sldMk cId="2602256130" sldId="325"/>
            <ac:spMk id="10" creationId="{730FF2EA-4B8E-314C-F351-A18288DDFB52}"/>
          </ac:spMkLst>
        </pc:spChg>
        <pc:spChg chg="add mod">
          <ac:chgData name="Thijs Halewyck" userId="3d00cfc1-1d94-4c40-aed9-0df344dde82f" providerId="ADAL" clId="{CB199352-3782-4F7E-902B-859EB793DB6F}" dt="2024-06-13T13:20:53.613" v="4672" actId="108"/>
          <ac:spMkLst>
            <pc:docMk/>
            <pc:sldMk cId="2602256130" sldId="325"/>
            <ac:spMk id="13" creationId="{D61630FF-673F-0B47-9105-A3DD0E9B5EFA}"/>
          </ac:spMkLst>
        </pc:spChg>
        <pc:spChg chg="add mod">
          <ac:chgData name="Thijs Halewyck" userId="3d00cfc1-1d94-4c40-aed9-0df344dde82f" providerId="ADAL" clId="{CB199352-3782-4F7E-902B-859EB793DB6F}" dt="2024-06-13T13:20:43.110" v="4670" actId="1076"/>
          <ac:spMkLst>
            <pc:docMk/>
            <pc:sldMk cId="2602256130" sldId="325"/>
            <ac:spMk id="17" creationId="{C0052295-71FF-1323-2DFB-C265CA9F88B5}"/>
          </ac:spMkLst>
        </pc:spChg>
        <pc:spChg chg="add mod">
          <ac:chgData name="Thijs Halewyck" userId="3d00cfc1-1d94-4c40-aed9-0df344dde82f" providerId="ADAL" clId="{CB199352-3782-4F7E-902B-859EB793DB6F}" dt="2024-06-13T07:47:53.914" v="3831" actId="1076"/>
          <ac:spMkLst>
            <pc:docMk/>
            <pc:sldMk cId="2602256130" sldId="325"/>
            <ac:spMk id="19" creationId="{1741256D-E7FA-CCB1-FFA9-6ED4A219E766}"/>
          </ac:spMkLst>
        </pc:spChg>
        <pc:spChg chg="add mod">
          <ac:chgData name="Thijs Halewyck" userId="3d00cfc1-1d94-4c40-aed9-0df344dde82f" providerId="ADAL" clId="{CB199352-3782-4F7E-902B-859EB793DB6F}" dt="2024-06-13T07:47:09.380" v="3768" actId="1076"/>
          <ac:spMkLst>
            <pc:docMk/>
            <pc:sldMk cId="2602256130" sldId="325"/>
            <ac:spMk id="20" creationId="{BEA174D2-0019-D792-D0C2-F0A0BD6EE9B8}"/>
          </ac:spMkLst>
        </pc:spChg>
        <pc:spChg chg="add mod">
          <ac:chgData name="Thijs Halewyck" userId="3d00cfc1-1d94-4c40-aed9-0df344dde82f" providerId="ADAL" clId="{CB199352-3782-4F7E-902B-859EB793DB6F}" dt="2024-06-13T13:20:07.616" v="4662" actId="114"/>
          <ac:spMkLst>
            <pc:docMk/>
            <pc:sldMk cId="2602256130" sldId="325"/>
            <ac:spMk id="22" creationId="{EBA41964-EA7A-4BEF-987D-FB79C7F408BD}"/>
          </ac:spMkLst>
        </pc:spChg>
        <pc:graphicFrameChg chg="del">
          <ac:chgData name="Thijs Halewyck" userId="3d00cfc1-1d94-4c40-aed9-0df344dde82f" providerId="ADAL" clId="{CB199352-3782-4F7E-902B-859EB793DB6F}" dt="2024-06-13T07:43:11.167" v="3666" actId="478"/>
          <ac:graphicFrameMkLst>
            <pc:docMk/>
            <pc:sldMk cId="2602256130" sldId="325"/>
            <ac:graphicFrameMk id="4" creationId="{66020BF4-C713-A05D-CCA7-7A9ECB47D0DA}"/>
          </ac:graphicFrameMkLst>
        </pc:graphicFrameChg>
        <pc:picChg chg="add mod">
          <ac:chgData name="Thijs Halewyck" userId="3d00cfc1-1d94-4c40-aed9-0df344dde82f" providerId="ADAL" clId="{CB199352-3782-4F7E-902B-859EB793DB6F}" dt="2024-06-13T07:46:11.853" v="3746" actId="1076"/>
          <ac:picMkLst>
            <pc:docMk/>
            <pc:sldMk cId="2602256130" sldId="325"/>
            <ac:picMk id="9" creationId="{9FCDA99A-E29B-F229-0E13-BBE6240C43E7}"/>
          </ac:picMkLst>
        </pc:picChg>
        <pc:picChg chg="add mod">
          <ac:chgData name="Thijs Halewyck" userId="3d00cfc1-1d94-4c40-aed9-0df344dde82f" providerId="ADAL" clId="{CB199352-3782-4F7E-902B-859EB793DB6F}" dt="2024-06-13T07:49:10.836" v="3851" actId="1076"/>
          <ac:picMkLst>
            <pc:docMk/>
            <pc:sldMk cId="2602256130" sldId="325"/>
            <ac:picMk id="11" creationId="{2E61640F-D6E2-AADB-8031-1BF38643F6B0}"/>
          </ac:picMkLst>
        </pc:picChg>
        <pc:picChg chg="add mod">
          <ac:chgData name="Thijs Halewyck" userId="3d00cfc1-1d94-4c40-aed9-0df344dde82f" providerId="ADAL" clId="{CB199352-3782-4F7E-902B-859EB793DB6F}" dt="2024-06-13T07:48:07.451" v="3834" actId="1076"/>
          <ac:picMkLst>
            <pc:docMk/>
            <pc:sldMk cId="2602256130" sldId="325"/>
            <ac:picMk id="12" creationId="{C3150EED-B566-59F2-24E3-912D2CB52A89}"/>
          </ac:picMkLst>
        </pc:picChg>
        <pc:picChg chg="add mod">
          <ac:chgData name="Thijs Halewyck" userId="3d00cfc1-1d94-4c40-aed9-0df344dde82f" providerId="ADAL" clId="{CB199352-3782-4F7E-902B-859EB793DB6F}" dt="2024-06-13T07:46:16.459" v="3748" actId="1076"/>
          <ac:picMkLst>
            <pc:docMk/>
            <pc:sldMk cId="2602256130" sldId="325"/>
            <ac:picMk id="14" creationId="{7AF5D278-6AD5-0644-7F95-5FB58EA651E7}"/>
          </ac:picMkLst>
        </pc:picChg>
        <pc:picChg chg="add del mod">
          <ac:chgData name="Thijs Halewyck" userId="3d00cfc1-1d94-4c40-aed9-0df344dde82f" providerId="ADAL" clId="{CB199352-3782-4F7E-902B-859EB793DB6F}" dt="2024-06-13T07:46:04.348" v="3745" actId="478"/>
          <ac:picMkLst>
            <pc:docMk/>
            <pc:sldMk cId="2602256130" sldId="325"/>
            <ac:picMk id="15" creationId="{1B85C8E9-CD50-BAFA-7854-B30F41F30B12}"/>
          </ac:picMkLst>
        </pc:picChg>
        <pc:picChg chg="add mod">
          <ac:chgData name="Thijs Halewyck" userId="3d00cfc1-1d94-4c40-aed9-0df344dde82f" providerId="ADAL" clId="{CB199352-3782-4F7E-902B-859EB793DB6F}" dt="2024-06-13T07:48:49.348" v="3844" actId="14100"/>
          <ac:picMkLst>
            <pc:docMk/>
            <pc:sldMk cId="2602256130" sldId="325"/>
            <ac:picMk id="16" creationId="{866959C1-51DB-C6F1-6E6B-D8FA568C886C}"/>
          </ac:picMkLst>
        </pc:picChg>
        <pc:picChg chg="add mod">
          <ac:chgData name="Thijs Halewyck" userId="3d00cfc1-1d94-4c40-aed9-0df344dde82f" providerId="ADAL" clId="{CB199352-3782-4F7E-902B-859EB793DB6F}" dt="2024-06-13T07:48:24.090" v="3838" actId="1076"/>
          <ac:picMkLst>
            <pc:docMk/>
            <pc:sldMk cId="2602256130" sldId="325"/>
            <ac:picMk id="18" creationId="{29628311-7F7D-A46C-E876-F56F5D76465E}"/>
          </ac:picMkLst>
        </pc:picChg>
        <pc:picChg chg="add mod">
          <ac:chgData name="Thijs Halewyck" userId="3d00cfc1-1d94-4c40-aed9-0df344dde82f" providerId="ADAL" clId="{CB199352-3782-4F7E-902B-859EB793DB6F}" dt="2024-06-13T07:47:19.694" v="3772"/>
          <ac:picMkLst>
            <pc:docMk/>
            <pc:sldMk cId="2602256130" sldId="325"/>
            <ac:picMk id="21" creationId="{180D4DBD-4B4B-C6F7-3305-EAEB44060E8E}"/>
          </ac:picMkLst>
        </pc:picChg>
        <pc:cxnChg chg="add del mod">
          <ac:chgData name="Thijs Halewyck" userId="3d00cfc1-1d94-4c40-aed9-0df344dde82f" providerId="ADAL" clId="{CB199352-3782-4F7E-902B-859EB793DB6F}" dt="2024-06-13T07:48:50.870" v="3845" actId="478"/>
          <ac:cxnSpMkLst>
            <pc:docMk/>
            <pc:sldMk cId="2602256130" sldId="325"/>
            <ac:cxnSpMk id="24" creationId="{9DEC46AD-C19A-8985-6749-75AA636625E4}"/>
          </ac:cxnSpMkLst>
        </pc:cxnChg>
        <pc:cxnChg chg="add del mod">
          <ac:chgData name="Thijs Halewyck" userId="3d00cfc1-1d94-4c40-aed9-0df344dde82f" providerId="ADAL" clId="{CB199352-3782-4F7E-902B-859EB793DB6F}" dt="2024-06-13T07:48:53.037" v="3846" actId="478"/>
          <ac:cxnSpMkLst>
            <pc:docMk/>
            <pc:sldMk cId="2602256130" sldId="325"/>
            <ac:cxnSpMk id="26" creationId="{A0FB7368-B1C8-7C9E-39FC-D910212EFA58}"/>
          </ac:cxnSpMkLst>
        </pc:cxnChg>
      </pc:sldChg>
      <pc:sldChg chg="add del">
        <pc:chgData name="Thijs Halewyck" userId="3d00cfc1-1d94-4c40-aed9-0df344dde82f" providerId="ADAL" clId="{CB199352-3782-4F7E-902B-859EB793DB6F}" dt="2024-06-13T11:55:44.412" v="4052" actId="47"/>
        <pc:sldMkLst>
          <pc:docMk/>
          <pc:sldMk cId="1362075211" sldId="326"/>
        </pc:sldMkLst>
      </pc:sldChg>
      <pc:sldChg chg="modSp add mod modNotesTx">
        <pc:chgData name="Thijs Halewyck" userId="3d00cfc1-1d94-4c40-aed9-0df344dde82f" providerId="ADAL" clId="{CB199352-3782-4F7E-902B-859EB793DB6F}" dt="2024-06-14T06:35:33.589" v="13772" actId="15"/>
        <pc:sldMkLst>
          <pc:docMk/>
          <pc:sldMk cId="2939452957" sldId="326"/>
        </pc:sldMkLst>
        <pc:spChg chg="mod">
          <ac:chgData name="Thijs Halewyck" userId="3d00cfc1-1d94-4c40-aed9-0df344dde82f" providerId="ADAL" clId="{CB199352-3782-4F7E-902B-859EB793DB6F}" dt="2024-06-14T06:35:33.589" v="13772" actId="15"/>
          <ac:spMkLst>
            <pc:docMk/>
            <pc:sldMk cId="2939452957" sldId="326"/>
            <ac:spMk id="85" creationId="{0971F029-5581-6631-6B88-2DA19C8CDE94}"/>
          </ac:spMkLst>
        </pc:spChg>
        <pc:spChg chg="mod">
          <ac:chgData name="Thijs Halewyck" userId="3d00cfc1-1d94-4c40-aed9-0df344dde82f" providerId="ADAL" clId="{CB199352-3782-4F7E-902B-859EB793DB6F}" dt="2024-06-13T13:25:17.248" v="4845" actId="14100"/>
          <ac:spMkLst>
            <pc:docMk/>
            <pc:sldMk cId="2939452957" sldId="326"/>
            <ac:spMk id="139" creationId="{11F338E2-B615-82FF-2A7D-16F4A0A68AA4}"/>
          </ac:spMkLst>
        </pc:spChg>
      </pc:sldChg>
      <pc:sldChg chg="add del">
        <pc:chgData name="Thijs Halewyck" userId="3d00cfc1-1d94-4c40-aed9-0df344dde82f" providerId="ADAL" clId="{CB199352-3782-4F7E-902B-859EB793DB6F}" dt="2024-06-13T12:01:14.101" v="4212"/>
        <pc:sldMkLst>
          <pc:docMk/>
          <pc:sldMk cId="2735844867" sldId="327"/>
        </pc:sldMkLst>
      </pc:sldChg>
      <pc:sldChg chg="modSp add del mod ord">
        <pc:chgData name="Thijs Halewyck" userId="3d00cfc1-1d94-4c40-aed9-0df344dde82f" providerId="ADAL" clId="{CB199352-3782-4F7E-902B-859EB793DB6F}" dt="2024-06-13T17:18:46.673" v="5313" actId="47"/>
        <pc:sldMkLst>
          <pc:docMk/>
          <pc:sldMk cId="3695873689" sldId="327"/>
        </pc:sldMkLst>
        <pc:spChg chg="mod">
          <ac:chgData name="Thijs Halewyck" userId="3d00cfc1-1d94-4c40-aed9-0df344dde82f" providerId="ADAL" clId="{CB199352-3782-4F7E-902B-859EB793DB6F}" dt="2024-06-13T13:04:25.631" v="4647" actId="20577"/>
          <ac:spMkLst>
            <pc:docMk/>
            <pc:sldMk cId="3695873689" sldId="327"/>
            <ac:spMk id="3" creationId="{8448CCA6-363C-7AC8-4FE8-333D977722DE}"/>
          </ac:spMkLst>
        </pc:spChg>
      </pc:sldChg>
      <pc:sldChg chg="add">
        <pc:chgData name="Thijs Halewyck" userId="3d00cfc1-1d94-4c40-aed9-0df344dde82f" providerId="ADAL" clId="{CB199352-3782-4F7E-902B-859EB793DB6F}" dt="2024-06-13T13:04:17.680" v="4628" actId="2890"/>
        <pc:sldMkLst>
          <pc:docMk/>
          <pc:sldMk cId="1439408220" sldId="328"/>
        </pc:sldMkLst>
      </pc:sldChg>
      <pc:sldChg chg="modSp add mod ord">
        <pc:chgData name="Thijs Halewyck" userId="3d00cfc1-1d94-4c40-aed9-0df344dde82f" providerId="ADAL" clId="{CB199352-3782-4F7E-902B-859EB793DB6F}" dt="2024-06-13T17:05:01.356" v="4990" actId="20577"/>
        <pc:sldMkLst>
          <pc:docMk/>
          <pc:sldMk cId="2480331417" sldId="329"/>
        </pc:sldMkLst>
        <pc:spChg chg="mod">
          <ac:chgData name="Thijs Halewyck" userId="3d00cfc1-1d94-4c40-aed9-0df344dde82f" providerId="ADAL" clId="{CB199352-3782-4F7E-902B-859EB793DB6F}" dt="2024-06-13T17:05:01.356" v="4990" actId="20577"/>
          <ac:spMkLst>
            <pc:docMk/>
            <pc:sldMk cId="2480331417" sldId="329"/>
            <ac:spMk id="3" creationId="{8448CCA6-363C-7AC8-4FE8-333D977722DE}"/>
          </ac:spMkLst>
        </pc:spChg>
      </pc:sldChg>
      <pc:sldChg chg="addSp delSp modSp new mod modNotesTx">
        <pc:chgData name="Thijs Halewyck" userId="3d00cfc1-1d94-4c40-aed9-0df344dde82f" providerId="ADAL" clId="{CB199352-3782-4F7E-902B-859EB793DB6F}" dt="2024-06-27T10:30:33.243" v="13931" actId="20577"/>
        <pc:sldMkLst>
          <pc:docMk/>
          <pc:sldMk cId="2007727652" sldId="330"/>
        </pc:sldMkLst>
        <pc:spChg chg="mod">
          <ac:chgData name="Thijs Halewyck" userId="3d00cfc1-1d94-4c40-aed9-0df344dde82f" providerId="ADAL" clId="{CB199352-3782-4F7E-902B-859EB793DB6F}" dt="2024-06-13T17:55:40.437" v="5973" actId="1076"/>
          <ac:spMkLst>
            <pc:docMk/>
            <pc:sldMk cId="2007727652" sldId="330"/>
            <ac:spMk id="2" creationId="{18F7DDC5-228E-2E4C-9027-34F3B4B83EBD}"/>
          </ac:spMkLst>
        </pc:spChg>
        <pc:spChg chg="del">
          <ac:chgData name="Thijs Halewyck" userId="3d00cfc1-1d94-4c40-aed9-0df344dde82f" providerId="ADAL" clId="{CB199352-3782-4F7E-902B-859EB793DB6F}" dt="2024-06-13T18:37:19.533" v="6230" actId="478"/>
          <ac:spMkLst>
            <pc:docMk/>
            <pc:sldMk cId="2007727652" sldId="330"/>
            <ac:spMk id="3" creationId="{DCA8B057-BF41-92E2-7E87-DBC911CC72C8}"/>
          </ac:spMkLst>
        </pc:spChg>
        <pc:picChg chg="add mod">
          <ac:chgData name="Thijs Halewyck" userId="3d00cfc1-1d94-4c40-aed9-0df344dde82f" providerId="ADAL" clId="{CB199352-3782-4F7E-902B-859EB793DB6F}" dt="2024-06-13T18:37:27.720" v="6235" actId="1076"/>
          <ac:picMkLst>
            <pc:docMk/>
            <pc:sldMk cId="2007727652" sldId="330"/>
            <ac:picMk id="4" creationId="{B2F8E934-64F1-BC36-DF0D-44ADDD4A9B50}"/>
          </ac:picMkLst>
        </pc:picChg>
      </pc:sldChg>
      <pc:sldChg chg="addSp delSp modSp add mod">
        <pc:chgData name="Thijs Halewyck" userId="3d00cfc1-1d94-4c40-aed9-0df344dde82f" providerId="ADAL" clId="{CB199352-3782-4F7E-902B-859EB793DB6F}" dt="2024-06-13T22:22:17.156" v="10656" actId="20577"/>
        <pc:sldMkLst>
          <pc:docMk/>
          <pc:sldMk cId="1180470436" sldId="331"/>
        </pc:sldMkLst>
        <pc:spChg chg="mod">
          <ac:chgData name="Thijs Halewyck" userId="3d00cfc1-1d94-4c40-aed9-0df344dde82f" providerId="ADAL" clId="{CB199352-3782-4F7E-902B-859EB793DB6F}" dt="2024-06-13T22:04:10.825" v="9013" actId="1076"/>
          <ac:spMkLst>
            <pc:docMk/>
            <pc:sldMk cId="1180470436" sldId="331"/>
            <ac:spMk id="2" creationId="{E7978ADB-9C85-640F-343E-075352EFF98A}"/>
          </ac:spMkLst>
        </pc:spChg>
        <pc:spChg chg="del">
          <ac:chgData name="Thijs Halewyck" userId="3d00cfc1-1d94-4c40-aed9-0df344dde82f" providerId="ADAL" clId="{CB199352-3782-4F7E-902B-859EB793DB6F}" dt="2024-06-13T18:32:44.617" v="6229" actId="478"/>
          <ac:spMkLst>
            <pc:docMk/>
            <pc:sldMk cId="1180470436" sldId="331"/>
            <ac:spMk id="4" creationId="{1811E6FD-28BF-4AF4-A84E-8FB14987F1DB}"/>
          </ac:spMkLst>
        </pc:spChg>
        <pc:spChg chg="add mod">
          <ac:chgData name="Thijs Halewyck" userId="3d00cfc1-1d94-4c40-aed9-0df344dde82f" providerId="ADAL" clId="{CB199352-3782-4F7E-902B-859EB793DB6F}" dt="2024-06-13T22:22:17.156" v="10656" actId="20577"/>
          <ac:spMkLst>
            <pc:docMk/>
            <pc:sldMk cId="1180470436" sldId="331"/>
            <ac:spMk id="5" creationId="{64DA18C3-B650-7919-2D3D-D05A5AA87425}"/>
          </ac:spMkLst>
        </pc:spChg>
      </pc:sldChg>
      <pc:sldChg chg="addSp delSp modSp add mod modNotesTx">
        <pc:chgData name="Thijs Halewyck" userId="3d00cfc1-1d94-4c40-aed9-0df344dde82f" providerId="ADAL" clId="{CB199352-3782-4F7E-902B-859EB793DB6F}" dt="2024-06-13T22:26:12.902" v="10995" actId="20577"/>
        <pc:sldMkLst>
          <pc:docMk/>
          <pc:sldMk cId="2776731720" sldId="332"/>
        </pc:sldMkLst>
        <pc:spChg chg="mod">
          <ac:chgData name="Thijs Halewyck" userId="3d00cfc1-1d94-4c40-aed9-0df344dde82f" providerId="ADAL" clId="{CB199352-3782-4F7E-902B-859EB793DB6F}" dt="2024-06-13T17:45:42.409" v="5890" actId="20577"/>
          <ac:spMkLst>
            <pc:docMk/>
            <pc:sldMk cId="2776731720" sldId="332"/>
            <ac:spMk id="2" creationId="{CCEE0FE1-8CD8-7CA2-016D-D91D4054DD98}"/>
          </ac:spMkLst>
        </pc:spChg>
        <pc:spChg chg="del">
          <ac:chgData name="Thijs Halewyck" userId="3d00cfc1-1d94-4c40-aed9-0df344dde82f" providerId="ADAL" clId="{CB199352-3782-4F7E-902B-859EB793DB6F}" dt="2024-06-13T17:44:39.181" v="5846" actId="478"/>
          <ac:spMkLst>
            <pc:docMk/>
            <pc:sldMk cId="2776731720" sldId="332"/>
            <ac:spMk id="3" creationId="{4B99C1A7-130A-F326-BC66-7F2C44E3DC27}"/>
          </ac:spMkLst>
        </pc:spChg>
        <pc:spChg chg="del">
          <ac:chgData name="Thijs Halewyck" userId="3d00cfc1-1d94-4c40-aed9-0df344dde82f" providerId="ADAL" clId="{CB199352-3782-4F7E-902B-859EB793DB6F}" dt="2024-06-13T17:44:39.181" v="5846" actId="478"/>
          <ac:spMkLst>
            <pc:docMk/>
            <pc:sldMk cId="2776731720" sldId="332"/>
            <ac:spMk id="10" creationId="{730FF2EA-4B8E-314C-F351-A18288DDFB52}"/>
          </ac:spMkLst>
        </pc:spChg>
        <pc:spChg chg="del">
          <ac:chgData name="Thijs Halewyck" userId="3d00cfc1-1d94-4c40-aed9-0df344dde82f" providerId="ADAL" clId="{CB199352-3782-4F7E-902B-859EB793DB6F}" dt="2024-06-13T17:44:39.181" v="5846" actId="478"/>
          <ac:spMkLst>
            <pc:docMk/>
            <pc:sldMk cId="2776731720" sldId="332"/>
            <ac:spMk id="13" creationId="{D61630FF-673F-0B47-9105-A3DD0E9B5EFA}"/>
          </ac:spMkLst>
        </pc:spChg>
        <pc:spChg chg="del">
          <ac:chgData name="Thijs Halewyck" userId="3d00cfc1-1d94-4c40-aed9-0df344dde82f" providerId="ADAL" clId="{CB199352-3782-4F7E-902B-859EB793DB6F}" dt="2024-06-13T17:44:39.181" v="5846" actId="478"/>
          <ac:spMkLst>
            <pc:docMk/>
            <pc:sldMk cId="2776731720" sldId="332"/>
            <ac:spMk id="17" creationId="{C0052295-71FF-1323-2DFB-C265CA9F88B5}"/>
          </ac:spMkLst>
        </pc:spChg>
        <pc:spChg chg="del">
          <ac:chgData name="Thijs Halewyck" userId="3d00cfc1-1d94-4c40-aed9-0df344dde82f" providerId="ADAL" clId="{CB199352-3782-4F7E-902B-859EB793DB6F}" dt="2024-06-13T17:44:39.181" v="5846" actId="478"/>
          <ac:spMkLst>
            <pc:docMk/>
            <pc:sldMk cId="2776731720" sldId="332"/>
            <ac:spMk id="19" creationId="{1741256D-E7FA-CCB1-FFA9-6ED4A219E766}"/>
          </ac:spMkLst>
        </pc:spChg>
        <pc:spChg chg="del">
          <ac:chgData name="Thijs Halewyck" userId="3d00cfc1-1d94-4c40-aed9-0df344dde82f" providerId="ADAL" clId="{CB199352-3782-4F7E-902B-859EB793DB6F}" dt="2024-06-13T17:44:39.181" v="5846" actId="478"/>
          <ac:spMkLst>
            <pc:docMk/>
            <pc:sldMk cId="2776731720" sldId="332"/>
            <ac:spMk id="20" creationId="{BEA174D2-0019-D792-D0C2-F0A0BD6EE9B8}"/>
          </ac:spMkLst>
        </pc:spChg>
        <pc:spChg chg="del">
          <ac:chgData name="Thijs Halewyck" userId="3d00cfc1-1d94-4c40-aed9-0df344dde82f" providerId="ADAL" clId="{CB199352-3782-4F7E-902B-859EB793DB6F}" dt="2024-06-13T17:44:39.181" v="5846" actId="478"/>
          <ac:spMkLst>
            <pc:docMk/>
            <pc:sldMk cId="2776731720" sldId="332"/>
            <ac:spMk id="22" creationId="{EBA41964-EA7A-4BEF-987D-FB79C7F408BD}"/>
          </ac:spMkLst>
        </pc:spChg>
        <pc:picChg chg="add mod">
          <ac:chgData name="Thijs Halewyck" userId="3d00cfc1-1d94-4c40-aed9-0df344dde82f" providerId="ADAL" clId="{CB199352-3782-4F7E-902B-859EB793DB6F}" dt="2024-06-13T17:46:55.836" v="5906" actId="1076"/>
          <ac:picMkLst>
            <pc:docMk/>
            <pc:sldMk cId="2776731720" sldId="332"/>
            <ac:picMk id="4" creationId="{C2B507DC-6833-7244-7DA3-2ED2757A877E}"/>
          </ac:picMkLst>
        </pc:picChg>
        <pc:picChg chg="add mod">
          <ac:chgData name="Thijs Halewyck" userId="3d00cfc1-1d94-4c40-aed9-0df344dde82f" providerId="ADAL" clId="{CB199352-3782-4F7E-902B-859EB793DB6F}" dt="2024-06-13T22:25:45.086" v="10831" actId="1076"/>
          <ac:picMkLst>
            <pc:docMk/>
            <pc:sldMk cId="2776731720" sldId="332"/>
            <ac:picMk id="5" creationId="{944C08E7-31A7-09C0-5E21-BE24375FD837}"/>
          </ac:picMkLst>
        </pc:picChg>
        <pc:picChg chg="del">
          <ac:chgData name="Thijs Halewyck" userId="3d00cfc1-1d94-4c40-aed9-0df344dde82f" providerId="ADAL" clId="{CB199352-3782-4F7E-902B-859EB793DB6F}" dt="2024-06-13T17:44:41.576" v="5847" actId="478"/>
          <ac:picMkLst>
            <pc:docMk/>
            <pc:sldMk cId="2776731720" sldId="332"/>
            <ac:picMk id="9" creationId="{9FCDA99A-E29B-F229-0E13-BBE6240C43E7}"/>
          </ac:picMkLst>
        </pc:picChg>
        <pc:picChg chg="del">
          <ac:chgData name="Thijs Halewyck" userId="3d00cfc1-1d94-4c40-aed9-0df344dde82f" providerId="ADAL" clId="{CB199352-3782-4F7E-902B-859EB793DB6F}" dt="2024-06-13T17:44:43.067" v="5850" actId="478"/>
          <ac:picMkLst>
            <pc:docMk/>
            <pc:sldMk cId="2776731720" sldId="332"/>
            <ac:picMk id="11" creationId="{2E61640F-D6E2-AADB-8031-1BF38643F6B0}"/>
          </ac:picMkLst>
        </pc:picChg>
        <pc:picChg chg="del">
          <ac:chgData name="Thijs Halewyck" userId="3d00cfc1-1d94-4c40-aed9-0df344dde82f" providerId="ADAL" clId="{CB199352-3782-4F7E-902B-859EB793DB6F}" dt="2024-06-13T17:44:39.181" v="5846" actId="478"/>
          <ac:picMkLst>
            <pc:docMk/>
            <pc:sldMk cId="2776731720" sldId="332"/>
            <ac:picMk id="12" creationId="{C3150EED-B566-59F2-24E3-912D2CB52A89}"/>
          </ac:picMkLst>
        </pc:picChg>
        <pc:picChg chg="del">
          <ac:chgData name="Thijs Halewyck" userId="3d00cfc1-1d94-4c40-aed9-0df344dde82f" providerId="ADAL" clId="{CB199352-3782-4F7E-902B-859EB793DB6F}" dt="2024-06-13T17:44:39.181" v="5846" actId="478"/>
          <ac:picMkLst>
            <pc:docMk/>
            <pc:sldMk cId="2776731720" sldId="332"/>
            <ac:picMk id="14" creationId="{7AF5D278-6AD5-0644-7F95-5FB58EA651E7}"/>
          </ac:picMkLst>
        </pc:picChg>
        <pc:picChg chg="del">
          <ac:chgData name="Thijs Halewyck" userId="3d00cfc1-1d94-4c40-aed9-0df344dde82f" providerId="ADAL" clId="{CB199352-3782-4F7E-902B-859EB793DB6F}" dt="2024-06-13T17:44:42.643" v="5849" actId="478"/>
          <ac:picMkLst>
            <pc:docMk/>
            <pc:sldMk cId="2776731720" sldId="332"/>
            <ac:picMk id="16" creationId="{866959C1-51DB-C6F1-6E6B-D8FA568C886C}"/>
          </ac:picMkLst>
        </pc:picChg>
        <pc:picChg chg="del">
          <ac:chgData name="Thijs Halewyck" userId="3d00cfc1-1d94-4c40-aed9-0df344dde82f" providerId="ADAL" clId="{CB199352-3782-4F7E-902B-859EB793DB6F}" dt="2024-06-13T17:44:42.119" v="5848" actId="478"/>
          <ac:picMkLst>
            <pc:docMk/>
            <pc:sldMk cId="2776731720" sldId="332"/>
            <ac:picMk id="18" creationId="{29628311-7F7D-A46C-E876-F56F5D76465E}"/>
          </ac:picMkLst>
        </pc:picChg>
      </pc:sldChg>
      <pc:sldChg chg="addSp modSp add mod">
        <pc:chgData name="Thijs Halewyck" userId="3d00cfc1-1d94-4c40-aed9-0df344dde82f" providerId="ADAL" clId="{CB199352-3782-4F7E-902B-859EB793DB6F}" dt="2024-06-13T18:45:18.497" v="6593" actId="1076"/>
        <pc:sldMkLst>
          <pc:docMk/>
          <pc:sldMk cId="1613230139" sldId="333"/>
        </pc:sldMkLst>
        <pc:spChg chg="mod">
          <ac:chgData name="Thijs Halewyck" userId="3d00cfc1-1d94-4c40-aed9-0df344dde82f" providerId="ADAL" clId="{CB199352-3782-4F7E-902B-859EB793DB6F}" dt="2024-06-13T17:58:20.138" v="6016" actId="20577"/>
          <ac:spMkLst>
            <pc:docMk/>
            <pc:sldMk cId="1613230139" sldId="333"/>
            <ac:spMk id="2" creationId="{18F7DDC5-228E-2E4C-9027-34F3B4B83EBD}"/>
          </ac:spMkLst>
        </pc:spChg>
        <pc:spChg chg="mod">
          <ac:chgData name="Thijs Halewyck" userId="3d00cfc1-1d94-4c40-aed9-0df344dde82f" providerId="ADAL" clId="{CB199352-3782-4F7E-902B-859EB793DB6F}" dt="2024-06-13T18:38:17.578" v="6385" actId="12"/>
          <ac:spMkLst>
            <pc:docMk/>
            <pc:sldMk cId="1613230139" sldId="333"/>
            <ac:spMk id="3" creationId="{DCA8B057-BF41-92E2-7E87-DBC911CC72C8}"/>
          </ac:spMkLst>
        </pc:spChg>
        <pc:picChg chg="add mod">
          <ac:chgData name="Thijs Halewyck" userId="3d00cfc1-1d94-4c40-aed9-0df344dde82f" providerId="ADAL" clId="{CB199352-3782-4F7E-902B-859EB793DB6F}" dt="2024-06-13T18:45:18.497" v="6593" actId="1076"/>
          <ac:picMkLst>
            <pc:docMk/>
            <pc:sldMk cId="1613230139" sldId="333"/>
            <ac:picMk id="5" creationId="{81ED8EAD-8F26-38C5-1B8A-934267C181B1}"/>
          </ac:picMkLst>
        </pc:picChg>
      </pc:sldChg>
      <pc:sldChg chg="addSp modSp add mod ord">
        <pc:chgData name="Thijs Halewyck" userId="3d00cfc1-1d94-4c40-aed9-0df344dde82f" providerId="ADAL" clId="{CB199352-3782-4F7E-902B-859EB793DB6F}" dt="2024-06-13T18:31:37.096" v="6196" actId="14100"/>
        <pc:sldMkLst>
          <pc:docMk/>
          <pc:sldMk cId="612916639" sldId="334"/>
        </pc:sldMkLst>
        <pc:spChg chg="mod">
          <ac:chgData name="Thijs Halewyck" userId="3d00cfc1-1d94-4c40-aed9-0df344dde82f" providerId="ADAL" clId="{CB199352-3782-4F7E-902B-859EB793DB6F}" dt="2024-06-13T17:59:53.496" v="6045" actId="20577"/>
          <ac:spMkLst>
            <pc:docMk/>
            <pc:sldMk cId="612916639" sldId="334"/>
            <ac:spMk id="2" creationId="{18F7DDC5-228E-2E4C-9027-34F3B4B83EBD}"/>
          </ac:spMkLst>
        </pc:spChg>
        <pc:spChg chg="mod">
          <ac:chgData name="Thijs Halewyck" userId="3d00cfc1-1d94-4c40-aed9-0df344dde82f" providerId="ADAL" clId="{CB199352-3782-4F7E-902B-859EB793DB6F}" dt="2024-06-13T17:59:58.780" v="6047" actId="5793"/>
          <ac:spMkLst>
            <pc:docMk/>
            <pc:sldMk cId="612916639" sldId="334"/>
            <ac:spMk id="3" creationId="{DCA8B057-BF41-92E2-7E87-DBC911CC72C8}"/>
          </ac:spMkLst>
        </pc:spChg>
        <pc:picChg chg="add mod">
          <ac:chgData name="Thijs Halewyck" userId="3d00cfc1-1d94-4c40-aed9-0df344dde82f" providerId="ADAL" clId="{CB199352-3782-4F7E-902B-859EB793DB6F}" dt="2024-06-13T18:31:37.096" v="6196" actId="14100"/>
          <ac:picMkLst>
            <pc:docMk/>
            <pc:sldMk cId="612916639" sldId="334"/>
            <ac:picMk id="4" creationId="{4B85C31B-B108-D0D4-17BE-4ECF043F8F82}"/>
          </ac:picMkLst>
        </pc:picChg>
      </pc:sldChg>
      <pc:sldChg chg="addSp delSp modSp add mod">
        <pc:chgData name="Thijs Halewyck" userId="3d00cfc1-1d94-4c40-aed9-0df344dde82f" providerId="ADAL" clId="{CB199352-3782-4F7E-902B-859EB793DB6F}" dt="2024-06-14T09:36:40.690" v="13878" actId="6549"/>
        <pc:sldMkLst>
          <pc:docMk/>
          <pc:sldMk cId="2843945896" sldId="335"/>
        </pc:sldMkLst>
        <pc:spChg chg="mod">
          <ac:chgData name="Thijs Halewyck" userId="3d00cfc1-1d94-4c40-aed9-0df344dde82f" providerId="ADAL" clId="{CB199352-3782-4F7E-902B-859EB793DB6F}" dt="2024-06-13T18:45:34.963" v="6633" actId="20577"/>
          <ac:spMkLst>
            <pc:docMk/>
            <pc:sldMk cId="2843945896" sldId="335"/>
            <ac:spMk id="2" creationId="{18F7DDC5-228E-2E4C-9027-34F3B4B83EBD}"/>
          </ac:spMkLst>
        </pc:spChg>
        <pc:spChg chg="del mod">
          <ac:chgData name="Thijs Halewyck" userId="3d00cfc1-1d94-4c40-aed9-0df344dde82f" providerId="ADAL" clId="{CB199352-3782-4F7E-902B-859EB793DB6F}" dt="2024-06-13T18:31:50.206" v="6200" actId="478"/>
          <ac:spMkLst>
            <pc:docMk/>
            <pc:sldMk cId="2843945896" sldId="335"/>
            <ac:spMk id="3" creationId="{DCA8B057-BF41-92E2-7E87-DBC911CC72C8}"/>
          </ac:spMkLst>
        </pc:spChg>
        <pc:spChg chg="add mod">
          <ac:chgData name="Thijs Halewyck" userId="3d00cfc1-1d94-4c40-aed9-0df344dde82f" providerId="ADAL" clId="{CB199352-3782-4F7E-902B-859EB793DB6F}" dt="2024-06-14T09:36:40.690" v="13878" actId="6549"/>
          <ac:spMkLst>
            <pc:docMk/>
            <pc:sldMk cId="2843945896" sldId="335"/>
            <ac:spMk id="5" creationId="{46673E06-48D8-670C-51F7-AA7D5DEFDEFA}"/>
          </ac:spMkLst>
        </pc:spChg>
      </pc:sldChg>
      <pc:sldChg chg="addSp delSp modSp add mod ord">
        <pc:chgData name="Thijs Halewyck" userId="3d00cfc1-1d94-4c40-aed9-0df344dde82f" providerId="ADAL" clId="{CB199352-3782-4F7E-902B-859EB793DB6F}" dt="2024-06-13T22:27:17.428" v="10996" actId="1076"/>
        <pc:sldMkLst>
          <pc:docMk/>
          <pc:sldMk cId="967356052" sldId="336"/>
        </pc:sldMkLst>
        <pc:spChg chg="mod">
          <ac:chgData name="Thijs Halewyck" userId="3d00cfc1-1d94-4c40-aed9-0df344dde82f" providerId="ADAL" clId="{CB199352-3782-4F7E-902B-859EB793DB6F}" dt="2024-06-13T18:46:39.654" v="6840" actId="20577"/>
          <ac:spMkLst>
            <pc:docMk/>
            <pc:sldMk cId="967356052" sldId="336"/>
            <ac:spMk id="2" creationId="{18F7DDC5-228E-2E4C-9027-34F3B4B83EBD}"/>
          </ac:spMkLst>
        </pc:spChg>
        <pc:spChg chg="del">
          <ac:chgData name="Thijs Halewyck" userId="3d00cfc1-1d94-4c40-aed9-0df344dde82f" providerId="ADAL" clId="{CB199352-3782-4F7E-902B-859EB793DB6F}" dt="2024-06-13T18:46:47.484" v="6844" actId="478"/>
          <ac:spMkLst>
            <pc:docMk/>
            <pc:sldMk cId="967356052" sldId="336"/>
            <ac:spMk id="3" creationId="{DCA8B057-BF41-92E2-7E87-DBC911CC72C8}"/>
          </ac:spMkLst>
        </pc:spChg>
        <pc:spChg chg="add del mod">
          <ac:chgData name="Thijs Halewyck" userId="3d00cfc1-1d94-4c40-aed9-0df344dde82f" providerId="ADAL" clId="{CB199352-3782-4F7E-902B-859EB793DB6F}" dt="2024-06-13T18:49:36.882" v="6845" actId="478"/>
          <ac:spMkLst>
            <pc:docMk/>
            <pc:sldMk cId="967356052" sldId="336"/>
            <ac:spMk id="6" creationId="{0B0F55A6-8A27-7AAC-D0A4-D4016193AC43}"/>
          </ac:spMkLst>
        </pc:spChg>
        <pc:picChg chg="del">
          <ac:chgData name="Thijs Halewyck" userId="3d00cfc1-1d94-4c40-aed9-0df344dde82f" providerId="ADAL" clId="{CB199352-3782-4F7E-902B-859EB793DB6F}" dt="2024-06-13T18:46:44.718" v="6843" actId="478"/>
          <ac:picMkLst>
            <pc:docMk/>
            <pc:sldMk cId="967356052" sldId="336"/>
            <ac:picMk id="5" creationId="{81ED8EAD-8F26-38C5-1B8A-934267C181B1}"/>
          </ac:picMkLst>
        </pc:picChg>
        <pc:picChg chg="add mod">
          <ac:chgData name="Thijs Halewyck" userId="3d00cfc1-1d94-4c40-aed9-0df344dde82f" providerId="ADAL" clId="{CB199352-3782-4F7E-902B-859EB793DB6F}" dt="2024-06-13T22:27:17.428" v="10996" actId="1076"/>
          <ac:picMkLst>
            <pc:docMk/>
            <pc:sldMk cId="967356052" sldId="336"/>
            <ac:picMk id="7" creationId="{9D393BAD-338C-095B-A0A5-DB40DD382700}"/>
          </ac:picMkLst>
        </pc:picChg>
      </pc:sldChg>
      <pc:sldChg chg="addSp delSp modSp add mod modClrScheme chgLayout">
        <pc:chgData name="Thijs Halewyck" userId="3d00cfc1-1d94-4c40-aed9-0df344dde82f" providerId="ADAL" clId="{CB199352-3782-4F7E-902B-859EB793DB6F}" dt="2024-06-13T21:13:57.754" v="8912" actId="14100"/>
        <pc:sldMkLst>
          <pc:docMk/>
          <pc:sldMk cId="2183153720" sldId="337"/>
        </pc:sldMkLst>
        <pc:spChg chg="mod">
          <ac:chgData name="Thijs Halewyck" userId="3d00cfc1-1d94-4c40-aed9-0df344dde82f" providerId="ADAL" clId="{CB199352-3782-4F7E-902B-859EB793DB6F}" dt="2024-06-13T21:02:50.691" v="8784" actId="26606"/>
          <ac:spMkLst>
            <pc:docMk/>
            <pc:sldMk cId="2183153720" sldId="337"/>
            <ac:spMk id="2" creationId="{E7978ADB-9C85-640F-343E-075352EFF98A}"/>
          </ac:spMkLst>
        </pc:spChg>
        <pc:spChg chg="add del mod">
          <ac:chgData name="Thijs Halewyck" userId="3d00cfc1-1d94-4c40-aed9-0df344dde82f" providerId="ADAL" clId="{CB199352-3782-4F7E-902B-859EB793DB6F}" dt="2024-06-13T21:02:30.216" v="8782"/>
          <ac:spMkLst>
            <pc:docMk/>
            <pc:sldMk cId="2183153720" sldId="337"/>
            <ac:spMk id="5" creationId="{79A4DEA9-C1EC-EEAE-2973-D58D75A0C75E}"/>
          </ac:spMkLst>
        </pc:spChg>
        <pc:spChg chg="add mod">
          <ac:chgData name="Thijs Halewyck" userId="3d00cfc1-1d94-4c40-aed9-0df344dde82f" providerId="ADAL" clId="{CB199352-3782-4F7E-902B-859EB793DB6F}" dt="2024-06-13T21:04:21.439" v="8823" actId="14100"/>
          <ac:spMkLst>
            <pc:docMk/>
            <pc:sldMk cId="2183153720" sldId="337"/>
            <ac:spMk id="6" creationId="{E9D554D5-DF1B-7271-272B-61B054B69C3A}"/>
          </ac:spMkLst>
        </pc:spChg>
        <pc:spChg chg="add mod">
          <ac:chgData name="Thijs Halewyck" userId="3d00cfc1-1d94-4c40-aed9-0df344dde82f" providerId="ADAL" clId="{CB199352-3782-4F7E-902B-859EB793DB6F}" dt="2024-06-13T21:13:57.754" v="8912" actId="14100"/>
          <ac:spMkLst>
            <pc:docMk/>
            <pc:sldMk cId="2183153720" sldId="337"/>
            <ac:spMk id="7" creationId="{C08D5D79-B53E-598B-BC2A-236113C29A88}"/>
          </ac:spMkLst>
        </pc:spChg>
        <pc:graphicFrameChg chg="add mod modGraphic">
          <ac:chgData name="Thijs Halewyck" userId="3d00cfc1-1d94-4c40-aed9-0df344dde82f" providerId="ADAL" clId="{CB199352-3782-4F7E-902B-859EB793DB6F}" dt="2024-06-13T21:04:02.359" v="8789" actId="1076"/>
          <ac:graphicFrameMkLst>
            <pc:docMk/>
            <pc:sldMk cId="2183153720" sldId="337"/>
            <ac:graphicFrameMk id="4" creationId="{43ED0D5E-313C-3A33-458A-2B4FE0DE0111}"/>
          </ac:graphicFrameMkLst>
        </pc:graphicFrameChg>
        <pc:graphicFrameChg chg="add mod modGraphic">
          <ac:chgData name="Thijs Halewyck" userId="3d00cfc1-1d94-4c40-aed9-0df344dde82f" providerId="ADAL" clId="{CB199352-3782-4F7E-902B-859EB793DB6F}" dt="2024-06-13T21:13:43.853" v="8910" actId="20577"/>
          <ac:graphicFrameMkLst>
            <pc:docMk/>
            <pc:sldMk cId="2183153720" sldId="337"/>
            <ac:graphicFrameMk id="8" creationId="{E8E26660-6F03-4125-007F-93AB79FBBB61}"/>
          </ac:graphicFrameMkLst>
        </pc:graphicFrameChg>
        <pc:picChg chg="add mod">
          <ac:chgData name="Thijs Halewyck" userId="3d00cfc1-1d94-4c40-aed9-0df344dde82f" providerId="ADAL" clId="{CB199352-3782-4F7E-902B-859EB793DB6F}" dt="2024-06-13T21:02:30.150" v="8781"/>
          <ac:picMkLst>
            <pc:docMk/>
            <pc:sldMk cId="2183153720" sldId="337"/>
            <ac:picMk id="3" creationId="{B2FB45A7-DFD7-8B01-94D4-3F173DF39EB8}"/>
          </ac:picMkLst>
        </pc:picChg>
      </pc:sldChg>
      <pc:sldChg chg="addSp delSp modSp add mod ord delAnim modAnim">
        <pc:chgData name="Thijs Halewyck" userId="3d00cfc1-1d94-4c40-aed9-0df344dde82f" providerId="ADAL" clId="{CB199352-3782-4F7E-902B-859EB793DB6F}" dt="2024-06-28T15:04:37.173" v="13944"/>
        <pc:sldMkLst>
          <pc:docMk/>
          <pc:sldMk cId="2341720370" sldId="338"/>
        </pc:sldMkLst>
        <pc:spChg chg="mod">
          <ac:chgData name="Thijs Halewyck" userId="3d00cfc1-1d94-4c40-aed9-0df344dde82f" providerId="ADAL" clId="{CB199352-3782-4F7E-902B-859EB793DB6F}" dt="2024-06-14T07:48:07.849" v="13844" actId="20577"/>
          <ac:spMkLst>
            <pc:docMk/>
            <pc:sldMk cId="2341720370" sldId="338"/>
            <ac:spMk id="2" creationId="{E7978ADB-9C85-640F-343E-075352EFF98A}"/>
          </ac:spMkLst>
        </pc:spChg>
        <pc:spChg chg="del">
          <ac:chgData name="Thijs Halewyck" userId="3d00cfc1-1d94-4c40-aed9-0df344dde82f" providerId="ADAL" clId="{CB199352-3782-4F7E-902B-859EB793DB6F}" dt="2024-06-13T22:03:46.647" v="8981" actId="478"/>
          <ac:spMkLst>
            <pc:docMk/>
            <pc:sldMk cId="2341720370" sldId="338"/>
            <ac:spMk id="5" creationId="{64DA18C3-B650-7919-2D3D-D05A5AA87425}"/>
          </ac:spMkLst>
        </pc:spChg>
        <pc:picChg chg="add del mod">
          <ac:chgData name="Thijs Halewyck" userId="3d00cfc1-1d94-4c40-aed9-0df344dde82f" providerId="ADAL" clId="{CB199352-3782-4F7E-902B-859EB793DB6F}" dt="2024-06-28T15:04:35.773" v="13943" actId="21"/>
          <ac:picMkLst>
            <pc:docMk/>
            <pc:sldMk cId="2341720370" sldId="338"/>
            <ac:picMk id="3" creationId="{5782D250-4030-EF50-6C78-4950701B5343}"/>
          </ac:picMkLst>
        </pc:picChg>
        <pc:picChg chg="add">
          <ac:chgData name="Thijs Halewyck" userId="3d00cfc1-1d94-4c40-aed9-0df344dde82f" providerId="ADAL" clId="{CB199352-3782-4F7E-902B-859EB793DB6F}" dt="2024-06-28T15:04:37.173" v="13944"/>
          <ac:picMkLst>
            <pc:docMk/>
            <pc:sldMk cId="2341720370" sldId="338"/>
            <ac:picMk id="4" creationId="{61DC7B23-7C16-85F1-DB91-DB2FE24C1E9A}"/>
          </ac:picMkLst>
        </pc:picChg>
      </pc:sldChg>
      <pc:sldChg chg="addSp delSp modSp add mod ord delAnim modAnim">
        <pc:chgData name="Thijs Halewyck" userId="3d00cfc1-1d94-4c40-aed9-0df344dde82f" providerId="ADAL" clId="{CB199352-3782-4F7E-902B-859EB793DB6F}" dt="2024-06-28T14:55:53.087" v="13938"/>
        <pc:sldMkLst>
          <pc:docMk/>
          <pc:sldMk cId="1608178410" sldId="339"/>
        </pc:sldMkLst>
        <pc:spChg chg="mod">
          <ac:chgData name="Thijs Halewyck" userId="3d00cfc1-1d94-4c40-aed9-0df344dde82f" providerId="ADAL" clId="{CB199352-3782-4F7E-902B-859EB793DB6F}" dt="2024-06-13T22:23:03.875" v="10717" actId="20577"/>
          <ac:spMkLst>
            <pc:docMk/>
            <pc:sldMk cId="1608178410" sldId="339"/>
            <ac:spMk id="2" creationId="{E7978ADB-9C85-640F-343E-075352EFF98A}"/>
          </ac:spMkLst>
        </pc:spChg>
        <pc:picChg chg="add del">
          <ac:chgData name="Thijs Halewyck" userId="3d00cfc1-1d94-4c40-aed9-0df344dde82f" providerId="ADAL" clId="{CB199352-3782-4F7E-902B-859EB793DB6F}" dt="2024-06-14T08:54:41.166" v="13874" actId="478"/>
          <ac:picMkLst>
            <pc:docMk/>
            <pc:sldMk cId="1608178410" sldId="339"/>
            <ac:picMk id="3" creationId="{93BA6EFD-0CDE-3186-AB5E-D18F105B6CCB}"/>
          </ac:picMkLst>
        </pc:picChg>
        <pc:picChg chg="add del mod">
          <ac:chgData name="Thijs Halewyck" userId="3d00cfc1-1d94-4c40-aed9-0df344dde82f" providerId="ADAL" clId="{CB199352-3782-4F7E-902B-859EB793DB6F}" dt="2024-06-28T14:55:51.414" v="13937" actId="21"/>
          <ac:picMkLst>
            <pc:docMk/>
            <pc:sldMk cId="1608178410" sldId="339"/>
            <ac:picMk id="3" creationId="{9C0E5155-2EDC-77B4-D64F-3BF13225D62C}"/>
          </ac:picMkLst>
        </pc:picChg>
        <pc:picChg chg="add del mod">
          <ac:chgData name="Thijs Halewyck" userId="3d00cfc1-1d94-4c40-aed9-0df344dde82f" providerId="ADAL" clId="{CB199352-3782-4F7E-902B-859EB793DB6F}" dt="2024-06-28T14:55:48.090" v="13934" actId="21"/>
          <ac:picMkLst>
            <pc:docMk/>
            <pc:sldMk cId="1608178410" sldId="339"/>
            <ac:picMk id="4" creationId="{9C0E5155-2EDC-77B4-D64F-3BF13225D62C}"/>
          </ac:picMkLst>
        </pc:picChg>
        <pc:picChg chg="add">
          <ac:chgData name="Thijs Halewyck" userId="3d00cfc1-1d94-4c40-aed9-0df344dde82f" providerId="ADAL" clId="{CB199352-3782-4F7E-902B-859EB793DB6F}" dt="2024-06-28T14:55:53.087" v="13938"/>
          <ac:picMkLst>
            <pc:docMk/>
            <pc:sldMk cId="1608178410" sldId="339"/>
            <ac:picMk id="5" creationId="{BADC739D-7717-A8E3-4999-BAD8FF4B4AD0}"/>
          </ac:picMkLst>
        </pc:picChg>
      </pc:sldChg>
      <pc:sldChg chg="modSp add mod">
        <pc:chgData name="Thijs Halewyck" userId="3d00cfc1-1d94-4c40-aed9-0df344dde82f" providerId="ADAL" clId="{CB199352-3782-4F7E-902B-859EB793DB6F}" dt="2024-06-13T22:56:00.294" v="13725" actId="20577"/>
        <pc:sldMkLst>
          <pc:docMk/>
          <pc:sldMk cId="2028279500" sldId="340"/>
        </pc:sldMkLst>
        <pc:spChg chg="mod">
          <ac:chgData name="Thijs Halewyck" userId="3d00cfc1-1d94-4c40-aed9-0df344dde82f" providerId="ADAL" clId="{CB199352-3782-4F7E-902B-859EB793DB6F}" dt="2024-06-13T22:31:09.602" v="11014" actId="20577"/>
          <ac:spMkLst>
            <pc:docMk/>
            <pc:sldMk cId="2028279500" sldId="340"/>
            <ac:spMk id="2" creationId="{E7978ADB-9C85-640F-343E-075352EFF98A}"/>
          </ac:spMkLst>
        </pc:spChg>
        <pc:spChg chg="mod">
          <ac:chgData name="Thijs Halewyck" userId="3d00cfc1-1d94-4c40-aed9-0df344dde82f" providerId="ADAL" clId="{CB199352-3782-4F7E-902B-859EB793DB6F}" dt="2024-06-13T22:56:00.294" v="13725" actId="20577"/>
          <ac:spMkLst>
            <pc:docMk/>
            <pc:sldMk cId="2028279500" sldId="340"/>
            <ac:spMk id="5" creationId="{64DA18C3-B650-7919-2D3D-D05A5AA87425}"/>
          </ac:spMkLst>
        </pc:spChg>
      </pc:sldChg>
      <pc:sldChg chg="addSp delSp modSp add mod replId delAnim modAnim">
        <pc:chgData name="Thijs Halewyck" userId="3d00cfc1-1d94-4c40-aed9-0df344dde82f" providerId="ADAL" clId="{CB199352-3782-4F7E-902B-859EB793DB6F}" dt="2024-06-28T15:00:06.738" v="13942"/>
        <pc:sldMkLst>
          <pc:docMk/>
          <pc:sldMk cId="3716895513" sldId="341"/>
        </pc:sldMkLst>
        <pc:spChg chg="mod">
          <ac:chgData name="Thijs Halewyck" userId="3d00cfc1-1d94-4c40-aed9-0df344dde82f" providerId="ADAL" clId="{CB199352-3782-4F7E-902B-859EB793DB6F}" dt="2024-06-13T22:31:18.322" v="11025" actId="20577"/>
          <ac:spMkLst>
            <pc:docMk/>
            <pc:sldMk cId="3716895513" sldId="341"/>
            <ac:spMk id="2" creationId="{E7978ADB-9C85-640F-343E-075352EFF98A}"/>
          </ac:spMkLst>
        </pc:spChg>
        <pc:picChg chg="add del mod">
          <ac:chgData name="Thijs Halewyck" userId="3d00cfc1-1d94-4c40-aed9-0df344dde82f" providerId="ADAL" clId="{CB199352-3782-4F7E-902B-859EB793DB6F}" dt="2024-06-28T15:00:05.499" v="13941" actId="21"/>
          <ac:picMkLst>
            <pc:docMk/>
            <pc:sldMk cId="3716895513" sldId="341"/>
            <ac:picMk id="3" creationId="{7EFD784E-5A9C-DDC2-BA77-12C9A4F89773}"/>
          </ac:picMkLst>
        </pc:picChg>
        <pc:picChg chg="add">
          <ac:chgData name="Thijs Halewyck" userId="3d00cfc1-1d94-4c40-aed9-0df344dde82f" providerId="ADAL" clId="{CB199352-3782-4F7E-902B-859EB793DB6F}" dt="2024-06-28T15:00:06.738" v="13942"/>
          <ac:picMkLst>
            <pc:docMk/>
            <pc:sldMk cId="3716895513" sldId="341"/>
            <ac:picMk id="4" creationId="{E82E0849-2AD2-B335-7455-D3292993777B}"/>
          </ac:picMkLst>
        </pc:picChg>
      </pc:sldChg>
      <pc:sldChg chg="modSp add mod">
        <pc:chgData name="Thijs Halewyck" userId="3d00cfc1-1d94-4c40-aed9-0df344dde82f" providerId="ADAL" clId="{CB199352-3782-4F7E-902B-859EB793DB6F}" dt="2024-06-13T22:40:23.845" v="12011" actId="20577"/>
        <pc:sldMkLst>
          <pc:docMk/>
          <pc:sldMk cId="157231430" sldId="342"/>
        </pc:sldMkLst>
        <pc:spChg chg="mod">
          <ac:chgData name="Thijs Halewyck" userId="3d00cfc1-1d94-4c40-aed9-0df344dde82f" providerId="ADAL" clId="{CB199352-3782-4F7E-902B-859EB793DB6F}" dt="2024-06-13T22:31:29.300" v="11038" actId="20577"/>
          <ac:spMkLst>
            <pc:docMk/>
            <pc:sldMk cId="157231430" sldId="342"/>
            <ac:spMk id="2" creationId="{E7978ADB-9C85-640F-343E-075352EFF98A}"/>
          </ac:spMkLst>
        </pc:spChg>
        <pc:spChg chg="mod">
          <ac:chgData name="Thijs Halewyck" userId="3d00cfc1-1d94-4c40-aed9-0df344dde82f" providerId="ADAL" clId="{CB199352-3782-4F7E-902B-859EB793DB6F}" dt="2024-06-13T22:40:23.845" v="12011" actId="20577"/>
          <ac:spMkLst>
            <pc:docMk/>
            <pc:sldMk cId="157231430" sldId="342"/>
            <ac:spMk id="5" creationId="{64DA18C3-B650-7919-2D3D-D05A5AA87425}"/>
          </ac:spMkLst>
        </pc:spChg>
      </pc:sldChg>
      <pc:sldChg chg="modSp add del mod">
        <pc:chgData name="Thijs Halewyck" userId="3d00cfc1-1d94-4c40-aed9-0df344dde82f" providerId="ADAL" clId="{CB199352-3782-4F7E-902B-859EB793DB6F}" dt="2024-06-13T22:30:54.766" v="11003" actId="47"/>
        <pc:sldMkLst>
          <pc:docMk/>
          <pc:sldMk cId="1217721242" sldId="342"/>
        </pc:sldMkLst>
        <pc:spChg chg="mod">
          <ac:chgData name="Thijs Halewyck" userId="3d00cfc1-1d94-4c40-aed9-0df344dde82f" providerId="ADAL" clId="{CB199352-3782-4F7E-902B-859EB793DB6F}" dt="2024-06-13T22:24:27.385" v="10808" actId="313"/>
          <ac:spMkLst>
            <pc:docMk/>
            <pc:sldMk cId="1217721242" sldId="342"/>
            <ac:spMk id="2" creationId="{E7978ADB-9C85-640F-343E-075352EFF98A}"/>
          </ac:spMkLst>
        </pc:spChg>
        <pc:spChg chg="mod">
          <ac:chgData name="Thijs Halewyck" userId="3d00cfc1-1d94-4c40-aed9-0df344dde82f" providerId="ADAL" clId="{CB199352-3782-4F7E-902B-859EB793DB6F}" dt="2024-06-13T22:28:57.192" v="11002" actId="20577"/>
          <ac:spMkLst>
            <pc:docMk/>
            <pc:sldMk cId="1217721242" sldId="342"/>
            <ac:spMk id="5" creationId="{64DA18C3-B650-7919-2D3D-D05A5AA87425}"/>
          </ac:spMkLst>
        </pc:spChg>
      </pc:sldChg>
      <pc:sldChg chg="add del replId">
        <pc:chgData name="Thijs Halewyck" userId="3d00cfc1-1d94-4c40-aed9-0df344dde82f" providerId="ADAL" clId="{CB199352-3782-4F7E-902B-859EB793DB6F}" dt="2024-06-13T22:25:14.061" v="10830" actId="47"/>
        <pc:sldMkLst>
          <pc:docMk/>
          <pc:sldMk cId="898669949" sldId="343"/>
        </pc:sldMkLst>
      </pc:sldChg>
      <pc:sldChg chg="addSp delSp modSp add mod replId delAnim modAnim">
        <pc:chgData name="Thijs Halewyck" userId="3d00cfc1-1d94-4c40-aed9-0df344dde82f" providerId="ADAL" clId="{CB199352-3782-4F7E-902B-859EB793DB6F}" dt="2024-06-28T15:00:03.306" v="13940"/>
        <pc:sldMkLst>
          <pc:docMk/>
          <pc:sldMk cId="1080704518" sldId="343"/>
        </pc:sldMkLst>
        <pc:spChg chg="mod">
          <ac:chgData name="Thijs Halewyck" userId="3d00cfc1-1d94-4c40-aed9-0df344dde82f" providerId="ADAL" clId="{CB199352-3782-4F7E-902B-859EB793DB6F}" dt="2024-06-13T22:31:39.879" v="11058" actId="20577"/>
          <ac:spMkLst>
            <pc:docMk/>
            <pc:sldMk cId="1080704518" sldId="343"/>
            <ac:spMk id="2" creationId="{E7978ADB-9C85-640F-343E-075352EFF98A}"/>
          </ac:spMkLst>
        </pc:spChg>
        <pc:picChg chg="add del mod">
          <ac:chgData name="Thijs Halewyck" userId="3d00cfc1-1d94-4c40-aed9-0df344dde82f" providerId="ADAL" clId="{CB199352-3782-4F7E-902B-859EB793DB6F}" dt="2024-06-28T15:00:01.860" v="13939" actId="21"/>
          <ac:picMkLst>
            <pc:docMk/>
            <pc:sldMk cId="1080704518" sldId="343"/>
            <ac:picMk id="3" creationId="{9C877791-5EE2-652D-C6ED-DE94CBA2C138}"/>
          </ac:picMkLst>
        </pc:picChg>
        <pc:picChg chg="add">
          <ac:chgData name="Thijs Halewyck" userId="3d00cfc1-1d94-4c40-aed9-0df344dde82f" providerId="ADAL" clId="{CB199352-3782-4F7E-902B-859EB793DB6F}" dt="2024-06-28T15:00:03.306" v="13940"/>
          <ac:picMkLst>
            <pc:docMk/>
            <pc:sldMk cId="1080704518" sldId="343"/>
            <ac:picMk id="4" creationId="{2C909AFC-357C-DE3D-CDFD-83F477E42024}"/>
          </ac:picMkLst>
        </pc:picChg>
      </pc:sldChg>
      <pc:sldChg chg="addSp delSp modSp add mod delAnim modAnim">
        <pc:chgData name="Thijs Halewyck" userId="3d00cfc1-1d94-4c40-aed9-0df344dde82f" providerId="ADAL" clId="{CB199352-3782-4F7E-902B-859EB793DB6F}" dt="2024-06-28T14:55:01.034" v="13933"/>
        <pc:sldMkLst>
          <pc:docMk/>
          <pc:sldMk cId="1475683320" sldId="344"/>
        </pc:sldMkLst>
        <pc:spChg chg="mod">
          <ac:chgData name="Thijs Halewyck" userId="3d00cfc1-1d94-4c40-aed9-0df344dde82f" providerId="ADAL" clId="{CB199352-3782-4F7E-902B-859EB793DB6F}" dt="2024-06-14T07:48:17.734" v="13859" actId="20577"/>
          <ac:spMkLst>
            <pc:docMk/>
            <pc:sldMk cId="1475683320" sldId="344"/>
            <ac:spMk id="2" creationId="{E7978ADB-9C85-640F-343E-075352EFF98A}"/>
          </ac:spMkLst>
        </pc:spChg>
        <pc:picChg chg="add">
          <ac:chgData name="Thijs Halewyck" userId="3d00cfc1-1d94-4c40-aed9-0df344dde82f" providerId="ADAL" clId="{CB199352-3782-4F7E-902B-859EB793DB6F}" dt="2024-06-28T14:55:01.034" v="13933"/>
          <ac:picMkLst>
            <pc:docMk/>
            <pc:sldMk cId="1475683320" sldId="344"/>
            <ac:picMk id="3" creationId="{48369BF3-05CF-28FB-108D-DEE61A42DA50}"/>
          </ac:picMkLst>
        </pc:picChg>
        <pc:picChg chg="del">
          <ac:chgData name="Thijs Halewyck" userId="3d00cfc1-1d94-4c40-aed9-0df344dde82f" providerId="ADAL" clId="{CB199352-3782-4F7E-902B-859EB793DB6F}" dt="2024-06-14T07:48:12.268" v="13846" actId="478"/>
          <ac:picMkLst>
            <pc:docMk/>
            <pc:sldMk cId="1475683320" sldId="344"/>
            <ac:picMk id="3" creationId="{5782D250-4030-EF50-6C78-4950701B5343}"/>
          </ac:picMkLst>
        </pc:picChg>
        <pc:picChg chg="add del mod">
          <ac:chgData name="Thijs Halewyck" userId="3d00cfc1-1d94-4c40-aed9-0df344dde82f" providerId="ADAL" clId="{CB199352-3782-4F7E-902B-859EB793DB6F}" dt="2024-06-28T14:54:59.518" v="13932" actId="21"/>
          <ac:picMkLst>
            <pc:docMk/>
            <pc:sldMk cId="1475683320" sldId="344"/>
            <ac:picMk id="4" creationId="{4043C8B2-3009-36A9-5929-3675A6D373C3}"/>
          </ac:picMkLst>
        </pc:picChg>
      </pc:sldChg>
      <pc:sldChg chg="modSp add del mod">
        <pc:chgData name="Thijs Halewyck" userId="3d00cfc1-1d94-4c40-aed9-0df344dde82f" providerId="ADAL" clId="{CB199352-3782-4F7E-902B-859EB793DB6F}" dt="2024-06-13T22:25:14.061" v="10830" actId="47"/>
        <pc:sldMkLst>
          <pc:docMk/>
          <pc:sldMk cId="1687037792" sldId="344"/>
        </pc:sldMkLst>
        <pc:spChg chg="mod">
          <ac:chgData name="Thijs Halewyck" userId="3d00cfc1-1d94-4c40-aed9-0df344dde82f" providerId="ADAL" clId="{CB199352-3782-4F7E-902B-859EB793DB6F}" dt="2024-06-13T22:24:42.671" v="10829" actId="20577"/>
          <ac:spMkLst>
            <pc:docMk/>
            <pc:sldMk cId="1687037792" sldId="344"/>
            <ac:spMk id="2" creationId="{E7978ADB-9C85-640F-343E-075352EFF98A}"/>
          </ac:spMkLst>
        </pc:spChg>
      </pc:sldChg>
      <pc:sldMasterChg chg="delSldLayout">
        <pc:chgData name="Thijs Halewyck" userId="3d00cfc1-1d94-4c40-aed9-0df344dde82f" providerId="ADAL" clId="{CB199352-3782-4F7E-902B-859EB793DB6F}" dt="2024-06-14T08:28:19.255" v="13872" actId="47"/>
        <pc:sldMasterMkLst>
          <pc:docMk/>
          <pc:sldMasterMk cId="4090232544" sldId="2147483702"/>
        </pc:sldMasterMkLst>
        <pc:sldLayoutChg chg="del">
          <pc:chgData name="Thijs Halewyck" userId="3d00cfc1-1d94-4c40-aed9-0df344dde82f" providerId="ADAL" clId="{CB199352-3782-4F7E-902B-859EB793DB6F}" dt="2024-06-14T08:28:19.255" v="13872" actId="47"/>
          <pc:sldLayoutMkLst>
            <pc:docMk/>
            <pc:sldMasterMk cId="4090232544" sldId="2147483702"/>
            <pc:sldLayoutMk cId="3728560741" sldId="2147483792"/>
          </pc:sldLayoutMkLst>
        </pc:sldLayoutChg>
      </pc:sldMasterChg>
      <pc:sldMasterChg chg="modSldLayout">
        <pc:chgData name="Thijs Halewyck" userId="3d00cfc1-1d94-4c40-aed9-0df344dde82f" providerId="ADAL" clId="{CB199352-3782-4F7E-902B-859EB793DB6F}" dt="2024-06-12T13:37:11.511" v="249" actId="255"/>
        <pc:sldMasterMkLst>
          <pc:docMk/>
          <pc:sldMasterMk cId="3926625796" sldId="2147483766"/>
        </pc:sldMasterMkLst>
        <pc:sldLayoutChg chg="addSp delSp modSp mod">
          <pc:chgData name="Thijs Halewyck" userId="3d00cfc1-1d94-4c40-aed9-0df344dde82f" providerId="ADAL" clId="{CB199352-3782-4F7E-902B-859EB793DB6F}" dt="2024-06-12T13:37:11.511" v="249" actId="255"/>
          <pc:sldLayoutMkLst>
            <pc:docMk/>
            <pc:sldMasterMk cId="3926625796" sldId="2147483766"/>
            <pc:sldLayoutMk cId="3538738040" sldId="2147483783"/>
          </pc:sldLayoutMkLst>
          <pc:spChg chg="mod">
            <ac:chgData name="Thijs Halewyck" userId="3d00cfc1-1d94-4c40-aed9-0df344dde82f" providerId="ADAL" clId="{CB199352-3782-4F7E-902B-859EB793DB6F}" dt="2024-06-12T13:37:11.511" v="249" actId="255"/>
            <ac:spMkLst>
              <pc:docMk/>
              <pc:sldMasterMk cId="3926625796" sldId="2147483766"/>
              <pc:sldLayoutMk cId="3538738040" sldId="2147483783"/>
              <ac:spMk id="5" creationId="{D989922E-0B93-AF4D-98E3-C73959CCA8FA}"/>
            </ac:spMkLst>
          </pc:spChg>
          <pc:spChg chg="add del mod">
            <ac:chgData name="Thijs Halewyck" userId="3d00cfc1-1d94-4c40-aed9-0df344dde82f" providerId="ADAL" clId="{CB199352-3782-4F7E-902B-859EB793DB6F}" dt="2024-06-12T13:37:03.870" v="248" actId="1076"/>
            <ac:spMkLst>
              <pc:docMk/>
              <pc:sldMasterMk cId="3926625796" sldId="2147483766"/>
              <pc:sldLayoutMk cId="3538738040" sldId="2147483783"/>
              <ac:spMk id="6" creationId="{2F7D25DF-E063-2040-9632-479A9C6CBB84}"/>
            </ac:spMkLst>
          </pc:spChg>
          <pc:picChg chg="mod modCrop">
            <ac:chgData name="Thijs Halewyck" userId="3d00cfc1-1d94-4c40-aed9-0df344dde82f" providerId="ADAL" clId="{CB199352-3782-4F7E-902B-859EB793DB6F}" dt="2024-06-12T13:36:47.819" v="245" actId="14100"/>
            <ac:picMkLst>
              <pc:docMk/>
              <pc:sldMasterMk cId="3926625796" sldId="2147483766"/>
              <pc:sldLayoutMk cId="3538738040" sldId="2147483783"/>
              <ac:picMk id="3" creationId="{8AEF69A7-D138-B446-8283-24A3F401D7E3}"/>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DEF53-9D72-40DC-8E71-5B4C2795F51E}"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nl-BE"/>
        </a:p>
      </dgm:t>
    </dgm:pt>
    <dgm:pt modelId="{43F5E0C2-7850-4F8B-A75A-AF35AC7E2541}">
      <dgm:prSet phldrT="[Text]"/>
      <dgm:spPr/>
      <dgm:t>
        <a:bodyPr/>
        <a:lstStyle/>
        <a:p>
          <a:r>
            <a:rPr lang="nl-NL" dirty="0"/>
            <a:t>(Parameters op) organisatieniveau</a:t>
          </a:r>
          <a:endParaRPr lang="nl-BE" dirty="0"/>
        </a:p>
      </dgm:t>
    </dgm:pt>
    <dgm:pt modelId="{3EEE2507-C69C-403D-8396-BE9E494D7AD8}" type="parTrans" cxnId="{8395D27A-2AD1-4694-93BA-87D75B3CFA38}">
      <dgm:prSet/>
      <dgm:spPr/>
      <dgm:t>
        <a:bodyPr/>
        <a:lstStyle/>
        <a:p>
          <a:endParaRPr lang="nl-BE"/>
        </a:p>
      </dgm:t>
    </dgm:pt>
    <dgm:pt modelId="{45C89CAB-5C32-42D3-8802-E5416D829C6A}" type="sibTrans" cxnId="{8395D27A-2AD1-4694-93BA-87D75B3CFA38}">
      <dgm:prSet/>
      <dgm:spPr/>
      <dgm:t>
        <a:bodyPr/>
        <a:lstStyle/>
        <a:p>
          <a:endParaRPr lang="nl-BE"/>
        </a:p>
      </dgm:t>
    </dgm:pt>
    <dgm:pt modelId="{02FE6930-282B-44BC-8602-42D96936CFFF}">
      <dgm:prSet phldrT="[Text]"/>
      <dgm:spPr/>
      <dgm:t>
        <a:bodyPr/>
        <a:lstStyle/>
        <a:p>
          <a:r>
            <a:rPr lang="nl-NL" dirty="0"/>
            <a:t>Gebouwen</a:t>
          </a:r>
          <a:endParaRPr lang="nl-BE" dirty="0"/>
        </a:p>
      </dgm:t>
    </dgm:pt>
    <dgm:pt modelId="{427680B2-5903-4C6C-A24E-D03D62A90CD3}" type="parTrans" cxnId="{A1CA49D3-97FA-4D87-9A21-14C4BB63B9B3}">
      <dgm:prSet/>
      <dgm:spPr/>
      <dgm:t>
        <a:bodyPr/>
        <a:lstStyle/>
        <a:p>
          <a:endParaRPr lang="nl-BE"/>
        </a:p>
      </dgm:t>
    </dgm:pt>
    <dgm:pt modelId="{43974809-CDBC-48D6-A636-AC256661B1BF}" type="sibTrans" cxnId="{A1CA49D3-97FA-4D87-9A21-14C4BB63B9B3}">
      <dgm:prSet/>
      <dgm:spPr/>
      <dgm:t>
        <a:bodyPr/>
        <a:lstStyle/>
        <a:p>
          <a:endParaRPr lang="nl-BE"/>
        </a:p>
      </dgm:t>
    </dgm:pt>
    <dgm:pt modelId="{36448E95-13DE-4DB2-A75A-222C36B31C76}">
      <dgm:prSet phldrT="[Text]"/>
      <dgm:spPr/>
      <dgm:t>
        <a:bodyPr/>
        <a:lstStyle/>
        <a:p>
          <a:r>
            <a:rPr lang="nl-NL" dirty="0"/>
            <a:t>Maatregelen</a:t>
          </a:r>
          <a:endParaRPr lang="nl-BE" dirty="0"/>
        </a:p>
      </dgm:t>
    </dgm:pt>
    <dgm:pt modelId="{62EA48E2-FB29-42CD-8E21-8906A3CB681A}" type="parTrans" cxnId="{5CFBC697-CB8E-4790-95DD-B56972FED857}">
      <dgm:prSet/>
      <dgm:spPr/>
      <dgm:t>
        <a:bodyPr/>
        <a:lstStyle/>
        <a:p>
          <a:endParaRPr lang="nl-BE"/>
        </a:p>
      </dgm:t>
    </dgm:pt>
    <dgm:pt modelId="{E372DF35-9595-44F4-9981-C4035C3CF7FE}" type="sibTrans" cxnId="{5CFBC697-CB8E-4790-95DD-B56972FED857}">
      <dgm:prSet/>
      <dgm:spPr/>
      <dgm:t>
        <a:bodyPr/>
        <a:lstStyle/>
        <a:p>
          <a:endParaRPr lang="nl-BE"/>
        </a:p>
      </dgm:t>
    </dgm:pt>
    <dgm:pt modelId="{9B0EA7A2-AC07-455A-9E85-8A0D18CDD0E8}">
      <dgm:prSet phldrT="[Text]"/>
      <dgm:spPr/>
      <dgm:t>
        <a:bodyPr/>
        <a:lstStyle/>
        <a:p>
          <a:r>
            <a:rPr lang="nl-NL" dirty="0"/>
            <a:t>Grafieken</a:t>
          </a:r>
          <a:endParaRPr lang="nl-BE" dirty="0"/>
        </a:p>
      </dgm:t>
    </dgm:pt>
    <dgm:pt modelId="{AF7E30B5-D6D9-4DDB-9690-00039D9288EC}" type="parTrans" cxnId="{E0576676-E5F1-4443-BBBE-7E3A875AA32C}">
      <dgm:prSet/>
      <dgm:spPr/>
      <dgm:t>
        <a:bodyPr/>
        <a:lstStyle/>
        <a:p>
          <a:endParaRPr lang="nl-BE"/>
        </a:p>
      </dgm:t>
    </dgm:pt>
    <dgm:pt modelId="{33F4E5EB-9BFA-4403-BFAA-D6D964A9AFA1}" type="sibTrans" cxnId="{E0576676-E5F1-4443-BBBE-7E3A875AA32C}">
      <dgm:prSet/>
      <dgm:spPr/>
      <dgm:t>
        <a:bodyPr/>
        <a:lstStyle/>
        <a:p>
          <a:endParaRPr lang="nl-BE"/>
        </a:p>
      </dgm:t>
    </dgm:pt>
    <dgm:pt modelId="{13BADD82-0BC1-4D56-8BE0-31C145929ECD}">
      <dgm:prSet phldrT="[Text]"/>
      <dgm:spPr/>
      <dgm:t>
        <a:bodyPr/>
        <a:lstStyle/>
        <a:p>
          <a:r>
            <a:rPr lang="nl-NL" dirty="0"/>
            <a:t>Aanvullend: grootte-ordebenadering obv kengetallen</a:t>
          </a:r>
          <a:endParaRPr lang="nl-BE" dirty="0"/>
        </a:p>
      </dgm:t>
    </dgm:pt>
    <dgm:pt modelId="{E4C6CD29-4ECB-4852-B862-91E708566302}" type="parTrans" cxnId="{6DFFA793-7A8C-4136-8517-9E5B5345A39E}">
      <dgm:prSet/>
      <dgm:spPr/>
      <dgm:t>
        <a:bodyPr/>
        <a:lstStyle/>
        <a:p>
          <a:endParaRPr lang="nl-BE"/>
        </a:p>
      </dgm:t>
    </dgm:pt>
    <dgm:pt modelId="{23A951C6-C264-4891-887D-8453A7C115CA}" type="sibTrans" cxnId="{6DFFA793-7A8C-4136-8517-9E5B5345A39E}">
      <dgm:prSet/>
      <dgm:spPr/>
      <dgm:t>
        <a:bodyPr/>
        <a:lstStyle/>
        <a:p>
          <a:endParaRPr lang="nl-BE"/>
        </a:p>
      </dgm:t>
    </dgm:pt>
    <dgm:pt modelId="{6ED72D7F-BB82-42A3-B1D4-992241C191BB}">
      <dgm:prSet phldrT="[Text]"/>
      <dgm:spPr/>
      <dgm:t>
        <a:bodyPr/>
        <a:lstStyle/>
        <a:p>
          <a:r>
            <a:rPr lang="nl-NL" dirty="0"/>
            <a:t>BBC-export</a:t>
          </a:r>
          <a:endParaRPr lang="nl-BE" dirty="0"/>
        </a:p>
      </dgm:t>
    </dgm:pt>
    <dgm:pt modelId="{FA7C4ABA-E1F5-4E74-A695-CA31B85EB1FE}" type="parTrans" cxnId="{58C7E9F9-1FB7-4CD9-BC2D-67F1D822F9F2}">
      <dgm:prSet/>
      <dgm:spPr/>
      <dgm:t>
        <a:bodyPr/>
        <a:lstStyle/>
        <a:p>
          <a:endParaRPr lang="nl-BE"/>
        </a:p>
      </dgm:t>
    </dgm:pt>
    <dgm:pt modelId="{5E16CF91-26F7-4CA8-9FC0-7A901C3A3266}" type="sibTrans" cxnId="{58C7E9F9-1FB7-4CD9-BC2D-67F1D822F9F2}">
      <dgm:prSet/>
      <dgm:spPr/>
      <dgm:t>
        <a:bodyPr/>
        <a:lstStyle/>
        <a:p>
          <a:endParaRPr lang="nl-BE"/>
        </a:p>
      </dgm:t>
    </dgm:pt>
    <dgm:pt modelId="{943B5EEB-3444-4667-8B99-AE9B2CE4141A}" type="pres">
      <dgm:prSet presAssocID="{26BDEF53-9D72-40DC-8E71-5B4C2795F51E}" presName="Name0" presStyleCnt="0">
        <dgm:presLayoutVars>
          <dgm:dir/>
          <dgm:resizeHandles val="exact"/>
        </dgm:presLayoutVars>
      </dgm:prSet>
      <dgm:spPr/>
    </dgm:pt>
    <dgm:pt modelId="{4FA1EED7-07EF-42AD-A99C-E237B5FA3D3C}" type="pres">
      <dgm:prSet presAssocID="{43F5E0C2-7850-4F8B-A75A-AF35AC7E2541}" presName="node" presStyleLbl="node1" presStyleIdx="0" presStyleCnt="6">
        <dgm:presLayoutVars>
          <dgm:bulletEnabled val="1"/>
        </dgm:presLayoutVars>
      </dgm:prSet>
      <dgm:spPr/>
    </dgm:pt>
    <dgm:pt modelId="{2FFD28DC-41E1-494F-ACAA-62159C2FA755}" type="pres">
      <dgm:prSet presAssocID="{45C89CAB-5C32-42D3-8802-E5416D829C6A}" presName="sibTrans" presStyleLbl="sibTrans1D1" presStyleIdx="0" presStyleCnt="5"/>
      <dgm:spPr/>
    </dgm:pt>
    <dgm:pt modelId="{B74430CC-A573-47A4-9910-18601C647E4C}" type="pres">
      <dgm:prSet presAssocID="{45C89CAB-5C32-42D3-8802-E5416D829C6A}" presName="connectorText" presStyleLbl="sibTrans1D1" presStyleIdx="0" presStyleCnt="5"/>
      <dgm:spPr/>
    </dgm:pt>
    <dgm:pt modelId="{72C9BF2C-B53C-4ECB-8256-151E1B50F607}" type="pres">
      <dgm:prSet presAssocID="{02FE6930-282B-44BC-8602-42D96936CFFF}" presName="node" presStyleLbl="node1" presStyleIdx="1" presStyleCnt="6" custLinFactNeighborX="-2218" custLinFactNeighborY="1232">
        <dgm:presLayoutVars>
          <dgm:bulletEnabled val="1"/>
        </dgm:presLayoutVars>
      </dgm:prSet>
      <dgm:spPr/>
    </dgm:pt>
    <dgm:pt modelId="{152D0EA0-D0A5-4EA1-B2C7-FC5ED081438F}" type="pres">
      <dgm:prSet presAssocID="{43974809-CDBC-48D6-A636-AC256661B1BF}" presName="sibTrans" presStyleLbl="sibTrans1D1" presStyleIdx="1" presStyleCnt="5"/>
      <dgm:spPr/>
    </dgm:pt>
    <dgm:pt modelId="{7E0AF25F-BF40-4B48-8A50-EEBEA2C1C493}" type="pres">
      <dgm:prSet presAssocID="{43974809-CDBC-48D6-A636-AC256661B1BF}" presName="connectorText" presStyleLbl="sibTrans1D1" presStyleIdx="1" presStyleCnt="5"/>
      <dgm:spPr/>
    </dgm:pt>
    <dgm:pt modelId="{86B5BBAE-B745-4ED1-A85D-5F889AE39552}" type="pres">
      <dgm:prSet presAssocID="{36448E95-13DE-4DB2-A75A-222C36B31C76}" presName="node" presStyleLbl="node1" presStyleIdx="2" presStyleCnt="6">
        <dgm:presLayoutVars>
          <dgm:bulletEnabled val="1"/>
        </dgm:presLayoutVars>
      </dgm:prSet>
      <dgm:spPr/>
    </dgm:pt>
    <dgm:pt modelId="{2B2ED6EA-A260-4830-85B5-8FACA6FEF0AA}" type="pres">
      <dgm:prSet presAssocID="{E372DF35-9595-44F4-9981-C4035C3CF7FE}" presName="sibTrans" presStyleLbl="sibTrans1D1" presStyleIdx="2" presStyleCnt="5"/>
      <dgm:spPr/>
    </dgm:pt>
    <dgm:pt modelId="{57719550-0177-41F0-B030-586BEBF7BEAB}" type="pres">
      <dgm:prSet presAssocID="{E372DF35-9595-44F4-9981-C4035C3CF7FE}" presName="connectorText" presStyleLbl="sibTrans1D1" presStyleIdx="2" presStyleCnt="5"/>
      <dgm:spPr/>
    </dgm:pt>
    <dgm:pt modelId="{9885EF46-3241-47F1-BDA6-36097AFCAB11}" type="pres">
      <dgm:prSet presAssocID="{9B0EA7A2-AC07-455A-9E85-8A0D18CDD0E8}" presName="node" presStyleLbl="node1" presStyleIdx="3" presStyleCnt="6">
        <dgm:presLayoutVars>
          <dgm:bulletEnabled val="1"/>
        </dgm:presLayoutVars>
      </dgm:prSet>
      <dgm:spPr/>
    </dgm:pt>
    <dgm:pt modelId="{9A39A3A8-BCE4-468F-8D8B-E64AF7794564}" type="pres">
      <dgm:prSet presAssocID="{33F4E5EB-9BFA-4403-BFAA-D6D964A9AFA1}" presName="sibTrans" presStyleLbl="sibTrans1D1" presStyleIdx="3" presStyleCnt="5"/>
      <dgm:spPr/>
    </dgm:pt>
    <dgm:pt modelId="{7CD728D3-4E2A-4533-B740-485370816C0D}" type="pres">
      <dgm:prSet presAssocID="{33F4E5EB-9BFA-4403-BFAA-D6D964A9AFA1}" presName="connectorText" presStyleLbl="sibTrans1D1" presStyleIdx="3" presStyleCnt="5"/>
      <dgm:spPr/>
    </dgm:pt>
    <dgm:pt modelId="{E2EDC94E-B1F6-46BB-846F-3E4DCB87359F}" type="pres">
      <dgm:prSet presAssocID="{13BADD82-0BC1-4D56-8BE0-31C145929ECD}" presName="node" presStyleLbl="node1" presStyleIdx="4" presStyleCnt="6">
        <dgm:presLayoutVars>
          <dgm:bulletEnabled val="1"/>
        </dgm:presLayoutVars>
      </dgm:prSet>
      <dgm:spPr/>
    </dgm:pt>
    <dgm:pt modelId="{740804DB-D18A-4B92-99E4-56C63AF84E3C}" type="pres">
      <dgm:prSet presAssocID="{23A951C6-C264-4891-887D-8453A7C115CA}" presName="sibTrans" presStyleLbl="sibTrans1D1" presStyleIdx="4" presStyleCnt="5"/>
      <dgm:spPr/>
    </dgm:pt>
    <dgm:pt modelId="{E4925E19-F62D-4F8C-8ECE-D7F1199A2ACC}" type="pres">
      <dgm:prSet presAssocID="{23A951C6-C264-4891-887D-8453A7C115CA}" presName="connectorText" presStyleLbl="sibTrans1D1" presStyleIdx="4" presStyleCnt="5"/>
      <dgm:spPr/>
    </dgm:pt>
    <dgm:pt modelId="{BE0C3196-F34C-4843-9330-A443E28F0DBC}" type="pres">
      <dgm:prSet presAssocID="{6ED72D7F-BB82-42A3-B1D4-992241C191BB}" presName="node" presStyleLbl="node1" presStyleIdx="5" presStyleCnt="6" custLinFactNeighborX="-1651" custLinFactNeighborY="24">
        <dgm:presLayoutVars>
          <dgm:bulletEnabled val="1"/>
        </dgm:presLayoutVars>
      </dgm:prSet>
      <dgm:spPr/>
    </dgm:pt>
  </dgm:ptLst>
  <dgm:cxnLst>
    <dgm:cxn modelId="{17611B01-D311-4AB9-BB5A-F0915D110D49}" type="presOf" srcId="{9B0EA7A2-AC07-455A-9E85-8A0D18CDD0E8}" destId="{9885EF46-3241-47F1-BDA6-36097AFCAB11}" srcOrd="0" destOrd="0" presId="urn:microsoft.com/office/officeart/2005/8/layout/bProcess3"/>
    <dgm:cxn modelId="{06DE4B04-9EDE-4F45-A513-AA4B11E6F048}" type="presOf" srcId="{43F5E0C2-7850-4F8B-A75A-AF35AC7E2541}" destId="{4FA1EED7-07EF-42AD-A99C-E237B5FA3D3C}" srcOrd="0" destOrd="0" presId="urn:microsoft.com/office/officeart/2005/8/layout/bProcess3"/>
    <dgm:cxn modelId="{6F3BED1E-166B-4DE0-83C0-855027B722B3}" type="presOf" srcId="{26BDEF53-9D72-40DC-8E71-5B4C2795F51E}" destId="{943B5EEB-3444-4667-8B99-AE9B2CE4141A}" srcOrd="0" destOrd="0" presId="urn:microsoft.com/office/officeart/2005/8/layout/bProcess3"/>
    <dgm:cxn modelId="{05C7362D-A0FF-4F1F-8193-F87ACAC82A4E}" type="presOf" srcId="{45C89CAB-5C32-42D3-8802-E5416D829C6A}" destId="{B74430CC-A573-47A4-9910-18601C647E4C}" srcOrd="1" destOrd="0" presId="urn:microsoft.com/office/officeart/2005/8/layout/bProcess3"/>
    <dgm:cxn modelId="{4FC19B30-8DF6-4AE8-BA87-8AE9604F9919}" type="presOf" srcId="{33F4E5EB-9BFA-4403-BFAA-D6D964A9AFA1}" destId="{7CD728D3-4E2A-4533-B740-485370816C0D}" srcOrd="1" destOrd="0" presId="urn:microsoft.com/office/officeart/2005/8/layout/bProcess3"/>
    <dgm:cxn modelId="{98AC3436-1700-4951-8AD4-5A0F5673F2CC}" type="presOf" srcId="{E372DF35-9595-44F4-9981-C4035C3CF7FE}" destId="{2B2ED6EA-A260-4830-85B5-8FACA6FEF0AA}" srcOrd="0" destOrd="0" presId="urn:microsoft.com/office/officeart/2005/8/layout/bProcess3"/>
    <dgm:cxn modelId="{7448C73B-975E-4406-897A-7E37573849EC}" type="presOf" srcId="{43974809-CDBC-48D6-A636-AC256661B1BF}" destId="{152D0EA0-D0A5-4EA1-B2C7-FC5ED081438F}" srcOrd="0" destOrd="0" presId="urn:microsoft.com/office/officeart/2005/8/layout/bProcess3"/>
    <dgm:cxn modelId="{C27BA93F-8EDC-4055-ADCE-C58A46E885F3}" type="presOf" srcId="{33F4E5EB-9BFA-4403-BFAA-D6D964A9AFA1}" destId="{9A39A3A8-BCE4-468F-8D8B-E64AF7794564}" srcOrd="0" destOrd="0" presId="urn:microsoft.com/office/officeart/2005/8/layout/bProcess3"/>
    <dgm:cxn modelId="{9223C43F-C272-46F2-ACA9-EC98773A4B27}" type="presOf" srcId="{43974809-CDBC-48D6-A636-AC256661B1BF}" destId="{7E0AF25F-BF40-4B48-8A50-EEBEA2C1C493}" srcOrd="1" destOrd="0" presId="urn:microsoft.com/office/officeart/2005/8/layout/bProcess3"/>
    <dgm:cxn modelId="{3B182A4D-BD1B-4B1C-85AC-A79CE5C927CC}" type="presOf" srcId="{36448E95-13DE-4DB2-A75A-222C36B31C76}" destId="{86B5BBAE-B745-4ED1-A85D-5F889AE39552}" srcOrd="0" destOrd="0" presId="urn:microsoft.com/office/officeart/2005/8/layout/bProcess3"/>
    <dgm:cxn modelId="{E0576676-E5F1-4443-BBBE-7E3A875AA32C}" srcId="{26BDEF53-9D72-40DC-8E71-5B4C2795F51E}" destId="{9B0EA7A2-AC07-455A-9E85-8A0D18CDD0E8}" srcOrd="3" destOrd="0" parTransId="{AF7E30B5-D6D9-4DDB-9690-00039D9288EC}" sibTransId="{33F4E5EB-9BFA-4403-BFAA-D6D964A9AFA1}"/>
    <dgm:cxn modelId="{C871E178-1233-46DE-BD55-A751BC749F15}" type="presOf" srcId="{45C89CAB-5C32-42D3-8802-E5416D829C6A}" destId="{2FFD28DC-41E1-494F-ACAA-62159C2FA755}" srcOrd="0" destOrd="0" presId="urn:microsoft.com/office/officeart/2005/8/layout/bProcess3"/>
    <dgm:cxn modelId="{63BBD479-CFB2-4831-BDF2-21007B985B5A}" type="presOf" srcId="{E372DF35-9595-44F4-9981-C4035C3CF7FE}" destId="{57719550-0177-41F0-B030-586BEBF7BEAB}" srcOrd="1" destOrd="0" presId="urn:microsoft.com/office/officeart/2005/8/layout/bProcess3"/>
    <dgm:cxn modelId="{8395D27A-2AD1-4694-93BA-87D75B3CFA38}" srcId="{26BDEF53-9D72-40DC-8E71-5B4C2795F51E}" destId="{43F5E0C2-7850-4F8B-A75A-AF35AC7E2541}" srcOrd="0" destOrd="0" parTransId="{3EEE2507-C69C-403D-8396-BE9E494D7AD8}" sibTransId="{45C89CAB-5C32-42D3-8802-E5416D829C6A}"/>
    <dgm:cxn modelId="{2DFCBE87-CA59-4CB0-BCE8-C373BF532B46}" type="presOf" srcId="{13BADD82-0BC1-4D56-8BE0-31C145929ECD}" destId="{E2EDC94E-B1F6-46BB-846F-3E4DCB87359F}" srcOrd="0" destOrd="0" presId="urn:microsoft.com/office/officeart/2005/8/layout/bProcess3"/>
    <dgm:cxn modelId="{6DFFA793-7A8C-4136-8517-9E5B5345A39E}" srcId="{26BDEF53-9D72-40DC-8E71-5B4C2795F51E}" destId="{13BADD82-0BC1-4D56-8BE0-31C145929ECD}" srcOrd="4" destOrd="0" parTransId="{E4C6CD29-4ECB-4852-B862-91E708566302}" sibTransId="{23A951C6-C264-4891-887D-8453A7C115CA}"/>
    <dgm:cxn modelId="{5CFBC697-CB8E-4790-95DD-B56972FED857}" srcId="{26BDEF53-9D72-40DC-8E71-5B4C2795F51E}" destId="{36448E95-13DE-4DB2-A75A-222C36B31C76}" srcOrd="2" destOrd="0" parTransId="{62EA48E2-FB29-42CD-8E21-8906A3CB681A}" sibTransId="{E372DF35-9595-44F4-9981-C4035C3CF7FE}"/>
    <dgm:cxn modelId="{F756F4B3-99B7-460D-A6C9-5B7FCDDA94B0}" type="presOf" srcId="{6ED72D7F-BB82-42A3-B1D4-992241C191BB}" destId="{BE0C3196-F34C-4843-9330-A443E28F0DBC}" srcOrd="0" destOrd="0" presId="urn:microsoft.com/office/officeart/2005/8/layout/bProcess3"/>
    <dgm:cxn modelId="{A1CA49D3-97FA-4D87-9A21-14C4BB63B9B3}" srcId="{26BDEF53-9D72-40DC-8E71-5B4C2795F51E}" destId="{02FE6930-282B-44BC-8602-42D96936CFFF}" srcOrd="1" destOrd="0" parTransId="{427680B2-5903-4C6C-A24E-D03D62A90CD3}" sibTransId="{43974809-CDBC-48D6-A636-AC256661B1BF}"/>
    <dgm:cxn modelId="{75F3A8EC-12B3-4807-A956-6EDFDF5365BB}" type="presOf" srcId="{23A951C6-C264-4891-887D-8453A7C115CA}" destId="{740804DB-D18A-4B92-99E4-56C63AF84E3C}" srcOrd="0" destOrd="0" presId="urn:microsoft.com/office/officeart/2005/8/layout/bProcess3"/>
    <dgm:cxn modelId="{7814D1F3-48E9-457B-9C7E-77E0F58CE84A}" type="presOf" srcId="{02FE6930-282B-44BC-8602-42D96936CFFF}" destId="{72C9BF2C-B53C-4ECB-8256-151E1B50F607}" srcOrd="0" destOrd="0" presId="urn:microsoft.com/office/officeart/2005/8/layout/bProcess3"/>
    <dgm:cxn modelId="{C93E1AF7-4F0E-4446-A228-05500DBE561F}" type="presOf" srcId="{23A951C6-C264-4891-887D-8453A7C115CA}" destId="{E4925E19-F62D-4F8C-8ECE-D7F1199A2ACC}" srcOrd="1" destOrd="0" presId="urn:microsoft.com/office/officeart/2005/8/layout/bProcess3"/>
    <dgm:cxn modelId="{58C7E9F9-1FB7-4CD9-BC2D-67F1D822F9F2}" srcId="{26BDEF53-9D72-40DC-8E71-5B4C2795F51E}" destId="{6ED72D7F-BB82-42A3-B1D4-992241C191BB}" srcOrd="5" destOrd="0" parTransId="{FA7C4ABA-E1F5-4E74-A695-CA31B85EB1FE}" sibTransId="{5E16CF91-26F7-4CA8-9FC0-7A901C3A3266}"/>
    <dgm:cxn modelId="{906AAC38-3D76-4F75-97BC-56B0D9ECA2B2}" type="presParOf" srcId="{943B5EEB-3444-4667-8B99-AE9B2CE4141A}" destId="{4FA1EED7-07EF-42AD-A99C-E237B5FA3D3C}" srcOrd="0" destOrd="0" presId="urn:microsoft.com/office/officeart/2005/8/layout/bProcess3"/>
    <dgm:cxn modelId="{AB1E61B0-8C48-4051-9936-450E51998298}" type="presParOf" srcId="{943B5EEB-3444-4667-8B99-AE9B2CE4141A}" destId="{2FFD28DC-41E1-494F-ACAA-62159C2FA755}" srcOrd="1" destOrd="0" presId="urn:microsoft.com/office/officeart/2005/8/layout/bProcess3"/>
    <dgm:cxn modelId="{1C1A0A24-44C0-4C59-8053-7E0385D5850F}" type="presParOf" srcId="{2FFD28DC-41E1-494F-ACAA-62159C2FA755}" destId="{B74430CC-A573-47A4-9910-18601C647E4C}" srcOrd="0" destOrd="0" presId="urn:microsoft.com/office/officeart/2005/8/layout/bProcess3"/>
    <dgm:cxn modelId="{F96803D3-1241-4B2E-810C-6353B7D25498}" type="presParOf" srcId="{943B5EEB-3444-4667-8B99-AE9B2CE4141A}" destId="{72C9BF2C-B53C-4ECB-8256-151E1B50F607}" srcOrd="2" destOrd="0" presId="urn:microsoft.com/office/officeart/2005/8/layout/bProcess3"/>
    <dgm:cxn modelId="{054C8A84-FC05-4B6E-A3D7-320E2DD677F9}" type="presParOf" srcId="{943B5EEB-3444-4667-8B99-AE9B2CE4141A}" destId="{152D0EA0-D0A5-4EA1-B2C7-FC5ED081438F}" srcOrd="3" destOrd="0" presId="urn:microsoft.com/office/officeart/2005/8/layout/bProcess3"/>
    <dgm:cxn modelId="{CD285A0F-B213-484F-A29D-2060F33D21B6}" type="presParOf" srcId="{152D0EA0-D0A5-4EA1-B2C7-FC5ED081438F}" destId="{7E0AF25F-BF40-4B48-8A50-EEBEA2C1C493}" srcOrd="0" destOrd="0" presId="urn:microsoft.com/office/officeart/2005/8/layout/bProcess3"/>
    <dgm:cxn modelId="{06303CD5-5F1A-4077-BF8D-92EBDA4EE6D6}" type="presParOf" srcId="{943B5EEB-3444-4667-8B99-AE9B2CE4141A}" destId="{86B5BBAE-B745-4ED1-A85D-5F889AE39552}" srcOrd="4" destOrd="0" presId="urn:microsoft.com/office/officeart/2005/8/layout/bProcess3"/>
    <dgm:cxn modelId="{E371BA0C-8661-4577-B9A6-1EDA208B29D3}" type="presParOf" srcId="{943B5EEB-3444-4667-8B99-AE9B2CE4141A}" destId="{2B2ED6EA-A260-4830-85B5-8FACA6FEF0AA}" srcOrd="5" destOrd="0" presId="urn:microsoft.com/office/officeart/2005/8/layout/bProcess3"/>
    <dgm:cxn modelId="{E2D7D269-2494-426D-925B-42DED8581CF0}" type="presParOf" srcId="{2B2ED6EA-A260-4830-85B5-8FACA6FEF0AA}" destId="{57719550-0177-41F0-B030-586BEBF7BEAB}" srcOrd="0" destOrd="0" presId="urn:microsoft.com/office/officeart/2005/8/layout/bProcess3"/>
    <dgm:cxn modelId="{3124B73D-19C8-43E9-B01F-FFC295535E20}" type="presParOf" srcId="{943B5EEB-3444-4667-8B99-AE9B2CE4141A}" destId="{9885EF46-3241-47F1-BDA6-36097AFCAB11}" srcOrd="6" destOrd="0" presId="urn:microsoft.com/office/officeart/2005/8/layout/bProcess3"/>
    <dgm:cxn modelId="{BBF2FE81-805D-4438-AED9-BF2016DDB240}" type="presParOf" srcId="{943B5EEB-3444-4667-8B99-AE9B2CE4141A}" destId="{9A39A3A8-BCE4-468F-8D8B-E64AF7794564}" srcOrd="7" destOrd="0" presId="urn:microsoft.com/office/officeart/2005/8/layout/bProcess3"/>
    <dgm:cxn modelId="{9159B932-99FB-440A-A7AB-541BC01B42C7}" type="presParOf" srcId="{9A39A3A8-BCE4-468F-8D8B-E64AF7794564}" destId="{7CD728D3-4E2A-4533-B740-485370816C0D}" srcOrd="0" destOrd="0" presId="urn:microsoft.com/office/officeart/2005/8/layout/bProcess3"/>
    <dgm:cxn modelId="{E80159FE-0F45-4641-85D0-E0CD9528EC3B}" type="presParOf" srcId="{943B5EEB-3444-4667-8B99-AE9B2CE4141A}" destId="{E2EDC94E-B1F6-46BB-846F-3E4DCB87359F}" srcOrd="8" destOrd="0" presId="urn:microsoft.com/office/officeart/2005/8/layout/bProcess3"/>
    <dgm:cxn modelId="{E709DF50-C9A0-46A8-AE63-B6F1FA63CFDB}" type="presParOf" srcId="{943B5EEB-3444-4667-8B99-AE9B2CE4141A}" destId="{740804DB-D18A-4B92-99E4-56C63AF84E3C}" srcOrd="9" destOrd="0" presId="urn:microsoft.com/office/officeart/2005/8/layout/bProcess3"/>
    <dgm:cxn modelId="{1D0A503C-75BC-413E-BB08-926CD8C40CA8}" type="presParOf" srcId="{740804DB-D18A-4B92-99E4-56C63AF84E3C}" destId="{E4925E19-F62D-4F8C-8ECE-D7F1199A2ACC}" srcOrd="0" destOrd="0" presId="urn:microsoft.com/office/officeart/2005/8/layout/bProcess3"/>
    <dgm:cxn modelId="{438F5411-6296-4D7C-BBA6-6A5D8CD12391}" type="presParOf" srcId="{943B5EEB-3444-4667-8B99-AE9B2CE4141A}" destId="{BE0C3196-F34C-4843-9330-A443E28F0DBC}"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28DC-41E1-494F-ACAA-62159C2FA755}">
      <dsp:nvSpPr>
        <dsp:cNvPr id="0" name=""/>
        <dsp:cNvSpPr/>
      </dsp:nvSpPr>
      <dsp:spPr>
        <a:xfrm>
          <a:off x="2586705" y="508423"/>
          <a:ext cx="353086" cy="91440"/>
        </a:xfrm>
        <a:custGeom>
          <a:avLst/>
          <a:gdLst/>
          <a:ahLst/>
          <a:cxnLst/>
          <a:rect l="0" t="0" r="0" b="0"/>
          <a:pathLst>
            <a:path>
              <a:moveTo>
                <a:pt x="0" y="45720"/>
              </a:moveTo>
              <a:lnTo>
                <a:pt x="193643" y="45720"/>
              </a:lnTo>
              <a:lnTo>
                <a:pt x="193643" y="59367"/>
              </a:lnTo>
              <a:lnTo>
                <a:pt x="353086" y="5936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753650" y="552019"/>
        <a:ext cx="19196" cy="4246"/>
      </dsp:txXfrm>
    </dsp:sp>
    <dsp:sp modelId="{4FA1EED7-07EF-42AD-A99C-E237B5FA3D3C}">
      <dsp:nvSpPr>
        <dsp:cNvPr id="0" name=""/>
        <dsp:cNvSpPr/>
      </dsp:nvSpPr>
      <dsp:spPr>
        <a:xfrm>
          <a:off x="742259" y="269"/>
          <a:ext cx="1846246" cy="11077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nl-NL" sz="1500" kern="1200" dirty="0"/>
            <a:t>(Parameters op) organisatieniveau</a:t>
          </a:r>
          <a:endParaRPr lang="nl-BE" sz="1500" kern="1200" dirty="0"/>
        </a:p>
      </dsp:txBody>
      <dsp:txXfrm>
        <a:off x="742259" y="269"/>
        <a:ext cx="1846246" cy="1107747"/>
      </dsp:txXfrm>
    </dsp:sp>
    <dsp:sp modelId="{152D0EA0-D0A5-4EA1-B2C7-FC5ED081438F}">
      <dsp:nvSpPr>
        <dsp:cNvPr id="0" name=""/>
        <dsp:cNvSpPr/>
      </dsp:nvSpPr>
      <dsp:spPr>
        <a:xfrm>
          <a:off x="1665382" y="1119864"/>
          <a:ext cx="2229933" cy="380389"/>
        </a:xfrm>
        <a:custGeom>
          <a:avLst/>
          <a:gdLst/>
          <a:ahLst/>
          <a:cxnLst/>
          <a:rect l="0" t="0" r="0" b="0"/>
          <a:pathLst>
            <a:path>
              <a:moveTo>
                <a:pt x="2229933" y="0"/>
              </a:moveTo>
              <a:lnTo>
                <a:pt x="2229933" y="207294"/>
              </a:lnTo>
              <a:lnTo>
                <a:pt x="0" y="207294"/>
              </a:lnTo>
              <a:lnTo>
                <a:pt x="0" y="38038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723661" y="1307935"/>
        <a:ext cx="113374" cy="4246"/>
      </dsp:txXfrm>
    </dsp:sp>
    <dsp:sp modelId="{72C9BF2C-B53C-4ECB-8256-151E1B50F607}">
      <dsp:nvSpPr>
        <dsp:cNvPr id="0" name=""/>
        <dsp:cNvSpPr/>
      </dsp:nvSpPr>
      <dsp:spPr>
        <a:xfrm>
          <a:off x="2972192" y="13916"/>
          <a:ext cx="1846246" cy="11077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nl-NL" sz="1500" kern="1200" dirty="0"/>
            <a:t>Gebouwen</a:t>
          </a:r>
          <a:endParaRPr lang="nl-BE" sz="1500" kern="1200" dirty="0"/>
        </a:p>
      </dsp:txBody>
      <dsp:txXfrm>
        <a:off x="2972192" y="13916"/>
        <a:ext cx="1846246" cy="1107747"/>
      </dsp:txXfrm>
    </dsp:sp>
    <dsp:sp modelId="{2B2ED6EA-A260-4830-85B5-8FACA6FEF0AA}">
      <dsp:nvSpPr>
        <dsp:cNvPr id="0" name=""/>
        <dsp:cNvSpPr/>
      </dsp:nvSpPr>
      <dsp:spPr>
        <a:xfrm>
          <a:off x="2586705" y="2040807"/>
          <a:ext cx="394036" cy="91440"/>
        </a:xfrm>
        <a:custGeom>
          <a:avLst/>
          <a:gdLst/>
          <a:ahLst/>
          <a:cxnLst/>
          <a:rect l="0" t="0" r="0" b="0"/>
          <a:pathLst>
            <a:path>
              <a:moveTo>
                <a:pt x="0" y="45720"/>
              </a:moveTo>
              <a:lnTo>
                <a:pt x="3940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773108" y="2084404"/>
        <a:ext cx="21231" cy="4246"/>
      </dsp:txXfrm>
    </dsp:sp>
    <dsp:sp modelId="{86B5BBAE-B745-4ED1-A85D-5F889AE39552}">
      <dsp:nvSpPr>
        <dsp:cNvPr id="0" name=""/>
        <dsp:cNvSpPr/>
      </dsp:nvSpPr>
      <dsp:spPr>
        <a:xfrm>
          <a:off x="742259" y="1532653"/>
          <a:ext cx="1846246" cy="11077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nl-NL" sz="1500" kern="1200" dirty="0"/>
            <a:t>Maatregelen</a:t>
          </a:r>
          <a:endParaRPr lang="nl-BE" sz="1500" kern="1200" dirty="0"/>
        </a:p>
      </dsp:txBody>
      <dsp:txXfrm>
        <a:off x="742259" y="1532653"/>
        <a:ext cx="1846246" cy="1107747"/>
      </dsp:txXfrm>
    </dsp:sp>
    <dsp:sp modelId="{9A39A3A8-BCE4-468F-8D8B-E64AF7794564}">
      <dsp:nvSpPr>
        <dsp:cNvPr id="0" name=""/>
        <dsp:cNvSpPr/>
      </dsp:nvSpPr>
      <dsp:spPr>
        <a:xfrm>
          <a:off x="1665382" y="2638601"/>
          <a:ext cx="2270882" cy="394036"/>
        </a:xfrm>
        <a:custGeom>
          <a:avLst/>
          <a:gdLst/>
          <a:ahLst/>
          <a:cxnLst/>
          <a:rect l="0" t="0" r="0" b="0"/>
          <a:pathLst>
            <a:path>
              <a:moveTo>
                <a:pt x="2270882" y="0"/>
              </a:moveTo>
              <a:lnTo>
                <a:pt x="2270882" y="214118"/>
              </a:lnTo>
              <a:lnTo>
                <a:pt x="0" y="214118"/>
              </a:lnTo>
              <a:lnTo>
                <a:pt x="0" y="39403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743067" y="2833496"/>
        <a:ext cx="115512" cy="4246"/>
      </dsp:txXfrm>
    </dsp:sp>
    <dsp:sp modelId="{9885EF46-3241-47F1-BDA6-36097AFCAB11}">
      <dsp:nvSpPr>
        <dsp:cNvPr id="0" name=""/>
        <dsp:cNvSpPr/>
      </dsp:nvSpPr>
      <dsp:spPr>
        <a:xfrm>
          <a:off x="3013142" y="1532653"/>
          <a:ext cx="1846246" cy="11077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nl-NL" sz="1500" kern="1200" dirty="0"/>
            <a:t>Grafieken</a:t>
          </a:r>
          <a:endParaRPr lang="nl-BE" sz="1500" kern="1200" dirty="0"/>
        </a:p>
      </dsp:txBody>
      <dsp:txXfrm>
        <a:off x="3013142" y="1532653"/>
        <a:ext cx="1846246" cy="1107747"/>
      </dsp:txXfrm>
    </dsp:sp>
    <dsp:sp modelId="{740804DB-D18A-4B92-99E4-56C63AF84E3C}">
      <dsp:nvSpPr>
        <dsp:cNvPr id="0" name=""/>
        <dsp:cNvSpPr/>
      </dsp:nvSpPr>
      <dsp:spPr>
        <a:xfrm>
          <a:off x="2586705" y="3573191"/>
          <a:ext cx="363555" cy="91440"/>
        </a:xfrm>
        <a:custGeom>
          <a:avLst/>
          <a:gdLst/>
          <a:ahLst/>
          <a:cxnLst/>
          <a:rect l="0" t="0" r="0" b="0"/>
          <a:pathLst>
            <a:path>
              <a:moveTo>
                <a:pt x="0" y="45720"/>
              </a:moveTo>
              <a:lnTo>
                <a:pt x="198877" y="45720"/>
              </a:lnTo>
              <a:lnTo>
                <a:pt x="198877" y="45985"/>
              </a:lnTo>
              <a:lnTo>
                <a:pt x="363555" y="4598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758629" y="3616788"/>
        <a:ext cx="19707" cy="4246"/>
      </dsp:txXfrm>
    </dsp:sp>
    <dsp:sp modelId="{E2EDC94E-B1F6-46BB-846F-3E4DCB87359F}">
      <dsp:nvSpPr>
        <dsp:cNvPr id="0" name=""/>
        <dsp:cNvSpPr/>
      </dsp:nvSpPr>
      <dsp:spPr>
        <a:xfrm>
          <a:off x="742259" y="3065038"/>
          <a:ext cx="1846246" cy="11077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nl-NL" sz="1500" kern="1200" dirty="0"/>
            <a:t>Aanvullend: grootte-ordebenadering obv kengetallen</a:t>
          </a:r>
          <a:endParaRPr lang="nl-BE" sz="1500" kern="1200" dirty="0"/>
        </a:p>
      </dsp:txBody>
      <dsp:txXfrm>
        <a:off x="742259" y="3065038"/>
        <a:ext cx="1846246" cy="1107747"/>
      </dsp:txXfrm>
    </dsp:sp>
    <dsp:sp modelId="{BE0C3196-F34C-4843-9330-A443E28F0DBC}">
      <dsp:nvSpPr>
        <dsp:cNvPr id="0" name=""/>
        <dsp:cNvSpPr/>
      </dsp:nvSpPr>
      <dsp:spPr>
        <a:xfrm>
          <a:off x="2982660" y="3065303"/>
          <a:ext cx="1846246" cy="11077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nl-NL" sz="1500" kern="1200" dirty="0"/>
            <a:t>BBC-export</a:t>
          </a:r>
          <a:endParaRPr lang="nl-BE" sz="1500" kern="1200" dirty="0"/>
        </a:p>
      </dsp:txBody>
      <dsp:txXfrm>
        <a:off x="2982660" y="3065303"/>
        <a:ext cx="1846246" cy="110774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51C49-28E3-3046-9E3E-DE88D054BC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a:extLst>
              <a:ext uri="{FF2B5EF4-FFF2-40B4-BE49-F238E27FC236}">
                <a16:creationId xmlns:a16="http://schemas.microsoft.com/office/drawing/2014/main" id="{525D6C27-CDBA-4A4F-85A5-672C2360AC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D876DE-4B65-ED4A-AA83-BD6EA7DB95F4}" type="datetimeFigureOut">
              <a:rPr lang="en-BE" smtClean="0"/>
              <a:t>06/28/2024</a:t>
            </a:fld>
            <a:endParaRPr lang="en-BE"/>
          </a:p>
        </p:txBody>
      </p:sp>
      <p:sp>
        <p:nvSpPr>
          <p:cNvPr id="4" name="Footer Placeholder 3">
            <a:extLst>
              <a:ext uri="{FF2B5EF4-FFF2-40B4-BE49-F238E27FC236}">
                <a16:creationId xmlns:a16="http://schemas.microsoft.com/office/drawing/2014/main" id="{DFB48CEF-7C7F-1149-9378-BB6C97EA07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19F0D1FD-78E0-7A48-8638-002C8F07D6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E51997-92E3-B448-B155-A7C14DEDB327}" type="slidenum">
              <a:rPr lang="en-BE" smtClean="0"/>
              <a:t>‹#›</a:t>
            </a:fld>
            <a:endParaRPr lang="en-BE"/>
          </a:p>
        </p:txBody>
      </p:sp>
    </p:spTree>
    <p:extLst>
      <p:ext uri="{BB962C8B-B14F-4D97-AF65-F5344CB8AC3E}">
        <p14:creationId xmlns:p14="http://schemas.microsoft.com/office/powerpoint/2010/main" val="2688432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3F950-BE9C-428B-ADF8-381430C6BE71}" type="datetimeFigureOut">
              <a:rPr lang="nl-BE" smtClean="0"/>
              <a:t>28/06/2024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2601A-16C8-4564-B74E-4209C7B92C32}" type="slidenum">
              <a:rPr lang="nl-BE" smtClean="0"/>
              <a:t>‹#›</a:t>
            </a:fld>
            <a:endParaRPr lang="nl-BE"/>
          </a:p>
        </p:txBody>
      </p:sp>
    </p:spTree>
    <p:extLst>
      <p:ext uri="{BB962C8B-B14F-4D97-AF65-F5344CB8AC3E}">
        <p14:creationId xmlns:p14="http://schemas.microsoft.com/office/powerpoint/2010/main" val="98878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3</a:t>
            </a:fld>
            <a:endParaRPr lang="nl-BE"/>
          </a:p>
        </p:txBody>
      </p:sp>
    </p:spTree>
    <p:extLst>
      <p:ext uri="{BB962C8B-B14F-4D97-AF65-F5344CB8AC3E}">
        <p14:creationId xmlns:p14="http://schemas.microsoft.com/office/powerpoint/2010/main" val="1747202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 Niet 1 op 1 te vergelijken: want hier geen indexatie meegenomen in de energieeprijs, maar principe is duidelijk</a:t>
            </a:r>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15</a:t>
            </a:fld>
            <a:endParaRPr lang="nl-BE"/>
          </a:p>
        </p:txBody>
      </p:sp>
    </p:spTree>
    <p:extLst>
      <p:ext uri="{BB962C8B-B14F-4D97-AF65-F5344CB8AC3E}">
        <p14:creationId xmlns:p14="http://schemas.microsoft.com/office/powerpoint/2010/main" val="1278907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17</a:t>
            </a:fld>
            <a:endParaRPr lang="nl-BE"/>
          </a:p>
        </p:txBody>
      </p:sp>
    </p:spTree>
    <p:extLst>
      <p:ext uri="{BB962C8B-B14F-4D97-AF65-F5344CB8AC3E}">
        <p14:creationId xmlns:p14="http://schemas.microsoft.com/office/powerpoint/2010/main" val="4206787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NL" dirty="0"/>
              <a:t>Het goede nieuws: de BBC-toepassing is er voor elk lokaal bestuur dat stap 1 verwezenlijkt heeft – natuurlijk wel telkens een stukje inzichtelijker, naarmate er meer gegevens in de databank zitten </a:t>
            </a:r>
          </a:p>
          <a:p>
            <a:pPr marL="171450" indent="-171450">
              <a:buFontTx/>
              <a:buChar char="-"/>
            </a:pPr>
            <a:r>
              <a:rPr lang="nl-NL" dirty="0"/>
              <a:t>Ook als je nog bezig bent met stap 2, kun je al gebruik maken van de BBC in Terra toepassing</a:t>
            </a:r>
          </a:p>
          <a:p>
            <a:pPr marL="628650" lvl="1" indent="-171450">
              <a:buFontTx/>
              <a:buChar char="-"/>
            </a:pPr>
            <a:endParaRPr lang="nl-NL" dirty="0"/>
          </a:p>
          <a:p>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20</a:t>
            </a:fld>
            <a:endParaRPr lang="nl-BE"/>
          </a:p>
        </p:txBody>
      </p:sp>
    </p:spTree>
    <p:extLst>
      <p:ext uri="{BB962C8B-B14F-4D97-AF65-F5344CB8AC3E}">
        <p14:creationId xmlns:p14="http://schemas.microsoft.com/office/powerpoint/2010/main" val="39424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Elke gelijkenis met werkelijk bestaande gemeenten berust op louter toeval</a:t>
            </a:r>
          </a:p>
          <a:p>
            <a:endParaRPr lang="nl-NL" dirty="0"/>
          </a:p>
          <a:p>
            <a:endParaRPr lang="nl-NL" dirty="0"/>
          </a:p>
          <a:p>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21</a:t>
            </a:fld>
            <a:endParaRPr lang="nl-BE"/>
          </a:p>
        </p:txBody>
      </p:sp>
    </p:spTree>
    <p:extLst>
      <p:ext uri="{BB962C8B-B14F-4D97-AF65-F5344CB8AC3E}">
        <p14:creationId xmlns:p14="http://schemas.microsoft.com/office/powerpoint/2010/main" val="4107083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22</a:t>
            </a:fld>
            <a:endParaRPr lang="nl-BE"/>
          </a:p>
        </p:txBody>
      </p:sp>
    </p:spTree>
    <p:extLst>
      <p:ext uri="{BB962C8B-B14F-4D97-AF65-F5344CB8AC3E}">
        <p14:creationId xmlns:p14="http://schemas.microsoft.com/office/powerpoint/2010/main" val="3966611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23</a:t>
            </a:fld>
            <a:endParaRPr lang="nl-BE"/>
          </a:p>
        </p:txBody>
      </p:sp>
    </p:spTree>
    <p:extLst>
      <p:ext uri="{BB962C8B-B14F-4D97-AF65-F5344CB8AC3E}">
        <p14:creationId xmlns:p14="http://schemas.microsoft.com/office/powerpoint/2010/main" val="3598517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24</a:t>
            </a:fld>
            <a:endParaRPr lang="nl-BE"/>
          </a:p>
        </p:txBody>
      </p:sp>
    </p:spTree>
    <p:extLst>
      <p:ext uri="{BB962C8B-B14F-4D97-AF65-F5344CB8AC3E}">
        <p14:creationId xmlns:p14="http://schemas.microsoft.com/office/powerpoint/2010/main" val="3017480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28</a:t>
            </a:fld>
            <a:endParaRPr lang="nl-BE"/>
          </a:p>
        </p:txBody>
      </p:sp>
    </p:spTree>
    <p:extLst>
      <p:ext uri="{BB962C8B-B14F-4D97-AF65-F5344CB8AC3E}">
        <p14:creationId xmlns:p14="http://schemas.microsoft.com/office/powerpoint/2010/main" val="1248939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30</a:t>
            </a:fld>
            <a:endParaRPr lang="nl-BE"/>
          </a:p>
        </p:txBody>
      </p:sp>
    </p:spTree>
    <p:extLst>
      <p:ext uri="{BB962C8B-B14F-4D97-AF65-F5344CB8AC3E}">
        <p14:creationId xmlns:p14="http://schemas.microsoft.com/office/powerpoint/2010/main" val="2442594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32</a:t>
            </a:fld>
            <a:endParaRPr lang="nl-BE"/>
          </a:p>
        </p:txBody>
      </p:sp>
    </p:spTree>
    <p:extLst>
      <p:ext uri="{BB962C8B-B14F-4D97-AF65-F5344CB8AC3E}">
        <p14:creationId xmlns:p14="http://schemas.microsoft.com/office/powerpoint/2010/main" val="112165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 Voor de kijker met goede ogen: zie het transparantje op de achtergrond </a:t>
            </a:r>
            <a:r>
              <a:rPr lang="nl-NL" dirty="0">
                <a:sym typeface="Wingdings" panose="05000000000000000000" pitchFamily="2" charset="2"/>
              </a:rPr>
              <a:t></a:t>
            </a:r>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4</a:t>
            </a:fld>
            <a:endParaRPr lang="nl-BE"/>
          </a:p>
        </p:txBody>
      </p:sp>
    </p:spTree>
    <p:extLst>
      <p:ext uri="{BB962C8B-B14F-4D97-AF65-F5344CB8AC3E}">
        <p14:creationId xmlns:p14="http://schemas.microsoft.com/office/powerpoint/2010/main" val="833478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33</a:t>
            </a:fld>
            <a:endParaRPr lang="nl-BE"/>
          </a:p>
        </p:txBody>
      </p:sp>
    </p:spTree>
    <p:extLst>
      <p:ext uri="{BB962C8B-B14F-4D97-AF65-F5344CB8AC3E}">
        <p14:creationId xmlns:p14="http://schemas.microsoft.com/office/powerpoint/2010/main" val="275431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Data-migratie van Elyse naar Terra</a:t>
            </a:r>
          </a:p>
          <a:p>
            <a:pPr marL="171450" indent="-171450">
              <a:buFontTx/>
              <a:buChar char="-"/>
            </a:pPr>
            <a:r>
              <a:rPr lang="nl-NL" dirty="0"/>
              <a:t>Analogie met op reis gaan maken</a:t>
            </a:r>
          </a:p>
          <a:p>
            <a:pPr marL="628650" lvl="1" indent="-171450">
              <a:buFontTx/>
              <a:buChar char="-"/>
            </a:pPr>
            <a:r>
              <a:rPr lang="nl-NL" dirty="0"/>
              <a:t>Bagage klaarmaken</a:t>
            </a:r>
          </a:p>
          <a:p>
            <a:pPr marL="628650" lvl="1" indent="-171450">
              <a:buFontTx/>
              <a:buChar char="-"/>
            </a:pPr>
            <a:r>
              <a:rPr lang="nl-NL" dirty="0"/>
              <a:t>Last-minute vliegtickets boeken -&gt; druk...</a:t>
            </a:r>
          </a:p>
          <a:p>
            <a:pPr marL="628650" lvl="1" indent="-171450">
              <a:buFontTx/>
              <a:buChar char="-"/>
            </a:pPr>
            <a:r>
              <a:rPr lang="nl-NL" dirty="0"/>
              <a:t>Souvenirs meepakken, of inzichten op doen die je mogelijk eerder niet had en zult onthouden in de toekomst</a:t>
            </a:r>
          </a:p>
          <a:p>
            <a:pPr marL="1085850" lvl="2" indent="-171450">
              <a:buFontTx/>
              <a:buChar char="-"/>
            </a:pPr>
            <a:r>
              <a:rPr lang="nl-NL" dirty="0"/>
              <a:t>Tourist traps</a:t>
            </a:r>
          </a:p>
          <a:p>
            <a:pPr marL="171450" indent="-171450">
              <a:buFontTx/>
              <a:buChar char="-"/>
            </a:pPr>
            <a:r>
              <a:rPr lang="nl-NL" dirty="0"/>
              <a:t>Stap voor stap </a:t>
            </a:r>
          </a:p>
          <a:p>
            <a:pPr marL="628650" lvl="1" indent="-171450">
              <a:buFontTx/>
              <a:buChar char="-"/>
            </a:pPr>
            <a:r>
              <a:rPr lang="nl-NL" dirty="0"/>
              <a:t>Data juist gaan zetten </a:t>
            </a:r>
            <a:r>
              <a:rPr lang="nl-NL" dirty="0">
                <a:sym typeface="Wingdings" panose="05000000000000000000" pitchFamily="2" charset="2"/>
              </a:rPr>
              <a:t> stelselmatig gaan uitbouwen</a:t>
            </a:r>
            <a:endParaRPr lang="nl-NL" dirty="0"/>
          </a:p>
          <a:p>
            <a:pPr marL="171450" indent="-171450">
              <a:buFontTx/>
              <a:buChar char="-"/>
            </a:pPr>
            <a:r>
              <a:rPr lang="nl-NL" dirty="0"/>
              <a:t>Het goede nieuws: de BBC-toepassing is er voor elk lokaal bestuur dat stap 1 voorbij is</a:t>
            </a:r>
          </a:p>
          <a:p>
            <a:pPr marL="628650" lvl="1" indent="-171450">
              <a:buFontTx/>
              <a:buChar char="-"/>
            </a:pPr>
            <a:r>
              <a:rPr lang="nl-NL" dirty="0"/>
              <a:t>Ook als je nog bezig bent met stap 2, kun je al gebruik maken van de BBC in Terra toepassing</a:t>
            </a:r>
          </a:p>
          <a:p>
            <a:pPr marL="628650" lvl="1" indent="-171450">
              <a:buFontTx/>
              <a:buChar char="-"/>
            </a:pPr>
            <a:endParaRPr lang="nl-NL" dirty="0"/>
          </a:p>
          <a:p>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7</a:t>
            </a:fld>
            <a:endParaRPr lang="nl-BE"/>
          </a:p>
        </p:txBody>
      </p:sp>
    </p:spTree>
    <p:extLst>
      <p:ext uri="{BB962C8B-B14F-4D97-AF65-F5344CB8AC3E}">
        <p14:creationId xmlns:p14="http://schemas.microsoft.com/office/powerpoint/2010/main" val="24342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nl-NL" dirty="0"/>
              <a:t>Haalbaarheid -&gt; zowel technisch, als financieel</a:t>
            </a:r>
          </a:p>
        </p:txBody>
      </p:sp>
      <p:sp>
        <p:nvSpPr>
          <p:cNvPr id="4" name="Slide Number Placeholder 3"/>
          <p:cNvSpPr>
            <a:spLocks noGrp="1"/>
          </p:cNvSpPr>
          <p:nvPr>
            <p:ph type="sldNum" sz="quarter" idx="5"/>
          </p:nvPr>
        </p:nvSpPr>
        <p:spPr/>
        <p:txBody>
          <a:bodyPr/>
          <a:lstStyle/>
          <a:p>
            <a:fld id="{9D52601A-16C8-4564-B74E-4209C7B92C32}" type="slidenum">
              <a:rPr lang="nl-BE" smtClean="0"/>
              <a:t>8</a:t>
            </a:fld>
            <a:endParaRPr lang="nl-BE"/>
          </a:p>
        </p:txBody>
      </p:sp>
    </p:spTree>
    <p:extLst>
      <p:ext uri="{BB962C8B-B14F-4D97-AF65-F5344CB8AC3E}">
        <p14:creationId xmlns:p14="http://schemas.microsoft.com/office/powerpoint/2010/main" val="313456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nl-NL" dirty="0"/>
          </a:p>
        </p:txBody>
      </p:sp>
      <p:sp>
        <p:nvSpPr>
          <p:cNvPr id="4" name="Slide Number Placeholder 3"/>
          <p:cNvSpPr>
            <a:spLocks noGrp="1"/>
          </p:cNvSpPr>
          <p:nvPr>
            <p:ph type="sldNum" sz="quarter" idx="5"/>
          </p:nvPr>
        </p:nvSpPr>
        <p:spPr/>
        <p:txBody>
          <a:bodyPr/>
          <a:lstStyle/>
          <a:p>
            <a:fld id="{9D52601A-16C8-4564-B74E-4209C7B92C32}" type="slidenum">
              <a:rPr lang="nl-BE" smtClean="0"/>
              <a:t>9</a:t>
            </a:fld>
            <a:endParaRPr lang="nl-BE"/>
          </a:p>
        </p:txBody>
      </p:sp>
    </p:spTree>
    <p:extLst>
      <p:ext uri="{BB962C8B-B14F-4D97-AF65-F5344CB8AC3E}">
        <p14:creationId xmlns:p14="http://schemas.microsoft.com/office/powerpoint/2010/main" val="413281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à"/>
            </a:pPr>
            <a:r>
              <a:rPr lang="nl-NL" dirty="0">
                <a:sym typeface="Wingdings" panose="05000000000000000000" pitchFamily="2" charset="2"/>
              </a:rPr>
              <a:t>Finaal: een instrument/export dat kan helpen bij de meerjarenplanning</a:t>
            </a:r>
          </a:p>
          <a:p>
            <a:pPr marL="171450" indent="-171450">
              <a:buFont typeface="Wingdings" panose="05000000000000000000" pitchFamily="2" charset="2"/>
              <a:buChar char="à"/>
            </a:pPr>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10</a:t>
            </a:fld>
            <a:endParaRPr lang="nl-BE"/>
          </a:p>
        </p:txBody>
      </p:sp>
    </p:spTree>
    <p:extLst>
      <p:ext uri="{BB962C8B-B14F-4D97-AF65-F5344CB8AC3E}">
        <p14:creationId xmlns:p14="http://schemas.microsoft.com/office/powerpoint/2010/main" val="102214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11</a:t>
            </a:fld>
            <a:endParaRPr lang="nl-BE"/>
          </a:p>
        </p:txBody>
      </p:sp>
    </p:spTree>
    <p:extLst>
      <p:ext uri="{BB962C8B-B14F-4D97-AF65-F5344CB8AC3E}">
        <p14:creationId xmlns:p14="http://schemas.microsoft.com/office/powerpoint/2010/main" val="338264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BE" dirty="0"/>
              <a:t>Ga van start met de snelstartkaarten</a:t>
            </a:r>
          </a:p>
          <a:p>
            <a:pPr marL="628650" lvl="1" indent="-171450">
              <a:buFontTx/>
              <a:buChar char="-"/>
            </a:pPr>
            <a:r>
              <a:rPr lang="nl-BE" dirty="0"/>
              <a:t>Aan te raden: eerst die van masterplan Energie bij de hand nemen</a:t>
            </a:r>
          </a:p>
          <a:p>
            <a:pPr marL="628650" lvl="1" indent="-171450">
              <a:buFontTx/>
              <a:buChar char="-"/>
            </a:pPr>
            <a:r>
              <a:rPr lang="nl-BE" dirty="0"/>
              <a:t>Vervolgens: die van ‘BBC in Terra’</a:t>
            </a:r>
          </a:p>
          <a:p>
            <a:pPr marL="628650" lvl="1" indent="-171450">
              <a:buFontTx/>
              <a:buChar char="-"/>
            </a:pPr>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12</a:t>
            </a:fld>
            <a:endParaRPr lang="nl-BE"/>
          </a:p>
        </p:txBody>
      </p:sp>
    </p:spTree>
    <p:extLst>
      <p:ext uri="{BB962C8B-B14F-4D97-AF65-F5344CB8AC3E}">
        <p14:creationId xmlns:p14="http://schemas.microsoft.com/office/powerpoint/2010/main" val="3614081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9D52601A-16C8-4564-B74E-4209C7B92C32}" type="slidenum">
              <a:rPr lang="nl-BE" smtClean="0"/>
              <a:t>13</a:t>
            </a:fld>
            <a:endParaRPr lang="nl-BE"/>
          </a:p>
        </p:txBody>
      </p:sp>
    </p:spTree>
    <p:extLst>
      <p:ext uri="{BB962C8B-B14F-4D97-AF65-F5344CB8AC3E}">
        <p14:creationId xmlns:p14="http://schemas.microsoft.com/office/powerpoint/2010/main" val="2940415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veb.be/"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derwerp">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D989922E-0B93-AF4D-98E3-C73959CCA8FA}"/>
              </a:ext>
            </a:extLst>
          </p:cNvPr>
          <p:cNvSpPr>
            <a:spLocks noGrp="1"/>
          </p:cNvSpPr>
          <p:nvPr>
            <p:ph type="body" sz="quarter" idx="10" hasCustomPrompt="1"/>
          </p:nvPr>
        </p:nvSpPr>
        <p:spPr>
          <a:xfrm>
            <a:off x="997127" y="3387868"/>
            <a:ext cx="9759541" cy="881780"/>
          </a:xfrm>
          <a:prstGeom prst="rect">
            <a:avLst/>
          </a:prstGeom>
        </p:spPr>
        <p:txBody>
          <a:bodyPr wrap="square">
            <a:spAutoFit/>
          </a:bodyPr>
          <a:lstStyle>
            <a:lvl1pPr marL="0" indent="0">
              <a:buNone/>
              <a:defRPr sz="5700">
                <a:solidFill>
                  <a:srgbClr val="1E264B"/>
                </a:solidFill>
              </a:defRPr>
            </a:lvl1pPr>
          </a:lstStyle>
          <a:p>
            <a:pPr lvl="0"/>
            <a:r>
              <a:rPr lang="en-GB" dirty="0"/>
              <a:t>Presentation subject</a:t>
            </a:r>
          </a:p>
        </p:txBody>
      </p:sp>
      <p:sp>
        <p:nvSpPr>
          <p:cNvPr id="6" name="Text Placeholder 3">
            <a:extLst>
              <a:ext uri="{FF2B5EF4-FFF2-40B4-BE49-F238E27FC236}">
                <a16:creationId xmlns:a16="http://schemas.microsoft.com/office/drawing/2014/main" id="{2F7D25DF-E063-2040-9632-479A9C6CBB84}"/>
              </a:ext>
            </a:extLst>
          </p:cNvPr>
          <p:cNvSpPr>
            <a:spLocks noGrp="1"/>
          </p:cNvSpPr>
          <p:nvPr>
            <p:ph type="body" sz="quarter" idx="11" hasCustomPrompt="1"/>
          </p:nvPr>
        </p:nvSpPr>
        <p:spPr>
          <a:xfrm>
            <a:off x="982792" y="2829913"/>
            <a:ext cx="1793659" cy="480131"/>
          </a:xfrm>
          <a:prstGeom prst="rect">
            <a:avLst/>
          </a:prstGeom>
        </p:spPr>
        <p:txBody>
          <a:bodyPr wrap="square">
            <a:spAutoFit/>
          </a:bodyPr>
          <a:lstStyle>
            <a:lvl1pPr marL="0" indent="0">
              <a:buNone/>
              <a:defRPr sz="2800">
                <a:solidFill>
                  <a:srgbClr val="006FE8"/>
                </a:solidFill>
              </a:defRPr>
            </a:lvl1pPr>
          </a:lstStyle>
          <a:p>
            <a:pPr lvl="0"/>
            <a:r>
              <a:rPr lang="en-GB" dirty="0" err="1"/>
              <a:t>xx.xx.xx</a:t>
            </a:r>
            <a:endParaRPr lang="en-GB" dirty="0"/>
          </a:p>
        </p:txBody>
      </p:sp>
      <p:pic>
        <p:nvPicPr>
          <p:cNvPr id="7" name="Picture 6">
            <a:extLst>
              <a:ext uri="{FF2B5EF4-FFF2-40B4-BE49-F238E27FC236}">
                <a16:creationId xmlns:a16="http://schemas.microsoft.com/office/drawing/2014/main" id="{8C19070B-BEBD-6246-A58C-DFC98DD052EC}"/>
              </a:ext>
            </a:extLst>
          </p:cNvPr>
          <p:cNvPicPr>
            <a:picLocks noChangeAspect="1"/>
          </p:cNvPicPr>
          <p:nvPr userDrawn="1"/>
        </p:nvPicPr>
        <p:blipFill>
          <a:blip r:embed="rId2"/>
          <a:stretch>
            <a:fillRect/>
          </a:stretch>
        </p:blipFill>
        <p:spPr>
          <a:xfrm>
            <a:off x="0" y="5325750"/>
            <a:ext cx="12192000" cy="1651000"/>
          </a:xfrm>
          <a:prstGeom prst="rect">
            <a:avLst/>
          </a:prstGeom>
        </p:spPr>
      </p:pic>
      <p:pic>
        <p:nvPicPr>
          <p:cNvPr id="9" name="Picture 8">
            <a:extLst>
              <a:ext uri="{FF2B5EF4-FFF2-40B4-BE49-F238E27FC236}">
                <a16:creationId xmlns:a16="http://schemas.microsoft.com/office/drawing/2014/main" id="{329E2D42-1B89-AA42-AAA0-352861B6494D}"/>
              </a:ext>
            </a:extLst>
          </p:cNvPr>
          <p:cNvPicPr>
            <a:picLocks noChangeAspect="1"/>
          </p:cNvPicPr>
          <p:nvPr userDrawn="1"/>
        </p:nvPicPr>
        <p:blipFill>
          <a:blip r:embed="rId3"/>
          <a:stretch>
            <a:fillRect/>
          </a:stretch>
        </p:blipFill>
        <p:spPr>
          <a:xfrm>
            <a:off x="9193833" y="4653280"/>
            <a:ext cx="2040416" cy="1567276"/>
          </a:xfrm>
          <a:prstGeom prst="rect">
            <a:avLst/>
          </a:prstGeom>
        </p:spPr>
      </p:pic>
    </p:spTree>
    <p:extLst>
      <p:ext uri="{BB962C8B-B14F-4D97-AF65-F5344CB8AC3E}">
        <p14:creationId xmlns:p14="http://schemas.microsoft.com/office/powerpoint/2010/main" val="101026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400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indslide algemeen">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E9DEFC1-E75F-48D1-BFD5-E78B8EBB06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538" t="27342" r="20799" b="25207"/>
          <a:stretch/>
        </p:blipFill>
        <p:spPr>
          <a:xfrm>
            <a:off x="2242542" y="1859840"/>
            <a:ext cx="2519959" cy="1971163"/>
          </a:xfrm>
          <a:prstGeom prst="rect">
            <a:avLst/>
          </a:prstGeom>
        </p:spPr>
      </p:pic>
      <p:cxnSp>
        <p:nvCxnSpPr>
          <p:cNvPr id="4" name="Rechte verbindingslijn 3">
            <a:extLst>
              <a:ext uri="{FF2B5EF4-FFF2-40B4-BE49-F238E27FC236}">
                <a16:creationId xmlns:a16="http://schemas.microsoft.com/office/drawing/2014/main" id="{8D71E403-BF9C-4B61-B7B5-9D59FC95ABB9}"/>
              </a:ext>
            </a:extLst>
          </p:cNvPr>
          <p:cNvCxnSpPr>
            <a:cxnSpLocks/>
          </p:cNvCxnSpPr>
          <p:nvPr userDrawn="1"/>
        </p:nvCxnSpPr>
        <p:spPr>
          <a:xfrm>
            <a:off x="5242560" y="2434695"/>
            <a:ext cx="0" cy="695741"/>
          </a:xfrm>
          <a:prstGeom prst="line">
            <a:avLst/>
          </a:prstGeom>
        </p:spPr>
        <p:style>
          <a:lnRef idx="1">
            <a:schemeClr val="dk1"/>
          </a:lnRef>
          <a:fillRef idx="0">
            <a:schemeClr val="dk1"/>
          </a:fillRef>
          <a:effectRef idx="0">
            <a:schemeClr val="dk1"/>
          </a:effectRef>
          <a:fontRef idx="minor">
            <a:schemeClr val="tx1"/>
          </a:fontRef>
        </p:style>
      </p:cxnSp>
      <p:sp>
        <p:nvSpPr>
          <p:cNvPr id="5" name="Tijdelijke aanduiding voor inhoud 1">
            <a:extLst>
              <a:ext uri="{FF2B5EF4-FFF2-40B4-BE49-F238E27FC236}">
                <a16:creationId xmlns:a16="http://schemas.microsoft.com/office/drawing/2014/main" id="{D3CCC1CC-D77A-4114-A2FE-A0ADCBDBC8F7}"/>
              </a:ext>
            </a:extLst>
          </p:cNvPr>
          <p:cNvSpPr txBox="1">
            <a:spLocks/>
          </p:cNvSpPr>
          <p:nvPr userDrawn="1"/>
        </p:nvSpPr>
        <p:spPr>
          <a:xfrm>
            <a:off x="5791202" y="2589415"/>
            <a:ext cx="4621159" cy="27917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BE" sz="3600" b="1" i="0" u="none" strike="noStrike" kern="1200" cap="none" spc="0" normalizeH="0" baseline="0" noProof="0" dirty="0">
                <a:ln>
                  <a:noFill/>
                </a:ln>
                <a:solidFill>
                  <a:sysClr val="windowText" lastClr="000000"/>
                </a:solidFill>
                <a:effectLst/>
                <a:uLnTx/>
                <a:uFillTx/>
                <a:latin typeface="+mn-lt"/>
                <a:ea typeface="+mn-ea"/>
                <a:cs typeface="+mn-cs"/>
              </a:rPr>
              <a:t>Vlaams Energiebedrijf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BE" sz="1800" b="0" i="0" u="none" strike="noStrike" kern="1200" cap="none" spc="0" normalizeH="0" baseline="0" noProof="0" dirty="0">
                <a:ln>
                  <a:noFill/>
                </a:ln>
                <a:solidFill>
                  <a:sysClr val="windowText" lastClr="000000"/>
                </a:solidFill>
                <a:effectLst/>
                <a:uLnTx/>
                <a:uFillTx/>
                <a:latin typeface="+mn-lt"/>
                <a:ea typeface="+mn-ea"/>
                <a:cs typeface="+mn-cs"/>
              </a:rPr>
              <a:t>Tour &amp; Taxis – Koninklijk Pakhuis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l-BE" sz="1800" b="0" i="0" u="none" strike="noStrike" kern="1200" cap="none" spc="0" normalizeH="0" baseline="0" noProof="0" dirty="0">
                <a:ln>
                  <a:noFill/>
                </a:ln>
                <a:solidFill>
                  <a:sysClr val="windowText" lastClr="000000"/>
                </a:solidFill>
                <a:effectLst/>
                <a:uLnTx/>
                <a:uFillTx/>
                <a:latin typeface="+mn-lt"/>
                <a:ea typeface="+mn-ea"/>
                <a:cs typeface="+mn-cs"/>
              </a:rPr>
              <a:t>Havenlaan 86C – bus 301</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l-BE" sz="1800" b="0" i="0" u="none" strike="noStrike" kern="1200" cap="none" spc="0" normalizeH="0" baseline="0" noProof="0" dirty="0">
                <a:ln>
                  <a:noFill/>
                </a:ln>
                <a:solidFill>
                  <a:sysClr val="windowText" lastClr="000000"/>
                </a:solidFill>
                <a:effectLst/>
                <a:uLnTx/>
                <a:uFillTx/>
                <a:latin typeface="+mn-lt"/>
                <a:ea typeface="+mn-ea"/>
                <a:cs typeface="+mn-cs"/>
              </a:rPr>
              <a:t>1000 Brussel</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nl-BE" sz="1800" b="0" i="0" u="none" strike="noStrike" kern="1200" cap="none" spc="0" normalizeH="0" baseline="0" noProof="0" dirty="0">
              <a:ln>
                <a:noFill/>
              </a:ln>
              <a:solidFill>
                <a:sysClr val="windowText" lastClr="000000"/>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l-BE" sz="1800" b="0" i="0" u="none" strike="noStrike" kern="1200" cap="none" spc="0" normalizeH="0" baseline="0" noProof="0" dirty="0">
                <a:ln>
                  <a:noFill/>
                </a:ln>
                <a:solidFill>
                  <a:sysClr val="windowText" lastClr="000000"/>
                </a:solidFill>
                <a:effectLst/>
                <a:uLnTx/>
                <a:uFillTx/>
                <a:latin typeface="+mn-lt"/>
                <a:ea typeface="+mn-ea"/>
                <a:cs typeface="+mn-cs"/>
              </a:rPr>
              <a:t>+32 2 421 32 00 </a:t>
            </a:r>
            <a:br>
              <a:rPr kumimoji="0" lang="nl-BE" sz="1800" b="0" i="0" u="none" strike="noStrike" kern="1200" cap="none" spc="0" normalizeH="0" baseline="0" noProof="0" dirty="0">
                <a:ln>
                  <a:noFill/>
                </a:ln>
                <a:solidFill>
                  <a:sysClr val="windowText" lastClr="000000"/>
                </a:solidFill>
                <a:effectLst/>
                <a:uLnTx/>
                <a:uFillTx/>
                <a:latin typeface="+mn-lt"/>
                <a:ea typeface="+mn-ea"/>
                <a:cs typeface="+mn-cs"/>
              </a:rPr>
            </a:br>
            <a:r>
              <a:rPr kumimoji="0" lang="nl-BE" sz="1800" b="1" i="0" u="none" strike="noStrike" kern="1200" cap="none" spc="0" normalizeH="0" baseline="0" noProof="0" dirty="0">
                <a:ln>
                  <a:noFill/>
                </a:ln>
                <a:solidFill>
                  <a:sysClr val="windowText" lastClr="000000"/>
                </a:solidFill>
                <a:effectLst/>
                <a:uLnTx/>
                <a:uFillTx/>
                <a:latin typeface="+mn-lt"/>
                <a:ea typeface="+mn-ea"/>
                <a:cs typeface="+mn-cs"/>
                <a:hlinkClick r:id="rId3"/>
              </a:rPr>
              <a:t>www.veb.be</a:t>
            </a:r>
            <a:endParaRPr kumimoji="0" lang="nl-BE" sz="1800" b="1" i="0" u="none" strike="noStrike" kern="1200" cap="none" spc="0" normalizeH="0" baseline="0" noProof="0" dirty="0">
              <a:ln>
                <a:noFill/>
              </a:ln>
              <a:solidFill>
                <a:sysClr val="windowText" lastClr="000000"/>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BE"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171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indslide persoonlijk - tekst aanpassen in beeld-diamodel">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E9DEFC1-E75F-48D1-BFD5-E78B8EBB06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538" t="27342" r="20799" b="25207"/>
          <a:stretch/>
        </p:blipFill>
        <p:spPr>
          <a:xfrm>
            <a:off x="2242542" y="1859840"/>
            <a:ext cx="2519959" cy="1971163"/>
          </a:xfrm>
          <a:prstGeom prst="rect">
            <a:avLst/>
          </a:prstGeom>
        </p:spPr>
      </p:pic>
      <p:cxnSp>
        <p:nvCxnSpPr>
          <p:cNvPr id="4" name="Rechte verbindingslijn 3">
            <a:extLst>
              <a:ext uri="{FF2B5EF4-FFF2-40B4-BE49-F238E27FC236}">
                <a16:creationId xmlns:a16="http://schemas.microsoft.com/office/drawing/2014/main" id="{8D71E403-BF9C-4B61-B7B5-9D59FC95ABB9}"/>
              </a:ext>
            </a:extLst>
          </p:cNvPr>
          <p:cNvCxnSpPr>
            <a:cxnSpLocks/>
          </p:cNvCxnSpPr>
          <p:nvPr userDrawn="1"/>
        </p:nvCxnSpPr>
        <p:spPr>
          <a:xfrm>
            <a:off x="5242560" y="2434695"/>
            <a:ext cx="0" cy="695741"/>
          </a:xfrm>
          <a:prstGeom prst="line">
            <a:avLst/>
          </a:prstGeom>
        </p:spPr>
        <p:style>
          <a:lnRef idx="1">
            <a:schemeClr val="dk1"/>
          </a:lnRef>
          <a:fillRef idx="0">
            <a:schemeClr val="dk1"/>
          </a:fillRef>
          <a:effectRef idx="0">
            <a:schemeClr val="dk1"/>
          </a:effectRef>
          <a:fontRef idx="minor">
            <a:schemeClr val="tx1"/>
          </a:fontRef>
        </p:style>
      </p:cxnSp>
      <p:sp>
        <p:nvSpPr>
          <p:cNvPr id="5" name="Tijdelijke aanduiding voor inhoud 1">
            <a:extLst>
              <a:ext uri="{FF2B5EF4-FFF2-40B4-BE49-F238E27FC236}">
                <a16:creationId xmlns:a16="http://schemas.microsoft.com/office/drawing/2014/main" id="{D3CCC1CC-D77A-4114-A2FE-A0ADCBDBC8F7}"/>
              </a:ext>
            </a:extLst>
          </p:cNvPr>
          <p:cNvSpPr txBox="1">
            <a:spLocks/>
          </p:cNvSpPr>
          <p:nvPr userDrawn="1"/>
        </p:nvSpPr>
        <p:spPr>
          <a:xfrm>
            <a:off x="5791202" y="2589415"/>
            <a:ext cx="4621159" cy="27917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BE" sz="3600" b="1" i="0" u="none" strike="noStrike" kern="1200" cap="none" spc="0" normalizeH="0" baseline="0" noProof="0" dirty="0">
                <a:ln>
                  <a:noFill/>
                </a:ln>
                <a:solidFill>
                  <a:sysClr val="windowText" lastClr="000000"/>
                </a:solidFill>
                <a:effectLst/>
                <a:uLnTx/>
                <a:uFillTx/>
                <a:latin typeface="+mn-lt"/>
                <a:ea typeface="+mn-ea"/>
                <a:cs typeface="+mn-cs"/>
              </a:rPr>
              <a:t>Naam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BE" sz="1800" b="0" i="0" u="none" strike="noStrike" kern="1200" cap="none" spc="0" normalizeH="0" baseline="0" noProof="0" dirty="0">
                <a:ln>
                  <a:noFill/>
                </a:ln>
                <a:solidFill>
                  <a:sysClr val="windowText" lastClr="000000"/>
                </a:solidFill>
                <a:effectLst/>
                <a:uLnTx/>
                <a:uFillTx/>
                <a:latin typeface="+mn-lt"/>
                <a:ea typeface="+mn-ea"/>
                <a:cs typeface="+mn-cs"/>
              </a:rPr>
              <a:t>Functie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nl-BE" sz="1800" b="0" i="0" u="none" strike="noStrike" kern="1200" cap="none" spc="0" normalizeH="0" baseline="0" noProof="0" dirty="0">
              <a:ln>
                <a:noFill/>
              </a:ln>
              <a:solidFill>
                <a:sysClr val="windowText" lastClr="000000"/>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l-BE" sz="1800" b="0" i="0" u="none" strike="noStrike" kern="1200" cap="none" spc="0" normalizeH="0" baseline="0" noProof="0" dirty="0">
                <a:ln>
                  <a:noFill/>
                </a:ln>
                <a:solidFill>
                  <a:sysClr val="windowText" lastClr="000000"/>
                </a:solidFill>
                <a:effectLst/>
                <a:uLnTx/>
                <a:uFillTx/>
                <a:latin typeface="+mn-lt"/>
                <a:ea typeface="+mn-ea"/>
                <a:cs typeface="+mn-cs"/>
              </a:rPr>
              <a:t>+32</a:t>
            </a:r>
            <a:br>
              <a:rPr kumimoji="0" lang="nl-BE" sz="1800" b="0" i="0" u="none" strike="noStrike" kern="1200" cap="none" spc="0" normalizeH="0" baseline="0" noProof="0" dirty="0">
                <a:ln>
                  <a:noFill/>
                </a:ln>
                <a:solidFill>
                  <a:sysClr val="windowText" lastClr="000000"/>
                </a:solidFill>
                <a:effectLst/>
                <a:uLnTx/>
                <a:uFillTx/>
                <a:latin typeface="+mn-lt"/>
                <a:ea typeface="+mn-ea"/>
                <a:cs typeface="+mn-cs"/>
              </a:rPr>
            </a:br>
            <a:r>
              <a:rPr kumimoji="0" lang="nl-BE" sz="1800" b="1" i="0" u="none" strike="noStrike" kern="1200" cap="none" spc="0" normalizeH="0" baseline="0" noProof="0" dirty="0">
                <a:ln>
                  <a:noFill/>
                </a:ln>
                <a:solidFill>
                  <a:sysClr val="windowText" lastClr="000000"/>
                </a:solidFill>
                <a:effectLst/>
                <a:uLnTx/>
                <a:uFillTx/>
                <a:latin typeface="+mn-lt"/>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BE"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33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DDCBB1-8427-0A40-8F39-FB1857B8DD1A}"/>
              </a:ext>
            </a:extLst>
          </p:cNvPr>
          <p:cNvPicPr>
            <a:picLocks noChangeAspect="1"/>
          </p:cNvPicPr>
          <p:nvPr userDrawn="1"/>
        </p:nvPicPr>
        <p:blipFill>
          <a:blip r:embed="rId2"/>
          <a:stretch>
            <a:fillRect/>
          </a:stretch>
        </p:blipFill>
        <p:spPr>
          <a:xfrm>
            <a:off x="0" y="5325750"/>
            <a:ext cx="12192000" cy="1651000"/>
          </a:xfrm>
          <a:prstGeom prst="rect">
            <a:avLst/>
          </a:prstGeom>
        </p:spPr>
      </p:pic>
      <p:pic>
        <p:nvPicPr>
          <p:cNvPr id="5" name="Picture 4">
            <a:extLst>
              <a:ext uri="{FF2B5EF4-FFF2-40B4-BE49-F238E27FC236}">
                <a16:creationId xmlns:a16="http://schemas.microsoft.com/office/drawing/2014/main" id="{9126F094-FA14-C545-B707-5F115527F5F1}"/>
              </a:ext>
            </a:extLst>
          </p:cNvPr>
          <p:cNvPicPr>
            <a:picLocks noChangeAspect="1"/>
          </p:cNvPicPr>
          <p:nvPr userDrawn="1"/>
        </p:nvPicPr>
        <p:blipFill>
          <a:blip r:embed="rId2"/>
          <a:stretch>
            <a:fillRect/>
          </a:stretch>
        </p:blipFill>
        <p:spPr>
          <a:xfrm rot="10800000">
            <a:off x="0" y="-113146"/>
            <a:ext cx="12192000" cy="1651000"/>
          </a:xfrm>
          <a:prstGeom prst="rect">
            <a:avLst/>
          </a:prstGeom>
        </p:spPr>
      </p:pic>
      <p:pic>
        <p:nvPicPr>
          <p:cNvPr id="6" name="Picture 5">
            <a:extLst>
              <a:ext uri="{FF2B5EF4-FFF2-40B4-BE49-F238E27FC236}">
                <a16:creationId xmlns:a16="http://schemas.microsoft.com/office/drawing/2014/main" id="{43CB449D-FD99-6B4F-A276-EC2DA4C2C1A9}"/>
              </a:ext>
            </a:extLst>
          </p:cNvPr>
          <p:cNvPicPr>
            <a:picLocks noChangeAspect="1"/>
          </p:cNvPicPr>
          <p:nvPr userDrawn="1"/>
        </p:nvPicPr>
        <p:blipFill>
          <a:blip r:embed="rId3"/>
          <a:stretch>
            <a:fillRect/>
          </a:stretch>
        </p:blipFill>
        <p:spPr>
          <a:xfrm>
            <a:off x="550863" y="269915"/>
            <a:ext cx="1396690" cy="1072820"/>
          </a:xfrm>
          <a:prstGeom prst="rect">
            <a:avLst/>
          </a:prstGeom>
        </p:spPr>
      </p:pic>
      <p:pic>
        <p:nvPicPr>
          <p:cNvPr id="9" name="Afbeelding 4" descr="Afbeelding met tekening, bord, teken&#10;&#10;Automatisch gegenereerde beschrijving">
            <a:extLst>
              <a:ext uri="{FF2B5EF4-FFF2-40B4-BE49-F238E27FC236}">
                <a16:creationId xmlns:a16="http://schemas.microsoft.com/office/drawing/2014/main" id="{D96D4C64-A433-DD46-9837-AFAD3896E9E6}"/>
              </a:ext>
            </a:extLst>
          </p:cNvPr>
          <p:cNvPicPr>
            <a:picLocks noChangeAspect="1"/>
          </p:cNvPicPr>
          <p:nvPr userDrawn="1"/>
        </p:nvPicPr>
        <p:blipFill>
          <a:blip r:embed="rId4"/>
          <a:stretch>
            <a:fillRect/>
          </a:stretch>
        </p:blipFill>
        <p:spPr>
          <a:xfrm>
            <a:off x="252186" y="6195218"/>
            <a:ext cx="726384" cy="578645"/>
          </a:xfrm>
          <a:prstGeom prst="rect">
            <a:avLst/>
          </a:prstGeom>
        </p:spPr>
      </p:pic>
      <p:sp>
        <p:nvSpPr>
          <p:cNvPr id="13" name="Text Placeholder 16">
            <a:extLst>
              <a:ext uri="{FF2B5EF4-FFF2-40B4-BE49-F238E27FC236}">
                <a16:creationId xmlns:a16="http://schemas.microsoft.com/office/drawing/2014/main" id="{3B061B72-D29F-DD41-8507-6DCE21E3539A}"/>
              </a:ext>
            </a:extLst>
          </p:cNvPr>
          <p:cNvSpPr>
            <a:spLocks noGrp="1"/>
          </p:cNvSpPr>
          <p:nvPr>
            <p:ph type="body" sz="quarter" idx="10" hasCustomPrompt="1"/>
          </p:nvPr>
        </p:nvSpPr>
        <p:spPr>
          <a:xfrm>
            <a:off x="2445428" y="4033833"/>
            <a:ext cx="7301136" cy="661182"/>
          </a:xfrm>
          <a:prstGeom prst="rect">
            <a:avLst/>
          </a:prstGeom>
        </p:spPr>
        <p:txBody>
          <a:bodyPr/>
          <a:lstStyle>
            <a:lvl1pPr marL="0" indent="0" algn="ctr">
              <a:buNone/>
              <a:defRPr sz="2200">
                <a:solidFill>
                  <a:srgbClr val="006FE8"/>
                </a:solidFill>
                <a:latin typeface="+mn-lt"/>
              </a:defRPr>
            </a:lvl1pPr>
          </a:lstStyle>
          <a:p>
            <a:pPr lvl="0"/>
            <a:r>
              <a:rPr lang="en-GB" dirty="0"/>
              <a:t>Lorem ipsum</a:t>
            </a:r>
            <a:endParaRPr lang="en-BE" dirty="0"/>
          </a:p>
        </p:txBody>
      </p:sp>
      <p:sp>
        <p:nvSpPr>
          <p:cNvPr id="14" name="Title 1">
            <a:extLst>
              <a:ext uri="{FF2B5EF4-FFF2-40B4-BE49-F238E27FC236}">
                <a16:creationId xmlns:a16="http://schemas.microsoft.com/office/drawing/2014/main" id="{B9C27E59-DF7D-924A-B34F-D90BC4227290}"/>
              </a:ext>
            </a:extLst>
          </p:cNvPr>
          <p:cNvSpPr>
            <a:spLocks noGrp="1"/>
          </p:cNvSpPr>
          <p:nvPr>
            <p:ph type="ctrTitle" hasCustomPrompt="1"/>
          </p:nvPr>
        </p:nvSpPr>
        <p:spPr>
          <a:xfrm>
            <a:off x="1308292" y="3126545"/>
            <a:ext cx="9575409" cy="661182"/>
          </a:xfrm>
          <a:prstGeom prst="rect">
            <a:avLst/>
          </a:prstGeom>
        </p:spPr>
        <p:txBody>
          <a:bodyPr/>
          <a:lstStyle>
            <a:lvl1pPr algn="ctr">
              <a:defRPr sz="4300" b="0">
                <a:solidFill>
                  <a:srgbClr val="1E264B"/>
                </a:solidFill>
              </a:defRPr>
            </a:lvl1pPr>
          </a:lstStyle>
          <a:p>
            <a:r>
              <a:rPr lang="en-BE" dirty="0">
                <a:solidFill>
                  <a:srgbClr val="1F264C"/>
                </a:solidFill>
                <a:latin typeface="Calibri Light" panose="020F0302020204030204" pitchFamily="34" charset="0"/>
                <a:cs typeface="Calibri Light" panose="020F0302020204030204" pitchFamily="34" charset="0"/>
              </a:rPr>
              <a:t>Chapter titel one</a:t>
            </a:r>
          </a:p>
        </p:txBody>
      </p:sp>
    </p:spTree>
    <p:extLst>
      <p:ext uri="{BB962C8B-B14F-4D97-AF65-F5344CB8AC3E}">
        <p14:creationId xmlns:p14="http://schemas.microsoft.com/office/powerpoint/2010/main" val="275404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 tekst">
    <p:spTree>
      <p:nvGrpSpPr>
        <p:cNvPr id="1" name=""/>
        <p:cNvGrpSpPr/>
        <p:nvPr/>
      </p:nvGrpSpPr>
      <p:grpSpPr>
        <a:xfrm>
          <a:off x="0" y="0"/>
          <a:ext cx="0" cy="0"/>
          <a:chOff x="0" y="0"/>
          <a:chExt cx="0" cy="0"/>
        </a:xfrm>
      </p:grpSpPr>
      <p:pic>
        <p:nvPicPr>
          <p:cNvPr id="4" name="Afbeelding 4" descr="Afbeelding met tekening, bord, teken&#10;&#10;Automatisch gegenereerde beschrijving">
            <a:extLst>
              <a:ext uri="{FF2B5EF4-FFF2-40B4-BE49-F238E27FC236}">
                <a16:creationId xmlns:a16="http://schemas.microsoft.com/office/drawing/2014/main" id="{F97822D3-6BA1-0F48-B4E9-BC95D91EE0F2}"/>
              </a:ext>
            </a:extLst>
          </p:cNvPr>
          <p:cNvPicPr>
            <a:picLocks noChangeAspect="1"/>
          </p:cNvPicPr>
          <p:nvPr userDrawn="1"/>
        </p:nvPicPr>
        <p:blipFill>
          <a:blip r:embed="rId2"/>
          <a:stretch>
            <a:fillRect/>
          </a:stretch>
        </p:blipFill>
        <p:spPr>
          <a:xfrm>
            <a:off x="252186" y="6195218"/>
            <a:ext cx="726384" cy="578645"/>
          </a:xfrm>
          <a:prstGeom prst="rect">
            <a:avLst/>
          </a:prstGeom>
        </p:spPr>
      </p:pic>
      <p:sp>
        <p:nvSpPr>
          <p:cNvPr id="5" name="Text Placeholder 16">
            <a:extLst>
              <a:ext uri="{FF2B5EF4-FFF2-40B4-BE49-F238E27FC236}">
                <a16:creationId xmlns:a16="http://schemas.microsoft.com/office/drawing/2014/main" id="{24E28B33-D20C-CF41-8D45-8A1CF009A7B9}"/>
              </a:ext>
            </a:extLst>
          </p:cNvPr>
          <p:cNvSpPr>
            <a:spLocks noGrp="1"/>
          </p:cNvSpPr>
          <p:nvPr>
            <p:ph type="body" sz="quarter" idx="14" hasCustomPrompt="1"/>
          </p:nvPr>
        </p:nvSpPr>
        <p:spPr>
          <a:xfrm>
            <a:off x="1012825" y="826226"/>
            <a:ext cx="9773258" cy="406831"/>
          </a:xfrm>
          <a:prstGeom prst="rect">
            <a:avLst/>
          </a:prstGeom>
        </p:spPr>
        <p:txBody>
          <a:bodyPr/>
          <a:lstStyle>
            <a:lvl1pPr marL="0" indent="0">
              <a:buNone/>
              <a:defRPr sz="3200" b="0" i="0">
                <a:solidFill>
                  <a:srgbClr val="1E264B"/>
                </a:solidFill>
                <a:latin typeface="Calibri" panose="020F0502020204030204" pitchFamily="34" charset="0"/>
                <a:cs typeface="Calibri" panose="020F0502020204030204" pitchFamily="34" charset="0"/>
              </a:defRPr>
            </a:lvl1pPr>
          </a:lstStyle>
          <a:p>
            <a:pPr lvl="0"/>
            <a:r>
              <a:rPr lang="en-BE" dirty="0"/>
              <a:t>Chapter titel one</a:t>
            </a:r>
          </a:p>
        </p:txBody>
      </p:sp>
      <p:sp>
        <p:nvSpPr>
          <p:cNvPr id="6" name="Tijdelijke aanduiding voor inhoud 3">
            <a:extLst>
              <a:ext uri="{FF2B5EF4-FFF2-40B4-BE49-F238E27FC236}">
                <a16:creationId xmlns:a16="http://schemas.microsoft.com/office/drawing/2014/main" id="{3E12DA45-2228-B547-BB20-CAAE135899D7}"/>
              </a:ext>
            </a:extLst>
          </p:cNvPr>
          <p:cNvSpPr>
            <a:spLocks noGrp="1"/>
          </p:cNvSpPr>
          <p:nvPr>
            <p:ph sz="half" idx="15" hasCustomPrompt="1"/>
          </p:nvPr>
        </p:nvSpPr>
        <p:spPr>
          <a:xfrm>
            <a:off x="1296662" y="1740975"/>
            <a:ext cx="9489419" cy="3518114"/>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2165095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 tekst met logo">
    <p:spTree>
      <p:nvGrpSpPr>
        <p:cNvPr id="1" name=""/>
        <p:cNvGrpSpPr/>
        <p:nvPr/>
      </p:nvGrpSpPr>
      <p:grpSpPr>
        <a:xfrm>
          <a:off x="0" y="0"/>
          <a:ext cx="0" cy="0"/>
          <a:chOff x="0" y="0"/>
          <a:chExt cx="0" cy="0"/>
        </a:xfrm>
      </p:grpSpPr>
      <p:pic>
        <p:nvPicPr>
          <p:cNvPr id="4" name="Afbeelding 4" descr="Afbeelding met tekening, bord, teken&#10;&#10;Automatisch gegenereerde beschrijving">
            <a:extLst>
              <a:ext uri="{FF2B5EF4-FFF2-40B4-BE49-F238E27FC236}">
                <a16:creationId xmlns:a16="http://schemas.microsoft.com/office/drawing/2014/main" id="{F97822D3-6BA1-0F48-B4E9-BC95D91EE0F2}"/>
              </a:ext>
            </a:extLst>
          </p:cNvPr>
          <p:cNvPicPr>
            <a:picLocks noChangeAspect="1"/>
          </p:cNvPicPr>
          <p:nvPr userDrawn="1"/>
        </p:nvPicPr>
        <p:blipFill>
          <a:blip r:embed="rId2"/>
          <a:stretch>
            <a:fillRect/>
          </a:stretch>
        </p:blipFill>
        <p:spPr>
          <a:xfrm>
            <a:off x="252186" y="6195218"/>
            <a:ext cx="726384" cy="578645"/>
          </a:xfrm>
          <a:prstGeom prst="rect">
            <a:avLst/>
          </a:prstGeom>
        </p:spPr>
      </p:pic>
      <p:sp>
        <p:nvSpPr>
          <p:cNvPr id="5" name="Text Placeholder 16">
            <a:extLst>
              <a:ext uri="{FF2B5EF4-FFF2-40B4-BE49-F238E27FC236}">
                <a16:creationId xmlns:a16="http://schemas.microsoft.com/office/drawing/2014/main" id="{24E28B33-D20C-CF41-8D45-8A1CF009A7B9}"/>
              </a:ext>
            </a:extLst>
          </p:cNvPr>
          <p:cNvSpPr>
            <a:spLocks noGrp="1"/>
          </p:cNvSpPr>
          <p:nvPr>
            <p:ph type="body" sz="quarter" idx="14" hasCustomPrompt="1"/>
          </p:nvPr>
        </p:nvSpPr>
        <p:spPr>
          <a:xfrm>
            <a:off x="1012825" y="826226"/>
            <a:ext cx="9314996" cy="406831"/>
          </a:xfrm>
          <a:prstGeom prst="rect">
            <a:avLst/>
          </a:prstGeom>
        </p:spPr>
        <p:txBody>
          <a:bodyPr/>
          <a:lstStyle>
            <a:lvl1pPr marL="0" indent="0">
              <a:buNone/>
              <a:defRPr sz="3200" b="0" i="0">
                <a:solidFill>
                  <a:srgbClr val="1E264B"/>
                </a:solidFill>
                <a:latin typeface="Calibri" panose="020F0502020204030204" pitchFamily="34" charset="0"/>
                <a:cs typeface="Calibri" panose="020F0502020204030204" pitchFamily="34" charset="0"/>
              </a:defRPr>
            </a:lvl1pPr>
          </a:lstStyle>
          <a:p>
            <a:pPr lvl="0"/>
            <a:r>
              <a:rPr lang="en-BE" dirty="0"/>
              <a:t>Chapter titel one</a:t>
            </a:r>
          </a:p>
        </p:txBody>
      </p:sp>
      <p:sp>
        <p:nvSpPr>
          <p:cNvPr id="6" name="Tijdelijke aanduiding voor inhoud 3">
            <a:extLst>
              <a:ext uri="{FF2B5EF4-FFF2-40B4-BE49-F238E27FC236}">
                <a16:creationId xmlns:a16="http://schemas.microsoft.com/office/drawing/2014/main" id="{3E12DA45-2228-B547-BB20-CAAE135899D7}"/>
              </a:ext>
            </a:extLst>
          </p:cNvPr>
          <p:cNvSpPr>
            <a:spLocks noGrp="1"/>
          </p:cNvSpPr>
          <p:nvPr>
            <p:ph sz="half" idx="15" hasCustomPrompt="1"/>
          </p:nvPr>
        </p:nvSpPr>
        <p:spPr>
          <a:xfrm>
            <a:off x="1296662" y="1740975"/>
            <a:ext cx="9489419" cy="3518114"/>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pic>
        <p:nvPicPr>
          <p:cNvPr id="3" name="Afbeelding 2" descr="Afbeelding met tekst, illustratie, vectorafbeeldingen&#10;&#10;Automatisch gegenereerde beschrijving">
            <a:extLst>
              <a:ext uri="{FF2B5EF4-FFF2-40B4-BE49-F238E27FC236}">
                <a16:creationId xmlns:a16="http://schemas.microsoft.com/office/drawing/2014/main" id="{16263DEA-F149-4B4E-8DC6-B1889EF4505F}"/>
              </a:ext>
            </a:extLst>
          </p:cNvPr>
          <p:cNvPicPr>
            <a:picLocks noChangeAspect="1"/>
          </p:cNvPicPr>
          <p:nvPr userDrawn="1"/>
        </p:nvPicPr>
        <p:blipFill>
          <a:blip r:embed="rId3"/>
          <a:stretch>
            <a:fillRect/>
          </a:stretch>
        </p:blipFill>
        <p:spPr>
          <a:xfrm>
            <a:off x="10544175" y="393712"/>
            <a:ext cx="1270000" cy="1013460"/>
          </a:xfrm>
          <a:prstGeom prst="rect">
            <a:avLst/>
          </a:prstGeom>
        </p:spPr>
      </p:pic>
    </p:spTree>
    <p:extLst>
      <p:ext uri="{BB962C8B-B14F-4D97-AF65-F5344CB8AC3E}">
        <p14:creationId xmlns:p14="http://schemas.microsoft.com/office/powerpoint/2010/main" val="3738495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pic>
        <p:nvPicPr>
          <p:cNvPr id="7" name="Afbeelding 4" descr="Afbeelding met tekening, bord, teken&#10;&#10;Automatisch gegenereerde beschrijving">
            <a:extLst>
              <a:ext uri="{FF2B5EF4-FFF2-40B4-BE49-F238E27FC236}">
                <a16:creationId xmlns:a16="http://schemas.microsoft.com/office/drawing/2014/main" id="{9327EA23-0DF8-1E4C-8EB1-05F2EAACF90C}"/>
              </a:ext>
            </a:extLst>
          </p:cNvPr>
          <p:cNvPicPr>
            <a:picLocks noChangeAspect="1"/>
          </p:cNvPicPr>
          <p:nvPr userDrawn="1"/>
        </p:nvPicPr>
        <p:blipFill>
          <a:blip r:embed="rId2"/>
          <a:stretch>
            <a:fillRect/>
          </a:stretch>
        </p:blipFill>
        <p:spPr>
          <a:xfrm>
            <a:off x="252186" y="6195218"/>
            <a:ext cx="726384" cy="578645"/>
          </a:xfrm>
          <a:prstGeom prst="rect">
            <a:avLst/>
          </a:prstGeom>
        </p:spPr>
      </p:pic>
      <p:sp>
        <p:nvSpPr>
          <p:cNvPr id="13" name="Tijdelijke aanduiding voor tekst 2">
            <a:extLst>
              <a:ext uri="{FF2B5EF4-FFF2-40B4-BE49-F238E27FC236}">
                <a16:creationId xmlns:a16="http://schemas.microsoft.com/office/drawing/2014/main" id="{F30EC70D-3158-FE44-8E01-FEBD0ABFC47A}"/>
              </a:ext>
            </a:extLst>
          </p:cNvPr>
          <p:cNvSpPr>
            <a:spLocks noGrp="1"/>
          </p:cNvSpPr>
          <p:nvPr>
            <p:ph type="body" idx="1" hasCustomPrompt="1"/>
          </p:nvPr>
        </p:nvSpPr>
        <p:spPr>
          <a:xfrm>
            <a:off x="1296659" y="1736644"/>
            <a:ext cx="4582063" cy="406831"/>
          </a:xfrm>
          <a:prstGeom prst="rect">
            <a:avLst/>
          </a:prstGeom>
        </p:spPr>
        <p:txBody>
          <a:bodyPr anchor="t" anchorCtr="0"/>
          <a:lstStyle>
            <a:lvl1pPr marL="0" indent="0">
              <a:buNone/>
              <a:defRPr sz="2400" b="0">
                <a:solidFill>
                  <a:srgbClr val="006F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Subtitel </a:t>
            </a:r>
            <a:r>
              <a:rPr lang="nl-NL" dirty="0" err="1"/>
              <a:t>one</a:t>
            </a:r>
            <a:endParaRPr lang="nl-NL" dirty="0"/>
          </a:p>
        </p:txBody>
      </p:sp>
      <p:sp>
        <p:nvSpPr>
          <p:cNvPr id="14" name="Text Placeholder 16">
            <a:extLst>
              <a:ext uri="{FF2B5EF4-FFF2-40B4-BE49-F238E27FC236}">
                <a16:creationId xmlns:a16="http://schemas.microsoft.com/office/drawing/2014/main" id="{1F7DD5EF-5459-5D4B-B3E3-F7541FA73ED5}"/>
              </a:ext>
            </a:extLst>
          </p:cNvPr>
          <p:cNvSpPr>
            <a:spLocks noGrp="1"/>
          </p:cNvSpPr>
          <p:nvPr>
            <p:ph type="body" sz="quarter" idx="12" hasCustomPrompt="1"/>
          </p:nvPr>
        </p:nvSpPr>
        <p:spPr>
          <a:xfrm>
            <a:off x="1012825" y="826226"/>
            <a:ext cx="9773258" cy="406831"/>
          </a:xfrm>
          <a:prstGeom prst="rect">
            <a:avLst/>
          </a:prstGeom>
        </p:spPr>
        <p:txBody>
          <a:bodyPr/>
          <a:lstStyle>
            <a:lvl1pPr marL="0" indent="0">
              <a:buNone/>
              <a:defRPr sz="3200" b="0" i="0">
                <a:solidFill>
                  <a:srgbClr val="1E264B"/>
                </a:solidFill>
                <a:latin typeface="Calibri" panose="020F0502020204030204" pitchFamily="34" charset="0"/>
                <a:cs typeface="Calibri" panose="020F0502020204030204" pitchFamily="34" charset="0"/>
              </a:defRPr>
            </a:lvl1pPr>
          </a:lstStyle>
          <a:p>
            <a:pPr lvl="0"/>
            <a:r>
              <a:rPr lang="en-BE" dirty="0"/>
              <a:t>Chapter titel one</a:t>
            </a:r>
          </a:p>
        </p:txBody>
      </p:sp>
      <p:sp>
        <p:nvSpPr>
          <p:cNvPr id="15" name="Tijdelijke aanduiding voor inhoud 3">
            <a:extLst>
              <a:ext uri="{FF2B5EF4-FFF2-40B4-BE49-F238E27FC236}">
                <a16:creationId xmlns:a16="http://schemas.microsoft.com/office/drawing/2014/main" id="{5FFBF19F-D042-7E4F-83B1-167F830B7D28}"/>
              </a:ext>
            </a:extLst>
          </p:cNvPr>
          <p:cNvSpPr>
            <a:spLocks noGrp="1"/>
          </p:cNvSpPr>
          <p:nvPr>
            <p:ph sz="half" idx="15" hasCustomPrompt="1"/>
          </p:nvPr>
        </p:nvSpPr>
        <p:spPr>
          <a:xfrm>
            <a:off x="1296660" y="2374148"/>
            <a:ext cx="4582063" cy="2884942"/>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16" name="Tijdelijke aanduiding voor tekst 2">
            <a:extLst>
              <a:ext uri="{FF2B5EF4-FFF2-40B4-BE49-F238E27FC236}">
                <a16:creationId xmlns:a16="http://schemas.microsoft.com/office/drawing/2014/main" id="{EBA87D64-F910-334C-9863-C95BDD253EFD}"/>
              </a:ext>
            </a:extLst>
          </p:cNvPr>
          <p:cNvSpPr>
            <a:spLocks noGrp="1"/>
          </p:cNvSpPr>
          <p:nvPr>
            <p:ph type="body" idx="16" hasCustomPrompt="1"/>
          </p:nvPr>
        </p:nvSpPr>
        <p:spPr>
          <a:xfrm>
            <a:off x="6204020" y="1736644"/>
            <a:ext cx="4582063" cy="406831"/>
          </a:xfrm>
          <a:prstGeom prst="rect">
            <a:avLst/>
          </a:prstGeom>
        </p:spPr>
        <p:txBody>
          <a:bodyPr anchor="t" anchorCtr="0"/>
          <a:lstStyle>
            <a:lvl1pPr marL="0" indent="0">
              <a:buNone/>
              <a:defRPr sz="2400" b="0">
                <a:solidFill>
                  <a:srgbClr val="006F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Subtitel </a:t>
            </a:r>
            <a:r>
              <a:rPr lang="nl-NL" dirty="0" err="1"/>
              <a:t>two</a:t>
            </a:r>
            <a:endParaRPr lang="nl-NL" dirty="0"/>
          </a:p>
        </p:txBody>
      </p:sp>
      <p:sp>
        <p:nvSpPr>
          <p:cNvPr id="17" name="Tijdelijke aanduiding voor inhoud 3">
            <a:extLst>
              <a:ext uri="{FF2B5EF4-FFF2-40B4-BE49-F238E27FC236}">
                <a16:creationId xmlns:a16="http://schemas.microsoft.com/office/drawing/2014/main" id="{291FAFF9-F869-B647-B404-5A3F1041BC1B}"/>
              </a:ext>
            </a:extLst>
          </p:cNvPr>
          <p:cNvSpPr>
            <a:spLocks noGrp="1"/>
          </p:cNvSpPr>
          <p:nvPr>
            <p:ph sz="half" idx="17" hasCustomPrompt="1"/>
          </p:nvPr>
        </p:nvSpPr>
        <p:spPr>
          <a:xfrm>
            <a:off x="6204020" y="2374148"/>
            <a:ext cx="4582063" cy="2884942"/>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3183653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 tekst + image">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5ADAA085-174D-4946-BD80-6D3CEF6D7CF5}"/>
              </a:ext>
            </a:extLst>
          </p:cNvPr>
          <p:cNvSpPr>
            <a:spLocks noGrp="1"/>
          </p:cNvSpPr>
          <p:nvPr>
            <p:ph type="pic" idx="1"/>
          </p:nvPr>
        </p:nvSpPr>
        <p:spPr>
          <a:xfrm>
            <a:off x="5918885" y="0"/>
            <a:ext cx="6273114" cy="6866917"/>
          </a:xfrm>
          <a:prstGeom prst="rect">
            <a:avLst/>
          </a:prstGeom>
        </p:spPr>
        <p:txBody>
          <a:bodyPr>
            <a:normAutofit/>
          </a:bodyPr>
          <a:lstStyle>
            <a:lvl1pPr marL="0" indent="0">
              <a:buNone/>
              <a:defRPr sz="2300">
                <a:solidFill>
                  <a:srgbClr val="1E264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pic>
        <p:nvPicPr>
          <p:cNvPr id="7" name="Afbeelding 4" descr="Afbeelding met tekening, bord, teken&#10;&#10;Automatisch gegenereerde beschrijving">
            <a:extLst>
              <a:ext uri="{FF2B5EF4-FFF2-40B4-BE49-F238E27FC236}">
                <a16:creationId xmlns:a16="http://schemas.microsoft.com/office/drawing/2014/main" id="{9327EA23-0DF8-1E4C-8EB1-05F2EAACF90C}"/>
              </a:ext>
            </a:extLst>
          </p:cNvPr>
          <p:cNvPicPr>
            <a:picLocks noChangeAspect="1"/>
          </p:cNvPicPr>
          <p:nvPr userDrawn="1"/>
        </p:nvPicPr>
        <p:blipFill>
          <a:blip r:embed="rId2"/>
          <a:stretch>
            <a:fillRect/>
          </a:stretch>
        </p:blipFill>
        <p:spPr>
          <a:xfrm>
            <a:off x="252186" y="6195218"/>
            <a:ext cx="726384" cy="578645"/>
          </a:xfrm>
          <a:prstGeom prst="rect">
            <a:avLst/>
          </a:prstGeom>
        </p:spPr>
      </p:pic>
      <p:sp>
        <p:nvSpPr>
          <p:cNvPr id="9" name="Text Placeholder 16">
            <a:extLst>
              <a:ext uri="{FF2B5EF4-FFF2-40B4-BE49-F238E27FC236}">
                <a16:creationId xmlns:a16="http://schemas.microsoft.com/office/drawing/2014/main" id="{30DF4ED1-44F3-E74A-9B92-C8F80AC51FBF}"/>
              </a:ext>
            </a:extLst>
          </p:cNvPr>
          <p:cNvSpPr>
            <a:spLocks noGrp="1"/>
          </p:cNvSpPr>
          <p:nvPr>
            <p:ph type="body" sz="quarter" idx="14" hasCustomPrompt="1"/>
          </p:nvPr>
        </p:nvSpPr>
        <p:spPr>
          <a:xfrm>
            <a:off x="1012825" y="826226"/>
            <a:ext cx="4236242" cy="796628"/>
          </a:xfrm>
          <a:prstGeom prst="rect">
            <a:avLst/>
          </a:prstGeom>
        </p:spPr>
        <p:txBody>
          <a:bodyPr/>
          <a:lstStyle>
            <a:lvl1pPr marL="0" indent="0">
              <a:buNone/>
              <a:defRPr sz="3200" b="0" i="0">
                <a:solidFill>
                  <a:srgbClr val="1E264B"/>
                </a:solidFill>
                <a:latin typeface="Calibri" panose="020F0502020204030204" pitchFamily="34" charset="0"/>
                <a:cs typeface="Calibri" panose="020F0502020204030204" pitchFamily="34" charset="0"/>
              </a:defRPr>
            </a:lvl1pPr>
          </a:lstStyle>
          <a:p>
            <a:pPr lvl="0"/>
            <a:r>
              <a:rPr lang="en-BE" dirty="0"/>
              <a:t>Longer chapter titel number one</a:t>
            </a:r>
          </a:p>
        </p:txBody>
      </p:sp>
      <p:sp>
        <p:nvSpPr>
          <p:cNvPr id="10" name="Tijdelijke aanduiding voor inhoud 3">
            <a:extLst>
              <a:ext uri="{FF2B5EF4-FFF2-40B4-BE49-F238E27FC236}">
                <a16:creationId xmlns:a16="http://schemas.microsoft.com/office/drawing/2014/main" id="{96FA5FFC-BE84-3A47-B981-28D588E3D549}"/>
              </a:ext>
            </a:extLst>
          </p:cNvPr>
          <p:cNvSpPr>
            <a:spLocks noGrp="1"/>
          </p:cNvSpPr>
          <p:nvPr>
            <p:ph sz="half" idx="15" hasCustomPrompt="1"/>
          </p:nvPr>
        </p:nvSpPr>
        <p:spPr>
          <a:xfrm>
            <a:off x="978570" y="2025948"/>
            <a:ext cx="4273051" cy="3376744"/>
          </a:xfrm>
          <a:prstGeom prst="rect">
            <a:avLst/>
          </a:prstGeom>
        </p:spPr>
        <p:txBody>
          <a:bodyPr/>
          <a:lstStyle>
            <a:lvl1pPr marL="0" indent="0">
              <a:buNone/>
              <a:defRPr sz="2300">
                <a:solidFill>
                  <a:srgbClr val="1E264B"/>
                </a:solidFill>
              </a:defRPr>
            </a:lvl1pPr>
            <a:lvl2pPr>
              <a:defRPr sz="2000"/>
            </a:lvl2pPr>
            <a:lvl3pPr>
              <a:defRPr sz="2000"/>
            </a:lvl3pPr>
          </a:lstStyle>
          <a:p>
            <a:pPr lvl="0"/>
            <a:r>
              <a:rPr lang="nl-NL" dirty="0"/>
              <a:t>Klikken om de tekststijl van het model te bewerken</a:t>
            </a:r>
          </a:p>
        </p:txBody>
      </p:sp>
    </p:spTree>
    <p:extLst>
      <p:ext uri="{BB962C8B-B14F-4D97-AF65-F5344CB8AC3E}">
        <p14:creationId xmlns:p14="http://schemas.microsoft.com/office/powerpoint/2010/main" val="403586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pic>
        <p:nvPicPr>
          <p:cNvPr id="7" name="Afbeelding 4" descr="Afbeelding met tekening, bord, teken&#10;&#10;Automatisch gegenereerde beschrijving">
            <a:extLst>
              <a:ext uri="{FF2B5EF4-FFF2-40B4-BE49-F238E27FC236}">
                <a16:creationId xmlns:a16="http://schemas.microsoft.com/office/drawing/2014/main" id="{9327EA23-0DF8-1E4C-8EB1-05F2EAACF90C}"/>
              </a:ext>
            </a:extLst>
          </p:cNvPr>
          <p:cNvPicPr>
            <a:picLocks noChangeAspect="1"/>
          </p:cNvPicPr>
          <p:nvPr userDrawn="1"/>
        </p:nvPicPr>
        <p:blipFill>
          <a:blip r:embed="rId2"/>
          <a:stretch>
            <a:fillRect/>
          </a:stretch>
        </p:blipFill>
        <p:spPr>
          <a:xfrm>
            <a:off x="252186" y="6195218"/>
            <a:ext cx="726384" cy="578645"/>
          </a:xfrm>
          <a:prstGeom prst="rect">
            <a:avLst/>
          </a:prstGeom>
        </p:spPr>
      </p:pic>
    </p:spTree>
    <p:extLst>
      <p:ext uri="{BB962C8B-B14F-4D97-AF65-F5344CB8AC3E}">
        <p14:creationId xmlns:p14="http://schemas.microsoft.com/office/powerpoint/2010/main" val="3589049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6545F4-A95F-F540-B7BF-9E4BCFF2C3B1}"/>
              </a:ext>
            </a:extLst>
          </p:cNvPr>
          <p:cNvPicPr>
            <a:picLocks noChangeAspect="1"/>
          </p:cNvPicPr>
          <p:nvPr userDrawn="1"/>
        </p:nvPicPr>
        <p:blipFill>
          <a:blip r:embed="rId2"/>
          <a:stretch>
            <a:fillRect/>
          </a:stretch>
        </p:blipFill>
        <p:spPr>
          <a:xfrm>
            <a:off x="0" y="5325750"/>
            <a:ext cx="12192000" cy="1651000"/>
          </a:xfrm>
          <a:prstGeom prst="rect">
            <a:avLst/>
          </a:prstGeom>
        </p:spPr>
      </p:pic>
      <p:pic>
        <p:nvPicPr>
          <p:cNvPr id="5" name="Picture 4">
            <a:extLst>
              <a:ext uri="{FF2B5EF4-FFF2-40B4-BE49-F238E27FC236}">
                <a16:creationId xmlns:a16="http://schemas.microsoft.com/office/drawing/2014/main" id="{E433E3E2-E6E2-EE4B-89EE-6FF622388899}"/>
              </a:ext>
            </a:extLst>
          </p:cNvPr>
          <p:cNvPicPr>
            <a:picLocks noChangeAspect="1"/>
          </p:cNvPicPr>
          <p:nvPr userDrawn="1"/>
        </p:nvPicPr>
        <p:blipFill>
          <a:blip r:embed="rId2"/>
          <a:stretch>
            <a:fillRect/>
          </a:stretch>
        </p:blipFill>
        <p:spPr>
          <a:xfrm rot="10800000">
            <a:off x="0" y="-113146"/>
            <a:ext cx="12192000" cy="1651000"/>
          </a:xfrm>
          <a:prstGeom prst="rect">
            <a:avLst/>
          </a:prstGeom>
        </p:spPr>
      </p:pic>
      <p:pic>
        <p:nvPicPr>
          <p:cNvPr id="6" name="Picture 5">
            <a:extLst>
              <a:ext uri="{FF2B5EF4-FFF2-40B4-BE49-F238E27FC236}">
                <a16:creationId xmlns:a16="http://schemas.microsoft.com/office/drawing/2014/main" id="{9A79F5F2-8361-1342-B610-145DB8FD463C}"/>
              </a:ext>
            </a:extLst>
          </p:cNvPr>
          <p:cNvPicPr>
            <a:picLocks noChangeAspect="1"/>
          </p:cNvPicPr>
          <p:nvPr userDrawn="1"/>
        </p:nvPicPr>
        <p:blipFill>
          <a:blip r:embed="rId3"/>
          <a:stretch>
            <a:fillRect/>
          </a:stretch>
        </p:blipFill>
        <p:spPr>
          <a:xfrm>
            <a:off x="550863" y="269915"/>
            <a:ext cx="1396690" cy="1072820"/>
          </a:xfrm>
          <a:prstGeom prst="rect">
            <a:avLst/>
          </a:prstGeom>
        </p:spPr>
      </p:pic>
      <p:sp>
        <p:nvSpPr>
          <p:cNvPr id="7" name="Title 1">
            <a:extLst>
              <a:ext uri="{FF2B5EF4-FFF2-40B4-BE49-F238E27FC236}">
                <a16:creationId xmlns:a16="http://schemas.microsoft.com/office/drawing/2014/main" id="{B4F3DF59-E5C8-0746-A4F3-656217C2DD05}"/>
              </a:ext>
            </a:extLst>
          </p:cNvPr>
          <p:cNvSpPr>
            <a:spLocks noGrp="1"/>
          </p:cNvSpPr>
          <p:nvPr>
            <p:ph type="ctrTitle" hasCustomPrompt="1"/>
          </p:nvPr>
        </p:nvSpPr>
        <p:spPr>
          <a:xfrm>
            <a:off x="1308292" y="3126545"/>
            <a:ext cx="9575409" cy="661182"/>
          </a:xfrm>
          <a:prstGeom prst="rect">
            <a:avLst/>
          </a:prstGeom>
        </p:spPr>
        <p:txBody>
          <a:bodyPr/>
          <a:lstStyle>
            <a:lvl1pPr algn="ctr">
              <a:defRPr sz="4300" b="0">
                <a:solidFill>
                  <a:srgbClr val="1E264B"/>
                </a:solidFill>
              </a:defRPr>
            </a:lvl1pPr>
          </a:lstStyle>
          <a:p>
            <a:r>
              <a:rPr lang="en-BE" dirty="0">
                <a:solidFill>
                  <a:srgbClr val="1F264C"/>
                </a:solidFill>
                <a:latin typeface="Calibri Light" panose="020F0302020204030204" pitchFamily="34" charset="0"/>
                <a:cs typeface="Calibri Light" panose="020F0302020204030204" pitchFamily="34" charset="0"/>
              </a:rPr>
              <a:t>Chapter titel one</a:t>
            </a:r>
          </a:p>
        </p:txBody>
      </p:sp>
      <p:sp>
        <p:nvSpPr>
          <p:cNvPr id="8" name="Text Placeholder 16">
            <a:extLst>
              <a:ext uri="{FF2B5EF4-FFF2-40B4-BE49-F238E27FC236}">
                <a16:creationId xmlns:a16="http://schemas.microsoft.com/office/drawing/2014/main" id="{6E784AFA-39E0-EF46-8F6E-3657EDDD15FE}"/>
              </a:ext>
            </a:extLst>
          </p:cNvPr>
          <p:cNvSpPr>
            <a:spLocks noGrp="1"/>
          </p:cNvSpPr>
          <p:nvPr>
            <p:ph type="body" sz="quarter" idx="10" hasCustomPrompt="1"/>
          </p:nvPr>
        </p:nvSpPr>
        <p:spPr>
          <a:xfrm>
            <a:off x="2445428" y="4033833"/>
            <a:ext cx="7301136" cy="661182"/>
          </a:xfrm>
          <a:prstGeom prst="rect">
            <a:avLst/>
          </a:prstGeom>
        </p:spPr>
        <p:txBody>
          <a:bodyPr/>
          <a:lstStyle>
            <a:lvl1pPr marL="0" indent="0" algn="ctr">
              <a:buNone/>
              <a:defRPr sz="2200">
                <a:solidFill>
                  <a:srgbClr val="006FE8"/>
                </a:solidFill>
                <a:latin typeface="+mj-lt"/>
              </a:defRPr>
            </a:lvl1pPr>
          </a:lstStyle>
          <a:p>
            <a:pPr lvl="0"/>
            <a:r>
              <a:rPr lang="en-GB" dirty="0"/>
              <a:t>Lorem ipsum</a:t>
            </a:r>
            <a:endParaRPr lang="en-BE" dirty="0"/>
          </a:p>
        </p:txBody>
      </p:sp>
      <p:pic>
        <p:nvPicPr>
          <p:cNvPr id="9" name="Afbeelding 11" descr="Afbeelding met teken, tekening, klok&#10;&#10;Automatisch gegenereerde beschrijving">
            <a:extLst>
              <a:ext uri="{FF2B5EF4-FFF2-40B4-BE49-F238E27FC236}">
                <a16:creationId xmlns:a16="http://schemas.microsoft.com/office/drawing/2014/main" id="{323514AB-C9B3-1F45-ACFE-ED77827274AF}"/>
              </a:ext>
            </a:extLst>
          </p:cNvPr>
          <p:cNvPicPr>
            <a:picLocks noChangeAspect="1"/>
          </p:cNvPicPr>
          <p:nvPr userDrawn="1"/>
        </p:nvPicPr>
        <p:blipFill>
          <a:blip r:embed="rId4"/>
          <a:stretch>
            <a:fillRect/>
          </a:stretch>
        </p:blipFill>
        <p:spPr>
          <a:xfrm>
            <a:off x="334326" y="6061119"/>
            <a:ext cx="605474" cy="699558"/>
          </a:xfrm>
          <a:prstGeom prst="rect">
            <a:avLst/>
          </a:prstGeom>
        </p:spPr>
      </p:pic>
    </p:spTree>
    <p:extLst>
      <p:ext uri="{BB962C8B-B14F-4D97-AF65-F5344CB8AC3E}">
        <p14:creationId xmlns:p14="http://schemas.microsoft.com/office/powerpoint/2010/main" val="395823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met klantlogo">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D989922E-0B93-AF4D-98E3-C73959CCA8FA}"/>
              </a:ext>
            </a:extLst>
          </p:cNvPr>
          <p:cNvSpPr>
            <a:spLocks noGrp="1"/>
          </p:cNvSpPr>
          <p:nvPr>
            <p:ph type="body" sz="quarter" idx="10" hasCustomPrompt="1"/>
          </p:nvPr>
        </p:nvSpPr>
        <p:spPr>
          <a:xfrm>
            <a:off x="997127" y="3387868"/>
            <a:ext cx="9759541" cy="881780"/>
          </a:xfrm>
          <a:prstGeom prst="rect">
            <a:avLst/>
          </a:prstGeom>
        </p:spPr>
        <p:txBody>
          <a:bodyPr wrap="square">
            <a:spAutoFit/>
          </a:bodyPr>
          <a:lstStyle>
            <a:lvl1pPr marL="0" indent="0">
              <a:buNone/>
              <a:defRPr sz="5700">
                <a:solidFill>
                  <a:srgbClr val="1E264B"/>
                </a:solidFill>
              </a:defRPr>
            </a:lvl1pPr>
          </a:lstStyle>
          <a:p>
            <a:pPr lvl="0"/>
            <a:r>
              <a:rPr lang="en-GB" dirty="0"/>
              <a:t>Presentation subject</a:t>
            </a:r>
          </a:p>
        </p:txBody>
      </p:sp>
      <p:sp>
        <p:nvSpPr>
          <p:cNvPr id="6" name="Text Placeholder 3">
            <a:extLst>
              <a:ext uri="{FF2B5EF4-FFF2-40B4-BE49-F238E27FC236}">
                <a16:creationId xmlns:a16="http://schemas.microsoft.com/office/drawing/2014/main" id="{2F7D25DF-E063-2040-9632-479A9C6CBB84}"/>
              </a:ext>
            </a:extLst>
          </p:cNvPr>
          <p:cNvSpPr>
            <a:spLocks noGrp="1"/>
          </p:cNvSpPr>
          <p:nvPr>
            <p:ph type="body" sz="quarter" idx="11" hasCustomPrompt="1"/>
          </p:nvPr>
        </p:nvSpPr>
        <p:spPr>
          <a:xfrm>
            <a:off x="982792" y="2829913"/>
            <a:ext cx="1793659" cy="480131"/>
          </a:xfrm>
          <a:prstGeom prst="rect">
            <a:avLst/>
          </a:prstGeom>
        </p:spPr>
        <p:txBody>
          <a:bodyPr wrap="square">
            <a:spAutoFit/>
          </a:bodyPr>
          <a:lstStyle>
            <a:lvl1pPr marL="0" indent="0">
              <a:buNone/>
              <a:defRPr sz="2800">
                <a:solidFill>
                  <a:srgbClr val="006FE8"/>
                </a:solidFill>
              </a:defRPr>
            </a:lvl1pPr>
          </a:lstStyle>
          <a:p>
            <a:pPr lvl="0"/>
            <a:r>
              <a:rPr lang="en-GB" dirty="0" err="1"/>
              <a:t>xx.xx.xx</a:t>
            </a:r>
            <a:endParaRPr lang="en-GB" dirty="0"/>
          </a:p>
        </p:txBody>
      </p:sp>
      <p:pic>
        <p:nvPicPr>
          <p:cNvPr id="7" name="Picture 6">
            <a:extLst>
              <a:ext uri="{FF2B5EF4-FFF2-40B4-BE49-F238E27FC236}">
                <a16:creationId xmlns:a16="http://schemas.microsoft.com/office/drawing/2014/main" id="{8C19070B-BEBD-6246-A58C-DFC98DD052EC}"/>
              </a:ext>
            </a:extLst>
          </p:cNvPr>
          <p:cNvPicPr>
            <a:picLocks noChangeAspect="1"/>
          </p:cNvPicPr>
          <p:nvPr userDrawn="1"/>
        </p:nvPicPr>
        <p:blipFill>
          <a:blip r:embed="rId2"/>
          <a:stretch>
            <a:fillRect/>
          </a:stretch>
        </p:blipFill>
        <p:spPr>
          <a:xfrm>
            <a:off x="0" y="5325750"/>
            <a:ext cx="12192000" cy="1651000"/>
          </a:xfrm>
          <a:prstGeom prst="rect">
            <a:avLst/>
          </a:prstGeom>
        </p:spPr>
      </p:pic>
      <p:pic>
        <p:nvPicPr>
          <p:cNvPr id="9" name="Picture 8">
            <a:extLst>
              <a:ext uri="{FF2B5EF4-FFF2-40B4-BE49-F238E27FC236}">
                <a16:creationId xmlns:a16="http://schemas.microsoft.com/office/drawing/2014/main" id="{329E2D42-1B89-AA42-AAA0-352861B6494D}"/>
              </a:ext>
            </a:extLst>
          </p:cNvPr>
          <p:cNvPicPr>
            <a:picLocks noChangeAspect="1"/>
          </p:cNvPicPr>
          <p:nvPr userDrawn="1"/>
        </p:nvPicPr>
        <p:blipFill>
          <a:blip r:embed="rId3"/>
          <a:stretch>
            <a:fillRect/>
          </a:stretch>
        </p:blipFill>
        <p:spPr>
          <a:xfrm>
            <a:off x="9193833" y="4653280"/>
            <a:ext cx="2040416" cy="1567276"/>
          </a:xfrm>
          <a:prstGeom prst="rect">
            <a:avLst/>
          </a:prstGeom>
        </p:spPr>
      </p:pic>
      <p:sp>
        <p:nvSpPr>
          <p:cNvPr id="3" name="Tijdelijke aanduiding voor afbeelding 2">
            <a:extLst>
              <a:ext uri="{FF2B5EF4-FFF2-40B4-BE49-F238E27FC236}">
                <a16:creationId xmlns:a16="http://schemas.microsoft.com/office/drawing/2014/main" id="{921690EB-B031-457A-9FA9-7A52F2FCDDC0}"/>
              </a:ext>
            </a:extLst>
          </p:cNvPr>
          <p:cNvSpPr>
            <a:spLocks noGrp="1"/>
          </p:cNvSpPr>
          <p:nvPr>
            <p:ph type="pic" sz="quarter" idx="12"/>
          </p:nvPr>
        </p:nvSpPr>
        <p:spPr>
          <a:xfrm>
            <a:off x="982663" y="5430838"/>
            <a:ext cx="1912937" cy="1546225"/>
          </a:xfrm>
          <a:prstGeom prst="rect">
            <a:avLst/>
          </a:prstGeom>
        </p:spPr>
        <p:txBody>
          <a:bodyPr/>
          <a:lstStyle/>
          <a:p>
            <a:r>
              <a:rPr lang="en-US"/>
              <a:t>Click icon to add picture</a:t>
            </a:r>
            <a:endParaRPr lang="nl-BE"/>
          </a:p>
        </p:txBody>
      </p:sp>
    </p:spTree>
    <p:extLst>
      <p:ext uri="{BB962C8B-B14F-4D97-AF65-F5344CB8AC3E}">
        <p14:creationId xmlns:p14="http://schemas.microsoft.com/office/powerpoint/2010/main" val="2364201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4" name="Afbeelding 11" descr="Afbeelding met teken, tekening, klok&#10;&#10;Automatisch gegenereerde beschrijving">
            <a:extLst>
              <a:ext uri="{FF2B5EF4-FFF2-40B4-BE49-F238E27FC236}">
                <a16:creationId xmlns:a16="http://schemas.microsoft.com/office/drawing/2014/main" id="{B48BB300-5D1A-904C-BBD4-93337F0133B5}"/>
              </a:ext>
            </a:extLst>
          </p:cNvPr>
          <p:cNvPicPr>
            <a:picLocks noChangeAspect="1"/>
          </p:cNvPicPr>
          <p:nvPr userDrawn="1"/>
        </p:nvPicPr>
        <p:blipFill>
          <a:blip r:embed="rId2"/>
          <a:stretch>
            <a:fillRect/>
          </a:stretch>
        </p:blipFill>
        <p:spPr>
          <a:xfrm>
            <a:off x="334326" y="6061119"/>
            <a:ext cx="605474" cy="699558"/>
          </a:xfrm>
          <a:prstGeom prst="rect">
            <a:avLst/>
          </a:prstGeom>
        </p:spPr>
      </p:pic>
      <p:sp>
        <p:nvSpPr>
          <p:cNvPr id="5" name="Text Placeholder 16">
            <a:extLst>
              <a:ext uri="{FF2B5EF4-FFF2-40B4-BE49-F238E27FC236}">
                <a16:creationId xmlns:a16="http://schemas.microsoft.com/office/drawing/2014/main" id="{0B97F148-AC28-5543-ADB1-98BCF271A3FD}"/>
              </a:ext>
            </a:extLst>
          </p:cNvPr>
          <p:cNvSpPr>
            <a:spLocks noGrp="1"/>
          </p:cNvSpPr>
          <p:nvPr>
            <p:ph type="body" sz="quarter" idx="14" hasCustomPrompt="1"/>
          </p:nvPr>
        </p:nvSpPr>
        <p:spPr>
          <a:xfrm>
            <a:off x="1012825" y="826226"/>
            <a:ext cx="9773258" cy="406831"/>
          </a:xfrm>
          <a:prstGeom prst="rect">
            <a:avLst/>
          </a:prstGeom>
        </p:spPr>
        <p:txBody>
          <a:bodyPr/>
          <a:lstStyle>
            <a:lvl1pPr marL="0" indent="0">
              <a:buNone/>
              <a:defRPr sz="3200" b="0" i="0">
                <a:solidFill>
                  <a:srgbClr val="1E264B"/>
                </a:solidFill>
                <a:latin typeface="Calibri" panose="020F0502020204030204" pitchFamily="34" charset="0"/>
                <a:cs typeface="Calibri" panose="020F0502020204030204" pitchFamily="34" charset="0"/>
              </a:defRPr>
            </a:lvl1pPr>
          </a:lstStyle>
          <a:p>
            <a:pPr lvl="0"/>
            <a:r>
              <a:rPr lang="en-BE" dirty="0"/>
              <a:t>Chapter titel one</a:t>
            </a:r>
          </a:p>
        </p:txBody>
      </p:sp>
      <p:sp>
        <p:nvSpPr>
          <p:cNvPr id="6" name="Tijdelijke aanduiding voor inhoud 3">
            <a:extLst>
              <a:ext uri="{FF2B5EF4-FFF2-40B4-BE49-F238E27FC236}">
                <a16:creationId xmlns:a16="http://schemas.microsoft.com/office/drawing/2014/main" id="{C551AF8F-E563-E640-A670-9A7671D632D1}"/>
              </a:ext>
            </a:extLst>
          </p:cNvPr>
          <p:cNvSpPr>
            <a:spLocks noGrp="1"/>
          </p:cNvSpPr>
          <p:nvPr>
            <p:ph sz="half" idx="15" hasCustomPrompt="1"/>
          </p:nvPr>
        </p:nvSpPr>
        <p:spPr>
          <a:xfrm>
            <a:off x="1296662" y="1740975"/>
            <a:ext cx="9489419" cy="3518114"/>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739864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el en object met logo">
    <p:spTree>
      <p:nvGrpSpPr>
        <p:cNvPr id="1" name=""/>
        <p:cNvGrpSpPr/>
        <p:nvPr/>
      </p:nvGrpSpPr>
      <p:grpSpPr>
        <a:xfrm>
          <a:off x="0" y="0"/>
          <a:ext cx="0" cy="0"/>
          <a:chOff x="0" y="0"/>
          <a:chExt cx="0" cy="0"/>
        </a:xfrm>
      </p:grpSpPr>
      <p:pic>
        <p:nvPicPr>
          <p:cNvPr id="4" name="Afbeelding 11" descr="Afbeelding met teken, tekening, klok&#10;&#10;Automatisch gegenereerde beschrijving">
            <a:extLst>
              <a:ext uri="{FF2B5EF4-FFF2-40B4-BE49-F238E27FC236}">
                <a16:creationId xmlns:a16="http://schemas.microsoft.com/office/drawing/2014/main" id="{B48BB300-5D1A-904C-BBD4-93337F0133B5}"/>
              </a:ext>
            </a:extLst>
          </p:cNvPr>
          <p:cNvPicPr>
            <a:picLocks noChangeAspect="1"/>
          </p:cNvPicPr>
          <p:nvPr userDrawn="1"/>
        </p:nvPicPr>
        <p:blipFill>
          <a:blip r:embed="rId2"/>
          <a:stretch>
            <a:fillRect/>
          </a:stretch>
        </p:blipFill>
        <p:spPr>
          <a:xfrm>
            <a:off x="334326" y="6061119"/>
            <a:ext cx="605474" cy="699558"/>
          </a:xfrm>
          <a:prstGeom prst="rect">
            <a:avLst/>
          </a:prstGeom>
        </p:spPr>
      </p:pic>
      <p:sp>
        <p:nvSpPr>
          <p:cNvPr id="5" name="Text Placeholder 16">
            <a:extLst>
              <a:ext uri="{FF2B5EF4-FFF2-40B4-BE49-F238E27FC236}">
                <a16:creationId xmlns:a16="http://schemas.microsoft.com/office/drawing/2014/main" id="{0B97F148-AC28-5543-ADB1-98BCF271A3FD}"/>
              </a:ext>
            </a:extLst>
          </p:cNvPr>
          <p:cNvSpPr>
            <a:spLocks noGrp="1"/>
          </p:cNvSpPr>
          <p:nvPr>
            <p:ph type="body" sz="quarter" idx="14" hasCustomPrompt="1"/>
          </p:nvPr>
        </p:nvSpPr>
        <p:spPr>
          <a:xfrm>
            <a:off x="1012825" y="826226"/>
            <a:ext cx="9159875" cy="406831"/>
          </a:xfrm>
          <a:prstGeom prst="rect">
            <a:avLst/>
          </a:prstGeom>
        </p:spPr>
        <p:txBody>
          <a:bodyPr/>
          <a:lstStyle>
            <a:lvl1pPr marL="0" indent="0">
              <a:buNone/>
              <a:defRPr sz="3200" b="0" i="0">
                <a:solidFill>
                  <a:srgbClr val="1E264B"/>
                </a:solidFill>
                <a:latin typeface="Calibri" panose="020F0502020204030204" pitchFamily="34" charset="0"/>
                <a:cs typeface="Calibri" panose="020F0502020204030204" pitchFamily="34" charset="0"/>
              </a:defRPr>
            </a:lvl1pPr>
          </a:lstStyle>
          <a:p>
            <a:pPr lvl="0"/>
            <a:r>
              <a:rPr lang="en-BE" dirty="0"/>
              <a:t>Chapter titel one</a:t>
            </a:r>
          </a:p>
        </p:txBody>
      </p:sp>
      <p:sp>
        <p:nvSpPr>
          <p:cNvPr id="6" name="Tijdelijke aanduiding voor inhoud 3">
            <a:extLst>
              <a:ext uri="{FF2B5EF4-FFF2-40B4-BE49-F238E27FC236}">
                <a16:creationId xmlns:a16="http://schemas.microsoft.com/office/drawing/2014/main" id="{C551AF8F-E563-E640-A670-9A7671D632D1}"/>
              </a:ext>
            </a:extLst>
          </p:cNvPr>
          <p:cNvSpPr>
            <a:spLocks noGrp="1"/>
          </p:cNvSpPr>
          <p:nvPr>
            <p:ph sz="half" idx="15" hasCustomPrompt="1"/>
          </p:nvPr>
        </p:nvSpPr>
        <p:spPr>
          <a:xfrm>
            <a:off x="1296662" y="1740975"/>
            <a:ext cx="9489419" cy="3518114"/>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pic>
        <p:nvPicPr>
          <p:cNvPr id="7" name="Afbeelding 6" descr="Afbeelding met tekst, illustratie, vectorafbeeldingen&#10;&#10;Automatisch gegenereerde beschrijving">
            <a:extLst>
              <a:ext uri="{FF2B5EF4-FFF2-40B4-BE49-F238E27FC236}">
                <a16:creationId xmlns:a16="http://schemas.microsoft.com/office/drawing/2014/main" id="{75198C7C-CAE2-44FA-927B-B2D1AFDC13AE}"/>
              </a:ext>
            </a:extLst>
          </p:cNvPr>
          <p:cNvPicPr>
            <a:picLocks noChangeAspect="1"/>
          </p:cNvPicPr>
          <p:nvPr userDrawn="1"/>
        </p:nvPicPr>
        <p:blipFill>
          <a:blip r:embed="rId3"/>
          <a:stretch>
            <a:fillRect/>
          </a:stretch>
        </p:blipFill>
        <p:spPr>
          <a:xfrm>
            <a:off x="10544175" y="393712"/>
            <a:ext cx="1270000" cy="1013460"/>
          </a:xfrm>
          <a:prstGeom prst="rect">
            <a:avLst/>
          </a:prstGeom>
        </p:spPr>
      </p:pic>
    </p:spTree>
    <p:extLst>
      <p:ext uri="{BB962C8B-B14F-4D97-AF65-F5344CB8AC3E}">
        <p14:creationId xmlns:p14="http://schemas.microsoft.com/office/powerpoint/2010/main" val="3234339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pic>
        <p:nvPicPr>
          <p:cNvPr id="7" name="Afbeelding 11" descr="Afbeelding met teken, tekening, klok&#10;&#10;Automatisch gegenereerde beschrijving">
            <a:extLst>
              <a:ext uri="{FF2B5EF4-FFF2-40B4-BE49-F238E27FC236}">
                <a16:creationId xmlns:a16="http://schemas.microsoft.com/office/drawing/2014/main" id="{7043D8E5-3BC1-7E49-88CE-555A9CC8D2B9}"/>
              </a:ext>
            </a:extLst>
          </p:cNvPr>
          <p:cNvPicPr>
            <a:picLocks noChangeAspect="1"/>
          </p:cNvPicPr>
          <p:nvPr userDrawn="1"/>
        </p:nvPicPr>
        <p:blipFill>
          <a:blip r:embed="rId2"/>
          <a:stretch>
            <a:fillRect/>
          </a:stretch>
        </p:blipFill>
        <p:spPr>
          <a:xfrm>
            <a:off x="334326" y="6061119"/>
            <a:ext cx="605474" cy="699558"/>
          </a:xfrm>
          <a:prstGeom prst="rect">
            <a:avLst/>
          </a:prstGeom>
        </p:spPr>
      </p:pic>
      <p:sp>
        <p:nvSpPr>
          <p:cNvPr id="8" name="Tijdelijke aanduiding voor tekst 2">
            <a:extLst>
              <a:ext uri="{FF2B5EF4-FFF2-40B4-BE49-F238E27FC236}">
                <a16:creationId xmlns:a16="http://schemas.microsoft.com/office/drawing/2014/main" id="{BEF3F245-56B6-1D4F-A2CF-27A489E17BC5}"/>
              </a:ext>
            </a:extLst>
          </p:cNvPr>
          <p:cNvSpPr>
            <a:spLocks noGrp="1"/>
          </p:cNvSpPr>
          <p:nvPr>
            <p:ph type="body" idx="1" hasCustomPrompt="1"/>
          </p:nvPr>
        </p:nvSpPr>
        <p:spPr>
          <a:xfrm>
            <a:off x="1296659" y="1736644"/>
            <a:ext cx="4582063" cy="406831"/>
          </a:xfrm>
          <a:prstGeom prst="rect">
            <a:avLst/>
          </a:prstGeom>
        </p:spPr>
        <p:txBody>
          <a:bodyPr anchor="t" anchorCtr="0"/>
          <a:lstStyle>
            <a:lvl1pPr marL="0" indent="0">
              <a:buNone/>
              <a:defRPr sz="2400" b="0">
                <a:solidFill>
                  <a:srgbClr val="006F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Subtitel </a:t>
            </a:r>
            <a:r>
              <a:rPr lang="nl-NL" dirty="0" err="1"/>
              <a:t>one</a:t>
            </a:r>
            <a:endParaRPr lang="nl-NL" dirty="0"/>
          </a:p>
        </p:txBody>
      </p:sp>
      <p:sp>
        <p:nvSpPr>
          <p:cNvPr id="9" name="Text Placeholder 16">
            <a:extLst>
              <a:ext uri="{FF2B5EF4-FFF2-40B4-BE49-F238E27FC236}">
                <a16:creationId xmlns:a16="http://schemas.microsoft.com/office/drawing/2014/main" id="{6AA4A681-D12A-2F49-86F4-CB5A236959F2}"/>
              </a:ext>
            </a:extLst>
          </p:cNvPr>
          <p:cNvSpPr>
            <a:spLocks noGrp="1"/>
          </p:cNvSpPr>
          <p:nvPr>
            <p:ph type="body" sz="quarter" idx="12" hasCustomPrompt="1"/>
          </p:nvPr>
        </p:nvSpPr>
        <p:spPr>
          <a:xfrm>
            <a:off x="1012825" y="826226"/>
            <a:ext cx="9773258" cy="406831"/>
          </a:xfrm>
          <a:prstGeom prst="rect">
            <a:avLst/>
          </a:prstGeom>
        </p:spPr>
        <p:txBody>
          <a:bodyPr/>
          <a:lstStyle>
            <a:lvl1pPr marL="0" indent="0">
              <a:buNone/>
              <a:defRPr sz="3200" b="0" i="0">
                <a:solidFill>
                  <a:srgbClr val="1E264B"/>
                </a:solidFill>
                <a:latin typeface="Calibri" panose="020F0502020204030204" pitchFamily="34" charset="0"/>
                <a:cs typeface="Calibri" panose="020F0502020204030204" pitchFamily="34" charset="0"/>
              </a:defRPr>
            </a:lvl1pPr>
          </a:lstStyle>
          <a:p>
            <a:pPr lvl="0"/>
            <a:r>
              <a:rPr lang="en-BE" dirty="0"/>
              <a:t>Chapter titel one</a:t>
            </a:r>
          </a:p>
        </p:txBody>
      </p:sp>
      <p:sp>
        <p:nvSpPr>
          <p:cNvPr id="10" name="Tijdelijke aanduiding voor inhoud 3">
            <a:extLst>
              <a:ext uri="{FF2B5EF4-FFF2-40B4-BE49-F238E27FC236}">
                <a16:creationId xmlns:a16="http://schemas.microsoft.com/office/drawing/2014/main" id="{C96C7BE7-4D2F-FC4F-9C62-761BEEF2492C}"/>
              </a:ext>
            </a:extLst>
          </p:cNvPr>
          <p:cNvSpPr>
            <a:spLocks noGrp="1"/>
          </p:cNvSpPr>
          <p:nvPr>
            <p:ph sz="half" idx="15" hasCustomPrompt="1"/>
          </p:nvPr>
        </p:nvSpPr>
        <p:spPr>
          <a:xfrm>
            <a:off x="1296660" y="2374148"/>
            <a:ext cx="4582063" cy="2884942"/>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11" name="Tijdelijke aanduiding voor tekst 2">
            <a:extLst>
              <a:ext uri="{FF2B5EF4-FFF2-40B4-BE49-F238E27FC236}">
                <a16:creationId xmlns:a16="http://schemas.microsoft.com/office/drawing/2014/main" id="{6EF8BF54-FE4B-154E-AE82-21D61C475EE5}"/>
              </a:ext>
            </a:extLst>
          </p:cNvPr>
          <p:cNvSpPr>
            <a:spLocks noGrp="1"/>
          </p:cNvSpPr>
          <p:nvPr>
            <p:ph type="body" idx="16" hasCustomPrompt="1"/>
          </p:nvPr>
        </p:nvSpPr>
        <p:spPr>
          <a:xfrm>
            <a:off x="6204020" y="1736644"/>
            <a:ext cx="4582063" cy="406831"/>
          </a:xfrm>
          <a:prstGeom prst="rect">
            <a:avLst/>
          </a:prstGeom>
        </p:spPr>
        <p:txBody>
          <a:bodyPr anchor="t" anchorCtr="0"/>
          <a:lstStyle>
            <a:lvl1pPr marL="0" indent="0">
              <a:buNone/>
              <a:defRPr sz="2400" b="0">
                <a:solidFill>
                  <a:srgbClr val="006F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Subtitel </a:t>
            </a:r>
            <a:r>
              <a:rPr lang="nl-NL" dirty="0" err="1"/>
              <a:t>two</a:t>
            </a:r>
            <a:endParaRPr lang="nl-NL" dirty="0"/>
          </a:p>
        </p:txBody>
      </p:sp>
      <p:sp>
        <p:nvSpPr>
          <p:cNvPr id="12" name="Tijdelijke aanduiding voor inhoud 3">
            <a:extLst>
              <a:ext uri="{FF2B5EF4-FFF2-40B4-BE49-F238E27FC236}">
                <a16:creationId xmlns:a16="http://schemas.microsoft.com/office/drawing/2014/main" id="{30D672A5-FEF9-A34E-944B-09AF1112B441}"/>
              </a:ext>
            </a:extLst>
          </p:cNvPr>
          <p:cNvSpPr>
            <a:spLocks noGrp="1"/>
          </p:cNvSpPr>
          <p:nvPr>
            <p:ph sz="half" idx="17" hasCustomPrompt="1"/>
          </p:nvPr>
        </p:nvSpPr>
        <p:spPr>
          <a:xfrm>
            <a:off x="6204020" y="2374148"/>
            <a:ext cx="4582063" cy="2884942"/>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4075283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ekop">
    <p:spTree>
      <p:nvGrpSpPr>
        <p:cNvPr id="1" name=""/>
        <p:cNvGrpSpPr/>
        <p:nvPr/>
      </p:nvGrpSpPr>
      <p:grpSpPr>
        <a:xfrm>
          <a:off x="0" y="0"/>
          <a:ext cx="0" cy="0"/>
          <a:chOff x="0" y="0"/>
          <a:chExt cx="0" cy="0"/>
        </a:xfrm>
      </p:grpSpPr>
      <p:pic>
        <p:nvPicPr>
          <p:cNvPr id="7" name="Afbeelding 11" descr="Afbeelding met teken, tekening, klok&#10;&#10;Automatisch gegenereerde beschrijving">
            <a:extLst>
              <a:ext uri="{FF2B5EF4-FFF2-40B4-BE49-F238E27FC236}">
                <a16:creationId xmlns:a16="http://schemas.microsoft.com/office/drawing/2014/main" id="{0D53AEE8-626A-7D42-ACAA-4A0E017D754C}"/>
              </a:ext>
            </a:extLst>
          </p:cNvPr>
          <p:cNvPicPr>
            <a:picLocks noChangeAspect="1"/>
          </p:cNvPicPr>
          <p:nvPr userDrawn="1"/>
        </p:nvPicPr>
        <p:blipFill>
          <a:blip r:embed="rId2"/>
          <a:stretch>
            <a:fillRect/>
          </a:stretch>
        </p:blipFill>
        <p:spPr>
          <a:xfrm>
            <a:off x="334326" y="6061119"/>
            <a:ext cx="605474" cy="699558"/>
          </a:xfrm>
          <a:prstGeom prst="rect">
            <a:avLst/>
          </a:prstGeom>
        </p:spPr>
      </p:pic>
    </p:spTree>
    <p:extLst>
      <p:ext uri="{BB962C8B-B14F-4D97-AF65-F5344CB8AC3E}">
        <p14:creationId xmlns:p14="http://schemas.microsoft.com/office/powerpoint/2010/main" val="2763284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294F23-3F7C-5946-9425-38FA97081D0B}"/>
              </a:ext>
            </a:extLst>
          </p:cNvPr>
          <p:cNvPicPr>
            <a:picLocks noChangeAspect="1"/>
          </p:cNvPicPr>
          <p:nvPr userDrawn="1"/>
        </p:nvPicPr>
        <p:blipFill>
          <a:blip r:embed="rId2"/>
          <a:stretch>
            <a:fillRect/>
          </a:stretch>
        </p:blipFill>
        <p:spPr>
          <a:xfrm>
            <a:off x="0" y="5325750"/>
            <a:ext cx="12192000" cy="1651000"/>
          </a:xfrm>
          <a:prstGeom prst="rect">
            <a:avLst/>
          </a:prstGeom>
        </p:spPr>
      </p:pic>
      <p:pic>
        <p:nvPicPr>
          <p:cNvPr id="5" name="Picture 4">
            <a:extLst>
              <a:ext uri="{FF2B5EF4-FFF2-40B4-BE49-F238E27FC236}">
                <a16:creationId xmlns:a16="http://schemas.microsoft.com/office/drawing/2014/main" id="{CE046059-93C4-8948-A96E-4448FBDDEC64}"/>
              </a:ext>
            </a:extLst>
          </p:cNvPr>
          <p:cNvPicPr>
            <a:picLocks noChangeAspect="1"/>
          </p:cNvPicPr>
          <p:nvPr userDrawn="1"/>
        </p:nvPicPr>
        <p:blipFill>
          <a:blip r:embed="rId2"/>
          <a:stretch>
            <a:fillRect/>
          </a:stretch>
        </p:blipFill>
        <p:spPr>
          <a:xfrm rot="10800000">
            <a:off x="0" y="-113146"/>
            <a:ext cx="12192000" cy="1651000"/>
          </a:xfrm>
          <a:prstGeom prst="rect">
            <a:avLst/>
          </a:prstGeom>
        </p:spPr>
      </p:pic>
      <p:pic>
        <p:nvPicPr>
          <p:cNvPr id="6" name="Picture 5">
            <a:extLst>
              <a:ext uri="{FF2B5EF4-FFF2-40B4-BE49-F238E27FC236}">
                <a16:creationId xmlns:a16="http://schemas.microsoft.com/office/drawing/2014/main" id="{D5FE6EA5-13FD-2548-82EB-AB475DC15791}"/>
              </a:ext>
            </a:extLst>
          </p:cNvPr>
          <p:cNvPicPr>
            <a:picLocks noChangeAspect="1"/>
          </p:cNvPicPr>
          <p:nvPr userDrawn="1"/>
        </p:nvPicPr>
        <p:blipFill>
          <a:blip r:embed="rId3"/>
          <a:stretch>
            <a:fillRect/>
          </a:stretch>
        </p:blipFill>
        <p:spPr>
          <a:xfrm>
            <a:off x="550863" y="269915"/>
            <a:ext cx="1396690" cy="1072820"/>
          </a:xfrm>
          <a:prstGeom prst="rect">
            <a:avLst/>
          </a:prstGeom>
        </p:spPr>
      </p:pic>
      <p:sp>
        <p:nvSpPr>
          <p:cNvPr id="7" name="Title 1">
            <a:extLst>
              <a:ext uri="{FF2B5EF4-FFF2-40B4-BE49-F238E27FC236}">
                <a16:creationId xmlns:a16="http://schemas.microsoft.com/office/drawing/2014/main" id="{18BB61A2-01A2-B04B-B980-90731BA1C35C}"/>
              </a:ext>
            </a:extLst>
          </p:cNvPr>
          <p:cNvSpPr>
            <a:spLocks noGrp="1"/>
          </p:cNvSpPr>
          <p:nvPr>
            <p:ph type="ctrTitle" hasCustomPrompt="1"/>
          </p:nvPr>
        </p:nvSpPr>
        <p:spPr>
          <a:xfrm>
            <a:off x="1308292" y="3126545"/>
            <a:ext cx="9575409" cy="661182"/>
          </a:xfrm>
          <a:prstGeom prst="rect">
            <a:avLst/>
          </a:prstGeom>
        </p:spPr>
        <p:txBody>
          <a:bodyPr/>
          <a:lstStyle>
            <a:lvl1pPr algn="ctr">
              <a:defRPr sz="4300" b="0">
                <a:solidFill>
                  <a:srgbClr val="1E264B"/>
                </a:solidFill>
              </a:defRPr>
            </a:lvl1pPr>
          </a:lstStyle>
          <a:p>
            <a:r>
              <a:rPr lang="en-BE" dirty="0">
                <a:solidFill>
                  <a:srgbClr val="1F264C"/>
                </a:solidFill>
                <a:latin typeface="Calibri Light" panose="020F0302020204030204" pitchFamily="34" charset="0"/>
                <a:cs typeface="Calibri Light" panose="020F0302020204030204" pitchFamily="34" charset="0"/>
              </a:rPr>
              <a:t>Chapter titel one</a:t>
            </a:r>
          </a:p>
        </p:txBody>
      </p:sp>
      <p:sp>
        <p:nvSpPr>
          <p:cNvPr id="8" name="Text Placeholder 16">
            <a:extLst>
              <a:ext uri="{FF2B5EF4-FFF2-40B4-BE49-F238E27FC236}">
                <a16:creationId xmlns:a16="http://schemas.microsoft.com/office/drawing/2014/main" id="{AA40175A-75F7-FC4D-A6E8-DFC588D6D99F}"/>
              </a:ext>
            </a:extLst>
          </p:cNvPr>
          <p:cNvSpPr>
            <a:spLocks noGrp="1"/>
          </p:cNvSpPr>
          <p:nvPr>
            <p:ph type="body" sz="quarter" idx="10" hasCustomPrompt="1"/>
          </p:nvPr>
        </p:nvSpPr>
        <p:spPr>
          <a:xfrm>
            <a:off x="2445428" y="4033833"/>
            <a:ext cx="7301136" cy="661182"/>
          </a:xfrm>
          <a:prstGeom prst="rect">
            <a:avLst/>
          </a:prstGeom>
        </p:spPr>
        <p:txBody>
          <a:bodyPr/>
          <a:lstStyle>
            <a:lvl1pPr marL="0" indent="0" algn="ctr">
              <a:buNone/>
              <a:defRPr sz="2200">
                <a:solidFill>
                  <a:srgbClr val="006FE8"/>
                </a:solidFill>
                <a:latin typeface="+mj-lt"/>
              </a:defRPr>
            </a:lvl1pPr>
          </a:lstStyle>
          <a:p>
            <a:pPr lvl="0"/>
            <a:r>
              <a:rPr lang="en-GB" dirty="0"/>
              <a:t>Lorem ipsum</a:t>
            </a:r>
            <a:endParaRPr lang="en-BE" dirty="0"/>
          </a:p>
        </p:txBody>
      </p:sp>
      <p:pic>
        <p:nvPicPr>
          <p:cNvPr id="9" name="Afbeelding 3" descr="Afbeelding met tekening, teken&#10;&#10;Beschrijving is gegenereerd met zeer hoge betrouwbaarheid">
            <a:extLst>
              <a:ext uri="{FF2B5EF4-FFF2-40B4-BE49-F238E27FC236}">
                <a16:creationId xmlns:a16="http://schemas.microsoft.com/office/drawing/2014/main" id="{4F858CE3-E78C-394D-9E8A-F7AB3CE25DA4}"/>
              </a:ext>
            </a:extLst>
          </p:cNvPr>
          <p:cNvPicPr>
            <a:picLocks noChangeAspect="1"/>
          </p:cNvPicPr>
          <p:nvPr userDrawn="1"/>
        </p:nvPicPr>
        <p:blipFill>
          <a:blip r:embed="rId4"/>
          <a:stretch>
            <a:fillRect/>
          </a:stretch>
        </p:blipFill>
        <p:spPr>
          <a:xfrm>
            <a:off x="283526" y="6049838"/>
            <a:ext cx="742847" cy="664996"/>
          </a:xfrm>
          <a:prstGeom prst="rect">
            <a:avLst/>
          </a:prstGeom>
        </p:spPr>
      </p:pic>
    </p:spTree>
    <p:extLst>
      <p:ext uri="{BB962C8B-B14F-4D97-AF65-F5344CB8AC3E}">
        <p14:creationId xmlns:p14="http://schemas.microsoft.com/office/powerpoint/2010/main" val="3463885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4" name="Afbeelding 3" descr="Afbeelding met tekening, teken&#10;&#10;Beschrijving is gegenereerd met zeer hoge betrouwbaarheid">
            <a:extLst>
              <a:ext uri="{FF2B5EF4-FFF2-40B4-BE49-F238E27FC236}">
                <a16:creationId xmlns:a16="http://schemas.microsoft.com/office/drawing/2014/main" id="{D8809371-9566-7845-A601-BC244D8EFDA1}"/>
              </a:ext>
            </a:extLst>
          </p:cNvPr>
          <p:cNvPicPr>
            <a:picLocks noChangeAspect="1"/>
          </p:cNvPicPr>
          <p:nvPr userDrawn="1"/>
        </p:nvPicPr>
        <p:blipFill>
          <a:blip r:embed="rId2"/>
          <a:stretch>
            <a:fillRect/>
          </a:stretch>
        </p:blipFill>
        <p:spPr>
          <a:xfrm>
            <a:off x="283526" y="6049838"/>
            <a:ext cx="742847" cy="664996"/>
          </a:xfrm>
          <a:prstGeom prst="rect">
            <a:avLst/>
          </a:prstGeom>
        </p:spPr>
      </p:pic>
      <p:sp>
        <p:nvSpPr>
          <p:cNvPr id="5" name="Text Placeholder 16">
            <a:extLst>
              <a:ext uri="{FF2B5EF4-FFF2-40B4-BE49-F238E27FC236}">
                <a16:creationId xmlns:a16="http://schemas.microsoft.com/office/drawing/2014/main" id="{5B5F5056-86BB-D745-B136-AFA3A784BDDD}"/>
              </a:ext>
            </a:extLst>
          </p:cNvPr>
          <p:cNvSpPr>
            <a:spLocks noGrp="1"/>
          </p:cNvSpPr>
          <p:nvPr>
            <p:ph type="body" sz="quarter" idx="14" hasCustomPrompt="1"/>
          </p:nvPr>
        </p:nvSpPr>
        <p:spPr>
          <a:xfrm>
            <a:off x="1012825" y="826226"/>
            <a:ext cx="9773258" cy="406831"/>
          </a:xfrm>
          <a:prstGeom prst="rect">
            <a:avLst/>
          </a:prstGeom>
        </p:spPr>
        <p:txBody>
          <a:bodyPr/>
          <a:lstStyle>
            <a:lvl1pPr marL="0" indent="0">
              <a:buNone/>
              <a:defRPr sz="3200" b="0" i="0">
                <a:solidFill>
                  <a:srgbClr val="1E264B"/>
                </a:solidFill>
                <a:latin typeface="Calibri" panose="020F0502020204030204" pitchFamily="34" charset="0"/>
                <a:cs typeface="Calibri" panose="020F0502020204030204" pitchFamily="34" charset="0"/>
              </a:defRPr>
            </a:lvl1pPr>
          </a:lstStyle>
          <a:p>
            <a:pPr lvl="0"/>
            <a:r>
              <a:rPr lang="en-BE" dirty="0"/>
              <a:t>Chapter titel one</a:t>
            </a:r>
          </a:p>
        </p:txBody>
      </p:sp>
      <p:sp>
        <p:nvSpPr>
          <p:cNvPr id="6" name="Tijdelijke aanduiding voor inhoud 3">
            <a:extLst>
              <a:ext uri="{FF2B5EF4-FFF2-40B4-BE49-F238E27FC236}">
                <a16:creationId xmlns:a16="http://schemas.microsoft.com/office/drawing/2014/main" id="{78A1F27C-0CCB-9F4E-88C6-96C8EEB1C9AB}"/>
              </a:ext>
            </a:extLst>
          </p:cNvPr>
          <p:cNvSpPr>
            <a:spLocks noGrp="1"/>
          </p:cNvSpPr>
          <p:nvPr>
            <p:ph sz="half" idx="15" hasCustomPrompt="1"/>
          </p:nvPr>
        </p:nvSpPr>
        <p:spPr>
          <a:xfrm>
            <a:off x="1296662" y="1740975"/>
            <a:ext cx="9489419" cy="3518114"/>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4258131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 en object met logo">
    <p:spTree>
      <p:nvGrpSpPr>
        <p:cNvPr id="1" name=""/>
        <p:cNvGrpSpPr/>
        <p:nvPr/>
      </p:nvGrpSpPr>
      <p:grpSpPr>
        <a:xfrm>
          <a:off x="0" y="0"/>
          <a:ext cx="0" cy="0"/>
          <a:chOff x="0" y="0"/>
          <a:chExt cx="0" cy="0"/>
        </a:xfrm>
      </p:grpSpPr>
      <p:pic>
        <p:nvPicPr>
          <p:cNvPr id="4" name="Afbeelding 3" descr="Afbeelding met tekening, teken&#10;&#10;Beschrijving is gegenereerd met zeer hoge betrouwbaarheid">
            <a:extLst>
              <a:ext uri="{FF2B5EF4-FFF2-40B4-BE49-F238E27FC236}">
                <a16:creationId xmlns:a16="http://schemas.microsoft.com/office/drawing/2014/main" id="{D8809371-9566-7845-A601-BC244D8EFDA1}"/>
              </a:ext>
            </a:extLst>
          </p:cNvPr>
          <p:cNvPicPr>
            <a:picLocks noChangeAspect="1"/>
          </p:cNvPicPr>
          <p:nvPr userDrawn="1"/>
        </p:nvPicPr>
        <p:blipFill>
          <a:blip r:embed="rId2"/>
          <a:stretch>
            <a:fillRect/>
          </a:stretch>
        </p:blipFill>
        <p:spPr>
          <a:xfrm>
            <a:off x="283526" y="6049838"/>
            <a:ext cx="742847" cy="664996"/>
          </a:xfrm>
          <a:prstGeom prst="rect">
            <a:avLst/>
          </a:prstGeom>
        </p:spPr>
      </p:pic>
      <p:sp>
        <p:nvSpPr>
          <p:cNvPr id="5" name="Text Placeholder 16">
            <a:extLst>
              <a:ext uri="{FF2B5EF4-FFF2-40B4-BE49-F238E27FC236}">
                <a16:creationId xmlns:a16="http://schemas.microsoft.com/office/drawing/2014/main" id="{5B5F5056-86BB-D745-B136-AFA3A784BDDD}"/>
              </a:ext>
            </a:extLst>
          </p:cNvPr>
          <p:cNvSpPr>
            <a:spLocks noGrp="1"/>
          </p:cNvSpPr>
          <p:nvPr>
            <p:ph type="body" sz="quarter" idx="14" hasCustomPrompt="1"/>
          </p:nvPr>
        </p:nvSpPr>
        <p:spPr>
          <a:xfrm>
            <a:off x="1012825" y="826226"/>
            <a:ext cx="9143898" cy="406831"/>
          </a:xfrm>
          <a:prstGeom prst="rect">
            <a:avLst/>
          </a:prstGeom>
        </p:spPr>
        <p:txBody>
          <a:bodyPr/>
          <a:lstStyle>
            <a:lvl1pPr marL="0" indent="0">
              <a:buNone/>
              <a:defRPr sz="3200" b="0" i="0">
                <a:solidFill>
                  <a:srgbClr val="1E264B"/>
                </a:solidFill>
                <a:latin typeface="Calibri" panose="020F0502020204030204" pitchFamily="34" charset="0"/>
                <a:cs typeface="Calibri" panose="020F0502020204030204" pitchFamily="34" charset="0"/>
              </a:defRPr>
            </a:lvl1pPr>
          </a:lstStyle>
          <a:p>
            <a:pPr lvl="0"/>
            <a:r>
              <a:rPr lang="en-BE" dirty="0"/>
              <a:t>Chapter titel one</a:t>
            </a:r>
          </a:p>
        </p:txBody>
      </p:sp>
      <p:sp>
        <p:nvSpPr>
          <p:cNvPr id="6" name="Tijdelijke aanduiding voor inhoud 3">
            <a:extLst>
              <a:ext uri="{FF2B5EF4-FFF2-40B4-BE49-F238E27FC236}">
                <a16:creationId xmlns:a16="http://schemas.microsoft.com/office/drawing/2014/main" id="{78A1F27C-0CCB-9F4E-88C6-96C8EEB1C9AB}"/>
              </a:ext>
            </a:extLst>
          </p:cNvPr>
          <p:cNvSpPr>
            <a:spLocks noGrp="1"/>
          </p:cNvSpPr>
          <p:nvPr>
            <p:ph sz="half" idx="15" hasCustomPrompt="1"/>
          </p:nvPr>
        </p:nvSpPr>
        <p:spPr>
          <a:xfrm>
            <a:off x="1296662" y="1740975"/>
            <a:ext cx="9489419" cy="3518114"/>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pic>
        <p:nvPicPr>
          <p:cNvPr id="7" name="Afbeelding 6" descr="Afbeelding met tekst, illustratie, vectorafbeeldingen&#10;&#10;Automatisch gegenereerde beschrijving">
            <a:extLst>
              <a:ext uri="{FF2B5EF4-FFF2-40B4-BE49-F238E27FC236}">
                <a16:creationId xmlns:a16="http://schemas.microsoft.com/office/drawing/2014/main" id="{6D2C3ACE-713C-4D6F-BD3D-CA4D780A3391}"/>
              </a:ext>
            </a:extLst>
          </p:cNvPr>
          <p:cNvPicPr>
            <a:picLocks noChangeAspect="1"/>
          </p:cNvPicPr>
          <p:nvPr userDrawn="1"/>
        </p:nvPicPr>
        <p:blipFill>
          <a:blip r:embed="rId3"/>
          <a:stretch>
            <a:fillRect/>
          </a:stretch>
        </p:blipFill>
        <p:spPr>
          <a:xfrm>
            <a:off x="10544175" y="393712"/>
            <a:ext cx="1270000" cy="1013460"/>
          </a:xfrm>
          <a:prstGeom prst="rect">
            <a:avLst/>
          </a:prstGeom>
        </p:spPr>
      </p:pic>
    </p:spTree>
    <p:extLst>
      <p:ext uri="{BB962C8B-B14F-4D97-AF65-F5344CB8AC3E}">
        <p14:creationId xmlns:p14="http://schemas.microsoft.com/office/powerpoint/2010/main" val="4043574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pic>
        <p:nvPicPr>
          <p:cNvPr id="7" name="Afbeelding 3" descr="Afbeelding met tekening, teken&#10;&#10;Beschrijving is gegenereerd met zeer hoge betrouwbaarheid">
            <a:extLst>
              <a:ext uri="{FF2B5EF4-FFF2-40B4-BE49-F238E27FC236}">
                <a16:creationId xmlns:a16="http://schemas.microsoft.com/office/drawing/2014/main" id="{FF63878E-09F2-D54F-9939-921C5A2BBAA8}"/>
              </a:ext>
            </a:extLst>
          </p:cNvPr>
          <p:cNvPicPr>
            <a:picLocks noChangeAspect="1"/>
          </p:cNvPicPr>
          <p:nvPr userDrawn="1"/>
        </p:nvPicPr>
        <p:blipFill>
          <a:blip r:embed="rId2"/>
          <a:stretch>
            <a:fillRect/>
          </a:stretch>
        </p:blipFill>
        <p:spPr>
          <a:xfrm>
            <a:off x="283526" y="6049838"/>
            <a:ext cx="742847" cy="664996"/>
          </a:xfrm>
          <a:prstGeom prst="rect">
            <a:avLst/>
          </a:prstGeom>
        </p:spPr>
      </p:pic>
      <p:sp>
        <p:nvSpPr>
          <p:cNvPr id="8" name="Tijdelijke aanduiding voor tekst 2">
            <a:extLst>
              <a:ext uri="{FF2B5EF4-FFF2-40B4-BE49-F238E27FC236}">
                <a16:creationId xmlns:a16="http://schemas.microsoft.com/office/drawing/2014/main" id="{B6B18B81-3410-D745-BF86-DAB41F19BF48}"/>
              </a:ext>
            </a:extLst>
          </p:cNvPr>
          <p:cNvSpPr>
            <a:spLocks noGrp="1"/>
          </p:cNvSpPr>
          <p:nvPr>
            <p:ph type="body" idx="1" hasCustomPrompt="1"/>
          </p:nvPr>
        </p:nvSpPr>
        <p:spPr>
          <a:xfrm>
            <a:off x="1296659" y="1736644"/>
            <a:ext cx="4582063" cy="406831"/>
          </a:xfrm>
          <a:prstGeom prst="rect">
            <a:avLst/>
          </a:prstGeom>
        </p:spPr>
        <p:txBody>
          <a:bodyPr anchor="t" anchorCtr="0"/>
          <a:lstStyle>
            <a:lvl1pPr marL="0" indent="0">
              <a:buNone/>
              <a:defRPr sz="2400" b="0">
                <a:solidFill>
                  <a:srgbClr val="006F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Subtitel </a:t>
            </a:r>
            <a:r>
              <a:rPr lang="nl-NL" dirty="0" err="1"/>
              <a:t>one</a:t>
            </a:r>
            <a:endParaRPr lang="nl-NL" dirty="0"/>
          </a:p>
        </p:txBody>
      </p:sp>
      <p:sp>
        <p:nvSpPr>
          <p:cNvPr id="9" name="Text Placeholder 16">
            <a:extLst>
              <a:ext uri="{FF2B5EF4-FFF2-40B4-BE49-F238E27FC236}">
                <a16:creationId xmlns:a16="http://schemas.microsoft.com/office/drawing/2014/main" id="{303F3C22-93C3-4448-B4BA-D80B3372F26D}"/>
              </a:ext>
            </a:extLst>
          </p:cNvPr>
          <p:cNvSpPr>
            <a:spLocks noGrp="1"/>
          </p:cNvSpPr>
          <p:nvPr>
            <p:ph type="body" sz="quarter" idx="12" hasCustomPrompt="1"/>
          </p:nvPr>
        </p:nvSpPr>
        <p:spPr>
          <a:xfrm>
            <a:off x="1012825" y="826226"/>
            <a:ext cx="9773258" cy="406831"/>
          </a:xfrm>
          <a:prstGeom prst="rect">
            <a:avLst/>
          </a:prstGeom>
        </p:spPr>
        <p:txBody>
          <a:bodyPr/>
          <a:lstStyle>
            <a:lvl1pPr marL="0" indent="0">
              <a:buNone/>
              <a:defRPr sz="3200" b="0" i="0">
                <a:solidFill>
                  <a:srgbClr val="1E264B"/>
                </a:solidFill>
                <a:latin typeface="Calibri" panose="020F0502020204030204" pitchFamily="34" charset="0"/>
                <a:cs typeface="Calibri" panose="020F0502020204030204" pitchFamily="34" charset="0"/>
              </a:defRPr>
            </a:lvl1pPr>
          </a:lstStyle>
          <a:p>
            <a:pPr lvl="0"/>
            <a:r>
              <a:rPr lang="en-BE" dirty="0"/>
              <a:t>Chapter titel one</a:t>
            </a:r>
          </a:p>
        </p:txBody>
      </p:sp>
      <p:sp>
        <p:nvSpPr>
          <p:cNvPr id="10" name="Tijdelijke aanduiding voor inhoud 3">
            <a:extLst>
              <a:ext uri="{FF2B5EF4-FFF2-40B4-BE49-F238E27FC236}">
                <a16:creationId xmlns:a16="http://schemas.microsoft.com/office/drawing/2014/main" id="{8231B54A-96EE-CF4C-B4BD-863CAE2B28B9}"/>
              </a:ext>
            </a:extLst>
          </p:cNvPr>
          <p:cNvSpPr>
            <a:spLocks noGrp="1"/>
          </p:cNvSpPr>
          <p:nvPr>
            <p:ph sz="half" idx="15" hasCustomPrompt="1"/>
          </p:nvPr>
        </p:nvSpPr>
        <p:spPr>
          <a:xfrm>
            <a:off x="1296660" y="2374148"/>
            <a:ext cx="4582063" cy="2884942"/>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11" name="Tijdelijke aanduiding voor tekst 2">
            <a:extLst>
              <a:ext uri="{FF2B5EF4-FFF2-40B4-BE49-F238E27FC236}">
                <a16:creationId xmlns:a16="http://schemas.microsoft.com/office/drawing/2014/main" id="{328BC6AD-AD18-0A4D-A525-E130FBDC21DD}"/>
              </a:ext>
            </a:extLst>
          </p:cNvPr>
          <p:cNvSpPr>
            <a:spLocks noGrp="1"/>
          </p:cNvSpPr>
          <p:nvPr>
            <p:ph type="body" idx="16" hasCustomPrompt="1"/>
          </p:nvPr>
        </p:nvSpPr>
        <p:spPr>
          <a:xfrm>
            <a:off x="6204020" y="1736644"/>
            <a:ext cx="4582063" cy="406831"/>
          </a:xfrm>
          <a:prstGeom prst="rect">
            <a:avLst/>
          </a:prstGeom>
        </p:spPr>
        <p:txBody>
          <a:bodyPr anchor="t" anchorCtr="0"/>
          <a:lstStyle>
            <a:lvl1pPr marL="0" indent="0">
              <a:buNone/>
              <a:defRPr sz="2400" b="0">
                <a:solidFill>
                  <a:srgbClr val="006F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Subtitel </a:t>
            </a:r>
            <a:r>
              <a:rPr lang="nl-NL" dirty="0" err="1"/>
              <a:t>two</a:t>
            </a:r>
            <a:endParaRPr lang="nl-NL" dirty="0"/>
          </a:p>
        </p:txBody>
      </p:sp>
      <p:sp>
        <p:nvSpPr>
          <p:cNvPr id="12" name="Tijdelijke aanduiding voor inhoud 3">
            <a:extLst>
              <a:ext uri="{FF2B5EF4-FFF2-40B4-BE49-F238E27FC236}">
                <a16:creationId xmlns:a16="http://schemas.microsoft.com/office/drawing/2014/main" id="{C0CD2A13-7D21-4142-A04B-838CDEFC3DE7}"/>
              </a:ext>
            </a:extLst>
          </p:cNvPr>
          <p:cNvSpPr>
            <a:spLocks noGrp="1"/>
          </p:cNvSpPr>
          <p:nvPr>
            <p:ph sz="half" idx="17" hasCustomPrompt="1"/>
          </p:nvPr>
        </p:nvSpPr>
        <p:spPr>
          <a:xfrm>
            <a:off x="6204020" y="2374148"/>
            <a:ext cx="4582063" cy="2884942"/>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438034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54A774D-ED1D-6744-BDDF-8B9479E6624B}"/>
              </a:ext>
            </a:extLst>
          </p:cNvPr>
          <p:cNvPicPr>
            <a:picLocks noChangeAspect="1"/>
          </p:cNvPicPr>
          <p:nvPr userDrawn="1"/>
        </p:nvPicPr>
        <p:blipFill>
          <a:blip r:embed="rId2"/>
          <a:stretch>
            <a:fillRect/>
          </a:stretch>
        </p:blipFill>
        <p:spPr>
          <a:xfrm>
            <a:off x="0" y="5325750"/>
            <a:ext cx="12192000" cy="1651000"/>
          </a:xfrm>
          <a:prstGeom prst="rect">
            <a:avLst/>
          </a:prstGeom>
        </p:spPr>
      </p:pic>
      <p:pic>
        <p:nvPicPr>
          <p:cNvPr id="5" name="Picture 4">
            <a:extLst>
              <a:ext uri="{FF2B5EF4-FFF2-40B4-BE49-F238E27FC236}">
                <a16:creationId xmlns:a16="http://schemas.microsoft.com/office/drawing/2014/main" id="{A1AD4B3C-1A5A-E044-9BDF-114D17D6ADDD}"/>
              </a:ext>
            </a:extLst>
          </p:cNvPr>
          <p:cNvPicPr>
            <a:picLocks noChangeAspect="1"/>
          </p:cNvPicPr>
          <p:nvPr userDrawn="1"/>
        </p:nvPicPr>
        <p:blipFill>
          <a:blip r:embed="rId2"/>
          <a:stretch>
            <a:fillRect/>
          </a:stretch>
        </p:blipFill>
        <p:spPr>
          <a:xfrm rot="10800000">
            <a:off x="0" y="-113146"/>
            <a:ext cx="12192000" cy="1651000"/>
          </a:xfrm>
          <a:prstGeom prst="rect">
            <a:avLst/>
          </a:prstGeom>
        </p:spPr>
      </p:pic>
      <p:pic>
        <p:nvPicPr>
          <p:cNvPr id="6" name="Picture 5">
            <a:extLst>
              <a:ext uri="{FF2B5EF4-FFF2-40B4-BE49-F238E27FC236}">
                <a16:creationId xmlns:a16="http://schemas.microsoft.com/office/drawing/2014/main" id="{E602E338-D841-A54B-95CD-973133F2E371}"/>
              </a:ext>
            </a:extLst>
          </p:cNvPr>
          <p:cNvPicPr>
            <a:picLocks noChangeAspect="1"/>
          </p:cNvPicPr>
          <p:nvPr userDrawn="1"/>
        </p:nvPicPr>
        <p:blipFill>
          <a:blip r:embed="rId3"/>
          <a:stretch>
            <a:fillRect/>
          </a:stretch>
        </p:blipFill>
        <p:spPr>
          <a:xfrm>
            <a:off x="550863" y="269915"/>
            <a:ext cx="1396690" cy="1072820"/>
          </a:xfrm>
          <a:prstGeom prst="rect">
            <a:avLst/>
          </a:prstGeom>
        </p:spPr>
      </p:pic>
      <p:sp>
        <p:nvSpPr>
          <p:cNvPr id="7" name="Title 1">
            <a:extLst>
              <a:ext uri="{FF2B5EF4-FFF2-40B4-BE49-F238E27FC236}">
                <a16:creationId xmlns:a16="http://schemas.microsoft.com/office/drawing/2014/main" id="{6CC92BD2-00BD-B942-9EDA-127C9AE6938B}"/>
              </a:ext>
            </a:extLst>
          </p:cNvPr>
          <p:cNvSpPr>
            <a:spLocks noGrp="1"/>
          </p:cNvSpPr>
          <p:nvPr>
            <p:ph type="ctrTitle" hasCustomPrompt="1"/>
          </p:nvPr>
        </p:nvSpPr>
        <p:spPr>
          <a:xfrm>
            <a:off x="1308292" y="3126545"/>
            <a:ext cx="9575409" cy="661182"/>
          </a:xfrm>
          <a:prstGeom prst="rect">
            <a:avLst/>
          </a:prstGeom>
        </p:spPr>
        <p:txBody>
          <a:bodyPr/>
          <a:lstStyle>
            <a:lvl1pPr algn="ctr">
              <a:defRPr sz="4300" b="0">
                <a:solidFill>
                  <a:srgbClr val="1E264B"/>
                </a:solidFill>
              </a:defRPr>
            </a:lvl1pPr>
          </a:lstStyle>
          <a:p>
            <a:r>
              <a:rPr lang="en-BE" dirty="0">
                <a:solidFill>
                  <a:srgbClr val="1F264C"/>
                </a:solidFill>
                <a:latin typeface="Calibri Light" panose="020F0302020204030204" pitchFamily="34" charset="0"/>
                <a:cs typeface="Calibri Light" panose="020F0302020204030204" pitchFamily="34" charset="0"/>
              </a:rPr>
              <a:t>Chapter titel one</a:t>
            </a:r>
          </a:p>
        </p:txBody>
      </p:sp>
      <p:sp>
        <p:nvSpPr>
          <p:cNvPr id="8" name="Text Placeholder 16">
            <a:extLst>
              <a:ext uri="{FF2B5EF4-FFF2-40B4-BE49-F238E27FC236}">
                <a16:creationId xmlns:a16="http://schemas.microsoft.com/office/drawing/2014/main" id="{67E3E9C9-6821-F04E-8723-6D72CD65008D}"/>
              </a:ext>
            </a:extLst>
          </p:cNvPr>
          <p:cNvSpPr>
            <a:spLocks noGrp="1"/>
          </p:cNvSpPr>
          <p:nvPr>
            <p:ph type="body" sz="quarter" idx="10" hasCustomPrompt="1"/>
          </p:nvPr>
        </p:nvSpPr>
        <p:spPr>
          <a:xfrm>
            <a:off x="2445428" y="4033833"/>
            <a:ext cx="7301136" cy="661182"/>
          </a:xfrm>
          <a:prstGeom prst="rect">
            <a:avLst/>
          </a:prstGeom>
        </p:spPr>
        <p:txBody>
          <a:bodyPr/>
          <a:lstStyle>
            <a:lvl1pPr marL="0" indent="0" algn="ctr">
              <a:buNone/>
              <a:defRPr sz="2200">
                <a:solidFill>
                  <a:srgbClr val="006FE8"/>
                </a:solidFill>
                <a:latin typeface="+mj-lt"/>
              </a:defRPr>
            </a:lvl1pPr>
          </a:lstStyle>
          <a:p>
            <a:pPr lvl="0"/>
            <a:r>
              <a:rPr lang="en-GB" dirty="0"/>
              <a:t>Lorem ipsum</a:t>
            </a:r>
            <a:endParaRPr lang="en-BE" dirty="0"/>
          </a:p>
        </p:txBody>
      </p:sp>
      <p:pic>
        <p:nvPicPr>
          <p:cNvPr id="15" name="Afbeelding 3" descr="Afbeelding met voedsel, teken, kamer&#10;&#10;Beschrijving is gegenereerd met zeer hoge betrouwbaarheid">
            <a:extLst>
              <a:ext uri="{FF2B5EF4-FFF2-40B4-BE49-F238E27FC236}">
                <a16:creationId xmlns:a16="http://schemas.microsoft.com/office/drawing/2014/main" id="{E870207B-5E33-604E-8259-CC93DD55D01A}"/>
              </a:ext>
            </a:extLst>
          </p:cNvPr>
          <p:cNvPicPr>
            <a:picLocks noChangeAspect="1"/>
          </p:cNvPicPr>
          <p:nvPr userDrawn="1"/>
        </p:nvPicPr>
        <p:blipFill>
          <a:blip r:embed="rId4"/>
          <a:stretch>
            <a:fillRect/>
          </a:stretch>
        </p:blipFill>
        <p:spPr>
          <a:xfrm>
            <a:off x="368837" y="6057808"/>
            <a:ext cx="600974" cy="664672"/>
          </a:xfrm>
          <a:prstGeom prst="rect">
            <a:avLst/>
          </a:prstGeom>
        </p:spPr>
      </p:pic>
    </p:spTree>
    <p:extLst>
      <p:ext uri="{BB962C8B-B14F-4D97-AF65-F5344CB8AC3E}">
        <p14:creationId xmlns:p14="http://schemas.microsoft.com/office/powerpoint/2010/main" val="906172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grpSp>
        <p:nvGrpSpPr>
          <p:cNvPr id="4" name="Groep 6">
            <a:extLst>
              <a:ext uri="{FF2B5EF4-FFF2-40B4-BE49-F238E27FC236}">
                <a16:creationId xmlns:a16="http://schemas.microsoft.com/office/drawing/2014/main" id="{65F76F73-618B-BC4F-A87D-BE57FDED452F}"/>
              </a:ext>
            </a:extLst>
          </p:cNvPr>
          <p:cNvGrpSpPr/>
          <p:nvPr userDrawn="1"/>
        </p:nvGrpSpPr>
        <p:grpSpPr>
          <a:xfrm>
            <a:off x="-1" y="6010636"/>
            <a:ext cx="12201525" cy="847363"/>
            <a:chOff x="-1" y="6010637"/>
            <a:chExt cx="12192001" cy="847362"/>
          </a:xfrm>
        </p:grpSpPr>
        <p:sp>
          <p:nvSpPr>
            <p:cNvPr id="5" name="Document 4">
              <a:extLst>
                <a:ext uri="{FF2B5EF4-FFF2-40B4-BE49-F238E27FC236}">
                  <a16:creationId xmlns:a16="http://schemas.microsoft.com/office/drawing/2014/main" id="{56AACE25-CC07-0245-9460-B5BB66D90BE3}"/>
                </a:ext>
              </a:extLst>
            </p:cNvPr>
            <p:cNvSpPr/>
            <p:nvPr/>
          </p:nvSpPr>
          <p:spPr>
            <a:xfrm rot="10800000">
              <a:off x="-1" y="6010637"/>
              <a:ext cx="12192000" cy="847362"/>
            </a:xfrm>
            <a:prstGeom prst="flowChartDocument">
              <a:avLst/>
            </a:prstGeom>
            <a:solidFill>
              <a:schemeClr val="bg1">
                <a:lumMod val="9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Document 5">
              <a:extLst>
                <a:ext uri="{FF2B5EF4-FFF2-40B4-BE49-F238E27FC236}">
                  <a16:creationId xmlns:a16="http://schemas.microsoft.com/office/drawing/2014/main" id="{3F0352E1-D2CC-124F-BFE6-935686EC77A3}"/>
                </a:ext>
              </a:extLst>
            </p:cNvPr>
            <p:cNvSpPr/>
            <p:nvPr/>
          </p:nvSpPr>
          <p:spPr>
            <a:xfrm rot="10800000">
              <a:off x="0" y="6195219"/>
              <a:ext cx="12192000" cy="662779"/>
            </a:xfrm>
            <a:prstGeom prst="flowChartDocument">
              <a:avLst/>
            </a:prstGeom>
            <a:solidFill>
              <a:schemeClr val="bg1">
                <a:lumMod val="85000"/>
                <a:alpha val="3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pic>
        <p:nvPicPr>
          <p:cNvPr id="7" name="Afbeelding 3" descr="Afbeelding met voedsel, teken, kamer&#10;&#10;Beschrijving is gegenereerd met zeer hoge betrouwbaarheid">
            <a:extLst>
              <a:ext uri="{FF2B5EF4-FFF2-40B4-BE49-F238E27FC236}">
                <a16:creationId xmlns:a16="http://schemas.microsoft.com/office/drawing/2014/main" id="{9A2E9D5C-862E-6644-93F2-0281222F9149}"/>
              </a:ext>
            </a:extLst>
          </p:cNvPr>
          <p:cNvPicPr>
            <a:picLocks noChangeAspect="1"/>
          </p:cNvPicPr>
          <p:nvPr userDrawn="1"/>
        </p:nvPicPr>
        <p:blipFill>
          <a:blip r:embed="rId2"/>
          <a:stretch>
            <a:fillRect/>
          </a:stretch>
        </p:blipFill>
        <p:spPr>
          <a:xfrm>
            <a:off x="368837" y="6057808"/>
            <a:ext cx="600974" cy="664672"/>
          </a:xfrm>
          <a:prstGeom prst="rect">
            <a:avLst/>
          </a:prstGeom>
        </p:spPr>
      </p:pic>
      <p:sp>
        <p:nvSpPr>
          <p:cNvPr id="12" name="Text Placeholder 16">
            <a:extLst>
              <a:ext uri="{FF2B5EF4-FFF2-40B4-BE49-F238E27FC236}">
                <a16:creationId xmlns:a16="http://schemas.microsoft.com/office/drawing/2014/main" id="{E0EB35A9-C8A9-E343-A730-61608FB427C1}"/>
              </a:ext>
            </a:extLst>
          </p:cNvPr>
          <p:cNvSpPr>
            <a:spLocks noGrp="1"/>
          </p:cNvSpPr>
          <p:nvPr>
            <p:ph type="body" sz="quarter" idx="14" hasCustomPrompt="1"/>
          </p:nvPr>
        </p:nvSpPr>
        <p:spPr>
          <a:xfrm>
            <a:off x="1012825" y="826226"/>
            <a:ext cx="9773258" cy="406831"/>
          </a:xfrm>
          <a:prstGeom prst="rect">
            <a:avLst/>
          </a:prstGeom>
        </p:spPr>
        <p:txBody>
          <a:bodyPr/>
          <a:lstStyle>
            <a:lvl1pPr marL="0" indent="0">
              <a:buNone/>
              <a:defRPr sz="3200" b="0" i="0">
                <a:solidFill>
                  <a:srgbClr val="1E264B"/>
                </a:solidFill>
                <a:latin typeface="Calibri" panose="020F0502020204030204" pitchFamily="34" charset="0"/>
                <a:cs typeface="Calibri" panose="020F0502020204030204" pitchFamily="34" charset="0"/>
              </a:defRPr>
            </a:lvl1pPr>
          </a:lstStyle>
          <a:p>
            <a:pPr lvl="0"/>
            <a:r>
              <a:rPr lang="en-BE" dirty="0"/>
              <a:t>Chapter titel one</a:t>
            </a:r>
          </a:p>
        </p:txBody>
      </p:sp>
      <p:sp>
        <p:nvSpPr>
          <p:cNvPr id="13" name="Tijdelijke aanduiding voor inhoud 3">
            <a:extLst>
              <a:ext uri="{FF2B5EF4-FFF2-40B4-BE49-F238E27FC236}">
                <a16:creationId xmlns:a16="http://schemas.microsoft.com/office/drawing/2014/main" id="{7AB7E7AC-4CD0-6A4F-AD2E-AF2CCF14E6F7}"/>
              </a:ext>
            </a:extLst>
          </p:cNvPr>
          <p:cNvSpPr>
            <a:spLocks noGrp="1"/>
          </p:cNvSpPr>
          <p:nvPr>
            <p:ph sz="half" idx="15" hasCustomPrompt="1"/>
          </p:nvPr>
        </p:nvSpPr>
        <p:spPr>
          <a:xfrm>
            <a:off x="1296662" y="1740975"/>
            <a:ext cx="9489419" cy="3518114"/>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233668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derwerp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EF69A7-D138-B446-8283-24A3F401D7E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0" cy="6858000"/>
          </a:xfrm>
          <a:prstGeom prst="rect">
            <a:avLst/>
          </a:prstGeom>
        </p:spPr>
      </p:pic>
      <p:sp>
        <p:nvSpPr>
          <p:cNvPr id="5" name="Text Placeholder 3">
            <a:extLst>
              <a:ext uri="{FF2B5EF4-FFF2-40B4-BE49-F238E27FC236}">
                <a16:creationId xmlns:a16="http://schemas.microsoft.com/office/drawing/2014/main" id="{D989922E-0B93-AF4D-98E3-C73959CCA8FA}"/>
              </a:ext>
            </a:extLst>
          </p:cNvPr>
          <p:cNvSpPr>
            <a:spLocks noGrp="1"/>
          </p:cNvSpPr>
          <p:nvPr>
            <p:ph type="body" sz="quarter" idx="10" hasCustomPrompt="1"/>
          </p:nvPr>
        </p:nvSpPr>
        <p:spPr>
          <a:xfrm>
            <a:off x="7142434" y="2198663"/>
            <a:ext cx="4343714" cy="1089529"/>
          </a:xfrm>
          <a:prstGeom prst="rect">
            <a:avLst/>
          </a:prstGeom>
        </p:spPr>
        <p:txBody>
          <a:bodyPr wrap="square">
            <a:spAutoFit/>
          </a:bodyPr>
          <a:lstStyle>
            <a:lvl1pPr marL="0" indent="0">
              <a:buNone/>
              <a:defRPr sz="3600">
                <a:solidFill>
                  <a:schemeClr val="bg1"/>
                </a:solidFill>
              </a:defRPr>
            </a:lvl1pPr>
          </a:lstStyle>
          <a:p>
            <a:pPr lvl="0"/>
            <a:r>
              <a:rPr lang="en-GB" dirty="0"/>
              <a:t>Longer presentation </a:t>
            </a:r>
            <a:r>
              <a:rPr lang="en-GB" dirty="0" err="1"/>
              <a:t>titel</a:t>
            </a:r>
            <a:endParaRPr lang="en-GB" dirty="0"/>
          </a:p>
        </p:txBody>
      </p:sp>
      <p:sp>
        <p:nvSpPr>
          <p:cNvPr id="6" name="Text Placeholder 3">
            <a:extLst>
              <a:ext uri="{FF2B5EF4-FFF2-40B4-BE49-F238E27FC236}">
                <a16:creationId xmlns:a16="http://schemas.microsoft.com/office/drawing/2014/main" id="{2F7D25DF-E063-2040-9632-479A9C6CBB84}"/>
              </a:ext>
            </a:extLst>
          </p:cNvPr>
          <p:cNvSpPr>
            <a:spLocks noGrp="1"/>
          </p:cNvSpPr>
          <p:nvPr>
            <p:ph type="body" sz="quarter" idx="11" hasCustomPrompt="1"/>
          </p:nvPr>
        </p:nvSpPr>
        <p:spPr>
          <a:xfrm>
            <a:off x="7142434" y="4727777"/>
            <a:ext cx="1793659" cy="480131"/>
          </a:xfrm>
          <a:prstGeom prst="rect">
            <a:avLst/>
          </a:prstGeom>
        </p:spPr>
        <p:txBody>
          <a:bodyPr wrap="square">
            <a:spAutoFit/>
          </a:bodyPr>
          <a:lstStyle>
            <a:lvl1pPr marL="0" indent="0">
              <a:buNone/>
              <a:defRPr sz="2800">
                <a:solidFill>
                  <a:schemeClr val="bg1"/>
                </a:solidFill>
              </a:defRPr>
            </a:lvl1pPr>
          </a:lstStyle>
          <a:p>
            <a:pPr lvl="0"/>
            <a:r>
              <a:rPr lang="en-GB" dirty="0" err="1"/>
              <a:t>xx.xx.xx</a:t>
            </a:r>
            <a:endParaRPr lang="en-GB" dirty="0"/>
          </a:p>
        </p:txBody>
      </p:sp>
      <p:pic>
        <p:nvPicPr>
          <p:cNvPr id="10" name="Picture 9" descr="Logo&#10;&#10;Description automatically generated">
            <a:extLst>
              <a:ext uri="{FF2B5EF4-FFF2-40B4-BE49-F238E27FC236}">
                <a16:creationId xmlns:a16="http://schemas.microsoft.com/office/drawing/2014/main" id="{CF3ECD15-B081-FC4D-8682-F4FE4C985948}"/>
              </a:ext>
            </a:extLst>
          </p:cNvPr>
          <p:cNvPicPr>
            <a:picLocks noChangeAspect="1"/>
          </p:cNvPicPr>
          <p:nvPr userDrawn="1"/>
        </p:nvPicPr>
        <p:blipFill>
          <a:blip r:embed="rId3"/>
          <a:stretch>
            <a:fillRect/>
          </a:stretch>
        </p:blipFill>
        <p:spPr>
          <a:xfrm>
            <a:off x="9924825" y="4967843"/>
            <a:ext cx="1825369" cy="1441693"/>
          </a:xfrm>
          <a:prstGeom prst="rect">
            <a:avLst/>
          </a:prstGeom>
        </p:spPr>
      </p:pic>
    </p:spTree>
    <p:extLst>
      <p:ext uri="{BB962C8B-B14F-4D97-AF65-F5344CB8AC3E}">
        <p14:creationId xmlns:p14="http://schemas.microsoft.com/office/powerpoint/2010/main" val="3538738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el en object met logo">
    <p:spTree>
      <p:nvGrpSpPr>
        <p:cNvPr id="1" name=""/>
        <p:cNvGrpSpPr/>
        <p:nvPr/>
      </p:nvGrpSpPr>
      <p:grpSpPr>
        <a:xfrm>
          <a:off x="0" y="0"/>
          <a:ext cx="0" cy="0"/>
          <a:chOff x="0" y="0"/>
          <a:chExt cx="0" cy="0"/>
        </a:xfrm>
      </p:grpSpPr>
      <p:grpSp>
        <p:nvGrpSpPr>
          <p:cNvPr id="4" name="Groep 6">
            <a:extLst>
              <a:ext uri="{FF2B5EF4-FFF2-40B4-BE49-F238E27FC236}">
                <a16:creationId xmlns:a16="http://schemas.microsoft.com/office/drawing/2014/main" id="{65F76F73-618B-BC4F-A87D-BE57FDED452F}"/>
              </a:ext>
            </a:extLst>
          </p:cNvPr>
          <p:cNvGrpSpPr/>
          <p:nvPr userDrawn="1"/>
        </p:nvGrpSpPr>
        <p:grpSpPr>
          <a:xfrm>
            <a:off x="-1" y="6010636"/>
            <a:ext cx="12201525" cy="847363"/>
            <a:chOff x="-1" y="6010637"/>
            <a:chExt cx="12192001" cy="847362"/>
          </a:xfrm>
        </p:grpSpPr>
        <p:sp>
          <p:nvSpPr>
            <p:cNvPr id="5" name="Document 4">
              <a:extLst>
                <a:ext uri="{FF2B5EF4-FFF2-40B4-BE49-F238E27FC236}">
                  <a16:creationId xmlns:a16="http://schemas.microsoft.com/office/drawing/2014/main" id="{56AACE25-CC07-0245-9460-B5BB66D90BE3}"/>
                </a:ext>
              </a:extLst>
            </p:cNvPr>
            <p:cNvSpPr/>
            <p:nvPr/>
          </p:nvSpPr>
          <p:spPr>
            <a:xfrm rot="10800000">
              <a:off x="-1" y="6010637"/>
              <a:ext cx="12192000" cy="847362"/>
            </a:xfrm>
            <a:prstGeom prst="flowChartDocument">
              <a:avLst/>
            </a:prstGeom>
            <a:solidFill>
              <a:schemeClr val="bg1">
                <a:lumMod val="9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Document 5">
              <a:extLst>
                <a:ext uri="{FF2B5EF4-FFF2-40B4-BE49-F238E27FC236}">
                  <a16:creationId xmlns:a16="http://schemas.microsoft.com/office/drawing/2014/main" id="{3F0352E1-D2CC-124F-BFE6-935686EC77A3}"/>
                </a:ext>
              </a:extLst>
            </p:cNvPr>
            <p:cNvSpPr/>
            <p:nvPr/>
          </p:nvSpPr>
          <p:spPr>
            <a:xfrm rot="10800000">
              <a:off x="0" y="6195219"/>
              <a:ext cx="12192000" cy="662779"/>
            </a:xfrm>
            <a:prstGeom prst="flowChartDocument">
              <a:avLst/>
            </a:prstGeom>
            <a:solidFill>
              <a:schemeClr val="bg1">
                <a:lumMod val="85000"/>
                <a:alpha val="3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pic>
        <p:nvPicPr>
          <p:cNvPr id="7" name="Afbeelding 3" descr="Afbeelding met voedsel, teken, kamer&#10;&#10;Beschrijving is gegenereerd met zeer hoge betrouwbaarheid">
            <a:extLst>
              <a:ext uri="{FF2B5EF4-FFF2-40B4-BE49-F238E27FC236}">
                <a16:creationId xmlns:a16="http://schemas.microsoft.com/office/drawing/2014/main" id="{9A2E9D5C-862E-6644-93F2-0281222F9149}"/>
              </a:ext>
            </a:extLst>
          </p:cNvPr>
          <p:cNvPicPr>
            <a:picLocks noChangeAspect="1"/>
          </p:cNvPicPr>
          <p:nvPr userDrawn="1"/>
        </p:nvPicPr>
        <p:blipFill>
          <a:blip r:embed="rId2"/>
          <a:stretch>
            <a:fillRect/>
          </a:stretch>
        </p:blipFill>
        <p:spPr>
          <a:xfrm>
            <a:off x="368837" y="6057808"/>
            <a:ext cx="600974" cy="664672"/>
          </a:xfrm>
          <a:prstGeom prst="rect">
            <a:avLst/>
          </a:prstGeom>
        </p:spPr>
      </p:pic>
      <p:sp>
        <p:nvSpPr>
          <p:cNvPr id="12" name="Text Placeholder 16">
            <a:extLst>
              <a:ext uri="{FF2B5EF4-FFF2-40B4-BE49-F238E27FC236}">
                <a16:creationId xmlns:a16="http://schemas.microsoft.com/office/drawing/2014/main" id="{E0EB35A9-C8A9-E343-A730-61608FB427C1}"/>
              </a:ext>
            </a:extLst>
          </p:cNvPr>
          <p:cNvSpPr>
            <a:spLocks noGrp="1"/>
          </p:cNvSpPr>
          <p:nvPr>
            <p:ph type="body" sz="quarter" idx="14" hasCustomPrompt="1"/>
          </p:nvPr>
        </p:nvSpPr>
        <p:spPr>
          <a:xfrm>
            <a:off x="1012825" y="826226"/>
            <a:ext cx="9124233" cy="406831"/>
          </a:xfrm>
          <a:prstGeom prst="rect">
            <a:avLst/>
          </a:prstGeom>
        </p:spPr>
        <p:txBody>
          <a:bodyPr/>
          <a:lstStyle>
            <a:lvl1pPr marL="0" indent="0">
              <a:buNone/>
              <a:defRPr sz="3200" b="0" i="0">
                <a:solidFill>
                  <a:srgbClr val="1E264B"/>
                </a:solidFill>
                <a:latin typeface="Calibri" panose="020F0502020204030204" pitchFamily="34" charset="0"/>
                <a:cs typeface="Calibri" panose="020F0502020204030204" pitchFamily="34" charset="0"/>
              </a:defRPr>
            </a:lvl1pPr>
          </a:lstStyle>
          <a:p>
            <a:pPr lvl="0"/>
            <a:r>
              <a:rPr lang="en-BE" dirty="0"/>
              <a:t>Chapter titel one</a:t>
            </a:r>
          </a:p>
        </p:txBody>
      </p:sp>
      <p:sp>
        <p:nvSpPr>
          <p:cNvPr id="13" name="Tijdelijke aanduiding voor inhoud 3">
            <a:extLst>
              <a:ext uri="{FF2B5EF4-FFF2-40B4-BE49-F238E27FC236}">
                <a16:creationId xmlns:a16="http://schemas.microsoft.com/office/drawing/2014/main" id="{7AB7E7AC-4CD0-6A4F-AD2E-AF2CCF14E6F7}"/>
              </a:ext>
            </a:extLst>
          </p:cNvPr>
          <p:cNvSpPr>
            <a:spLocks noGrp="1"/>
          </p:cNvSpPr>
          <p:nvPr>
            <p:ph sz="half" idx="15" hasCustomPrompt="1"/>
          </p:nvPr>
        </p:nvSpPr>
        <p:spPr>
          <a:xfrm>
            <a:off x="1296662" y="1740975"/>
            <a:ext cx="9489419" cy="3518114"/>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pic>
        <p:nvPicPr>
          <p:cNvPr id="8" name="Afbeelding 7" descr="Afbeelding met tekst, illustratie, vectorafbeeldingen&#10;&#10;Automatisch gegenereerde beschrijving">
            <a:extLst>
              <a:ext uri="{FF2B5EF4-FFF2-40B4-BE49-F238E27FC236}">
                <a16:creationId xmlns:a16="http://schemas.microsoft.com/office/drawing/2014/main" id="{68B5785C-AE7F-44A1-BDBF-BE33A0EA74D5}"/>
              </a:ext>
            </a:extLst>
          </p:cNvPr>
          <p:cNvPicPr>
            <a:picLocks noChangeAspect="1"/>
          </p:cNvPicPr>
          <p:nvPr userDrawn="1"/>
        </p:nvPicPr>
        <p:blipFill>
          <a:blip r:embed="rId3"/>
          <a:stretch>
            <a:fillRect/>
          </a:stretch>
        </p:blipFill>
        <p:spPr>
          <a:xfrm>
            <a:off x="10544175" y="393712"/>
            <a:ext cx="1270000" cy="1013460"/>
          </a:xfrm>
          <a:prstGeom prst="rect">
            <a:avLst/>
          </a:prstGeom>
        </p:spPr>
      </p:pic>
    </p:spTree>
    <p:extLst>
      <p:ext uri="{BB962C8B-B14F-4D97-AF65-F5344CB8AC3E}">
        <p14:creationId xmlns:p14="http://schemas.microsoft.com/office/powerpoint/2010/main" val="3193135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38BFC2B7-60F0-534D-899D-7C83F713C2FD}"/>
              </a:ext>
            </a:extLst>
          </p:cNvPr>
          <p:cNvGrpSpPr/>
          <p:nvPr userDrawn="1"/>
        </p:nvGrpSpPr>
        <p:grpSpPr>
          <a:xfrm>
            <a:off x="-1" y="6010636"/>
            <a:ext cx="12201525" cy="847363"/>
            <a:chOff x="-1" y="6010637"/>
            <a:chExt cx="12192001" cy="847362"/>
          </a:xfrm>
        </p:grpSpPr>
        <p:sp>
          <p:nvSpPr>
            <p:cNvPr id="8" name="Document 7">
              <a:extLst>
                <a:ext uri="{FF2B5EF4-FFF2-40B4-BE49-F238E27FC236}">
                  <a16:creationId xmlns:a16="http://schemas.microsoft.com/office/drawing/2014/main" id="{79DCE514-B74D-4145-A0EC-D99A67DBE4F2}"/>
                </a:ext>
              </a:extLst>
            </p:cNvPr>
            <p:cNvSpPr/>
            <p:nvPr/>
          </p:nvSpPr>
          <p:spPr>
            <a:xfrm rot="10800000">
              <a:off x="-1" y="6010637"/>
              <a:ext cx="12192000" cy="847362"/>
            </a:xfrm>
            <a:prstGeom prst="flowChartDocument">
              <a:avLst/>
            </a:prstGeom>
            <a:solidFill>
              <a:schemeClr val="bg1">
                <a:lumMod val="9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Document 8">
              <a:extLst>
                <a:ext uri="{FF2B5EF4-FFF2-40B4-BE49-F238E27FC236}">
                  <a16:creationId xmlns:a16="http://schemas.microsoft.com/office/drawing/2014/main" id="{DD657BAC-B8A2-6B45-A4F7-C3F8C401DC71}"/>
                </a:ext>
              </a:extLst>
            </p:cNvPr>
            <p:cNvSpPr/>
            <p:nvPr/>
          </p:nvSpPr>
          <p:spPr>
            <a:xfrm rot="10800000">
              <a:off x="0" y="6195219"/>
              <a:ext cx="12192000" cy="662779"/>
            </a:xfrm>
            <a:prstGeom prst="flowChartDocument">
              <a:avLst/>
            </a:prstGeom>
            <a:solidFill>
              <a:schemeClr val="bg1">
                <a:lumMod val="85000"/>
                <a:alpha val="3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pic>
        <p:nvPicPr>
          <p:cNvPr id="10" name="Afbeelding 3" descr="Afbeelding met voedsel, teken, kamer&#10;&#10;Beschrijving is gegenereerd met zeer hoge betrouwbaarheid">
            <a:extLst>
              <a:ext uri="{FF2B5EF4-FFF2-40B4-BE49-F238E27FC236}">
                <a16:creationId xmlns:a16="http://schemas.microsoft.com/office/drawing/2014/main" id="{3FC4CC9D-CBDF-434B-B580-678C9407FAF8}"/>
              </a:ext>
            </a:extLst>
          </p:cNvPr>
          <p:cNvPicPr>
            <a:picLocks noChangeAspect="1"/>
          </p:cNvPicPr>
          <p:nvPr userDrawn="1"/>
        </p:nvPicPr>
        <p:blipFill>
          <a:blip r:embed="rId2"/>
          <a:stretch>
            <a:fillRect/>
          </a:stretch>
        </p:blipFill>
        <p:spPr>
          <a:xfrm>
            <a:off x="368837" y="6057808"/>
            <a:ext cx="600974" cy="664672"/>
          </a:xfrm>
          <a:prstGeom prst="rect">
            <a:avLst/>
          </a:prstGeom>
        </p:spPr>
      </p:pic>
      <p:sp>
        <p:nvSpPr>
          <p:cNvPr id="11" name="Tijdelijke aanduiding voor tekst 2">
            <a:extLst>
              <a:ext uri="{FF2B5EF4-FFF2-40B4-BE49-F238E27FC236}">
                <a16:creationId xmlns:a16="http://schemas.microsoft.com/office/drawing/2014/main" id="{EBD40AB4-FE67-564D-B921-5FF6C7909943}"/>
              </a:ext>
            </a:extLst>
          </p:cNvPr>
          <p:cNvSpPr>
            <a:spLocks noGrp="1"/>
          </p:cNvSpPr>
          <p:nvPr>
            <p:ph type="body" idx="1" hasCustomPrompt="1"/>
          </p:nvPr>
        </p:nvSpPr>
        <p:spPr>
          <a:xfrm>
            <a:off x="1296659" y="1736644"/>
            <a:ext cx="4582063" cy="406831"/>
          </a:xfrm>
          <a:prstGeom prst="rect">
            <a:avLst/>
          </a:prstGeom>
        </p:spPr>
        <p:txBody>
          <a:bodyPr anchor="t" anchorCtr="0"/>
          <a:lstStyle>
            <a:lvl1pPr marL="0" indent="0">
              <a:buNone/>
              <a:defRPr sz="2400" b="0">
                <a:solidFill>
                  <a:srgbClr val="006F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Subtitel </a:t>
            </a:r>
            <a:r>
              <a:rPr lang="nl-NL" dirty="0" err="1"/>
              <a:t>one</a:t>
            </a:r>
            <a:endParaRPr lang="nl-NL" dirty="0"/>
          </a:p>
        </p:txBody>
      </p:sp>
      <p:sp>
        <p:nvSpPr>
          <p:cNvPr id="12" name="Text Placeholder 16">
            <a:extLst>
              <a:ext uri="{FF2B5EF4-FFF2-40B4-BE49-F238E27FC236}">
                <a16:creationId xmlns:a16="http://schemas.microsoft.com/office/drawing/2014/main" id="{753A5739-B6C1-C34A-88FB-B2E8DBCE3EDF}"/>
              </a:ext>
            </a:extLst>
          </p:cNvPr>
          <p:cNvSpPr>
            <a:spLocks noGrp="1"/>
          </p:cNvSpPr>
          <p:nvPr>
            <p:ph type="body" sz="quarter" idx="12" hasCustomPrompt="1"/>
          </p:nvPr>
        </p:nvSpPr>
        <p:spPr>
          <a:xfrm>
            <a:off x="1012825" y="826226"/>
            <a:ext cx="9773258" cy="406831"/>
          </a:xfrm>
          <a:prstGeom prst="rect">
            <a:avLst/>
          </a:prstGeom>
        </p:spPr>
        <p:txBody>
          <a:bodyPr/>
          <a:lstStyle>
            <a:lvl1pPr marL="0" indent="0">
              <a:buNone/>
              <a:defRPr sz="3200" b="0" i="0">
                <a:solidFill>
                  <a:srgbClr val="1E264B"/>
                </a:solidFill>
                <a:latin typeface="Calibri" panose="020F0502020204030204" pitchFamily="34" charset="0"/>
                <a:cs typeface="Calibri" panose="020F0502020204030204" pitchFamily="34" charset="0"/>
              </a:defRPr>
            </a:lvl1pPr>
          </a:lstStyle>
          <a:p>
            <a:pPr lvl="0"/>
            <a:r>
              <a:rPr lang="en-BE" dirty="0"/>
              <a:t>Chapter titel one</a:t>
            </a:r>
          </a:p>
        </p:txBody>
      </p:sp>
      <p:sp>
        <p:nvSpPr>
          <p:cNvPr id="13" name="Tijdelijke aanduiding voor inhoud 3">
            <a:extLst>
              <a:ext uri="{FF2B5EF4-FFF2-40B4-BE49-F238E27FC236}">
                <a16:creationId xmlns:a16="http://schemas.microsoft.com/office/drawing/2014/main" id="{D8437028-5F85-6F4C-8DBE-C2A4AA575FED}"/>
              </a:ext>
            </a:extLst>
          </p:cNvPr>
          <p:cNvSpPr>
            <a:spLocks noGrp="1"/>
          </p:cNvSpPr>
          <p:nvPr>
            <p:ph sz="half" idx="15" hasCustomPrompt="1"/>
          </p:nvPr>
        </p:nvSpPr>
        <p:spPr>
          <a:xfrm>
            <a:off x="1296660" y="2374148"/>
            <a:ext cx="4582063" cy="2884942"/>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14" name="Tijdelijke aanduiding voor tekst 2">
            <a:extLst>
              <a:ext uri="{FF2B5EF4-FFF2-40B4-BE49-F238E27FC236}">
                <a16:creationId xmlns:a16="http://schemas.microsoft.com/office/drawing/2014/main" id="{9368B2CA-65C8-F340-A1A4-D07C9295B0BE}"/>
              </a:ext>
            </a:extLst>
          </p:cNvPr>
          <p:cNvSpPr>
            <a:spLocks noGrp="1"/>
          </p:cNvSpPr>
          <p:nvPr>
            <p:ph type="body" idx="16" hasCustomPrompt="1"/>
          </p:nvPr>
        </p:nvSpPr>
        <p:spPr>
          <a:xfrm>
            <a:off x="6204020" y="1736644"/>
            <a:ext cx="4582063" cy="406831"/>
          </a:xfrm>
          <a:prstGeom prst="rect">
            <a:avLst/>
          </a:prstGeom>
        </p:spPr>
        <p:txBody>
          <a:bodyPr anchor="t" anchorCtr="0"/>
          <a:lstStyle>
            <a:lvl1pPr marL="0" indent="0">
              <a:buNone/>
              <a:defRPr sz="2400" b="0">
                <a:solidFill>
                  <a:srgbClr val="006F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Subtitel </a:t>
            </a:r>
            <a:r>
              <a:rPr lang="nl-NL" dirty="0" err="1"/>
              <a:t>two</a:t>
            </a:r>
            <a:endParaRPr lang="nl-NL" dirty="0"/>
          </a:p>
        </p:txBody>
      </p:sp>
      <p:sp>
        <p:nvSpPr>
          <p:cNvPr id="15" name="Tijdelijke aanduiding voor inhoud 3">
            <a:extLst>
              <a:ext uri="{FF2B5EF4-FFF2-40B4-BE49-F238E27FC236}">
                <a16:creationId xmlns:a16="http://schemas.microsoft.com/office/drawing/2014/main" id="{F45FA6C9-6195-2640-85AB-7E54CBC20E41}"/>
              </a:ext>
            </a:extLst>
          </p:cNvPr>
          <p:cNvSpPr>
            <a:spLocks noGrp="1"/>
          </p:cNvSpPr>
          <p:nvPr>
            <p:ph sz="half" idx="17" hasCustomPrompt="1"/>
          </p:nvPr>
        </p:nvSpPr>
        <p:spPr>
          <a:xfrm>
            <a:off x="6204020" y="2374148"/>
            <a:ext cx="4582063" cy="2884942"/>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2180443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2A5C55-567D-6540-96BB-D147A5F14819}"/>
              </a:ext>
            </a:extLst>
          </p:cNvPr>
          <p:cNvPicPr>
            <a:picLocks noChangeAspect="1"/>
          </p:cNvPicPr>
          <p:nvPr userDrawn="1"/>
        </p:nvPicPr>
        <p:blipFill>
          <a:blip r:embed="rId2"/>
          <a:stretch>
            <a:fillRect/>
          </a:stretch>
        </p:blipFill>
        <p:spPr>
          <a:xfrm>
            <a:off x="0" y="5325750"/>
            <a:ext cx="12192000" cy="1651000"/>
          </a:xfrm>
          <a:prstGeom prst="rect">
            <a:avLst/>
          </a:prstGeom>
        </p:spPr>
      </p:pic>
      <p:pic>
        <p:nvPicPr>
          <p:cNvPr id="6" name="Picture 5">
            <a:extLst>
              <a:ext uri="{FF2B5EF4-FFF2-40B4-BE49-F238E27FC236}">
                <a16:creationId xmlns:a16="http://schemas.microsoft.com/office/drawing/2014/main" id="{7EE42982-ED94-B74B-A1ED-46575ADC6B19}"/>
              </a:ext>
            </a:extLst>
          </p:cNvPr>
          <p:cNvPicPr>
            <a:picLocks noChangeAspect="1"/>
          </p:cNvPicPr>
          <p:nvPr userDrawn="1"/>
        </p:nvPicPr>
        <p:blipFill>
          <a:blip r:embed="rId2"/>
          <a:stretch>
            <a:fillRect/>
          </a:stretch>
        </p:blipFill>
        <p:spPr>
          <a:xfrm rot="10800000">
            <a:off x="0" y="-113146"/>
            <a:ext cx="12192000" cy="1651000"/>
          </a:xfrm>
          <a:prstGeom prst="rect">
            <a:avLst/>
          </a:prstGeom>
        </p:spPr>
      </p:pic>
      <p:pic>
        <p:nvPicPr>
          <p:cNvPr id="7" name="Picture 6">
            <a:extLst>
              <a:ext uri="{FF2B5EF4-FFF2-40B4-BE49-F238E27FC236}">
                <a16:creationId xmlns:a16="http://schemas.microsoft.com/office/drawing/2014/main" id="{6A94FAFD-9FBB-C247-B760-C6EB6E2E5C3D}"/>
              </a:ext>
            </a:extLst>
          </p:cNvPr>
          <p:cNvPicPr>
            <a:picLocks noChangeAspect="1"/>
          </p:cNvPicPr>
          <p:nvPr userDrawn="1"/>
        </p:nvPicPr>
        <p:blipFill>
          <a:blip r:embed="rId3"/>
          <a:stretch>
            <a:fillRect/>
          </a:stretch>
        </p:blipFill>
        <p:spPr>
          <a:xfrm>
            <a:off x="550863" y="269915"/>
            <a:ext cx="1396690" cy="1072820"/>
          </a:xfrm>
          <a:prstGeom prst="rect">
            <a:avLst/>
          </a:prstGeom>
        </p:spPr>
      </p:pic>
      <p:sp>
        <p:nvSpPr>
          <p:cNvPr id="8" name="Title 1">
            <a:extLst>
              <a:ext uri="{FF2B5EF4-FFF2-40B4-BE49-F238E27FC236}">
                <a16:creationId xmlns:a16="http://schemas.microsoft.com/office/drawing/2014/main" id="{27217B54-311D-DB4E-9CC4-E1EED1F43059}"/>
              </a:ext>
            </a:extLst>
          </p:cNvPr>
          <p:cNvSpPr>
            <a:spLocks noGrp="1"/>
          </p:cNvSpPr>
          <p:nvPr>
            <p:ph type="ctrTitle" hasCustomPrompt="1"/>
          </p:nvPr>
        </p:nvSpPr>
        <p:spPr>
          <a:xfrm>
            <a:off x="1308292" y="3126545"/>
            <a:ext cx="9575409" cy="661182"/>
          </a:xfrm>
          <a:prstGeom prst="rect">
            <a:avLst/>
          </a:prstGeom>
        </p:spPr>
        <p:txBody>
          <a:bodyPr/>
          <a:lstStyle>
            <a:lvl1pPr algn="ctr">
              <a:defRPr sz="4300" b="0">
                <a:solidFill>
                  <a:srgbClr val="1E264B"/>
                </a:solidFill>
              </a:defRPr>
            </a:lvl1pPr>
          </a:lstStyle>
          <a:p>
            <a:r>
              <a:rPr lang="en-BE" dirty="0">
                <a:solidFill>
                  <a:srgbClr val="1F264C"/>
                </a:solidFill>
                <a:latin typeface="Calibri Light" panose="020F0302020204030204" pitchFamily="34" charset="0"/>
                <a:cs typeface="Calibri Light" panose="020F0302020204030204" pitchFamily="34" charset="0"/>
              </a:rPr>
              <a:t>Chapter titel one</a:t>
            </a:r>
          </a:p>
        </p:txBody>
      </p:sp>
      <p:sp>
        <p:nvSpPr>
          <p:cNvPr id="9" name="Text Placeholder 16">
            <a:extLst>
              <a:ext uri="{FF2B5EF4-FFF2-40B4-BE49-F238E27FC236}">
                <a16:creationId xmlns:a16="http://schemas.microsoft.com/office/drawing/2014/main" id="{550FB366-BFB0-5A42-85CF-916BF61F42FE}"/>
              </a:ext>
            </a:extLst>
          </p:cNvPr>
          <p:cNvSpPr>
            <a:spLocks noGrp="1"/>
          </p:cNvSpPr>
          <p:nvPr>
            <p:ph type="body" sz="quarter" idx="10" hasCustomPrompt="1"/>
          </p:nvPr>
        </p:nvSpPr>
        <p:spPr>
          <a:xfrm>
            <a:off x="2445428" y="4033833"/>
            <a:ext cx="7301136" cy="661182"/>
          </a:xfrm>
          <a:prstGeom prst="rect">
            <a:avLst/>
          </a:prstGeom>
        </p:spPr>
        <p:txBody>
          <a:bodyPr/>
          <a:lstStyle>
            <a:lvl1pPr marL="0" indent="0" algn="ctr">
              <a:buNone/>
              <a:defRPr sz="2200">
                <a:solidFill>
                  <a:srgbClr val="006FE8"/>
                </a:solidFill>
                <a:latin typeface="+mj-lt"/>
              </a:defRPr>
            </a:lvl1pPr>
          </a:lstStyle>
          <a:p>
            <a:pPr lvl="0"/>
            <a:r>
              <a:rPr lang="en-GB" dirty="0"/>
              <a:t>Lorem ipsum</a:t>
            </a:r>
            <a:endParaRPr lang="en-BE" dirty="0"/>
          </a:p>
        </p:txBody>
      </p:sp>
      <p:pic>
        <p:nvPicPr>
          <p:cNvPr id="10" name="Afbeelding 10" descr="Afbeelding met teken&#10;&#10;Automatisch gegenereerde beschrijving">
            <a:extLst>
              <a:ext uri="{FF2B5EF4-FFF2-40B4-BE49-F238E27FC236}">
                <a16:creationId xmlns:a16="http://schemas.microsoft.com/office/drawing/2014/main" id="{DB284228-FE12-1C4D-8B0E-221ED4FC9282}"/>
              </a:ext>
            </a:extLst>
          </p:cNvPr>
          <p:cNvPicPr>
            <a:picLocks noChangeAspect="1"/>
          </p:cNvPicPr>
          <p:nvPr userDrawn="1"/>
        </p:nvPicPr>
        <p:blipFill>
          <a:blip r:embed="rId4"/>
          <a:stretch>
            <a:fillRect/>
          </a:stretch>
        </p:blipFill>
        <p:spPr>
          <a:xfrm>
            <a:off x="213234" y="6039208"/>
            <a:ext cx="912181" cy="701873"/>
          </a:xfrm>
          <a:prstGeom prst="rect">
            <a:avLst/>
          </a:prstGeom>
        </p:spPr>
      </p:pic>
    </p:spTree>
    <p:extLst>
      <p:ext uri="{BB962C8B-B14F-4D97-AF65-F5344CB8AC3E}">
        <p14:creationId xmlns:p14="http://schemas.microsoft.com/office/powerpoint/2010/main" val="103319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grpSp>
        <p:nvGrpSpPr>
          <p:cNvPr id="4" name="Groep 6">
            <a:extLst>
              <a:ext uri="{FF2B5EF4-FFF2-40B4-BE49-F238E27FC236}">
                <a16:creationId xmlns:a16="http://schemas.microsoft.com/office/drawing/2014/main" id="{E8D8FD92-17B6-F249-B1E6-9575CB5A0377}"/>
              </a:ext>
            </a:extLst>
          </p:cNvPr>
          <p:cNvGrpSpPr/>
          <p:nvPr userDrawn="1"/>
        </p:nvGrpSpPr>
        <p:grpSpPr>
          <a:xfrm>
            <a:off x="-1" y="6010636"/>
            <a:ext cx="12201525" cy="847363"/>
            <a:chOff x="-1" y="6010637"/>
            <a:chExt cx="12192001" cy="847362"/>
          </a:xfrm>
        </p:grpSpPr>
        <p:sp>
          <p:nvSpPr>
            <p:cNvPr id="5" name="Document 4">
              <a:extLst>
                <a:ext uri="{FF2B5EF4-FFF2-40B4-BE49-F238E27FC236}">
                  <a16:creationId xmlns:a16="http://schemas.microsoft.com/office/drawing/2014/main" id="{4ABE5A72-E061-4C43-96F9-C9B7C3AD6298}"/>
                </a:ext>
              </a:extLst>
            </p:cNvPr>
            <p:cNvSpPr/>
            <p:nvPr/>
          </p:nvSpPr>
          <p:spPr>
            <a:xfrm rot="10800000">
              <a:off x="-1" y="6010637"/>
              <a:ext cx="12192000" cy="847362"/>
            </a:xfrm>
            <a:prstGeom prst="flowChartDocument">
              <a:avLst/>
            </a:prstGeom>
            <a:solidFill>
              <a:schemeClr val="bg1">
                <a:lumMod val="9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Document 5">
              <a:extLst>
                <a:ext uri="{FF2B5EF4-FFF2-40B4-BE49-F238E27FC236}">
                  <a16:creationId xmlns:a16="http://schemas.microsoft.com/office/drawing/2014/main" id="{CD6BBDD4-35E1-7042-908B-1B4FBDA375C4}"/>
                </a:ext>
              </a:extLst>
            </p:cNvPr>
            <p:cNvSpPr/>
            <p:nvPr/>
          </p:nvSpPr>
          <p:spPr>
            <a:xfrm rot="10800000">
              <a:off x="0" y="6195219"/>
              <a:ext cx="12192000" cy="662779"/>
            </a:xfrm>
            <a:prstGeom prst="flowChartDocument">
              <a:avLst/>
            </a:prstGeom>
            <a:solidFill>
              <a:schemeClr val="bg1">
                <a:lumMod val="85000"/>
                <a:alpha val="3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pic>
        <p:nvPicPr>
          <p:cNvPr id="9" name="Afbeelding 10" descr="Afbeelding met teken&#10;&#10;Automatisch gegenereerde beschrijving">
            <a:extLst>
              <a:ext uri="{FF2B5EF4-FFF2-40B4-BE49-F238E27FC236}">
                <a16:creationId xmlns:a16="http://schemas.microsoft.com/office/drawing/2014/main" id="{2F3340B9-125C-664C-8C98-D153D745E182}"/>
              </a:ext>
            </a:extLst>
          </p:cNvPr>
          <p:cNvPicPr>
            <a:picLocks noChangeAspect="1"/>
          </p:cNvPicPr>
          <p:nvPr userDrawn="1"/>
        </p:nvPicPr>
        <p:blipFill>
          <a:blip r:embed="rId2"/>
          <a:stretch>
            <a:fillRect/>
          </a:stretch>
        </p:blipFill>
        <p:spPr>
          <a:xfrm>
            <a:off x="213234" y="6039208"/>
            <a:ext cx="912181" cy="701873"/>
          </a:xfrm>
          <a:prstGeom prst="rect">
            <a:avLst/>
          </a:prstGeom>
        </p:spPr>
      </p:pic>
      <p:sp>
        <p:nvSpPr>
          <p:cNvPr id="8" name="Text Placeholder 16">
            <a:extLst>
              <a:ext uri="{FF2B5EF4-FFF2-40B4-BE49-F238E27FC236}">
                <a16:creationId xmlns:a16="http://schemas.microsoft.com/office/drawing/2014/main" id="{1079496C-0258-0340-9597-AB6E904F94C0}"/>
              </a:ext>
            </a:extLst>
          </p:cNvPr>
          <p:cNvSpPr>
            <a:spLocks noGrp="1"/>
          </p:cNvSpPr>
          <p:nvPr>
            <p:ph type="body" sz="quarter" idx="14" hasCustomPrompt="1"/>
          </p:nvPr>
        </p:nvSpPr>
        <p:spPr>
          <a:xfrm>
            <a:off x="1012825" y="826226"/>
            <a:ext cx="9773258" cy="406831"/>
          </a:xfrm>
          <a:prstGeom prst="rect">
            <a:avLst/>
          </a:prstGeom>
        </p:spPr>
        <p:txBody>
          <a:bodyPr/>
          <a:lstStyle>
            <a:lvl1pPr marL="0" indent="0">
              <a:buNone/>
              <a:defRPr sz="3200" b="0" i="0">
                <a:solidFill>
                  <a:srgbClr val="1E264B"/>
                </a:solidFill>
                <a:latin typeface="Calibri" panose="020F0502020204030204" pitchFamily="34" charset="0"/>
                <a:cs typeface="Calibri" panose="020F0502020204030204" pitchFamily="34" charset="0"/>
              </a:defRPr>
            </a:lvl1pPr>
          </a:lstStyle>
          <a:p>
            <a:pPr lvl="0"/>
            <a:r>
              <a:rPr lang="en-BE" dirty="0"/>
              <a:t>Chapter titel one</a:t>
            </a:r>
          </a:p>
        </p:txBody>
      </p:sp>
      <p:sp>
        <p:nvSpPr>
          <p:cNvPr id="10" name="Tijdelijke aanduiding voor inhoud 3">
            <a:extLst>
              <a:ext uri="{FF2B5EF4-FFF2-40B4-BE49-F238E27FC236}">
                <a16:creationId xmlns:a16="http://schemas.microsoft.com/office/drawing/2014/main" id="{2C896134-8466-D34C-8BDE-2587CDD995CD}"/>
              </a:ext>
            </a:extLst>
          </p:cNvPr>
          <p:cNvSpPr>
            <a:spLocks noGrp="1"/>
          </p:cNvSpPr>
          <p:nvPr>
            <p:ph sz="half" idx="15" hasCustomPrompt="1"/>
          </p:nvPr>
        </p:nvSpPr>
        <p:spPr>
          <a:xfrm>
            <a:off x="1296662" y="1740975"/>
            <a:ext cx="9489419" cy="3518114"/>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3559006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el en object met logo">
    <p:spTree>
      <p:nvGrpSpPr>
        <p:cNvPr id="1" name=""/>
        <p:cNvGrpSpPr/>
        <p:nvPr/>
      </p:nvGrpSpPr>
      <p:grpSpPr>
        <a:xfrm>
          <a:off x="0" y="0"/>
          <a:ext cx="0" cy="0"/>
          <a:chOff x="0" y="0"/>
          <a:chExt cx="0" cy="0"/>
        </a:xfrm>
      </p:grpSpPr>
      <p:grpSp>
        <p:nvGrpSpPr>
          <p:cNvPr id="4" name="Groep 6">
            <a:extLst>
              <a:ext uri="{FF2B5EF4-FFF2-40B4-BE49-F238E27FC236}">
                <a16:creationId xmlns:a16="http://schemas.microsoft.com/office/drawing/2014/main" id="{E8D8FD92-17B6-F249-B1E6-9575CB5A0377}"/>
              </a:ext>
            </a:extLst>
          </p:cNvPr>
          <p:cNvGrpSpPr/>
          <p:nvPr userDrawn="1"/>
        </p:nvGrpSpPr>
        <p:grpSpPr>
          <a:xfrm>
            <a:off x="-1" y="6010636"/>
            <a:ext cx="12201525" cy="847363"/>
            <a:chOff x="-1" y="6010637"/>
            <a:chExt cx="12192001" cy="847362"/>
          </a:xfrm>
        </p:grpSpPr>
        <p:sp>
          <p:nvSpPr>
            <p:cNvPr id="5" name="Document 4">
              <a:extLst>
                <a:ext uri="{FF2B5EF4-FFF2-40B4-BE49-F238E27FC236}">
                  <a16:creationId xmlns:a16="http://schemas.microsoft.com/office/drawing/2014/main" id="{4ABE5A72-E061-4C43-96F9-C9B7C3AD6298}"/>
                </a:ext>
              </a:extLst>
            </p:cNvPr>
            <p:cNvSpPr/>
            <p:nvPr/>
          </p:nvSpPr>
          <p:spPr>
            <a:xfrm rot="10800000">
              <a:off x="-1" y="6010637"/>
              <a:ext cx="12192000" cy="847362"/>
            </a:xfrm>
            <a:prstGeom prst="flowChartDocument">
              <a:avLst/>
            </a:prstGeom>
            <a:solidFill>
              <a:schemeClr val="bg1">
                <a:lumMod val="9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Document 5">
              <a:extLst>
                <a:ext uri="{FF2B5EF4-FFF2-40B4-BE49-F238E27FC236}">
                  <a16:creationId xmlns:a16="http://schemas.microsoft.com/office/drawing/2014/main" id="{CD6BBDD4-35E1-7042-908B-1B4FBDA375C4}"/>
                </a:ext>
              </a:extLst>
            </p:cNvPr>
            <p:cNvSpPr/>
            <p:nvPr/>
          </p:nvSpPr>
          <p:spPr>
            <a:xfrm rot="10800000">
              <a:off x="0" y="6195219"/>
              <a:ext cx="12192000" cy="662779"/>
            </a:xfrm>
            <a:prstGeom prst="flowChartDocument">
              <a:avLst/>
            </a:prstGeom>
            <a:solidFill>
              <a:schemeClr val="bg1">
                <a:lumMod val="85000"/>
                <a:alpha val="3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pic>
        <p:nvPicPr>
          <p:cNvPr id="9" name="Afbeelding 10" descr="Afbeelding met teken&#10;&#10;Automatisch gegenereerde beschrijving">
            <a:extLst>
              <a:ext uri="{FF2B5EF4-FFF2-40B4-BE49-F238E27FC236}">
                <a16:creationId xmlns:a16="http://schemas.microsoft.com/office/drawing/2014/main" id="{2F3340B9-125C-664C-8C98-D153D745E182}"/>
              </a:ext>
            </a:extLst>
          </p:cNvPr>
          <p:cNvPicPr>
            <a:picLocks noChangeAspect="1"/>
          </p:cNvPicPr>
          <p:nvPr userDrawn="1"/>
        </p:nvPicPr>
        <p:blipFill>
          <a:blip r:embed="rId2"/>
          <a:stretch>
            <a:fillRect/>
          </a:stretch>
        </p:blipFill>
        <p:spPr>
          <a:xfrm>
            <a:off x="213234" y="6039208"/>
            <a:ext cx="912181" cy="701873"/>
          </a:xfrm>
          <a:prstGeom prst="rect">
            <a:avLst/>
          </a:prstGeom>
        </p:spPr>
      </p:pic>
      <p:sp>
        <p:nvSpPr>
          <p:cNvPr id="8" name="Text Placeholder 16">
            <a:extLst>
              <a:ext uri="{FF2B5EF4-FFF2-40B4-BE49-F238E27FC236}">
                <a16:creationId xmlns:a16="http://schemas.microsoft.com/office/drawing/2014/main" id="{1079496C-0258-0340-9597-AB6E904F94C0}"/>
              </a:ext>
            </a:extLst>
          </p:cNvPr>
          <p:cNvSpPr>
            <a:spLocks noGrp="1"/>
          </p:cNvSpPr>
          <p:nvPr>
            <p:ph type="body" sz="quarter" idx="14" hasCustomPrompt="1"/>
          </p:nvPr>
        </p:nvSpPr>
        <p:spPr>
          <a:xfrm>
            <a:off x="1012825" y="826226"/>
            <a:ext cx="9065240" cy="406831"/>
          </a:xfrm>
          <a:prstGeom prst="rect">
            <a:avLst/>
          </a:prstGeom>
        </p:spPr>
        <p:txBody>
          <a:bodyPr/>
          <a:lstStyle>
            <a:lvl1pPr marL="0" indent="0">
              <a:buNone/>
              <a:defRPr sz="3200" b="0" i="0">
                <a:solidFill>
                  <a:srgbClr val="1E264B"/>
                </a:solidFill>
                <a:latin typeface="Calibri" panose="020F0502020204030204" pitchFamily="34" charset="0"/>
                <a:cs typeface="Calibri" panose="020F0502020204030204" pitchFamily="34" charset="0"/>
              </a:defRPr>
            </a:lvl1pPr>
          </a:lstStyle>
          <a:p>
            <a:pPr lvl="0"/>
            <a:r>
              <a:rPr lang="en-BE" dirty="0"/>
              <a:t>Chapter titel one</a:t>
            </a:r>
          </a:p>
        </p:txBody>
      </p:sp>
      <p:sp>
        <p:nvSpPr>
          <p:cNvPr id="10" name="Tijdelijke aanduiding voor inhoud 3">
            <a:extLst>
              <a:ext uri="{FF2B5EF4-FFF2-40B4-BE49-F238E27FC236}">
                <a16:creationId xmlns:a16="http://schemas.microsoft.com/office/drawing/2014/main" id="{2C896134-8466-D34C-8BDE-2587CDD995CD}"/>
              </a:ext>
            </a:extLst>
          </p:cNvPr>
          <p:cNvSpPr>
            <a:spLocks noGrp="1"/>
          </p:cNvSpPr>
          <p:nvPr>
            <p:ph sz="half" idx="15" hasCustomPrompt="1"/>
          </p:nvPr>
        </p:nvSpPr>
        <p:spPr>
          <a:xfrm>
            <a:off x="1296662" y="1740975"/>
            <a:ext cx="9489419" cy="3518114"/>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pic>
        <p:nvPicPr>
          <p:cNvPr id="11" name="Afbeelding 10" descr="Afbeelding met tekst, illustratie, vectorafbeeldingen&#10;&#10;Automatisch gegenereerde beschrijving">
            <a:extLst>
              <a:ext uri="{FF2B5EF4-FFF2-40B4-BE49-F238E27FC236}">
                <a16:creationId xmlns:a16="http://schemas.microsoft.com/office/drawing/2014/main" id="{AD91D958-69BD-406A-8BB9-C49EADD351FD}"/>
              </a:ext>
            </a:extLst>
          </p:cNvPr>
          <p:cNvPicPr>
            <a:picLocks noChangeAspect="1"/>
          </p:cNvPicPr>
          <p:nvPr userDrawn="1"/>
        </p:nvPicPr>
        <p:blipFill>
          <a:blip r:embed="rId3"/>
          <a:stretch>
            <a:fillRect/>
          </a:stretch>
        </p:blipFill>
        <p:spPr>
          <a:xfrm>
            <a:off x="10544175" y="393712"/>
            <a:ext cx="1270000" cy="1013460"/>
          </a:xfrm>
          <a:prstGeom prst="rect">
            <a:avLst/>
          </a:prstGeom>
        </p:spPr>
      </p:pic>
    </p:spTree>
    <p:extLst>
      <p:ext uri="{BB962C8B-B14F-4D97-AF65-F5344CB8AC3E}">
        <p14:creationId xmlns:p14="http://schemas.microsoft.com/office/powerpoint/2010/main" val="3809381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grpSp>
        <p:nvGrpSpPr>
          <p:cNvPr id="11" name="Groep 6">
            <a:extLst>
              <a:ext uri="{FF2B5EF4-FFF2-40B4-BE49-F238E27FC236}">
                <a16:creationId xmlns:a16="http://schemas.microsoft.com/office/drawing/2014/main" id="{684DE3CD-2041-704E-AFCF-3AD2D6E96A5A}"/>
              </a:ext>
            </a:extLst>
          </p:cNvPr>
          <p:cNvGrpSpPr/>
          <p:nvPr userDrawn="1"/>
        </p:nvGrpSpPr>
        <p:grpSpPr>
          <a:xfrm>
            <a:off x="-1" y="6010636"/>
            <a:ext cx="12201525" cy="847363"/>
            <a:chOff x="-1" y="6010637"/>
            <a:chExt cx="12192001" cy="847362"/>
          </a:xfrm>
        </p:grpSpPr>
        <p:sp>
          <p:nvSpPr>
            <p:cNvPr id="12" name="Document 11">
              <a:extLst>
                <a:ext uri="{FF2B5EF4-FFF2-40B4-BE49-F238E27FC236}">
                  <a16:creationId xmlns:a16="http://schemas.microsoft.com/office/drawing/2014/main" id="{08D91123-747A-8B4F-B770-30D382BA739F}"/>
                </a:ext>
              </a:extLst>
            </p:cNvPr>
            <p:cNvSpPr/>
            <p:nvPr/>
          </p:nvSpPr>
          <p:spPr>
            <a:xfrm rot="10800000">
              <a:off x="-1" y="6010637"/>
              <a:ext cx="12192000" cy="847362"/>
            </a:xfrm>
            <a:prstGeom prst="flowChartDocument">
              <a:avLst/>
            </a:prstGeom>
            <a:solidFill>
              <a:schemeClr val="bg1">
                <a:lumMod val="9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 name="Document 12">
              <a:extLst>
                <a:ext uri="{FF2B5EF4-FFF2-40B4-BE49-F238E27FC236}">
                  <a16:creationId xmlns:a16="http://schemas.microsoft.com/office/drawing/2014/main" id="{318554FB-ECEC-FB41-AB1C-F9766B8ADCA6}"/>
                </a:ext>
              </a:extLst>
            </p:cNvPr>
            <p:cNvSpPr/>
            <p:nvPr/>
          </p:nvSpPr>
          <p:spPr>
            <a:xfrm rot="10800000">
              <a:off x="0" y="6195219"/>
              <a:ext cx="12192000" cy="662779"/>
            </a:xfrm>
            <a:prstGeom prst="flowChartDocument">
              <a:avLst/>
            </a:prstGeom>
            <a:solidFill>
              <a:schemeClr val="bg1">
                <a:lumMod val="85000"/>
                <a:alpha val="3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pic>
        <p:nvPicPr>
          <p:cNvPr id="14" name="Afbeelding 10" descr="Afbeelding met teken&#10;&#10;Automatisch gegenereerde beschrijving">
            <a:extLst>
              <a:ext uri="{FF2B5EF4-FFF2-40B4-BE49-F238E27FC236}">
                <a16:creationId xmlns:a16="http://schemas.microsoft.com/office/drawing/2014/main" id="{F90C9A3D-D53A-184F-819B-8876C1795C39}"/>
              </a:ext>
            </a:extLst>
          </p:cNvPr>
          <p:cNvPicPr>
            <a:picLocks noChangeAspect="1"/>
          </p:cNvPicPr>
          <p:nvPr userDrawn="1"/>
        </p:nvPicPr>
        <p:blipFill>
          <a:blip r:embed="rId2"/>
          <a:stretch>
            <a:fillRect/>
          </a:stretch>
        </p:blipFill>
        <p:spPr>
          <a:xfrm>
            <a:off x="213234" y="6039208"/>
            <a:ext cx="912181" cy="701873"/>
          </a:xfrm>
          <a:prstGeom prst="rect">
            <a:avLst/>
          </a:prstGeom>
        </p:spPr>
      </p:pic>
      <p:sp>
        <p:nvSpPr>
          <p:cNvPr id="15" name="Tijdelijke aanduiding voor tekst 2">
            <a:extLst>
              <a:ext uri="{FF2B5EF4-FFF2-40B4-BE49-F238E27FC236}">
                <a16:creationId xmlns:a16="http://schemas.microsoft.com/office/drawing/2014/main" id="{B640DD5A-9A79-6840-9275-B726F97DEF96}"/>
              </a:ext>
            </a:extLst>
          </p:cNvPr>
          <p:cNvSpPr>
            <a:spLocks noGrp="1"/>
          </p:cNvSpPr>
          <p:nvPr>
            <p:ph type="body" idx="1" hasCustomPrompt="1"/>
          </p:nvPr>
        </p:nvSpPr>
        <p:spPr>
          <a:xfrm>
            <a:off x="1296659" y="1736644"/>
            <a:ext cx="4582063" cy="406831"/>
          </a:xfrm>
          <a:prstGeom prst="rect">
            <a:avLst/>
          </a:prstGeom>
        </p:spPr>
        <p:txBody>
          <a:bodyPr anchor="t" anchorCtr="0"/>
          <a:lstStyle>
            <a:lvl1pPr marL="0" indent="0">
              <a:buNone/>
              <a:defRPr sz="2400" b="0">
                <a:solidFill>
                  <a:srgbClr val="006F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Subtitel </a:t>
            </a:r>
            <a:r>
              <a:rPr lang="nl-NL" dirty="0" err="1"/>
              <a:t>one</a:t>
            </a:r>
            <a:endParaRPr lang="nl-NL" dirty="0"/>
          </a:p>
        </p:txBody>
      </p:sp>
      <p:sp>
        <p:nvSpPr>
          <p:cNvPr id="16" name="Text Placeholder 16">
            <a:extLst>
              <a:ext uri="{FF2B5EF4-FFF2-40B4-BE49-F238E27FC236}">
                <a16:creationId xmlns:a16="http://schemas.microsoft.com/office/drawing/2014/main" id="{EAE2963C-56CD-D842-A511-87FBE53911D6}"/>
              </a:ext>
            </a:extLst>
          </p:cNvPr>
          <p:cNvSpPr>
            <a:spLocks noGrp="1"/>
          </p:cNvSpPr>
          <p:nvPr>
            <p:ph type="body" sz="quarter" idx="12" hasCustomPrompt="1"/>
          </p:nvPr>
        </p:nvSpPr>
        <p:spPr>
          <a:xfrm>
            <a:off x="1012825" y="826226"/>
            <a:ext cx="9773258" cy="406831"/>
          </a:xfrm>
          <a:prstGeom prst="rect">
            <a:avLst/>
          </a:prstGeom>
        </p:spPr>
        <p:txBody>
          <a:bodyPr/>
          <a:lstStyle>
            <a:lvl1pPr marL="0" indent="0">
              <a:buNone/>
              <a:defRPr sz="3200" b="0" i="0">
                <a:solidFill>
                  <a:srgbClr val="1E264B"/>
                </a:solidFill>
                <a:latin typeface="Calibri" panose="020F0502020204030204" pitchFamily="34" charset="0"/>
                <a:cs typeface="Calibri" panose="020F0502020204030204" pitchFamily="34" charset="0"/>
              </a:defRPr>
            </a:lvl1pPr>
          </a:lstStyle>
          <a:p>
            <a:pPr lvl="0"/>
            <a:r>
              <a:rPr lang="en-BE" dirty="0"/>
              <a:t>Chapter titel one</a:t>
            </a:r>
          </a:p>
        </p:txBody>
      </p:sp>
      <p:sp>
        <p:nvSpPr>
          <p:cNvPr id="17" name="Tijdelijke aanduiding voor inhoud 3">
            <a:extLst>
              <a:ext uri="{FF2B5EF4-FFF2-40B4-BE49-F238E27FC236}">
                <a16:creationId xmlns:a16="http://schemas.microsoft.com/office/drawing/2014/main" id="{B5ACF01F-2DA3-AA4F-9753-0470E63B4CBC}"/>
              </a:ext>
            </a:extLst>
          </p:cNvPr>
          <p:cNvSpPr>
            <a:spLocks noGrp="1"/>
          </p:cNvSpPr>
          <p:nvPr>
            <p:ph sz="half" idx="15" hasCustomPrompt="1"/>
          </p:nvPr>
        </p:nvSpPr>
        <p:spPr>
          <a:xfrm>
            <a:off x="1296660" y="2374148"/>
            <a:ext cx="4582063" cy="2884942"/>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sp>
        <p:nvSpPr>
          <p:cNvPr id="18" name="Tijdelijke aanduiding voor tekst 2">
            <a:extLst>
              <a:ext uri="{FF2B5EF4-FFF2-40B4-BE49-F238E27FC236}">
                <a16:creationId xmlns:a16="http://schemas.microsoft.com/office/drawing/2014/main" id="{633FB28C-D44F-2343-8ED2-200E61D7E737}"/>
              </a:ext>
            </a:extLst>
          </p:cNvPr>
          <p:cNvSpPr>
            <a:spLocks noGrp="1"/>
          </p:cNvSpPr>
          <p:nvPr>
            <p:ph type="body" idx="16" hasCustomPrompt="1"/>
          </p:nvPr>
        </p:nvSpPr>
        <p:spPr>
          <a:xfrm>
            <a:off x="6204020" y="1736644"/>
            <a:ext cx="4582063" cy="406831"/>
          </a:xfrm>
          <a:prstGeom prst="rect">
            <a:avLst/>
          </a:prstGeom>
        </p:spPr>
        <p:txBody>
          <a:bodyPr anchor="t" anchorCtr="0"/>
          <a:lstStyle>
            <a:lvl1pPr marL="0" indent="0">
              <a:buNone/>
              <a:defRPr sz="2400" b="0">
                <a:solidFill>
                  <a:srgbClr val="006F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Subtitel </a:t>
            </a:r>
            <a:r>
              <a:rPr lang="nl-NL" dirty="0" err="1"/>
              <a:t>two</a:t>
            </a:r>
            <a:endParaRPr lang="nl-NL" dirty="0"/>
          </a:p>
        </p:txBody>
      </p:sp>
      <p:sp>
        <p:nvSpPr>
          <p:cNvPr id="19" name="Tijdelijke aanduiding voor inhoud 3">
            <a:extLst>
              <a:ext uri="{FF2B5EF4-FFF2-40B4-BE49-F238E27FC236}">
                <a16:creationId xmlns:a16="http://schemas.microsoft.com/office/drawing/2014/main" id="{E8EEF251-8672-D640-812E-DD85B5941DEA}"/>
              </a:ext>
            </a:extLst>
          </p:cNvPr>
          <p:cNvSpPr>
            <a:spLocks noGrp="1"/>
          </p:cNvSpPr>
          <p:nvPr>
            <p:ph sz="half" idx="17" hasCustomPrompt="1"/>
          </p:nvPr>
        </p:nvSpPr>
        <p:spPr>
          <a:xfrm>
            <a:off x="6204020" y="2374148"/>
            <a:ext cx="4582063" cy="2884942"/>
          </a:xfrm>
          <a:prstGeom prst="rect">
            <a:avLst/>
          </a:prstGeom>
        </p:spPr>
        <p:txBody>
          <a:bodyPr/>
          <a:lstStyle>
            <a:lvl1pPr>
              <a:defRPr sz="2300">
                <a:solidFill>
                  <a:srgbClr val="1E264B"/>
                </a:solidFill>
              </a:defRPr>
            </a:lvl1pPr>
            <a:lvl2pPr>
              <a:defRPr sz="2300">
                <a:solidFill>
                  <a:srgbClr val="1E264B"/>
                </a:solidFill>
              </a:defRPr>
            </a:lvl2pPr>
            <a:lvl3pPr>
              <a:defRPr sz="2300">
                <a:solidFill>
                  <a:srgbClr val="1E264B"/>
                </a:solidFill>
              </a:defRPr>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33645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CDE924-AFD7-2B40-97F2-0B49F2EA0BDF}"/>
              </a:ext>
            </a:extLst>
          </p:cNvPr>
          <p:cNvPicPr>
            <a:picLocks noChangeAspect="1"/>
          </p:cNvPicPr>
          <p:nvPr userDrawn="1"/>
        </p:nvPicPr>
        <p:blipFill>
          <a:blip r:embed="rId2"/>
          <a:stretch>
            <a:fillRect/>
          </a:stretch>
        </p:blipFill>
        <p:spPr>
          <a:xfrm>
            <a:off x="0" y="5325750"/>
            <a:ext cx="12192000" cy="1651000"/>
          </a:xfrm>
          <a:prstGeom prst="rect">
            <a:avLst/>
          </a:prstGeom>
        </p:spPr>
      </p:pic>
      <p:pic>
        <p:nvPicPr>
          <p:cNvPr id="4" name="Picture 3">
            <a:extLst>
              <a:ext uri="{FF2B5EF4-FFF2-40B4-BE49-F238E27FC236}">
                <a16:creationId xmlns:a16="http://schemas.microsoft.com/office/drawing/2014/main" id="{5BAB9109-45B8-2A4E-897B-9A2160AC61E5}"/>
              </a:ext>
            </a:extLst>
          </p:cNvPr>
          <p:cNvPicPr>
            <a:picLocks noChangeAspect="1"/>
          </p:cNvPicPr>
          <p:nvPr userDrawn="1"/>
        </p:nvPicPr>
        <p:blipFill>
          <a:blip r:embed="rId2"/>
          <a:stretch>
            <a:fillRect/>
          </a:stretch>
        </p:blipFill>
        <p:spPr>
          <a:xfrm rot="10800000">
            <a:off x="0" y="-113146"/>
            <a:ext cx="12192000" cy="1651000"/>
          </a:xfrm>
          <a:prstGeom prst="rect">
            <a:avLst/>
          </a:prstGeom>
        </p:spPr>
      </p:pic>
      <p:pic>
        <p:nvPicPr>
          <p:cNvPr id="5" name="Picture 4">
            <a:extLst>
              <a:ext uri="{FF2B5EF4-FFF2-40B4-BE49-F238E27FC236}">
                <a16:creationId xmlns:a16="http://schemas.microsoft.com/office/drawing/2014/main" id="{C503767E-09CB-DC4D-88A9-7C906F2021F7}"/>
              </a:ext>
            </a:extLst>
          </p:cNvPr>
          <p:cNvPicPr>
            <a:picLocks noChangeAspect="1"/>
          </p:cNvPicPr>
          <p:nvPr userDrawn="1"/>
        </p:nvPicPr>
        <p:blipFill>
          <a:blip r:embed="rId3"/>
          <a:stretch>
            <a:fillRect/>
          </a:stretch>
        </p:blipFill>
        <p:spPr>
          <a:xfrm>
            <a:off x="550863" y="269915"/>
            <a:ext cx="1396690" cy="1072820"/>
          </a:xfrm>
          <a:prstGeom prst="rect">
            <a:avLst/>
          </a:prstGeom>
        </p:spPr>
      </p:pic>
      <p:sp>
        <p:nvSpPr>
          <p:cNvPr id="11" name="Title 1">
            <a:extLst>
              <a:ext uri="{FF2B5EF4-FFF2-40B4-BE49-F238E27FC236}">
                <a16:creationId xmlns:a16="http://schemas.microsoft.com/office/drawing/2014/main" id="{96558500-C2FC-E74E-B143-7F67AAB3A313}"/>
              </a:ext>
            </a:extLst>
          </p:cNvPr>
          <p:cNvSpPr>
            <a:spLocks noGrp="1"/>
          </p:cNvSpPr>
          <p:nvPr>
            <p:ph type="ctrTitle" hasCustomPrompt="1"/>
          </p:nvPr>
        </p:nvSpPr>
        <p:spPr>
          <a:xfrm>
            <a:off x="1308292" y="3126545"/>
            <a:ext cx="9575409" cy="661182"/>
          </a:xfrm>
          <a:prstGeom prst="rect">
            <a:avLst/>
          </a:prstGeom>
        </p:spPr>
        <p:txBody>
          <a:bodyPr/>
          <a:lstStyle>
            <a:lvl1pPr algn="ctr">
              <a:defRPr sz="4300" b="1"/>
            </a:lvl1pPr>
          </a:lstStyle>
          <a:p>
            <a:r>
              <a:rPr lang="en-BE" dirty="0">
                <a:solidFill>
                  <a:srgbClr val="1F264C"/>
                </a:solidFill>
                <a:latin typeface="Calibri Light" panose="020F0302020204030204" pitchFamily="34" charset="0"/>
                <a:cs typeface="Calibri Light" panose="020F0302020204030204" pitchFamily="34" charset="0"/>
              </a:rPr>
              <a:t>Chapter titel one</a:t>
            </a:r>
          </a:p>
        </p:txBody>
      </p:sp>
      <p:sp>
        <p:nvSpPr>
          <p:cNvPr id="17" name="Text Placeholder 16">
            <a:extLst>
              <a:ext uri="{FF2B5EF4-FFF2-40B4-BE49-F238E27FC236}">
                <a16:creationId xmlns:a16="http://schemas.microsoft.com/office/drawing/2014/main" id="{1A1D8489-870B-4E4D-9D70-EAFFE3126E8D}"/>
              </a:ext>
            </a:extLst>
          </p:cNvPr>
          <p:cNvSpPr>
            <a:spLocks noGrp="1"/>
          </p:cNvSpPr>
          <p:nvPr>
            <p:ph type="body" sz="quarter" idx="10" hasCustomPrompt="1"/>
          </p:nvPr>
        </p:nvSpPr>
        <p:spPr>
          <a:xfrm>
            <a:off x="2445428" y="4033833"/>
            <a:ext cx="7301136" cy="661182"/>
          </a:xfrm>
          <a:prstGeom prst="rect">
            <a:avLst/>
          </a:prstGeom>
        </p:spPr>
        <p:txBody>
          <a:bodyPr/>
          <a:lstStyle>
            <a:lvl1pPr marL="0" indent="0" algn="ctr">
              <a:buNone/>
              <a:defRPr sz="2200">
                <a:solidFill>
                  <a:srgbClr val="006FE8"/>
                </a:solidFill>
                <a:latin typeface="+mn-lt"/>
              </a:defRPr>
            </a:lvl1pPr>
          </a:lstStyle>
          <a:p>
            <a:pPr lvl="0"/>
            <a:r>
              <a:rPr lang="en-GB" dirty="0"/>
              <a:t>Lorem ipsum</a:t>
            </a:r>
            <a:endParaRPr lang="en-BE" dirty="0"/>
          </a:p>
        </p:txBody>
      </p:sp>
    </p:spTree>
    <p:extLst>
      <p:ext uri="{BB962C8B-B14F-4D97-AF65-F5344CB8AC3E}">
        <p14:creationId xmlns:p14="http://schemas.microsoft.com/office/powerpoint/2010/main" val="11743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tekst">
    <p:spTree>
      <p:nvGrpSpPr>
        <p:cNvPr id="1" name=""/>
        <p:cNvGrpSpPr/>
        <p:nvPr/>
      </p:nvGrpSpPr>
      <p:grpSpPr>
        <a:xfrm>
          <a:off x="0" y="0"/>
          <a:ext cx="0" cy="0"/>
          <a:chOff x="0" y="0"/>
          <a:chExt cx="0" cy="0"/>
        </a:xfrm>
      </p:grpSpPr>
      <p:grpSp>
        <p:nvGrpSpPr>
          <p:cNvPr id="11" name="Groep 6">
            <a:extLst>
              <a:ext uri="{FF2B5EF4-FFF2-40B4-BE49-F238E27FC236}">
                <a16:creationId xmlns:a16="http://schemas.microsoft.com/office/drawing/2014/main" id="{6DB0B577-2E2C-9A4F-AD3E-25F48578047E}"/>
              </a:ext>
            </a:extLst>
          </p:cNvPr>
          <p:cNvGrpSpPr/>
          <p:nvPr userDrawn="1"/>
        </p:nvGrpSpPr>
        <p:grpSpPr>
          <a:xfrm>
            <a:off x="-9525" y="6019555"/>
            <a:ext cx="12201525" cy="847363"/>
            <a:chOff x="-1" y="6010637"/>
            <a:chExt cx="12192001" cy="847362"/>
          </a:xfrm>
        </p:grpSpPr>
        <p:sp>
          <p:nvSpPr>
            <p:cNvPr id="12" name="Document 11">
              <a:extLst>
                <a:ext uri="{FF2B5EF4-FFF2-40B4-BE49-F238E27FC236}">
                  <a16:creationId xmlns:a16="http://schemas.microsoft.com/office/drawing/2014/main" id="{E36BBAEE-9CA9-4141-9E3A-4CE89B6B3024}"/>
                </a:ext>
              </a:extLst>
            </p:cNvPr>
            <p:cNvSpPr/>
            <p:nvPr/>
          </p:nvSpPr>
          <p:spPr>
            <a:xfrm rot="10800000">
              <a:off x="-1" y="6010637"/>
              <a:ext cx="12192000" cy="847362"/>
            </a:xfrm>
            <a:prstGeom prst="flowChartDocument">
              <a:avLst/>
            </a:prstGeom>
            <a:solidFill>
              <a:schemeClr val="bg1">
                <a:lumMod val="9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Document 13">
              <a:extLst>
                <a:ext uri="{FF2B5EF4-FFF2-40B4-BE49-F238E27FC236}">
                  <a16:creationId xmlns:a16="http://schemas.microsoft.com/office/drawing/2014/main" id="{9808BDE6-C0A4-DE4E-B7FB-DDC52FF1D83B}"/>
                </a:ext>
              </a:extLst>
            </p:cNvPr>
            <p:cNvSpPr/>
            <p:nvPr/>
          </p:nvSpPr>
          <p:spPr>
            <a:xfrm rot="10800000">
              <a:off x="0" y="6195219"/>
              <a:ext cx="12192000" cy="662779"/>
            </a:xfrm>
            <a:prstGeom prst="flowChartDocument">
              <a:avLst/>
            </a:prstGeom>
            <a:solidFill>
              <a:schemeClr val="bg1">
                <a:lumMod val="85000"/>
                <a:alpha val="3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20" name="Text Placeholder 16">
            <a:extLst>
              <a:ext uri="{FF2B5EF4-FFF2-40B4-BE49-F238E27FC236}">
                <a16:creationId xmlns:a16="http://schemas.microsoft.com/office/drawing/2014/main" id="{8AA80FC3-1A85-5448-BEAA-6A9EA1378702}"/>
              </a:ext>
            </a:extLst>
          </p:cNvPr>
          <p:cNvSpPr>
            <a:spLocks noGrp="1"/>
          </p:cNvSpPr>
          <p:nvPr>
            <p:ph type="body" sz="quarter" idx="14" hasCustomPrompt="1"/>
          </p:nvPr>
        </p:nvSpPr>
        <p:spPr>
          <a:xfrm>
            <a:off x="1012825" y="826226"/>
            <a:ext cx="9773258" cy="406831"/>
          </a:xfrm>
          <a:prstGeom prst="rect">
            <a:avLst/>
          </a:prstGeom>
        </p:spPr>
        <p:txBody>
          <a:bodyPr/>
          <a:lstStyle>
            <a:lvl1pPr marL="0" indent="0">
              <a:buNone/>
              <a:defRPr sz="3200" b="0" i="0">
                <a:latin typeface="Calibri" panose="020F0502020204030204" pitchFamily="34" charset="0"/>
                <a:cs typeface="Calibri" panose="020F0502020204030204" pitchFamily="34" charset="0"/>
              </a:defRPr>
            </a:lvl1pPr>
          </a:lstStyle>
          <a:p>
            <a:pPr lvl="0"/>
            <a:r>
              <a:rPr lang="en-BE" dirty="0"/>
              <a:t>Chapter titel one</a:t>
            </a:r>
          </a:p>
        </p:txBody>
      </p:sp>
      <p:sp>
        <p:nvSpPr>
          <p:cNvPr id="23" name="Tijdelijke aanduiding voor inhoud 3">
            <a:extLst>
              <a:ext uri="{FF2B5EF4-FFF2-40B4-BE49-F238E27FC236}">
                <a16:creationId xmlns:a16="http://schemas.microsoft.com/office/drawing/2014/main" id="{E5BA8E84-2B9B-804C-A8C2-9E18040CD775}"/>
              </a:ext>
            </a:extLst>
          </p:cNvPr>
          <p:cNvSpPr>
            <a:spLocks noGrp="1"/>
          </p:cNvSpPr>
          <p:nvPr>
            <p:ph sz="half" idx="15" hasCustomPrompt="1"/>
          </p:nvPr>
        </p:nvSpPr>
        <p:spPr>
          <a:xfrm>
            <a:off x="1296662" y="1740975"/>
            <a:ext cx="9489419" cy="3518114"/>
          </a:xfrm>
          <a:prstGeom prst="rect">
            <a:avLst/>
          </a:prstGeom>
        </p:spPr>
        <p:txBody>
          <a:bodyPr/>
          <a:lstStyle>
            <a:lvl1pPr>
              <a:defRPr sz="2300"/>
            </a:lvl1pPr>
            <a:lvl2pPr>
              <a:defRPr sz="2300"/>
            </a:lvl2pPr>
            <a:lvl3pPr>
              <a:defRPr sz="2300"/>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93441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CBFAA8A3-7C04-3C46-9FC8-99AAAD1C3E6D}"/>
              </a:ext>
            </a:extLst>
          </p:cNvPr>
          <p:cNvGrpSpPr/>
          <p:nvPr userDrawn="1"/>
        </p:nvGrpSpPr>
        <p:grpSpPr>
          <a:xfrm>
            <a:off x="-9525" y="6019555"/>
            <a:ext cx="12201525" cy="847363"/>
            <a:chOff x="-1" y="6010637"/>
            <a:chExt cx="12192001" cy="847362"/>
          </a:xfrm>
        </p:grpSpPr>
        <p:sp>
          <p:nvSpPr>
            <p:cNvPr id="8" name="Document 7">
              <a:extLst>
                <a:ext uri="{FF2B5EF4-FFF2-40B4-BE49-F238E27FC236}">
                  <a16:creationId xmlns:a16="http://schemas.microsoft.com/office/drawing/2014/main" id="{6FD6E920-D914-4A4B-920B-FBB2BCD63966}"/>
                </a:ext>
              </a:extLst>
            </p:cNvPr>
            <p:cNvSpPr/>
            <p:nvPr/>
          </p:nvSpPr>
          <p:spPr>
            <a:xfrm rot="10800000">
              <a:off x="-1" y="6010637"/>
              <a:ext cx="12192000" cy="847362"/>
            </a:xfrm>
            <a:prstGeom prst="flowChartDocument">
              <a:avLst/>
            </a:prstGeom>
            <a:solidFill>
              <a:schemeClr val="bg1">
                <a:lumMod val="9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Document 8">
              <a:extLst>
                <a:ext uri="{FF2B5EF4-FFF2-40B4-BE49-F238E27FC236}">
                  <a16:creationId xmlns:a16="http://schemas.microsoft.com/office/drawing/2014/main" id="{AA65ED16-FFCF-9B44-80C8-36961B96E6DF}"/>
                </a:ext>
              </a:extLst>
            </p:cNvPr>
            <p:cNvSpPr/>
            <p:nvPr/>
          </p:nvSpPr>
          <p:spPr>
            <a:xfrm rot="10800000">
              <a:off x="0" y="6195219"/>
              <a:ext cx="12192000" cy="662779"/>
            </a:xfrm>
            <a:prstGeom prst="flowChartDocument">
              <a:avLst/>
            </a:prstGeom>
            <a:solidFill>
              <a:schemeClr val="bg1">
                <a:lumMod val="85000"/>
                <a:alpha val="3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3" name="Tijdelijke aanduiding voor tekst 2">
            <a:extLst>
              <a:ext uri="{FF2B5EF4-FFF2-40B4-BE49-F238E27FC236}">
                <a16:creationId xmlns:a16="http://schemas.microsoft.com/office/drawing/2014/main" id="{8FFF5D77-8B3B-9745-946F-6C30B5A8ED69}"/>
              </a:ext>
            </a:extLst>
          </p:cNvPr>
          <p:cNvSpPr>
            <a:spLocks noGrp="1"/>
          </p:cNvSpPr>
          <p:nvPr>
            <p:ph type="body" idx="1" hasCustomPrompt="1"/>
          </p:nvPr>
        </p:nvSpPr>
        <p:spPr>
          <a:xfrm>
            <a:off x="1296659" y="1736644"/>
            <a:ext cx="4582063" cy="406831"/>
          </a:xfrm>
          <a:prstGeom prst="rect">
            <a:avLst/>
          </a:prstGeom>
        </p:spPr>
        <p:txBody>
          <a:bodyPr anchor="t" anchorCtr="0"/>
          <a:lstStyle>
            <a:lvl1pPr marL="0" indent="0">
              <a:buNone/>
              <a:defRPr sz="2400" b="0">
                <a:solidFill>
                  <a:srgbClr val="006F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Subtitel </a:t>
            </a:r>
            <a:r>
              <a:rPr lang="nl-NL" dirty="0" err="1"/>
              <a:t>one</a:t>
            </a:r>
            <a:endParaRPr lang="nl-NL" dirty="0"/>
          </a:p>
        </p:txBody>
      </p:sp>
      <p:sp>
        <p:nvSpPr>
          <p:cNvPr id="10" name="Text Placeholder 16">
            <a:extLst>
              <a:ext uri="{FF2B5EF4-FFF2-40B4-BE49-F238E27FC236}">
                <a16:creationId xmlns:a16="http://schemas.microsoft.com/office/drawing/2014/main" id="{3FEC1AD9-B980-AB45-B797-5813A3011B63}"/>
              </a:ext>
            </a:extLst>
          </p:cNvPr>
          <p:cNvSpPr>
            <a:spLocks noGrp="1"/>
          </p:cNvSpPr>
          <p:nvPr>
            <p:ph type="body" sz="quarter" idx="12" hasCustomPrompt="1"/>
          </p:nvPr>
        </p:nvSpPr>
        <p:spPr>
          <a:xfrm>
            <a:off x="1012825" y="826226"/>
            <a:ext cx="9773258" cy="406831"/>
          </a:xfrm>
          <a:prstGeom prst="rect">
            <a:avLst/>
          </a:prstGeom>
        </p:spPr>
        <p:txBody>
          <a:bodyPr/>
          <a:lstStyle>
            <a:lvl1pPr marL="0" indent="0">
              <a:buNone/>
              <a:defRPr sz="3200" b="0" i="0">
                <a:latin typeface="Calibri" panose="020F0502020204030204" pitchFamily="34" charset="0"/>
                <a:cs typeface="Calibri" panose="020F0502020204030204" pitchFamily="34" charset="0"/>
              </a:defRPr>
            </a:lvl1pPr>
          </a:lstStyle>
          <a:p>
            <a:pPr lvl="0"/>
            <a:r>
              <a:rPr lang="en-BE" dirty="0"/>
              <a:t>Chapter titel one</a:t>
            </a:r>
          </a:p>
        </p:txBody>
      </p:sp>
      <p:sp>
        <p:nvSpPr>
          <p:cNvPr id="22" name="Tijdelijke aanduiding voor inhoud 3">
            <a:extLst>
              <a:ext uri="{FF2B5EF4-FFF2-40B4-BE49-F238E27FC236}">
                <a16:creationId xmlns:a16="http://schemas.microsoft.com/office/drawing/2014/main" id="{67390CD4-1D93-AA40-ABCC-85D3B4CEBAA0}"/>
              </a:ext>
            </a:extLst>
          </p:cNvPr>
          <p:cNvSpPr>
            <a:spLocks noGrp="1"/>
          </p:cNvSpPr>
          <p:nvPr>
            <p:ph sz="half" idx="15" hasCustomPrompt="1"/>
          </p:nvPr>
        </p:nvSpPr>
        <p:spPr>
          <a:xfrm>
            <a:off x="1296660" y="2374148"/>
            <a:ext cx="4582063" cy="2884942"/>
          </a:xfrm>
          <a:prstGeom prst="rect">
            <a:avLst/>
          </a:prstGeom>
        </p:spPr>
        <p:txBody>
          <a:bodyPr/>
          <a:lstStyle>
            <a:lvl1pPr>
              <a:defRPr sz="2300"/>
            </a:lvl1pPr>
            <a:lvl2pPr>
              <a:defRPr sz="2300"/>
            </a:lvl2pPr>
            <a:lvl3pPr>
              <a:defRPr sz="2300"/>
            </a:lvl3pPr>
          </a:lstStyle>
          <a:p>
            <a:pPr lvl="0"/>
            <a:r>
              <a:rPr lang="nl-NL" dirty="0"/>
              <a:t>Klikken om de tekststijl van het model te bewerken</a:t>
            </a:r>
          </a:p>
          <a:p>
            <a:pPr lvl="1"/>
            <a:r>
              <a:rPr lang="nl-NL" dirty="0"/>
              <a:t>Tweede niveau</a:t>
            </a:r>
          </a:p>
          <a:p>
            <a:pPr lvl="2"/>
            <a:r>
              <a:rPr lang="nl-NL" dirty="0"/>
              <a:t>Derde niveau</a:t>
            </a:r>
          </a:p>
        </p:txBody>
      </p:sp>
      <p:sp>
        <p:nvSpPr>
          <p:cNvPr id="23" name="Tijdelijke aanduiding voor tekst 2">
            <a:extLst>
              <a:ext uri="{FF2B5EF4-FFF2-40B4-BE49-F238E27FC236}">
                <a16:creationId xmlns:a16="http://schemas.microsoft.com/office/drawing/2014/main" id="{FDEE5073-B037-2541-8F46-F79B110FF105}"/>
              </a:ext>
            </a:extLst>
          </p:cNvPr>
          <p:cNvSpPr>
            <a:spLocks noGrp="1"/>
          </p:cNvSpPr>
          <p:nvPr>
            <p:ph type="body" idx="16" hasCustomPrompt="1"/>
          </p:nvPr>
        </p:nvSpPr>
        <p:spPr>
          <a:xfrm>
            <a:off x="6204020" y="1736644"/>
            <a:ext cx="4582063" cy="406831"/>
          </a:xfrm>
          <a:prstGeom prst="rect">
            <a:avLst/>
          </a:prstGeom>
        </p:spPr>
        <p:txBody>
          <a:bodyPr anchor="t" anchorCtr="0"/>
          <a:lstStyle>
            <a:lvl1pPr marL="0" indent="0">
              <a:buNone/>
              <a:defRPr sz="2400" b="0">
                <a:solidFill>
                  <a:srgbClr val="006F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Subtitel </a:t>
            </a:r>
            <a:r>
              <a:rPr lang="nl-NL" dirty="0" err="1"/>
              <a:t>two</a:t>
            </a:r>
            <a:endParaRPr lang="nl-NL" dirty="0"/>
          </a:p>
        </p:txBody>
      </p:sp>
      <p:sp>
        <p:nvSpPr>
          <p:cNvPr id="24" name="Tijdelijke aanduiding voor inhoud 3">
            <a:extLst>
              <a:ext uri="{FF2B5EF4-FFF2-40B4-BE49-F238E27FC236}">
                <a16:creationId xmlns:a16="http://schemas.microsoft.com/office/drawing/2014/main" id="{9460EE16-E7AC-1844-B07B-098C4482E9EA}"/>
              </a:ext>
            </a:extLst>
          </p:cNvPr>
          <p:cNvSpPr>
            <a:spLocks noGrp="1"/>
          </p:cNvSpPr>
          <p:nvPr>
            <p:ph sz="half" idx="17" hasCustomPrompt="1"/>
          </p:nvPr>
        </p:nvSpPr>
        <p:spPr>
          <a:xfrm>
            <a:off x="6204020" y="2374148"/>
            <a:ext cx="4582063" cy="2884942"/>
          </a:xfrm>
          <a:prstGeom prst="rect">
            <a:avLst/>
          </a:prstGeom>
        </p:spPr>
        <p:txBody>
          <a:bodyPr/>
          <a:lstStyle>
            <a:lvl1pPr>
              <a:defRPr sz="2300"/>
            </a:lvl1pPr>
            <a:lvl2pPr>
              <a:defRPr sz="2300"/>
            </a:lvl2pPr>
            <a:lvl3pPr>
              <a:defRPr sz="2300"/>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85305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tekst + image">
    <p:spTree>
      <p:nvGrpSpPr>
        <p:cNvPr id="1" name=""/>
        <p:cNvGrpSpPr/>
        <p:nvPr/>
      </p:nvGrpSpPr>
      <p:grpSpPr>
        <a:xfrm>
          <a:off x="0" y="0"/>
          <a:ext cx="0" cy="0"/>
          <a:chOff x="0" y="0"/>
          <a:chExt cx="0" cy="0"/>
        </a:xfrm>
      </p:grpSpPr>
      <p:sp>
        <p:nvSpPr>
          <p:cNvPr id="7" name="Tijdelijke aanduiding voor afbeelding 2">
            <a:extLst>
              <a:ext uri="{FF2B5EF4-FFF2-40B4-BE49-F238E27FC236}">
                <a16:creationId xmlns:a16="http://schemas.microsoft.com/office/drawing/2014/main" id="{0B2D067D-9CD9-7442-90F0-B255E44648F1}"/>
              </a:ext>
            </a:extLst>
          </p:cNvPr>
          <p:cNvSpPr>
            <a:spLocks noGrp="1"/>
          </p:cNvSpPr>
          <p:nvPr>
            <p:ph type="pic" idx="1"/>
          </p:nvPr>
        </p:nvSpPr>
        <p:spPr>
          <a:xfrm>
            <a:off x="5918885" y="0"/>
            <a:ext cx="6273114" cy="6866917"/>
          </a:xfrm>
          <a:prstGeom prst="rect">
            <a:avLst/>
          </a:prstGeom>
        </p:spPr>
        <p:txBody>
          <a:bodyPr>
            <a:normAutofit/>
          </a:bodyPr>
          <a:lstStyle>
            <a:lvl1pPr marL="0" indent="0">
              <a:buNone/>
              <a:defRPr sz="2300">
                <a:solidFill>
                  <a:srgbClr val="1E264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dirty="0"/>
          </a:p>
        </p:txBody>
      </p:sp>
      <p:grpSp>
        <p:nvGrpSpPr>
          <p:cNvPr id="11" name="Groep 6">
            <a:extLst>
              <a:ext uri="{FF2B5EF4-FFF2-40B4-BE49-F238E27FC236}">
                <a16:creationId xmlns:a16="http://schemas.microsoft.com/office/drawing/2014/main" id="{6DB0B577-2E2C-9A4F-AD3E-25F48578047E}"/>
              </a:ext>
            </a:extLst>
          </p:cNvPr>
          <p:cNvGrpSpPr/>
          <p:nvPr userDrawn="1"/>
        </p:nvGrpSpPr>
        <p:grpSpPr>
          <a:xfrm>
            <a:off x="-9525" y="6019555"/>
            <a:ext cx="12201525" cy="847363"/>
            <a:chOff x="-1" y="6010637"/>
            <a:chExt cx="12192001" cy="847362"/>
          </a:xfrm>
        </p:grpSpPr>
        <p:sp>
          <p:nvSpPr>
            <p:cNvPr id="12" name="Document 11">
              <a:extLst>
                <a:ext uri="{FF2B5EF4-FFF2-40B4-BE49-F238E27FC236}">
                  <a16:creationId xmlns:a16="http://schemas.microsoft.com/office/drawing/2014/main" id="{E36BBAEE-9CA9-4141-9E3A-4CE89B6B3024}"/>
                </a:ext>
              </a:extLst>
            </p:cNvPr>
            <p:cNvSpPr/>
            <p:nvPr/>
          </p:nvSpPr>
          <p:spPr>
            <a:xfrm rot="10800000">
              <a:off x="-1" y="6010637"/>
              <a:ext cx="12192000" cy="847362"/>
            </a:xfrm>
            <a:prstGeom prst="flowChartDocument">
              <a:avLst/>
            </a:prstGeom>
            <a:solidFill>
              <a:schemeClr val="bg1">
                <a:lumMod val="9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Document 13">
              <a:extLst>
                <a:ext uri="{FF2B5EF4-FFF2-40B4-BE49-F238E27FC236}">
                  <a16:creationId xmlns:a16="http://schemas.microsoft.com/office/drawing/2014/main" id="{9808BDE6-C0A4-DE4E-B7FB-DDC52FF1D83B}"/>
                </a:ext>
              </a:extLst>
            </p:cNvPr>
            <p:cNvSpPr/>
            <p:nvPr/>
          </p:nvSpPr>
          <p:spPr>
            <a:xfrm rot="10800000">
              <a:off x="0" y="6195219"/>
              <a:ext cx="12192000" cy="662779"/>
            </a:xfrm>
            <a:prstGeom prst="flowChartDocument">
              <a:avLst/>
            </a:prstGeom>
            <a:solidFill>
              <a:schemeClr val="bg1">
                <a:lumMod val="85000"/>
                <a:alpha val="3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8" name="Text Placeholder 16">
            <a:extLst>
              <a:ext uri="{FF2B5EF4-FFF2-40B4-BE49-F238E27FC236}">
                <a16:creationId xmlns:a16="http://schemas.microsoft.com/office/drawing/2014/main" id="{AA4B2ABC-FCFC-3F47-B506-422D5A6F4FA8}"/>
              </a:ext>
            </a:extLst>
          </p:cNvPr>
          <p:cNvSpPr>
            <a:spLocks noGrp="1"/>
          </p:cNvSpPr>
          <p:nvPr>
            <p:ph type="body" sz="quarter" idx="14" hasCustomPrompt="1"/>
          </p:nvPr>
        </p:nvSpPr>
        <p:spPr>
          <a:xfrm>
            <a:off x="1012825" y="831147"/>
            <a:ext cx="4236242" cy="796628"/>
          </a:xfrm>
          <a:prstGeom prst="rect">
            <a:avLst/>
          </a:prstGeom>
        </p:spPr>
        <p:txBody>
          <a:bodyPr/>
          <a:lstStyle>
            <a:lvl1pPr marL="0" indent="0">
              <a:buNone/>
              <a:defRPr sz="3200" b="0" i="0">
                <a:latin typeface="Calibri" panose="020F0502020204030204" pitchFamily="34" charset="0"/>
                <a:cs typeface="Calibri" panose="020F0502020204030204" pitchFamily="34" charset="0"/>
              </a:defRPr>
            </a:lvl1pPr>
          </a:lstStyle>
          <a:p>
            <a:pPr lvl="0"/>
            <a:r>
              <a:rPr lang="en-BE" dirty="0"/>
              <a:t>Longer chapter titel number one</a:t>
            </a:r>
          </a:p>
        </p:txBody>
      </p:sp>
      <p:sp>
        <p:nvSpPr>
          <p:cNvPr id="9" name="Tijdelijke aanduiding voor inhoud 3">
            <a:extLst>
              <a:ext uri="{FF2B5EF4-FFF2-40B4-BE49-F238E27FC236}">
                <a16:creationId xmlns:a16="http://schemas.microsoft.com/office/drawing/2014/main" id="{731677A9-6DD3-6640-B52B-4F7E41787532}"/>
              </a:ext>
            </a:extLst>
          </p:cNvPr>
          <p:cNvSpPr>
            <a:spLocks noGrp="1"/>
          </p:cNvSpPr>
          <p:nvPr>
            <p:ph sz="half" idx="15" hasCustomPrompt="1"/>
          </p:nvPr>
        </p:nvSpPr>
        <p:spPr>
          <a:xfrm>
            <a:off x="978570" y="2030869"/>
            <a:ext cx="4273051" cy="3376744"/>
          </a:xfrm>
          <a:prstGeom prst="rect">
            <a:avLst/>
          </a:prstGeom>
        </p:spPr>
        <p:txBody>
          <a:bodyPr/>
          <a:lstStyle>
            <a:lvl1pPr marL="0" indent="0">
              <a:buNone/>
              <a:defRPr sz="2300"/>
            </a:lvl1pPr>
            <a:lvl2pPr>
              <a:defRPr sz="2000"/>
            </a:lvl2pPr>
            <a:lvl3pPr>
              <a:defRPr sz="2000"/>
            </a:lvl3pPr>
          </a:lstStyle>
          <a:p>
            <a:pPr lvl="0"/>
            <a:r>
              <a:rPr lang="nl-NL" dirty="0"/>
              <a:t>Klikken om de tekststijl van het model te bewerken</a:t>
            </a:r>
          </a:p>
        </p:txBody>
      </p:sp>
    </p:spTree>
    <p:extLst>
      <p:ext uri="{BB962C8B-B14F-4D97-AF65-F5344CB8AC3E}">
        <p14:creationId xmlns:p14="http://schemas.microsoft.com/office/powerpoint/2010/main" val="845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tekst + 2 images">
    <p:spTree>
      <p:nvGrpSpPr>
        <p:cNvPr id="1" name=""/>
        <p:cNvGrpSpPr/>
        <p:nvPr/>
      </p:nvGrpSpPr>
      <p:grpSpPr>
        <a:xfrm>
          <a:off x="0" y="0"/>
          <a:ext cx="0" cy="0"/>
          <a:chOff x="0" y="0"/>
          <a:chExt cx="0" cy="0"/>
        </a:xfrm>
      </p:grpSpPr>
      <p:grpSp>
        <p:nvGrpSpPr>
          <p:cNvPr id="11" name="Groep 6">
            <a:extLst>
              <a:ext uri="{FF2B5EF4-FFF2-40B4-BE49-F238E27FC236}">
                <a16:creationId xmlns:a16="http://schemas.microsoft.com/office/drawing/2014/main" id="{6DB0B577-2E2C-9A4F-AD3E-25F48578047E}"/>
              </a:ext>
            </a:extLst>
          </p:cNvPr>
          <p:cNvGrpSpPr/>
          <p:nvPr userDrawn="1"/>
        </p:nvGrpSpPr>
        <p:grpSpPr>
          <a:xfrm>
            <a:off x="-9525" y="6019555"/>
            <a:ext cx="12201525" cy="847363"/>
            <a:chOff x="-1" y="6010637"/>
            <a:chExt cx="12192001" cy="847362"/>
          </a:xfrm>
        </p:grpSpPr>
        <p:sp>
          <p:nvSpPr>
            <p:cNvPr id="12" name="Document 11">
              <a:extLst>
                <a:ext uri="{FF2B5EF4-FFF2-40B4-BE49-F238E27FC236}">
                  <a16:creationId xmlns:a16="http://schemas.microsoft.com/office/drawing/2014/main" id="{E36BBAEE-9CA9-4141-9E3A-4CE89B6B3024}"/>
                </a:ext>
              </a:extLst>
            </p:cNvPr>
            <p:cNvSpPr/>
            <p:nvPr/>
          </p:nvSpPr>
          <p:spPr>
            <a:xfrm rot="10800000">
              <a:off x="-1" y="6010637"/>
              <a:ext cx="12192000" cy="847362"/>
            </a:xfrm>
            <a:prstGeom prst="flowChartDocument">
              <a:avLst/>
            </a:prstGeom>
            <a:solidFill>
              <a:schemeClr val="bg1">
                <a:lumMod val="9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Document 13">
              <a:extLst>
                <a:ext uri="{FF2B5EF4-FFF2-40B4-BE49-F238E27FC236}">
                  <a16:creationId xmlns:a16="http://schemas.microsoft.com/office/drawing/2014/main" id="{9808BDE6-C0A4-DE4E-B7FB-DDC52FF1D83B}"/>
                </a:ext>
              </a:extLst>
            </p:cNvPr>
            <p:cNvSpPr/>
            <p:nvPr/>
          </p:nvSpPr>
          <p:spPr>
            <a:xfrm rot="10800000">
              <a:off x="0" y="6195219"/>
              <a:ext cx="12192000" cy="662779"/>
            </a:xfrm>
            <a:prstGeom prst="flowChartDocument">
              <a:avLst/>
            </a:prstGeom>
            <a:solidFill>
              <a:schemeClr val="bg1">
                <a:lumMod val="85000"/>
                <a:alpha val="3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7" name="Tijdelijke aanduiding voor afbeelding 2">
            <a:extLst>
              <a:ext uri="{FF2B5EF4-FFF2-40B4-BE49-F238E27FC236}">
                <a16:creationId xmlns:a16="http://schemas.microsoft.com/office/drawing/2014/main" id="{0B2D067D-9CD9-7442-90F0-B255E44648F1}"/>
              </a:ext>
            </a:extLst>
          </p:cNvPr>
          <p:cNvSpPr>
            <a:spLocks noGrp="1"/>
          </p:cNvSpPr>
          <p:nvPr>
            <p:ph type="pic" idx="1"/>
          </p:nvPr>
        </p:nvSpPr>
        <p:spPr>
          <a:xfrm>
            <a:off x="5486400" y="22837"/>
            <a:ext cx="6705599" cy="3335116"/>
          </a:xfrm>
          <a:prstGeom prst="rect">
            <a:avLst/>
          </a:prstGeom>
        </p:spPr>
        <p:txBody>
          <a:bodyPr>
            <a:normAutofit/>
          </a:bodyPr>
          <a:lstStyle>
            <a:lvl1pPr marL="0" indent="0">
              <a:buNone/>
              <a:defRPr sz="23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dirty="0"/>
          </a:p>
        </p:txBody>
      </p:sp>
      <p:sp>
        <p:nvSpPr>
          <p:cNvPr id="8" name="Text Placeholder 16">
            <a:extLst>
              <a:ext uri="{FF2B5EF4-FFF2-40B4-BE49-F238E27FC236}">
                <a16:creationId xmlns:a16="http://schemas.microsoft.com/office/drawing/2014/main" id="{AA4B2ABC-FCFC-3F47-B506-422D5A6F4FA8}"/>
              </a:ext>
            </a:extLst>
          </p:cNvPr>
          <p:cNvSpPr>
            <a:spLocks noGrp="1"/>
          </p:cNvSpPr>
          <p:nvPr>
            <p:ph type="body" sz="quarter" idx="14" hasCustomPrompt="1"/>
          </p:nvPr>
        </p:nvSpPr>
        <p:spPr>
          <a:xfrm>
            <a:off x="1012824" y="820682"/>
            <a:ext cx="3269243" cy="796628"/>
          </a:xfrm>
          <a:prstGeom prst="rect">
            <a:avLst/>
          </a:prstGeom>
        </p:spPr>
        <p:txBody>
          <a:bodyPr/>
          <a:lstStyle>
            <a:lvl1pPr marL="0" indent="0">
              <a:buNone/>
              <a:defRPr sz="3200" b="0" i="0">
                <a:latin typeface="Calibri" panose="020F0502020204030204" pitchFamily="34" charset="0"/>
                <a:cs typeface="Calibri" panose="020F0502020204030204" pitchFamily="34" charset="0"/>
              </a:defRPr>
            </a:lvl1pPr>
          </a:lstStyle>
          <a:p>
            <a:pPr lvl="0"/>
            <a:r>
              <a:rPr lang="en-BE" dirty="0"/>
              <a:t>Longer chapter titel number one</a:t>
            </a:r>
          </a:p>
        </p:txBody>
      </p:sp>
      <p:sp>
        <p:nvSpPr>
          <p:cNvPr id="9" name="Tijdelijke aanduiding voor inhoud 3">
            <a:extLst>
              <a:ext uri="{FF2B5EF4-FFF2-40B4-BE49-F238E27FC236}">
                <a16:creationId xmlns:a16="http://schemas.microsoft.com/office/drawing/2014/main" id="{731677A9-6DD3-6640-B52B-4F7E41787532}"/>
              </a:ext>
            </a:extLst>
          </p:cNvPr>
          <p:cNvSpPr>
            <a:spLocks noGrp="1"/>
          </p:cNvSpPr>
          <p:nvPr>
            <p:ph sz="half" idx="15" hasCustomPrompt="1"/>
          </p:nvPr>
        </p:nvSpPr>
        <p:spPr>
          <a:xfrm>
            <a:off x="978571" y="2020404"/>
            <a:ext cx="3303496" cy="3376744"/>
          </a:xfrm>
          <a:prstGeom prst="rect">
            <a:avLst/>
          </a:prstGeom>
        </p:spPr>
        <p:txBody>
          <a:bodyPr/>
          <a:lstStyle>
            <a:lvl1pPr marL="0" indent="0">
              <a:buNone/>
              <a:defRPr sz="2300"/>
            </a:lvl1pPr>
            <a:lvl2pPr>
              <a:defRPr sz="2000"/>
            </a:lvl2pPr>
            <a:lvl3pPr>
              <a:defRPr sz="2000"/>
            </a:lvl3pPr>
          </a:lstStyle>
          <a:p>
            <a:pPr lvl="0"/>
            <a:r>
              <a:rPr lang="nl-NL" dirty="0"/>
              <a:t>Klikken om de tekststijl van het model te bewerken</a:t>
            </a:r>
          </a:p>
        </p:txBody>
      </p:sp>
      <p:sp>
        <p:nvSpPr>
          <p:cNvPr id="10" name="Tijdelijke aanduiding voor afbeelding 2">
            <a:extLst>
              <a:ext uri="{FF2B5EF4-FFF2-40B4-BE49-F238E27FC236}">
                <a16:creationId xmlns:a16="http://schemas.microsoft.com/office/drawing/2014/main" id="{046C8825-0208-3E4A-9A59-DC130666BCFB}"/>
              </a:ext>
            </a:extLst>
          </p:cNvPr>
          <p:cNvSpPr>
            <a:spLocks noGrp="1"/>
          </p:cNvSpPr>
          <p:nvPr>
            <p:ph type="pic" idx="16"/>
          </p:nvPr>
        </p:nvSpPr>
        <p:spPr>
          <a:xfrm>
            <a:off x="5486400" y="3522884"/>
            <a:ext cx="6705599" cy="3335116"/>
          </a:xfrm>
          <a:prstGeom prst="rect">
            <a:avLst/>
          </a:prstGeom>
        </p:spPr>
        <p:txBody>
          <a:bodyPr>
            <a:normAutofit/>
          </a:bodyPr>
          <a:lstStyle>
            <a:lvl1pPr marL="0" indent="0">
              <a:buNone/>
              <a:defRPr sz="23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dirty="0"/>
          </a:p>
        </p:txBody>
      </p:sp>
    </p:spTree>
    <p:extLst>
      <p:ext uri="{BB962C8B-B14F-4D97-AF65-F5344CB8AC3E}">
        <p14:creationId xmlns:p14="http://schemas.microsoft.com/office/powerpoint/2010/main" val="145359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groot">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56E22EC3-825E-204E-96B5-536FF50E92D0}"/>
              </a:ext>
            </a:extLst>
          </p:cNvPr>
          <p:cNvSpPr>
            <a:spLocks noGrp="1"/>
          </p:cNvSpPr>
          <p:nvPr>
            <p:ph type="pic" idx="1"/>
          </p:nvPr>
        </p:nvSpPr>
        <p:spPr>
          <a:xfrm>
            <a:off x="0" y="0"/>
            <a:ext cx="12192000" cy="6858000"/>
          </a:xfrm>
          <a:prstGeom prst="rect">
            <a:avLst/>
          </a:prstGeom>
        </p:spPr>
        <p:txBody>
          <a:bodyPr>
            <a:normAutofit/>
          </a:bodyPr>
          <a:lstStyle>
            <a:lvl1pPr marL="0" indent="0">
              <a:buNone/>
              <a:defRPr sz="23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dirty="0"/>
          </a:p>
        </p:txBody>
      </p:sp>
    </p:spTree>
    <p:extLst>
      <p:ext uri="{BB962C8B-B14F-4D97-AF65-F5344CB8AC3E}">
        <p14:creationId xmlns:p14="http://schemas.microsoft.com/office/powerpoint/2010/main" val="369952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4.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5.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625796"/>
      </p:ext>
    </p:extLst>
  </p:cSld>
  <p:clrMap bg1="lt1" tx1="dk1" bg2="lt2" tx2="dk2" accent1="accent1" accent2="accent2" accent3="accent3" accent4="accent4" accent5="accent5" accent6="accent6" hlink="hlink" folHlink="folHlink"/>
  <p:sldLayoutIdLst>
    <p:sldLayoutId id="2147483649" r:id="rId1"/>
    <p:sldLayoutId id="2147483784" r:id="rId2"/>
    <p:sldLayoutId id="2147483783" r:id="rId3"/>
    <p:sldLayoutId id="2147483651" r:id="rId4"/>
    <p:sldLayoutId id="2147483650" r:id="rId5"/>
    <p:sldLayoutId id="2147483775" r:id="rId6"/>
    <p:sldLayoutId id="2147483776" r:id="rId7"/>
    <p:sldLayoutId id="2147483779" r:id="rId8"/>
    <p:sldLayoutId id="2147483777" r:id="rId9"/>
    <p:sldLayoutId id="2147483778" r:id="rId10"/>
    <p:sldLayoutId id="2147483790" r:id="rId11"/>
    <p:sldLayoutId id="214748379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ep 6">
            <a:extLst>
              <a:ext uri="{FF2B5EF4-FFF2-40B4-BE49-F238E27FC236}">
                <a16:creationId xmlns:a16="http://schemas.microsoft.com/office/drawing/2014/main" id="{5534C6FA-B8CA-554D-B190-F9D334A86A45}"/>
              </a:ext>
            </a:extLst>
          </p:cNvPr>
          <p:cNvGrpSpPr/>
          <p:nvPr userDrawn="1"/>
        </p:nvGrpSpPr>
        <p:grpSpPr>
          <a:xfrm>
            <a:off x="-9525" y="6019555"/>
            <a:ext cx="12201525" cy="847363"/>
            <a:chOff x="-1" y="6010637"/>
            <a:chExt cx="12192001" cy="847362"/>
          </a:xfrm>
        </p:grpSpPr>
        <p:sp>
          <p:nvSpPr>
            <p:cNvPr id="12" name="Document 11">
              <a:extLst>
                <a:ext uri="{FF2B5EF4-FFF2-40B4-BE49-F238E27FC236}">
                  <a16:creationId xmlns:a16="http://schemas.microsoft.com/office/drawing/2014/main" id="{ED0D3432-C9A9-3444-B445-8779C727C1C2}"/>
                </a:ext>
              </a:extLst>
            </p:cNvPr>
            <p:cNvSpPr/>
            <p:nvPr/>
          </p:nvSpPr>
          <p:spPr>
            <a:xfrm rot="10800000">
              <a:off x="-1" y="6010637"/>
              <a:ext cx="12192000" cy="847362"/>
            </a:xfrm>
            <a:prstGeom prst="flowChartDocument">
              <a:avLst/>
            </a:prstGeom>
            <a:solidFill>
              <a:schemeClr val="bg1">
                <a:lumMod val="9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 name="Document 12">
              <a:extLst>
                <a:ext uri="{FF2B5EF4-FFF2-40B4-BE49-F238E27FC236}">
                  <a16:creationId xmlns:a16="http://schemas.microsoft.com/office/drawing/2014/main" id="{67D011EB-8CBA-FC40-8456-92444B6B9FBF}"/>
                </a:ext>
              </a:extLst>
            </p:cNvPr>
            <p:cNvSpPr/>
            <p:nvPr/>
          </p:nvSpPr>
          <p:spPr>
            <a:xfrm rot="10800000">
              <a:off x="0" y="6195219"/>
              <a:ext cx="12192000" cy="662779"/>
            </a:xfrm>
            <a:prstGeom prst="flowChartDocument">
              <a:avLst/>
            </a:prstGeom>
            <a:solidFill>
              <a:schemeClr val="bg1">
                <a:lumMod val="85000"/>
                <a:alpha val="3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Tree>
    <p:extLst>
      <p:ext uri="{BB962C8B-B14F-4D97-AF65-F5344CB8AC3E}">
        <p14:creationId xmlns:p14="http://schemas.microsoft.com/office/powerpoint/2010/main" val="409023254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85" r:id="rId3"/>
    <p:sldLayoutId id="2147483780" r:id="rId4"/>
    <p:sldLayoutId id="2147483781" r:id="rId5"/>
    <p:sldLayoutId id="2147483705" r:id="rId6"/>
  </p:sldLayoutIdLst>
  <p:hf hdr="0" ftr="0" dt="0"/>
  <p:txStyles>
    <p:titleStyle>
      <a:lvl1pPr algn="l" defTabSz="914400" rtl="0" eaLnBrk="1" latinLnBrk="0" hangingPunct="1">
        <a:lnSpc>
          <a:spcPct val="90000"/>
        </a:lnSpc>
        <a:spcBef>
          <a:spcPct val="0"/>
        </a:spcBef>
        <a:buNone/>
        <a:defRPr lang="nl-BE" sz="4400" b="1" kern="1200" smtClean="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Groep 6">
            <a:extLst>
              <a:ext uri="{FF2B5EF4-FFF2-40B4-BE49-F238E27FC236}">
                <a16:creationId xmlns:a16="http://schemas.microsoft.com/office/drawing/2014/main" id="{BA92ADE2-4CB5-D24F-BA21-AE2E0FC6E5C2}"/>
              </a:ext>
            </a:extLst>
          </p:cNvPr>
          <p:cNvGrpSpPr/>
          <p:nvPr userDrawn="1"/>
        </p:nvGrpSpPr>
        <p:grpSpPr>
          <a:xfrm>
            <a:off x="-1" y="6010636"/>
            <a:ext cx="12201525" cy="847363"/>
            <a:chOff x="-1" y="6010637"/>
            <a:chExt cx="12192001" cy="847362"/>
          </a:xfrm>
        </p:grpSpPr>
        <p:sp>
          <p:nvSpPr>
            <p:cNvPr id="17" name="Document 16">
              <a:extLst>
                <a:ext uri="{FF2B5EF4-FFF2-40B4-BE49-F238E27FC236}">
                  <a16:creationId xmlns:a16="http://schemas.microsoft.com/office/drawing/2014/main" id="{09CAB614-787A-CC49-B59C-C11EE7C6AE87}"/>
                </a:ext>
              </a:extLst>
            </p:cNvPr>
            <p:cNvSpPr/>
            <p:nvPr/>
          </p:nvSpPr>
          <p:spPr>
            <a:xfrm rot="10800000">
              <a:off x="-1" y="6010637"/>
              <a:ext cx="12192000" cy="847362"/>
            </a:xfrm>
            <a:prstGeom prst="flowChartDocument">
              <a:avLst/>
            </a:prstGeom>
            <a:solidFill>
              <a:schemeClr val="bg1">
                <a:lumMod val="9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8" name="Document 17">
              <a:extLst>
                <a:ext uri="{FF2B5EF4-FFF2-40B4-BE49-F238E27FC236}">
                  <a16:creationId xmlns:a16="http://schemas.microsoft.com/office/drawing/2014/main" id="{7C49E6AC-6D86-A04D-ACD3-C7CDEFC6BA6E}"/>
                </a:ext>
              </a:extLst>
            </p:cNvPr>
            <p:cNvSpPr/>
            <p:nvPr/>
          </p:nvSpPr>
          <p:spPr>
            <a:xfrm rot="10800000">
              <a:off x="0" y="6195219"/>
              <a:ext cx="12192000" cy="662779"/>
            </a:xfrm>
            <a:prstGeom prst="flowChartDocument">
              <a:avLst/>
            </a:prstGeom>
            <a:solidFill>
              <a:schemeClr val="bg1">
                <a:lumMod val="85000"/>
                <a:alpha val="3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Tree>
    <p:extLst>
      <p:ext uri="{BB962C8B-B14F-4D97-AF65-F5344CB8AC3E}">
        <p14:creationId xmlns:p14="http://schemas.microsoft.com/office/powerpoint/2010/main" val="1936348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86" r:id="rId3"/>
    <p:sldLayoutId id="2147483665" r:id="rId4"/>
    <p:sldLayoutId id="2147483774" r:id="rId5"/>
  </p:sldLayoutIdLst>
  <p:hf hdr="0" ftr="0" dt="0"/>
  <p:txStyles>
    <p:titleStyle>
      <a:lvl1pPr algn="l" defTabSz="914400" rtl="0" eaLnBrk="1" latinLnBrk="0" hangingPunct="1">
        <a:lnSpc>
          <a:spcPct val="90000"/>
        </a:lnSpc>
        <a:spcBef>
          <a:spcPct val="0"/>
        </a:spcBef>
        <a:buNone/>
        <a:defRPr lang="nl-BE" sz="4400" b="1" kern="1200" smtClean="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ep 6">
            <a:extLst>
              <a:ext uri="{FF2B5EF4-FFF2-40B4-BE49-F238E27FC236}">
                <a16:creationId xmlns:a16="http://schemas.microsoft.com/office/drawing/2014/main" id="{0EF04AAE-F799-274A-B5F6-F22F41BB9386}"/>
              </a:ext>
            </a:extLst>
          </p:cNvPr>
          <p:cNvGrpSpPr/>
          <p:nvPr userDrawn="1"/>
        </p:nvGrpSpPr>
        <p:grpSpPr>
          <a:xfrm>
            <a:off x="-1" y="6010636"/>
            <a:ext cx="12201525" cy="847363"/>
            <a:chOff x="-1" y="6010637"/>
            <a:chExt cx="12192001" cy="847362"/>
          </a:xfrm>
        </p:grpSpPr>
        <p:sp>
          <p:nvSpPr>
            <p:cNvPr id="13" name="Document 12">
              <a:extLst>
                <a:ext uri="{FF2B5EF4-FFF2-40B4-BE49-F238E27FC236}">
                  <a16:creationId xmlns:a16="http://schemas.microsoft.com/office/drawing/2014/main" id="{6EF5A929-2834-344E-BDFF-3BC62586752C}"/>
                </a:ext>
              </a:extLst>
            </p:cNvPr>
            <p:cNvSpPr/>
            <p:nvPr/>
          </p:nvSpPr>
          <p:spPr>
            <a:xfrm rot="10800000">
              <a:off x="-1" y="6010637"/>
              <a:ext cx="12192000" cy="847362"/>
            </a:xfrm>
            <a:prstGeom prst="flowChartDocument">
              <a:avLst/>
            </a:prstGeom>
            <a:solidFill>
              <a:schemeClr val="bg1">
                <a:lumMod val="9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Document 13">
              <a:extLst>
                <a:ext uri="{FF2B5EF4-FFF2-40B4-BE49-F238E27FC236}">
                  <a16:creationId xmlns:a16="http://schemas.microsoft.com/office/drawing/2014/main" id="{3F5F19BB-187E-B042-9AB9-B03AFEC29924}"/>
                </a:ext>
              </a:extLst>
            </p:cNvPr>
            <p:cNvSpPr/>
            <p:nvPr/>
          </p:nvSpPr>
          <p:spPr>
            <a:xfrm rot="10800000">
              <a:off x="0" y="6195219"/>
              <a:ext cx="12192000" cy="662779"/>
            </a:xfrm>
            <a:prstGeom prst="flowChartDocument">
              <a:avLst/>
            </a:prstGeom>
            <a:solidFill>
              <a:schemeClr val="bg1">
                <a:lumMod val="85000"/>
                <a:alpha val="3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Tree>
    <p:extLst>
      <p:ext uri="{BB962C8B-B14F-4D97-AF65-F5344CB8AC3E}">
        <p14:creationId xmlns:p14="http://schemas.microsoft.com/office/powerpoint/2010/main" val="35800161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87" r:id="rId3"/>
    <p:sldLayoutId id="2147483677" r:id="rId4"/>
  </p:sldLayoutIdLst>
  <p:hf hdr="0" ftr="0" dt="0"/>
  <p:txStyles>
    <p:titleStyle>
      <a:lvl1pPr algn="l" defTabSz="914400" rtl="0" eaLnBrk="1" latinLnBrk="0" hangingPunct="1">
        <a:lnSpc>
          <a:spcPct val="90000"/>
        </a:lnSpc>
        <a:spcBef>
          <a:spcPct val="0"/>
        </a:spcBef>
        <a:buNone/>
        <a:defRPr lang="nl-BE" sz="4400" b="1" kern="1200" smtClean="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ep 6">
            <a:extLst>
              <a:ext uri="{FF2B5EF4-FFF2-40B4-BE49-F238E27FC236}">
                <a16:creationId xmlns:a16="http://schemas.microsoft.com/office/drawing/2014/main" id="{B883C4D4-60C6-C540-B461-5ABF155081DB}"/>
              </a:ext>
            </a:extLst>
          </p:cNvPr>
          <p:cNvGrpSpPr/>
          <p:nvPr userDrawn="1"/>
        </p:nvGrpSpPr>
        <p:grpSpPr>
          <a:xfrm>
            <a:off x="-1" y="6010636"/>
            <a:ext cx="12201525" cy="847363"/>
            <a:chOff x="-1" y="6010637"/>
            <a:chExt cx="12192001" cy="847362"/>
          </a:xfrm>
        </p:grpSpPr>
        <p:sp>
          <p:nvSpPr>
            <p:cNvPr id="5" name="Document 4">
              <a:extLst>
                <a:ext uri="{FF2B5EF4-FFF2-40B4-BE49-F238E27FC236}">
                  <a16:creationId xmlns:a16="http://schemas.microsoft.com/office/drawing/2014/main" id="{57659802-AEBD-0D4E-B092-9AC8A1D7BDB1}"/>
                </a:ext>
              </a:extLst>
            </p:cNvPr>
            <p:cNvSpPr/>
            <p:nvPr/>
          </p:nvSpPr>
          <p:spPr>
            <a:xfrm rot="10800000">
              <a:off x="-1" y="6010637"/>
              <a:ext cx="12192000" cy="847362"/>
            </a:xfrm>
            <a:prstGeom prst="flowChartDocument">
              <a:avLst/>
            </a:prstGeom>
            <a:solidFill>
              <a:schemeClr val="bg1">
                <a:lumMod val="9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Document 5">
              <a:extLst>
                <a:ext uri="{FF2B5EF4-FFF2-40B4-BE49-F238E27FC236}">
                  <a16:creationId xmlns:a16="http://schemas.microsoft.com/office/drawing/2014/main" id="{9A7ECBBB-D81B-8D48-B53A-7D0B4F1F0BC1}"/>
                </a:ext>
              </a:extLst>
            </p:cNvPr>
            <p:cNvSpPr/>
            <p:nvPr/>
          </p:nvSpPr>
          <p:spPr>
            <a:xfrm rot="10800000">
              <a:off x="0" y="6195219"/>
              <a:ext cx="12192000" cy="662779"/>
            </a:xfrm>
            <a:prstGeom prst="flowChartDocument">
              <a:avLst/>
            </a:prstGeom>
            <a:solidFill>
              <a:schemeClr val="bg1">
                <a:lumMod val="85000"/>
                <a:alpha val="3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Tree>
    <p:extLst>
      <p:ext uri="{BB962C8B-B14F-4D97-AF65-F5344CB8AC3E}">
        <p14:creationId xmlns:p14="http://schemas.microsoft.com/office/powerpoint/2010/main" val="51328884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88" r:id="rId3"/>
    <p:sldLayoutId id="2147483710" r:id="rId4"/>
  </p:sldLayoutIdLst>
  <p:hf hdr="0" ftr="0" dt="0"/>
  <p:txStyles>
    <p:titleStyle>
      <a:lvl1pPr algn="l" defTabSz="914400" rtl="0" eaLnBrk="1" latinLnBrk="0" hangingPunct="1">
        <a:lnSpc>
          <a:spcPct val="90000"/>
        </a:lnSpc>
        <a:spcBef>
          <a:spcPct val="0"/>
        </a:spcBef>
        <a:buNone/>
        <a:defRPr lang="nl-BE" sz="4400" b="1" kern="1200" smtClean="0">
          <a:solidFill>
            <a:srgbClr val="98989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06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ep 6">
            <a:extLst>
              <a:ext uri="{FF2B5EF4-FFF2-40B4-BE49-F238E27FC236}">
                <a16:creationId xmlns:a16="http://schemas.microsoft.com/office/drawing/2014/main" id="{A885A89B-5405-914C-BD2A-D9A0D0CA4A45}"/>
              </a:ext>
            </a:extLst>
          </p:cNvPr>
          <p:cNvGrpSpPr/>
          <p:nvPr userDrawn="1"/>
        </p:nvGrpSpPr>
        <p:grpSpPr>
          <a:xfrm>
            <a:off x="-1" y="6010636"/>
            <a:ext cx="12201525" cy="847363"/>
            <a:chOff x="-1" y="6010637"/>
            <a:chExt cx="12192001" cy="847362"/>
          </a:xfrm>
        </p:grpSpPr>
        <p:sp>
          <p:nvSpPr>
            <p:cNvPr id="5" name="Document 4">
              <a:extLst>
                <a:ext uri="{FF2B5EF4-FFF2-40B4-BE49-F238E27FC236}">
                  <a16:creationId xmlns:a16="http://schemas.microsoft.com/office/drawing/2014/main" id="{BC75E33D-0839-DE4C-A1FC-DEF758474716}"/>
                </a:ext>
              </a:extLst>
            </p:cNvPr>
            <p:cNvSpPr/>
            <p:nvPr/>
          </p:nvSpPr>
          <p:spPr>
            <a:xfrm rot="10800000">
              <a:off x="-1" y="6010637"/>
              <a:ext cx="12192000" cy="847362"/>
            </a:xfrm>
            <a:prstGeom prst="flowChartDocument">
              <a:avLst/>
            </a:prstGeom>
            <a:solidFill>
              <a:schemeClr val="bg1">
                <a:lumMod val="9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Document 5">
              <a:extLst>
                <a:ext uri="{FF2B5EF4-FFF2-40B4-BE49-F238E27FC236}">
                  <a16:creationId xmlns:a16="http://schemas.microsoft.com/office/drawing/2014/main" id="{C3186494-6379-AA41-AB9E-EBD6665E9AFC}"/>
                </a:ext>
              </a:extLst>
            </p:cNvPr>
            <p:cNvSpPr/>
            <p:nvPr/>
          </p:nvSpPr>
          <p:spPr>
            <a:xfrm rot="10800000">
              <a:off x="0" y="6195219"/>
              <a:ext cx="12192000" cy="662779"/>
            </a:xfrm>
            <a:prstGeom prst="flowChartDocument">
              <a:avLst/>
            </a:prstGeom>
            <a:solidFill>
              <a:schemeClr val="bg1">
                <a:lumMod val="85000"/>
                <a:alpha val="35000"/>
              </a:schemeClr>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Tree>
    <p:extLst>
      <p:ext uri="{BB962C8B-B14F-4D97-AF65-F5344CB8AC3E}">
        <p14:creationId xmlns:p14="http://schemas.microsoft.com/office/powerpoint/2010/main" val="289730807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89" r:id="rId3"/>
    <p:sldLayoutId id="2147483729" r:id="rId4"/>
  </p:sldLayoutIdLst>
  <p:hf hdr="0" ftr="0" dt="0"/>
  <p:txStyles>
    <p:titleStyle>
      <a:lvl1pPr algn="l" defTabSz="914400" rtl="0" eaLnBrk="1" latinLnBrk="0" hangingPunct="1">
        <a:lnSpc>
          <a:spcPct val="90000"/>
        </a:lnSpc>
        <a:spcBef>
          <a:spcPct val="0"/>
        </a:spcBef>
        <a:buNone/>
        <a:defRPr lang="nl-BE" sz="4400" b="1" kern="1200" smtClean="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emf"/><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hyperlink" Target="https://assets.vlaanderen.be/image/upload/v1699520526/0035_Stroomafnameovereenkomst_bvpp8i.pdf"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assets.vlaanderen.be/image/upload/v1699520526/0035_Stroomafnameovereenkomst_bvpp8i.pdf"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svg"/><Relationship Id="rId26" Type="http://schemas.openxmlformats.org/officeDocument/2006/relationships/image" Target="../media/image48.svg"/><Relationship Id="rId3" Type="http://schemas.openxmlformats.org/officeDocument/2006/relationships/image" Target="../media/image25.png"/><Relationship Id="rId21" Type="http://schemas.openxmlformats.org/officeDocument/2006/relationships/image" Target="../media/image43.png"/><Relationship Id="rId34" Type="http://schemas.openxmlformats.org/officeDocument/2006/relationships/image" Target="../media/image56.sv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2" Type="http://schemas.openxmlformats.org/officeDocument/2006/relationships/notesSlide" Target="../notesSlides/notesSlide12.xml"/><Relationship Id="rId16" Type="http://schemas.openxmlformats.org/officeDocument/2006/relationships/image" Target="../media/image38.svg"/><Relationship Id="rId20" Type="http://schemas.openxmlformats.org/officeDocument/2006/relationships/image" Target="../media/image42.svg"/><Relationship Id="rId29" Type="http://schemas.openxmlformats.org/officeDocument/2006/relationships/image" Target="../media/image51.pn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24" Type="http://schemas.openxmlformats.org/officeDocument/2006/relationships/image" Target="../media/image46.svg"/><Relationship Id="rId32" Type="http://schemas.openxmlformats.org/officeDocument/2006/relationships/image" Target="../media/image54.sv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svg"/><Relationship Id="rId36" Type="http://schemas.openxmlformats.org/officeDocument/2006/relationships/image" Target="../media/image58.svg"/><Relationship Id="rId10" Type="http://schemas.openxmlformats.org/officeDocument/2006/relationships/image" Target="../media/image32.sv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image" Target="../media/image44.svg"/><Relationship Id="rId27" Type="http://schemas.openxmlformats.org/officeDocument/2006/relationships/image" Target="../media/image49.png"/><Relationship Id="rId30" Type="http://schemas.openxmlformats.org/officeDocument/2006/relationships/image" Target="../media/image52.svg"/><Relationship Id="rId35" Type="http://schemas.openxmlformats.org/officeDocument/2006/relationships/image" Target="../media/image57.png"/><Relationship Id="rId8" Type="http://schemas.openxmlformats.org/officeDocument/2006/relationships/image" Target="../media/image30.svg"/></Relationships>
</file>

<file path=ppt/slides/_rels/slide21.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sv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88.sv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svg"/><Relationship Id="rId4" Type="http://schemas.openxmlformats.org/officeDocument/2006/relationships/image" Target="../media/image86.svg"/><Relationship Id="rId9" Type="http://schemas.openxmlformats.org/officeDocument/2006/relationships/image" Target="../media/image91.png"/></Relationships>
</file>

<file path=ppt/slides/_rels/slide2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97.png"/><Relationship Id="rId4" Type="http://schemas.openxmlformats.org/officeDocument/2006/relationships/image" Target="../media/image9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www.veb.be/energiebeheer/terra-training"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mailto:terra@veb.b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svg"/><Relationship Id="rId26" Type="http://schemas.openxmlformats.org/officeDocument/2006/relationships/image" Target="../media/image48.svg"/><Relationship Id="rId3" Type="http://schemas.openxmlformats.org/officeDocument/2006/relationships/image" Target="../media/image25.png"/><Relationship Id="rId21" Type="http://schemas.openxmlformats.org/officeDocument/2006/relationships/image" Target="../media/image43.png"/><Relationship Id="rId34" Type="http://schemas.openxmlformats.org/officeDocument/2006/relationships/image" Target="../media/image56.sv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2" Type="http://schemas.openxmlformats.org/officeDocument/2006/relationships/notesSlide" Target="../notesSlides/notesSlide3.xml"/><Relationship Id="rId16" Type="http://schemas.openxmlformats.org/officeDocument/2006/relationships/image" Target="../media/image38.svg"/><Relationship Id="rId20" Type="http://schemas.openxmlformats.org/officeDocument/2006/relationships/image" Target="../media/image42.svg"/><Relationship Id="rId29" Type="http://schemas.openxmlformats.org/officeDocument/2006/relationships/image" Target="../media/image51.pn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24" Type="http://schemas.openxmlformats.org/officeDocument/2006/relationships/image" Target="../media/image46.svg"/><Relationship Id="rId32" Type="http://schemas.openxmlformats.org/officeDocument/2006/relationships/image" Target="../media/image54.sv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svg"/><Relationship Id="rId36" Type="http://schemas.openxmlformats.org/officeDocument/2006/relationships/image" Target="../media/image58.svg"/><Relationship Id="rId10" Type="http://schemas.openxmlformats.org/officeDocument/2006/relationships/image" Target="../media/image32.sv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image" Target="../media/image44.svg"/><Relationship Id="rId27" Type="http://schemas.openxmlformats.org/officeDocument/2006/relationships/image" Target="../media/image49.png"/><Relationship Id="rId30" Type="http://schemas.openxmlformats.org/officeDocument/2006/relationships/image" Target="../media/image52.svg"/><Relationship Id="rId35" Type="http://schemas.openxmlformats.org/officeDocument/2006/relationships/image" Target="../media/image57.png"/><Relationship Id="rId8" Type="http://schemas.openxmlformats.org/officeDocument/2006/relationships/image" Target="../media/image30.svg"/></Relationships>
</file>

<file path=ppt/slides/_rels/slide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9.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5.xml"/><Relationship Id="rId16" Type="http://schemas.openxmlformats.org/officeDocument/2006/relationships/image" Target="../media/image72.png"/><Relationship Id="rId1" Type="http://schemas.openxmlformats.org/officeDocument/2006/relationships/slideLayout" Target="../slideLayouts/slideLayout15.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2E479A-4CAA-C049-8730-8D680BC06CD9}"/>
              </a:ext>
            </a:extLst>
          </p:cNvPr>
          <p:cNvSpPr>
            <a:spLocks noGrp="1"/>
          </p:cNvSpPr>
          <p:nvPr>
            <p:ph type="body" sz="quarter" idx="10"/>
          </p:nvPr>
        </p:nvSpPr>
        <p:spPr/>
        <p:txBody>
          <a:bodyPr/>
          <a:lstStyle/>
          <a:p>
            <a:r>
              <a:rPr lang="nl-NL" dirty="0"/>
              <a:t>Webinar: ‘BBC in Terra’</a:t>
            </a:r>
            <a:endParaRPr lang="en-BE" dirty="0"/>
          </a:p>
        </p:txBody>
      </p:sp>
      <p:sp>
        <p:nvSpPr>
          <p:cNvPr id="3" name="Text Placeholder 2">
            <a:extLst>
              <a:ext uri="{FF2B5EF4-FFF2-40B4-BE49-F238E27FC236}">
                <a16:creationId xmlns:a16="http://schemas.microsoft.com/office/drawing/2014/main" id="{7F67D1A2-AE0A-644F-B6D8-D459FC6F1FD0}"/>
              </a:ext>
            </a:extLst>
          </p:cNvPr>
          <p:cNvSpPr>
            <a:spLocks noGrp="1"/>
          </p:cNvSpPr>
          <p:nvPr>
            <p:ph type="body" sz="quarter" idx="11"/>
          </p:nvPr>
        </p:nvSpPr>
        <p:spPr>
          <a:xfrm>
            <a:off x="982792" y="2829913"/>
            <a:ext cx="2127877" cy="867930"/>
          </a:xfrm>
        </p:spPr>
        <p:txBody>
          <a:bodyPr/>
          <a:lstStyle/>
          <a:p>
            <a:r>
              <a:rPr lang="nl-NL" dirty="0"/>
              <a:t>14/06/2024</a:t>
            </a:r>
            <a:endParaRPr lang="en-BE" dirty="0"/>
          </a:p>
        </p:txBody>
      </p:sp>
    </p:spTree>
    <p:extLst>
      <p:ext uri="{BB962C8B-B14F-4D97-AF65-F5344CB8AC3E}">
        <p14:creationId xmlns:p14="http://schemas.microsoft.com/office/powerpoint/2010/main" val="143149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EE0FE1-8CD8-7CA2-016D-D91D4054DD98}"/>
              </a:ext>
            </a:extLst>
          </p:cNvPr>
          <p:cNvSpPr>
            <a:spLocks noGrp="1"/>
          </p:cNvSpPr>
          <p:nvPr>
            <p:ph type="body" sz="quarter" idx="14"/>
          </p:nvPr>
        </p:nvSpPr>
        <p:spPr/>
        <p:txBody>
          <a:bodyPr/>
          <a:lstStyle/>
          <a:p>
            <a:r>
              <a:rPr lang="nl-NL" dirty="0"/>
              <a:t>‘BBC in Terra’ – de volgorde</a:t>
            </a:r>
            <a:endParaRPr lang="nl-BE" dirty="0"/>
          </a:p>
        </p:txBody>
      </p:sp>
      <p:graphicFrame>
        <p:nvGraphicFramePr>
          <p:cNvPr id="4" name="Diagram 3">
            <a:extLst>
              <a:ext uri="{FF2B5EF4-FFF2-40B4-BE49-F238E27FC236}">
                <a16:creationId xmlns:a16="http://schemas.microsoft.com/office/drawing/2014/main" id="{66020BF4-C713-A05D-CCA7-7A9ECB47D0DA}"/>
              </a:ext>
            </a:extLst>
          </p:cNvPr>
          <p:cNvGraphicFramePr/>
          <p:nvPr>
            <p:extLst>
              <p:ext uri="{D42A27DB-BD31-4B8C-83A1-F6EECF244321}">
                <p14:modId xmlns:p14="http://schemas.microsoft.com/office/powerpoint/2010/main" val="2183137567"/>
              </p:ext>
            </p:extLst>
          </p:nvPr>
        </p:nvGraphicFramePr>
        <p:xfrm>
          <a:off x="2918962" y="1505516"/>
          <a:ext cx="5601648" cy="4173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B23123F8-00A2-BCF2-D34F-983C19286160}"/>
              </a:ext>
            </a:extLst>
          </p:cNvPr>
          <p:cNvSpPr/>
          <p:nvPr/>
        </p:nvSpPr>
        <p:spPr>
          <a:xfrm>
            <a:off x="7330642" y="2753560"/>
            <a:ext cx="1154787" cy="7779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ctr">
              <a:buFontTx/>
              <a:buChar char="-"/>
            </a:pPr>
            <a:r>
              <a:rPr lang="nl-NL" sz="1000" dirty="0"/>
              <a:t>TCO</a:t>
            </a:r>
          </a:p>
          <a:p>
            <a:pPr marL="171450" indent="-171450" algn="ctr">
              <a:buFontTx/>
              <a:buChar char="-"/>
            </a:pPr>
            <a:r>
              <a:rPr lang="nl-NL" sz="1000" dirty="0"/>
              <a:t>Inv &amp; besp.</a:t>
            </a:r>
          </a:p>
          <a:p>
            <a:pPr marL="171450" indent="-171450" algn="ctr">
              <a:buFontTx/>
              <a:buChar char="-"/>
            </a:pPr>
            <a:r>
              <a:rPr lang="nl-NL" sz="1000" dirty="0"/>
              <a:t>CO2</a:t>
            </a:r>
          </a:p>
          <a:p>
            <a:pPr marL="171450" indent="-171450" algn="ctr">
              <a:buFontTx/>
              <a:buChar char="-"/>
            </a:pPr>
            <a:r>
              <a:rPr lang="nl-NL" sz="1000" dirty="0"/>
              <a:t>kWh</a:t>
            </a:r>
          </a:p>
        </p:txBody>
      </p:sp>
      <p:sp>
        <p:nvSpPr>
          <p:cNvPr id="6" name="Rectangle 5">
            <a:extLst>
              <a:ext uri="{FF2B5EF4-FFF2-40B4-BE49-F238E27FC236}">
                <a16:creationId xmlns:a16="http://schemas.microsoft.com/office/drawing/2014/main" id="{E498691B-5822-66BC-D0D8-B16CCEFDBFF5}"/>
              </a:ext>
            </a:extLst>
          </p:cNvPr>
          <p:cNvSpPr/>
          <p:nvPr/>
        </p:nvSpPr>
        <p:spPr>
          <a:xfrm>
            <a:off x="2890410" y="2662414"/>
            <a:ext cx="6238875" cy="1738136"/>
          </a:xfrm>
          <a:prstGeom prst="rect">
            <a:avLst/>
          </a:prstGeom>
          <a:noFill/>
          <a:ln w="38100">
            <a:solidFill>
              <a:schemeClr val="accent5">
                <a:lumMod val="60000"/>
                <a:lumOff val="4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nl-BE"/>
          </a:p>
        </p:txBody>
      </p:sp>
      <p:sp>
        <p:nvSpPr>
          <p:cNvPr id="7" name="TextBox 6">
            <a:extLst>
              <a:ext uri="{FF2B5EF4-FFF2-40B4-BE49-F238E27FC236}">
                <a16:creationId xmlns:a16="http://schemas.microsoft.com/office/drawing/2014/main" id="{44A050B4-21D1-CA2C-87FD-C30D14A7802F}"/>
              </a:ext>
            </a:extLst>
          </p:cNvPr>
          <p:cNvSpPr txBox="1"/>
          <p:nvPr/>
        </p:nvSpPr>
        <p:spPr>
          <a:xfrm>
            <a:off x="9273038" y="3059668"/>
            <a:ext cx="2643638" cy="369332"/>
          </a:xfrm>
          <a:prstGeom prst="rect">
            <a:avLst/>
          </a:prstGeom>
          <a:noFill/>
        </p:spPr>
        <p:txBody>
          <a:bodyPr wrap="square" rtlCol="0">
            <a:spAutoFit/>
          </a:bodyPr>
          <a:lstStyle/>
          <a:p>
            <a:r>
              <a:rPr lang="nl-NL" dirty="0"/>
              <a:t>Masterplan Energie</a:t>
            </a:r>
            <a:endParaRPr lang="nl-BE" dirty="0"/>
          </a:p>
        </p:txBody>
      </p:sp>
      <p:cxnSp>
        <p:nvCxnSpPr>
          <p:cNvPr id="11" name="Straight Connector 10">
            <a:extLst>
              <a:ext uri="{FF2B5EF4-FFF2-40B4-BE49-F238E27FC236}">
                <a16:creationId xmlns:a16="http://schemas.microsoft.com/office/drawing/2014/main" id="{01B2E11F-0F90-1460-D910-DB62869E8543}"/>
              </a:ext>
            </a:extLst>
          </p:cNvPr>
          <p:cNvCxnSpPr/>
          <p:nvPr/>
        </p:nvCxnSpPr>
        <p:spPr>
          <a:xfrm flipV="1">
            <a:off x="9129285" y="3429000"/>
            <a:ext cx="348090" cy="30480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043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EE0FE1-8CD8-7CA2-016D-D91D4054DD98}"/>
              </a:ext>
            </a:extLst>
          </p:cNvPr>
          <p:cNvSpPr>
            <a:spLocks noGrp="1"/>
          </p:cNvSpPr>
          <p:nvPr>
            <p:ph type="body" sz="quarter" idx="14"/>
          </p:nvPr>
        </p:nvSpPr>
        <p:spPr/>
        <p:txBody>
          <a:bodyPr/>
          <a:lstStyle/>
          <a:p>
            <a:r>
              <a:rPr lang="nl-NL" dirty="0"/>
              <a:t>‘BBC in Terra’ – de volgorde</a:t>
            </a:r>
            <a:endParaRPr lang="nl-BE" dirty="0"/>
          </a:p>
        </p:txBody>
      </p:sp>
      <p:sp>
        <p:nvSpPr>
          <p:cNvPr id="3" name="Arrow: Bent-Up 2">
            <a:extLst>
              <a:ext uri="{FF2B5EF4-FFF2-40B4-BE49-F238E27FC236}">
                <a16:creationId xmlns:a16="http://schemas.microsoft.com/office/drawing/2014/main" id="{4B99C1A7-130A-F326-BC66-7F2C44E3DC27}"/>
              </a:ext>
            </a:extLst>
          </p:cNvPr>
          <p:cNvSpPr/>
          <p:nvPr/>
        </p:nvSpPr>
        <p:spPr>
          <a:xfrm rot="5400000">
            <a:off x="4534293" y="2924926"/>
            <a:ext cx="570227" cy="1205723"/>
          </a:xfrm>
          <a:prstGeom prst="bentUpArrow">
            <a:avLst/>
          </a:prstGeom>
          <a:solidFill>
            <a:srgbClr val="43B02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26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9" name="Content Placeholder 4">
            <a:extLst>
              <a:ext uri="{FF2B5EF4-FFF2-40B4-BE49-F238E27FC236}">
                <a16:creationId xmlns:a16="http://schemas.microsoft.com/office/drawing/2014/main" id="{9FCDA99A-E29B-F229-0E13-BBE6240C43E7}"/>
              </a:ext>
            </a:extLst>
          </p:cNvPr>
          <p:cNvPicPr>
            <a:picLocks noChangeAspect="1"/>
          </p:cNvPicPr>
          <p:nvPr/>
        </p:nvPicPr>
        <p:blipFill>
          <a:blip r:embed="rId3"/>
          <a:stretch>
            <a:fillRect/>
          </a:stretch>
        </p:blipFill>
        <p:spPr>
          <a:xfrm>
            <a:off x="0" y="1440073"/>
            <a:ext cx="2152922" cy="692596"/>
          </a:xfrm>
          <a:prstGeom prst="roundRect">
            <a:avLst>
              <a:gd name="adj" fmla="val 50000"/>
            </a:avLst>
          </a:prstGeom>
          <a:solidFill>
            <a:srgbClr val="43B02A"/>
          </a:solidFill>
        </p:spPr>
      </p:pic>
      <p:sp>
        <p:nvSpPr>
          <p:cNvPr id="10" name="TextBox 9">
            <a:extLst>
              <a:ext uri="{FF2B5EF4-FFF2-40B4-BE49-F238E27FC236}">
                <a16:creationId xmlns:a16="http://schemas.microsoft.com/office/drawing/2014/main" id="{730FF2EA-4B8E-314C-F351-A18288DDFB52}"/>
              </a:ext>
            </a:extLst>
          </p:cNvPr>
          <p:cNvSpPr txBox="1"/>
          <p:nvPr/>
        </p:nvSpPr>
        <p:spPr>
          <a:xfrm>
            <a:off x="702623" y="2912180"/>
            <a:ext cx="1927194" cy="677108"/>
          </a:xfrm>
          <a:prstGeom prst="rect">
            <a:avLst/>
          </a:prstGeom>
          <a:noFill/>
        </p:spPr>
        <p:txBody>
          <a:bodyPr wrap="square" rtlCol="0">
            <a:spAutoFit/>
          </a:bodyPr>
          <a:lstStyle/>
          <a:p>
            <a:pPr algn="ctr"/>
            <a:r>
              <a:rPr lang="nl-BE" sz="2200" b="1" dirty="0">
                <a:solidFill>
                  <a:srgbClr val="002060"/>
                </a:solidFill>
                <a:latin typeface="+mj-lt"/>
              </a:rPr>
              <a:t>+</a:t>
            </a:r>
          </a:p>
          <a:p>
            <a:pPr algn="ctr"/>
            <a:r>
              <a:rPr lang="nl-BE" sz="1600" b="1" dirty="0">
                <a:solidFill>
                  <a:srgbClr val="002060"/>
                </a:solidFill>
                <a:latin typeface="+mj-lt"/>
              </a:rPr>
              <a:t>Energetische logica</a:t>
            </a:r>
          </a:p>
        </p:txBody>
      </p:sp>
      <p:pic>
        <p:nvPicPr>
          <p:cNvPr id="11" name="Picture 10">
            <a:extLst>
              <a:ext uri="{FF2B5EF4-FFF2-40B4-BE49-F238E27FC236}">
                <a16:creationId xmlns:a16="http://schemas.microsoft.com/office/drawing/2014/main" id="{2E61640F-D6E2-AADB-8031-1BF38643F6B0}"/>
              </a:ext>
            </a:extLst>
          </p:cNvPr>
          <p:cNvPicPr>
            <a:picLocks noChangeAspect="1"/>
          </p:cNvPicPr>
          <p:nvPr/>
        </p:nvPicPr>
        <p:blipFill>
          <a:blip r:embed="rId4"/>
          <a:stretch>
            <a:fillRect/>
          </a:stretch>
        </p:blipFill>
        <p:spPr>
          <a:xfrm>
            <a:off x="1039764" y="4006595"/>
            <a:ext cx="4864701" cy="1644443"/>
          </a:xfrm>
          <a:prstGeom prst="rect">
            <a:avLst/>
          </a:prstGeom>
          <a:ln>
            <a:solidFill>
              <a:srgbClr val="97999B"/>
            </a:solidFill>
          </a:ln>
        </p:spPr>
      </p:pic>
      <p:pic>
        <p:nvPicPr>
          <p:cNvPr id="12" name="Picture 11">
            <a:extLst>
              <a:ext uri="{FF2B5EF4-FFF2-40B4-BE49-F238E27FC236}">
                <a16:creationId xmlns:a16="http://schemas.microsoft.com/office/drawing/2014/main" id="{C3150EED-B566-59F2-24E3-912D2CB52A89}"/>
              </a:ext>
            </a:extLst>
          </p:cNvPr>
          <p:cNvPicPr>
            <a:picLocks noChangeAspect="1"/>
          </p:cNvPicPr>
          <p:nvPr/>
        </p:nvPicPr>
        <p:blipFill>
          <a:blip r:embed="rId5"/>
          <a:stretch>
            <a:fillRect/>
          </a:stretch>
        </p:blipFill>
        <p:spPr>
          <a:xfrm>
            <a:off x="2708023" y="1661383"/>
            <a:ext cx="2326029" cy="1174902"/>
          </a:xfrm>
          <a:prstGeom prst="rect">
            <a:avLst/>
          </a:prstGeom>
          <a:ln>
            <a:solidFill>
              <a:srgbClr val="97999B"/>
            </a:solidFill>
          </a:ln>
        </p:spPr>
      </p:pic>
      <p:sp>
        <p:nvSpPr>
          <p:cNvPr id="13" name="TextBox 12">
            <a:extLst>
              <a:ext uri="{FF2B5EF4-FFF2-40B4-BE49-F238E27FC236}">
                <a16:creationId xmlns:a16="http://schemas.microsoft.com/office/drawing/2014/main" id="{D61630FF-673F-0B47-9105-A3DD0E9B5EFA}"/>
              </a:ext>
            </a:extLst>
          </p:cNvPr>
          <p:cNvSpPr txBox="1"/>
          <p:nvPr/>
        </p:nvSpPr>
        <p:spPr>
          <a:xfrm>
            <a:off x="2039076" y="2854702"/>
            <a:ext cx="3223870" cy="338554"/>
          </a:xfrm>
          <a:prstGeom prst="rect">
            <a:avLst/>
          </a:prstGeom>
          <a:noFill/>
        </p:spPr>
        <p:txBody>
          <a:bodyPr wrap="square" rtlCol="0">
            <a:spAutoFit/>
          </a:bodyPr>
          <a:lstStyle>
            <a:defPPr>
              <a:defRPr lang="nl-BE"/>
            </a:defPPr>
            <a:lvl1pPr algn="ctr">
              <a:defRPr sz="1600" b="1">
                <a:solidFill>
                  <a:srgbClr val="002060"/>
                </a:solidFill>
                <a:latin typeface="Arial" panose="020B0604020202020204"/>
              </a:defRPr>
            </a:lvl1pPr>
          </a:lstStyle>
          <a:p>
            <a:r>
              <a:rPr lang="nl-BE" dirty="0"/>
              <a:t>      </a:t>
            </a:r>
            <a:r>
              <a:rPr lang="nl-BE" dirty="0">
                <a:latin typeface="+mj-lt"/>
              </a:rPr>
              <a:t>Masterplan Energie</a:t>
            </a:r>
          </a:p>
        </p:txBody>
      </p:sp>
      <p:pic>
        <p:nvPicPr>
          <p:cNvPr id="14" name="Picture 13">
            <a:extLst>
              <a:ext uri="{FF2B5EF4-FFF2-40B4-BE49-F238E27FC236}">
                <a16:creationId xmlns:a16="http://schemas.microsoft.com/office/drawing/2014/main" id="{7AF5D278-6AD5-0644-7F95-5FB58EA651E7}"/>
              </a:ext>
            </a:extLst>
          </p:cNvPr>
          <p:cNvPicPr>
            <a:picLocks noChangeAspect="1"/>
          </p:cNvPicPr>
          <p:nvPr/>
        </p:nvPicPr>
        <p:blipFill>
          <a:blip r:embed="rId6"/>
          <a:stretch>
            <a:fillRect/>
          </a:stretch>
        </p:blipFill>
        <p:spPr>
          <a:xfrm>
            <a:off x="1521266" y="2280655"/>
            <a:ext cx="377980" cy="377980"/>
          </a:xfrm>
          <a:prstGeom prst="rect">
            <a:avLst/>
          </a:prstGeom>
        </p:spPr>
      </p:pic>
      <p:pic>
        <p:nvPicPr>
          <p:cNvPr id="16" name="Picture 15">
            <a:extLst>
              <a:ext uri="{FF2B5EF4-FFF2-40B4-BE49-F238E27FC236}">
                <a16:creationId xmlns:a16="http://schemas.microsoft.com/office/drawing/2014/main" id="{866959C1-51DB-C6F1-6E6B-D8FA568C886C}"/>
              </a:ext>
            </a:extLst>
          </p:cNvPr>
          <p:cNvPicPr>
            <a:picLocks noChangeAspect="1"/>
          </p:cNvPicPr>
          <p:nvPr/>
        </p:nvPicPr>
        <p:blipFill>
          <a:blip r:embed="rId7"/>
          <a:stretch>
            <a:fillRect/>
          </a:stretch>
        </p:blipFill>
        <p:spPr>
          <a:xfrm>
            <a:off x="8214720" y="2608875"/>
            <a:ext cx="3873381" cy="3044530"/>
          </a:xfrm>
          <a:prstGeom prst="rect">
            <a:avLst/>
          </a:prstGeom>
          <a:ln>
            <a:solidFill>
              <a:srgbClr val="BFBFBF"/>
            </a:solidFill>
          </a:ln>
        </p:spPr>
      </p:pic>
      <p:sp>
        <p:nvSpPr>
          <p:cNvPr id="17" name="TextBox 16">
            <a:extLst>
              <a:ext uri="{FF2B5EF4-FFF2-40B4-BE49-F238E27FC236}">
                <a16:creationId xmlns:a16="http://schemas.microsoft.com/office/drawing/2014/main" id="{C0052295-71FF-1323-2DFB-C265CA9F88B5}"/>
              </a:ext>
            </a:extLst>
          </p:cNvPr>
          <p:cNvSpPr txBox="1"/>
          <p:nvPr/>
        </p:nvSpPr>
        <p:spPr>
          <a:xfrm>
            <a:off x="5838096" y="2005288"/>
            <a:ext cx="3223870" cy="830997"/>
          </a:xfrm>
          <a:prstGeom prst="rect">
            <a:avLst/>
          </a:prstGeom>
          <a:noFill/>
        </p:spPr>
        <p:txBody>
          <a:bodyPr wrap="square" rtlCol="0">
            <a:spAutoFit/>
          </a:bodyPr>
          <a:lstStyle/>
          <a:p>
            <a:pPr algn="ctr"/>
            <a:r>
              <a:rPr lang="nl-NL" sz="1600" b="1" dirty="0">
                <a:solidFill>
                  <a:srgbClr val="002060"/>
                </a:solidFill>
                <a:latin typeface="+mj-lt"/>
              </a:rPr>
              <a:t>+</a:t>
            </a:r>
          </a:p>
          <a:p>
            <a:pPr algn="ctr"/>
            <a:r>
              <a:rPr lang="nl-BE" sz="1600" b="1" dirty="0">
                <a:solidFill>
                  <a:srgbClr val="002060"/>
                </a:solidFill>
                <a:latin typeface="+mj-lt"/>
              </a:rPr>
              <a:t> Financiële </a:t>
            </a:r>
          </a:p>
          <a:p>
            <a:pPr algn="ctr"/>
            <a:r>
              <a:rPr lang="nl-BE" sz="1600" b="1" dirty="0">
                <a:solidFill>
                  <a:srgbClr val="002060"/>
                </a:solidFill>
                <a:latin typeface="+mj-lt"/>
              </a:rPr>
              <a:t>parameters</a:t>
            </a:r>
          </a:p>
        </p:txBody>
      </p:sp>
      <p:pic>
        <p:nvPicPr>
          <p:cNvPr id="18" name="Picture 17">
            <a:extLst>
              <a:ext uri="{FF2B5EF4-FFF2-40B4-BE49-F238E27FC236}">
                <a16:creationId xmlns:a16="http://schemas.microsoft.com/office/drawing/2014/main" id="{29628311-7F7D-A46C-E876-F56F5D76465E}"/>
              </a:ext>
            </a:extLst>
          </p:cNvPr>
          <p:cNvPicPr>
            <a:picLocks noChangeAspect="1"/>
          </p:cNvPicPr>
          <p:nvPr/>
        </p:nvPicPr>
        <p:blipFill>
          <a:blip r:embed="rId8"/>
          <a:stretch>
            <a:fillRect/>
          </a:stretch>
        </p:blipFill>
        <p:spPr>
          <a:xfrm>
            <a:off x="6338596" y="246062"/>
            <a:ext cx="4107854" cy="1884889"/>
          </a:xfrm>
          <a:prstGeom prst="rect">
            <a:avLst/>
          </a:prstGeom>
        </p:spPr>
      </p:pic>
      <p:sp>
        <p:nvSpPr>
          <p:cNvPr id="19" name="Arrow: Bent-Up 18">
            <a:extLst>
              <a:ext uri="{FF2B5EF4-FFF2-40B4-BE49-F238E27FC236}">
                <a16:creationId xmlns:a16="http://schemas.microsoft.com/office/drawing/2014/main" id="{1741256D-E7FA-CCB1-FFA9-6ED4A219E766}"/>
              </a:ext>
            </a:extLst>
          </p:cNvPr>
          <p:cNvSpPr/>
          <p:nvPr/>
        </p:nvSpPr>
        <p:spPr>
          <a:xfrm rot="5400000">
            <a:off x="1192578" y="1685914"/>
            <a:ext cx="1002506" cy="1927193"/>
          </a:xfrm>
          <a:prstGeom prst="bentUpArrow">
            <a:avLst/>
          </a:prstGeom>
          <a:solidFill>
            <a:srgbClr val="43B02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2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0" name="Arrow: Bent-Up 19">
            <a:extLst>
              <a:ext uri="{FF2B5EF4-FFF2-40B4-BE49-F238E27FC236}">
                <a16:creationId xmlns:a16="http://schemas.microsoft.com/office/drawing/2014/main" id="{BEA174D2-0019-D792-D0C2-F0A0BD6EE9B8}"/>
              </a:ext>
            </a:extLst>
          </p:cNvPr>
          <p:cNvSpPr/>
          <p:nvPr/>
        </p:nvSpPr>
        <p:spPr>
          <a:xfrm rot="16200000" flipV="1">
            <a:off x="7232057" y="2298780"/>
            <a:ext cx="461665" cy="1536677"/>
          </a:xfrm>
          <a:prstGeom prst="bentUpArrow">
            <a:avLst/>
          </a:prstGeom>
          <a:solidFill>
            <a:srgbClr val="43B02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2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EBA41964-EA7A-4BEF-987D-FB79C7F408BD}"/>
              </a:ext>
            </a:extLst>
          </p:cNvPr>
          <p:cNvSpPr txBox="1"/>
          <p:nvPr/>
        </p:nvSpPr>
        <p:spPr>
          <a:xfrm>
            <a:off x="5168653" y="3278798"/>
            <a:ext cx="3223870" cy="584775"/>
          </a:xfrm>
          <a:prstGeom prst="rect">
            <a:avLst/>
          </a:prstGeom>
          <a:noFill/>
        </p:spPr>
        <p:txBody>
          <a:bodyPr wrap="square" rtlCol="0">
            <a:spAutoFit/>
          </a:bodyPr>
          <a:lstStyle/>
          <a:p>
            <a:pPr algn="ctr"/>
            <a:r>
              <a:rPr lang="nl-NL" sz="1600" b="1" dirty="0">
                <a:solidFill>
                  <a:srgbClr val="002060"/>
                </a:solidFill>
                <a:latin typeface="+mj-lt"/>
              </a:rPr>
              <a:t>+ </a:t>
            </a:r>
            <a:r>
              <a:rPr lang="nl-NL" sz="1600" b="1" i="1" dirty="0">
                <a:solidFill>
                  <a:srgbClr val="002060"/>
                </a:solidFill>
                <a:latin typeface="+mj-lt"/>
              </a:rPr>
              <a:t>Optioneel: </a:t>
            </a:r>
          </a:p>
          <a:p>
            <a:pPr algn="ctr"/>
            <a:r>
              <a:rPr lang="nl-NL" sz="1600" b="1" dirty="0">
                <a:solidFill>
                  <a:srgbClr val="002060"/>
                </a:solidFill>
                <a:latin typeface="+mj-lt"/>
              </a:rPr>
              <a:t>kengetallenbenadering</a:t>
            </a:r>
          </a:p>
        </p:txBody>
      </p:sp>
    </p:spTree>
    <p:extLst>
      <p:ext uri="{BB962C8B-B14F-4D97-AF65-F5344CB8AC3E}">
        <p14:creationId xmlns:p14="http://schemas.microsoft.com/office/powerpoint/2010/main" val="260225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EE0FE1-8CD8-7CA2-016D-D91D4054DD98}"/>
              </a:ext>
            </a:extLst>
          </p:cNvPr>
          <p:cNvSpPr>
            <a:spLocks noGrp="1"/>
          </p:cNvSpPr>
          <p:nvPr>
            <p:ph type="body" sz="quarter" idx="14"/>
          </p:nvPr>
        </p:nvSpPr>
        <p:spPr/>
        <p:txBody>
          <a:bodyPr/>
          <a:lstStyle/>
          <a:p>
            <a:r>
              <a:rPr lang="nl-NL" dirty="0"/>
              <a:t>Op weg met de snelstartkaarten</a:t>
            </a:r>
            <a:endParaRPr lang="nl-BE" dirty="0"/>
          </a:p>
        </p:txBody>
      </p:sp>
      <p:pic>
        <p:nvPicPr>
          <p:cNvPr id="4" name="Picture 3">
            <a:extLst>
              <a:ext uri="{FF2B5EF4-FFF2-40B4-BE49-F238E27FC236}">
                <a16:creationId xmlns:a16="http://schemas.microsoft.com/office/drawing/2014/main" id="{C2B507DC-6833-7244-7DA3-2ED2757A877E}"/>
              </a:ext>
            </a:extLst>
          </p:cNvPr>
          <p:cNvPicPr>
            <a:picLocks noChangeAspect="1"/>
          </p:cNvPicPr>
          <p:nvPr/>
        </p:nvPicPr>
        <p:blipFill>
          <a:blip r:embed="rId3"/>
          <a:stretch>
            <a:fillRect/>
          </a:stretch>
        </p:blipFill>
        <p:spPr>
          <a:xfrm>
            <a:off x="5490264" y="1654133"/>
            <a:ext cx="2001196" cy="2830320"/>
          </a:xfrm>
          <a:prstGeom prst="rect">
            <a:avLst/>
          </a:prstGeom>
        </p:spPr>
      </p:pic>
      <p:pic>
        <p:nvPicPr>
          <p:cNvPr id="5" name="Picture 4">
            <a:extLst>
              <a:ext uri="{FF2B5EF4-FFF2-40B4-BE49-F238E27FC236}">
                <a16:creationId xmlns:a16="http://schemas.microsoft.com/office/drawing/2014/main" id="{944C08E7-31A7-09C0-5E21-BE24375FD837}"/>
              </a:ext>
            </a:extLst>
          </p:cNvPr>
          <p:cNvPicPr>
            <a:picLocks noChangeAspect="1"/>
          </p:cNvPicPr>
          <p:nvPr/>
        </p:nvPicPr>
        <p:blipFill>
          <a:blip r:embed="rId4"/>
          <a:stretch>
            <a:fillRect/>
          </a:stretch>
        </p:blipFill>
        <p:spPr>
          <a:xfrm>
            <a:off x="2540801" y="1654133"/>
            <a:ext cx="2001196" cy="2830320"/>
          </a:xfrm>
          <a:prstGeom prst="rect">
            <a:avLst/>
          </a:prstGeom>
        </p:spPr>
      </p:pic>
    </p:spTree>
    <p:extLst>
      <p:ext uri="{BB962C8B-B14F-4D97-AF65-F5344CB8AC3E}">
        <p14:creationId xmlns:p14="http://schemas.microsoft.com/office/powerpoint/2010/main" val="277673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48CCA6-363C-7AC8-4FE8-333D977722DE}"/>
              </a:ext>
            </a:extLst>
          </p:cNvPr>
          <p:cNvSpPr>
            <a:spLocks noGrp="1"/>
          </p:cNvSpPr>
          <p:nvPr>
            <p:ph type="ctrTitle"/>
          </p:nvPr>
        </p:nvSpPr>
        <p:spPr/>
        <p:txBody>
          <a:bodyPr/>
          <a:lstStyle/>
          <a:p>
            <a:r>
              <a:rPr lang="nl-NL" dirty="0"/>
              <a:t>Sjabloon financieel evenwicht</a:t>
            </a:r>
            <a:endParaRPr lang="nl-BE" dirty="0"/>
          </a:p>
        </p:txBody>
      </p:sp>
    </p:spTree>
    <p:extLst>
      <p:ext uri="{BB962C8B-B14F-4D97-AF65-F5344CB8AC3E}">
        <p14:creationId xmlns:p14="http://schemas.microsoft.com/office/powerpoint/2010/main" val="248033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7DDC5-228E-2E4C-9027-34F3B4B83EBD}"/>
              </a:ext>
            </a:extLst>
          </p:cNvPr>
          <p:cNvSpPr>
            <a:spLocks noGrp="1"/>
          </p:cNvSpPr>
          <p:nvPr>
            <p:ph type="body" sz="quarter" idx="14"/>
          </p:nvPr>
        </p:nvSpPr>
        <p:spPr>
          <a:xfrm>
            <a:off x="1296662" y="826226"/>
            <a:ext cx="9314996" cy="406831"/>
          </a:xfrm>
        </p:spPr>
        <p:txBody>
          <a:bodyPr/>
          <a:lstStyle/>
          <a:p>
            <a:r>
              <a:rPr lang="nl-NL" dirty="0"/>
              <a:t>Zonnepanelen via eigen middelen</a:t>
            </a:r>
            <a:endParaRPr lang="nl-BE" dirty="0"/>
          </a:p>
        </p:txBody>
      </p:sp>
      <p:sp>
        <p:nvSpPr>
          <p:cNvPr id="3" name="Content Placeholder 2">
            <a:extLst>
              <a:ext uri="{FF2B5EF4-FFF2-40B4-BE49-F238E27FC236}">
                <a16:creationId xmlns:a16="http://schemas.microsoft.com/office/drawing/2014/main" id="{DCA8B057-BF41-92E2-7E87-DBC911CC72C8}"/>
              </a:ext>
            </a:extLst>
          </p:cNvPr>
          <p:cNvSpPr>
            <a:spLocks noGrp="1"/>
          </p:cNvSpPr>
          <p:nvPr>
            <p:ph sz="half" idx="15"/>
          </p:nvPr>
        </p:nvSpPr>
        <p:spPr/>
        <p:txBody>
          <a:bodyPr/>
          <a:lstStyle/>
          <a:p>
            <a:endParaRPr lang="nl-BE" dirty="0">
              <a:hlinkClick r:id="rId2"/>
            </a:endParaRPr>
          </a:p>
          <a:p>
            <a:endParaRPr lang="nl-BE" dirty="0">
              <a:hlinkClick r:id="rId2"/>
            </a:endParaRPr>
          </a:p>
          <a:p>
            <a:endParaRPr lang="nl-BE" dirty="0">
              <a:hlinkClick r:id="rId2"/>
            </a:endParaRPr>
          </a:p>
          <a:p>
            <a:endParaRPr lang="nl-BE" dirty="0">
              <a:hlinkClick r:id="rId2"/>
            </a:endParaRPr>
          </a:p>
          <a:p>
            <a:endParaRPr lang="nl-BE" dirty="0">
              <a:hlinkClick r:id="rId2"/>
            </a:endParaRPr>
          </a:p>
          <a:p>
            <a:endParaRPr lang="nl-BE" dirty="0">
              <a:hlinkClick r:id="rId2"/>
            </a:endParaRPr>
          </a:p>
          <a:p>
            <a:endParaRPr lang="nl-BE" dirty="0">
              <a:hlinkClick r:id="rId2"/>
            </a:endParaRPr>
          </a:p>
          <a:p>
            <a:pPr marL="0" indent="0">
              <a:buNone/>
            </a:pPr>
            <a:endParaRPr lang="nl-BE" dirty="0"/>
          </a:p>
        </p:txBody>
      </p:sp>
      <p:pic>
        <p:nvPicPr>
          <p:cNvPr id="4" name="Picture 3">
            <a:extLst>
              <a:ext uri="{FF2B5EF4-FFF2-40B4-BE49-F238E27FC236}">
                <a16:creationId xmlns:a16="http://schemas.microsoft.com/office/drawing/2014/main" id="{4B85C31B-B108-D0D4-17BE-4ECF043F8F82}"/>
              </a:ext>
            </a:extLst>
          </p:cNvPr>
          <p:cNvPicPr>
            <a:picLocks noChangeAspect="1"/>
          </p:cNvPicPr>
          <p:nvPr/>
        </p:nvPicPr>
        <p:blipFill>
          <a:blip r:embed="rId3"/>
          <a:stretch>
            <a:fillRect/>
          </a:stretch>
        </p:blipFill>
        <p:spPr>
          <a:xfrm>
            <a:off x="797668" y="1730692"/>
            <a:ext cx="10940422" cy="4194077"/>
          </a:xfrm>
          <a:prstGeom prst="rect">
            <a:avLst/>
          </a:prstGeom>
        </p:spPr>
      </p:pic>
    </p:spTree>
    <p:extLst>
      <p:ext uri="{BB962C8B-B14F-4D97-AF65-F5344CB8AC3E}">
        <p14:creationId xmlns:p14="http://schemas.microsoft.com/office/powerpoint/2010/main" val="61291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7DDC5-228E-2E4C-9027-34F3B4B83EBD}"/>
              </a:ext>
            </a:extLst>
          </p:cNvPr>
          <p:cNvSpPr>
            <a:spLocks noGrp="1"/>
          </p:cNvSpPr>
          <p:nvPr>
            <p:ph type="body" sz="quarter" idx="14"/>
          </p:nvPr>
        </p:nvSpPr>
        <p:spPr>
          <a:xfrm>
            <a:off x="1296662" y="826226"/>
            <a:ext cx="9314996" cy="406831"/>
          </a:xfrm>
        </p:spPr>
        <p:txBody>
          <a:bodyPr/>
          <a:lstStyle/>
          <a:p>
            <a:r>
              <a:rPr lang="nl-NL" dirty="0"/>
              <a:t>Zonnepanelen via schuldfinanciering</a:t>
            </a:r>
            <a:endParaRPr lang="nl-BE" dirty="0"/>
          </a:p>
        </p:txBody>
      </p:sp>
      <p:pic>
        <p:nvPicPr>
          <p:cNvPr id="4" name="Picture 3">
            <a:extLst>
              <a:ext uri="{FF2B5EF4-FFF2-40B4-BE49-F238E27FC236}">
                <a16:creationId xmlns:a16="http://schemas.microsoft.com/office/drawing/2014/main" id="{B2F8E934-64F1-BC36-DF0D-44ADDD4A9B50}"/>
              </a:ext>
            </a:extLst>
          </p:cNvPr>
          <p:cNvPicPr>
            <a:picLocks noChangeAspect="1"/>
          </p:cNvPicPr>
          <p:nvPr/>
        </p:nvPicPr>
        <p:blipFill>
          <a:blip r:embed="rId3"/>
          <a:stretch>
            <a:fillRect/>
          </a:stretch>
        </p:blipFill>
        <p:spPr>
          <a:xfrm>
            <a:off x="1400784" y="1597898"/>
            <a:ext cx="8210144" cy="4316444"/>
          </a:xfrm>
          <a:prstGeom prst="rect">
            <a:avLst/>
          </a:prstGeom>
        </p:spPr>
      </p:pic>
    </p:spTree>
    <p:extLst>
      <p:ext uri="{BB962C8B-B14F-4D97-AF65-F5344CB8AC3E}">
        <p14:creationId xmlns:p14="http://schemas.microsoft.com/office/powerpoint/2010/main" val="2007727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7DDC5-228E-2E4C-9027-34F3B4B83EBD}"/>
              </a:ext>
            </a:extLst>
          </p:cNvPr>
          <p:cNvSpPr>
            <a:spLocks noGrp="1"/>
          </p:cNvSpPr>
          <p:nvPr>
            <p:ph type="body" sz="quarter" idx="14"/>
          </p:nvPr>
        </p:nvSpPr>
        <p:spPr>
          <a:xfrm>
            <a:off x="1296662" y="826226"/>
            <a:ext cx="9314996" cy="406831"/>
          </a:xfrm>
        </p:spPr>
        <p:txBody>
          <a:bodyPr/>
          <a:lstStyle/>
          <a:p>
            <a:r>
              <a:rPr lang="nl-NL" dirty="0"/>
              <a:t>Zonnepanelen via stroomafnameovereenkomst</a:t>
            </a:r>
            <a:endParaRPr lang="nl-BE" dirty="0"/>
          </a:p>
        </p:txBody>
      </p:sp>
      <p:sp>
        <p:nvSpPr>
          <p:cNvPr id="3" name="Content Placeholder 2">
            <a:extLst>
              <a:ext uri="{FF2B5EF4-FFF2-40B4-BE49-F238E27FC236}">
                <a16:creationId xmlns:a16="http://schemas.microsoft.com/office/drawing/2014/main" id="{DCA8B057-BF41-92E2-7E87-DBC911CC72C8}"/>
              </a:ext>
            </a:extLst>
          </p:cNvPr>
          <p:cNvSpPr>
            <a:spLocks noGrp="1"/>
          </p:cNvSpPr>
          <p:nvPr>
            <p:ph sz="half" idx="15"/>
          </p:nvPr>
        </p:nvSpPr>
        <p:spPr/>
        <p:txBody>
          <a:bodyPr/>
          <a:lstStyle/>
          <a:p>
            <a:r>
              <a:rPr lang="nl-BE" sz="1600" dirty="0">
                <a:hlinkClick r:id="rId2"/>
              </a:rPr>
              <a:t>Link naar boekhoudfiche</a:t>
            </a:r>
            <a:endParaRPr lang="nl-BE" sz="1600" dirty="0"/>
          </a:p>
          <a:p>
            <a:endParaRPr lang="nl-BE" dirty="0"/>
          </a:p>
        </p:txBody>
      </p:sp>
      <p:pic>
        <p:nvPicPr>
          <p:cNvPr id="5" name="Picture 4">
            <a:extLst>
              <a:ext uri="{FF2B5EF4-FFF2-40B4-BE49-F238E27FC236}">
                <a16:creationId xmlns:a16="http://schemas.microsoft.com/office/drawing/2014/main" id="{81ED8EAD-8F26-38C5-1B8A-934267C181B1}"/>
              </a:ext>
            </a:extLst>
          </p:cNvPr>
          <p:cNvPicPr>
            <a:picLocks noChangeAspect="1"/>
          </p:cNvPicPr>
          <p:nvPr/>
        </p:nvPicPr>
        <p:blipFill>
          <a:blip r:embed="rId3"/>
          <a:stretch>
            <a:fillRect/>
          </a:stretch>
        </p:blipFill>
        <p:spPr>
          <a:xfrm>
            <a:off x="4046706" y="1740975"/>
            <a:ext cx="6493326" cy="4050500"/>
          </a:xfrm>
          <a:prstGeom prst="rect">
            <a:avLst/>
          </a:prstGeom>
        </p:spPr>
      </p:pic>
    </p:spTree>
    <p:extLst>
      <p:ext uri="{BB962C8B-B14F-4D97-AF65-F5344CB8AC3E}">
        <p14:creationId xmlns:p14="http://schemas.microsoft.com/office/powerpoint/2010/main" val="1613230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7DDC5-228E-2E4C-9027-34F3B4B83EBD}"/>
              </a:ext>
            </a:extLst>
          </p:cNvPr>
          <p:cNvSpPr>
            <a:spLocks noGrp="1"/>
          </p:cNvSpPr>
          <p:nvPr>
            <p:ph type="body" sz="quarter" idx="14"/>
          </p:nvPr>
        </p:nvSpPr>
        <p:spPr>
          <a:xfrm>
            <a:off x="1296662" y="826226"/>
            <a:ext cx="9314996" cy="406831"/>
          </a:xfrm>
        </p:spPr>
        <p:txBody>
          <a:bodyPr/>
          <a:lstStyle/>
          <a:p>
            <a:r>
              <a:rPr lang="nl-NL" dirty="0"/>
              <a:t>Light as a service</a:t>
            </a:r>
          </a:p>
          <a:p>
            <a:endParaRPr lang="nl-BE" dirty="0"/>
          </a:p>
        </p:txBody>
      </p:sp>
      <p:pic>
        <p:nvPicPr>
          <p:cNvPr id="7" name="Picture 6">
            <a:extLst>
              <a:ext uri="{FF2B5EF4-FFF2-40B4-BE49-F238E27FC236}">
                <a16:creationId xmlns:a16="http://schemas.microsoft.com/office/drawing/2014/main" id="{9D393BAD-338C-095B-A0A5-DB40DD382700}"/>
              </a:ext>
            </a:extLst>
          </p:cNvPr>
          <p:cNvPicPr>
            <a:picLocks noChangeAspect="1"/>
          </p:cNvPicPr>
          <p:nvPr/>
        </p:nvPicPr>
        <p:blipFill>
          <a:blip r:embed="rId3"/>
          <a:stretch>
            <a:fillRect/>
          </a:stretch>
        </p:blipFill>
        <p:spPr>
          <a:xfrm>
            <a:off x="843421" y="1458941"/>
            <a:ext cx="10071013" cy="4413651"/>
          </a:xfrm>
          <a:prstGeom prst="rect">
            <a:avLst/>
          </a:prstGeom>
        </p:spPr>
      </p:pic>
    </p:spTree>
    <p:extLst>
      <p:ext uri="{BB962C8B-B14F-4D97-AF65-F5344CB8AC3E}">
        <p14:creationId xmlns:p14="http://schemas.microsoft.com/office/powerpoint/2010/main" val="967356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7DDC5-228E-2E4C-9027-34F3B4B83EBD}"/>
              </a:ext>
            </a:extLst>
          </p:cNvPr>
          <p:cNvSpPr>
            <a:spLocks noGrp="1"/>
          </p:cNvSpPr>
          <p:nvPr>
            <p:ph type="body" sz="quarter" idx="14"/>
          </p:nvPr>
        </p:nvSpPr>
        <p:spPr>
          <a:xfrm>
            <a:off x="1296662" y="826226"/>
            <a:ext cx="9314996" cy="406831"/>
          </a:xfrm>
        </p:spPr>
        <p:txBody>
          <a:bodyPr/>
          <a:lstStyle/>
          <a:p>
            <a:r>
              <a:rPr lang="nl-NL" dirty="0"/>
              <a:t>Andere energiebesparende maatregelen</a:t>
            </a:r>
            <a:endParaRPr lang="nl-BE" dirty="0"/>
          </a:p>
        </p:txBody>
      </p:sp>
      <p:sp>
        <p:nvSpPr>
          <p:cNvPr id="5" name="Content Placeholder 4">
            <a:extLst>
              <a:ext uri="{FF2B5EF4-FFF2-40B4-BE49-F238E27FC236}">
                <a16:creationId xmlns:a16="http://schemas.microsoft.com/office/drawing/2014/main" id="{46673E06-48D8-670C-51F7-AA7D5DEFDEFA}"/>
              </a:ext>
            </a:extLst>
          </p:cNvPr>
          <p:cNvSpPr>
            <a:spLocks noGrp="1"/>
          </p:cNvSpPr>
          <p:nvPr>
            <p:ph sz="half" idx="15"/>
          </p:nvPr>
        </p:nvSpPr>
        <p:spPr/>
        <p:txBody>
          <a:bodyPr/>
          <a:lstStyle/>
          <a:p>
            <a:r>
              <a:rPr lang="nl-NL" dirty="0"/>
              <a:t>Principe gelijkaardig </a:t>
            </a:r>
          </a:p>
          <a:p>
            <a:pPr lvl="1"/>
            <a:r>
              <a:rPr lang="nl-NL" dirty="0"/>
              <a:t>Verschil tussen schuldfinanciering &amp; financiering via eigen middelen analoog voor andere maatregelen</a:t>
            </a:r>
          </a:p>
          <a:p>
            <a:r>
              <a:rPr lang="nl-NL" dirty="0"/>
              <a:t>Bij gebouwschilwerken: besparing op de gasfactuur</a:t>
            </a:r>
          </a:p>
          <a:p>
            <a:r>
              <a:rPr lang="nl-NL" dirty="0"/>
              <a:t>In de tool voorzien: </a:t>
            </a:r>
          </a:p>
          <a:p>
            <a:pPr lvl="1"/>
            <a:r>
              <a:rPr lang="nl-NL" dirty="0"/>
              <a:t>financiering via eigen middelen, lening (verschillende modaliteiten) &amp; ‘as a service’ indien van toepassing</a:t>
            </a:r>
          </a:p>
          <a:p>
            <a:r>
              <a:rPr lang="nl-BE" dirty="0"/>
              <a:t>Achterliggend wordt per maatregel dit sjabloon gemaakt en dit wordt dan geaggregeerd in een samenvattende export</a:t>
            </a:r>
          </a:p>
        </p:txBody>
      </p:sp>
    </p:spTree>
    <p:extLst>
      <p:ext uri="{BB962C8B-B14F-4D97-AF65-F5344CB8AC3E}">
        <p14:creationId xmlns:p14="http://schemas.microsoft.com/office/powerpoint/2010/main" val="2843945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48CCA6-363C-7AC8-4FE8-333D977722DE}"/>
              </a:ext>
            </a:extLst>
          </p:cNvPr>
          <p:cNvSpPr>
            <a:spLocks noGrp="1"/>
          </p:cNvSpPr>
          <p:nvPr>
            <p:ph type="ctrTitle"/>
          </p:nvPr>
        </p:nvSpPr>
        <p:spPr/>
        <p:txBody>
          <a:bodyPr/>
          <a:lstStyle/>
          <a:p>
            <a:r>
              <a:rPr lang="nl-NL" dirty="0"/>
              <a:t>Demo</a:t>
            </a:r>
            <a:endParaRPr lang="nl-BE" dirty="0"/>
          </a:p>
        </p:txBody>
      </p:sp>
    </p:spTree>
    <p:extLst>
      <p:ext uri="{BB962C8B-B14F-4D97-AF65-F5344CB8AC3E}">
        <p14:creationId xmlns:p14="http://schemas.microsoft.com/office/powerpoint/2010/main" val="163141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692BD0B-E25D-4B7B-93A2-C16277942E1F}"/>
              </a:ext>
            </a:extLst>
          </p:cNvPr>
          <p:cNvSpPr>
            <a:spLocks noGrp="1"/>
          </p:cNvSpPr>
          <p:nvPr>
            <p:ph type="body" sz="quarter" idx="14"/>
          </p:nvPr>
        </p:nvSpPr>
        <p:spPr/>
        <p:txBody>
          <a:bodyPr/>
          <a:lstStyle/>
          <a:p>
            <a:r>
              <a:rPr lang="nl-NL" dirty="0"/>
              <a:t>Agenda</a:t>
            </a:r>
            <a:endParaRPr lang="nl-BE" dirty="0"/>
          </a:p>
        </p:txBody>
      </p:sp>
      <p:sp>
        <p:nvSpPr>
          <p:cNvPr id="3" name="Tijdelijke aanduiding voor inhoud 2">
            <a:extLst>
              <a:ext uri="{FF2B5EF4-FFF2-40B4-BE49-F238E27FC236}">
                <a16:creationId xmlns:a16="http://schemas.microsoft.com/office/drawing/2014/main" id="{44CCF2CB-2A24-4D90-A0D0-831769F22A7F}"/>
              </a:ext>
            </a:extLst>
          </p:cNvPr>
          <p:cNvSpPr>
            <a:spLocks noGrp="1"/>
          </p:cNvSpPr>
          <p:nvPr>
            <p:ph sz="half" idx="15"/>
          </p:nvPr>
        </p:nvSpPr>
        <p:spPr/>
        <p:txBody>
          <a:bodyPr/>
          <a:lstStyle/>
          <a:p>
            <a:r>
              <a:rPr lang="nl-NL" dirty="0"/>
              <a:t>Terra: algemene toelichting</a:t>
            </a:r>
          </a:p>
          <a:p>
            <a:r>
              <a:rPr lang="nl-NL" dirty="0"/>
              <a:t>Sjabloon financieel evenwicht + enkele voorbeelden</a:t>
            </a:r>
          </a:p>
          <a:p>
            <a:r>
              <a:rPr lang="nl-NL" dirty="0"/>
              <a:t>Demo ‘BBC in Terra’ a.d.h.v. enkele use cases</a:t>
            </a:r>
          </a:p>
          <a:p>
            <a:r>
              <a:rPr lang="nl-NL" dirty="0"/>
              <a:t>Opvolging – nu aan de slag!</a:t>
            </a:r>
          </a:p>
          <a:p>
            <a:r>
              <a:rPr lang="nl-NL" dirty="0"/>
              <a:t>Q&amp;A</a:t>
            </a:r>
          </a:p>
          <a:p>
            <a:endParaRPr lang="nl-NL" dirty="0"/>
          </a:p>
          <a:p>
            <a:endParaRPr lang="nl-NL" dirty="0"/>
          </a:p>
        </p:txBody>
      </p:sp>
    </p:spTree>
    <p:extLst>
      <p:ext uri="{BB962C8B-B14F-4D97-AF65-F5344CB8AC3E}">
        <p14:creationId xmlns:p14="http://schemas.microsoft.com/office/powerpoint/2010/main" val="1834627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843577-72F1-F278-6865-A3D4698D866F}"/>
              </a:ext>
            </a:extLst>
          </p:cNvPr>
          <p:cNvSpPr>
            <a:spLocks noGrp="1"/>
          </p:cNvSpPr>
          <p:nvPr>
            <p:ph type="body" sz="quarter" idx="14"/>
          </p:nvPr>
        </p:nvSpPr>
        <p:spPr/>
        <p:txBody>
          <a:bodyPr/>
          <a:lstStyle/>
          <a:p>
            <a:r>
              <a:rPr kumimoji="0" lang="nl-NL" sz="3200" b="0" i="0" u="none" strike="noStrike" kern="1200" cap="none" spc="0" normalizeH="0" baseline="0" noProof="0" dirty="0">
                <a:ln>
                  <a:noFill/>
                </a:ln>
                <a:solidFill>
                  <a:srgbClr val="43B02A"/>
                </a:solidFill>
                <a:effectLst/>
                <a:uLnTx/>
                <a:uFillTx/>
                <a:latin typeface="Arial" panose="020B0604020202020204"/>
                <a:ea typeface="+mj-ea"/>
                <a:cs typeface="+mj-cs"/>
              </a:rPr>
              <a:t>De klantreis in Terra</a:t>
            </a:r>
            <a:endParaRPr kumimoji="0" lang="nl-BE" sz="3200" b="0" i="0" u="none" strike="noStrike" kern="1200" cap="none" spc="0" normalizeH="0" baseline="0" noProof="0" dirty="0">
              <a:ln>
                <a:noFill/>
              </a:ln>
              <a:solidFill>
                <a:srgbClr val="43B02A"/>
              </a:solidFill>
              <a:effectLst/>
              <a:uLnTx/>
              <a:uFillTx/>
              <a:latin typeface="Arial" panose="020B0604020202020204"/>
              <a:ea typeface="+mj-ea"/>
              <a:cs typeface="+mj-cs"/>
            </a:endParaRPr>
          </a:p>
          <a:p>
            <a:endParaRPr lang="nl-BE" dirty="0"/>
          </a:p>
        </p:txBody>
      </p:sp>
      <p:sp>
        <p:nvSpPr>
          <p:cNvPr id="71" name="Freeform: Shape 70">
            <a:extLst>
              <a:ext uri="{FF2B5EF4-FFF2-40B4-BE49-F238E27FC236}">
                <a16:creationId xmlns:a16="http://schemas.microsoft.com/office/drawing/2014/main" id="{C3DE8894-742B-458C-2DB6-2CD557510E36}"/>
              </a:ext>
            </a:extLst>
          </p:cNvPr>
          <p:cNvSpPr/>
          <p:nvPr/>
        </p:nvSpPr>
        <p:spPr>
          <a:xfrm>
            <a:off x="1028700" y="2561461"/>
            <a:ext cx="9538444" cy="3507937"/>
          </a:xfrm>
          <a:custGeom>
            <a:avLst/>
            <a:gdLst>
              <a:gd name="connsiteX0" fmla="*/ 0 w 14746941"/>
              <a:gd name="connsiteY0" fmla="*/ 6248400 h 6248400"/>
              <a:gd name="connsiteX1" fmla="*/ 2976283 w 14746941"/>
              <a:gd name="connsiteY1" fmla="*/ 3101788 h 6248400"/>
              <a:gd name="connsiteX2" fmla="*/ 6615953 w 14746941"/>
              <a:gd name="connsiteY2" fmla="*/ 2277035 h 6248400"/>
              <a:gd name="connsiteX3" fmla="*/ 11716871 w 14746941"/>
              <a:gd name="connsiteY3" fmla="*/ 2922494 h 6248400"/>
              <a:gd name="connsiteX4" fmla="*/ 14746941 w 14746941"/>
              <a:gd name="connsiteY4" fmla="*/ 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6941" h="6248400">
                <a:moveTo>
                  <a:pt x="0" y="6248400"/>
                </a:moveTo>
                <a:cubicBezTo>
                  <a:pt x="936812" y="5006041"/>
                  <a:pt x="1873624" y="3763682"/>
                  <a:pt x="2976283" y="3101788"/>
                </a:cubicBezTo>
                <a:cubicBezTo>
                  <a:pt x="4078942" y="2439894"/>
                  <a:pt x="5159189" y="2306917"/>
                  <a:pt x="6615953" y="2277035"/>
                </a:cubicBezTo>
                <a:cubicBezTo>
                  <a:pt x="8072717" y="2247153"/>
                  <a:pt x="10361706" y="3302000"/>
                  <a:pt x="11716871" y="2922494"/>
                </a:cubicBezTo>
                <a:cubicBezTo>
                  <a:pt x="13072036" y="2542988"/>
                  <a:pt x="14645341" y="300318"/>
                  <a:pt x="14746941" y="0"/>
                </a:cubicBezTo>
              </a:path>
            </a:pathLst>
          </a:custGeom>
          <a:noFill/>
          <a:ln w="177800" cap="flat" cmpd="sng" algn="ctr">
            <a:solidFill>
              <a:srgbClr val="00FF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endParaRPr lang="nl-BE"/>
          </a:p>
        </p:txBody>
      </p:sp>
      <p:grpSp>
        <p:nvGrpSpPr>
          <p:cNvPr id="76" name="Group 75">
            <a:extLst>
              <a:ext uri="{FF2B5EF4-FFF2-40B4-BE49-F238E27FC236}">
                <a16:creationId xmlns:a16="http://schemas.microsoft.com/office/drawing/2014/main" id="{BE10E0F9-0909-22AC-313A-F148B5131C7E}"/>
              </a:ext>
            </a:extLst>
          </p:cNvPr>
          <p:cNvGrpSpPr/>
          <p:nvPr/>
        </p:nvGrpSpPr>
        <p:grpSpPr>
          <a:xfrm>
            <a:off x="1026904" y="4298401"/>
            <a:ext cx="1411496" cy="1561125"/>
            <a:chOff x="1492943" y="5306952"/>
            <a:chExt cx="2822992" cy="2654060"/>
          </a:xfrm>
        </p:grpSpPr>
        <p:grpSp>
          <p:nvGrpSpPr>
            <p:cNvPr id="77" name="Group 76">
              <a:extLst>
                <a:ext uri="{FF2B5EF4-FFF2-40B4-BE49-F238E27FC236}">
                  <a16:creationId xmlns:a16="http://schemas.microsoft.com/office/drawing/2014/main" id="{0288193B-266D-1AEB-C844-A0D5CFFA5FB8}"/>
                </a:ext>
              </a:extLst>
            </p:cNvPr>
            <p:cNvGrpSpPr/>
            <p:nvPr/>
          </p:nvGrpSpPr>
          <p:grpSpPr>
            <a:xfrm>
              <a:off x="2063383" y="6004571"/>
              <a:ext cx="1430707" cy="1337369"/>
              <a:chOff x="2933856" y="3101270"/>
              <a:chExt cx="5465999" cy="5507530"/>
            </a:xfrm>
          </p:grpSpPr>
          <p:sp>
            <p:nvSpPr>
              <p:cNvPr id="80" name="Oval 79">
                <a:extLst>
                  <a:ext uri="{FF2B5EF4-FFF2-40B4-BE49-F238E27FC236}">
                    <a16:creationId xmlns:a16="http://schemas.microsoft.com/office/drawing/2014/main" id="{043788D0-167F-4A04-477C-05130FAA39BD}"/>
                  </a:ext>
                </a:extLst>
              </p:cNvPr>
              <p:cNvSpPr/>
              <p:nvPr/>
            </p:nvSpPr>
            <p:spPr>
              <a:xfrm>
                <a:off x="2933856" y="3880984"/>
                <a:ext cx="5465999" cy="4727816"/>
              </a:xfrm>
              <a:prstGeom prst="ellipse">
                <a:avLst/>
              </a:prstGeom>
              <a:solidFill>
                <a:srgbClr val="006EE6">
                  <a:lumMod val="20000"/>
                  <a:lumOff val="80000"/>
                </a:srgbClr>
              </a:solidFill>
              <a:ln w="12700" cap="flat" cmpd="sng" algn="ctr">
                <a:solidFill>
                  <a:srgbClr val="006EE6">
                    <a:lumMod val="20000"/>
                    <a:lumOff val="80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endParaRPr lang="nl-BE"/>
              </a:p>
            </p:txBody>
          </p:sp>
          <p:sp>
            <p:nvSpPr>
              <p:cNvPr id="81" name="Freeform: Shape 80">
                <a:extLst>
                  <a:ext uri="{FF2B5EF4-FFF2-40B4-BE49-F238E27FC236}">
                    <a16:creationId xmlns:a16="http://schemas.microsoft.com/office/drawing/2014/main" id="{A9D4729A-15A9-68D4-7F6C-FC4AADEB1291}"/>
                  </a:ext>
                </a:extLst>
              </p:cNvPr>
              <p:cNvSpPr/>
              <p:nvPr/>
            </p:nvSpPr>
            <p:spPr>
              <a:xfrm>
                <a:off x="3083252" y="3101270"/>
                <a:ext cx="5167207" cy="4185281"/>
              </a:xfrm>
              <a:custGeom>
                <a:avLst/>
                <a:gdLst>
                  <a:gd name="connsiteX0" fmla="*/ 5483702 w 8115878"/>
                  <a:gd name="connsiteY0" fmla="*/ 2480793 h 5763446"/>
                  <a:gd name="connsiteX1" fmla="*/ 5483702 w 8115878"/>
                  <a:gd name="connsiteY1" fmla="*/ 2071384 h 5763446"/>
                  <a:gd name="connsiteX2" fmla="*/ 5529326 w 8115878"/>
                  <a:gd name="connsiteY2" fmla="*/ 2109308 h 5763446"/>
                  <a:gd name="connsiteX3" fmla="*/ 6100728 w 8115878"/>
                  <a:gd name="connsiteY3" fmla="*/ 1629522 h 5763446"/>
                  <a:gd name="connsiteX4" fmla="*/ 4057939 w 8115878"/>
                  <a:gd name="connsiteY4" fmla="*/ 0 h 5763446"/>
                  <a:gd name="connsiteX5" fmla="*/ 1970623 w 8115878"/>
                  <a:gd name="connsiteY5" fmla="*/ 1657326 h 5763446"/>
                  <a:gd name="connsiteX6" fmla="*/ 2552553 w 8115878"/>
                  <a:gd name="connsiteY6" fmla="*/ 2137841 h 5763446"/>
                  <a:gd name="connsiteX7" fmla="*/ 2632177 w 8115878"/>
                  <a:gd name="connsiteY7" fmla="*/ 2071566 h 5763446"/>
                  <a:gd name="connsiteX8" fmla="*/ 2632177 w 8115878"/>
                  <a:gd name="connsiteY8" fmla="*/ 2480793 h 5763446"/>
                  <a:gd name="connsiteX9" fmla="*/ 0 w 8115878"/>
                  <a:gd name="connsiteY9" fmla="*/ 2480793 h 5763446"/>
                  <a:gd name="connsiteX10" fmla="*/ 0 w 8115878"/>
                  <a:gd name="connsiteY10" fmla="*/ 5763447 h 5763446"/>
                  <a:gd name="connsiteX11" fmla="*/ 3290221 w 8115878"/>
                  <a:gd name="connsiteY11" fmla="*/ 5763447 h 5763446"/>
                  <a:gd name="connsiteX12" fmla="*/ 3290221 w 8115878"/>
                  <a:gd name="connsiteY12" fmla="*/ 4767776 h 5763446"/>
                  <a:gd name="connsiteX13" fmla="*/ 4057939 w 8115878"/>
                  <a:gd name="connsiteY13" fmla="*/ 4129641 h 5763446"/>
                  <a:gd name="connsiteX14" fmla="*/ 4825658 w 8115878"/>
                  <a:gd name="connsiteY14" fmla="*/ 4767776 h 5763446"/>
                  <a:gd name="connsiteX15" fmla="*/ 4825658 w 8115878"/>
                  <a:gd name="connsiteY15" fmla="*/ 5763447 h 5763446"/>
                  <a:gd name="connsiteX16" fmla="*/ 8115879 w 8115878"/>
                  <a:gd name="connsiteY16" fmla="*/ 5763447 h 5763446"/>
                  <a:gd name="connsiteX17" fmla="*/ 8115879 w 8115878"/>
                  <a:gd name="connsiteY17" fmla="*/ 2480793 h 5763446"/>
                  <a:gd name="connsiteX18" fmla="*/ 2552005 w 8115878"/>
                  <a:gd name="connsiteY18" fmla="*/ 1880400 h 5763446"/>
                  <a:gd name="connsiteX19" fmla="*/ 2284949 w 8115878"/>
                  <a:gd name="connsiteY19" fmla="*/ 1659879 h 5763446"/>
                  <a:gd name="connsiteX20" fmla="*/ 4057939 w 8115878"/>
                  <a:gd name="connsiteY20" fmla="*/ 252884 h 5763446"/>
                  <a:gd name="connsiteX21" fmla="*/ 5788267 w 8115878"/>
                  <a:gd name="connsiteY21" fmla="*/ 1632895 h 5763446"/>
                  <a:gd name="connsiteX22" fmla="*/ 5528887 w 8115878"/>
                  <a:gd name="connsiteY22" fmla="*/ 1850590 h 5763446"/>
                  <a:gd name="connsiteX23" fmla="*/ 5483702 w 8115878"/>
                  <a:gd name="connsiteY23" fmla="*/ 1813487 h 5763446"/>
                  <a:gd name="connsiteX24" fmla="*/ 5483702 w 8115878"/>
                  <a:gd name="connsiteY24" fmla="*/ 1812848 h 5763446"/>
                  <a:gd name="connsiteX25" fmla="*/ 4057939 w 8115878"/>
                  <a:gd name="connsiteY25" fmla="*/ 627742 h 5763446"/>
                  <a:gd name="connsiteX26" fmla="*/ 2632177 w 8115878"/>
                  <a:gd name="connsiteY26" fmla="*/ 1812848 h 5763446"/>
                  <a:gd name="connsiteX27" fmla="*/ 2632177 w 8115878"/>
                  <a:gd name="connsiteY27" fmla="*/ 1814125 h 5763446"/>
                  <a:gd name="connsiteX28" fmla="*/ 7896530 w 8115878"/>
                  <a:gd name="connsiteY28" fmla="*/ 5581123 h 5763446"/>
                  <a:gd name="connsiteX29" fmla="*/ 5045006 w 8115878"/>
                  <a:gd name="connsiteY29" fmla="*/ 5581123 h 5763446"/>
                  <a:gd name="connsiteX30" fmla="*/ 5045006 w 8115878"/>
                  <a:gd name="connsiteY30" fmla="*/ 4767776 h 5763446"/>
                  <a:gd name="connsiteX31" fmla="*/ 4057939 w 8115878"/>
                  <a:gd name="connsiteY31" fmla="*/ 3947317 h 5763446"/>
                  <a:gd name="connsiteX32" fmla="*/ 3070873 w 8115878"/>
                  <a:gd name="connsiteY32" fmla="*/ 4767776 h 5763446"/>
                  <a:gd name="connsiteX33" fmla="*/ 3070873 w 8115878"/>
                  <a:gd name="connsiteY33" fmla="*/ 5581123 h 5763446"/>
                  <a:gd name="connsiteX34" fmla="*/ 219348 w 8115878"/>
                  <a:gd name="connsiteY34" fmla="*/ 5581123 h 5763446"/>
                  <a:gd name="connsiteX35" fmla="*/ 219348 w 8115878"/>
                  <a:gd name="connsiteY35" fmla="*/ 2663117 h 5763446"/>
                  <a:gd name="connsiteX36" fmla="*/ 2851525 w 8115878"/>
                  <a:gd name="connsiteY36" fmla="*/ 2663117 h 5763446"/>
                  <a:gd name="connsiteX37" fmla="*/ 2851525 w 8115878"/>
                  <a:gd name="connsiteY37" fmla="*/ 1889242 h 5763446"/>
                  <a:gd name="connsiteX38" fmla="*/ 2998598 w 8115878"/>
                  <a:gd name="connsiteY38" fmla="*/ 1766994 h 5763446"/>
                  <a:gd name="connsiteX39" fmla="*/ 2998598 w 8115878"/>
                  <a:gd name="connsiteY39" fmla="*/ 1766994 h 5763446"/>
                  <a:gd name="connsiteX40" fmla="*/ 4057939 w 8115878"/>
                  <a:gd name="connsiteY40" fmla="*/ 885275 h 5763446"/>
                  <a:gd name="connsiteX41" fmla="*/ 5020877 w 8115878"/>
                  <a:gd name="connsiteY41" fmla="*/ 1685860 h 5763446"/>
                  <a:gd name="connsiteX42" fmla="*/ 5020877 w 8115878"/>
                  <a:gd name="connsiteY42" fmla="*/ 1685860 h 5763446"/>
                  <a:gd name="connsiteX43" fmla="*/ 5264354 w 8115878"/>
                  <a:gd name="connsiteY43" fmla="*/ 1889060 h 5763446"/>
                  <a:gd name="connsiteX44" fmla="*/ 5264354 w 8115878"/>
                  <a:gd name="connsiteY44" fmla="*/ 2663117 h 5763446"/>
                  <a:gd name="connsiteX45" fmla="*/ 7896530 w 8115878"/>
                  <a:gd name="connsiteY45" fmla="*/ 2663117 h 576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115878" h="5763446">
                    <a:moveTo>
                      <a:pt x="5483702" y="2480793"/>
                    </a:moveTo>
                    <a:lnTo>
                      <a:pt x="5483702" y="2071384"/>
                    </a:lnTo>
                    <a:lnTo>
                      <a:pt x="5529326" y="2109308"/>
                    </a:lnTo>
                    <a:lnTo>
                      <a:pt x="6100728" y="1629522"/>
                    </a:lnTo>
                    <a:lnTo>
                      <a:pt x="4057939" y="0"/>
                    </a:lnTo>
                    <a:lnTo>
                      <a:pt x="1970623" y="1657326"/>
                    </a:lnTo>
                    <a:lnTo>
                      <a:pt x="2552553" y="2137841"/>
                    </a:lnTo>
                    <a:lnTo>
                      <a:pt x="2632177" y="2071566"/>
                    </a:lnTo>
                    <a:lnTo>
                      <a:pt x="2632177" y="2480793"/>
                    </a:lnTo>
                    <a:lnTo>
                      <a:pt x="0" y="2480793"/>
                    </a:lnTo>
                    <a:lnTo>
                      <a:pt x="0" y="5763447"/>
                    </a:lnTo>
                    <a:lnTo>
                      <a:pt x="3290221" y="5763447"/>
                    </a:lnTo>
                    <a:lnTo>
                      <a:pt x="3290221" y="4767776"/>
                    </a:lnTo>
                    <a:cubicBezTo>
                      <a:pt x="3290221" y="4415343"/>
                      <a:pt x="3633939" y="4129641"/>
                      <a:pt x="4057939" y="4129641"/>
                    </a:cubicBezTo>
                    <a:cubicBezTo>
                      <a:pt x="4481939" y="4129641"/>
                      <a:pt x="4825658" y="4415343"/>
                      <a:pt x="4825658" y="4767776"/>
                    </a:cubicBezTo>
                    <a:lnTo>
                      <a:pt x="4825658" y="5763447"/>
                    </a:lnTo>
                    <a:lnTo>
                      <a:pt x="8115879" y="5763447"/>
                    </a:lnTo>
                    <a:lnTo>
                      <a:pt x="8115879" y="2480793"/>
                    </a:lnTo>
                    <a:close/>
                    <a:moveTo>
                      <a:pt x="2552005" y="1880400"/>
                    </a:moveTo>
                    <a:lnTo>
                      <a:pt x="2284949" y="1659879"/>
                    </a:lnTo>
                    <a:lnTo>
                      <a:pt x="4057939" y="252884"/>
                    </a:lnTo>
                    <a:lnTo>
                      <a:pt x="5788267" y="1632895"/>
                    </a:lnTo>
                    <a:lnTo>
                      <a:pt x="5528887" y="1850590"/>
                    </a:lnTo>
                    <a:lnTo>
                      <a:pt x="5483702" y="1813487"/>
                    </a:lnTo>
                    <a:lnTo>
                      <a:pt x="5483702" y="1812848"/>
                    </a:lnTo>
                    <a:lnTo>
                      <a:pt x="4057939" y="627742"/>
                    </a:lnTo>
                    <a:lnTo>
                      <a:pt x="2632177" y="1812848"/>
                    </a:lnTo>
                    <a:lnTo>
                      <a:pt x="2632177" y="1814125"/>
                    </a:lnTo>
                    <a:close/>
                    <a:moveTo>
                      <a:pt x="7896530" y="5581123"/>
                    </a:moveTo>
                    <a:lnTo>
                      <a:pt x="5045006" y="5581123"/>
                    </a:lnTo>
                    <a:lnTo>
                      <a:pt x="5045006" y="4767776"/>
                    </a:lnTo>
                    <a:cubicBezTo>
                      <a:pt x="5045006" y="4314646"/>
                      <a:pt x="4603085" y="3947317"/>
                      <a:pt x="4057939" y="3947317"/>
                    </a:cubicBezTo>
                    <a:cubicBezTo>
                      <a:pt x="3512794" y="3947317"/>
                      <a:pt x="3070873" y="4314646"/>
                      <a:pt x="3070873" y="4767776"/>
                    </a:cubicBezTo>
                    <a:lnTo>
                      <a:pt x="3070873" y="5581123"/>
                    </a:lnTo>
                    <a:lnTo>
                      <a:pt x="219348" y="5581123"/>
                    </a:lnTo>
                    <a:lnTo>
                      <a:pt x="219348" y="2663117"/>
                    </a:lnTo>
                    <a:lnTo>
                      <a:pt x="2851525" y="2663117"/>
                    </a:lnTo>
                    <a:lnTo>
                      <a:pt x="2851525" y="1889242"/>
                    </a:lnTo>
                    <a:lnTo>
                      <a:pt x="2998598" y="1766994"/>
                    </a:lnTo>
                    <a:lnTo>
                      <a:pt x="2998598" y="1766994"/>
                    </a:lnTo>
                    <a:lnTo>
                      <a:pt x="4057939" y="885275"/>
                    </a:lnTo>
                    <a:lnTo>
                      <a:pt x="5020877" y="1685860"/>
                    </a:lnTo>
                    <a:lnTo>
                      <a:pt x="5020877" y="1685860"/>
                    </a:lnTo>
                    <a:lnTo>
                      <a:pt x="5264354" y="1889060"/>
                    </a:lnTo>
                    <a:lnTo>
                      <a:pt x="5264354" y="2663117"/>
                    </a:lnTo>
                    <a:lnTo>
                      <a:pt x="7896530" y="2663117"/>
                    </a:lnTo>
                    <a:close/>
                  </a:path>
                </a:pathLst>
              </a:custGeom>
              <a:solidFill>
                <a:srgbClr val="002060"/>
              </a:solidFill>
              <a:ln w="109637" cap="flat">
                <a:noFill/>
                <a:prstDash val="solid"/>
                <a:miter/>
              </a:ln>
            </p:spPr>
            <p:txBody>
              <a:bodyPr rtlCol="0" anchor="ctr"/>
              <a:lstStyle>
                <a:defPPr>
                  <a:defRPr lang="nl-BE"/>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endParaRPr lang="nl-BE"/>
              </a:p>
            </p:txBody>
          </p:sp>
        </p:grpSp>
        <p:sp>
          <p:nvSpPr>
            <p:cNvPr id="78" name="Oval 77">
              <a:extLst>
                <a:ext uri="{FF2B5EF4-FFF2-40B4-BE49-F238E27FC236}">
                  <a16:creationId xmlns:a16="http://schemas.microsoft.com/office/drawing/2014/main" id="{0BD81EBA-C104-8622-FCE1-9939DC09199A}"/>
                </a:ext>
              </a:extLst>
            </p:cNvPr>
            <p:cNvSpPr/>
            <p:nvPr/>
          </p:nvSpPr>
          <p:spPr>
            <a:xfrm>
              <a:off x="2598736" y="5306952"/>
              <a:ext cx="360000" cy="360000"/>
            </a:xfrm>
            <a:prstGeom prst="ellipse">
              <a:avLst/>
            </a:prstGeom>
            <a:solidFill>
              <a:srgbClr val="0000FF"/>
            </a:solidFill>
            <a:ln w="12700" cap="flat" cmpd="sng" algn="ctr">
              <a:solidFill>
                <a:srgbClr val="0000FF">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nl-BE"/>
                <a:t>1</a:t>
              </a:r>
            </a:p>
          </p:txBody>
        </p:sp>
        <p:sp>
          <p:nvSpPr>
            <p:cNvPr id="79" name="TextBox 166">
              <a:extLst>
                <a:ext uri="{FF2B5EF4-FFF2-40B4-BE49-F238E27FC236}">
                  <a16:creationId xmlns:a16="http://schemas.microsoft.com/office/drawing/2014/main" id="{8FAD287C-2133-73F2-EBE5-5F316979ACB4}"/>
                </a:ext>
              </a:extLst>
            </p:cNvPr>
            <p:cNvSpPr txBox="1"/>
            <p:nvPr/>
          </p:nvSpPr>
          <p:spPr>
            <a:xfrm>
              <a:off x="1492943" y="7385438"/>
              <a:ext cx="2822992" cy="575574"/>
            </a:xfrm>
            <a:prstGeom prst="rect">
              <a:avLst/>
            </a:prstGeom>
            <a:noFill/>
          </p:spPr>
          <p:txBody>
            <a:bodyPr wrap="square" rtlCol="0">
              <a:spAutoFit/>
            </a:bodyPr>
            <a:lstStyle>
              <a:defPPr>
                <a:defRPr lang="nl-BE"/>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nl-BE" sz="1600" b="1">
                  <a:solidFill>
                    <a:srgbClr val="002060"/>
                  </a:solidFill>
                  <a:latin typeface="+mn-lt"/>
                </a:rPr>
                <a:t>Organisatie</a:t>
              </a:r>
              <a:endParaRPr lang="nl-BE" sz="1600">
                <a:solidFill>
                  <a:srgbClr val="002060"/>
                </a:solidFill>
                <a:latin typeface="+mn-lt"/>
              </a:endParaRPr>
            </a:p>
          </p:txBody>
        </p:sp>
      </p:grpSp>
      <p:grpSp>
        <p:nvGrpSpPr>
          <p:cNvPr id="82" name="Group 81">
            <a:extLst>
              <a:ext uri="{FF2B5EF4-FFF2-40B4-BE49-F238E27FC236}">
                <a16:creationId xmlns:a16="http://schemas.microsoft.com/office/drawing/2014/main" id="{11AF39E7-F672-DB12-6B0E-719B9BAFA411}"/>
              </a:ext>
            </a:extLst>
          </p:cNvPr>
          <p:cNvGrpSpPr/>
          <p:nvPr/>
        </p:nvGrpSpPr>
        <p:grpSpPr>
          <a:xfrm>
            <a:off x="2767870" y="2739157"/>
            <a:ext cx="2541211" cy="3481003"/>
            <a:chOff x="4774274" y="3574381"/>
            <a:chExt cx="2541211" cy="3481003"/>
          </a:xfrm>
        </p:grpSpPr>
        <p:grpSp>
          <p:nvGrpSpPr>
            <p:cNvPr id="83" name="Group 82">
              <a:extLst>
                <a:ext uri="{FF2B5EF4-FFF2-40B4-BE49-F238E27FC236}">
                  <a16:creationId xmlns:a16="http://schemas.microsoft.com/office/drawing/2014/main" id="{AE0C90A0-8C48-65C1-D884-E3DA36E7E259}"/>
                </a:ext>
              </a:extLst>
            </p:cNvPr>
            <p:cNvGrpSpPr/>
            <p:nvPr/>
          </p:nvGrpSpPr>
          <p:grpSpPr>
            <a:xfrm rot="20507862">
              <a:off x="4774274" y="4064812"/>
              <a:ext cx="958097" cy="924239"/>
              <a:chOff x="5932777" y="6178207"/>
              <a:chExt cx="1560046" cy="1484511"/>
            </a:xfrm>
          </p:grpSpPr>
          <p:grpSp>
            <p:nvGrpSpPr>
              <p:cNvPr id="86" name="Group 85">
                <a:extLst>
                  <a:ext uri="{FF2B5EF4-FFF2-40B4-BE49-F238E27FC236}">
                    <a16:creationId xmlns:a16="http://schemas.microsoft.com/office/drawing/2014/main" id="{20DE2146-B196-2138-70CB-415AE5122050}"/>
                  </a:ext>
                </a:extLst>
              </p:cNvPr>
              <p:cNvGrpSpPr/>
              <p:nvPr/>
            </p:nvGrpSpPr>
            <p:grpSpPr>
              <a:xfrm>
                <a:off x="5943574" y="6178207"/>
                <a:ext cx="1549249" cy="1484511"/>
                <a:chOff x="8735320" y="5199784"/>
                <a:chExt cx="1549249" cy="1484511"/>
              </a:xfrm>
            </p:grpSpPr>
            <p:cxnSp>
              <p:nvCxnSpPr>
                <p:cNvPr id="88" name="Straight Connector 87">
                  <a:extLst>
                    <a:ext uri="{FF2B5EF4-FFF2-40B4-BE49-F238E27FC236}">
                      <a16:creationId xmlns:a16="http://schemas.microsoft.com/office/drawing/2014/main" id="{58BDF322-1C3D-5546-250E-F844264E7D76}"/>
                    </a:ext>
                  </a:extLst>
                </p:cNvPr>
                <p:cNvCxnSpPr>
                  <a:cxnSpLocks/>
                </p:cNvCxnSpPr>
                <p:nvPr/>
              </p:nvCxnSpPr>
              <p:spPr>
                <a:xfrm flipV="1">
                  <a:off x="9327322" y="6464176"/>
                  <a:ext cx="0" cy="216000"/>
                </a:xfrm>
                <a:prstGeom prst="line">
                  <a:avLst/>
                </a:prstGeom>
                <a:noFill/>
                <a:ln w="6350" cap="flat" cmpd="sng" algn="ctr">
                  <a:solidFill>
                    <a:srgbClr val="002060"/>
                  </a:solidFill>
                  <a:prstDash val="solid"/>
                  <a:miter lim="800000"/>
                </a:ln>
                <a:effectLst/>
              </p:spPr>
              <p:style>
                <a:lnRef idx="1">
                  <a:schemeClr val="accent5"/>
                </a:lnRef>
                <a:fillRef idx="0">
                  <a:schemeClr val="accent5"/>
                </a:fillRef>
                <a:effectRef idx="0">
                  <a:schemeClr val="accent5"/>
                </a:effectRef>
                <a:fontRef idx="minor">
                  <a:schemeClr val="tx1"/>
                </a:fontRef>
              </p:style>
            </p:cxnSp>
            <p:grpSp>
              <p:nvGrpSpPr>
                <p:cNvPr id="89" name="Group 88">
                  <a:extLst>
                    <a:ext uri="{FF2B5EF4-FFF2-40B4-BE49-F238E27FC236}">
                      <a16:creationId xmlns:a16="http://schemas.microsoft.com/office/drawing/2014/main" id="{E4ABBAA0-8A00-D4F4-1AA5-8A702298E667}"/>
                    </a:ext>
                  </a:extLst>
                </p:cNvPr>
                <p:cNvGrpSpPr/>
                <p:nvPr/>
              </p:nvGrpSpPr>
              <p:grpSpPr>
                <a:xfrm>
                  <a:off x="8735320" y="5199784"/>
                  <a:ext cx="1549249" cy="1484511"/>
                  <a:chOff x="5992066" y="1781091"/>
                  <a:chExt cx="6264838" cy="6425810"/>
                </a:xfrm>
              </p:grpSpPr>
              <p:pic>
                <p:nvPicPr>
                  <p:cNvPr id="90" name="Graphic 96" descr="Home with solid fill">
                    <a:extLst>
                      <a:ext uri="{FF2B5EF4-FFF2-40B4-BE49-F238E27FC236}">
                        <a16:creationId xmlns:a16="http://schemas.microsoft.com/office/drawing/2014/main" id="{702B6F25-9A8D-0A48-700F-A6367A8087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7483" y="1781091"/>
                    <a:ext cx="5649421" cy="6128730"/>
                  </a:xfrm>
                  <a:prstGeom prst="rect">
                    <a:avLst/>
                  </a:prstGeom>
                </p:spPr>
              </p:pic>
              <p:pic>
                <p:nvPicPr>
                  <p:cNvPr id="91" name="Graphic 97" descr="Online meeting with solid fill">
                    <a:extLst>
                      <a:ext uri="{FF2B5EF4-FFF2-40B4-BE49-F238E27FC236}">
                        <a16:creationId xmlns:a16="http://schemas.microsoft.com/office/drawing/2014/main" id="{021A976F-E0CC-AFA9-2236-B80D27C139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43198" y="5876608"/>
                    <a:ext cx="885582" cy="885582"/>
                  </a:xfrm>
                  <a:prstGeom prst="rect">
                    <a:avLst/>
                  </a:prstGeom>
                </p:spPr>
              </p:pic>
              <p:cxnSp>
                <p:nvCxnSpPr>
                  <p:cNvPr id="92" name="Straight Connector 91">
                    <a:extLst>
                      <a:ext uri="{FF2B5EF4-FFF2-40B4-BE49-F238E27FC236}">
                        <a16:creationId xmlns:a16="http://schemas.microsoft.com/office/drawing/2014/main" id="{6C9032F6-00FA-470D-94E5-FEAD92C678D6}"/>
                      </a:ext>
                    </a:extLst>
                  </p:cNvPr>
                  <p:cNvCxnSpPr>
                    <a:cxnSpLocks/>
                  </p:cNvCxnSpPr>
                  <p:nvPr/>
                </p:nvCxnSpPr>
                <p:spPr>
                  <a:xfrm flipH="1">
                    <a:off x="6455083" y="8189072"/>
                    <a:ext cx="1930906" cy="0"/>
                  </a:xfrm>
                  <a:prstGeom prst="line">
                    <a:avLst/>
                  </a:prstGeom>
                  <a:noFill/>
                  <a:ln w="6350" cap="flat" cmpd="sng" algn="ctr">
                    <a:solidFill>
                      <a:srgbClr val="002060"/>
                    </a:solidFill>
                    <a:prstDash val="solid"/>
                    <a:miter lim="800000"/>
                  </a:ln>
                  <a:effectLst/>
                </p:spPr>
                <p:style>
                  <a:lnRef idx="1">
                    <a:schemeClr val="accent5"/>
                  </a:lnRef>
                  <a:fillRef idx="0">
                    <a:schemeClr val="accent5"/>
                  </a:fillRef>
                  <a:effectRef idx="0">
                    <a:schemeClr val="accent5"/>
                  </a:effectRef>
                  <a:fontRef idx="minor">
                    <a:schemeClr val="tx1"/>
                  </a:fontRef>
                </p:style>
              </p:cxnSp>
              <p:cxnSp>
                <p:nvCxnSpPr>
                  <p:cNvPr id="93" name="Straight Connector 92">
                    <a:extLst>
                      <a:ext uri="{FF2B5EF4-FFF2-40B4-BE49-F238E27FC236}">
                        <a16:creationId xmlns:a16="http://schemas.microsoft.com/office/drawing/2014/main" id="{E31F6BE7-AFF7-5956-388E-F28F6D844B4A}"/>
                      </a:ext>
                    </a:extLst>
                  </p:cNvPr>
                  <p:cNvCxnSpPr>
                    <a:cxnSpLocks/>
                  </p:cNvCxnSpPr>
                  <p:nvPr/>
                </p:nvCxnSpPr>
                <p:spPr>
                  <a:xfrm flipV="1">
                    <a:off x="6455083" y="7461349"/>
                    <a:ext cx="0" cy="745552"/>
                  </a:xfrm>
                  <a:prstGeom prst="line">
                    <a:avLst/>
                  </a:prstGeom>
                  <a:noFill/>
                  <a:ln w="6350" cap="flat" cmpd="sng" algn="ctr">
                    <a:solidFill>
                      <a:srgbClr val="002060"/>
                    </a:solidFill>
                    <a:prstDash val="solid"/>
                    <a:miter lim="800000"/>
                  </a:ln>
                  <a:effectLst/>
                </p:spPr>
                <p:style>
                  <a:lnRef idx="1">
                    <a:schemeClr val="accent5"/>
                  </a:lnRef>
                  <a:fillRef idx="0">
                    <a:schemeClr val="accent5"/>
                  </a:fillRef>
                  <a:effectRef idx="0">
                    <a:schemeClr val="accent5"/>
                  </a:effectRef>
                  <a:fontRef idx="minor">
                    <a:schemeClr val="tx1"/>
                  </a:fontRef>
                </p:style>
              </p:cxnSp>
              <p:cxnSp>
                <p:nvCxnSpPr>
                  <p:cNvPr id="94" name="Straight Connector 93">
                    <a:extLst>
                      <a:ext uri="{FF2B5EF4-FFF2-40B4-BE49-F238E27FC236}">
                        <a16:creationId xmlns:a16="http://schemas.microsoft.com/office/drawing/2014/main" id="{EA4FC3B6-164A-0535-6A34-F08955532878}"/>
                      </a:ext>
                    </a:extLst>
                  </p:cNvPr>
                  <p:cNvCxnSpPr>
                    <a:cxnSpLocks/>
                  </p:cNvCxnSpPr>
                  <p:nvPr/>
                </p:nvCxnSpPr>
                <p:spPr>
                  <a:xfrm flipV="1">
                    <a:off x="6450886" y="5738465"/>
                    <a:ext cx="0" cy="936378"/>
                  </a:xfrm>
                  <a:prstGeom prst="line">
                    <a:avLst/>
                  </a:prstGeom>
                  <a:noFill/>
                  <a:ln w="6350" cap="flat" cmpd="sng" algn="ctr">
                    <a:solidFill>
                      <a:srgbClr val="002060"/>
                    </a:solidFill>
                    <a:prstDash val="solid"/>
                    <a:miter lim="800000"/>
                  </a:ln>
                  <a:effectLst/>
                </p:spPr>
                <p:style>
                  <a:lnRef idx="1">
                    <a:schemeClr val="accent1"/>
                  </a:lnRef>
                  <a:fillRef idx="0">
                    <a:schemeClr val="accent1"/>
                  </a:fillRef>
                  <a:effectRef idx="0">
                    <a:schemeClr val="accent1"/>
                  </a:effectRef>
                  <a:fontRef idx="minor">
                    <a:schemeClr val="tx1"/>
                  </a:fontRef>
                </p:style>
              </p:cxnSp>
              <p:pic>
                <p:nvPicPr>
                  <p:cNvPr id="95" name="Graphic 101" descr="Document outline">
                    <a:extLst>
                      <a:ext uri="{FF2B5EF4-FFF2-40B4-BE49-F238E27FC236}">
                        <a16:creationId xmlns:a16="http://schemas.microsoft.com/office/drawing/2014/main" id="{EDAA8243-8914-3F2B-D516-7A50020A25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92066" y="6592257"/>
                    <a:ext cx="914400" cy="914400"/>
                  </a:xfrm>
                  <a:prstGeom prst="rect">
                    <a:avLst/>
                  </a:prstGeom>
                </p:spPr>
              </p:pic>
              <p:cxnSp>
                <p:nvCxnSpPr>
                  <p:cNvPr id="96" name="Straight Connector 95">
                    <a:extLst>
                      <a:ext uri="{FF2B5EF4-FFF2-40B4-BE49-F238E27FC236}">
                        <a16:creationId xmlns:a16="http://schemas.microsoft.com/office/drawing/2014/main" id="{FF64FF6A-B1F3-6A5A-63F3-D61C732E2D04}"/>
                      </a:ext>
                    </a:extLst>
                  </p:cNvPr>
                  <p:cNvCxnSpPr>
                    <a:cxnSpLocks/>
                  </p:cNvCxnSpPr>
                  <p:nvPr/>
                </p:nvCxnSpPr>
                <p:spPr>
                  <a:xfrm flipV="1">
                    <a:off x="6445492" y="3459087"/>
                    <a:ext cx="0" cy="1197720"/>
                  </a:xfrm>
                  <a:prstGeom prst="line">
                    <a:avLst/>
                  </a:prstGeom>
                  <a:noFill/>
                  <a:ln w="6350" cap="flat" cmpd="sng" algn="ctr">
                    <a:solidFill>
                      <a:srgbClr val="002060"/>
                    </a:solidFill>
                    <a:prstDash val="solid"/>
                    <a:miter lim="800000"/>
                  </a:ln>
                  <a:effectLst/>
                </p:spPr>
                <p:style>
                  <a:lnRef idx="1">
                    <a:schemeClr val="accent1"/>
                  </a:lnRef>
                  <a:fillRef idx="0">
                    <a:schemeClr val="accent1"/>
                  </a:fillRef>
                  <a:effectRef idx="0">
                    <a:schemeClr val="accent1"/>
                  </a:effectRef>
                  <a:fontRef idx="minor">
                    <a:schemeClr val="tx1"/>
                  </a:fontRef>
                </p:style>
              </p:cxnSp>
              <p:pic>
                <p:nvPicPr>
                  <p:cNvPr id="97" name="Graphic 103" descr="Euro outline">
                    <a:extLst>
                      <a:ext uri="{FF2B5EF4-FFF2-40B4-BE49-F238E27FC236}">
                        <a16:creationId xmlns:a16="http://schemas.microsoft.com/office/drawing/2014/main" id="{2618957D-F4CB-26F5-7976-E3C5BABBF5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05348" y="2742433"/>
                    <a:ext cx="716653" cy="716653"/>
                  </a:xfrm>
                  <a:prstGeom prst="rect">
                    <a:avLst/>
                  </a:prstGeom>
                </p:spPr>
              </p:pic>
              <p:sp>
                <p:nvSpPr>
                  <p:cNvPr id="98" name="Freeform 3">
                    <a:extLst>
                      <a:ext uri="{FF2B5EF4-FFF2-40B4-BE49-F238E27FC236}">
                        <a16:creationId xmlns:a16="http://schemas.microsoft.com/office/drawing/2014/main" id="{2C9C54C9-42DF-D9BA-A71A-96070D3EFE04}"/>
                      </a:ext>
                    </a:extLst>
                  </p:cNvPr>
                  <p:cNvSpPr/>
                  <p:nvPr/>
                </p:nvSpPr>
                <p:spPr>
                  <a:xfrm rot="2492303">
                    <a:off x="10506698" y="2491404"/>
                    <a:ext cx="1573387" cy="1589639"/>
                  </a:xfrm>
                  <a:custGeom>
                    <a:avLst/>
                    <a:gdLst/>
                    <a:ahLst/>
                    <a:cxnLst/>
                    <a:rect l="l" t="t" r="r" b="b"/>
                    <a:pathLst>
                      <a:path w="2558705" h="2376397">
                        <a:moveTo>
                          <a:pt x="0" y="0"/>
                        </a:moveTo>
                        <a:lnTo>
                          <a:pt x="2558705" y="0"/>
                        </a:lnTo>
                        <a:lnTo>
                          <a:pt x="2558705" y="2376398"/>
                        </a:lnTo>
                        <a:lnTo>
                          <a:pt x="0" y="23763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grpSp>
          <p:sp>
            <p:nvSpPr>
              <p:cNvPr id="87" name="Freeform 2">
                <a:extLst>
                  <a:ext uri="{FF2B5EF4-FFF2-40B4-BE49-F238E27FC236}">
                    <a16:creationId xmlns:a16="http://schemas.microsoft.com/office/drawing/2014/main" id="{C0812778-1C8C-8F61-654A-E37262838CA5}"/>
                  </a:ext>
                </a:extLst>
              </p:cNvPr>
              <p:cNvSpPr/>
              <p:nvPr/>
            </p:nvSpPr>
            <p:spPr>
              <a:xfrm>
                <a:off x="5932777" y="6842564"/>
                <a:ext cx="202273" cy="251043"/>
              </a:xfrm>
              <a:custGeom>
                <a:avLst/>
                <a:gdLst/>
                <a:ahLst/>
                <a:cxnLst/>
                <a:rect l="l" t="t" r="r" b="b"/>
                <a:pathLst>
                  <a:path w="7985520" h="9367179">
                    <a:moveTo>
                      <a:pt x="0" y="0"/>
                    </a:moveTo>
                    <a:lnTo>
                      <a:pt x="7985520" y="0"/>
                    </a:lnTo>
                    <a:lnTo>
                      <a:pt x="7985520" y="9367179"/>
                    </a:lnTo>
                    <a:lnTo>
                      <a:pt x="0" y="936717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sp>
          <p:nvSpPr>
            <p:cNvPr id="84" name="Oval 83">
              <a:extLst>
                <a:ext uri="{FF2B5EF4-FFF2-40B4-BE49-F238E27FC236}">
                  <a16:creationId xmlns:a16="http://schemas.microsoft.com/office/drawing/2014/main" id="{5D55EF85-C422-754E-C838-3A95FA8790E6}"/>
                </a:ext>
              </a:extLst>
            </p:cNvPr>
            <p:cNvSpPr/>
            <p:nvPr/>
          </p:nvSpPr>
          <p:spPr>
            <a:xfrm>
              <a:off x="4986320" y="3574381"/>
              <a:ext cx="360000" cy="360000"/>
            </a:xfrm>
            <a:prstGeom prst="ellipse">
              <a:avLst/>
            </a:prstGeom>
            <a:solidFill>
              <a:srgbClr val="0000FF"/>
            </a:solidFill>
            <a:ln w="12700" cap="flat" cmpd="sng" algn="ctr">
              <a:solidFill>
                <a:srgbClr val="0000FF">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nl-BE"/>
                <a:t>2</a:t>
              </a:r>
            </a:p>
          </p:txBody>
        </p:sp>
        <p:sp>
          <p:nvSpPr>
            <p:cNvPr id="85" name="TextBox 163">
              <a:extLst>
                <a:ext uri="{FF2B5EF4-FFF2-40B4-BE49-F238E27FC236}">
                  <a16:creationId xmlns:a16="http://schemas.microsoft.com/office/drawing/2014/main" id="{0971F029-5581-6631-6B88-2DA19C8CDE94}"/>
                </a:ext>
              </a:extLst>
            </p:cNvPr>
            <p:cNvSpPr txBox="1"/>
            <p:nvPr/>
          </p:nvSpPr>
          <p:spPr>
            <a:xfrm>
              <a:off x="4779637" y="5239502"/>
              <a:ext cx="2535848" cy="1815882"/>
            </a:xfrm>
            <a:prstGeom prst="rect">
              <a:avLst/>
            </a:prstGeom>
            <a:noFill/>
          </p:spPr>
          <p:txBody>
            <a:bodyPr wrap="square" rtlCol="0">
              <a:spAutoFit/>
            </a:bodyPr>
            <a:lstStyle>
              <a:defPPr>
                <a:defRPr lang="nl-BE"/>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nl-BE" sz="1600" b="1" dirty="0">
                  <a:solidFill>
                    <a:srgbClr val="002060"/>
                  </a:solidFill>
                  <a:latin typeface="+mn-lt"/>
                </a:rPr>
                <a:t>Patrimonium</a:t>
              </a:r>
              <a:r>
                <a:rPr lang="nl-BE" sz="1600" dirty="0">
                  <a:solidFill>
                    <a:srgbClr val="002060"/>
                  </a:solidFill>
                  <a:latin typeface="+mn-lt"/>
                </a:rPr>
                <a:t> </a:t>
              </a:r>
            </a:p>
            <a:p>
              <a:pPr marL="285750" indent="-285750">
                <a:buFont typeface="Arial" panose="020B0604020202020204" pitchFamily="34" charset="0"/>
                <a:buChar char="•"/>
              </a:pPr>
              <a:r>
                <a:rPr lang="nl-BE" sz="1600" dirty="0">
                  <a:solidFill>
                    <a:srgbClr val="002060"/>
                  </a:solidFill>
                  <a:latin typeface="+mn-lt"/>
                </a:rPr>
                <a:t>Gebouw/infrastructuur</a:t>
              </a:r>
            </a:p>
            <a:p>
              <a:pPr marL="285750" indent="-285750">
                <a:buFont typeface="Arial" panose="020B0604020202020204" pitchFamily="34" charset="0"/>
                <a:buChar char="•"/>
              </a:pPr>
              <a:r>
                <a:rPr lang="nl-BE" sz="1600" dirty="0">
                  <a:solidFill>
                    <a:srgbClr val="002060"/>
                  </a:solidFill>
                  <a:latin typeface="+mn-lt"/>
                </a:rPr>
                <a:t>Documenten</a:t>
              </a:r>
            </a:p>
            <a:p>
              <a:pPr marL="285750" indent="-285750">
                <a:buFont typeface="Arial" panose="020B0604020202020204" pitchFamily="34" charset="0"/>
                <a:buChar char="•"/>
              </a:pPr>
              <a:r>
                <a:rPr lang="nl-BE" sz="1600" dirty="0">
                  <a:solidFill>
                    <a:srgbClr val="002060"/>
                  </a:solidFill>
                  <a:latin typeface="+mn-lt"/>
                </a:rPr>
                <a:t>Energiedragers</a:t>
              </a:r>
            </a:p>
            <a:p>
              <a:pPr marL="285750" indent="-285750">
                <a:buFont typeface="Arial" panose="020B0604020202020204" pitchFamily="34" charset="0"/>
                <a:buChar char="•"/>
              </a:pPr>
              <a:r>
                <a:rPr lang="nl-BE" sz="1600" dirty="0">
                  <a:solidFill>
                    <a:srgbClr val="002060"/>
                  </a:solidFill>
                  <a:latin typeface="+mn-lt"/>
                </a:rPr>
                <a:t>Parameters</a:t>
              </a:r>
            </a:p>
            <a:p>
              <a:pPr marL="285750" indent="-285750">
                <a:buFont typeface="Arial" panose="020B0604020202020204" pitchFamily="34" charset="0"/>
                <a:buChar char="•"/>
              </a:pPr>
              <a:r>
                <a:rPr lang="nl-BE" sz="1600" dirty="0">
                  <a:solidFill>
                    <a:srgbClr val="002060"/>
                  </a:solidFill>
                </a:rPr>
                <a:t>Maatregelen</a:t>
              </a:r>
            </a:p>
            <a:p>
              <a:pPr lvl="1"/>
              <a:r>
                <a:rPr lang="nl-BE" sz="1600" dirty="0">
                  <a:solidFill>
                    <a:srgbClr val="002060"/>
                  </a:solidFill>
                </a:rPr>
                <a:t>=&gt; Vastgoedstrategie</a:t>
              </a:r>
            </a:p>
          </p:txBody>
        </p:sp>
      </p:grpSp>
      <p:grpSp>
        <p:nvGrpSpPr>
          <p:cNvPr id="99" name="Group 98">
            <a:extLst>
              <a:ext uri="{FF2B5EF4-FFF2-40B4-BE49-F238E27FC236}">
                <a16:creationId xmlns:a16="http://schemas.microsoft.com/office/drawing/2014/main" id="{D5C49514-C82C-1506-D923-94A32B87EAFB}"/>
              </a:ext>
            </a:extLst>
          </p:cNvPr>
          <p:cNvGrpSpPr/>
          <p:nvPr/>
        </p:nvGrpSpPr>
        <p:grpSpPr>
          <a:xfrm rot="150428">
            <a:off x="4651059" y="2083010"/>
            <a:ext cx="2958269" cy="2320228"/>
            <a:chOff x="7254408" y="2814210"/>
            <a:chExt cx="2958269" cy="2320228"/>
          </a:xfrm>
        </p:grpSpPr>
        <p:grpSp>
          <p:nvGrpSpPr>
            <p:cNvPr id="100" name="Group 99">
              <a:extLst>
                <a:ext uri="{FF2B5EF4-FFF2-40B4-BE49-F238E27FC236}">
                  <a16:creationId xmlns:a16="http://schemas.microsoft.com/office/drawing/2014/main" id="{8BD9F714-B706-4440-2725-6748A610F366}"/>
                </a:ext>
              </a:extLst>
            </p:cNvPr>
            <p:cNvGrpSpPr/>
            <p:nvPr/>
          </p:nvGrpSpPr>
          <p:grpSpPr>
            <a:xfrm>
              <a:off x="7254408" y="3439516"/>
              <a:ext cx="1790002" cy="1165175"/>
              <a:chOff x="7254408" y="3439516"/>
              <a:chExt cx="1790002" cy="1165175"/>
            </a:xfrm>
          </p:grpSpPr>
          <p:cxnSp>
            <p:nvCxnSpPr>
              <p:cNvPr id="104" name="Straight Connector 103">
                <a:extLst>
                  <a:ext uri="{FF2B5EF4-FFF2-40B4-BE49-F238E27FC236}">
                    <a16:creationId xmlns:a16="http://schemas.microsoft.com/office/drawing/2014/main" id="{492E4E69-76E3-F07E-F3A0-22707C6D7F01}"/>
                  </a:ext>
                </a:extLst>
              </p:cNvPr>
              <p:cNvCxnSpPr>
                <a:cxnSpLocks/>
                <a:stCxn id="106" idx="1"/>
              </p:cNvCxnSpPr>
              <p:nvPr/>
            </p:nvCxnSpPr>
            <p:spPr>
              <a:xfrm flipH="1">
                <a:off x="8251715" y="3532163"/>
                <a:ext cx="102952"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pic>
            <p:nvPicPr>
              <p:cNvPr id="105" name="Graphic 114" descr="Home with solid fill">
                <a:extLst>
                  <a:ext uri="{FF2B5EF4-FFF2-40B4-BE49-F238E27FC236}">
                    <a16:creationId xmlns:a16="http://schemas.microsoft.com/office/drawing/2014/main" id="{E52D1B1B-12D2-BD07-3075-6EF40C1F0C2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1308877">
                <a:off x="8186411" y="3721390"/>
                <a:ext cx="857999" cy="881509"/>
              </a:xfrm>
              <a:prstGeom prst="rect">
                <a:avLst/>
              </a:prstGeom>
            </p:spPr>
          </p:pic>
          <p:pic>
            <p:nvPicPr>
              <p:cNvPr id="106" name="Graphic 119" descr="Document outline">
                <a:extLst>
                  <a:ext uri="{FF2B5EF4-FFF2-40B4-BE49-F238E27FC236}">
                    <a16:creationId xmlns:a16="http://schemas.microsoft.com/office/drawing/2014/main" id="{2DF3C921-B99A-FB9B-A953-6A41C40B11D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354667" y="3466403"/>
                <a:ext cx="138873" cy="131520"/>
              </a:xfrm>
              <a:prstGeom prst="rect">
                <a:avLst/>
              </a:prstGeom>
            </p:spPr>
          </p:pic>
          <p:pic>
            <p:nvPicPr>
              <p:cNvPr id="107" name="Graphic 121" descr="Euro outline">
                <a:extLst>
                  <a:ext uri="{FF2B5EF4-FFF2-40B4-BE49-F238E27FC236}">
                    <a16:creationId xmlns:a16="http://schemas.microsoft.com/office/drawing/2014/main" id="{907FC876-3898-44C2-F270-D5D0D76ADD9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72679" y="3485685"/>
                <a:ext cx="108841" cy="103078"/>
              </a:xfrm>
              <a:prstGeom prst="rect">
                <a:avLst/>
              </a:prstGeom>
            </p:spPr>
          </p:pic>
          <p:sp>
            <p:nvSpPr>
              <p:cNvPr id="108" name="Freeform 3">
                <a:extLst>
                  <a:ext uri="{FF2B5EF4-FFF2-40B4-BE49-F238E27FC236}">
                    <a16:creationId xmlns:a16="http://schemas.microsoft.com/office/drawing/2014/main" id="{DA2D3B19-97DD-2C78-5FB9-9BF527556748}"/>
                  </a:ext>
                </a:extLst>
              </p:cNvPr>
              <p:cNvSpPr/>
              <p:nvPr/>
            </p:nvSpPr>
            <p:spPr>
              <a:xfrm rot="2870004">
                <a:off x="8809444" y="3851486"/>
                <a:ext cx="238956" cy="228641"/>
              </a:xfrm>
              <a:custGeom>
                <a:avLst/>
                <a:gdLst/>
                <a:ahLst/>
                <a:cxnLst/>
                <a:rect l="l" t="t" r="r" b="b"/>
                <a:pathLst>
                  <a:path w="2558705" h="2376397">
                    <a:moveTo>
                      <a:pt x="0" y="0"/>
                    </a:moveTo>
                    <a:lnTo>
                      <a:pt x="2558705" y="0"/>
                    </a:lnTo>
                    <a:lnTo>
                      <a:pt x="2558705" y="2376398"/>
                    </a:lnTo>
                    <a:lnTo>
                      <a:pt x="0" y="237639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09" name="Freeform 2">
                <a:extLst>
                  <a:ext uri="{FF2B5EF4-FFF2-40B4-BE49-F238E27FC236}">
                    <a16:creationId xmlns:a16="http://schemas.microsoft.com/office/drawing/2014/main" id="{6567DBCA-F09D-2042-B182-9ABDD0BBDC12}"/>
                  </a:ext>
                </a:extLst>
              </p:cNvPr>
              <p:cNvSpPr/>
              <p:nvPr/>
            </p:nvSpPr>
            <p:spPr>
              <a:xfrm>
                <a:off x="8118458" y="3439516"/>
                <a:ext cx="124225" cy="156296"/>
              </a:xfrm>
              <a:custGeom>
                <a:avLst/>
                <a:gdLst/>
                <a:ahLst/>
                <a:cxnLst/>
                <a:rect l="l" t="t" r="r" b="b"/>
                <a:pathLst>
                  <a:path w="7985520" h="9367179">
                    <a:moveTo>
                      <a:pt x="0" y="0"/>
                    </a:moveTo>
                    <a:lnTo>
                      <a:pt x="7985520" y="0"/>
                    </a:lnTo>
                    <a:lnTo>
                      <a:pt x="7985520" y="9367179"/>
                    </a:lnTo>
                    <a:lnTo>
                      <a:pt x="0" y="9367179"/>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pic>
            <p:nvPicPr>
              <p:cNvPr id="110" name="Graphic 128" descr="Home with solid fill">
                <a:extLst>
                  <a:ext uri="{FF2B5EF4-FFF2-40B4-BE49-F238E27FC236}">
                    <a16:creationId xmlns:a16="http://schemas.microsoft.com/office/drawing/2014/main" id="{3060A367-B70D-A873-8589-A7FB71909D3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00467">
                <a:off x="7254408" y="3723182"/>
                <a:ext cx="857999" cy="881509"/>
              </a:xfrm>
              <a:prstGeom prst="rect">
                <a:avLst/>
              </a:prstGeom>
            </p:spPr>
          </p:pic>
          <p:pic>
            <p:nvPicPr>
              <p:cNvPr id="111" name="Graphic 129" descr="Online meeting with solid fill">
                <a:extLst>
                  <a:ext uri="{FF2B5EF4-FFF2-40B4-BE49-F238E27FC236}">
                    <a16:creationId xmlns:a16="http://schemas.microsoft.com/office/drawing/2014/main" id="{BD4BF09B-A881-F0ED-5C76-F05FABF9F3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449222">
                <a:off x="7477581" y="4292260"/>
                <a:ext cx="134497" cy="127375"/>
              </a:xfrm>
              <a:prstGeom prst="rect">
                <a:avLst/>
              </a:prstGeom>
            </p:spPr>
          </p:pic>
          <p:sp>
            <p:nvSpPr>
              <p:cNvPr id="112" name="Freeform 3">
                <a:extLst>
                  <a:ext uri="{FF2B5EF4-FFF2-40B4-BE49-F238E27FC236}">
                    <a16:creationId xmlns:a16="http://schemas.microsoft.com/office/drawing/2014/main" id="{CA807AC7-3216-15D8-7655-23C677333461}"/>
                  </a:ext>
                </a:extLst>
              </p:cNvPr>
              <p:cNvSpPr/>
              <p:nvPr/>
            </p:nvSpPr>
            <p:spPr>
              <a:xfrm rot="2341525">
                <a:off x="7847357" y="3786417"/>
                <a:ext cx="238956" cy="228641"/>
              </a:xfrm>
              <a:custGeom>
                <a:avLst/>
                <a:gdLst/>
                <a:ahLst/>
                <a:cxnLst/>
                <a:rect l="l" t="t" r="r" b="b"/>
                <a:pathLst>
                  <a:path w="2558705" h="2376397">
                    <a:moveTo>
                      <a:pt x="0" y="0"/>
                    </a:moveTo>
                    <a:lnTo>
                      <a:pt x="2558705" y="0"/>
                    </a:lnTo>
                    <a:lnTo>
                      <a:pt x="2558705" y="2376398"/>
                    </a:lnTo>
                    <a:lnTo>
                      <a:pt x="0" y="237639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cxnSp>
            <p:nvCxnSpPr>
              <p:cNvPr id="113" name="Straight Connector 112">
                <a:extLst>
                  <a:ext uri="{FF2B5EF4-FFF2-40B4-BE49-F238E27FC236}">
                    <a16:creationId xmlns:a16="http://schemas.microsoft.com/office/drawing/2014/main" id="{F4DEF85F-1437-D1D5-F948-58D75D015B2F}"/>
                  </a:ext>
                </a:extLst>
              </p:cNvPr>
              <p:cNvCxnSpPr>
                <a:cxnSpLocks/>
              </p:cNvCxnSpPr>
              <p:nvPr/>
            </p:nvCxnSpPr>
            <p:spPr>
              <a:xfrm flipH="1">
                <a:off x="7981520" y="3532163"/>
                <a:ext cx="102952"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114" name="Straight Connector 113">
                <a:extLst>
                  <a:ext uri="{FF2B5EF4-FFF2-40B4-BE49-F238E27FC236}">
                    <a16:creationId xmlns:a16="http://schemas.microsoft.com/office/drawing/2014/main" id="{A26CF77C-64FF-8102-536E-2767916FC9BD}"/>
                  </a:ext>
                </a:extLst>
              </p:cNvPr>
              <p:cNvCxnSpPr>
                <a:cxnSpLocks/>
              </p:cNvCxnSpPr>
              <p:nvPr/>
            </p:nvCxnSpPr>
            <p:spPr>
              <a:xfrm flipH="1">
                <a:off x="7769727" y="3532163"/>
                <a:ext cx="102952"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115" name="Straight Connector 114">
                <a:extLst>
                  <a:ext uri="{FF2B5EF4-FFF2-40B4-BE49-F238E27FC236}">
                    <a16:creationId xmlns:a16="http://schemas.microsoft.com/office/drawing/2014/main" id="{5F65290D-CCBC-E01C-7AEC-B0C79E1689AB}"/>
                  </a:ext>
                </a:extLst>
              </p:cNvPr>
              <p:cNvCxnSpPr>
                <a:cxnSpLocks/>
              </p:cNvCxnSpPr>
              <p:nvPr/>
            </p:nvCxnSpPr>
            <p:spPr>
              <a:xfrm flipH="1">
                <a:off x="8493540" y="3526741"/>
                <a:ext cx="102952"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116" name="Straight Connector 115">
                <a:extLst>
                  <a:ext uri="{FF2B5EF4-FFF2-40B4-BE49-F238E27FC236}">
                    <a16:creationId xmlns:a16="http://schemas.microsoft.com/office/drawing/2014/main" id="{7DE5ED94-98B3-18D5-E9FC-896B3A6AA364}"/>
                  </a:ext>
                </a:extLst>
              </p:cNvPr>
              <p:cNvCxnSpPr>
                <a:cxnSpLocks/>
              </p:cNvCxnSpPr>
              <p:nvPr/>
            </p:nvCxnSpPr>
            <p:spPr>
              <a:xfrm>
                <a:off x="7766928" y="3528464"/>
                <a:ext cx="0" cy="37399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037724C-F1D0-4F3D-5ACF-A6FE4116EF07}"/>
                  </a:ext>
                </a:extLst>
              </p:cNvPr>
              <p:cNvCxnSpPr>
                <a:cxnSpLocks/>
              </p:cNvCxnSpPr>
              <p:nvPr/>
            </p:nvCxnSpPr>
            <p:spPr>
              <a:xfrm>
                <a:off x="8596492" y="3524836"/>
                <a:ext cx="0" cy="37399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01" name="Graphic 150" descr="Online meeting with solid fill">
              <a:extLst>
                <a:ext uri="{FF2B5EF4-FFF2-40B4-BE49-F238E27FC236}">
                  <a16:creationId xmlns:a16="http://schemas.microsoft.com/office/drawing/2014/main" id="{A0C6815D-D485-27A8-5FDE-5993D568CA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5777" y="4282692"/>
              <a:ext cx="134497" cy="127375"/>
            </a:xfrm>
            <a:prstGeom prst="rect">
              <a:avLst/>
            </a:prstGeom>
          </p:spPr>
        </p:pic>
        <p:sp>
          <p:nvSpPr>
            <p:cNvPr id="102" name="Oval 101">
              <a:extLst>
                <a:ext uri="{FF2B5EF4-FFF2-40B4-BE49-F238E27FC236}">
                  <a16:creationId xmlns:a16="http://schemas.microsoft.com/office/drawing/2014/main" id="{8EF7067F-A878-C6D0-EC5B-8527F32F3BD2}"/>
                </a:ext>
              </a:extLst>
            </p:cNvPr>
            <p:cNvSpPr/>
            <p:nvPr/>
          </p:nvSpPr>
          <p:spPr>
            <a:xfrm>
              <a:off x="7994667" y="2814210"/>
              <a:ext cx="360000" cy="360000"/>
            </a:xfrm>
            <a:prstGeom prst="ellips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BE"/>
                <a:t>3</a:t>
              </a:r>
            </a:p>
          </p:txBody>
        </p:sp>
        <p:sp>
          <p:nvSpPr>
            <p:cNvPr id="103" name="TextBox 164">
              <a:extLst>
                <a:ext uri="{FF2B5EF4-FFF2-40B4-BE49-F238E27FC236}">
                  <a16:creationId xmlns:a16="http://schemas.microsoft.com/office/drawing/2014/main" id="{5B59BE7F-C9B7-FBAD-D158-A95E35218725}"/>
                </a:ext>
              </a:extLst>
            </p:cNvPr>
            <p:cNvSpPr txBox="1"/>
            <p:nvPr/>
          </p:nvSpPr>
          <p:spPr>
            <a:xfrm>
              <a:off x="7820871" y="4795884"/>
              <a:ext cx="2391806" cy="338554"/>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1600" b="1">
                  <a:solidFill>
                    <a:schemeClr val="bg1">
                      <a:lumMod val="50000"/>
                    </a:schemeClr>
                  </a:solidFill>
                </a:rPr>
                <a:t>Sites</a:t>
              </a:r>
              <a:endParaRPr lang="nl-BE" sz="1600">
                <a:solidFill>
                  <a:schemeClr val="bg1">
                    <a:lumMod val="50000"/>
                  </a:schemeClr>
                </a:solidFill>
              </a:endParaRPr>
            </a:p>
          </p:txBody>
        </p:sp>
      </p:grpSp>
      <p:grpSp>
        <p:nvGrpSpPr>
          <p:cNvPr id="118" name="Group 117">
            <a:extLst>
              <a:ext uri="{FF2B5EF4-FFF2-40B4-BE49-F238E27FC236}">
                <a16:creationId xmlns:a16="http://schemas.microsoft.com/office/drawing/2014/main" id="{8BD52428-72CD-D1A4-1823-487CE4403006}"/>
              </a:ext>
            </a:extLst>
          </p:cNvPr>
          <p:cNvGrpSpPr/>
          <p:nvPr/>
        </p:nvGrpSpPr>
        <p:grpSpPr>
          <a:xfrm>
            <a:off x="7302339" y="1766409"/>
            <a:ext cx="2767806" cy="3874166"/>
            <a:chOff x="11379913" y="3286403"/>
            <a:chExt cx="2569626" cy="3309399"/>
          </a:xfrm>
        </p:grpSpPr>
        <p:pic>
          <p:nvPicPr>
            <p:cNvPr id="119" name="Graphic 152" descr="Scatterplot with solid fill">
              <a:extLst>
                <a:ext uri="{FF2B5EF4-FFF2-40B4-BE49-F238E27FC236}">
                  <a16:creationId xmlns:a16="http://schemas.microsoft.com/office/drawing/2014/main" id="{64ECA5C2-CBB7-4106-7F0C-4AE3411A68E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024681" y="3772005"/>
              <a:ext cx="756000" cy="756000"/>
            </a:xfrm>
            <a:prstGeom prst="rect">
              <a:avLst/>
            </a:prstGeom>
          </p:spPr>
        </p:pic>
        <p:pic>
          <p:nvPicPr>
            <p:cNvPr id="120" name="Graphic 156" descr="Bar chart with solid fill">
              <a:extLst>
                <a:ext uri="{FF2B5EF4-FFF2-40B4-BE49-F238E27FC236}">
                  <a16:creationId xmlns:a16="http://schemas.microsoft.com/office/drawing/2014/main" id="{1DF41AE9-C1B4-3C57-136E-AB826A0B883D}"/>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2002030" y="4495800"/>
              <a:ext cx="756000" cy="756000"/>
            </a:xfrm>
            <a:prstGeom prst="rect">
              <a:avLst/>
            </a:prstGeom>
          </p:spPr>
        </p:pic>
        <p:pic>
          <p:nvPicPr>
            <p:cNvPr id="121" name="Graphic 158" descr="Downward trend graph with solid fill">
              <a:extLst>
                <a:ext uri="{FF2B5EF4-FFF2-40B4-BE49-F238E27FC236}">
                  <a16:creationId xmlns:a16="http://schemas.microsoft.com/office/drawing/2014/main" id="{AD153964-2533-E5F2-220F-D884F2B4541A}"/>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379913" y="4176714"/>
              <a:ext cx="756000" cy="756000"/>
            </a:xfrm>
            <a:prstGeom prst="rect">
              <a:avLst/>
            </a:prstGeom>
          </p:spPr>
        </p:pic>
        <p:sp>
          <p:nvSpPr>
            <p:cNvPr id="122" name="Oval 121">
              <a:extLst>
                <a:ext uri="{FF2B5EF4-FFF2-40B4-BE49-F238E27FC236}">
                  <a16:creationId xmlns:a16="http://schemas.microsoft.com/office/drawing/2014/main" id="{E88B0C53-20F8-4079-7326-918AD0071768}"/>
                </a:ext>
              </a:extLst>
            </p:cNvPr>
            <p:cNvSpPr/>
            <p:nvPr/>
          </p:nvSpPr>
          <p:spPr>
            <a:xfrm>
              <a:off x="11840774" y="3286403"/>
              <a:ext cx="360000" cy="36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BE"/>
                <a:t>4</a:t>
              </a:r>
            </a:p>
          </p:txBody>
        </p:sp>
        <p:sp>
          <p:nvSpPr>
            <p:cNvPr id="123" name="TextBox 165">
              <a:extLst>
                <a:ext uri="{FF2B5EF4-FFF2-40B4-BE49-F238E27FC236}">
                  <a16:creationId xmlns:a16="http://schemas.microsoft.com/office/drawing/2014/main" id="{E62F4924-2280-AB6C-1CBC-2575939CAD39}"/>
                </a:ext>
              </a:extLst>
            </p:cNvPr>
            <p:cNvSpPr txBox="1"/>
            <p:nvPr/>
          </p:nvSpPr>
          <p:spPr>
            <a:xfrm>
              <a:off x="11557733" y="5518584"/>
              <a:ext cx="2391806" cy="1077218"/>
            </a:xfrm>
            <a:prstGeom prst="rect">
              <a:avLst/>
            </a:prstGeom>
            <a:noFill/>
          </p:spPr>
          <p:txBody>
            <a:bodyPr wrap="square" lIns="91440" tIns="45720" rIns="91440" bIns="45720" rtlCol="0" anchor="t">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1600" b="1">
                  <a:solidFill>
                    <a:srgbClr val="002060"/>
                  </a:solidFill>
                </a:rPr>
                <a:t>Rapporten </a:t>
              </a:r>
              <a:r>
                <a:rPr lang="nl-BE" sz="1600">
                  <a:solidFill>
                    <a:srgbClr val="002060"/>
                  </a:solidFill>
                </a:rPr>
                <a:t> </a:t>
              </a:r>
            </a:p>
            <a:p>
              <a:pPr marL="285750" indent="-285750">
                <a:buFont typeface="Arial" panose="020B0604020202020204" pitchFamily="34" charset="0"/>
                <a:buChar char="•"/>
              </a:pPr>
              <a:r>
                <a:rPr lang="nl-BE" sz="1600">
                  <a:solidFill>
                    <a:srgbClr val="002060"/>
                  </a:solidFill>
                </a:rPr>
                <a:t>Evolutie verbruik</a:t>
              </a:r>
            </a:p>
            <a:p>
              <a:pPr marL="285750" indent="-285750">
                <a:buFont typeface="Arial" panose="020B0604020202020204" pitchFamily="34" charset="0"/>
                <a:buChar char="•"/>
              </a:pPr>
              <a:r>
                <a:rPr lang="nl-BE" sz="1600">
                  <a:solidFill>
                    <a:srgbClr val="002060"/>
                  </a:solidFill>
                </a:rPr>
                <a:t>Heatmap</a:t>
              </a:r>
              <a:endParaRPr lang="nl-BE" sz="1600">
                <a:solidFill>
                  <a:srgbClr val="002060"/>
                </a:solidFill>
                <a:ea typeface="Calibri"/>
                <a:cs typeface="Calibri"/>
              </a:endParaRPr>
            </a:p>
            <a:p>
              <a:pPr marL="285750" indent="-285750">
                <a:buFont typeface="Arial" panose="020B0604020202020204" pitchFamily="34" charset="0"/>
                <a:buChar char="•"/>
              </a:pPr>
              <a:r>
                <a:rPr lang="nl-BE" sz="1600">
                  <a:solidFill>
                    <a:srgbClr val="002060"/>
                  </a:solidFill>
                </a:rPr>
                <a:t>Benchmarking</a:t>
              </a:r>
              <a:endParaRPr lang="nl-BE" sz="1600">
                <a:solidFill>
                  <a:srgbClr val="002060"/>
                </a:solidFill>
                <a:ea typeface="Calibri"/>
                <a:cs typeface="Calibri"/>
              </a:endParaRPr>
            </a:p>
          </p:txBody>
        </p:sp>
      </p:grpSp>
      <p:sp>
        <p:nvSpPr>
          <p:cNvPr id="124" name="Rectangle: Rounded Corners 123">
            <a:extLst>
              <a:ext uri="{FF2B5EF4-FFF2-40B4-BE49-F238E27FC236}">
                <a16:creationId xmlns:a16="http://schemas.microsoft.com/office/drawing/2014/main" id="{CB476CE2-039C-F2D0-8CA3-7B8C92FBC893}"/>
              </a:ext>
            </a:extLst>
          </p:cNvPr>
          <p:cNvSpPr/>
          <p:nvPr/>
        </p:nvSpPr>
        <p:spPr>
          <a:xfrm>
            <a:off x="9433419" y="83371"/>
            <a:ext cx="2620727" cy="4503021"/>
          </a:xfrm>
          <a:prstGeom prst="roundRect">
            <a:avLst>
              <a:gd name="adj" fmla="val 9976"/>
            </a:avLst>
          </a:prstGeom>
          <a:solidFill>
            <a:srgbClr val="006EE6">
              <a:lumMod val="20000"/>
              <a:lumOff val="80000"/>
            </a:srgbClr>
          </a:solidFill>
          <a:ln w="12700" cap="flat" cmpd="sng" algn="ctr">
            <a:solidFill>
              <a:srgbClr val="0000FF">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endParaRPr lang="nl-BE"/>
          </a:p>
        </p:txBody>
      </p:sp>
      <p:grpSp>
        <p:nvGrpSpPr>
          <p:cNvPr id="125" name="Group 124">
            <a:extLst>
              <a:ext uri="{FF2B5EF4-FFF2-40B4-BE49-F238E27FC236}">
                <a16:creationId xmlns:a16="http://schemas.microsoft.com/office/drawing/2014/main" id="{9FD7FAC3-7542-69A8-1F44-60A51318253C}"/>
              </a:ext>
            </a:extLst>
          </p:cNvPr>
          <p:cNvGrpSpPr/>
          <p:nvPr/>
        </p:nvGrpSpPr>
        <p:grpSpPr>
          <a:xfrm>
            <a:off x="9781379" y="227264"/>
            <a:ext cx="2385761" cy="4176610"/>
            <a:chOff x="14767112" y="1507395"/>
            <a:chExt cx="2385761" cy="4176610"/>
          </a:xfrm>
        </p:grpSpPr>
        <p:pic>
          <p:nvPicPr>
            <p:cNvPr id="126" name="Graphic 181" descr="Plant With Roots with solid fill">
              <a:extLst>
                <a:ext uri="{FF2B5EF4-FFF2-40B4-BE49-F238E27FC236}">
                  <a16:creationId xmlns:a16="http://schemas.microsoft.com/office/drawing/2014/main" id="{A63AC00D-CC47-2B8B-9791-F516F378F32D}"/>
                </a:ext>
              </a:extLst>
            </p:cNvPr>
            <p:cNvPicPr>
              <a:picLocks noChangeAspect="1"/>
            </p:cNvPicPr>
            <p:nvPr/>
          </p:nvPicPr>
          <p:blipFill rotWithShape="1">
            <a:blip r:embed="rId31">
              <a:extLst>
                <a:ext uri="{96DAC541-7B7A-43D3-8B79-37D633B846F1}">
                  <asvg:svgBlip xmlns:asvg="http://schemas.microsoft.com/office/drawing/2016/SVG/main" r:embed="rId32"/>
                </a:ext>
              </a:extLst>
            </a:blip>
            <a:srcRect b="35734"/>
            <a:stretch/>
          </p:blipFill>
          <p:spPr>
            <a:xfrm rot="2004881">
              <a:off x="15605200" y="1897541"/>
              <a:ext cx="914400" cy="587645"/>
            </a:xfrm>
            <a:prstGeom prst="rect">
              <a:avLst/>
            </a:prstGeom>
          </p:spPr>
        </p:pic>
        <p:pic>
          <p:nvPicPr>
            <p:cNvPr id="127" name="Graphic 179" descr="Earth globe: Africa and Europe with solid fill">
              <a:extLst>
                <a:ext uri="{FF2B5EF4-FFF2-40B4-BE49-F238E27FC236}">
                  <a16:creationId xmlns:a16="http://schemas.microsoft.com/office/drawing/2014/main" id="{8280EA58-4FFF-9B39-8375-6D80702F1FDC}"/>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5039579" y="2217933"/>
              <a:ext cx="1204886" cy="1204886"/>
            </a:xfrm>
            <a:prstGeom prst="rect">
              <a:avLst/>
            </a:prstGeom>
          </p:spPr>
        </p:pic>
        <p:grpSp>
          <p:nvGrpSpPr>
            <p:cNvPr id="128" name="Group 127">
              <a:extLst>
                <a:ext uri="{FF2B5EF4-FFF2-40B4-BE49-F238E27FC236}">
                  <a16:creationId xmlns:a16="http://schemas.microsoft.com/office/drawing/2014/main" id="{3EA111C9-4DE2-7362-2DE8-4EFF3D536FE6}"/>
                </a:ext>
              </a:extLst>
            </p:cNvPr>
            <p:cNvGrpSpPr/>
            <p:nvPr/>
          </p:nvGrpSpPr>
          <p:grpSpPr>
            <a:xfrm>
              <a:off x="14767112" y="1507395"/>
              <a:ext cx="2385761" cy="4176610"/>
              <a:chOff x="14624499" y="1027825"/>
              <a:chExt cx="2385761" cy="4176610"/>
            </a:xfrm>
          </p:grpSpPr>
          <p:pic>
            <p:nvPicPr>
              <p:cNvPr id="129" name="Graphic 167" descr="Sun with solid fill">
                <a:extLst>
                  <a:ext uri="{FF2B5EF4-FFF2-40B4-BE49-F238E27FC236}">
                    <a16:creationId xmlns:a16="http://schemas.microsoft.com/office/drawing/2014/main" id="{59088F37-5135-6E26-3751-1A67F51C3064}"/>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4653170" y="1381802"/>
                <a:ext cx="620457" cy="620457"/>
              </a:xfrm>
              <a:prstGeom prst="rect">
                <a:avLst/>
              </a:prstGeom>
            </p:spPr>
          </p:pic>
          <p:sp>
            <p:nvSpPr>
              <p:cNvPr id="130" name="TextBox 169">
                <a:extLst>
                  <a:ext uri="{FF2B5EF4-FFF2-40B4-BE49-F238E27FC236}">
                    <a16:creationId xmlns:a16="http://schemas.microsoft.com/office/drawing/2014/main" id="{0977864B-BA07-E360-3800-020C2470F81F}"/>
                  </a:ext>
                </a:extLst>
              </p:cNvPr>
              <p:cNvSpPr txBox="1"/>
              <p:nvPr/>
            </p:nvSpPr>
            <p:spPr>
              <a:xfrm>
                <a:off x="14624499" y="3573219"/>
                <a:ext cx="2385761" cy="1631216"/>
              </a:xfrm>
              <a:prstGeom prst="rect">
                <a:avLst/>
              </a:prstGeom>
              <a:noFill/>
            </p:spPr>
            <p:txBody>
              <a:bodyPr wrap="square" rtlCol="0">
                <a:spAutoFit/>
              </a:bodyPr>
              <a:lstStyle>
                <a:defPPr>
                  <a:defRPr lang="nl-BE"/>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nl-BE" sz="1600" b="1" dirty="0">
                    <a:solidFill>
                      <a:srgbClr val="002060"/>
                    </a:solidFill>
                    <a:latin typeface="+mj-lt"/>
                  </a:rPr>
                  <a:t>Masterplan Energie</a:t>
                </a:r>
              </a:p>
              <a:p>
                <a:r>
                  <a:rPr lang="nl-BE" sz="1600" b="1" dirty="0">
                    <a:solidFill>
                      <a:srgbClr val="002060"/>
                    </a:solidFill>
                    <a:latin typeface="+mj-lt"/>
                  </a:rPr>
                  <a:t>Zonnepotentieel </a:t>
                </a:r>
              </a:p>
              <a:p>
                <a:r>
                  <a:rPr lang="nl-BE" sz="1600" b="1" dirty="0">
                    <a:solidFill>
                      <a:schemeClr val="accent5">
                        <a:lumMod val="75000"/>
                      </a:schemeClr>
                    </a:solidFill>
                    <a:latin typeface="+mj-lt"/>
                  </a:rPr>
                  <a:t>BBC-tool</a:t>
                </a:r>
              </a:p>
              <a:p>
                <a:endParaRPr lang="nl-BE" sz="1600" b="1" dirty="0">
                  <a:solidFill>
                    <a:schemeClr val="accent5">
                      <a:lumMod val="75000"/>
                    </a:schemeClr>
                  </a:solidFill>
                  <a:latin typeface="+mj-lt"/>
                </a:endParaRPr>
              </a:p>
              <a:p>
                <a:r>
                  <a:rPr lang="nl-BE" sz="1200" dirty="0">
                    <a:solidFill>
                      <a:srgbClr val="002060"/>
                    </a:solidFill>
                    <a:latin typeface="+mj-lt"/>
                  </a:rPr>
                  <a:t>Werk richting je klimaatdoelstellingen via deze simulatietools</a:t>
                </a:r>
              </a:p>
            </p:txBody>
          </p:sp>
          <p:sp>
            <p:nvSpPr>
              <p:cNvPr id="131" name="Oval 130">
                <a:extLst>
                  <a:ext uri="{FF2B5EF4-FFF2-40B4-BE49-F238E27FC236}">
                    <a16:creationId xmlns:a16="http://schemas.microsoft.com/office/drawing/2014/main" id="{29D18539-82AF-5C4B-7880-F02C3F6CFE17}"/>
                  </a:ext>
                </a:extLst>
              </p:cNvPr>
              <p:cNvSpPr/>
              <p:nvPr/>
            </p:nvSpPr>
            <p:spPr>
              <a:xfrm>
                <a:off x="15219436" y="1027825"/>
                <a:ext cx="360000" cy="360000"/>
              </a:xfrm>
              <a:prstGeom prst="ellipse">
                <a:avLst/>
              </a:prstGeom>
              <a:solidFill>
                <a:srgbClr val="0000FF"/>
              </a:solidFill>
              <a:ln w="12700" cap="flat" cmpd="sng" algn="ctr">
                <a:solidFill>
                  <a:srgbClr val="0000FF">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nl-BE"/>
                  <a:t>5</a:t>
                </a:r>
              </a:p>
            </p:txBody>
          </p:sp>
        </p:grpSp>
      </p:grpSp>
      <p:sp>
        <p:nvSpPr>
          <p:cNvPr id="139" name="Freeform: Shape 138">
            <a:extLst>
              <a:ext uri="{FF2B5EF4-FFF2-40B4-BE49-F238E27FC236}">
                <a16:creationId xmlns:a16="http://schemas.microsoft.com/office/drawing/2014/main" id="{11F338E2-B615-82FF-2A7D-16F4A0A68AA4}"/>
              </a:ext>
            </a:extLst>
          </p:cNvPr>
          <p:cNvSpPr/>
          <p:nvPr/>
        </p:nvSpPr>
        <p:spPr>
          <a:xfrm>
            <a:off x="4752975" y="4619625"/>
            <a:ext cx="5600700" cy="1228725"/>
          </a:xfrm>
          <a:custGeom>
            <a:avLst/>
            <a:gdLst>
              <a:gd name="connsiteX0" fmla="*/ 5600700 w 5600700"/>
              <a:gd name="connsiteY0" fmla="*/ 0 h 1228725"/>
              <a:gd name="connsiteX1" fmla="*/ 5572125 w 5600700"/>
              <a:gd name="connsiteY1" fmla="*/ 142875 h 1228725"/>
              <a:gd name="connsiteX2" fmla="*/ 5505450 w 5600700"/>
              <a:gd name="connsiteY2" fmla="*/ 409575 h 1228725"/>
              <a:gd name="connsiteX3" fmla="*/ 5429250 w 5600700"/>
              <a:gd name="connsiteY3" fmla="*/ 714375 h 1228725"/>
              <a:gd name="connsiteX4" fmla="*/ 4857750 w 5600700"/>
              <a:gd name="connsiteY4" fmla="*/ 1133475 h 1228725"/>
              <a:gd name="connsiteX5" fmla="*/ 4371975 w 5600700"/>
              <a:gd name="connsiteY5" fmla="*/ 1228725 h 1228725"/>
              <a:gd name="connsiteX6" fmla="*/ 3371850 w 5600700"/>
              <a:gd name="connsiteY6" fmla="*/ 1200150 h 1228725"/>
              <a:gd name="connsiteX7" fmla="*/ 3114675 w 5600700"/>
              <a:gd name="connsiteY7" fmla="*/ 1143000 h 1228725"/>
              <a:gd name="connsiteX8" fmla="*/ 2819400 w 5600700"/>
              <a:gd name="connsiteY8" fmla="*/ 1085850 h 1228725"/>
              <a:gd name="connsiteX9" fmla="*/ 2590800 w 5600700"/>
              <a:gd name="connsiteY9" fmla="*/ 1057275 h 1228725"/>
              <a:gd name="connsiteX10" fmla="*/ 1609725 w 5600700"/>
              <a:gd name="connsiteY10" fmla="*/ 1104900 h 1228725"/>
              <a:gd name="connsiteX11" fmla="*/ 381000 w 5600700"/>
              <a:gd name="connsiteY11" fmla="*/ 1076325 h 1228725"/>
              <a:gd name="connsiteX12" fmla="*/ 295275 w 5600700"/>
              <a:gd name="connsiteY12" fmla="*/ 1066800 h 1228725"/>
              <a:gd name="connsiteX13" fmla="*/ 161925 w 5600700"/>
              <a:gd name="connsiteY13" fmla="*/ 1076325 h 1228725"/>
              <a:gd name="connsiteX14" fmla="*/ 152400 w 5600700"/>
              <a:gd name="connsiteY14" fmla="*/ 1114425 h 1228725"/>
              <a:gd name="connsiteX15" fmla="*/ 0 w 5600700"/>
              <a:gd name="connsiteY15" fmla="*/ 111442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0700" h="1228725">
                <a:moveTo>
                  <a:pt x="5600700" y="0"/>
                </a:moveTo>
                <a:cubicBezTo>
                  <a:pt x="5557034" y="152832"/>
                  <a:pt x="5603990" y="-24417"/>
                  <a:pt x="5572125" y="142875"/>
                </a:cubicBezTo>
                <a:cubicBezTo>
                  <a:pt x="5547758" y="270800"/>
                  <a:pt x="5536672" y="276883"/>
                  <a:pt x="5505450" y="409575"/>
                </a:cubicBezTo>
                <a:cubicBezTo>
                  <a:pt x="5502817" y="420765"/>
                  <a:pt x="5454402" y="680168"/>
                  <a:pt x="5429250" y="714375"/>
                </a:cubicBezTo>
                <a:cubicBezTo>
                  <a:pt x="5293546" y="898932"/>
                  <a:pt x="5057414" y="1045052"/>
                  <a:pt x="4857750" y="1133475"/>
                </a:cubicBezTo>
                <a:cubicBezTo>
                  <a:pt x="4693134" y="1206376"/>
                  <a:pt x="4542797" y="1211643"/>
                  <a:pt x="4371975" y="1228725"/>
                </a:cubicBezTo>
                <a:cubicBezTo>
                  <a:pt x="4038600" y="1219200"/>
                  <a:pt x="3704589" y="1222837"/>
                  <a:pt x="3371850" y="1200150"/>
                </a:cubicBezTo>
                <a:cubicBezTo>
                  <a:pt x="3284237" y="1194176"/>
                  <a:pt x="3200670" y="1160792"/>
                  <a:pt x="3114675" y="1143000"/>
                </a:cubicBezTo>
                <a:cubicBezTo>
                  <a:pt x="3016503" y="1122688"/>
                  <a:pt x="2918169" y="1103027"/>
                  <a:pt x="2819400" y="1085850"/>
                </a:cubicBezTo>
                <a:cubicBezTo>
                  <a:pt x="2758760" y="1075304"/>
                  <a:pt x="2658015" y="1064743"/>
                  <a:pt x="2590800" y="1057275"/>
                </a:cubicBezTo>
                <a:lnTo>
                  <a:pt x="1609725" y="1104900"/>
                </a:lnTo>
                <a:cubicBezTo>
                  <a:pt x="1379989" y="1100905"/>
                  <a:pt x="767530" y="1109936"/>
                  <a:pt x="381000" y="1076325"/>
                </a:cubicBezTo>
                <a:cubicBezTo>
                  <a:pt x="352357" y="1073834"/>
                  <a:pt x="323850" y="1069975"/>
                  <a:pt x="295275" y="1066800"/>
                </a:cubicBezTo>
                <a:cubicBezTo>
                  <a:pt x="250825" y="1069975"/>
                  <a:pt x="204201" y="1062233"/>
                  <a:pt x="161925" y="1076325"/>
                </a:cubicBezTo>
                <a:cubicBezTo>
                  <a:pt x="149506" y="1080465"/>
                  <a:pt x="165143" y="1111427"/>
                  <a:pt x="152400" y="1114425"/>
                </a:cubicBezTo>
                <a:cubicBezTo>
                  <a:pt x="102950" y="1126060"/>
                  <a:pt x="50800" y="1114425"/>
                  <a:pt x="0" y="1114425"/>
                </a:cubicBezTo>
              </a:path>
            </a:pathLst>
          </a:cu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nl-BE"/>
          </a:p>
        </p:txBody>
      </p:sp>
    </p:spTree>
    <p:extLst>
      <p:ext uri="{BB962C8B-B14F-4D97-AF65-F5344CB8AC3E}">
        <p14:creationId xmlns:p14="http://schemas.microsoft.com/office/powerpoint/2010/main" val="2939452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78ADB-9C85-640F-343E-075352EFF98A}"/>
              </a:ext>
            </a:extLst>
          </p:cNvPr>
          <p:cNvSpPr>
            <a:spLocks noGrp="1"/>
          </p:cNvSpPr>
          <p:nvPr>
            <p:ph type="body" sz="quarter" idx="14"/>
          </p:nvPr>
        </p:nvSpPr>
        <p:spPr/>
        <p:txBody>
          <a:bodyPr/>
          <a:lstStyle/>
          <a:p>
            <a:r>
              <a:rPr lang="nl-NL" dirty="0"/>
              <a:t>Demo: Terra – 4 voorbeeldgevallen</a:t>
            </a:r>
            <a:endParaRPr lang="nl-BE" dirty="0"/>
          </a:p>
        </p:txBody>
      </p:sp>
      <p:sp>
        <p:nvSpPr>
          <p:cNvPr id="3" name="Content Placeholder 2">
            <a:extLst>
              <a:ext uri="{FF2B5EF4-FFF2-40B4-BE49-F238E27FC236}">
                <a16:creationId xmlns:a16="http://schemas.microsoft.com/office/drawing/2014/main" id="{1FF76266-FC44-AB91-44A0-8468AFCC2E0E}"/>
              </a:ext>
            </a:extLst>
          </p:cNvPr>
          <p:cNvSpPr>
            <a:spLocks noGrp="1"/>
          </p:cNvSpPr>
          <p:nvPr>
            <p:ph sz="half" idx="15"/>
          </p:nvPr>
        </p:nvSpPr>
        <p:spPr>
          <a:xfrm>
            <a:off x="1229987" y="2354995"/>
            <a:ext cx="9489419" cy="3687464"/>
          </a:xfrm>
        </p:spPr>
        <p:txBody>
          <a:bodyPr/>
          <a:lstStyle/>
          <a:p>
            <a:pPr marL="457200" indent="-457200">
              <a:buFont typeface="+mj-lt"/>
              <a:buAutoNum type="arabicPeriod"/>
            </a:pPr>
            <a:r>
              <a:rPr lang="nl-NL" sz="1800" dirty="0"/>
              <a:t>Simulatie doelstellingen LEKP</a:t>
            </a:r>
          </a:p>
          <a:p>
            <a:pPr marL="457200" lvl="1" indent="0">
              <a:buNone/>
            </a:pPr>
            <a:r>
              <a:rPr lang="nl-NL" sz="1400" dirty="0"/>
              <a:t>- Vertrekkend van een ruwe kengetallenbenadering</a:t>
            </a:r>
          </a:p>
          <a:p>
            <a:pPr marL="457200" indent="-457200">
              <a:buFont typeface="+mj-lt"/>
              <a:buAutoNum type="arabicPeriod"/>
            </a:pPr>
            <a:r>
              <a:rPr lang="nl-NL" sz="1800" dirty="0"/>
              <a:t>Simulatie voor Lokaal bestuur met masterplan in aanmaak</a:t>
            </a:r>
          </a:p>
          <a:p>
            <a:pPr lvl="1">
              <a:buFontTx/>
              <a:buChar char="-"/>
            </a:pPr>
            <a:r>
              <a:rPr lang="nl-NL" sz="1400" dirty="0"/>
              <a:t>Aanvulling met ruwe kengetallenbenadering</a:t>
            </a:r>
          </a:p>
          <a:p>
            <a:pPr lvl="1">
              <a:buFontTx/>
              <a:buChar char="-"/>
            </a:pPr>
            <a:endParaRPr lang="nl-NL" sz="1400" dirty="0"/>
          </a:p>
          <a:p>
            <a:pPr marL="457200" indent="-457200">
              <a:buFont typeface="+mj-lt"/>
              <a:buAutoNum type="arabicPeriod"/>
            </a:pPr>
            <a:r>
              <a:rPr lang="nl-NL" sz="1800" dirty="0"/>
              <a:t>Simulatie voor Lokaal bestuur met reeds aanwezig masterplan </a:t>
            </a:r>
          </a:p>
          <a:p>
            <a:pPr marL="457200" indent="-457200">
              <a:buFont typeface="+mj-lt"/>
              <a:buAutoNum type="arabicPeriod"/>
            </a:pPr>
            <a:r>
              <a:rPr lang="nl-NL" sz="1800" dirty="0"/>
              <a:t>Simulatie op langere termijn dan de huidige MJP</a:t>
            </a:r>
          </a:p>
          <a:p>
            <a:pPr marL="0" indent="0">
              <a:buNone/>
            </a:pPr>
            <a:endParaRPr lang="nl-NL" dirty="0"/>
          </a:p>
        </p:txBody>
      </p:sp>
      <p:pic>
        <p:nvPicPr>
          <p:cNvPr id="5" name="Graphic 4" descr="Rating Star with solid fill">
            <a:extLst>
              <a:ext uri="{FF2B5EF4-FFF2-40B4-BE49-F238E27FC236}">
                <a16:creationId xmlns:a16="http://schemas.microsoft.com/office/drawing/2014/main" id="{69D59A09-5611-D2B2-21B2-3C3BBDD993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26188" y="2871788"/>
            <a:ext cx="914400" cy="914400"/>
          </a:xfrm>
          <a:prstGeom prst="rect">
            <a:avLst/>
          </a:prstGeom>
        </p:spPr>
      </p:pic>
      <p:pic>
        <p:nvPicPr>
          <p:cNvPr id="7" name="Graphic 6" descr="Rating 1 Star with solid fill">
            <a:extLst>
              <a:ext uri="{FF2B5EF4-FFF2-40B4-BE49-F238E27FC236}">
                <a16:creationId xmlns:a16="http://schemas.microsoft.com/office/drawing/2014/main" id="{7C43A832-6A3C-0340-991B-00EE1F36AC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26188" y="2314575"/>
            <a:ext cx="914400" cy="914400"/>
          </a:xfrm>
          <a:prstGeom prst="rect">
            <a:avLst/>
          </a:prstGeom>
        </p:spPr>
      </p:pic>
      <p:pic>
        <p:nvPicPr>
          <p:cNvPr id="9" name="Graphic 8" descr="Rating 3 Star with solid fill">
            <a:extLst>
              <a:ext uri="{FF2B5EF4-FFF2-40B4-BE49-F238E27FC236}">
                <a16:creationId xmlns:a16="http://schemas.microsoft.com/office/drawing/2014/main" id="{F2C87BCA-650D-AF1A-C922-AFACF9F674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08179" y="3490912"/>
            <a:ext cx="914400" cy="914400"/>
          </a:xfrm>
          <a:prstGeom prst="rect">
            <a:avLst/>
          </a:prstGeom>
        </p:spPr>
      </p:pic>
      <p:cxnSp>
        <p:nvCxnSpPr>
          <p:cNvPr id="11" name="Straight Connector 10">
            <a:extLst>
              <a:ext uri="{FF2B5EF4-FFF2-40B4-BE49-F238E27FC236}">
                <a16:creationId xmlns:a16="http://schemas.microsoft.com/office/drawing/2014/main" id="{25907060-92E1-52EC-0E03-EED96C7142F3}"/>
              </a:ext>
            </a:extLst>
          </p:cNvPr>
          <p:cNvCxnSpPr>
            <a:cxnSpLocks/>
          </p:cNvCxnSpPr>
          <p:nvPr/>
        </p:nvCxnSpPr>
        <p:spPr>
          <a:xfrm>
            <a:off x="1162050" y="2200275"/>
            <a:ext cx="10207138"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F0FDE426-BB51-4A8B-52F5-A2E7CBC8179F}"/>
              </a:ext>
            </a:extLst>
          </p:cNvPr>
          <p:cNvCxnSpPr>
            <a:cxnSpLocks/>
          </p:cNvCxnSpPr>
          <p:nvPr/>
        </p:nvCxnSpPr>
        <p:spPr>
          <a:xfrm>
            <a:off x="1162050" y="2999135"/>
            <a:ext cx="10207138"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4E102EA1-D637-F161-AC0E-C20D6DD74129}"/>
              </a:ext>
            </a:extLst>
          </p:cNvPr>
          <p:cNvCxnSpPr>
            <a:cxnSpLocks/>
          </p:cNvCxnSpPr>
          <p:nvPr/>
        </p:nvCxnSpPr>
        <p:spPr>
          <a:xfrm>
            <a:off x="1162050" y="3686175"/>
            <a:ext cx="10207138" cy="0"/>
          </a:xfrm>
          <a:prstGeom prst="line">
            <a:avLst/>
          </a:prstGeom>
        </p:spPr>
        <p:style>
          <a:lnRef idx="1">
            <a:schemeClr val="accent6"/>
          </a:lnRef>
          <a:fillRef idx="0">
            <a:schemeClr val="accent6"/>
          </a:fillRef>
          <a:effectRef idx="0">
            <a:schemeClr val="accent6"/>
          </a:effectRef>
          <a:fontRef idx="minor">
            <a:schemeClr val="tx1"/>
          </a:fontRef>
        </p:style>
      </p:cxnSp>
      <p:pic>
        <p:nvPicPr>
          <p:cNvPr id="16" name="Graphic 15" descr="Rating 3 Star outline">
            <a:extLst>
              <a:ext uri="{FF2B5EF4-FFF2-40B4-BE49-F238E27FC236}">
                <a16:creationId xmlns:a16="http://schemas.microsoft.com/office/drawing/2014/main" id="{CCD7484D-9385-00B3-78EC-B120E3CD63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6188" y="1937178"/>
            <a:ext cx="914400" cy="914400"/>
          </a:xfrm>
          <a:prstGeom prst="rect">
            <a:avLst/>
          </a:prstGeom>
        </p:spPr>
      </p:pic>
      <p:cxnSp>
        <p:nvCxnSpPr>
          <p:cNvPr id="18" name="Straight Connector 17">
            <a:extLst>
              <a:ext uri="{FF2B5EF4-FFF2-40B4-BE49-F238E27FC236}">
                <a16:creationId xmlns:a16="http://schemas.microsoft.com/office/drawing/2014/main" id="{CD89942E-C9B3-A89C-DF1F-9EE8161CF589}"/>
              </a:ext>
            </a:extLst>
          </p:cNvPr>
          <p:cNvCxnSpPr>
            <a:cxnSpLocks/>
          </p:cNvCxnSpPr>
          <p:nvPr/>
        </p:nvCxnSpPr>
        <p:spPr>
          <a:xfrm>
            <a:off x="1162050" y="4730329"/>
            <a:ext cx="10207138" cy="0"/>
          </a:xfrm>
          <a:prstGeom prst="line">
            <a:avLst/>
          </a:prstGeom>
        </p:spPr>
        <p:style>
          <a:lnRef idx="1">
            <a:schemeClr val="accent6"/>
          </a:lnRef>
          <a:fillRef idx="0">
            <a:schemeClr val="accent6"/>
          </a:fillRef>
          <a:effectRef idx="0">
            <a:schemeClr val="accent6"/>
          </a:effectRef>
          <a:fontRef idx="minor">
            <a:schemeClr val="tx1"/>
          </a:fontRef>
        </p:style>
      </p:cxnSp>
      <p:pic>
        <p:nvPicPr>
          <p:cNvPr id="21" name="Graphic 20" descr="Constellation with solid fill">
            <a:extLst>
              <a:ext uri="{FF2B5EF4-FFF2-40B4-BE49-F238E27FC236}">
                <a16:creationId xmlns:a16="http://schemas.microsoft.com/office/drawing/2014/main" id="{A8EC73DC-08BD-CA74-8C23-0B06DD4ADC6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85413" y="4175252"/>
            <a:ext cx="595950" cy="595950"/>
          </a:xfrm>
          <a:prstGeom prst="rect">
            <a:avLst/>
          </a:prstGeom>
        </p:spPr>
      </p:pic>
      <p:cxnSp>
        <p:nvCxnSpPr>
          <p:cNvPr id="22" name="Straight Connector 21">
            <a:extLst>
              <a:ext uri="{FF2B5EF4-FFF2-40B4-BE49-F238E27FC236}">
                <a16:creationId xmlns:a16="http://schemas.microsoft.com/office/drawing/2014/main" id="{7A62CE1A-0EDE-88C8-FEA6-4EAF1FD642E9}"/>
              </a:ext>
            </a:extLst>
          </p:cNvPr>
          <p:cNvCxnSpPr>
            <a:cxnSpLocks/>
          </p:cNvCxnSpPr>
          <p:nvPr/>
        </p:nvCxnSpPr>
        <p:spPr>
          <a:xfrm>
            <a:off x="1162050" y="4198727"/>
            <a:ext cx="10207138"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4" name="Straight Connector 23">
            <a:extLst>
              <a:ext uri="{FF2B5EF4-FFF2-40B4-BE49-F238E27FC236}">
                <a16:creationId xmlns:a16="http://schemas.microsoft.com/office/drawing/2014/main" id="{8A1DB604-0FB6-418E-82EE-BE52F6726231}"/>
              </a:ext>
            </a:extLst>
          </p:cNvPr>
          <p:cNvCxnSpPr>
            <a:cxnSpLocks/>
          </p:cNvCxnSpPr>
          <p:nvPr/>
        </p:nvCxnSpPr>
        <p:spPr>
          <a:xfrm>
            <a:off x="9782175" y="1828800"/>
            <a:ext cx="0" cy="3324225"/>
          </a:xfrm>
          <a:prstGeom prst="line">
            <a:avLst/>
          </a:prstGeom>
        </p:spPr>
        <p:style>
          <a:lnRef idx="1">
            <a:schemeClr val="accent6"/>
          </a:lnRef>
          <a:fillRef idx="0">
            <a:schemeClr val="accent6"/>
          </a:fillRef>
          <a:effectRef idx="0">
            <a:schemeClr val="accent6"/>
          </a:effectRef>
          <a:fontRef idx="minor">
            <a:schemeClr val="tx1"/>
          </a:fontRef>
        </p:style>
      </p:cxnSp>
      <p:sp>
        <p:nvSpPr>
          <p:cNvPr id="33" name="TextBox 32">
            <a:extLst>
              <a:ext uri="{FF2B5EF4-FFF2-40B4-BE49-F238E27FC236}">
                <a16:creationId xmlns:a16="http://schemas.microsoft.com/office/drawing/2014/main" id="{03A9348D-72EF-B8DB-19BC-DEBAC226A621}"/>
              </a:ext>
            </a:extLst>
          </p:cNvPr>
          <p:cNvSpPr txBox="1"/>
          <p:nvPr/>
        </p:nvSpPr>
        <p:spPr>
          <a:xfrm>
            <a:off x="1731736" y="1904866"/>
            <a:ext cx="7877174" cy="307777"/>
          </a:xfrm>
          <a:prstGeom prst="rect">
            <a:avLst/>
          </a:prstGeom>
          <a:noFill/>
        </p:spPr>
        <p:txBody>
          <a:bodyPr wrap="square" rtlCol="0">
            <a:spAutoFit/>
          </a:bodyPr>
          <a:lstStyle/>
          <a:p>
            <a:r>
              <a:rPr lang="nl-NL" sz="1400" dirty="0"/>
              <a:t>Use case</a:t>
            </a:r>
            <a:endParaRPr lang="nl-BE" sz="1400" dirty="0"/>
          </a:p>
        </p:txBody>
      </p:sp>
      <p:sp>
        <p:nvSpPr>
          <p:cNvPr id="35" name="TextBox 34">
            <a:extLst>
              <a:ext uri="{FF2B5EF4-FFF2-40B4-BE49-F238E27FC236}">
                <a16:creationId xmlns:a16="http://schemas.microsoft.com/office/drawing/2014/main" id="{732FF5DF-66AA-958D-3C90-18ED92133B60}"/>
              </a:ext>
            </a:extLst>
          </p:cNvPr>
          <p:cNvSpPr txBox="1"/>
          <p:nvPr/>
        </p:nvSpPr>
        <p:spPr>
          <a:xfrm>
            <a:off x="9331386" y="1917712"/>
            <a:ext cx="2520828" cy="307777"/>
          </a:xfrm>
          <a:prstGeom prst="rect">
            <a:avLst/>
          </a:prstGeom>
          <a:noFill/>
        </p:spPr>
        <p:txBody>
          <a:bodyPr wrap="square" rtlCol="0">
            <a:spAutoFit/>
          </a:bodyPr>
          <a:lstStyle/>
          <a:p>
            <a:pPr algn="ctr"/>
            <a:r>
              <a:rPr lang="nl-NL" sz="1400" dirty="0"/>
              <a:t>Maturiteit in Terra</a:t>
            </a:r>
            <a:endParaRPr lang="nl-BE" sz="1400" dirty="0"/>
          </a:p>
        </p:txBody>
      </p:sp>
      <p:cxnSp>
        <p:nvCxnSpPr>
          <p:cNvPr id="36" name="Straight Connector 35">
            <a:extLst>
              <a:ext uri="{FF2B5EF4-FFF2-40B4-BE49-F238E27FC236}">
                <a16:creationId xmlns:a16="http://schemas.microsoft.com/office/drawing/2014/main" id="{B6AA3FF6-C250-F203-EC16-A4412E971D74}"/>
              </a:ext>
            </a:extLst>
          </p:cNvPr>
          <p:cNvCxnSpPr>
            <a:cxnSpLocks/>
          </p:cNvCxnSpPr>
          <p:nvPr/>
        </p:nvCxnSpPr>
        <p:spPr>
          <a:xfrm>
            <a:off x="1600200" y="1866900"/>
            <a:ext cx="0" cy="3286125"/>
          </a:xfrm>
          <a:prstGeom prst="line">
            <a:avLst/>
          </a:prstGeom>
        </p:spPr>
        <p:style>
          <a:lnRef idx="1">
            <a:schemeClr val="accent6"/>
          </a:lnRef>
          <a:fillRef idx="0">
            <a:schemeClr val="accent6"/>
          </a:fillRef>
          <a:effectRef idx="0">
            <a:schemeClr val="accent6"/>
          </a:effectRef>
          <a:fontRef idx="minor">
            <a:schemeClr val="tx1"/>
          </a:fontRef>
        </p:style>
      </p:cxnSp>
      <p:cxnSp>
        <p:nvCxnSpPr>
          <p:cNvPr id="4" name="Straight Connector 3">
            <a:extLst>
              <a:ext uri="{FF2B5EF4-FFF2-40B4-BE49-F238E27FC236}">
                <a16:creationId xmlns:a16="http://schemas.microsoft.com/office/drawing/2014/main" id="{3A5D2601-8EB4-2231-DD79-9E0B275EC453}"/>
              </a:ext>
            </a:extLst>
          </p:cNvPr>
          <p:cNvCxnSpPr>
            <a:cxnSpLocks/>
          </p:cNvCxnSpPr>
          <p:nvPr/>
        </p:nvCxnSpPr>
        <p:spPr>
          <a:xfrm>
            <a:off x="7654220" y="1847849"/>
            <a:ext cx="0" cy="3324225"/>
          </a:xfrm>
          <a:prstGeom prst="line">
            <a:avLst/>
          </a:prstGeom>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a16="http://schemas.microsoft.com/office/drawing/2014/main" id="{779DF582-68B4-624D-8F66-F1CEAE532D82}"/>
              </a:ext>
            </a:extLst>
          </p:cNvPr>
          <p:cNvSpPr txBox="1"/>
          <p:nvPr/>
        </p:nvSpPr>
        <p:spPr>
          <a:xfrm>
            <a:off x="7783866" y="1921846"/>
            <a:ext cx="1695399" cy="307777"/>
          </a:xfrm>
          <a:prstGeom prst="rect">
            <a:avLst/>
          </a:prstGeom>
          <a:noFill/>
        </p:spPr>
        <p:txBody>
          <a:bodyPr wrap="square" rtlCol="0">
            <a:spAutoFit/>
          </a:bodyPr>
          <a:lstStyle/>
          <a:p>
            <a:pPr algn="ctr"/>
            <a:r>
              <a:rPr lang="nl-NL" sz="1400" dirty="0"/>
              <a:t>Gemeente</a:t>
            </a:r>
            <a:endParaRPr lang="nl-BE" sz="1400" dirty="0"/>
          </a:p>
        </p:txBody>
      </p:sp>
      <p:sp>
        <p:nvSpPr>
          <p:cNvPr id="10" name="TextBox 9">
            <a:extLst>
              <a:ext uri="{FF2B5EF4-FFF2-40B4-BE49-F238E27FC236}">
                <a16:creationId xmlns:a16="http://schemas.microsoft.com/office/drawing/2014/main" id="{90D3D580-710E-EA13-B93F-97E164916DEC}"/>
              </a:ext>
            </a:extLst>
          </p:cNvPr>
          <p:cNvSpPr txBox="1"/>
          <p:nvPr/>
        </p:nvSpPr>
        <p:spPr>
          <a:xfrm>
            <a:off x="7819163" y="2422551"/>
            <a:ext cx="1695399" cy="307777"/>
          </a:xfrm>
          <a:prstGeom prst="rect">
            <a:avLst/>
          </a:prstGeom>
          <a:noFill/>
        </p:spPr>
        <p:txBody>
          <a:bodyPr wrap="square" rtlCol="0">
            <a:spAutoFit/>
          </a:bodyPr>
          <a:lstStyle/>
          <a:p>
            <a:pPr algn="ctr"/>
            <a:r>
              <a:rPr lang="nl-NL" sz="1400" dirty="0"/>
              <a:t>‘Verstappe’</a:t>
            </a:r>
            <a:endParaRPr lang="nl-BE" sz="1400" dirty="0"/>
          </a:p>
        </p:txBody>
      </p:sp>
      <p:sp>
        <p:nvSpPr>
          <p:cNvPr id="12" name="TextBox 11">
            <a:extLst>
              <a:ext uri="{FF2B5EF4-FFF2-40B4-BE49-F238E27FC236}">
                <a16:creationId xmlns:a16="http://schemas.microsoft.com/office/drawing/2014/main" id="{3950C0DD-A88B-7753-E02B-284E26E8B2EF}"/>
              </a:ext>
            </a:extLst>
          </p:cNvPr>
          <p:cNvSpPr txBox="1"/>
          <p:nvPr/>
        </p:nvSpPr>
        <p:spPr>
          <a:xfrm>
            <a:off x="7827485" y="3207585"/>
            <a:ext cx="1695399" cy="307777"/>
          </a:xfrm>
          <a:prstGeom prst="rect">
            <a:avLst/>
          </a:prstGeom>
          <a:noFill/>
        </p:spPr>
        <p:txBody>
          <a:bodyPr wrap="square" rtlCol="0">
            <a:spAutoFit/>
          </a:bodyPr>
          <a:lstStyle/>
          <a:p>
            <a:pPr algn="ctr"/>
            <a:r>
              <a:rPr lang="nl-NL" sz="1400" dirty="0"/>
              <a:t>‘Gemiddeldkerke’</a:t>
            </a:r>
            <a:endParaRPr lang="nl-BE" sz="1400" dirty="0"/>
          </a:p>
        </p:txBody>
      </p:sp>
      <p:sp>
        <p:nvSpPr>
          <p:cNvPr id="15" name="TextBox 14">
            <a:extLst>
              <a:ext uri="{FF2B5EF4-FFF2-40B4-BE49-F238E27FC236}">
                <a16:creationId xmlns:a16="http://schemas.microsoft.com/office/drawing/2014/main" id="{84F98ED3-CCD2-1BBD-C1F0-AC69D555A935}"/>
              </a:ext>
            </a:extLst>
          </p:cNvPr>
          <p:cNvSpPr txBox="1"/>
          <p:nvPr/>
        </p:nvSpPr>
        <p:spPr>
          <a:xfrm>
            <a:off x="7861381" y="3856989"/>
            <a:ext cx="1695399" cy="307777"/>
          </a:xfrm>
          <a:prstGeom prst="rect">
            <a:avLst/>
          </a:prstGeom>
          <a:noFill/>
        </p:spPr>
        <p:txBody>
          <a:bodyPr wrap="square" rtlCol="0">
            <a:spAutoFit/>
          </a:bodyPr>
          <a:lstStyle/>
          <a:p>
            <a:pPr algn="ctr"/>
            <a:r>
              <a:rPr lang="nl-NL" sz="1400" dirty="0"/>
              <a:t>‘Autarkije’</a:t>
            </a:r>
            <a:endParaRPr lang="nl-BE" sz="1400" dirty="0"/>
          </a:p>
        </p:txBody>
      </p:sp>
      <p:sp>
        <p:nvSpPr>
          <p:cNvPr id="17" name="TextBox 16">
            <a:extLst>
              <a:ext uri="{FF2B5EF4-FFF2-40B4-BE49-F238E27FC236}">
                <a16:creationId xmlns:a16="http://schemas.microsoft.com/office/drawing/2014/main" id="{14F25EDF-7F5A-75C8-4ECE-CDA8DE8B425F}"/>
              </a:ext>
            </a:extLst>
          </p:cNvPr>
          <p:cNvSpPr txBox="1"/>
          <p:nvPr/>
        </p:nvSpPr>
        <p:spPr>
          <a:xfrm>
            <a:off x="7842459" y="4335894"/>
            <a:ext cx="1695399" cy="307777"/>
          </a:xfrm>
          <a:prstGeom prst="rect">
            <a:avLst/>
          </a:prstGeom>
          <a:noFill/>
        </p:spPr>
        <p:txBody>
          <a:bodyPr wrap="square" rtlCol="0">
            <a:spAutoFit/>
          </a:bodyPr>
          <a:lstStyle/>
          <a:p>
            <a:pPr algn="ctr"/>
            <a:r>
              <a:rPr lang="nl-NL" sz="1400" dirty="0"/>
              <a:t>‘Lichtjaart’</a:t>
            </a:r>
            <a:endParaRPr lang="nl-BE" sz="1400" dirty="0"/>
          </a:p>
        </p:txBody>
      </p:sp>
    </p:spTree>
    <p:extLst>
      <p:ext uri="{BB962C8B-B14F-4D97-AF65-F5344CB8AC3E}">
        <p14:creationId xmlns:p14="http://schemas.microsoft.com/office/powerpoint/2010/main" val="577276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78ADB-9C85-640F-343E-075352EFF98A}"/>
              </a:ext>
            </a:extLst>
          </p:cNvPr>
          <p:cNvSpPr>
            <a:spLocks noGrp="1"/>
          </p:cNvSpPr>
          <p:nvPr>
            <p:ph type="body" sz="quarter" idx="14"/>
          </p:nvPr>
        </p:nvSpPr>
        <p:spPr/>
        <p:txBody>
          <a:bodyPr/>
          <a:lstStyle/>
          <a:p>
            <a:r>
              <a:rPr lang="nl-NL" dirty="0"/>
              <a:t>Voorbeeld 1 – simulatie LEKP-doelstellingen</a:t>
            </a:r>
            <a:endParaRPr lang="nl-BE" dirty="0"/>
          </a:p>
        </p:txBody>
      </p:sp>
      <p:pic>
        <p:nvPicPr>
          <p:cNvPr id="8" name="Picture 7">
            <a:extLst>
              <a:ext uri="{FF2B5EF4-FFF2-40B4-BE49-F238E27FC236}">
                <a16:creationId xmlns:a16="http://schemas.microsoft.com/office/drawing/2014/main" id="{611BC688-6BE7-BCD7-550E-D6954C682008}"/>
              </a:ext>
            </a:extLst>
          </p:cNvPr>
          <p:cNvPicPr>
            <a:picLocks noChangeAspect="1"/>
          </p:cNvPicPr>
          <p:nvPr/>
        </p:nvPicPr>
        <p:blipFill>
          <a:blip r:embed="rId3"/>
          <a:stretch>
            <a:fillRect/>
          </a:stretch>
        </p:blipFill>
        <p:spPr>
          <a:xfrm>
            <a:off x="6746330" y="1929968"/>
            <a:ext cx="2125703" cy="3601885"/>
          </a:xfrm>
          <a:prstGeom prst="rect">
            <a:avLst/>
          </a:prstGeom>
        </p:spPr>
      </p:pic>
      <p:pic>
        <p:nvPicPr>
          <p:cNvPr id="10" name="Picture 9">
            <a:extLst>
              <a:ext uri="{FF2B5EF4-FFF2-40B4-BE49-F238E27FC236}">
                <a16:creationId xmlns:a16="http://schemas.microsoft.com/office/drawing/2014/main" id="{77257CC9-597D-CD6C-FBCD-ACDF253C254E}"/>
              </a:ext>
            </a:extLst>
          </p:cNvPr>
          <p:cNvPicPr>
            <a:picLocks noChangeAspect="1"/>
          </p:cNvPicPr>
          <p:nvPr/>
        </p:nvPicPr>
        <p:blipFill>
          <a:blip r:embed="rId4"/>
          <a:stretch>
            <a:fillRect/>
          </a:stretch>
        </p:blipFill>
        <p:spPr>
          <a:xfrm>
            <a:off x="761999" y="1929968"/>
            <a:ext cx="2324355" cy="3662018"/>
          </a:xfrm>
          <a:prstGeom prst="rect">
            <a:avLst/>
          </a:prstGeom>
        </p:spPr>
      </p:pic>
      <p:pic>
        <p:nvPicPr>
          <p:cNvPr id="12" name="Picture 11">
            <a:extLst>
              <a:ext uri="{FF2B5EF4-FFF2-40B4-BE49-F238E27FC236}">
                <a16:creationId xmlns:a16="http://schemas.microsoft.com/office/drawing/2014/main" id="{AC9D76AB-93B8-9F2E-222B-520EF8BB2C45}"/>
              </a:ext>
            </a:extLst>
          </p:cNvPr>
          <p:cNvPicPr>
            <a:picLocks noChangeAspect="1"/>
          </p:cNvPicPr>
          <p:nvPr/>
        </p:nvPicPr>
        <p:blipFill>
          <a:blip r:embed="rId5"/>
          <a:stretch>
            <a:fillRect/>
          </a:stretch>
        </p:blipFill>
        <p:spPr>
          <a:xfrm>
            <a:off x="3736684" y="1929968"/>
            <a:ext cx="2359316" cy="3815937"/>
          </a:xfrm>
          <a:prstGeom prst="rect">
            <a:avLst/>
          </a:prstGeom>
        </p:spPr>
      </p:pic>
      <p:pic>
        <p:nvPicPr>
          <p:cNvPr id="13" name="Picture 12">
            <a:extLst>
              <a:ext uri="{FF2B5EF4-FFF2-40B4-BE49-F238E27FC236}">
                <a16:creationId xmlns:a16="http://schemas.microsoft.com/office/drawing/2014/main" id="{283D7198-E09D-1BF0-54C3-8F15BB212A2F}"/>
              </a:ext>
            </a:extLst>
          </p:cNvPr>
          <p:cNvPicPr>
            <a:picLocks noChangeAspect="1"/>
          </p:cNvPicPr>
          <p:nvPr/>
        </p:nvPicPr>
        <p:blipFill rotWithShape="1">
          <a:blip r:embed="rId4"/>
          <a:srcRect b="47634"/>
          <a:stretch/>
        </p:blipFill>
        <p:spPr>
          <a:xfrm>
            <a:off x="9487402" y="1892345"/>
            <a:ext cx="2324355" cy="1917655"/>
          </a:xfrm>
          <a:prstGeom prst="rect">
            <a:avLst/>
          </a:prstGeom>
        </p:spPr>
      </p:pic>
      <p:sp>
        <p:nvSpPr>
          <p:cNvPr id="16" name="TextBox 15">
            <a:extLst>
              <a:ext uri="{FF2B5EF4-FFF2-40B4-BE49-F238E27FC236}">
                <a16:creationId xmlns:a16="http://schemas.microsoft.com/office/drawing/2014/main" id="{2C0C4617-B8E6-460E-24C7-D840C825F8E3}"/>
              </a:ext>
            </a:extLst>
          </p:cNvPr>
          <p:cNvSpPr txBox="1"/>
          <p:nvPr/>
        </p:nvSpPr>
        <p:spPr>
          <a:xfrm>
            <a:off x="1117600" y="1540316"/>
            <a:ext cx="4805680" cy="369332"/>
          </a:xfrm>
          <a:prstGeom prst="rect">
            <a:avLst/>
          </a:prstGeom>
          <a:noFill/>
          <a:ln>
            <a:solidFill>
              <a:schemeClr val="tx1"/>
            </a:solidFill>
            <a:prstDash val="solid"/>
          </a:ln>
        </p:spPr>
        <p:txBody>
          <a:bodyPr wrap="square" rtlCol="0">
            <a:spAutoFit/>
          </a:bodyPr>
          <a:lstStyle/>
          <a:p>
            <a:pPr algn="ctr"/>
            <a:r>
              <a:rPr lang="nl-NL" dirty="0"/>
              <a:t>LEKP1.0</a:t>
            </a:r>
            <a:endParaRPr lang="nl-BE" dirty="0"/>
          </a:p>
        </p:txBody>
      </p:sp>
      <p:sp>
        <p:nvSpPr>
          <p:cNvPr id="17" name="TextBox 16">
            <a:extLst>
              <a:ext uri="{FF2B5EF4-FFF2-40B4-BE49-F238E27FC236}">
                <a16:creationId xmlns:a16="http://schemas.microsoft.com/office/drawing/2014/main" id="{81316ABE-BF5D-DD5E-2FD0-7BF9DA9D2235}"/>
              </a:ext>
            </a:extLst>
          </p:cNvPr>
          <p:cNvSpPr txBox="1"/>
          <p:nvPr/>
        </p:nvSpPr>
        <p:spPr>
          <a:xfrm>
            <a:off x="7187180" y="1558418"/>
            <a:ext cx="1209042" cy="369332"/>
          </a:xfrm>
          <a:prstGeom prst="rect">
            <a:avLst/>
          </a:prstGeom>
          <a:noFill/>
          <a:ln>
            <a:solidFill>
              <a:schemeClr val="tx1"/>
            </a:solidFill>
            <a:prstDash val="solid"/>
          </a:ln>
        </p:spPr>
        <p:txBody>
          <a:bodyPr wrap="square" rtlCol="0">
            <a:spAutoFit/>
          </a:bodyPr>
          <a:lstStyle/>
          <a:p>
            <a:pPr algn="ctr"/>
            <a:r>
              <a:rPr lang="nl-NL" dirty="0"/>
              <a:t>LEKP2.0</a:t>
            </a:r>
            <a:endParaRPr lang="nl-BE" dirty="0"/>
          </a:p>
        </p:txBody>
      </p:sp>
      <p:sp>
        <p:nvSpPr>
          <p:cNvPr id="18" name="TextBox 17">
            <a:extLst>
              <a:ext uri="{FF2B5EF4-FFF2-40B4-BE49-F238E27FC236}">
                <a16:creationId xmlns:a16="http://schemas.microsoft.com/office/drawing/2014/main" id="{D0852DB9-6741-09B4-3D62-8ADA11EA20CC}"/>
              </a:ext>
            </a:extLst>
          </p:cNvPr>
          <p:cNvSpPr txBox="1"/>
          <p:nvPr/>
        </p:nvSpPr>
        <p:spPr>
          <a:xfrm>
            <a:off x="10045058" y="1560636"/>
            <a:ext cx="1209042" cy="369332"/>
          </a:xfrm>
          <a:prstGeom prst="rect">
            <a:avLst/>
          </a:prstGeom>
          <a:noFill/>
          <a:ln>
            <a:solidFill>
              <a:schemeClr val="tx1"/>
            </a:solidFill>
            <a:prstDash val="solid"/>
          </a:ln>
        </p:spPr>
        <p:txBody>
          <a:bodyPr wrap="square" rtlCol="0">
            <a:spAutoFit/>
          </a:bodyPr>
          <a:lstStyle/>
          <a:p>
            <a:pPr algn="ctr"/>
            <a:r>
              <a:rPr lang="nl-NL" dirty="0"/>
              <a:t>LEKP2.1</a:t>
            </a:r>
            <a:endParaRPr lang="nl-BE" dirty="0"/>
          </a:p>
        </p:txBody>
      </p:sp>
      <p:sp>
        <p:nvSpPr>
          <p:cNvPr id="19" name="Oval 18">
            <a:extLst>
              <a:ext uri="{FF2B5EF4-FFF2-40B4-BE49-F238E27FC236}">
                <a16:creationId xmlns:a16="http://schemas.microsoft.com/office/drawing/2014/main" id="{E3D6A319-2084-053F-F9BA-6DEEA3BDDE09}"/>
              </a:ext>
            </a:extLst>
          </p:cNvPr>
          <p:cNvSpPr/>
          <p:nvPr/>
        </p:nvSpPr>
        <p:spPr>
          <a:xfrm>
            <a:off x="8610859" y="3026818"/>
            <a:ext cx="3457183" cy="40683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nl-NL" sz="1000" dirty="0">
                <a:solidFill>
                  <a:schemeClr val="accent6">
                    <a:lumMod val="75000"/>
                  </a:schemeClr>
                </a:solidFill>
              </a:rPr>
              <a:t>36 kWp vermogen per 500 inwoners</a:t>
            </a:r>
            <a:endParaRPr lang="nl-BE" sz="1000" dirty="0">
              <a:solidFill>
                <a:schemeClr val="accent6">
                  <a:lumMod val="75000"/>
                </a:schemeClr>
              </a:solidFill>
            </a:endParaRPr>
          </a:p>
        </p:txBody>
      </p:sp>
    </p:spTree>
    <p:extLst>
      <p:ext uri="{BB962C8B-B14F-4D97-AF65-F5344CB8AC3E}">
        <p14:creationId xmlns:p14="http://schemas.microsoft.com/office/powerpoint/2010/main" val="1122844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78ADB-9C85-640F-343E-075352EFF98A}"/>
              </a:ext>
            </a:extLst>
          </p:cNvPr>
          <p:cNvSpPr>
            <a:spLocks noGrp="1"/>
          </p:cNvSpPr>
          <p:nvPr>
            <p:ph type="body" sz="quarter" idx="14"/>
          </p:nvPr>
        </p:nvSpPr>
        <p:spPr/>
        <p:txBody>
          <a:bodyPr/>
          <a:lstStyle/>
          <a:p>
            <a:r>
              <a:rPr lang="nl-NL" dirty="0"/>
              <a:t>Use case 1 – ‘Verstappe’</a:t>
            </a:r>
            <a:endParaRPr lang="nl-BE" dirty="0"/>
          </a:p>
        </p:txBody>
      </p:sp>
      <p:sp>
        <p:nvSpPr>
          <p:cNvPr id="5" name="Content Placeholder 4">
            <a:extLst>
              <a:ext uri="{FF2B5EF4-FFF2-40B4-BE49-F238E27FC236}">
                <a16:creationId xmlns:a16="http://schemas.microsoft.com/office/drawing/2014/main" id="{79A4DEA9-C1EC-EEAE-2973-D58D75A0C75E}"/>
              </a:ext>
            </a:extLst>
          </p:cNvPr>
          <p:cNvSpPr>
            <a:spLocks noGrp="1"/>
          </p:cNvSpPr>
          <p:nvPr>
            <p:ph sz="half" idx="15"/>
          </p:nvPr>
        </p:nvSpPr>
        <p:spPr>
          <a:xfrm>
            <a:off x="1351290" y="1740975"/>
            <a:ext cx="9489419" cy="3518114"/>
          </a:xfrm>
        </p:spPr>
        <p:txBody>
          <a:bodyPr/>
          <a:lstStyle/>
          <a:p>
            <a:pPr marL="0" indent="0">
              <a:buNone/>
            </a:pPr>
            <a:r>
              <a:rPr lang="nl-NL" i="1" dirty="0"/>
              <a:t>In ‘Verstappe’ hebben ze het LEKP ondertekend, maar echt actief zijn ze er nog niet mee aan de slag gegaan. Onlangs maakte een medewerker van de gemeente kennis met Terra op een evenement van het VEB. Danig geënthousiasmeerd werd een account opgestart, maar op dit moment hebben ze in ‘Verstappe’ nog niet de tijd gevonden om aan actief patrimoniumbeheer te doen. </a:t>
            </a:r>
          </a:p>
          <a:p>
            <a:pPr marL="0" indent="0">
              <a:buNone/>
            </a:pPr>
            <a:endParaRPr lang="nl-NL" i="1" dirty="0"/>
          </a:p>
          <a:p>
            <a:pPr marL="0" indent="0">
              <a:buNone/>
            </a:pPr>
            <a:r>
              <a:rPr lang="nl-NL" i="1" dirty="0"/>
              <a:t>Vooraleer ze in ‘Verstappe’ zich daaraan verder willen toewijden, zijn ze vooral eens benieuwd naar het grosso modo grotere kostenplaatje...</a:t>
            </a:r>
            <a:endParaRPr lang="nl-BE" i="1" dirty="0"/>
          </a:p>
        </p:txBody>
      </p:sp>
    </p:spTree>
    <p:extLst>
      <p:ext uri="{BB962C8B-B14F-4D97-AF65-F5344CB8AC3E}">
        <p14:creationId xmlns:p14="http://schemas.microsoft.com/office/powerpoint/2010/main" val="553660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78ADB-9C85-640F-343E-075352EFF98A}"/>
              </a:ext>
            </a:extLst>
          </p:cNvPr>
          <p:cNvSpPr>
            <a:spLocks noGrp="1"/>
          </p:cNvSpPr>
          <p:nvPr>
            <p:ph type="body" sz="quarter" idx="14"/>
          </p:nvPr>
        </p:nvSpPr>
        <p:spPr/>
        <p:txBody>
          <a:bodyPr/>
          <a:lstStyle/>
          <a:p>
            <a:r>
              <a:rPr lang="nl-NL"/>
              <a:t>Use case 1 – ‘Verstappe’</a:t>
            </a:r>
            <a:endParaRPr lang="nl-BE" dirty="0"/>
          </a:p>
        </p:txBody>
      </p:sp>
      <p:graphicFrame>
        <p:nvGraphicFramePr>
          <p:cNvPr id="4" name="Content Placeholder 3">
            <a:extLst>
              <a:ext uri="{FF2B5EF4-FFF2-40B4-BE49-F238E27FC236}">
                <a16:creationId xmlns:a16="http://schemas.microsoft.com/office/drawing/2014/main" id="{43ED0D5E-313C-3A33-458A-2B4FE0DE0111}"/>
              </a:ext>
            </a:extLst>
          </p:cNvPr>
          <p:cNvGraphicFramePr>
            <a:graphicFrameLocks noGrp="1"/>
          </p:cNvGraphicFramePr>
          <p:nvPr>
            <p:ph sz="half" idx="15"/>
            <p:extLst>
              <p:ext uri="{D42A27DB-BD31-4B8C-83A1-F6EECF244321}">
                <p14:modId xmlns:p14="http://schemas.microsoft.com/office/powerpoint/2010/main" val="61193173"/>
              </p:ext>
            </p:extLst>
          </p:nvPr>
        </p:nvGraphicFramePr>
        <p:xfrm>
          <a:off x="5982512" y="2412460"/>
          <a:ext cx="5272390" cy="2344366"/>
        </p:xfrm>
        <a:graphic>
          <a:graphicData uri="http://schemas.openxmlformats.org/drawingml/2006/table">
            <a:tbl>
              <a:tblPr/>
              <a:tblGrid>
                <a:gridCol w="1883890">
                  <a:extLst>
                    <a:ext uri="{9D8B030D-6E8A-4147-A177-3AD203B41FA5}">
                      <a16:colId xmlns:a16="http://schemas.microsoft.com/office/drawing/2014/main" val="2972512528"/>
                    </a:ext>
                  </a:extLst>
                </a:gridCol>
                <a:gridCol w="1037806">
                  <a:extLst>
                    <a:ext uri="{9D8B030D-6E8A-4147-A177-3AD203B41FA5}">
                      <a16:colId xmlns:a16="http://schemas.microsoft.com/office/drawing/2014/main" val="3523575765"/>
                    </a:ext>
                  </a:extLst>
                </a:gridCol>
                <a:gridCol w="1162843">
                  <a:extLst>
                    <a:ext uri="{9D8B030D-6E8A-4147-A177-3AD203B41FA5}">
                      <a16:colId xmlns:a16="http://schemas.microsoft.com/office/drawing/2014/main" val="3473915681"/>
                    </a:ext>
                  </a:extLst>
                </a:gridCol>
                <a:gridCol w="1187851">
                  <a:extLst>
                    <a:ext uri="{9D8B030D-6E8A-4147-A177-3AD203B41FA5}">
                      <a16:colId xmlns:a16="http://schemas.microsoft.com/office/drawing/2014/main" val="3467927215"/>
                    </a:ext>
                  </a:extLst>
                </a:gridCol>
              </a:tblGrid>
              <a:tr h="238989">
                <a:tc>
                  <a:txBody>
                    <a:bodyPr/>
                    <a:lstStyle/>
                    <a:p>
                      <a:pPr algn="l" fontAlgn="b"/>
                      <a:endParaRPr lang="nl-BE"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nl-BE"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2">
                  <a:txBody>
                    <a:bodyPr/>
                    <a:lstStyle/>
                    <a:p>
                      <a:pPr algn="ctr" fontAlgn="b"/>
                      <a:r>
                        <a:rPr lang="nl-BE" sz="1100" b="1" i="0" u="none" strike="noStrike">
                          <a:solidFill>
                            <a:srgbClr val="000000"/>
                          </a:solidFill>
                          <a:effectLst/>
                          <a:latin typeface="Calibri" panose="020F0502020204030204" pitchFamily="34" charset="0"/>
                        </a:rPr>
                        <a:t>Doelstelling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extLst>
                  <a:ext uri="{0D108BD9-81ED-4DB2-BD59-A6C34878D82A}">
                    <a16:rowId xmlns:a16="http://schemas.microsoft.com/office/drawing/2014/main" val="477934027"/>
                  </a:ext>
                </a:extLst>
              </a:tr>
              <a:tr h="238989">
                <a:tc>
                  <a:txBody>
                    <a:bodyPr/>
                    <a:lstStyle/>
                    <a:p>
                      <a:pPr algn="r" fontAlgn="b"/>
                      <a:r>
                        <a:rPr lang="nl-BE" sz="1100" b="1" i="0" u="none" strike="noStrike" dirty="0">
                          <a:solidFill>
                            <a:srgbClr val="000000"/>
                          </a:solidFill>
                          <a:effectLst/>
                          <a:latin typeface="Calibri" panose="020F0502020204030204" pitchFamily="34" charset="0"/>
                        </a:rPr>
                        <a:t>2019</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nl-BE" sz="1100" b="1"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nl-BE" sz="1100" b="1" i="0" u="none" strike="noStrike">
                          <a:solidFill>
                            <a:srgbClr val="000000"/>
                          </a:solidFill>
                          <a:effectLst/>
                          <a:latin typeface="Calibri" panose="020F0502020204030204" pitchFamily="34" charset="0"/>
                        </a:rPr>
                        <a:t>2030</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nl-BE" sz="1100" b="1" i="0" u="none" strike="noStrike">
                          <a:solidFill>
                            <a:srgbClr val="000000"/>
                          </a:solidFill>
                          <a:effectLst/>
                          <a:latin typeface="Calibri" panose="020F0502020204030204" pitchFamily="34" charset="0"/>
                        </a:rPr>
                        <a:t>2030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8826034"/>
                  </a:ext>
                </a:extLst>
              </a:tr>
              <a:tr h="238989">
                <a:tc>
                  <a:txBody>
                    <a:bodyPr/>
                    <a:lstStyle/>
                    <a:p>
                      <a:pPr algn="l" fontAlgn="b"/>
                      <a:r>
                        <a:rPr lang="nl-BE"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nl-BE"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nl-BE" sz="1100" b="0" i="0" u="none" strike="noStrike">
                          <a:solidFill>
                            <a:srgbClr val="000000"/>
                          </a:solidFill>
                          <a:effectLst/>
                          <a:latin typeface="Calibri" panose="020F0502020204030204" pitchFamily="34" charset="0"/>
                        </a:rPr>
                        <a:t>LEKP1.0</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nl-BE" sz="1100" b="0" i="0" u="none" strike="noStrike">
                          <a:solidFill>
                            <a:srgbClr val="000000"/>
                          </a:solidFill>
                          <a:effectLst/>
                          <a:latin typeface="Calibri" panose="020F0502020204030204" pitchFamily="34" charset="0"/>
                        </a:rPr>
                        <a:t>LEKP2.0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358574802"/>
                  </a:ext>
                </a:extLst>
              </a:tr>
              <a:tr h="238989">
                <a:tc gridSpan="2">
                  <a:txBody>
                    <a:bodyPr/>
                    <a:lstStyle/>
                    <a:p>
                      <a:pPr algn="l" fontAlgn="b"/>
                      <a:r>
                        <a:rPr lang="nl-BE" sz="1100" b="0" i="0" u="none" strike="noStrike" dirty="0">
                          <a:solidFill>
                            <a:srgbClr val="000000"/>
                          </a:solidFill>
                          <a:effectLst/>
                          <a:latin typeface="Calibri" panose="020F0502020204030204" pitchFamily="34" charset="0"/>
                        </a:rPr>
                        <a:t>Uitstoot Verstappe 2019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hMerge="1">
                  <a:txBody>
                    <a:bodyPr/>
                    <a:lstStyle/>
                    <a:p>
                      <a:endParaRPr lang="nl-BE"/>
                    </a:p>
                  </a:txBody>
                  <a:tcPr/>
                </a:tc>
                <a:tc>
                  <a:txBody>
                    <a:bodyPr/>
                    <a:lstStyle/>
                    <a:p>
                      <a:pPr algn="r" fontAlgn="b"/>
                      <a:r>
                        <a:rPr lang="nl-BE" sz="1100" b="0" i="0" u="none" strike="noStrike">
                          <a:solidFill>
                            <a:srgbClr val="000000"/>
                          </a:solidFill>
                          <a:effectLst/>
                          <a:latin typeface="Calibri" panose="020F0502020204030204" pitchFamily="34" charset="0"/>
                        </a:rPr>
                        <a:t>-29,30%</a:t>
                      </a:r>
                    </a:p>
                  </a:txBody>
                  <a:tcPr marL="9525" marR="9525" marT="9525"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r>
                        <a:rPr lang="nl-BE" sz="1100" b="0" i="0" u="none" strike="noStrike">
                          <a:solidFill>
                            <a:srgbClr val="000000"/>
                          </a:solidFill>
                          <a:effectLst/>
                          <a:latin typeface="Calibri" panose="020F0502020204030204" pitchFamily="34" charset="0"/>
                        </a:rPr>
                        <a:t>-40,30%</a:t>
                      </a:r>
                    </a:p>
                  </a:txBody>
                  <a:tcPr marL="9525" marR="9525" marT="9525" marB="0" anchor="b">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22688748"/>
                  </a:ext>
                </a:extLst>
              </a:tr>
              <a:tr h="227608">
                <a:tc>
                  <a:txBody>
                    <a:bodyPr/>
                    <a:lstStyle/>
                    <a:p>
                      <a:pPr algn="l" fontAlgn="b"/>
                      <a:r>
                        <a:rPr lang="nl-BE" sz="1100" b="0" i="0" u="none" strike="noStrike" dirty="0">
                          <a:solidFill>
                            <a:srgbClr val="000000"/>
                          </a:solidFill>
                          <a:effectLst/>
                          <a:latin typeface="Calibri" panose="020F0502020204030204" pitchFamily="34" charset="0"/>
                        </a:rPr>
                        <a:t>Verbruik (kWh)</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nl-BE" sz="11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nl-BE" sz="1100" b="0" i="0" u="none" strike="noStrike">
                          <a:solidFill>
                            <a:srgbClr val="000000"/>
                          </a:solidFill>
                          <a:effectLst/>
                          <a:latin typeface="Calibri" panose="020F0502020204030204" pitchFamily="34" charset="0"/>
                        </a:rPr>
                        <a:t>verbruik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nl-BE" sz="1100" b="0" i="0" u="none" strike="noStrike">
                          <a:solidFill>
                            <a:srgbClr val="000000"/>
                          </a:solidFill>
                          <a:effectLst/>
                          <a:latin typeface="Calibri" panose="020F0502020204030204" pitchFamily="34" charset="0"/>
                        </a:rPr>
                        <a:t>verbruik</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44961893"/>
                  </a:ext>
                </a:extLst>
              </a:tr>
              <a:tr h="227608">
                <a:tc>
                  <a:txBody>
                    <a:bodyPr/>
                    <a:lstStyle/>
                    <a:p>
                      <a:pPr algn="r" fontAlgn="b"/>
                      <a:r>
                        <a:rPr lang="nl-BE" sz="1100" b="0" i="0" u="none" strike="noStrike" dirty="0">
                          <a:solidFill>
                            <a:srgbClr val="000000"/>
                          </a:solidFill>
                          <a:effectLst/>
                          <a:latin typeface="Calibri" panose="020F0502020204030204" pitchFamily="34" charset="0"/>
                        </a:rPr>
                        <a:t>3.245.432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nl-BE" sz="11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nl-BE" sz="1100" b="0" i="0" u="none" strike="noStrike">
                          <a:solidFill>
                            <a:srgbClr val="000000"/>
                          </a:solidFill>
                          <a:effectLst/>
                          <a:latin typeface="Calibri" panose="020F0502020204030204" pitchFamily="34" charset="0"/>
                        </a:rPr>
                        <a:t>2.294.520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nl-BE" sz="1100" b="0" i="0" u="none" strike="noStrike">
                          <a:solidFill>
                            <a:srgbClr val="000000"/>
                          </a:solidFill>
                          <a:effectLst/>
                          <a:latin typeface="Calibri" panose="020F0502020204030204" pitchFamily="34" charset="0"/>
                        </a:rPr>
                        <a:t>1.937.523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51609449"/>
                  </a:ext>
                </a:extLst>
              </a:tr>
              <a:tr h="227608">
                <a:tc>
                  <a:txBody>
                    <a:bodyPr/>
                    <a:lstStyle/>
                    <a:p>
                      <a:pPr algn="l" fontAlgn="b"/>
                      <a:r>
                        <a:rPr lang="nl-BE" sz="1100" b="0" i="0" u="none" strike="noStrike" dirty="0">
                          <a:solidFill>
                            <a:srgbClr val="000000"/>
                          </a:solidFill>
                          <a:effectLst/>
                          <a:latin typeface="Calibri" panose="020F0502020204030204" pitchFamily="34" charset="0"/>
                        </a:rPr>
                        <a:t>CO2-uitstoot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nl-BE" sz="11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nl-BE" sz="1100" b="0" i="0" u="none" strike="noStrike">
                          <a:solidFill>
                            <a:srgbClr val="000000"/>
                          </a:solidFill>
                          <a:effectLst/>
                          <a:latin typeface="Calibri" panose="020F0502020204030204" pitchFamily="34" charset="0"/>
                        </a:rPr>
                        <a:t>CO2-uitstoot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nl-BE" sz="1100" b="0" i="0" u="none" strike="noStrike">
                          <a:solidFill>
                            <a:srgbClr val="000000"/>
                          </a:solidFill>
                          <a:effectLst/>
                          <a:latin typeface="Calibri" panose="020F0502020204030204" pitchFamily="34" charset="0"/>
                        </a:rPr>
                        <a:t>CO2-uitstoot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96538050"/>
                  </a:ext>
                </a:extLst>
              </a:tr>
              <a:tr h="238989">
                <a:tc>
                  <a:txBody>
                    <a:bodyPr/>
                    <a:lstStyle/>
                    <a:p>
                      <a:pPr algn="r" fontAlgn="b"/>
                      <a:r>
                        <a:rPr lang="nl-BE" sz="1100" b="0" i="0" u="none" strike="noStrike">
                          <a:solidFill>
                            <a:srgbClr val="000000"/>
                          </a:solidFill>
                          <a:effectLst/>
                          <a:latin typeface="Calibri" panose="020F0502020204030204" pitchFamily="34" charset="0"/>
                        </a:rPr>
                        <a:t>656</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nl-BE"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nl-BE" sz="1100" b="0" i="0" u="none" strike="noStrike">
                          <a:solidFill>
                            <a:srgbClr val="000000"/>
                          </a:solidFill>
                          <a:effectLst/>
                          <a:latin typeface="Calibri" panose="020F0502020204030204" pitchFamily="34" charset="0"/>
                        </a:rPr>
                        <a:t>463</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nl-BE" sz="1100" b="0" i="0" u="none" strike="noStrike">
                          <a:solidFill>
                            <a:srgbClr val="000000"/>
                          </a:solidFill>
                          <a:effectLst/>
                          <a:latin typeface="Calibri" panose="020F0502020204030204" pitchFamily="34" charset="0"/>
                        </a:rPr>
                        <a:t>391</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638243"/>
                  </a:ext>
                </a:extLst>
              </a:tr>
              <a:tr h="227608">
                <a:tc>
                  <a:txBody>
                    <a:bodyPr/>
                    <a:lstStyle/>
                    <a:p>
                      <a:pPr algn="l" fontAlgn="b"/>
                      <a:r>
                        <a:rPr lang="nl-BE" sz="1100" b="0" i="0" u="none" strike="noStrike">
                          <a:solidFill>
                            <a:srgbClr val="000000"/>
                          </a:solidFill>
                          <a:effectLst/>
                          <a:latin typeface="Calibri" panose="020F0502020204030204" pitchFamily="34" charset="0"/>
                        </a:rPr>
                        <a:t>Te besparen: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nl-BE" sz="1100" b="0" i="0" u="none" strike="noStrike">
                          <a:solidFill>
                            <a:srgbClr val="000000"/>
                          </a:solidFill>
                          <a:effectLst/>
                          <a:latin typeface="Calibri" panose="020F0502020204030204" pitchFamily="34" charset="0"/>
                        </a:rPr>
                        <a:t>in kWh</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nl-BE" sz="1100" b="0" i="0" u="none" strike="noStrike" dirty="0">
                          <a:solidFill>
                            <a:srgbClr val="000000"/>
                          </a:solidFill>
                          <a:effectLst/>
                          <a:latin typeface="Calibri" panose="020F0502020204030204" pitchFamily="34" charset="0"/>
                        </a:rPr>
                        <a:t>950.912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nl-BE" sz="1100" b="0" i="0" u="none" strike="noStrike">
                          <a:solidFill>
                            <a:srgbClr val="000000"/>
                          </a:solidFill>
                          <a:effectLst/>
                          <a:latin typeface="Calibri" panose="020F0502020204030204" pitchFamily="34" charset="0"/>
                        </a:rPr>
                        <a:t>1.307.909</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947762430"/>
                  </a:ext>
                </a:extLst>
              </a:tr>
              <a:tr h="238989">
                <a:tc>
                  <a:txBody>
                    <a:bodyPr/>
                    <a:lstStyle/>
                    <a:p>
                      <a:pPr algn="l" fontAlgn="b"/>
                      <a:r>
                        <a:rPr lang="nl-BE"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nl-BE" sz="1100" b="0" i="0" u="none" strike="noStrike" dirty="0">
                          <a:solidFill>
                            <a:srgbClr val="000000"/>
                          </a:solidFill>
                          <a:effectLst/>
                          <a:latin typeface="Calibri" panose="020F0502020204030204" pitchFamily="34" charset="0"/>
                        </a:rPr>
                        <a:t>in tCO2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nl-BE" sz="1100" b="0" i="0" u="none" strike="noStrike">
                          <a:solidFill>
                            <a:srgbClr val="000000"/>
                          </a:solidFill>
                          <a:effectLst/>
                          <a:latin typeface="Calibri" panose="020F0502020204030204" pitchFamily="34" charset="0"/>
                        </a:rPr>
                        <a:t>192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nl-BE" sz="1100" b="0" i="0" u="none" strike="noStrike" dirty="0">
                          <a:solidFill>
                            <a:srgbClr val="000000"/>
                          </a:solidFill>
                          <a:effectLst/>
                          <a:latin typeface="Calibri" panose="020F0502020204030204" pitchFamily="34" charset="0"/>
                        </a:rPr>
                        <a:t>264</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4614551"/>
                  </a:ext>
                </a:extLst>
              </a:tr>
            </a:tbl>
          </a:graphicData>
        </a:graphic>
      </p:graphicFrame>
      <p:sp>
        <p:nvSpPr>
          <p:cNvPr id="6" name="TextBox 5">
            <a:extLst>
              <a:ext uri="{FF2B5EF4-FFF2-40B4-BE49-F238E27FC236}">
                <a16:creationId xmlns:a16="http://schemas.microsoft.com/office/drawing/2014/main" id="{E9D554D5-DF1B-7271-272B-61B054B69C3A}"/>
              </a:ext>
            </a:extLst>
          </p:cNvPr>
          <p:cNvSpPr txBox="1"/>
          <p:nvPr/>
        </p:nvSpPr>
        <p:spPr>
          <a:xfrm>
            <a:off x="5923280" y="1767079"/>
            <a:ext cx="5272390" cy="369332"/>
          </a:xfrm>
          <a:prstGeom prst="rect">
            <a:avLst/>
          </a:prstGeom>
          <a:noFill/>
          <a:ln>
            <a:solidFill>
              <a:schemeClr val="tx1"/>
            </a:solidFill>
            <a:prstDash val="solid"/>
          </a:ln>
        </p:spPr>
        <p:txBody>
          <a:bodyPr wrap="square" rtlCol="0">
            <a:spAutoFit/>
          </a:bodyPr>
          <a:lstStyle/>
          <a:p>
            <a:pPr algn="ctr"/>
            <a:r>
              <a:rPr lang="nl-NL" dirty="0"/>
              <a:t>Doelstellingen CO2-besparing</a:t>
            </a:r>
            <a:endParaRPr lang="nl-BE" dirty="0"/>
          </a:p>
        </p:txBody>
      </p:sp>
      <p:sp>
        <p:nvSpPr>
          <p:cNvPr id="7" name="TextBox 6">
            <a:extLst>
              <a:ext uri="{FF2B5EF4-FFF2-40B4-BE49-F238E27FC236}">
                <a16:creationId xmlns:a16="http://schemas.microsoft.com/office/drawing/2014/main" id="{C08D5D79-B53E-598B-BC2A-236113C29A88}"/>
              </a:ext>
            </a:extLst>
          </p:cNvPr>
          <p:cNvSpPr txBox="1"/>
          <p:nvPr/>
        </p:nvSpPr>
        <p:spPr>
          <a:xfrm>
            <a:off x="512325" y="1783179"/>
            <a:ext cx="4730884" cy="369332"/>
          </a:xfrm>
          <a:prstGeom prst="rect">
            <a:avLst/>
          </a:prstGeom>
          <a:noFill/>
          <a:ln>
            <a:solidFill>
              <a:schemeClr val="tx1"/>
            </a:solidFill>
            <a:prstDash val="solid"/>
          </a:ln>
        </p:spPr>
        <p:txBody>
          <a:bodyPr wrap="square" rtlCol="0">
            <a:spAutoFit/>
          </a:bodyPr>
          <a:lstStyle/>
          <a:p>
            <a:pPr algn="ctr"/>
            <a:r>
              <a:rPr lang="nl-NL" dirty="0"/>
              <a:t>Doelstellingen coöperatief hernieuwbaar</a:t>
            </a:r>
            <a:endParaRPr lang="nl-BE" dirty="0"/>
          </a:p>
        </p:txBody>
      </p:sp>
      <p:graphicFrame>
        <p:nvGraphicFramePr>
          <p:cNvPr id="8" name="Table 7">
            <a:extLst>
              <a:ext uri="{FF2B5EF4-FFF2-40B4-BE49-F238E27FC236}">
                <a16:creationId xmlns:a16="http://schemas.microsoft.com/office/drawing/2014/main" id="{E8E26660-6F03-4125-007F-93AB79FBBB61}"/>
              </a:ext>
            </a:extLst>
          </p:cNvPr>
          <p:cNvGraphicFramePr>
            <a:graphicFrameLocks noGrp="1"/>
          </p:cNvGraphicFramePr>
          <p:nvPr>
            <p:extLst>
              <p:ext uri="{D42A27DB-BD31-4B8C-83A1-F6EECF244321}">
                <p14:modId xmlns:p14="http://schemas.microsoft.com/office/powerpoint/2010/main" val="4287668488"/>
              </p:ext>
            </p:extLst>
          </p:nvPr>
        </p:nvGraphicFramePr>
        <p:xfrm>
          <a:off x="594290" y="2670433"/>
          <a:ext cx="4824017" cy="2086392"/>
        </p:xfrm>
        <a:graphic>
          <a:graphicData uri="http://schemas.openxmlformats.org/drawingml/2006/table">
            <a:tbl>
              <a:tblPr/>
              <a:tblGrid>
                <a:gridCol w="1653112">
                  <a:extLst>
                    <a:ext uri="{9D8B030D-6E8A-4147-A177-3AD203B41FA5}">
                      <a16:colId xmlns:a16="http://schemas.microsoft.com/office/drawing/2014/main" val="360149356"/>
                    </a:ext>
                  </a:extLst>
                </a:gridCol>
                <a:gridCol w="910675">
                  <a:extLst>
                    <a:ext uri="{9D8B030D-6E8A-4147-A177-3AD203B41FA5}">
                      <a16:colId xmlns:a16="http://schemas.microsoft.com/office/drawing/2014/main" val="688403280"/>
                    </a:ext>
                  </a:extLst>
                </a:gridCol>
                <a:gridCol w="1130115">
                  <a:extLst>
                    <a:ext uri="{9D8B030D-6E8A-4147-A177-3AD203B41FA5}">
                      <a16:colId xmlns:a16="http://schemas.microsoft.com/office/drawing/2014/main" val="3042587172"/>
                    </a:ext>
                  </a:extLst>
                </a:gridCol>
                <a:gridCol w="1130115">
                  <a:extLst>
                    <a:ext uri="{9D8B030D-6E8A-4147-A177-3AD203B41FA5}">
                      <a16:colId xmlns:a16="http://schemas.microsoft.com/office/drawing/2014/main" val="936213024"/>
                    </a:ext>
                  </a:extLst>
                </a:gridCol>
              </a:tblGrid>
              <a:tr h="347732">
                <a:tc>
                  <a:txBody>
                    <a:bodyPr/>
                    <a:lstStyle/>
                    <a:p>
                      <a:pPr algn="l" fontAlgn="b"/>
                      <a:endParaRPr lang="nl-BE"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nl-BE"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2">
                  <a:txBody>
                    <a:bodyPr/>
                    <a:lstStyle/>
                    <a:p>
                      <a:pPr algn="ctr" fontAlgn="b"/>
                      <a:r>
                        <a:rPr lang="nl-BE" sz="1100" b="1" i="0" u="none" strike="noStrike">
                          <a:solidFill>
                            <a:srgbClr val="000000"/>
                          </a:solidFill>
                          <a:effectLst/>
                          <a:latin typeface="Calibri" panose="020F0502020204030204" pitchFamily="34" charset="0"/>
                        </a:rPr>
                        <a:t>Doelstelling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extLst>
                  <a:ext uri="{0D108BD9-81ED-4DB2-BD59-A6C34878D82A}">
                    <a16:rowId xmlns:a16="http://schemas.microsoft.com/office/drawing/2014/main" val="2654306847"/>
                  </a:ext>
                </a:extLst>
              </a:tr>
              <a:tr h="347732">
                <a:tc>
                  <a:txBody>
                    <a:bodyPr/>
                    <a:lstStyle/>
                    <a:p>
                      <a:pPr algn="l" fontAlgn="b"/>
                      <a:r>
                        <a:rPr lang="nl-BE" sz="1100" b="1"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nl-BE" sz="1100" b="1"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nl-BE" sz="1100" b="1" i="0" u="none" strike="noStrike">
                          <a:solidFill>
                            <a:srgbClr val="000000"/>
                          </a:solidFill>
                          <a:effectLst/>
                          <a:latin typeface="Calibri" panose="020F0502020204030204" pitchFamily="34" charset="0"/>
                        </a:rPr>
                        <a:t>2030</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nl-BE" sz="1100" b="1" i="0" u="none" strike="noStrike">
                          <a:solidFill>
                            <a:srgbClr val="000000"/>
                          </a:solidFill>
                          <a:effectLst/>
                          <a:latin typeface="Calibri" panose="020F0502020204030204" pitchFamily="34" charset="0"/>
                        </a:rPr>
                        <a:t>2030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511229"/>
                  </a:ext>
                </a:extLst>
              </a:tr>
              <a:tr h="347732">
                <a:tc>
                  <a:txBody>
                    <a:bodyPr/>
                    <a:lstStyle/>
                    <a:p>
                      <a:pPr algn="l" fontAlgn="b"/>
                      <a:r>
                        <a:rPr lang="nl-BE"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nl-BE" sz="11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nl-BE" sz="1100" b="0" i="0" u="none" strike="noStrike" dirty="0">
                          <a:solidFill>
                            <a:srgbClr val="000000"/>
                          </a:solidFill>
                          <a:effectLst/>
                          <a:latin typeface="Calibri" panose="020F0502020204030204" pitchFamily="34" charset="0"/>
                        </a:rPr>
                        <a:t>LEKP1.0</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nl-BE" sz="1100" b="0" i="0" u="none" strike="noStrike" dirty="0">
                          <a:solidFill>
                            <a:srgbClr val="000000"/>
                          </a:solidFill>
                          <a:effectLst/>
                          <a:latin typeface="Calibri" panose="020F0502020204030204" pitchFamily="34" charset="0"/>
                        </a:rPr>
                        <a:t>LEKP2.0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9052365"/>
                  </a:ext>
                </a:extLst>
              </a:tr>
              <a:tr h="347732">
                <a:tc>
                  <a:txBody>
                    <a:bodyPr/>
                    <a:lstStyle/>
                    <a:p>
                      <a:pPr algn="l" fontAlgn="b"/>
                      <a:r>
                        <a:rPr lang="nl-BE" sz="1100" b="0" i="0" u="none" strike="noStrike" dirty="0">
                          <a:solidFill>
                            <a:srgbClr val="000000"/>
                          </a:solidFill>
                          <a:effectLst/>
                          <a:latin typeface="Calibri" panose="020F0502020204030204" pitchFamily="34" charset="0"/>
                        </a:rPr>
                        <a:t>#inwoners Verstappe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l" fontAlgn="b"/>
                      <a:r>
                        <a:rPr lang="nl-BE" sz="1100" b="0" i="0" u="none" strike="noStrike" dirty="0">
                          <a:solidFill>
                            <a:srgbClr val="000000"/>
                          </a:solidFill>
                          <a:effectLst/>
                          <a:latin typeface="Calibri" panose="020F0502020204030204" pitchFamily="34" charset="0"/>
                        </a:rPr>
                        <a:t>Al aanwezig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0" i="0" u="none" strike="noStrike" dirty="0">
                          <a:solidFill>
                            <a:srgbClr val="000000"/>
                          </a:solidFill>
                          <a:effectLst/>
                          <a:latin typeface="Calibri" panose="020F0502020204030204" pitchFamily="34" charset="0"/>
                        </a:rPr>
                        <a:t>18kWP/500inw</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nl-BE" sz="1100" b="0" i="0" u="none" strike="noStrike" dirty="0">
                          <a:solidFill>
                            <a:srgbClr val="000000"/>
                          </a:solidFill>
                          <a:effectLst/>
                          <a:latin typeface="Calibri" panose="020F0502020204030204" pitchFamily="34" charset="0"/>
                        </a:rPr>
                        <a:t>36kWP/500inw</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6006801"/>
                  </a:ext>
                </a:extLst>
              </a:tr>
              <a:tr h="347732">
                <a:tc>
                  <a:txBody>
                    <a:bodyPr/>
                    <a:lstStyle/>
                    <a:p>
                      <a:pPr algn="r" fontAlgn="b"/>
                      <a:r>
                        <a:rPr lang="nl-BE" sz="1100" b="0" i="0" u="none" strike="noStrike" dirty="0">
                          <a:solidFill>
                            <a:srgbClr val="000000"/>
                          </a:solidFill>
                          <a:effectLst/>
                          <a:latin typeface="Calibri" panose="020F0502020204030204" pitchFamily="34" charset="0"/>
                        </a:rPr>
                        <a:t>29.502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nl-BE" sz="1100" b="0" i="0" u="none" strike="noStrike" dirty="0">
                          <a:solidFill>
                            <a:srgbClr val="000000"/>
                          </a:solidFill>
                          <a:effectLst/>
                          <a:latin typeface="Calibri" panose="020F0502020204030204" pitchFamily="34" charset="0"/>
                        </a:rPr>
                        <a:t>319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BE" sz="1100" b="0" i="0" u="none" strike="noStrike" dirty="0">
                          <a:solidFill>
                            <a:srgbClr val="000000"/>
                          </a:solidFill>
                          <a:effectLst/>
                          <a:latin typeface="Calibri" panose="020F0502020204030204" pitchFamily="34" charset="0"/>
                        </a:rPr>
                        <a:t>1.062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nl-BE" sz="1100" b="0" i="0" u="none" strike="noStrike" dirty="0">
                          <a:solidFill>
                            <a:srgbClr val="000000"/>
                          </a:solidFill>
                          <a:effectLst/>
                          <a:latin typeface="Calibri" panose="020F0502020204030204" pitchFamily="34" charset="0"/>
                        </a:rPr>
                        <a:t>2.124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85061"/>
                  </a:ext>
                </a:extLst>
              </a:tr>
              <a:tr h="347732">
                <a:tc>
                  <a:txBody>
                    <a:bodyPr/>
                    <a:lstStyle/>
                    <a:p>
                      <a:pPr algn="l" fontAlgn="b"/>
                      <a:r>
                        <a:rPr lang="nl-BE"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nl-BE" sz="1100" b="0" i="0" u="none" strike="noStrike">
                          <a:solidFill>
                            <a:srgbClr val="000000"/>
                          </a:solidFill>
                          <a:effectLst/>
                          <a:latin typeface="Calibri" panose="020F0502020204030204" pitchFamily="34" charset="0"/>
                        </a:rPr>
                        <a:t>Additioneel</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nl-BE" sz="1100" b="0" i="0" u="none" strike="noStrike" dirty="0">
                          <a:solidFill>
                            <a:srgbClr val="000000"/>
                          </a:solidFill>
                          <a:effectLst/>
                          <a:latin typeface="Calibri" panose="020F0502020204030204" pitchFamily="34" charset="0"/>
                        </a:rPr>
                        <a:t>743</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nl-BE" sz="1100" b="0" i="0" u="none" strike="noStrike" dirty="0">
                          <a:solidFill>
                            <a:srgbClr val="000000"/>
                          </a:solidFill>
                          <a:effectLst/>
                          <a:latin typeface="Calibri" panose="020F0502020204030204" pitchFamily="34" charset="0"/>
                        </a:rPr>
                        <a:t>1.805</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8337901"/>
                  </a:ext>
                </a:extLst>
              </a:tr>
            </a:tbl>
          </a:graphicData>
        </a:graphic>
      </p:graphicFrame>
    </p:spTree>
    <p:extLst>
      <p:ext uri="{BB962C8B-B14F-4D97-AF65-F5344CB8AC3E}">
        <p14:creationId xmlns:p14="http://schemas.microsoft.com/office/powerpoint/2010/main" val="2183153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78ADB-9C85-640F-343E-075352EFF98A}"/>
              </a:ext>
            </a:extLst>
          </p:cNvPr>
          <p:cNvSpPr>
            <a:spLocks noGrp="1"/>
          </p:cNvSpPr>
          <p:nvPr>
            <p:ph type="body" sz="quarter" idx="14"/>
          </p:nvPr>
        </p:nvSpPr>
        <p:spPr>
          <a:xfrm>
            <a:off x="575080" y="77197"/>
            <a:ext cx="9314996" cy="406831"/>
          </a:xfrm>
        </p:spPr>
        <p:txBody>
          <a:bodyPr/>
          <a:lstStyle/>
          <a:p>
            <a:r>
              <a:rPr lang="nl-NL" dirty="0"/>
              <a:t>Use case 1 – Verstappe – ‘Demo’ – coöperatief HE</a:t>
            </a:r>
            <a:endParaRPr lang="nl-BE" dirty="0"/>
          </a:p>
        </p:txBody>
      </p:sp>
      <p:pic>
        <p:nvPicPr>
          <p:cNvPr id="4" name="Picture 3">
            <a:extLst>
              <a:ext uri="{FF2B5EF4-FFF2-40B4-BE49-F238E27FC236}">
                <a16:creationId xmlns:a16="http://schemas.microsoft.com/office/drawing/2014/main" id="{61DC7B23-7C16-85F1-DB91-DB2FE24C1E9A}"/>
              </a:ext>
            </a:extLst>
          </p:cNvPr>
          <p:cNvPicPr>
            <a:picLocks noChangeAspect="1"/>
          </p:cNvPicPr>
          <p:nvPr/>
        </p:nvPicPr>
        <p:blipFill>
          <a:blip r:embed="rId2"/>
          <a:stretch>
            <a:fillRect/>
          </a:stretch>
        </p:blipFill>
        <p:spPr>
          <a:xfrm>
            <a:off x="0" y="530352"/>
            <a:ext cx="12192000" cy="5797295"/>
          </a:xfrm>
          <a:prstGeom prst="rect">
            <a:avLst/>
          </a:prstGeom>
        </p:spPr>
      </p:pic>
    </p:spTree>
    <p:extLst>
      <p:ext uri="{BB962C8B-B14F-4D97-AF65-F5344CB8AC3E}">
        <p14:creationId xmlns:p14="http://schemas.microsoft.com/office/powerpoint/2010/main" val="2341720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78ADB-9C85-640F-343E-075352EFF98A}"/>
              </a:ext>
            </a:extLst>
          </p:cNvPr>
          <p:cNvSpPr>
            <a:spLocks noGrp="1"/>
          </p:cNvSpPr>
          <p:nvPr>
            <p:ph type="body" sz="quarter" idx="14"/>
          </p:nvPr>
        </p:nvSpPr>
        <p:spPr>
          <a:xfrm>
            <a:off x="575080" y="77197"/>
            <a:ext cx="9314996" cy="406831"/>
          </a:xfrm>
        </p:spPr>
        <p:txBody>
          <a:bodyPr/>
          <a:lstStyle/>
          <a:p>
            <a:r>
              <a:rPr lang="nl-NL" dirty="0"/>
              <a:t>Use case 1 – Verstappe – ‘Demo’ – CO2-besparing</a:t>
            </a:r>
            <a:endParaRPr lang="nl-BE" dirty="0"/>
          </a:p>
        </p:txBody>
      </p:sp>
      <p:pic>
        <p:nvPicPr>
          <p:cNvPr id="3" name="Picture 2">
            <a:extLst>
              <a:ext uri="{FF2B5EF4-FFF2-40B4-BE49-F238E27FC236}">
                <a16:creationId xmlns:a16="http://schemas.microsoft.com/office/drawing/2014/main" id="{48369BF3-05CF-28FB-108D-DEE61A42DA50}"/>
              </a:ext>
            </a:extLst>
          </p:cNvPr>
          <p:cNvPicPr>
            <a:picLocks noChangeAspect="1"/>
          </p:cNvPicPr>
          <p:nvPr/>
        </p:nvPicPr>
        <p:blipFill>
          <a:blip r:embed="rId2"/>
          <a:stretch>
            <a:fillRect/>
          </a:stretch>
        </p:blipFill>
        <p:spPr>
          <a:xfrm>
            <a:off x="0" y="573024"/>
            <a:ext cx="12192000" cy="5711952"/>
          </a:xfrm>
          <a:prstGeom prst="rect">
            <a:avLst/>
          </a:prstGeom>
        </p:spPr>
      </p:pic>
    </p:spTree>
    <p:extLst>
      <p:ext uri="{BB962C8B-B14F-4D97-AF65-F5344CB8AC3E}">
        <p14:creationId xmlns:p14="http://schemas.microsoft.com/office/powerpoint/2010/main" val="1475683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78ADB-9C85-640F-343E-075352EFF98A}"/>
              </a:ext>
            </a:extLst>
          </p:cNvPr>
          <p:cNvSpPr>
            <a:spLocks noGrp="1"/>
          </p:cNvSpPr>
          <p:nvPr>
            <p:ph type="body" sz="quarter" idx="14"/>
          </p:nvPr>
        </p:nvSpPr>
        <p:spPr/>
        <p:txBody>
          <a:bodyPr/>
          <a:lstStyle/>
          <a:p>
            <a:r>
              <a:rPr lang="nl-NL" dirty="0"/>
              <a:t>Use case 2: ‘Gemiddeldkerke’</a:t>
            </a:r>
            <a:endParaRPr lang="nl-BE" dirty="0"/>
          </a:p>
        </p:txBody>
      </p:sp>
      <p:sp>
        <p:nvSpPr>
          <p:cNvPr id="5" name="Content Placeholder 4">
            <a:extLst>
              <a:ext uri="{FF2B5EF4-FFF2-40B4-BE49-F238E27FC236}">
                <a16:creationId xmlns:a16="http://schemas.microsoft.com/office/drawing/2014/main" id="{64DA18C3-B650-7919-2D3D-D05A5AA87425}"/>
              </a:ext>
            </a:extLst>
          </p:cNvPr>
          <p:cNvSpPr>
            <a:spLocks noGrp="1"/>
          </p:cNvSpPr>
          <p:nvPr>
            <p:ph sz="half" idx="15"/>
          </p:nvPr>
        </p:nvSpPr>
        <p:spPr/>
        <p:txBody>
          <a:bodyPr/>
          <a:lstStyle/>
          <a:p>
            <a:pPr marL="0" indent="0">
              <a:buNone/>
            </a:pPr>
            <a:r>
              <a:rPr lang="nl-NL" i="1" dirty="0"/>
              <a:t>‘Gemiddeldkerke’ was een trouwe gebruiker van het Elyse-platform en maakte onlangs de overstap naar Terra. Toch zweven er nog enkele gebouwen in het ijle, waarvoor ze in ‘Gemiddeldkerke’ wel ergens een spreadsheet hebben staan. Van de 40 gebouwen die tot het gemeentelijk patrimonium behoren, zijn er 22 in Terra geregistreerd.</a:t>
            </a:r>
          </a:p>
          <a:p>
            <a:pPr marL="0" indent="0">
              <a:buNone/>
            </a:pPr>
            <a:endParaRPr lang="nl-NL" i="1" dirty="0"/>
          </a:p>
          <a:p>
            <a:pPr marL="0" indent="0">
              <a:buNone/>
            </a:pPr>
            <a:r>
              <a:rPr lang="nl-NL" i="1" dirty="0"/>
              <a:t>‘Gemiddeldkerke’ wil een meerjarenplan opstellen voor de komende legislatuur met concrete ingrepen voor de 22 gebouwen in Terra, maar wil graag ook al even een ruwe inschatting maken welke renovatiekosten er bij de andere 18 gebouwen komen kijken.</a:t>
            </a:r>
            <a:endParaRPr lang="nl-BE" i="1" dirty="0"/>
          </a:p>
        </p:txBody>
      </p:sp>
    </p:spTree>
    <p:extLst>
      <p:ext uri="{BB962C8B-B14F-4D97-AF65-F5344CB8AC3E}">
        <p14:creationId xmlns:p14="http://schemas.microsoft.com/office/powerpoint/2010/main" val="1180470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78ADB-9C85-640F-343E-075352EFF98A}"/>
              </a:ext>
            </a:extLst>
          </p:cNvPr>
          <p:cNvSpPr>
            <a:spLocks noGrp="1"/>
          </p:cNvSpPr>
          <p:nvPr>
            <p:ph type="body" sz="quarter" idx="14"/>
          </p:nvPr>
        </p:nvSpPr>
        <p:spPr>
          <a:xfrm>
            <a:off x="575080" y="77197"/>
            <a:ext cx="9314996" cy="406831"/>
          </a:xfrm>
        </p:spPr>
        <p:txBody>
          <a:bodyPr/>
          <a:lstStyle/>
          <a:p>
            <a:r>
              <a:rPr lang="nl-NL" dirty="0"/>
              <a:t>Use case 2 – Gemiddeldkerke –  ‘Demo’</a:t>
            </a:r>
            <a:endParaRPr lang="nl-BE" dirty="0"/>
          </a:p>
        </p:txBody>
      </p:sp>
      <p:pic>
        <p:nvPicPr>
          <p:cNvPr id="5" name="Picture 4">
            <a:extLst>
              <a:ext uri="{FF2B5EF4-FFF2-40B4-BE49-F238E27FC236}">
                <a16:creationId xmlns:a16="http://schemas.microsoft.com/office/drawing/2014/main" id="{BADC739D-7717-A8E3-4999-BAD8FF4B4AD0}"/>
              </a:ext>
            </a:extLst>
          </p:cNvPr>
          <p:cNvPicPr>
            <a:picLocks noChangeAspect="1"/>
          </p:cNvPicPr>
          <p:nvPr/>
        </p:nvPicPr>
        <p:blipFill>
          <a:blip r:embed="rId3"/>
          <a:stretch>
            <a:fillRect/>
          </a:stretch>
        </p:blipFill>
        <p:spPr>
          <a:xfrm>
            <a:off x="0" y="573024"/>
            <a:ext cx="12192000" cy="5711952"/>
          </a:xfrm>
          <a:prstGeom prst="rect">
            <a:avLst/>
          </a:prstGeom>
        </p:spPr>
      </p:pic>
    </p:spTree>
    <p:extLst>
      <p:ext uri="{BB962C8B-B14F-4D97-AF65-F5344CB8AC3E}">
        <p14:creationId xmlns:p14="http://schemas.microsoft.com/office/powerpoint/2010/main" val="1608178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78ADB-9C85-640F-343E-075352EFF98A}"/>
              </a:ext>
            </a:extLst>
          </p:cNvPr>
          <p:cNvSpPr>
            <a:spLocks noGrp="1"/>
          </p:cNvSpPr>
          <p:nvPr>
            <p:ph type="body" sz="quarter" idx="14"/>
          </p:nvPr>
        </p:nvSpPr>
        <p:spPr/>
        <p:txBody>
          <a:bodyPr/>
          <a:lstStyle/>
          <a:p>
            <a:r>
              <a:rPr lang="nl-NL" dirty="0"/>
              <a:t>Use case 3: ‘Autarkije’</a:t>
            </a:r>
            <a:endParaRPr lang="nl-BE" dirty="0"/>
          </a:p>
        </p:txBody>
      </p:sp>
      <p:sp>
        <p:nvSpPr>
          <p:cNvPr id="5" name="Content Placeholder 4">
            <a:extLst>
              <a:ext uri="{FF2B5EF4-FFF2-40B4-BE49-F238E27FC236}">
                <a16:creationId xmlns:a16="http://schemas.microsoft.com/office/drawing/2014/main" id="{64DA18C3-B650-7919-2D3D-D05A5AA87425}"/>
              </a:ext>
            </a:extLst>
          </p:cNvPr>
          <p:cNvSpPr>
            <a:spLocks noGrp="1"/>
          </p:cNvSpPr>
          <p:nvPr>
            <p:ph sz="half" idx="15"/>
          </p:nvPr>
        </p:nvSpPr>
        <p:spPr>
          <a:xfrm>
            <a:off x="1296662" y="1740975"/>
            <a:ext cx="9489419" cy="3716242"/>
          </a:xfrm>
        </p:spPr>
        <p:txBody>
          <a:bodyPr/>
          <a:lstStyle/>
          <a:p>
            <a:pPr marL="0" indent="0">
              <a:buNone/>
            </a:pPr>
            <a:r>
              <a:rPr lang="nl-NL" i="1" dirty="0"/>
              <a:t>In de gemeente ‘Autarkije’ koesteren ze de droom om zo zelfvoorzienend mogelijk te worden. Het zal je niet verbazen dat ‘Autarkije’ een early adopter was van Terra.  Het voltallige patrimonium van ‘Autarkije’ steekt reeds in Terra, meerdere energie-audits werden opgemaakt en met de vastgoedstrategie ligt er een instrument waar actief mee aan de slag wordt gegaan. Het vroege vogelschap legde de gemeente weliswaar wat windeieren en hierdoor zijn de mogelijkheden tot het aangaan van grote extra leningen beperkt.</a:t>
            </a:r>
          </a:p>
          <a:p>
            <a:pPr marL="0" indent="0">
              <a:buNone/>
            </a:pPr>
            <a:r>
              <a:rPr lang="nl-NL" i="1" dirty="0"/>
              <a:t>Daarom wil ‘Autarkije’ voor de verschillende sportcentra van zijn deelgemeenten bekijken welke er prioritair dienen aangepakt te worden, rekening houdend met de minder optimale financiële situatie.</a:t>
            </a:r>
          </a:p>
          <a:p>
            <a:pPr marL="0" indent="0">
              <a:buNone/>
            </a:pPr>
            <a:endParaRPr lang="nl-NL" i="1" dirty="0"/>
          </a:p>
          <a:p>
            <a:pPr marL="0" indent="0">
              <a:buNone/>
            </a:pPr>
            <a:endParaRPr lang="nl-NL" i="1" dirty="0"/>
          </a:p>
          <a:p>
            <a:pPr marL="0" indent="0">
              <a:buNone/>
            </a:pPr>
            <a:endParaRPr lang="nl-NL" i="1" dirty="0"/>
          </a:p>
          <a:p>
            <a:pPr marL="0" indent="0">
              <a:buNone/>
            </a:pPr>
            <a:endParaRPr lang="nl-NL" i="1" dirty="0"/>
          </a:p>
        </p:txBody>
      </p:sp>
    </p:spTree>
    <p:extLst>
      <p:ext uri="{BB962C8B-B14F-4D97-AF65-F5344CB8AC3E}">
        <p14:creationId xmlns:p14="http://schemas.microsoft.com/office/powerpoint/2010/main" val="202827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48CCA6-363C-7AC8-4FE8-333D977722DE}"/>
              </a:ext>
            </a:extLst>
          </p:cNvPr>
          <p:cNvSpPr>
            <a:spLocks noGrp="1"/>
          </p:cNvSpPr>
          <p:nvPr>
            <p:ph type="ctrTitle"/>
          </p:nvPr>
        </p:nvSpPr>
        <p:spPr/>
        <p:txBody>
          <a:bodyPr/>
          <a:lstStyle/>
          <a:p>
            <a:r>
              <a:rPr lang="nl-NL" dirty="0"/>
              <a:t>Terra - algemeen</a:t>
            </a:r>
            <a:endParaRPr lang="nl-BE" dirty="0"/>
          </a:p>
        </p:txBody>
      </p:sp>
    </p:spTree>
    <p:extLst>
      <p:ext uri="{BB962C8B-B14F-4D97-AF65-F5344CB8AC3E}">
        <p14:creationId xmlns:p14="http://schemas.microsoft.com/office/powerpoint/2010/main" val="1439408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78ADB-9C85-640F-343E-075352EFF98A}"/>
              </a:ext>
            </a:extLst>
          </p:cNvPr>
          <p:cNvSpPr>
            <a:spLocks noGrp="1"/>
          </p:cNvSpPr>
          <p:nvPr>
            <p:ph type="body" sz="quarter" idx="14"/>
          </p:nvPr>
        </p:nvSpPr>
        <p:spPr>
          <a:xfrm>
            <a:off x="575080" y="77197"/>
            <a:ext cx="9314996" cy="406831"/>
          </a:xfrm>
        </p:spPr>
        <p:txBody>
          <a:bodyPr/>
          <a:lstStyle/>
          <a:p>
            <a:r>
              <a:rPr lang="nl-NL" dirty="0"/>
              <a:t>Use case 3 – Autarkije –  ‘Demo’</a:t>
            </a:r>
            <a:endParaRPr lang="nl-BE" dirty="0"/>
          </a:p>
        </p:txBody>
      </p:sp>
      <p:pic>
        <p:nvPicPr>
          <p:cNvPr id="4" name="Picture 3">
            <a:extLst>
              <a:ext uri="{FF2B5EF4-FFF2-40B4-BE49-F238E27FC236}">
                <a16:creationId xmlns:a16="http://schemas.microsoft.com/office/drawing/2014/main" id="{E82E0849-2AD2-B335-7455-D3292993777B}"/>
              </a:ext>
            </a:extLst>
          </p:cNvPr>
          <p:cNvPicPr>
            <a:picLocks noChangeAspect="1"/>
          </p:cNvPicPr>
          <p:nvPr/>
        </p:nvPicPr>
        <p:blipFill>
          <a:blip r:embed="rId3"/>
          <a:stretch>
            <a:fillRect/>
          </a:stretch>
        </p:blipFill>
        <p:spPr>
          <a:xfrm>
            <a:off x="0" y="573024"/>
            <a:ext cx="12192000" cy="5711952"/>
          </a:xfrm>
          <a:prstGeom prst="rect">
            <a:avLst/>
          </a:prstGeom>
        </p:spPr>
      </p:pic>
    </p:spTree>
    <p:extLst>
      <p:ext uri="{BB962C8B-B14F-4D97-AF65-F5344CB8AC3E}">
        <p14:creationId xmlns:p14="http://schemas.microsoft.com/office/powerpoint/2010/main" val="3716895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78ADB-9C85-640F-343E-075352EFF98A}"/>
              </a:ext>
            </a:extLst>
          </p:cNvPr>
          <p:cNvSpPr>
            <a:spLocks noGrp="1"/>
          </p:cNvSpPr>
          <p:nvPr>
            <p:ph type="body" sz="quarter" idx="14"/>
          </p:nvPr>
        </p:nvSpPr>
        <p:spPr/>
        <p:txBody>
          <a:bodyPr/>
          <a:lstStyle/>
          <a:p>
            <a:r>
              <a:rPr lang="nl-NL" dirty="0"/>
              <a:t>Use case 4: ‘Lichtjaart’</a:t>
            </a:r>
            <a:endParaRPr lang="nl-BE" dirty="0"/>
          </a:p>
        </p:txBody>
      </p:sp>
      <p:sp>
        <p:nvSpPr>
          <p:cNvPr id="5" name="Content Placeholder 4">
            <a:extLst>
              <a:ext uri="{FF2B5EF4-FFF2-40B4-BE49-F238E27FC236}">
                <a16:creationId xmlns:a16="http://schemas.microsoft.com/office/drawing/2014/main" id="{64DA18C3-B650-7919-2D3D-D05A5AA87425}"/>
              </a:ext>
            </a:extLst>
          </p:cNvPr>
          <p:cNvSpPr>
            <a:spLocks noGrp="1"/>
          </p:cNvSpPr>
          <p:nvPr>
            <p:ph sz="half" idx="15"/>
          </p:nvPr>
        </p:nvSpPr>
        <p:spPr/>
        <p:txBody>
          <a:bodyPr/>
          <a:lstStyle/>
          <a:p>
            <a:pPr marL="0" indent="0">
              <a:buNone/>
            </a:pPr>
            <a:r>
              <a:rPr lang="nl-NL" i="1" dirty="0"/>
              <a:t>Hoewel de naam anders doet vermoeden, lopen ze in ‘Lichtjaart’ geen lichtjaren voor op andere steden en gemeenten. Integendeel, ze zitten er af en toe eens in het donker. ‘Lichtjaart’ heeft immers heel wat oude armaturen hangen die het meer en meer begeven. Daarom zouden ze in ‘Lichtjaart’ een groot deel van het gemeentelijk patrimonium tegelijkertijd van energiezuinigere verlichting willen voorzien. Alleen, de financiële situatie laat momenteel niet toe om daar momenteel zelf grote investeringen te doen.</a:t>
            </a:r>
          </a:p>
          <a:p>
            <a:pPr marL="0" indent="0">
              <a:buNone/>
            </a:pPr>
            <a:endParaRPr lang="nl-NL" i="1" dirty="0"/>
          </a:p>
          <a:p>
            <a:pPr marL="0" indent="0">
              <a:buNone/>
            </a:pPr>
            <a:r>
              <a:rPr lang="nl-NL" i="1" dirty="0"/>
              <a:t>In ‘Lichtjaart’ doen ze bovendien graag de dingen op hun eigen manier en denken ze al graag eens aan 2035. </a:t>
            </a:r>
          </a:p>
        </p:txBody>
      </p:sp>
    </p:spTree>
    <p:extLst>
      <p:ext uri="{BB962C8B-B14F-4D97-AF65-F5344CB8AC3E}">
        <p14:creationId xmlns:p14="http://schemas.microsoft.com/office/powerpoint/2010/main" val="157231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78ADB-9C85-640F-343E-075352EFF98A}"/>
              </a:ext>
            </a:extLst>
          </p:cNvPr>
          <p:cNvSpPr>
            <a:spLocks noGrp="1"/>
          </p:cNvSpPr>
          <p:nvPr>
            <p:ph type="body" sz="quarter" idx="14"/>
          </p:nvPr>
        </p:nvSpPr>
        <p:spPr>
          <a:xfrm>
            <a:off x="575080" y="77197"/>
            <a:ext cx="9314996" cy="406831"/>
          </a:xfrm>
        </p:spPr>
        <p:txBody>
          <a:bodyPr/>
          <a:lstStyle/>
          <a:p>
            <a:r>
              <a:rPr lang="nl-NL" dirty="0"/>
              <a:t>Use case 4 – Lichtjaart –  ‘Demo’</a:t>
            </a:r>
            <a:endParaRPr lang="nl-BE" dirty="0"/>
          </a:p>
        </p:txBody>
      </p:sp>
      <p:pic>
        <p:nvPicPr>
          <p:cNvPr id="4" name="Picture 3">
            <a:extLst>
              <a:ext uri="{FF2B5EF4-FFF2-40B4-BE49-F238E27FC236}">
                <a16:creationId xmlns:a16="http://schemas.microsoft.com/office/drawing/2014/main" id="{2C909AFC-357C-DE3D-CDFD-83F477E42024}"/>
              </a:ext>
            </a:extLst>
          </p:cNvPr>
          <p:cNvPicPr>
            <a:picLocks noChangeAspect="1"/>
          </p:cNvPicPr>
          <p:nvPr/>
        </p:nvPicPr>
        <p:blipFill>
          <a:blip r:embed="rId3"/>
          <a:stretch>
            <a:fillRect/>
          </a:stretch>
        </p:blipFill>
        <p:spPr>
          <a:xfrm>
            <a:off x="0" y="573024"/>
            <a:ext cx="12192000" cy="5711952"/>
          </a:xfrm>
          <a:prstGeom prst="rect">
            <a:avLst/>
          </a:prstGeom>
        </p:spPr>
      </p:pic>
    </p:spTree>
    <p:extLst>
      <p:ext uri="{BB962C8B-B14F-4D97-AF65-F5344CB8AC3E}">
        <p14:creationId xmlns:p14="http://schemas.microsoft.com/office/powerpoint/2010/main" val="1080704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78ADB-9C85-640F-343E-075352EFF98A}"/>
              </a:ext>
            </a:extLst>
          </p:cNvPr>
          <p:cNvSpPr>
            <a:spLocks noGrp="1"/>
          </p:cNvSpPr>
          <p:nvPr>
            <p:ph type="body" sz="quarter" idx="14"/>
          </p:nvPr>
        </p:nvSpPr>
        <p:spPr/>
        <p:txBody>
          <a:bodyPr/>
          <a:lstStyle/>
          <a:p>
            <a:r>
              <a:rPr lang="nl-NL" dirty="0"/>
              <a:t>Opvolging</a:t>
            </a:r>
            <a:endParaRPr lang="nl-BE" dirty="0"/>
          </a:p>
        </p:txBody>
      </p:sp>
      <p:sp>
        <p:nvSpPr>
          <p:cNvPr id="4" name="Content Placeholder 3">
            <a:extLst>
              <a:ext uri="{FF2B5EF4-FFF2-40B4-BE49-F238E27FC236}">
                <a16:creationId xmlns:a16="http://schemas.microsoft.com/office/drawing/2014/main" id="{1811E6FD-28BF-4AF4-A84E-8FB14987F1DB}"/>
              </a:ext>
            </a:extLst>
          </p:cNvPr>
          <p:cNvSpPr>
            <a:spLocks noGrp="1"/>
          </p:cNvSpPr>
          <p:nvPr>
            <p:ph sz="half" idx="15"/>
          </p:nvPr>
        </p:nvSpPr>
        <p:spPr/>
        <p:txBody>
          <a:bodyPr/>
          <a:lstStyle/>
          <a:p>
            <a:r>
              <a:rPr lang="nl-NL" dirty="0"/>
              <a:t>Presentatie, opname en handleiding worden nabezorgd</a:t>
            </a:r>
          </a:p>
          <a:p>
            <a:pPr lvl="1"/>
            <a:r>
              <a:rPr lang="nl-NL" dirty="0"/>
              <a:t>Later op de website geplaatst in aparte leermodule: </a:t>
            </a:r>
          </a:p>
          <a:p>
            <a:pPr lvl="2"/>
            <a:r>
              <a:rPr lang="nl-NL" dirty="0">
                <a:hlinkClick r:id="rId3"/>
              </a:rPr>
              <a:t>https://www.veb.be/energiebeheer/terra-training</a:t>
            </a:r>
            <a:r>
              <a:rPr lang="nl-NL" dirty="0"/>
              <a:t> </a:t>
            </a:r>
          </a:p>
          <a:p>
            <a:r>
              <a:rPr lang="nl-NL" dirty="0"/>
              <a:t>Templates met achtergrondinformatie worden ook op site geplaatst</a:t>
            </a:r>
          </a:p>
          <a:p>
            <a:r>
              <a:rPr lang="nl-NL" dirty="0"/>
              <a:t>Bezoekersbadges op de demo-omgeving</a:t>
            </a:r>
          </a:p>
          <a:p>
            <a:r>
              <a:rPr lang="nl-NL" dirty="0"/>
              <a:t>Feedback of suggesties rond de tool</a:t>
            </a:r>
          </a:p>
          <a:p>
            <a:pPr lvl="1"/>
            <a:r>
              <a:rPr lang="nl-NL" dirty="0"/>
              <a:t>Geef een seintje op </a:t>
            </a:r>
            <a:r>
              <a:rPr lang="nl-NL" dirty="0">
                <a:hlinkClick r:id="rId4"/>
              </a:rPr>
              <a:t>terra@veb.be</a:t>
            </a:r>
            <a:r>
              <a:rPr lang="nl-NL" dirty="0"/>
              <a:t> </a:t>
            </a:r>
          </a:p>
          <a:p>
            <a:endParaRPr lang="nl-BE" dirty="0"/>
          </a:p>
        </p:txBody>
      </p:sp>
    </p:spTree>
    <p:extLst>
      <p:ext uri="{BB962C8B-B14F-4D97-AF65-F5344CB8AC3E}">
        <p14:creationId xmlns:p14="http://schemas.microsoft.com/office/powerpoint/2010/main" val="611954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4F788D-755E-D04F-7064-160C6C2D88EC}"/>
              </a:ext>
            </a:extLst>
          </p:cNvPr>
          <p:cNvSpPr>
            <a:spLocks noGrp="1"/>
          </p:cNvSpPr>
          <p:nvPr>
            <p:ph type="body" sz="quarter" idx="10"/>
          </p:nvPr>
        </p:nvSpPr>
        <p:spPr>
          <a:xfrm>
            <a:off x="7142434" y="2789594"/>
            <a:ext cx="4343714" cy="590931"/>
          </a:xfrm>
        </p:spPr>
        <p:txBody>
          <a:bodyPr/>
          <a:lstStyle/>
          <a:p>
            <a:r>
              <a:rPr lang="nl-NL" dirty="0"/>
              <a:t>Vragen?</a:t>
            </a:r>
            <a:endParaRPr lang="nl-BE" dirty="0"/>
          </a:p>
        </p:txBody>
      </p:sp>
    </p:spTree>
    <p:extLst>
      <p:ext uri="{BB962C8B-B14F-4D97-AF65-F5344CB8AC3E}">
        <p14:creationId xmlns:p14="http://schemas.microsoft.com/office/powerpoint/2010/main" val="387012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AFB81634-8230-C88A-E675-70C1BD6C99FB}"/>
              </a:ext>
            </a:extLst>
          </p:cNvPr>
          <p:cNvSpPr txBox="1">
            <a:spLocks/>
          </p:cNvSpPr>
          <p:nvPr/>
        </p:nvSpPr>
        <p:spPr>
          <a:xfrm>
            <a:off x="1522412" y="1529989"/>
            <a:ext cx="10059987" cy="3919538"/>
          </a:xfrm>
          <a:prstGeom prst="rect">
            <a:avLst/>
          </a:prstGeom>
        </p:spPr>
        <p:txBody>
          <a:bodyPr vert="horz" lIns="0" tIns="0" rIns="0" bIns="0" rtlCol="0">
            <a:normAutofit/>
          </a:bodyPr>
          <a:lstStyle>
            <a:lvl1pPr marL="0" indent="0" algn="l" defTabSz="914400" rtl="0" eaLnBrk="1" latinLnBrk="0" hangingPunct="1">
              <a:lnSpc>
                <a:spcPct val="110000"/>
              </a:lnSpc>
              <a:spcBef>
                <a:spcPts val="0"/>
              </a:spcBef>
              <a:buFont typeface="Arial" panose="020B0604020202020204" pitchFamily="34" charset="0"/>
              <a:buNone/>
              <a:defRPr sz="2000" kern="1200">
                <a:solidFill>
                  <a:schemeClr val="tx2"/>
                </a:solidFill>
                <a:latin typeface="+mn-lt"/>
                <a:ea typeface="+mn-ea"/>
                <a:cs typeface="+mn-cs"/>
              </a:defRPr>
            </a:lvl1pPr>
            <a:lvl2pPr marL="357188" indent="-357188" algn="l" defTabSz="914400" rtl="0" eaLnBrk="1" latinLnBrk="0" hangingPunct="1">
              <a:lnSpc>
                <a:spcPct val="110000"/>
              </a:lnSpc>
              <a:spcBef>
                <a:spcPts val="0"/>
              </a:spcBef>
              <a:buFont typeface="Arial" panose="020B0604020202020204" pitchFamily="34" charset="0"/>
              <a:buChar char="•"/>
              <a:defRPr sz="2000" b="0" kern="1200">
                <a:solidFill>
                  <a:schemeClr val="tx2"/>
                </a:solidFill>
                <a:latin typeface="+mn-lt"/>
                <a:ea typeface="+mn-ea"/>
                <a:cs typeface="+mn-cs"/>
              </a:defRPr>
            </a:lvl2pPr>
            <a:lvl3pPr marL="700088" indent="-342900" algn="l" defTabSz="914400"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3pPr>
            <a:lvl4pPr marL="987425" indent="-273050" algn="l" defTabSz="914400" rtl="0" eaLnBrk="1" latinLnBrk="0" hangingPunct="1">
              <a:lnSpc>
                <a:spcPct val="110000"/>
              </a:lnSpc>
              <a:spcBef>
                <a:spcPts val="0"/>
              </a:spcBef>
              <a:buFont typeface="Arial" panose="020B0604020202020204" pitchFamily="34" charset="0"/>
              <a:buChar char="•"/>
              <a:tabLst>
                <a:tab pos="8158163" algn="l"/>
              </a:tabLst>
              <a:defRPr sz="2000" kern="1200">
                <a:solidFill>
                  <a:schemeClr val="tx2"/>
                </a:solidFill>
                <a:latin typeface="+mn-lt"/>
                <a:ea typeface="+mn-ea"/>
                <a:cs typeface="+mn-cs"/>
              </a:defRPr>
            </a:lvl4pPr>
            <a:lvl5pPr marL="1250950" indent="-263525" algn="l" defTabSz="914400"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5pPr>
            <a:lvl6pPr marL="98425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nl-NL" sz="1800" dirty="0">
                <a:solidFill>
                  <a:srgbClr val="53565A"/>
                </a:solidFill>
                <a:latin typeface="Arial" panose="020B0604020202020204"/>
              </a:rPr>
              <a:t>Dé </a:t>
            </a:r>
            <a:r>
              <a:rPr lang="nl-NL" sz="1800" b="1" dirty="0">
                <a:solidFill>
                  <a:srgbClr val="53565A"/>
                </a:solidFill>
                <a:latin typeface="Arial" panose="020B0604020202020204"/>
              </a:rPr>
              <a:t>p</a:t>
            </a:r>
            <a:r>
              <a:rPr kumimoji="0" lang="nl-NL" sz="1800" b="1" i="0" u="none" strike="noStrike" kern="1200" cap="none" spc="0" normalizeH="0" baseline="0" noProof="0" dirty="0">
                <a:ln>
                  <a:noFill/>
                </a:ln>
                <a:solidFill>
                  <a:srgbClr val="53565A"/>
                </a:solidFill>
                <a:effectLst/>
                <a:uLnTx/>
                <a:uFillTx/>
                <a:latin typeface="Arial" panose="020B0604020202020204"/>
                <a:ea typeface="+mn-ea"/>
                <a:cs typeface="+mn-cs"/>
              </a:rPr>
              <a:t>atrimonium – en energiedatabank </a:t>
            </a:r>
            <a:r>
              <a:rPr kumimoji="0" lang="nl-NL" sz="1800" b="0" i="0" u="none" strike="noStrike" kern="1200" cap="none" spc="0" normalizeH="0" baseline="0" noProof="0" dirty="0">
                <a:ln>
                  <a:noFill/>
                </a:ln>
                <a:solidFill>
                  <a:srgbClr val="53565A"/>
                </a:solidFill>
                <a:effectLst/>
                <a:uLnTx/>
                <a:uFillTx/>
                <a:latin typeface="Arial" panose="020B0604020202020204"/>
                <a:ea typeface="+mn-ea"/>
                <a:cs typeface="+mn-cs"/>
              </a:rPr>
              <a:t>voor de </a:t>
            </a:r>
            <a:r>
              <a:rPr kumimoji="0" lang="nl-NL" sz="1800" b="1" i="0" u="none" strike="noStrike" kern="1200" cap="none" spc="0" normalizeH="0" baseline="0" noProof="0" dirty="0">
                <a:ln>
                  <a:noFill/>
                </a:ln>
                <a:solidFill>
                  <a:srgbClr val="53565A"/>
                </a:solidFill>
                <a:effectLst/>
                <a:uLnTx/>
                <a:uFillTx/>
                <a:latin typeface="Arial" panose="020B0604020202020204"/>
                <a:ea typeface="+mn-ea"/>
                <a:cs typeface="+mn-cs"/>
              </a:rPr>
              <a:t>publieke sector </a:t>
            </a:r>
            <a:r>
              <a:rPr kumimoji="0" lang="nl-NL" sz="1800" b="0" i="0" u="none" strike="noStrike" kern="1200" cap="none" spc="0" normalizeH="0" baseline="0" noProof="0" dirty="0">
                <a:ln>
                  <a:noFill/>
                </a:ln>
                <a:solidFill>
                  <a:srgbClr val="53565A"/>
                </a:solidFill>
                <a:effectLst/>
                <a:uLnTx/>
                <a:uFillTx/>
                <a:latin typeface="Arial" panose="020B0604020202020204"/>
                <a:ea typeface="+mn-ea"/>
                <a:cs typeface="+mn-cs"/>
              </a:rPr>
              <a:t>in </a:t>
            </a:r>
            <a:r>
              <a:rPr kumimoji="0" lang="nl-NL" sz="1800" b="1" i="0" u="none" strike="noStrike" kern="1200" cap="none" spc="0" normalizeH="0" baseline="0" noProof="0" dirty="0">
                <a:ln>
                  <a:noFill/>
                </a:ln>
                <a:solidFill>
                  <a:srgbClr val="53565A"/>
                </a:solidFill>
                <a:effectLst/>
                <a:uLnTx/>
                <a:uFillTx/>
                <a:latin typeface="Arial" panose="020B0604020202020204"/>
                <a:ea typeface="+mn-ea"/>
                <a:cs typeface="+mn-cs"/>
              </a:rPr>
              <a:t>Vlaanderen</a:t>
            </a:r>
            <a:r>
              <a:rPr kumimoji="0" lang="nl-NL" sz="1800" b="0" i="0" u="none" strike="noStrike" kern="1200" cap="none" spc="0" normalizeH="0" baseline="0" noProof="0" dirty="0">
                <a:ln>
                  <a:noFill/>
                </a:ln>
                <a:solidFill>
                  <a:srgbClr val="53565A"/>
                </a:solidFill>
                <a:effectLst/>
                <a:uLnTx/>
                <a:uFillTx/>
                <a:latin typeface="Arial" panose="020B0604020202020204"/>
                <a:ea typeface="+mn-ea"/>
                <a:cs typeface="+mn-cs"/>
              </a:rPr>
              <a:t>.</a:t>
            </a:r>
            <a:endParaRPr kumimoji="0" lang="nl-BE" sz="1800" b="0" i="0" u="none" strike="noStrike" kern="1200" cap="none" spc="0" normalizeH="0" baseline="0" noProof="0" dirty="0">
              <a:ln>
                <a:noFill/>
              </a:ln>
              <a:solidFill>
                <a:srgbClr val="53565A"/>
              </a:solidFill>
              <a:effectLst/>
              <a:uLnTx/>
              <a:uFillTx/>
              <a:latin typeface="Arial" panose="020B0604020202020204"/>
              <a:ea typeface="+mn-ea"/>
              <a:cs typeface="+mn-cs"/>
            </a:endParaRPr>
          </a:p>
        </p:txBody>
      </p:sp>
      <p:sp>
        <p:nvSpPr>
          <p:cNvPr id="7" name="Diamond 6">
            <a:extLst>
              <a:ext uri="{FF2B5EF4-FFF2-40B4-BE49-F238E27FC236}">
                <a16:creationId xmlns:a16="http://schemas.microsoft.com/office/drawing/2014/main" id="{497D3573-4D48-99C8-0F2E-F11D02F82A54}"/>
              </a:ext>
            </a:extLst>
          </p:cNvPr>
          <p:cNvSpPr/>
          <p:nvPr/>
        </p:nvSpPr>
        <p:spPr>
          <a:xfrm>
            <a:off x="3823443" y="3489758"/>
            <a:ext cx="914400" cy="914400"/>
          </a:xfrm>
          <a:prstGeom prst="diamond">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0AC5FF6B-AB40-CCF2-6B0A-B7F58C1A9527}"/>
              </a:ext>
            </a:extLst>
          </p:cNvPr>
          <p:cNvSpPr/>
          <p:nvPr/>
        </p:nvSpPr>
        <p:spPr>
          <a:xfrm>
            <a:off x="8071604" y="3005158"/>
            <a:ext cx="3004785" cy="2575049"/>
          </a:xfrm>
          <a:prstGeom prst="rect">
            <a:avLst/>
          </a:prstGeom>
          <a:solidFill>
            <a:srgbClr val="0070C0"/>
          </a:solidFill>
          <a:ln w="12700" cap="flat" cmpd="sng" algn="ctr">
            <a:noFill/>
            <a:prstDash val="solid"/>
            <a:miter lim="800000"/>
          </a:ln>
          <a:effectLst/>
        </p:spPr>
        <p:txBody>
          <a:bodyPr lIns="252000" tIns="576000" rIns="0" rtlCol="0" anchor="ctr"/>
          <a:lstStyle/>
          <a:p>
            <a:pPr marL="0" marR="0" lvl="0" indent="0" algn="ctr" defTabSz="914400" eaLnBrk="1" fontAlgn="auto" latinLnBrk="0" hangingPunct="1">
              <a:lnSpc>
                <a:spcPct val="100000"/>
              </a:lnSpc>
              <a:spcBef>
                <a:spcPts val="0"/>
              </a:spcBef>
              <a:spcAft>
                <a:spcPts val="800"/>
              </a:spcAft>
              <a:buClrTx/>
              <a:buSzTx/>
              <a:buFontTx/>
              <a:buNone/>
              <a:tabLst/>
              <a:defRPr/>
            </a:pPr>
            <a:r>
              <a:rPr kumimoji="0" lang="nl-NL" sz="2000" b="0" i="0" u="none" strike="noStrike" kern="0" cap="none" spc="0" normalizeH="0" baseline="0" noProof="0">
                <a:ln>
                  <a:noFill/>
                </a:ln>
                <a:solidFill>
                  <a:prstClr val="white"/>
                </a:solidFill>
                <a:effectLst/>
                <a:uLnTx/>
                <a:uFillTx/>
                <a:latin typeface="Arial" panose="020B0604020202020204"/>
                <a:ea typeface="+mn-ea"/>
                <a:cs typeface="+mn-cs"/>
              </a:rPr>
              <a:t>Inzichten over </a:t>
            </a:r>
            <a:r>
              <a:rPr kumimoji="0" lang="nl-NL" sz="2000" b="1" i="0" u="none" strike="noStrike" kern="0" cap="none" spc="0" normalizeH="0" baseline="0" noProof="0">
                <a:ln>
                  <a:noFill/>
                </a:ln>
                <a:solidFill>
                  <a:prstClr val="white"/>
                </a:solidFill>
                <a:effectLst/>
                <a:uLnTx/>
                <a:uFillTx/>
                <a:latin typeface="Arial" panose="020B0604020202020204"/>
                <a:ea typeface="+mn-ea"/>
                <a:cs typeface="+mn-cs"/>
              </a:rPr>
              <a:t>klimaat-doelstellingen </a:t>
            </a:r>
            <a:r>
              <a:rPr kumimoji="0" lang="nl-NL" sz="2000" b="0" i="0" u="none" strike="noStrike" kern="0" cap="none" spc="0" normalizeH="0" baseline="0" noProof="0">
                <a:ln>
                  <a:noFill/>
                </a:ln>
                <a:solidFill>
                  <a:prstClr val="white"/>
                </a:solidFill>
                <a:effectLst/>
                <a:uLnTx/>
                <a:uFillTx/>
                <a:latin typeface="Arial" panose="020B0604020202020204"/>
                <a:ea typeface="+mn-ea"/>
                <a:cs typeface="+mn-cs"/>
              </a:rPr>
              <a:t>en</a:t>
            </a:r>
            <a:r>
              <a:rPr kumimoji="0" lang="nl-NL" sz="2000" b="1" i="0" u="none" strike="noStrike" kern="0" cap="none" spc="0" normalizeH="0" baseline="0" noProof="0">
                <a:ln>
                  <a:noFill/>
                </a:ln>
                <a:solidFill>
                  <a:prstClr val="white"/>
                </a:solidFill>
                <a:effectLst/>
                <a:uLnTx/>
                <a:uFillTx/>
                <a:latin typeface="Arial" panose="020B0604020202020204"/>
                <a:ea typeface="+mn-ea"/>
                <a:cs typeface="+mn-cs"/>
              </a:rPr>
              <a:t> energiebesparingen</a:t>
            </a:r>
            <a:endParaRPr kumimoji="0" lang="nl-NL" sz="20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16C1883-D6E9-E52E-9AA5-7A70C62BB144}"/>
              </a:ext>
            </a:extLst>
          </p:cNvPr>
          <p:cNvSpPr/>
          <p:nvPr/>
        </p:nvSpPr>
        <p:spPr>
          <a:xfrm>
            <a:off x="4877334" y="3005158"/>
            <a:ext cx="3004785" cy="2575049"/>
          </a:xfrm>
          <a:prstGeom prst="rect">
            <a:avLst/>
          </a:prstGeom>
          <a:solidFill>
            <a:srgbClr val="0070C0"/>
          </a:solidFill>
          <a:ln w="12700" cap="flat" cmpd="sng" algn="ctr">
            <a:noFill/>
            <a:prstDash val="solid"/>
            <a:miter lim="800000"/>
          </a:ln>
          <a:effectLst/>
        </p:spPr>
        <p:txBody>
          <a:bodyPr lIns="252000" tIns="576000" rIns="0" rtlCol="0" anchor="ctr"/>
          <a:lstStyle/>
          <a:p>
            <a:pPr marL="0" marR="0" lvl="0" indent="0" algn="ctr" defTabSz="914400" eaLnBrk="1" fontAlgn="auto" latinLnBrk="0" hangingPunct="1">
              <a:lnSpc>
                <a:spcPct val="100000"/>
              </a:lnSpc>
              <a:spcBef>
                <a:spcPts val="0"/>
              </a:spcBef>
              <a:spcAft>
                <a:spcPts val="800"/>
              </a:spcAft>
              <a:buClrTx/>
              <a:buSzTx/>
              <a:buFontTx/>
              <a:buNone/>
              <a:tabLst/>
              <a:defRPr/>
            </a:pPr>
            <a:r>
              <a:rPr kumimoji="0" lang="nl-NL" sz="2000" b="1" i="0" u="none" strike="noStrike" kern="0" cap="none" spc="0" normalizeH="0" baseline="0" noProof="0">
                <a:ln>
                  <a:noFill/>
                </a:ln>
                <a:solidFill>
                  <a:prstClr val="white"/>
                </a:solidFill>
                <a:effectLst/>
                <a:uLnTx/>
                <a:uFillTx/>
                <a:latin typeface="Arial" panose="020B0604020202020204"/>
                <a:ea typeface="+mn-ea"/>
                <a:cs typeface="+mn-cs"/>
              </a:rPr>
              <a:t>Verbruiksgrafieken</a:t>
            </a:r>
            <a:r>
              <a:rPr kumimoji="0" lang="nl-NL" sz="2000" b="0" i="0" u="none" strike="noStrike" kern="0" cap="none" spc="0" normalizeH="0" baseline="0" noProof="0">
                <a:ln>
                  <a:noFill/>
                </a:ln>
                <a:solidFill>
                  <a:prstClr val="white"/>
                </a:solidFill>
                <a:effectLst/>
                <a:uLnTx/>
                <a:uFillTx/>
                <a:latin typeface="Arial" panose="020B0604020202020204"/>
                <a:ea typeface="+mn-ea"/>
                <a:cs typeface="+mn-cs"/>
              </a:rPr>
              <a:t>, </a:t>
            </a:r>
            <a:r>
              <a:rPr kumimoji="0" lang="nl-NL" sz="2000" b="1" i="0" u="none" strike="noStrike" kern="0" cap="none" spc="0" normalizeH="0" baseline="0" noProof="0">
                <a:ln>
                  <a:noFill/>
                </a:ln>
                <a:solidFill>
                  <a:prstClr val="white"/>
                </a:solidFill>
                <a:effectLst/>
                <a:uLnTx/>
                <a:uFillTx/>
                <a:latin typeface="Arial" panose="020B0604020202020204"/>
                <a:ea typeface="+mn-ea"/>
                <a:cs typeface="+mn-cs"/>
              </a:rPr>
              <a:t>rapporten</a:t>
            </a:r>
            <a:r>
              <a:rPr kumimoji="0" lang="nl-NL" sz="2000" b="0" i="0" u="none" strike="noStrike" kern="0" cap="none" spc="0" normalizeH="0" baseline="0" noProof="0">
                <a:ln>
                  <a:noFill/>
                </a:ln>
                <a:solidFill>
                  <a:prstClr val="white"/>
                </a:solidFill>
                <a:effectLst/>
                <a:uLnTx/>
                <a:uFillTx/>
                <a:latin typeface="Arial" panose="020B0604020202020204"/>
                <a:ea typeface="+mn-ea"/>
                <a:cs typeface="+mn-cs"/>
              </a:rPr>
              <a:t> en </a:t>
            </a:r>
            <a:r>
              <a:rPr kumimoji="0" lang="nl-NL" sz="2000" b="1" i="0" u="none" strike="noStrike" kern="0" cap="none" spc="0" normalizeH="0" baseline="0" noProof="0">
                <a:ln>
                  <a:noFill/>
                </a:ln>
                <a:solidFill>
                  <a:prstClr val="white"/>
                </a:solidFill>
                <a:effectLst/>
                <a:uLnTx/>
                <a:uFillTx/>
                <a:latin typeface="Arial" panose="020B0604020202020204"/>
                <a:ea typeface="+mn-ea"/>
                <a:cs typeface="+mn-cs"/>
              </a:rPr>
              <a:t>benchmarking</a:t>
            </a:r>
            <a:r>
              <a:rPr kumimoji="0" lang="nl-NL" sz="2000" b="0" i="0" u="none" strike="noStrike" kern="0" cap="none" spc="0" normalizeH="0" baseline="0" noProof="0">
                <a:ln>
                  <a:noFill/>
                </a:ln>
                <a:solidFill>
                  <a:prstClr val="white"/>
                </a:solidFill>
                <a:effectLst/>
                <a:uLnTx/>
                <a:uFillTx/>
                <a:latin typeface="Arial" panose="020B0604020202020204"/>
                <a:ea typeface="+mn-ea"/>
                <a:cs typeface="+mn-cs"/>
              </a:rPr>
              <a:t> </a:t>
            </a:r>
            <a:r>
              <a:rPr kumimoji="0" lang="nl-NL" sz="2000" b="1" i="0" u="none" strike="noStrike" kern="0" cap="none" spc="0" normalizeH="0" baseline="0" noProof="0">
                <a:ln>
                  <a:noFill/>
                </a:ln>
                <a:solidFill>
                  <a:prstClr val="white"/>
                </a:solidFill>
                <a:effectLst/>
                <a:uLnTx/>
                <a:uFillTx/>
                <a:latin typeface="Arial" panose="020B0604020202020204"/>
                <a:ea typeface="+mn-ea"/>
                <a:cs typeface="+mn-cs"/>
              </a:rPr>
              <a:t>monitoren</a:t>
            </a:r>
            <a:r>
              <a:rPr kumimoji="0" lang="nl-NL" sz="2000" b="0" i="0" u="none" strike="noStrike" kern="0" cap="none" spc="0" normalizeH="0" baseline="0" noProof="0">
                <a:ln>
                  <a:noFill/>
                </a:ln>
                <a:solidFill>
                  <a:prstClr val="white"/>
                </a:solidFill>
                <a:effectLst/>
                <a:uLnTx/>
                <a:uFillTx/>
                <a:latin typeface="Arial" panose="020B0604020202020204"/>
                <a:ea typeface="+mn-ea"/>
                <a:cs typeface="+mn-cs"/>
              </a:rPr>
              <a:t>. </a:t>
            </a:r>
          </a:p>
        </p:txBody>
      </p:sp>
      <p:sp>
        <p:nvSpPr>
          <p:cNvPr id="10" name="Rectangle 9">
            <a:extLst>
              <a:ext uri="{FF2B5EF4-FFF2-40B4-BE49-F238E27FC236}">
                <a16:creationId xmlns:a16="http://schemas.microsoft.com/office/drawing/2014/main" id="{8699179F-AF06-3444-6B4C-3BA425EEBCAE}"/>
              </a:ext>
            </a:extLst>
          </p:cNvPr>
          <p:cNvSpPr/>
          <p:nvPr/>
        </p:nvSpPr>
        <p:spPr>
          <a:xfrm>
            <a:off x="1639039" y="3005159"/>
            <a:ext cx="3098803" cy="2575048"/>
          </a:xfrm>
          <a:prstGeom prst="rect">
            <a:avLst/>
          </a:prstGeom>
          <a:solidFill>
            <a:srgbClr val="0070C0"/>
          </a:solidFill>
          <a:ln w="12700" cap="flat" cmpd="sng" algn="ctr">
            <a:noFill/>
            <a:prstDash val="solid"/>
            <a:miter lim="800000"/>
          </a:ln>
          <a:effectLst/>
        </p:spPr>
        <p:txBody>
          <a:bodyPr lIns="252000" tIns="576000" rIns="0" rtlCol="0" anchor="ctr"/>
          <a:lstStyle/>
          <a:p>
            <a:pPr marL="0" marR="0" lvl="0" indent="0" algn="ctr" defTabSz="914400" eaLnBrk="1" fontAlgn="auto" latinLnBrk="0" hangingPunct="1">
              <a:lnSpc>
                <a:spcPct val="100000"/>
              </a:lnSpc>
              <a:spcBef>
                <a:spcPts val="0"/>
              </a:spcBef>
              <a:spcAft>
                <a:spcPts val="800"/>
              </a:spcAft>
              <a:buClrTx/>
              <a:buSzTx/>
              <a:buFontTx/>
              <a:buNone/>
              <a:tabLst/>
              <a:defRPr/>
            </a:pPr>
            <a:r>
              <a:rPr kumimoji="0" lang="nl-NL" sz="2000" b="0" i="0" u="none" strike="noStrike" kern="0" cap="none" spc="0" normalizeH="0" baseline="0" noProof="0" dirty="0">
                <a:ln>
                  <a:noFill/>
                </a:ln>
                <a:solidFill>
                  <a:prstClr val="white"/>
                </a:solidFill>
                <a:effectLst/>
                <a:uLnTx/>
                <a:uFillTx/>
                <a:latin typeface="Arial" panose="020B0604020202020204"/>
                <a:ea typeface="+mn-ea"/>
                <a:cs typeface="+mn-cs"/>
              </a:rPr>
              <a:t>Je </a:t>
            </a:r>
            <a:r>
              <a:rPr kumimoji="0" lang="nl-NL" sz="2000" b="1" i="0" u="none" strike="noStrike" kern="0" cap="none" spc="0" normalizeH="0" baseline="0" noProof="0" dirty="0">
                <a:ln>
                  <a:noFill/>
                </a:ln>
                <a:solidFill>
                  <a:prstClr val="white"/>
                </a:solidFill>
                <a:effectLst/>
                <a:uLnTx/>
                <a:uFillTx/>
                <a:latin typeface="Arial" panose="020B0604020202020204"/>
                <a:ea typeface="+mn-ea"/>
                <a:cs typeface="+mn-cs"/>
              </a:rPr>
              <a:t>energieverbruik</a:t>
            </a:r>
            <a:r>
              <a:rPr kumimoji="0" lang="nl-NL" sz="2000" b="0" i="0" u="none" strike="noStrike" kern="0" cap="none" spc="0" normalizeH="0" baseline="0" noProof="0" dirty="0">
                <a:ln>
                  <a:noFill/>
                </a:ln>
                <a:solidFill>
                  <a:prstClr val="white"/>
                </a:solidFill>
                <a:effectLst/>
                <a:uLnTx/>
                <a:uFillTx/>
                <a:latin typeface="Arial" panose="020B0604020202020204"/>
                <a:ea typeface="+mn-ea"/>
                <a:cs typeface="+mn-cs"/>
              </a:rPr>
              <a:t> én patrimonium </a:t>
            </a:r>
            <a:r>
              <a:rPr kumimoji="0" lang="nl-NL" sz="2000" b="1" i="0" u="none" strike="noStrike" kern="0" cap="none" spc="0" normalizeH="0" baseline="0" noProof="0" dirty="0">
                <a:ln>
                  <a:noFill/>
                </a:ln>
                <a:solidFill>
                  <a:prstClr val="white"/>
                </a:solidFill>
                <a:effectLst/>
                <a:uLnTx/>
                <a:uFillTx/>
                <a:latin typeface="Arial" panose="020B0604020202020204"/>
                <a:ea typeface="+mn-ea"/>
                <a:cs typeface="+mn-cs"/>
              </a:rPr>
              <a:t>inventariseren en visualiseren.</a:t>
            </a:r>
            <a:endParaRPr kumimoji="0" lang="nl-NL" sz="2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40FECE10-7C50-4BD0-0341-B30E20D27FB9}"/>
              </a:ext>
            </a:extLst>
          </p:cNvPr>
          <p:cNvSpPr/>
          <p:nvPr/>
        </p:nvSpPr>
        <p:spPr>
          <a:xfrm>
            <a:off x="2632565" y="2446456"/>
            <a:ext cx="945151" cy="94763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12" name="Graphic 11" descr="Lightbulb with solid fill">
            <a:extLst>
              <a:ext uri="{FF2B5EF4-FFF2-40B4-BE49-F238E27FC236}">
                <a16:creationId xmlns:a16="http://schemas.microsoft.com/office/drawing/2014/main" id="{36D9B71F-F769-62B4-81E6-74A8D3ED2F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4049" y="2599180"/>
            <a:ext cx="642185" cy="642185"/>
          </a:xfrm>
          <a:prstGeom prst="rect">
            <a:avLst/>
          </a:prstGeom>
        </p:spPr>
      </p:pic>
      <p:grpSp>
        <p:nvGrpSpPr>
          <p:cNvPr id="13" name="Group 12">
            <a:extLst>
              <a:ext uri="{FF2B5EF4-FFF2-40B4-BE49-F238E27FC236}">
                <a16:creationId xmlns:a16="http://schemas.microsoft.com/office/drawing/2014/main" id="{5D526638-B79D-4E6F-CB0A-A65F7525EE78}"/>
              </a:ext>
            </a:extLst>
          </p:cNvPr>
          <p:cNvGrpSpPr/>
          <p:nvPr/>
        </p:nvGrpSpPr>
        <p:grpSpPr>
          <a:xfrm>
            <a:off x="5804465" y="2446456"/>
            <a:ext cx="1018787" cy="947635"/>
            <a:chOff x="5304308" y="2483098"/>
            <a:chExt cx="1018787" cy="947635"/>
          </a:xfrm>
        </p:grpSpPr>
        <p:sp>
          <p:nvSpPr>
            <p:cNvPr id="14" name="Oval 13">
              <a:extLst>
                <a:ext uri="{FF2B5EF4-FFF2-40B4-BE49-F238E27FC236}">
                  <a16:creationId xmlns:a16="http://schemas.microsoft.com/office/drawing/2014/main" id="{9131E878-B97A-B47C-F2F1-18A350AF8745}"/>
                </a:ext>
              </a:extLst>
            </p:cNvPr>
            <p:cNvSpPr/>
            <p:nvPr/>
          </p:nvSpPr>
          <p:spPr>
            <a:xfrm>
              <a:off x="5304308" y="2483098"/>
              <a:ext cx="1018787" cy="94763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15" name="Graphic 14" descr="Document outline">
              <a:extLst>
                <a:ext uri="{FF2B5EF4-FFF2-40B4-BE49-F238E27FC236}">
                  <a16:creationId xmlns:a16="http://schemas.microsoft.com/office/drawing/2014/main" id="{2F0DD77F-F5C7-E363-E4A5-3A60FD7450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4824" y="2681123"/>
              <a:ext cx="551176" cy="551176"/>
            </a:xfrm>
            <a:prstGeom prst="rect">
              <a:avLst/>
            </a:prstGeom>
          </p:spPr>
        </p:pic>
      </p:grpSp>
      <p:sp>
        <p:nvSpPr>
          <p:cNvPr id="16" name="Oval 15">
            <a:extLst>
              <a:ext uri="{FF2B5EF4-FFF2-40B4-BE49-F238E27FC236}">
                <a16:creationId xmlns:a16="http://schemas.microsoft.com/office/drawing/2014/main" id="{1822DB59-0DB2-F904-1EAE-28B556CB9799}"/>
              </a:ext>
            </a:extLst>
          </p:cNvPr>
          <p:cNvSpPr/>
          <p:nvPr/>
        </p:nvSpPr>
        <p:spPr>
          <a:xfrm>
            <a:off x="9139053" y="2393471"/>
            <a:ext cx="1018787" cy="94763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17" name="Graphic 16" descr="Linear Graph with solid fill">
            <a:extLst>
              <a:ext uri="{FF2B5EF4-FFF2-40B4-BE49-F238E27FC236}">
                <a16:creationId xmlns:a16="http://schemas.microsoft.com/office/drawing/2014/main" id="{7A4F084D-1616-F200-E781-F51F375A51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13555" y="2685178"/>
            <a:ext cx="469782" cy="469782"/>
          </a:xfrm>
          <a:prstGeom prst="rect">
            <a:avLst/>
          </a:prstGeom>
        </p:spPr>
      </p:pic>
      <p:pic>
        <p:nvPicPr>
          <p:cNvPr id="18" name="Picture 17">
            <a:extLst>
              <a:ext uri="{FF2B5EF4-FFF2-40B4-BE49-F238E27FC236}">
                <a16:creationId xmlns:a16="http://schemas.microsoft.com/office/drawing/2014/main" id="{2DFDBB2C-0518-9B1A-DE75-E128ADBCF960}"/>
              </a:ext>
            </a:extLst>
          </p:cNvPr>
          <p:cNvPicPr>
            <a:picLocks noChangeAspect="1"/>
          </p:cNvPicPr>
          <p:nvPr/>
        </p:nvPicPr>
        <p:blipFill>
          <a:blip r:embed="rId9">
            <a:alphaModFix amt="35000"/>
          </a:blip>
          <a:stretch>
            <a:fillRect/>
          </a:stretch>
        </p:blipFill>
        <p:spPr>
          <a:xfrm>
            <a:off x="0" y="2108921"/>
            <a:ext cx="12193588" cy="4367521"/>
          </a:xfrm>
          <a:prstGeom prst="rect">
            <a:avLst/>
          </a:prstGeom>
        </p:spPr>
      </p:pic>
      <p:sp>
        <p:nvSpPr>
          <p:cNvPr id="21" name="Text Placeholder 1">
            <a:extLst>
              <a:ext uri="{FF2B5EF4-FFF2-40B4-BE49-F238E27FC236}">
                <a16:creationId xmlns:a16="http://schemas.microsoft.com/office/drawing/2014/main" id="{A4CD7352-F0CF-75A8-BB90-9975F16F7E2F}"/>
              </a:ext>
            </a:extLst>
          </p:cNvPr>
          <p:cNvSpPr>
            <a:spLocks noGrp="1"/>
          </p:cNvSpPr>
          <p:nvPr>
            <p:ph type="body" sz="quarter" idx="14"/>
          </p:nvPr>
        </p:nvSpPr>
        <p:spPr>
          <a:xfrm>
            <a:off x="1012825" y="826226"/>
            <a:ext cx="9314996" cy="406831"/>
          </a:xfrm>
        </p:spPr>
        <p:txBody>
          <a:bodyPr/>
          <a:lstStyle/>
          <a:p>
            <a:r>
              <a:rPr kumimoji="0" lang="nl-NL" sz="3200" b="0" i="0" u="none" strike="noStrike" kern="1200" cap="none" spc="0" normalizeH="0" baseline="0" noProof="0" dirty="0">
                <a:ln>
                  <a:noFill/>
                </a:ln>
                <a:solidFill>
                  <a:srgbClr val="43B02A"/>
                </a:solidFill>
                <a:effectLst/>
                <a:uLnTx/>
                <a:uFillTx/>
                <a:latin typeface="Arial" panose="020B0604020202020204"/>
                <a:ea typeface="+mj-ea"/>
                <a:cs typeface="+mj-cs"/>
              </a:rPr>
              <a:t>Wat is Terra?</a:t>
            </a:r>
            <a:endParaRPr kumimoji="0" lang="nl-BE" sz="3200" b="0" i="0" u="none" strike="noStrike" kern="1200" cap="none" spc="0" normalizeH="0" baseline="0" noProof="0" dirty="0">
              <a:ln>
                <a:noFill/>
              </a:ln>
              <a:solidFill>
                <a:srgbClr val="43B02A"/>
              </a:solidFill>
              <a:effectLst/>
              <a:uLnTx/>
              <a:uFillTx/>
              <a:latin typeface="Arial" panose="020B0604020202020204"/>
              <a:ea typeface="+mj-ea"/>
              <a:cs typeface="+mj-cs"/>
            </a:endParaRPr>
          </a:p>
        </p:txBody>
      </p:sp>
    </p:spTree>
    <p:extLst>
      <p:ext uri="{BB962C8B-B14F-4D97-AF65-F5344CB8AC3E}">
        <p14:creationId xmlns:p14="http://schemas.microsoft.com/office/powerpoint/2010/main" val="2473788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C3A0F-16E3-3064-2370-5441F45BEE71}"/>
              </a:ext>
            </a:extLst>
          </p:cNvPr>
          <p:cNvSpPr>
            <a:spLocks noGrp="1"/>
          </p:cNvSpPr>
          <p:nvPr>
            <p:ph type="body" sz="quarter" idx="14"/>
          </p:nvPr>
        </p:nvSpPr>
        <p:spPr/>
        <p:txBody>
          <a:bodyPr/>
          <a:lstStyle/>
          <a:p>
            <a:r>
              <a:rPr kumimoji="0" lang="nl-NL" sz="3200" b="0" i="0" u="none" strike="noStrike" kern="1200" cap="none" spc="0" normalizeH="0" baseline="0" noProof="0" dirty="0">
                <a:ln>
                  <a:noFill/>
                </a:ln>
                <a:solidFill>
                  <a:srgbClr val="43B02A"/>
                </a:solidFill>
                <a:effectLst/>
                <a:uLnTx/>
                <a:uFillTx/>
                <a:latin typeface="Arial" panose="020B0604020202020204"/>
                <a:ea typeface="+mj-ea"/>
                <a:cs typeface="+mj-cs"/>
              </a:rPr>
              <a:t>Ambitie van Terra</a:t>
            </a:r>
            <a:endParaRPr kumimoji="0" lang="nl-BE" sz="3200" b="0" i="0" u="none" strike="noStrike" kern="1200" cap="none" spc="0" normalizeH="0" baseline="0" noProof="0" dirty="0">
              <a:ln>
                <a:noFill/>
              </a:ln>
              <a:solidFill>
                <a:srgbClr val="43B02A"/>
              </a:solidFill>
              <a:effectLst/>
              <a:uLnTx/>
              <a:uFillTx/>
              <a:latin typeface="Arial" panose="020B0604020202020204"/>
              <a:ea typeface="+mj-ea"/>
              <a:cs typeface="+mj-cs"/>
            </a:endParaRPr>
          </a:p>
          <a:p>
            <a:endParaRPr lang="nl-BE" dirty="0"/>
          </a:p>
        </p:txBody>
      </p:sp>
      <p:sp>
        <p:nvSpPr>
          <p:cNvPr id="5" name="Text Placeholder 3">
            <a:extLst>
              <a:ext uri="{FF2B5EF4-FFF2-40B4-BE49-F238E27FC236}">
                <a16:creationId xmlns:a16="http://schemas.microsoft.com/office/drawing/2014/main" id="{7C404ED4-36C4-50A7-AC55-3558D5381D0A}"/>
              </a:ext>
            </a:extLst>
          </p:cNvPr>
          <p:cNvSpPr txBox="1">
            <a:spLocks/>
          </p:cNvSpPr>
          <p:nvPr/>
        </p:nvSpPr>
        <p:spPr>
          <a:xfrm>
            <a:off x="1359164" y="1769353"/>
            <a:ext cx="10059987" cy="3919538"/>
          </a:xfrm>
          <a:prstGeom prst="rect">
            <a:avLst/>
          </a:prstGeom>
        </p:spPr>
        <p:txBody>
          <a:bodyPr vert="horz" lIns="0" tIns="0" rIns="0" bIns="0" rtlCol="0">
            <a:normAutofit/>
          </a:bodyPr>
          <a:lstStyle>
            <a:lvl1pPr marL="0" indent="0" algn="l" defTabSz="914400" rtl="0" eaLnBrk="1" latinLnBrk="0" hangingPunct="1">
              <a:lnSpc>
                <a:spcPct val="110000"/>
              </a:lnSpc>
              <a:spcBef>
                <a:spcPts val="0"/>
              </a:spcBef>
              <a:buFont typeface="Arial" panose="020B0604020202020204" pitchFamily="34" charset="0"/>
              <a:buNone/>
              <a:defRPr sz="2000" kern="1200">
                <a:solidFill>
                  <a:schemeClr val="tx2"/>
                </a:solidFill>
                <a:latin typeface="+mn-lt"/>
                <a:ea typeface="+mn-ea"/>
                <a:cs typeface="+mn-cs"/>
              </a:defRPr>
            </a:lvl1pPr>
            <a:lvl2pPr marL="357188" indent="-357188" algn="l" defTabSz="914400" rtl="0" eaLnBrk="1" latinLnBrk="0" hangingPunct="1">
              <a:lnSpc>
                <a:spcPct val="110000"/>
              </a:lnSpc>
              <a:spcBef>
                <a:spcPts val="0"/>
              </a:spcBef>
              <a:buFont typeface="Arial" panose="020B0604020202020204" pitchFamily="34" charset="0"/>
              <a:buChar char="•"/>
              <a:defRPr sz="2000" b="0" kern="1200">
                <a:solidFill>
                  <a:schemeClr val="tx2"/>
                </a:solidFill>
                <a:latin typeface="+mn-lt"/>
                <a:ea typeface="+mn-ea"/>
                <a:cs typeface="+mn-cs"/>
              </a:defRPr>
            </a:lvl2pPr>
            <a:lvl3pPr marL="700088" indent="-342900" algn="l" defTabSz="914400"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3pPr>
            <a:lvl4pPr marL="987425" indent="-273050" algn="l" defTabSz="914400" rtl="0" eaLnBrk="1" latinLnBrk="0" hangingPunct="1">
              <a:lnSpc>
                <a:spcPct val="110000"/>
              </a:lnSpc>
              <a:spcBef>
                <a:spcPts val="0"/>
              </a:spcBef>
              <a:buFont typeface="Arial" panose="020B0604020202020204" pitchFamily="34" charset="0"/>
              <a:buChar char="•"/>
              <a:tabLst>
                <a:tab pos="8158163" algn="l"/>
              </a:tabLst>
              <a:defRPr sz="2000" kern="1200">
                <a:solidFill>
                  <a:schemeClr val="tx2"/>
                </a:solidFill>
                <a:latin typeface="+mn-lt"/>
                <a:ea typeface="+mn-ea"/>
                <a:cs typeface="+mn-cs"/>
              </a:defRPr>
            </a:lvl4pPr>
            <a:lvl5pPr marL="1250950" indent="-263525" algn="l" defTabSz="914400"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5pPr>
            <a:lvl6pPr marL="98425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nl-NL" sz="2000" b="0" i="0" u="none" strike="noStrike" kern="1200" cap="none" spc="0" normalizeH="0" baseline="0" noProof="0" dirty="0">
                <a:ln>
                  <a:noFill/>
                </a:ln>
                <a:solidFill>
                  <a:srgbClr val="53565A"/>
                </a:solidFill>
                <a:effectLst/>
                <a:uLnTx/>
                <a:uFillTx/>
                <a:latin typeface="Arial" panose="020B0604020202020204"/>
                <a:ea typeface="+mn-ea"/>
                <a:cs typeface="+mn-cs"/>
              </a:rPr>
              <a:t>Het doel van Terra is het voorzien van tools en data-analyse nodig voor het</a:t>
            </a:r>
          </a:p>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3565A"/>
                </a:solidFill>
                <a:effectLst/>
                <a:uLnTx/>
                <a:uFillTx/>
                <a:latin typeface="Arial" panose="020B0604020202020204"/>
                <a:ea typeface="+mn-ea"/>
                <a:cs typeface="+mn-cs"/>
              </a:rPr>
              <a:t>Behalen van </a:t>
            </a:r>
            <a:r>
              <a:rPr kumimoji="0" lang="nl-NL" sz="2000" b="1" i="0" u="none" strike="noStrike" kern="1200" cap="none" spc="0" normalizeH="0" baseline="0" noProof="0" dirty="0">
                <a:ln>
                  <a:noFill/>
                </a:ln>
                <a:solidFill>
                  <a:srgbClr val="53565A"/>
                </a:solidFill>
                <a:effectLst/>
                <a:uLnTx/>
                <a:uFillTx/>
                <a:latin typeface="Arial" panose="020B0604020202020204"/>
                <a:ea typeface="+mn-ea"/>
                <a:cs typeface="+mn-cs"/>
              </a:rPr>
              <a:t>klimaatdoelstellingen</a:t>
            </a:r>
          </a:p>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3565A"/>
                </a:solidFill>
                <a:effectLst/>
                <a:uLnTx/>
                <a:uFillTx/>
                <a:latin typeface="Arial" panose="020B0604020202020204"/>
                <a:ea typeface="+mn-ea"/>
                <a:cs typeface="+mn-cs"/>
              </a:rPr>
              <a:t>Nemen van </a:t>
            </a:r>
            <a:r>
              <a:rPr kumimoji="0" lang="nl-NL" sz="2000" b="1" i="0" u="none" strike="noStrike" kern="1200" cap="none" spc="0" normalizeH="0" baseline="0" noProof="0" dirty="0">
                <a:ln>
                  <a:noFill/>
                </a:ln>
                <a:solidFill>
                  <a:srgbClr val="53565A"/>
                </a:solidFill>
                <a:effectLst/>
                <a:uLnTx/>
                <a:uFillTx/>
                <a:latin typeface="Arial" panose="020B0604020202020204"/>
                <a:ea typeface="+mn-ea"/>
                <a:cs typeface="+mn-cs"/>
              </a:rPr>
              <a:t>duurzame beslissingen</a:t>
            </a:r>
          </a:p>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nl-NL" sz="2000" b="1" i="0" u="none" strike="noStrike" kern="1200" cap="none" spc="0" normalizeH="0" baseline="0" noProof="0" dirty="0">
                <a:ln>
                  <a:noFill/>
                </a:ln>
                <a:solidFill>
                  <a:srgbClr val="53565A"/>
                </a:solidFill>
                <a:effectLst/>
                <a:uLnTx/>
                <a:uFillTx/>
                <a:latin typeface="Arial" panose="020B0604020202020204"/>
                <a:ea typeface="+mn-ea"/>
                <a:cs typeface="+mn-cs"/>
              </a:rPr>
              <a:t>Efficiënter omgaan met energie</a:t>
            </a:r>
            <a:endParaRPr kumimoji="0" lang="nl-BE" sz="2000" b="0" i="0" u="none" strike="noStrike" kern="1200" cap="none" spc="0" normalizeH="0" baseline="0" noProof="0" dirty="0">
              <a:ln>
                <a:noFill/>
              </a:ln>
              <a:solidFill>
                <a:srgbClr val="53565A"/>
              </a:solidFill>
              <a:effectLst/>
              <a:uLnTx/>
              <a:uFillTx/>
              <a:latin typeface="Arial" panose="020B0604020202020204"/>
              <a:ea typeface="+mn-ea"/>
              <a:cs typeface="+mn-cs"/>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A9E7C9B7-5AA0-B0BA-7E1D-54D8824024D0}"/>
              </a:ext>
            </a:extLst>
          </p:cNvPr>
          <p:cNvPicPr>
            <a:picLocks noChangeAspect="1"/>
          </p:cNvPicPr>
          <p:nvPr/>
        </p:nvPicPr>
        <p:blipFill>
          <a:blip r:embed="rId2"/>
          <a:stretch>
            <a:fillRect/>
          </a:stretch>
        </p:blipFill>
        <p:spPr>
          <a:xfrm>
            <a:off x="1467766" y="3498619"/>
            <a:ext cx="1689440" cy="1689440"/>
          </a:xfrm>
          <a:prstGeom prst="rect">
            <a:avLst/>
          </a:prstGeom>
        </p:spPr>
      </p:pic>
      <p:grpSp>
        <p:nvGrpSpPr>
          <p:cNvPr id="7" name="Group 6">
            <a:extLst>
              <a:ext uri="{FF2B5EF4-FFF2-40B4-BE49-F238E27FC236}">
                <a16:creationId xmlns:a16="http://schemas.microsoft.com/office/drawing/2014/main" id="{0DA585F4-EDFE-0316-27B7-C313B303254A}"/>
              </a:ext>
            </a:extLst>
          </p:cNvPr>
          <p:cNvGrpSpPr/>
          <p:nvPr/>
        </p:nvGrpSpPr>
        <p:grpSpPr>
          <a:xfrm>
            <a:off x="4955247" y="3720346"/>
            <a:ext cx="6383800" cy="1467713"/>
            <a:chOff x="6542280" y="3312018"/>
            <a:chExt cx="6383800" cy="1246310"/>
          </a:xfrm>
        </p:grpSpPr>
        <p:sp>
          <p:nvSpPr>
            <p:cNvPr id="8" name="Rectangle: Rounded Corners 7">
              <a:extLst>
                <a:ext uri="{FF2B5EF4-FFF2-40B4-BE49-F238E27FC236}">
                  <a16:creationId xmlns:a16="http://schemas.microsoft.com/office/drawing/2014/main" id="{CD0CE3CD-6EE8-898F-EA43-8CE156E16A42}"/>
                </a:ext>
              </a:extLst>
            </p:cNvPr>
            <p:cNvSpPr/>
            <p:nvPr/>
          </p:nvSpPr>
          <p:spPr>
            <a:xfrm>
              <a:off x="6542280" y="3312018"/>
              <a:ext cx="6284443" cy="1246310"/>
            </a:xfrm>
            <a:prstGeom prst="roundRect">
              <a:avLst/>
            </a:prstGeom>
            <a:noFill/>
            <a:ln w="12700" cap="flat" cmpd="sng" algn="ctr">
              <a:solidFill>
                <a:srgbClr val="43B02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9" name="Content Placeholder 2">
              <a:extLst>
                <a:ext uri="{FF2B5EF4-FFF2-40B4-BE49-F238E27FC236}">
                  <a16:creationId xmlns:a16="http://schemas.microsoft.com/office/drawing/2014/main" id="{A1C66796-D94E-F57C-C0EB-9883EF571DF3}"/>
                </a:ext>
              </a:extLst>
            </p:cNvPr>
            <p:cNvSpPr txBox="1">
              <a:spLocks/>
            </p:cNvSpPr>
            <p:nvPr/>
          </p:nvSpPr>
          <p:spPr>
            <a:xfrm>
              <a:off x="6811910" y="3436757"/>
              <a:ext cx="6114170" cy="980283"/>
            </a:xfrm>
            <a:prstGeom prst="rect">
              <a:avLst/>
            </a:prstGeom>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rgbClr val="1E26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rgbClr val="1E26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rgbClr val="1E26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2000" b="0" i="0" u="none" strike="noStrike" kern="1200" cap="none" spc="0" normalizeH="0" baseline="0" noProof="0" dirty="0">
                  <a:ln>
                    <a:noFill/>
                  </a:ln>
                  <a:solidFill>
                    <a:srgbClr val="1E264B"/>
                  </a:solidFill>
                  <a:effectLst/>
                  <a:uLnTx/>
                  <a:uFillTx/>
                  <a:latin typeface="Arial" panose="020B0604020202020204"/>
                  <a:ea typeface="Calibri" panose="020F0502020204030204" pitchFamily="34" charset="0"/>
                  <a:cs typeface="Times New Roman" panose="02020603050405020304" pitchFamily="18" charset="0"/>
                </a:rPr>
                <a:t>Terra als open platform waar </a:t>
              </a:r>
              <a:r>
                <a:rPr kumimoji="0" lang="nl-NL" sz="2000" b="1" i="0" u="none" strike="noStrike" kern="1200" cap="none" spc="0" normalizeH="0" baseline="0" noProof="0" dirty="0">
                  <a:ln>
                    <a:noFill/>
                  </a:ln>
                  <a:solidFill>
                    <a:srgbClr val="1E264B"/>
                  </a:solidFill>
                  <a:effectLst/>
                  <a:uLnTx/>
                  <a:uFillTx/>
                  <a:latin typeface="Arial" panose="020B0604020202020204"/>
                  <a:ea typeface="Calibri" panose="020F0502020204030204" pitchFamily="34" charset="0"/>
                  <a:cs typeface="Times New Roman" panose="02020603050405020304" pitchFamily="18" charset="0"/>
                </a:rPr>
                <a:t>veilig</a:t>
              </a:r>
              <a:r>
                <a:rPr kumimoji="0" lang="nl-NL" sz="2000" b="0" i="0" u="none" strike="noStrike" kern="1200" cap="none" spc="0" normalizeH="0" baseline="0" noProof="0" dirty="0">
                  <a:ln>
                    <a:noFill/>
                  </a:ln>
                  <a:solidFill>
                    <a:srgbClr val="1E264B"/>
                  </a:solidFill>
                  <a:effectLst/>
                  <a:uLnTx/>
                  <a:uFillTx/>
                  <a:latin typeface="Arial" panose="020B0604020202020204"/>
                  <a:ea typeface="Calibri" panose="020F0502020204030204" pitchFamily="34" charset="0"/>
                  <a:cs typeface="Times New Roman" panose="02020603050405020304" pitchFamily="18" charset="0"/>
                </a:rPr>
                <a:t> </a:t>
              </a:r>
              <a:br>
                <a:rPr kumimoji="0" lang="nl-NL" sz="2000" b="0" i="0" u="none" strike="noStrike" kern="1200" cap="none" spc="0" normalizeH="0" baseline="0" noProof="0" dirty="0">
                  <a:ln>
                    <a:noFill/>
                  </a:ln>
                  <a:solidFill>
                    <a:srgbClr val="1E264B"/>
                  </a:solidFill>
                  <a:effectLst/>
                  <a:uLnTx/>
                  <a:uFillTx/>
                  <a:latin typeface="Arial" panose="020B0604020202020204"/>
                  <a:ea typeface="Calibri" panose="020F0502020204030204" pitchFamily="34" charset="0"/>
                  <a:cs typeface="Times New Roman" panose="02020603050405020304" pitchFamily="18" charset="0"/>
                </a:rPr>
              </a:br>
              <a:r>
                <a:rPr kumimoji="0" lang="nl-NL" sz="2000" b="1" i="0" u="none" strike="noStrike" kern="1200" cap="none" spc="0" normalizeH="0" baseline="0" noProof="0" dirty="0">
                  <a:ln>
                    <a:noFill/>
                  </a:ln>
                  <a:solidFill>
                    <a:srgbClr val="1E264B"/>
                  </a:solidFill>
                  <a:effectLst/>
                  <a:uLnTx/>
                  <a:uFillTx/>
                  <a:latin typeface="Arial" panose="020B0604020202020204"/>
                  <a:ea typeface="Calibri" panose="020F0502020204030204" pitchFamily="34" charset="0"/>
                  <a:cs typeface="Times New Roman" panose="02020603050405020304" pitchFamily="18" charset="0"/>
                </a:rPr>
                <a:t>patrimonium-</a:t>
              </a:r>
              <a:r>
                <a:rPr kumimoji="0" lang="nl-NL" sz="2000" b="0" i="0" u="none" strike="noStrike" kern="1200" cap="none" spc="0" normalizeH="0" baseline="0" noProof="0" dirty="0">
                  <a:ln>
                    <a:noFill/>
                  </a:ln>
                  <a:solidFill>
                    <a:srgbClr val="1E264B"/>
                  </a:solidFill>
                  <a:effectLst/>
                  <a:uLnTx/>
                  <a:uFillTx/>
                  <a:latin typeface="Arial" panose="020B0604020202020204"/>
                  <a:ea typeface="Calibri" panose="020F0502020204030204" pitchFamily="34" charset="0"/>
                  <a:cs typeface="Times New Roman" panose="02020603050405020304" pitchFamily="18" charset="0"/>
                </a:rPr>
                <a:t> en </a:t>
              </a:r>
              <a:r>
                <a:rPr kumimoji="0" lang="nl-BE" sz="2000" b="1" i="0" u="none" strike="noStrike" kern="1200" cap="none" spc="0" normalizeH="0" baseline="0" noProof="0" dirty="0">
                  <a:ln>
                    <a:noFill/>
                  </a:ln>
                  <a:solidFill>
                    <a:srgbClr val="1E264B"/>
                  </a:solidFill>
                  <a:effectLst/>
                  <a:uLnTx/>
                  <a:uFillTx/>
                  <a:latin typeface="Arial" panose="020B0604020202020204"/>
                  <a:ea typeface="Calibri" panose="020F0502020204030204" pitchFamily="34" charset="0"/>
                  <a:cs typeface="Times New Roman" panose="02020603050405020304" pitchFamily="18" charset="0"/>
                </a:rPr>
                <a:t>energiedatagegevens</a:t>
              </a:r>
              <a:r>
                <a:rPr kumimoji="0" lang="nl-NL" sz="2000" b="0" i="0" u="none" strike="noStrike" kern="1200" cap="none" spc="0" normalizeH="0" baseline="0" noProof="0" dirty="0">
                  <a:ln>
                    <a:noFill/>
                  </a:ln>
                  <a:solidFill>
                    <a:srgbClr val="1E264B"/>
                  </a:solidFill>
                  <a:effectLst/>
                  <a:uLnTx/>
                  <a:uFillTx/>
                  <a:latin typeface="Arial" panose="020B0604020202020204"/>
                  <a:ea typeface="Calibri" panose="020F0502020204030204" pitchFamily="34" charset="0"/>
                  <a:cs typeface="Times New Roman" panose="02020603050405020304" pitchFamily="18" charset="0"/>
                </a:rPr>
                <a:t> in </a:t>
              </a:r>
              <a:r>
                <a:rPr kumimoji="0" lang="nl-NL" sz="2000" b="1" i="0" u="none" strike="noStrike" kern="1200" cap="none" spc="0" normalizeH="0" baseline="0" noProof="0" dirty="0">
                  <a:ln>
                    <a:noFill/>
                  </a:ln>
                  <a:solidFill>
                    <a:srgbClr val="1E264B"/>
                  </a:solidFill>
                  <a:effectLst/>
                  <a:uLnTx/>
                  <a:uFillTx/>
                  <a:latin typeface="Arial" panose="020B0604020202020204"/>
                  <a:ea typeface="Calibri" panose="020F0502020204030204" pitchFamily="34" charset="0"/>
                  <a:cs typeface="Times New Roman" panose="02020603050405020304" pitchFamily="18" charset="0"/>
                </a:rPr>
                <a:t>geïnventariseerd</a:t>
              </a:r>
              <a:r>
                <a:rPr kumimoji="0" lang="nl-NL" sz="2000" b="0" i="0" u="none" strike="noStrike" kern="1200" cap="none" spc="0" normalizeH="0" baseline="0" noProof="0" dirty="0">
                  <a:ln>
                    <a:noFill/>
                  </a:ln>
                  <a:solidFill>
                    <a:srgbClr val="1E264B"/>
                  </a:solidFill>
                  <a:effectLst/>
                  <a:uLnTx/>
                  <a:uFillTx/>
                  <a:latin typeface="Arial" panose="020B0604020202020204"/>
                  <a:ea typeface="Calibri" panose="020F0502020204030204" pitchFamily="34" charset="0"/>
                  <a:cs typeface="Times New Roman" panose="02020603050405020304" pitchFamily="18" charset="0"/>
                </a:rPr>
                <a:t> en </a:t>
              </a:r>
              <a:r>
                <a:rPr kumimoji="0" lang="nl-NL" sz="2000" b="1" i="0" u="none" strike="noStrike" kern="1200" cap="none" spc="0" normalizeH="0" baseline="0" noProof="0" dirty="0">
                  <a:ln>
                    <a:noFill/>
                  </a:ln>
                  <a:solidFill>
                    <a:srgbClr val="1E264B"/>
                  </a:solidFill>
                  <a:effectLst/>
                  <a:uLnTx/>
                  <a:uFillTx/>
                  <a:latin typeface="Arial" panose="020B0604020202020204"/>
                  <a:ea typeface="Calibri" panose="020F0502020204030204" pitchFamily="34" charset="0"/>
                  <a:cs typeface="Times New Roman" panose="02020603050405020304" pitchFamily="18" charset="0"/>
                </a:rPr>
                <a:t>gevisualiseerd</a:t>
              </a:r>
              <a:r>
                <a:rPr kumimoji="0" lang="nl-NL" sz="2000" b="0" i="0" u="none" strike="noStrike" kern="1200" cap="none" spc="0" normalizeH="0" baseline="0" noProof="0" dirty="0">
                  <a:ln>
                    <a:noFill/>
                  </a:ln>
                  <a:solidFill>
                    <a:srgbClr val="1E264B"/>
                  </a:solidFill>
                  <a:effectLst/>
                  <a:uLnTx/>
                  <a:uFillTx/>
                  <a:latin typeface="Arial" panose="020B0604020202020204"/>
                  <a:ea typeface="Calibri" panose="020F0502020204030204" pitchFamily="34" charset="0"/>
                  <a:cs typeface="Times New Roman" panose="02020603050405020304" pitchFamily="18" charset="0"/>
                </a:rPr>
                <a:t> worden.</a:t>
              </a:r>
            </a:p>
          </p:txBody>
        </p:sp>
      </p:grpSp>
      <p:pic>
        <p:nvPicPr>
          <p:cNvPr id="10" name="Graphic 9" descr="Open quotation mark with solid fill">
            <a:extLst>
              <a:ext uri="{FF2B5EF4-FFF2-40B4-BE49-F238E27FC236}">
                <a16:creationId xmlns:a16="http://schemas.microsoft.com/office/drawing/2014/main" id="{F2579B68-0200-CE7C-942B-C54D98EA4B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4824" y="3429000"/>
            <a:ext cx="914400" cy="914400"/>
          </a:xfrm>
          <a:prstGeom prst="rect">
            <a:avLst/>
          </a:prstGeom>
        </p:spPr>
      </p:pic>
    </p:spTree>
    <p:extLst>
      <p:ext uri="{BB962C8B-B14F-4D97-AF65-F5344CB8AC3E}">
        <p14:creationId xmlns:p14="http://schemas.microsoft.com/office/powerpoint/2010/main" val="204473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843577-72F1-F278-6865-A3D4698D866F}"/>
              </a:ext>
            </a:extLst>
          </p:cNvPr>
          <p:cNvSpPr>
            <a:spLocks noGrp="1"/>
          </p:cNvSpPr>
          <p:nvPr>
            <p:ph type="body" sz="quarter" idx="14"/>
          </p:nvPr>
        </p:nvSpPr>
        <p:spPr/>
        <p:txBody>
          <a:bodyPr/>
          <a:lstStyle/>
          <a:p>
            <a:r>
              <a:rPr kumimoji="0" lang="nl-NL" sz="3200" b="0" i="0" u="none" strike="noStrike" kern="1200" cap="none" spc="0" normalizeH="0" baseline="0" noProof="0" dirty="0">
                <a:ln>
                  <a:noFill/>
                </a:ln>
                <a:solidFill>
                  <a:srgbClr val="43B02A"/>
                </a:solidFill>
                <a:effectLst/>
                <a:uLnTx/>
                <a:uFillTx/>
                <a:latin typeface="Arial" panose="020B0604020202020204"/>
                <a:ea typeface="+mj-ea"/>
                <a:cs typeface="+mj-cs"/>
              </a:rPr>
              <a:t>Wat is de meerwaarde van Terra?</a:t>
            </a:r>
            <a:endParaRPr kumimoji="0" lang="nl-BE" sz="3200" b="0" i="0" u="none" strike="noStrike" kern="1200" cap="none" spc="0" normalizeH="0" baseline="0" noProof="0" dirty="0">
              <a:ln>
                <a:noFill/>
              </a:ln>
              <a:solidFill>
                <a:srgbClr val="43B02A"/>
              </a:solidFill>
              <a:effectLst/>
              <a:uLnTx/>
              <a:uFillTx/>
              <a:latin typeface="Arial" panose="020B0604020202020204"/>
              <a:ea typeface="+mj-ea"/>
              <a:cs typeface="+mj-cs"/>
            </a:endParaRPr>
          </a:p>
          <a:p>
            <a:endParaRPr lang="nl-BE" dirty="0"/>
          </a:p>
        </p:txBody>
      </p:sp>
      <p:sp>
        <p:nvSpPr>
          <p:cNvPr id="4" name="Rectangle 3">
            <a:extLst>
              <a:ext uri="{FF2B5EF4-FFF2-40B4-BE49-F238E27FC236}">
                <a16:creationId xmlns:a16="http://schemas.microsoft.com/office/drawing/2014/main" id="{94066D8A-07DA-C876-60D1-1720F659A2DB}"/>
              </a:ext>
            </a:extLst>
          </p:cNvPr>
          <p:cNvSpPr/>
          <p:nvPr/>
        </p:nvSpPr>
        <p:spPr>
          <a:xfrm>
            <a:off x="1463795" y="3520150"/>
            <a:ext cx="9416641" cy="1049265"/>
          </a:xfrm>
          <a:prstGeom prst="rect">
            <a:avLst/>
          </a:prstGeom>
          <a:solidFill>
            <a:sysClr val="window" lastClr="FFFFFF"/>
          </a:solidFill>
          <a:ln w="19050" cap="flat" cmpd="sng" algn="ctr">
            <a:solidFill>
              <a:srgbClr val="43B02A">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6" name="Text Placeholder 3">
            <a:extLst>
              <a:ext uri="{FF2B5EF4-FFF2-40B4-BE49-F238E27FC236}">
                <a16:creationId xmlns:a16="http://schemas.microsoft.com/office/drawing/2014/main" id="{72DBD75D-F897-9F4C-164C-817033405F2C}"/>
              </a:ext>
            </a:extLst>
          </p:cNvPr>
          <p:cNvSpPr txBox="1">
            <a:spLocks/>
          </p:cNvSpPr>
          <p:nvPr/>
        </p:nvSpPr>
        <p:spPr>
          <a:xfrm>
            <a:off x="1463796" y="1528716"/>
            <a:ext cx="10059987" cy="304410"/>
          </a:xfrm>
          <a:prstGeom prst="rect">
            <a:avLst/>
          </a:prstGeom>
        </p:spPr>
        <p:txBody>
          <a:bodyPr vert="horz" lIns="0" tIns="0" rIns="0" bIns="0" rtlCol="0">
            <a:normAutofit/>
          </a:bodyPr>
          <a:lstStyle>
            <a:lvl1pPr marL="0" indent="0" algn="l" defTabSz="914400" rtl="0" eaLnBrk="1" latinLnBrk="0" hangingPunct="1">
              <a:lnSpc>
                <a:spcPct val="110000"/>
              </a:lnSpc>
              <a:spcBef>
                <a:spcPts val="0"/>
              </a:spcBef>
              <a:buFont typeface="Arial" panose="020B0604020202020204" pitchFamily="34" charset="0"/>
              <a:buNone/>
              <a:defRPr sz="2000" kern="1200">
                <a:solidFill>
                  <a:schemeClr val="tx2"/>
                </a:solidFill>
                <a:latin typeface="+mn-lt"/>
                <a:ea typeface="+mn-ea"/>
                <a:cs typeface="+mn-cs"/>
              </a:defRPr>
            </a:lvl1pPr>
            <a:lvl2pPr marL="357188" indent="-357188" algn="l" defTabSz="914400" rtl="0" eaLnBrk="1" latinLnBrk="0" hangingPunct="1">
              <a:lnSpc>
                <a:spcPct val="110000"/>
              </a:lnSpc>
              <a:spcBef>
                <a:spcPts val="0"/>
              </a:spcBef>
              <a:buFont typeface="Arial" panose="020B0604020202020204" pitchFamily="34" charset="0"/>
              <a:buChar char="•"/>
              <a:defRPr sz="2000" b="0" kern="1200">
                <a:solidFill>
                  <a:schemeClr val="tx2"/>
                </a:solidFill>
                <a:latin typeface="+mn-lt"/>
                <a:ea typeface="+mn-ea"/>
                <a:cs typeface="+mn-cs"/>
              </a:defRPr>
            </a:lvl2pPr>
            <a:lvl3pPr marL="700088" indent="-342900" algn="l" defTabSz="914400"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3pPr>
            <a:lvl4pPr marL="987425" indent="-273050" algn="l" defTabSz="914400" rtl="0" eaLnBrk="1" latinLnBrk="0" hangingPunct="1">
              <a:lnSpc>
                <a:spcPct val="110000"/>
              </a:lnSpc>
              <a:spcBef>
                <a:spcPts val="0"/>
              </a:spcBef>
              <a:buFont typeface="Arial" panose="020B0604020202020204" pitchFamily="34" charset="0"/>
              <a:buChar char="•"/>
              <a:tabLst>
                <a:tab pos="8158163" algn="l"/>
              </a:tabLst>
              <a:defRPr sz="2000" kern="1200">
                <a:solidFill>
                  <a:schemeClr val="tx2"/>
                </a:solidFill>
                <a:latin typeface="+mn-lt"/>
                <a:ea typeface="+mn-ea"/>
                <a:cs typeface="+mn-cs"/>
              </a:defRPr>
            </a:lvl4pPr>
            <a:lvl5pPr marL="1250950" indent="-263525" algn="l" defTabSz="914400"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5pPr>
            <a:lvl6pPr marL="98425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srgbClr val="53565A"/>
                </a:solidFill>
                <a:effectLst/>
                <a:uLnTx/>
                <a:uFillTx/>
                <a:latin typeface="Arial" panose="020B0604020202020204"/>
                <a:ea typeface="+mn-ea"/>
                <a:cs typeface="+mn-cs"/>
              </a:rPr>
              <a:t>Kijk met de gegevens van het verleden en vandaag... naar de groene toekomst!</a:t>
            </a:r>
            <a:endParaRPr kumimoji="0" lang="nl-BE" sz="1800" b="0" i="0" u="none" strike="noStrike" kern="1200" cap="none" spc="0" normalizeH="0" baseline="0" noProof="0" dirty="0">
              <a:ln>
                <a:noFill/>
              </a:ln>
              <a:solidFill>
                <a:srgbClr val="53565A"/>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E3ED4006-3C4F-E14A-ECED-DF29298FF438}"/>
              </a:ext>
            </a:extLst>
          </p:cNvPr>
          <p:cNvSpPr/>
          <p:nvPr/>
        </p:nvSpPr>
        <p:spPr>
          <a:xfrm>
            <a:off x="2632565" y="2446456"/>
            <a:ext cx="945151" cy="94763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D24D92D6-1476-99D5-314F-26B0300AEB22}"/>
              </a:ext>
            </a:extLst>
          </p:cNvPr>
          <p:cNvSpPr/>
          <p:nvPr/>
        </p:nvSpPr>
        <p:spPr>
          <a:xfrm>
            <a:off x="1463796" y="2235065"/>
            <a:ext cx="9416641" cy="1102785"/>
          </a:xfrm>
          <a:prstGeom prst="rect">
            <a:avLst/>
          </a:prstGeom>
          <a:solidFill>
            <a:sysClr val="window" lastClr="FFFFFF"/>
          </a:solidFill>
          <a:ln w="19050" cap="flat" cmpd="sng" algn="ctr">
            <a:solidFill>
              <a:srgbClr val="43B02A">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00FF00"/>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281D8F21-01B8-A7C8-EF62-EB8DE141B9AA}"/>
              </a:ext>
            </a:extLst>
          </p:cNvPr>
          <p:cNvSpPr/>
          <p:nvPr/>
        </p:nvSpPr>
        <p:spPr>
          <a:xfrm>
            <a:off x="1463796" y="4744636"/>
            <a:ext cx="9416640" cy="1049265"/>
          </a:xfrm>
          <a:prstGeom prst="rect">
            <a:avLst/>
          </a:prstGeom>
          <a:solidFill>
            <a:sysClr val="window" lastClr="FFFFFF"/>
          </a:solidFill>
          <a:ln w="19050" cap="flat" cmpd="sng" algn="ctr">
            <a:solidFill>
              <a:srgbClr val="43B02A">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AF1259F7-83C4-3F91-1E4C-62F4FEFDD4F5}"/>
              </a:ext>
            </a:extLst>
          </p:cNvPr>
          <p:cNvSpPr txBox="1"/>
          <p:nvPr/>
        </p:nvSpPr>
        <p:spPr>
          <a:xfrm>
            <a:off x="3187057" y="3521974"/>
            <a:ext cx="6730695" cy="400110"/>
          </a:xfrm>
          <a:prstGeom prst="rect">
            <a:avLst/>
          </a:prstGeom>
          <a:noFill/>
        </p:spPr>
        <p:txBody>
          <a:bodyPr wrap="square" rtlCol="0">
            <a:spAutoFit/>
          </a:bodyPr>
          <a:lstStyle/>
          <a:p>
            <a:r>
              <a:rPr lang="nl-BE" sz="2000" b="1">
                <a:solidFill>
                  <a:prstClr val="black"/>
                </a:solidFill>
                <a:latin typeface="Arial" panose="020B0604020202020204"/>
              </a:rPr>
              <a:t>Verminderde ecologische voetafdruk</a:t>
            </a:r>
          </a:p>
        </p:txBody>
      </p:sp>
      <p:sp>
        <p:nvSpPr>
          <p:cNvPr id="11" name="TextBox 10">
            <a:extLst>
              <a:ext uri="{FF2B5EF4-FFF2-40B4-BE49-F238E27FC236}">
                <a16:creationId xmlns:a16="http://schemas.microsoft.com/office/drawing/2014/main" id="{4363D621-78A5-42A0-06D6-A0FD0C23C69A}"/>
              </a:ext>
            </a:extLst>
          </p:cNvPr>
          <p:cNvSpPr txBox="1"/>
          <p:nvPr/>
        </p:nvSpPr>
        <p:spPr>
          <a:xfrm>
            <a:off x="3198397" y="4828672"/>
            <a:ext cx="5760720" cy="400110"/>
          </a:xfrm>
          <a:prstGeom prst="rect">
            <a:avLst/>
          </a:prstGeom>
          <a:noFill/>
        </p:spPr>
        <p:txBody>
          <a:bodyPr wrap="square" rtlCol="0">
            <a:spAutoFit/>
          </a:bodyPr>
          <a:lstStyle/>
          <a:p>
            <a:r>
              <a:rPr lang="nl-BE" sz="2000" b="1">
                <a:solidFill>
                  <a:prstClr val="black"/>
                </a:solidFill>
                <a:latin typeface="Arial" panose="020B0604020202020204"/>
              </a:rPr>
              <a:t>Kostenbesparingen</a:t>
            </a:r>
          </a:p>
        </p:txBody>
      </p:sp>
      <p:sp>
        <p:nvSpPr>
          <p:cNvPr id="12" name="TextBox 11">
            <a:extLst>
              <a:ext uri="{FF2B5EF4-FFF2-40B4-BE49-F238E27FC236}">
                <a16:creationId xmlns:a16="http://schemas.microsoft.com/office/drawing/2014/main" id="{42356127-D9BF-9895-22D3-F9EA83C2EAE9}"/>
              </a:ext>
            </a:extLst>
          </p:cNvPr>
          <p:cNvSpPr txBox="1"/>
          <p:nvPr/>
        </p:nvSpPr>
        <p:spPr>
          <a:xfrm>
            <a:off x="3198397" y="2235066"/>
            <a:ext cx="6222694" cy="400110"/>
          </a:xfrm>
          <a:prstGeom prst="rect">
            <a:avLst/>
          </a:prstGeom>
          <a:noFill/>
        </p:spPr>
        <p:txBody>
          <a:bodyPr wrap="square" rtlCol="0">
            <a:spAutoFit/>
          </a:bodyPr>
          <a:lstStyle/>
          <a:p>
            <a:r>
              <a:rPr lang="nl-BE" sz="2000" b="1">
                <a:solidFill>
                  <a:prstClr val="black"/>
                </a:solidFill>
                <a:latin typeface="Arial" panose="020B0604020202020204"/>
              </a:rPr>
              <a:t>Verbeterde energie-efficiëntie</a:t>
            </a:r>
          </a:p>
        </p:txBody>
      </p:sp>
      <p:pic>
        <p:nvPicPr>
          <p:cNvPr id="13" name="Picture 12" descr="A person with a chart and a green and blue sign&#10;&#10;Description automatically generated with medium confidence">
            <a:extLst>
              <a:ext uri="{FF2B5EF4-FFF2-40B4-BE49-F238E27FC236}">
                <a16:creationId xmlns:a16="http://schemas.microsoft.com/office/drawing/2014/main" id="{D3081B38-0E45-9810-B478-1013D7F4C4AE}"/>
              </a:ext>
            </a:extLst>
          </p:cNvPr>
          <p:cNvPicPr>
            <a:picLocks noChangeAspect="1"/>
          </p:cNvPicPr>
          <p:nvPr/>
        </p:nvPicPr>
        <p:blipFill>
          <a:blip r:embed="rId2"/>
          <a:stretch>
            <a:fillRect/>
          </a:stretch>
        </p:blipFill>
        <p:spPr>
          <a:xfrm>
            <a:off x="1480875" y="2291347"/>
            <a:ext cx="952254" cy="1019533"/>
          </a:xfrm>
          <a:prstGeom prst="rect">
            <a:avLst/>
          </a:prstGeom>
          <a:ln>
            <a:noFill/>
          </a:ln>
        </p:spPr>
      </p:pic>
      <p:pic>
        <p:nvPicPr>
          <p:cNvPr id="14" name="Picture 13" descr="A piggy bank with a green and blue tail&#10;&#10;Description automatically generated">
            <a:extLst>
              <a:ext uri="{FF2B5EF4-FFF2-40B4-BE49-F238E27FC236}">
                <a16:creationId xmlns:a16="http://schemas.microsoft.com/office/drawing/2014/main" id="{4A504350-123C-ED4D-B1B7-FF626E44D5DB}"/>
              </a:ext>
            </a:extLst>
          </p:cNvPr>
          <p:cNvPicPr>
            <a:picLocks noChangeAspect="1"/>
          </p:cNvPicPr>
          <p:nvPr/>
        </p:nvPicPr>
        <p:blipFill>
          <a:blip r:embed="rId3"/>
          <a:stretch>
            <a:fillRect/>
          </a:stretch>
        </p:blipFill>
        <p:spPr>
          <a:xfrm>
            <a:off x="1612269" y="4920028"/>
            <a:ext cx="803782" cy="704854"/>
          </a:xfrm>
          <a:prstGeom prst="rect">
            <a:avLst/>
          </a:prstGeom>
        </p:spPr>
      </p:pic>
      <p:sp>
        <p:nvSpPr>
          <p:cNvPr id="15" name="TextBox 14">
            <a:extLst>
              <a:ext uri="{FF2B5EF4-FFF2-40B4-BE49-F238E27FC236}">
                <a16:creationId xmlns:a16="http://schemas.microsoft.com/office/drawing/2014/main" id="{B45E9BE2-BF03-207C-4C37-1C38EA68533C}"/>
              </a:ext>
            </a:extLst>
          </p:cNvPr>
          <p:cNvSpPr txBox="1"/>
          <p:nvPr/>
        </p:nvSpPr>
        <p:spPr>
          <a:xfrm>
            <a:off x="3198397" y="2569844"/>
            <a:ext cx="6533432" cy="830997"/>
          </a:xfrm>
          <a:prstGeom prst="rect">
            <a:avLst/>
          </a:prstGeom>
          <a:noFill/>
        </p:spPr>
        <p:txBody>
          <a:bodyPr wrap="square" rtlCol="0">
            <a:spAutoFit/>
          </a:bodyPr>
          <a:lstStyle/>
          <a:p>
            <a:r>
              <a:rPr lang="nl-BE" sz="1600">
                <a:solidFill>
                  <a:prstClr val="black"/>
                </a:solidFill>
                <a:latin typeface="Arial" panose="020B0604020202020204"/>
              </a:rPr>
              <a:t>Gerichte toekomstige projecten slim kiezen</a:t>
            </a:r>
          </a:p>
          <a:p>
            <a:r>
              <a:rPr lang="nl-BE" sz="1600">
                <a:solidFill>
                  <a:prstClr val="black"/>
                </a:solidFill>
                <a:latin typeface="Arial" panose="020B0604020202020204"/>
              </a:rPr>
              <a:t>Talrijke rapporten raadplegen om je energieverbruik te monitoren </a:t>
            </a:r>
          </a:p>
          <a:p>
            <a:endParaRPr lang="en-BE" sz="1600">
              <a:solidFill>
                <a:prstClr val="black"/>
              </a:solidFill>
              <a:latin typeface="Arial" panose="020B0604020202020204"/>
            </a:endParaRPr>
          </a:p>
        </p:txBody>
      </p:sp>
      <p:sp>
        <p:nvSpPr>
          <p:cNvPr id="16" name="TextBox 15">
            <a:extLst>
              <a:ext uri="{FF2B5EF4-FFF2-40B4-BE49-F238E27FC236}">
                <a16:creationId xmlns:a16="http://schemas.microsoft.com/office/drawing/2014/main" id="{F73BFC8D-230C-ABFE-A6DC-6EC014F17AFD}"/>
              </a:ext>
            </a:extLst>
          </p:cNvPr>
          <p:cNvSpPr txBox="1"/>
          <p:nvPr/>
        </p:nvSpPr>
        <p:spPr>
          <a:xfrm>
            <a:off x="3198397" y="3817633"/>
            <a:ext cx="4283058" cy="584775"/>
          </a:xfrm>
          <a:prstGeom prst="rect">
            <a:avLst/>
          </a:prstGeom>
          <a:noFill/>
        </p:spPr>
        <p:txBody>
          <a:bodyPr wrap="square" rtlCol="0">
            <a:spAutoFit/>
          </a:bodyPr>
          <a:lstStyle/>
          <a:p>
            <a:r>
              <a:rPr lang="nl-BE" sz="1600" dirty="0">
                <a:solidFill>
                  <a:prstClr val="black"/>
                </a:solidFill>
                <a:latin typeface="Arial" panose="020B0604020202020204"/>
              </a:rPr>
              <a:t>Monitoren van de klimaatdoelstellingen</a:t>
            </a:r>
          </a:p>
          <a:p>
            <a:r>
              <a:rPr lang="nl-BE" sz="1600" dirty="0">
                <a:solidFill>
                  <a:prstClr val="black"/>
                </a:solidFill>
                <a:latin typeface="Arial" panose="020B0604020202020204"/>
              </a:rPr>
              <a:t>Je energieverbuik verminderen</a:t>
            </a:r>
          </a:p>
        </p:txBody>
      </p:sp>
      <p:sp>
        <p:nvSpPr>
          <p:cNvPr id="17" name="TextBox 16">
            <a:extLst>
              <a:ext uri="{FF2B5EF4-FFF2-40B4-BE49-F238E27FC236}">
                <a16:creationId xmlns:a16="http://schemas.microsoft.com/office/drawing/2014/main" id="{96363AAF-BCF3-5790-5C37-D8297B3E6C0E}"/>
              </a:ext>
            </a:extLst>
          </p:cNvPr>
          <p:cNvSpPr txBox="1"/>
          <p:nvPr/>
        </p:nvSpPr>
        <p:spPr>
          <a:xfrm>
            <a:off x="3198397" y="5184303"/>
            <a:ext cx="7129425" cy="338554"/>
          </a:xfrm>
          <a:prstGeom prst="rect">
            <a:avLst/>
          </a:prstGeom>
          <a:noFill/>
        </p:spPr>
        <p:txBody>
          <a:bodyPr wrap="square" rtlCol="0">
            <a:spAutoFit/>
          </a:bodyPr>
          <a:lstStyle/>
          <a:p>
            <a:r>
              <a:rPr lang="nl-BE" sz="1600" dirty="0">
                <a:solidFill>
                  <a:prstClr val="black"/>
                </a:solidFill>
                <a:latin typeface="Arial" panose="020B0604020202020204"/>
              </a:rPr>
              <a:t>Bespaar zowel energie als geld dankzij de juiste inspanningen</a:t>
            </a:r>
          </a:p>
        </p:txBody>
      </p:sp>
      <p:pic>
        <p:nvPicPr>
          <p:cNvPr id="18" name="Picture 17" descr="A green and blue windmill&#10;&#10;Description automatically generated">
            <a:extLst>
              <a:ext uri="{FF2B5EF4-FFF2-40B4-BE49-F238E27FC236}">
                <a16:creationId xmlns:a16="http://schemas.microsoft.com/office/drawing/2014/main" id="{1ABCAF50-3008-76A7-0D86-CFD569AC47AF}"/>
              </a:ext>
            </a:extLst>
          </p:cNvPr>
          <p:cNvPicPr>
            <a:picLocks noChangeAspect="1"/>
          </p:cNvPicPr>
          <p:nvPr/>
        </p:nvPicPr>
        <p:blipFill>
          <a:blip r:embed="rId4"/>
          <a:stretch>
            <a:fillRect/>
          </a:stretch>
        </p:blipFill>
        <p:spPr>
          <a:xfrm>
            <a:off x="1663398" y="3659597"/>
            <a:ext cx="602861" cy="742811"/>
          </a:xfrm>
          <a:prstGeom prst="rect">
            <a:avLst/>
          </a:prstGeom>
        </p:spPr>
      </p:pic>
    </p:spTree>
    <p:extLst>
      <p:ext uri="{BB962C8B-B14F-4D97-AF65-F5344CB8AC3E}">
        <p14:creationId xmlns:p14="http://schemas.microsoft.com/office/powerpoint/2010/main" val="366292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843577-72F1-F278-6865-A3D4698D866F}"/>
              </a:ext>
            </a:extLst>
          </p:cNvPr>
          <p:cNvSpPr>
            <a:spLocks noGrp="1"/>
          </p:cNvSpPr>
          <p:nvPr>
            <p:ph type="body" sz="quarter" idx="14"/>
          </p:nvPr>
        </p:nvSpPr>
        <p:spPr/>
        <p:txBody>
          <a:bodyPr/>
          <a:lstStyle/>
          <a:p>
            <a:r>
              <a:rPr kumimoji="0" lang="nl-NL" sz="3200" b="0" i="0" u="none" strike="noStrike" kern="1200" cap="none" spc="0" normalizeH="0" baseline="0" noProof="0" dirty="0">
                <a:ln>
                  <a:noFill/>
                </a:ln>
                <a:solidFill>
                  <a:srgbClr val="43B02A"/>
                </a:solidFill>
                <a:effectLst/>
                <a:uLnTx/>
                <a:uFillTx/>
                <a:latin typeface="Arial" panose="020B0604020202020204"/>
                <a:ea typeface="+mj-ea"/>
                <a:cs typeface="+mj-cs"/>
              </a:rPr>
              <a:t>De klantreis in Terra</a:t>
            </a:r>
            <a:endParaRPr kumimoji="0" lang="nl-BE" sz="3200" b="0" i="0" u="none" strike="noStrike" kern="1200" cap="none" spc="0" normalizeH="0" baseline="0" noProof="0" dirty="0">
              <a:ln>
                <a:noFill/>
              </a:ln>
              <a:solidFill>
                <a:srgbClr val="43B02A"/>
              </a:solidFill>
              <a:effectLst/>
              <a:uLnTx/>
              <a:uFillTx/>
              <a:latin typeface="Arial" panose="020B0604020202020204"/>
              <a:ea typeface="+mj-ea"/>
              <a:cs typeface="+mj-cs"/>
            </a:endParaRPr>
          </a:p>
          <a:p>
            <a:endParaRPr lang="nl-BE" dirty="0"/>
          </a:p>
        </p:txBody>
      </p:sp>
      <p:sp>
        <p:nvSpPr>
          <p:cNvPr id="71" name="Freeform: Shape 70">
            <a:extLst>
              <a:ext uri="{FF2B5EF4-FFF2-40B4-BE49-F238E27FC236}">
                <a16:creationId xmlns:a16="http://schemas.microsoft.com/office/drawing/2014/main" id="{C3DE8894-742B-458C-2DB6-2CD557510E36}"/>
              </a:ext>
            </a:extLst>
          </p:cNvPr>
          <p:cNvSpPr/>
          <p:nvPr/>
        </p:nvSpPr>
        <p:spPr>
          <a:xfrm>
            <a:off x="1028700" y="2561461"/>
            <a:ext cx="9538444" cy="3507937"/>
          </a:xfrm>
          <a:custGeom>
            <a:avLst/>
            <a:gdLst>
              <a:gd name="connsiteX0" fmla="*/ 0 w 14746941"/>
              <a:gd name="connsiteY0" fmla="*/ 6248400 h 6248400"/>
              <a:gd name="connsiteX1" fmla="*/ 2976283 w 14746941"/>
              <a:gd name="connsiteY1" fmla="*/ 3101788 h 6248400"/>
              <a:gd name="connsiteX2" fmla="*/ 6615953 w 14746941"/>
              <a:gd name="connsiteY2" fmla="*/ 2277035 h 6248400"/>
              <a:gd name="connsiteX3" fmla="*/ 11716871 w 14746941"/>
              <a:gd name="connsiteY3" fmla="*/ 2922494 h 6248400"/>
              <a:gd name="connsiteX4" fmla="*/ 14746941 w 14746941"/>
              <a:gd name="connsiteY4" fmla="*/ 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6941" h="6248400">
                <a:moveTo>
                  <a:pt x="0" y="6248400"/>
                </a:moveTo>
                <a:cubicBezTo>
                  <a:pt x="936812" y="5006041"/>
                  <a:pt x="1873624" y="3763682"/>
                  <a:pt x="2976283" y="3101788"/>
                </a:cubicBezTo>
                <a:cubicBezTo>
                  <a:pt x="4078942" y="2439894"/>
                  <a:pt x="5159189" y="2306917"/>
                  <a:pt x="6615953" y="2277035"/>
                </a:cubicBezTo>
                <a:cubicBezTo>
                  <a:pt x="8072717" y="2247153"/>
                  <a:pt x="10361706" y="3302000"/>
                  <a:pt x="11716871" y="2922494"/>
                </a:cubicBezTo>
                <a:cubicBezTo>
                  <a:pt x="13072036" y="2542988"/>
                  <a:pt x="14645341" y="300318"/>
                  <a:pt x="14746941" y="0"/>
                </a:cubicBezTo>
              </a:path>
            </a:pathLst>
          </a:custGeom>
          <a:noFill/>
          <a:ln w="177800" cap="flat" cmpd="sng" algn="ctr">
            <a:solidFill>
              <a:srgbClr val="00FF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endParaRPr lang="nl-BE"/>
          </a:p>
        </p:txBody>
      </p:sp>
      <p:grpSp>
        <p:nvGrpSpPr>
          <p:cNvPr id="76" name="Group 75">
            <a:extLst>
              <a:ext uri="{FF2B5EF4-FFF2-40B4-BE49-F238E27FC236}">
                <a16:creationId xmlns:a16="http://schemas.microsoft.com/office/drawing/2014/main" id="{BE10E0F9-0909-22AC-313A-F148B5131C7E}"/>
              </a:ext>
            </a:extLst>
          </p:cNvPr>
          <p:cNvGrpSpPr/>
          <p:nvPr/>
        </p:nvGrpSpPr>
        <p:grpSpPr>
          <a:xfrm>
            <a:off x="1026904" y="4298401"/>
            <a:ext cx="1411496" cy="1561125"/>
            <a:chOff x="1492943" y="5306952"/>
            <a:chExt cx="2822992" cy="2654060"/>
          </a:xfrm>
        </p:grpSpPr>
        <p:grpSp>
          <p:nvGrpSpPr>
            <p:cNvPr id="77" name="Group 76">
              <a:extLst>
                <a:ext uri="{FF2B5EF4-FFF2-40B4-BE49-F238E27FC236}">
                  <a16:creationId xmlns:a16="http://schemas.microsoft.com/office/drawing/2014/main" id="{0288193B-266D-1AEB-C844-A0D5CFFA5FB8}"/>
                </a:ext>
              </a:extLst>
            </p:cNvPr>
            <p:cNvGrpSpPr/>
            <p:nvPr/>
          </p:nvGrpSpPr>
          <p:grpSpPr>
            <a:xfrm>
              <a:off x="2063383" y="6004571"/>
              <a:ext cx="1430707" cy="1337369"/>
              <a:chOff x="2933856" y="3101270"/>
              <a:chExt cx="5465999" cy="5507530"/>
            </a:xfrm>
          </p:grpSpPr>
          <p:sp>
            <p:nvSpPr>
              <p:cNvPr id="80" name="Oval 79">
                <a:extLst>
                  <a:ext uri="{FF2B5EF4-FFF2-40B4-BE49-F238E27FC236}">
                    <a16:creationId xmlns:a16="http://schemas.microsoft.com/office/drawing/2014/main" id="{043788D0-167F-4A04-477C-05130FAA39BD}"/>
                  </a:ext>
                </a:extLst>
              </p:cNvPr>
              <p:cNvSpPr/>
              <p:nvPr/>
            </p:nvSpPr>
            <p:spPr>
              <a:xfrm>
                <a:off x="2933856" y="3880984"/>
                <a:ext cx="5465999" cy="4727816"/>
              </a:xfrm>
              <a:prstGeom prst="ellipse">
                <a:avLst/>
              </a:prstGeom>
              <a:solidFill>
                <a:srgbClr val="006EE6">
                  <a:lumMod val="20000"/>
                  <a:lumOff val="80000"/>
                </a:srgbClr>
              </a:solidFill>
              <a:ln w="12700" cap="flat" cmpd="sng" algn="ctr">
                <a:solidFill>
                  <a:srgbClr val="006EE6">
                    <a:lumMod val="20000"/>
                    <a:lumOff val="80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endParaRPr lang="nl-BE"/>
              </a:p>
            </p:txBody>
          </p:sp>
          <p:sp>
            <p:nvSpPr>
              <p:cNvPr id="81" name="Freeform: Shape 80">
                <a:extLst>
                  <a:ext uri="{FF2B5EF4-FFF2-40B4-BE49-F238E27FC236}">
                    <a16:creationId xmlns:a16="http://schemas.microsoft.com/office/drawing/2014/main" id="{A9D4729A-15A9-68D4-7F6C-FC4AADEB1291}"/>
                  </a:ext>
                </a:extLst>
              </p:cNvPr>
              <p:cNvSpPr/>
              <p:nvPr/>
            </p:nvSpPr>
            <p:spPr>
              <a:xfrm>
                <a:off x="3083252" y="3101270"/>
                <a:ext cx="5167207" cy="4185281"/>
              </a:xfrm>
              <a:custGeom>
                <a:avLst/>
                <a:gdLst>
                  <a:gd name="connsiteX0" fmla="*/ 5483702 w 8115878"/>
                  <a:gd name="connsiteY0" fmla="*/ 2480793 h 5763446"/>
                  <a:gd name="connsiteX1" fmla="*/ 5483702 w 8115878"/>
                  <a:gd name="connsiteY1" fmla="*/ 2071384 h 5763446"/>
                  <a:gd name="connsiteX2" fmla="*/ 5529326 w 8115878"/>
                  <a:gd name="connsiteY2" fmla="*/ 2109308 h 5763446"/>
                  <a:gd name="connsiteX3" fmla="*/ 6100728 w 8115878"/>
                  <a:gd name="connsiteY3" fmla="*/ 1629522 h 5763446"/>
                  <a:gd name="connsiteX4" fmla="*/ 4057939 w 8115878"/>
                  <a:gd name="connsiteY4" fmla="*/ 0 h 5763446"/>
                  <a:gd name="connsiteX5" fmla="*/ 1970623 w 8115878"/>
                  <a:gd name="connsiteY5" fmla="*/ 1657326 h 5763446"/>
                  <a:gd name="connsiteX6" fmla="*/ 2552553 w 8115878"/>
                  <a:gd name="connsiteY6" fmla="*/ 2137841 h 5763446"/>
                  <a:gd name="connsiteX7" fmla="*/ 2632177 w 8115878"/>
                  <a:gd name="connsiteY7" fmla="*/ 2071566 h 5763446"/>
                  <a:gd name="connsiteX8" fmla="*/ 2632177 w 8115878"/>
                  <a:gd name="connsiteY8" fmla="*/ 2480793 h 5763446"/>
                  <a:gd name="connsiteX9" fmla="*/ 0 w 8115878"/>
                  <a:gd name="connsiteY9" fmla="*/ 2480793 h 5763446"/>
                  <a:gd name="connsiteX10" fmla="*/ 0 w 8115878"/>
                  <a:gd name="connsiteY10" fmla="*/ 5763447 h 5763446"/>
                  <a:gd name="connsiteX11" fmla="*/ 3290221 w 8115878"/>
                  <a:gd name="connsiteY11" fmla="*/ 5763447 h 5763446"/>
                  <a:gd name="connsiteX12" fmla="*/ 3290221 w 8115878"/>
                  <a:gd name="connsiteY12" fmla="*/ 4767776 h 5763446"/>
                  <a:gd name="connsiteX13" fmla="*/ 4057939 w 8115878"/>
                  <a:gd name="connsiteY13" fmla="*/ 4129641 h 5763446"/>
                  <a:gd name="connsiteX14" fmla="*/ 4825658 w 8115878"/>
                  <a:gd name="connsiteY14" fmla="*/ 4767776 h 5763446"/>
                  <a:gd name="connsiteX15" fmla="*/ 4825658 w 8115878"/>
                  <a:gd name="connsiteY15" fmla="*/ 5763447 h 5763446"/>
                  <a:gd name="connsiteX16" fmla="*/ 8115879 w 8115878"/>
                  <a:gd name="connsiteY16" fmla="*/ 5763447 h 5763446"/>
                  <a:gd name="connsiteX17" fmla="*/ 8115879 w 8115878"/>
                  <a:gd name="connsiteY17" fmla="*/ 2480793 h 5763446"/>
                  <a:gd name="connsiteX18" fmla="*/ 2552005 w 8115878"/>
                  <a:gd name="connsiteY18" fmla="*/ 1880400 h 5763446"/>
                  <a:gd name="connsiteX19" fmla="*/ 2284949 w 8115878"/>
                  <a:gd name="connsiteY19" fmla="*/ 1659879 h 5763446"/>
                  <a:gd name="connsiteX20" fmla="*/ 4057939 w 8115878"/>
                  <a:gd name="connsiteY20" fmla="*/ 252884 h 5763446"/>
                  <a:gd name="connsiteX21" fmla="*/ 5788267 w 8115878"/>
                  <a:gd name="connsiteY21" fmla="*/ 1632895 h 5763446"/>
                  <a:gd name="connsiteX22" fmla="*/ 5528887 w 8115878"/>
                  <a:gd name="connsiteY22" fmla="*/ 1850590 h 5763446"/>
                  <a:gd name="connsiteX23" fmla="*/ 5483702 w 8115878"/>
                  <a:gd name="connsiteY23" fmla="*/ 1813487 h 5763446"/>
                  <a:gd name="connsiteX24" fmla="*/ 5483702 w 8115878"/>
                  <a:gd name="connsiteY24" fmla="*/ 1812848 h 5763446"/>
                  <a:gd name="connsiteX25" fmla="*/ 4057939 w 8115878"/>
                  <a:gd name="connsiteY25" fmla="*/ 627742 h 5763446"/>
                  <a:gd name="connsiteX26" fmla="*/ 2632177 w 8115878"/>
                  <a:gd name="connsiteY26" fmla="*/ 1812848 h 5763446"/>
                  <a:gd name="connsiteX27" fmla="*/ 2632177 w 8115878"/>
                  <a:gd name="connsiteY27" fmla="*/ 1814125 h 5763446"/>
                  <a:gd name="connsiteX28" fmla="*/ 7896530 w 8115878"/>
                  <a:gd name="connsiteY28" fmla="*/ 5581123 h 5763446"/>
                  <a:gd name="connsiteX29" fmla="*/ 5045006 w 8115878"/>
                  <a:gd name="connsiteY29" fmla="*/ 5581123 h 5763446"/>
                  <a:gd name="connsiteX30" fmla="*/ 5045006 w 8115878"/>
                  <a:gd name="connsiteY30" fmla="*/ 4767776 h 5763446"/>
                  <a:gd name="connsiteX31" fmla="*/ 4057939 w 8115878"/>
                  <a:gd name="connsiteY31" fmla="*/ 3947317 h 5763446"/>
                  <a:gd name="connsiteX32" fmla="*/ 3070873 w 8115878"/>
                  <a:gd name="connsiteY32" fmla="*/ 4767776 h 5763446"/>
                  <a:gd name="connsiteX33" fmla="*/ 3070873 w 8115878"/>
                  <a:gd name="connsiteY33" fmla="*/ 5581123 h 5763446"/>
                  <a:gd name="connsiteX34" fmla="*/ 219348 w 8115878"/>
                  <a:gd name="connsiteY34" fmla="*/ 5581123 h 5763446"/>
                  <a:gd name="connsiteX35" fmla="*/ 219348 w 8115878"/>
                  <a:gd name="connsiteY35" fmla="*/ 2663117 h 5763446"/>
                  <a:gd name="connsiteX36" fmla="*/ 2851525 w 8115878"/>
                  <a:gd name="connsiteY36" fmla="*/ 2663117 h 5763446"/>
                  <a:gd name="connsiteX37" fmla="*/ 2851525 w 8115878"/>
                  <a:gd name="connsiteY37" fmla="*/ 1889242 h 5763446"/>
                  <a:gd name="connsiteX38" fmla="*/ 2998598 w 8115878"/>
                  <a:gd name="connsiteY38" fmla="*/ 1766994 h 5763446"/>
                  <a:gd name="connsiteX39" fmla="*/ 2998598 w 8115878"/>
                  <a:gd name="connsiteY39" fmla="*/ 1766994 h 5763446"/>
                  <a:gd name="connsiteX40" fmla="*/ 4057939 w 8115878"/>
                  <a:gd name="connsiteY40" fmla="*/ 885275 h 5763446"/>
                  <a:gd name="connsiteX41" fmla="*/ 5020877 w 8115878"/>
                  <a:gd name="connsiteY41" fmla="*/ 1685860 h 5763446"/>
                  <a:gd name="connsiteX42" fmla="*/ 5020877 w 8115878"/>
                  <a:gd name="connsiteY42" fmla="*/ 1685860 h 5763446"/>
                  <a:gd name="connsiteX43" fmla="*/ 5264354 w 8115878"/>
                  <a:gd name="connsiteY43" fmla="*/ 1889060 h 5763446"/>
                  <a:gd name="connsiteX44" fmla="*/ 5264354 w 8115878"/>
                  <a:gd name="connsiteY44" fmla="*/ 2663117 h 5763446"/>
                  <a:gd name="connsiteX45" fmla="*/ 7896530 w 8115878"/>
                  <a:gd name="connsiteY45" fmla="*/ 2663117 h 576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115878" h="5763446">
                    <a:moveTo>
                      <a:pt x="5483702" y="2480793"/>
                    </a:moveTo>
                    <a:lnTo>
                      <a:pt x="5483702" y="2071384"/>
                    </a:lnTo>
                    <a:lnTo>
                      <a:pt x="5529326" y="2109308"/>
                    </a:lnTo>
                    <a:lnTo>
                      <a:pt x="6100728" y="1629522"/>
                    </a:lnTo>
                    <a:lnTo>
                      <a:pt x="4057939" y="0"/>
                    </a:lnTo>
                    <a:lnTo>
                      <a:pt x="1970623" y="1657326"/>
                    </a:lnTo>
                    <a:lnTo>
                      <a:pt x="2552553" y="2137841"/>
                    </a:lnTo>
                    <a:lnTo>
                      <a:pt x="2632177" y="2071566"/>
                    </a:lnTo>
                    <a:lnTo>
                      <a:pt x="2632177" y="2480793"/>
                    </a:lnTo>
                    <a:lnTo>
                      <a:pt x="0" y="2480793"/>
                    </a:lnTo>
                    <a:lnTo>
                      <a:pt x="0" y="5763447"/>
                    </a:lnTo>
                    <a:lnTo>
                      <a:pt x="3290221" y="5763447"/>
                    </a:lnTo>
                    <a:lnTo>
                      <a:pt x="3290221" y="4767776"/>
                    </a:lnTo>
                    <a:cubicBezTo>
                      <a:pt x="3290221" y="4415343"/>
                      <a:pt x="3633939" y="4129641"/>
                      <a:pt x="4057939" y="4129641"/>
                    </a:cubicBezTo>
                    <a:cubicBezTo>
                      <a:pt x="4481939" y="4129641"/>
                      <a:pt x="4825658" y="4415343"/>
                      <a:pt x="4825658" y="4767776"/>
                    </a:cubicBezTo>
                    <a:lnTo>
                      <a:pt x="4825658" y="5763447"/>
                    </a:lnTo>
                    <a:lnTo>
                      <a:pt x="8115879" y="5763447"/>
                    </a:lnTo>
                    <a:lnTo>
                      <a:pt x="8115879" y="2480793"/>
                    </a:lnTo>
                    <a:close/>
                    <a:moveTo>
                      <a:pt x="2552005" y="1880400"/>
                    </a:moveTo>
                    <a:lnTo>
                      <a:pt x="2284949" y="1659879"/>
                    </a:lnTo>
                    <a:lnTo>
                      <a:pt x="4057939" y="252884"/>
                    </a:lnTo>
                    <a:lnTo>
                      <a:pt x="5788267" y="1632895"/>
                    </a:lnTo>
                    <a:lnTo>
                      <a:pt x="5528887" y="1850590"/>
                    </a:lnTo>
                    <a:lnTo>
                      <a:pt x="5483702" y="1813487"/>
                    </a:lnTo>
                    <a:lnTo>
                      <a:pt x="5483702" y="1812848"/>
                    </a:lnTo>
                    <a:lnTo>
                      <a:pt x="4057939" y="627742"/>
                    </a:lnTo>
                    <a:lnTo>
                      <a:pt x="2632177" y="1812848"/>
                    </a:lnTo>
                    <a:lnTo>
                      <a:pt x="2632177" y="1814125"/>
                    </a:lnTo>
                    <a:close/>
                    <a:moveTo>
                      <a:pt x="7896530" y="5581123"/>
                    </a:moveTo>
                    <a:lnTo>
                      <a:pt x="5045006" y="5581123"/>
                    </a:lnTo>
                    <a:lnTo>
                      <a:pt x="5045006" y="4767776"/>
                    </a:lnTo>
                    <a:cubicBezTo>
                      <a:pt x="5045006" y="4314646"/>
                      <a:pt x="4603085" y="3947317"/>
                      <a:pt x="4057939" y="3947317"/>
                    </a:cubicBezTo>
                    <a:cubicBezTo>
                      <a:pt x="3512794" y="3947317"/>
                      <a:pt x="3070873" y="4314646"/>
                      <a:pt x="3070873" y="4767776"/>
                    </a:cubicBezTo>
                    <a:lnTo>
                      <a:pt x="3070873" y="5581123"/>
                    </a:lnTo>
                    <a:lnTo>
                      <a:pt x="219348" y="5581123"/>
                    </a:lnTo>
                    <a:lnTo>
                      <a:pt x="219348" y="2663117"/>
                    </a:lnTo>
                    <a:lnTo>
                      <a:pt x="2851525" y="2663117"/>
                    </a:lnTo>
                    <a:lnTo>
                      <a:pt x="2851525" y="1889242"/>
                    </a:lnTo>
                    <a:lnTo>
                      <a:pt x="2998598" y="1766994"/>
                    </a:lnTo>
                    <a:lnTo>
                      <a:pt x="2998598" y="1766994"/>
                    </a:lnTo>
                    <a:lnTo>
                      <a:pt x="4057939" y="885275"/>
                    </a:lnTo>
                    <a:lnTo>
                      <a:pt x="5020877" y="1685860"/>
                    </a:lnTo>
                    <a:lnTo>
                      <a:pt x="5020877" y="1685860"/>
                    </a:lnTo>
                    <a:lnTo>
                      <a:pt x="5264354" y="1889060"/>
                    </a:lnTo>
                    <a:lnTo>
                      <a:pt x="5264354" y="2663117"/>
                    </a:lnTo>
                    <a:lnTo>
                      <a:pt x="7896530" y="2663117"/>
                    </a:lnTo>
                    <a:close/>
                  </a:path>
                </a:pathLst>
              </a:custGeom>
              <a:solidFill>
                <a:srgbClr val="002060"/>
              </a:solidFill>
              <a:ln w="109637" cap="flat">
                <a:noFill/>
                <a:prstDash val="solid"/>
                <a:miter/>
              </a:ln>
            </p:spPr>
            <p:txBody>
              <a:bodyPr rtlCol="0" anchor="ctr"/>
              <a:lstStyle>
                <a:defPPr>
                  <a:defRPr lang="nl-BE"/>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endParaRPr lang="nl-BE"/>
              </a:p>
            </p:txBody>
          </p:sp>
        </p:grpSp>
        <p:sp>
          <p:nvSpPr>
            <p:cNvPr id="78" name="Oval 77">
              <a:extLst>
                <a:ext uri="{FF2B5EF4-FFF2-40B4-BE49-F238E27FC236}">
                  <a16:creationId xmlns:a16="http://schemas.microsoft.com/office/drawing/2014/main" id="{0BD81EBA-C104-8622-FCE1-9939DC09199A}"/>
                </a:ext>
              </a:extLst>
            </p:cNvPr>
            <p:cNvSpPr/>
            <p:nvPr/>
          </p:nvSpPr>
          <p:spPr>
            <a:xfrm>
              <a:off x="2598736" y="5306952"/>
              <a:ext cx="360000" cy="360000"/>
            </a:xfrm>
            <a:prstGeom prst="ellipse">
              <a:avLst/>
            </a:prstGeom>
            <a:solidFill>
              <a:srgbClr val="0000FF"/>
            </a:solidFill>
            <a:ln w="12700" cap="flat" cmpd="sng" algn="ctr">
              <a:solidFill>
                <a:srgbClr val="0000FF">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nl-BE"/>
                <a:t>1</a:t>
              </a:r>
            </a:p>
          </p:txBody>
        </p:sp>
        <p:sp>
          <p:nvSpPr>
            <p:cNvPr id="79" name="TextBox 166">
              <a:extLst>
                <a:ext uri="{FF2B5EF4-FFF2-40B4-BE49-F238E27FC236}">
                  <a16:creationId xmlns:a16="http://schemas.microsoft.com/office/drawing/2014/main" id="{8FAD287C-2133-73F2-EBE5-5F316979ACB4}"/>
                </a:ext>
              </a:extLst>
            </p:cNvPr>
            <p:cNvSpPr txBox="1"/>
            <p:nvPr/>
          </p:nvSpPr>
          <p:spPr>
            <a:xfrm>
              <a:off x="1492943" y="7385438"/>
              <a:ext cx="2822992" cy="575574"/>
            </a:xfrm>
            <a:prstGeom prst="rect">
              <a:avLst/>
            </a:prstGeom>
            <a:noFill/>
          </p:spPr>
          <p:txBody>
            <a:bodyPr wrap="square" rtlCol="0">
              <a:spAutoFit/>
            </a:bodyPr>
            <a:lstStyle>
              <a:defPPr>
                <a:defRPr lang="nl-BE"/>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nl-BE" sz="1600" b="1">
                  <a:solidFill>
                    <a:srgbClr val="002060"/>
                  </a:solidFill>
                  <a:latin typeface="+mn-lt"/>
                </a:rPr>
                <a:t>Organisatie</a:t>
              </a:r>
              <a:endParaRPr lang="nl-BE" sz="1600">
                <a:solidFill>
                  <a:srgbClr val="002060"/>
                </a:solidFill>
                <a:latin typeface="+mn-lt"/>
              </a:endParaRPr>
            </a:p>
          </p:txBody>
        </p:sp>
      </p:grpSp>
      <p:grpSp>
        <p:nvGrpSpPr>
          <p:cNvPr id="82" name="Group 81">
            <a:extLst>
              <a:ext uri="{FF2B5EF4-FFF2-40B4-BE49-F238E27FC236}">
                <a16:creationId xmlns:a16="http://schemas.microsoft.com/office/drawing/2014/main" id="{11AF39E7-F672-DB12-6B0E-719B9BAFA411}"/>
              </a:ext>
            </a:extLst>
          </p:cNvPr>
          <p:cNvGrpSpPr/>
          <p:nvPr/>
        </p:nvGrpSpPr>
        <p:grpSpPr>
          <a:xfrm>
            <a:off x="2767870" y="2739157"/>
            <a:ext cx="2541211" cy="3481003"/>
            <a:chOff x="4774274" y="3574381"/>
            <a:chExt cx="2541211" cy="3481003"/>
          </a:xfrm>
        </p:grpSpPr>
        <p:grpSp>
          <p:nvGrpSpPr>
            <p:cNvPr id="83" name="Group 82">
              <a:extLst>
                <a:ext uri="{FF2B5EF4-FFF2-40B4-BE49-F238E27FC236}">
                  <a16:creationId xmlns:a16="http://schemas.microsoft.com/office/drawing/2014/main" id="{AE0C90A0-8C48-65C1-D884-E3DA36E7E259}"/>
                </a:ext>
              </a:extLst>
            </p:cNvPr>
            <p:cNvGrpSpPr/>
            <p:nvPr/>
          </p:nvGrpSpPr>
          <p:grpSpPr>
            <a:xfrm rot="20507862">
              <a:off x="4774274" y="4064812"/>
              <a:ext cx="958097" cy="924239"/>
              <a:chOff x="5932777" y="6178207"/>
              <a:chExt cx="1560046" cy="1484511"/>
            </a:xfrm>
          </p:grpSpPr>
          <p:grpSp>
            <p:nvGrpSpPr>
              <p:cNvPr id="86" name="Group 85">
                <a:extLst>
                  <a:ext uri="{FF2B5EF4-FFF2-40B4-BE49-F238E27FC236}">
                    <a16:creationId xmlns:a16="http://schemas.microsoft.com/office/drawing/2014/main" id="{20DE2146-B196-2138-70CB-415AE5122050}"/>
                  </a:ext>
                </a:extLst>
              </p:cNvPr>
              <p:cNvGrpSpPr/>
              <p:nvPr/>
            </p:nvGrpSpPr>
            <p:grpSpPr>
              <a:xfrm>
                <a:off x="5943574" y="6178207"/>
                <a:ext cx="1549249" cy="1484511"/>
                <a:chOff x="8735320" y="5199784"/>
                <a:chExt cx="1549249" cy="1484511"/>
              </a:xfrm>
            </p:grpSpPr>
            <p:cxnSp>
              <p:nvCxnSpPr>
                <p:cNvPr id="88" name="Straight Connector 87">
                  <a:extLst>
                    <a:ext uri="{FF2B5EF4-FFF2-40B4-BE49-F238E27FC236}">
                      <a16:creationId xmlns:a16="http://schemas.microsoft.com/office/drawing/2014/main" id="{58BDF322-1C3D-5546-250E-F844264E7D76}"/>
                    </a:ext>
                  </a:extLst>
                </p:cNvPr>
                <p:cNvCxnSpPr>
                  <a:cxnSpLocks/>
                </p:cNvCxnSpPr>
                <p:nvPr/>
              </p:nvCxnSpPr>
              <p:spPr>
                <a:xfrm flipV="1">
                  <a:off x="9327322" y="6464176"/>
                  <a:ext cx="0" cy="216000"/>
                </a:xfrm>
                <a:prstGeom prst="line">
                  <a:avLst/>
                </a:prstGeom>
                <a:noFill/>
                <a:ln w="6350" cap="flat" cmpd="sng" algn="ctr">
                  <a:solidFill>
                    <a:srgbClr val="002060"/>
                  </a:solidFill>
                  <a:prstDash val="solid"/>
                  <a:miter lim="800000"/>
                </a:ln>
                <a:effectLst/>
              </p:spPr>
              <p:style>
                <a:lnRef idx="1">
                  <a:schemeClr val="accent5"/>
                </a:lnRef>
                <a:fillRef idx="0">
                  <a:schemeClr val="accent5"/>
                </a:fillRef>
                <a:effectRef idx="0">
                  <a:schemeClr val="accent5"/>
                </a:effectRef>
                <a:fontRef idx="minor">
                  <a:schemeClr val="tx1"/>
                </a:fontRef>
              </p:style>
            </p:cxnSp>
            <p:grpSp>
              <p:nvGrpSpPr>
                <p:cNvPr id="89" name="Group 88">
                  <a:extLst>
                    <a:ext uri="{FF2B5EF4-FFF2-40B4-BE49-F238E27FC236}">
                      <a16:creationId xmlns:a16="http://schemas.microsoft.com/office/drawing/2014/main" id="{E4ABBAA0-8A00-D4F4-1AA5-8A702298E667}"/>
                    </a:ext>
                  </a:extLst>
                </p:cNvPr>
                <p:cNvGrpSpPr/>
                <p:nvPr/>
              </p:nvGrpSpPr>
              <p:grpSpPr>
                <a:xfrm>
                  <a:off x="8735320" y="5199784"/>
                  <a:ext cx="1549249" cy="1484511"/>
                  <a:chOff x="5992066" y="1781091"/>
                  <a:chExt cx="6264838" cy="6425810"/>
                </a:xfrm>
              </p:grpSpPr>
              <p:pic>
                <p:nvPicPr>
                  <p:cNvPr id="90" name="Graphic 96" descr="Home with solid fill">
                    <a:extLst>
                      <a:ext uri="{FF2B5EF4-FFF2-40B4-BE49-F238E27FC236}">
                        <a16:creationId xmlns:a16="http://schemas.microsoft.com/office/drawing/2014/main" id="{702B6F25-9A8D-0A48-700F-A6367A8087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7483" y="1781091"/>
                    <a:ext cx="5649421" cy="6128730"/>
                  </a:xfrm>
                  <a:prstGeom prst="rect">
                    <a:avLst/>
                  </a:prstGeom>
                </p:spPr>
              </p:pic>
              <p:pic>
                <p:nvPicPr>
                  <p:cNvPr id="91" name="Graphic 97" descr="Online meeting with solid fill">
                    <a:extLst>
                      <a:ext uri="{FF2B5EF4-FFF2-40B4-BE49-F238E27FC236}">
                        <a16:creationId xmlns:a16="http://schemas.microsoft.com/office/drawing/2014/main" id="{021A976F-E0CC-AFA9-2236-B80D27C139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43198" y="5876608"/>
                    <a:ext cx="885582" cy="885582"/>
                  </a:xfrm>
                  <a:prstGeom prst="rect">
                    <a:avLst/>
                  </a:prstGeom>
                </p:spPr>
              </p:pic>
              <p:cxnSp>
                <p:nvCxnSpPr>
                  <p:cNvPr id="92" name="Straight Connector 91">
                    <a:extLst>
                      <a:ext uri="{FF2B5EF4-FFF2-40B4-BE49-F238E27FC236}">
                        <a16:creationId xmlns:a16="http://schemas.microsoft.com/office/drawing/2014/main" id="{6C9032F6-00FA-470D-94E5-FEAD92C678D6}"/>
                      </a:ext>
                    </a:extLst>
                  </p:cNvPr>
                  <p:cNvCxnSpPr>
                    <a:cxnSpLocks/>
                  </p:cNvCxnSpPr>
                  <p:nvPr/>
                </p:nvCxnSpPr>
                <p:spPr>
                  <a:xfrm flipH="1">
                    <a:off x="6455083" y="8189072"/>
                    <a:ext cx="1930906" cy="0"/>
                  </a:xfrm>
                  <a:prstGeom prst="line">
                    <a:avLst/>
                  </a:prstGeom>
                  <a:noFill/>
                  <a:ln w="6350" cap="flat" cmpd="sng" algn="ctr">
                    <a:solidFill>
                      <a:srgbClr val="002060"/>
                    </a:solidFill>
                    <a:prstDash val="solid"/>
                    <a:miter lim="800000"/>
                  </a:ln>
                  <a:effectLst/>
                </p:spPr>
                <p:style>
                  <a:lnRef idx="1">
                    <a:schemeClr val="accent5"/>
                  </a:lnRef>
                  <a:fillRef idx="0">
                    <a:schemeClr val="accent5"/>
                  </a:fillRef>
                  <a:effectRef idx="0">
                    <a:schemeClr val="accent5"/>
                  </a:effectRef>
                  <a:fontRef idx="minor">
                    <a:schemeClr val="tx1"/>
                  </a:fontRef>
                </p:style>
              </p:cxnSp>
              <p:cxnSp>
                <p:nvCxnSpPr>
                  <p:cNvPr id="93" name="Straight Connector 92">
                    <a:extLst>
                      <a:ext uri="{FF2B5EF4-FFF2-40B4-BE49-F238E27FC236}">
                        <a16:creationId xmlns:a16="http://schemas.microsoft.com/office/drawing/2014/main" id="{E31F6BE7-AFF7-5956-388E-F28F6D844B4A}"/>
                      </a:ext>
                    </a:extLst>
                  </p:cNvPr>
                  <p:cNvCxnSpPr>
                    <a:cxnSpLocks/>
                  </p:cNvCxnSpPr>
                  <p:nvPr/>
                </p:nvCxnSpPr>
                <p:spPr>
                  <a:xfrm flipV="1">
                    <a:off x="6455083" y="7461349"/>
                    <a:ext cx="0" cy="745552"/>
                  </a:xfrm>
                  <a:prstGeom prst="line">
                    <a:avLst/>
                  </a:prstGeom>
                  <a:noFill/>
                  <a:ln w="6350" cap="flat" cmpd="sng" algn="ctr">
                    <a:solidFill>
                      <a:srgbClr val="002060"/>
                    </a:solidFill>
                    <a:prstDash val="solid"/>
                    <a:miter lim="800000"/>
                  </a:ln>
                  <a:effectLst/>
                </p:spPr>
                <p:style>
                  <a:lnRef idx="1">
                    <a:schemeClr val="accent5"/>
                  </a:lnRef>
                  <a:fillRef idx="0">
                    <a:schemeClr val="accent5"/>
                  </a:fillRef>
                  <a:effectRef idx="0">
                    <a:schemeClr val="accent5"/>
                  </a:effectRef>
                  <a:fontRef idx="minor">
                    <a:schemeClr val="tx1"/>
                  </a:fontRef>
                </p:style>
              </p:cxnSp>
              <p:cxnSp>
                <p:nvCxnSpPr>
                  <p:cNvPr id="94" name="Straight Connector 93">
                    <a:extLst>
                      <a:ext uri="{FF2B5EF4-FFF2-40B4-BE49-F238E27FC236}">
                        <a16:creationId xmlns:a16="http://schemas.microsoft.com/office/drawing/2014/main" id="{EA4FC3B6-164A-0535-6A34-F08955532878}"/>
                      </a:ext>
                    </a:extLst>
                  </p:cNvPr>
                  <p:cNvCxnSpPr>
                    <a:cxnSpLocks/>
                  </p:cNvCxnSpPr>
                  <p:nvPr/>
                </p:nvCxnSpPr>
                <p:spPr>
                  <a:xfrm flipV="1">
                    <a:off x="6450886" y="5738465"/>
                    <a:ext cx="0" cy="936378"/>
                  </a:xfrm>
                  <a:prstGeom prst="line">
                    <a:avLst/>
                  </a:prstGeom>
                  <a:noFill/>
                  <a:ln w="6350" cap="flat" cmpd="sng" algn="ctr">
                    <a:solidFill>
                      <a:srgbClr val="002060"/>
                    </a:solidFill>
                    <a:prstDash val="solid"/>
                    <a:miter lim="800000"/>
                  </a:ln>
                  <a:effectLst/>
                </p:spPr>
                <p:style>
                  <a:lnRef idx="1">
                    <a:schemeClr val="accent1"/>
                  </a:lnRef>
                  <a:fillRef idx="0">
                    <a:schemeClr val="accent1"/>
                  </a:fillRef>
                  <a:effectRef idx="0">
                    <a:schemeClr val="accent1"/>
                  </a:effectRef>
                  <a:fontRef idx="minor">
                    <a:schemeClr val="tx1"/>
                  </a:fontRef>
                </p:style>
              </p:cxnSp>
              <p:pic>
                <p:nvPicPr>
                  <p:cNvPr id="95" name="Graphic 101" descr="Document outline">
                    <a:extLst>
                      <a:ext uri="{FF2B5EF4-FFF2-40B4-BE49-F238E27FC236}">
                        <a16:creationId xmlns:a16="http://schemas.microsoft.com/office/drawing/2014/main" id="{EDAA8243-8914-3F2B-D516-7A50020A25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92066" y="6592257"/>
                    <a:ext cx="914400" cy="914400"/>
                  </a:xfrm>
                  <a:prstGeom prst="rect">
                    <a:avLst/>
                  </a:prstGeom>
                </p:spPr>
              </p:pic>
              <p:cxnSp>
                <p:nvCxnSpPr>
                  <p:cNvPr id="96" name="Straight Connector 95">
                    <a:extLst>
                      <a:ext uri="{FF2B5EF4-FFF2-40B4-BE49-F238E27FC236}">
                        <a16:creationId xmlns:a16="http://schemas.microsoft.com/office/drawing/2014/main" id="{FF64FF6A-B1F3-6A5A-63F3-D61C732E2D04}"/>
                      </a:ext>
                    </a:extLst>
                  </p:cNvPr>
                  <p:cNvCxnSpPr>
                    <a:cxnSpLocks/>
                  </p:cNvCxnSpPr>
                  <p:nvPr/>
                </p:nvCxnSpPr>
                <p:spPr>
                  <a:xfrm flipV="1">
                    <a:off x="6445492" y="3459087"/>
                    <a:ext cx="0" cy="1197720"/>
                  </a:xfrm>
                  <a:prstGeom prst="line">
                    <a:avLst/>
                  </a:prstGeom>
                  <a:noFill/>
                  <a:ln w="6350" cap="flat" cmpd="sng" algn="ctr">
                    <a:solidFill>
                      <a:srgbClr val="002060"/>
                    </a:solidFill>
                    <a:prstDash val="solid"/>
                    <a:miter lim="800000"/>
                  </a:ln>
                  <a:effectLst/>
                </p:spPr>
                <p:style>
                  <a:lnRef idx="1">
                    <a:schemeClr val="accent1"/>
                  </a:lnRef>
                  <a:fillRef idx="0">
                    <a:schemeClr val="accent1"/>
                  </a:fillRef>
                  <a:effectRef idx="0">
                    <a:schemeClr val="accent1"/>
                  </a:effectRef>
                  <a:fontRef idx="minor">
                    <a:schemeClr val="tx1"/>
                  </a:fontRef>
                </p:style>
              </p:cxnSp>
              <p:pic>
                <p:nvPicPr>
                  <p:cNvPr id="97" name="Graphic 103" descr="Euro outline">
                    <a:extLst>
                      <a:ext uri="{FF2B5EF4-FFF2-40B4-BE49-F238E27FC236}">
                        <a16:creationId xmlns:a16="http://schemas.microsoft.com/office/drawing/2014/main" id="{2618957D-F4CB-26F5-7976-E3C5BABBF5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05348" y="2742433"/>
                    <a:ext cx="716653" cy="716653"/>
                  </a:xfrm>
                  <a:prstGeom prst="rect">
                    <a:avLst/>
                  </a:prstGeom>
                </p:spPr>
              </p:pic>
              <p:sp>
                <p:nvSpPr>
                  <p:cNvPr id="98" name="Freeform 3">
                    <a:extLst>
                      <a:ext uri="{FF2B5EF4-FFF2-40B4-BE49-F238E27FC236}">
                        <a16:creationId xmlns:a16="http://schemas.microsoft.com/office/drawing/2014/main" id="{2C9C54C9-42DF-D9BA-A71A-96070D3EFE04}"/>
                      </a:ext>
                    </a:extLst>
                  </p:cNvPr>
                  <p:cNvSpPr/>
                  <p:nvPr/>
                </p:nvSpPr>
                <p:spPr>
                  <a:xfrm rot="2492303">
                    <a:off x="10506698" y="2491404"/>
                    <a:ext cx="1573387" cy="1589639"/>
                  </a:xfrm>
                  <a:custGeom>
                    <a:avLst/>
                    <a:gdLst/>
                    <a:ahLst/>
                    <a:cxnLst/>
                    <a:rect l="l" t="t" r="r" b="b"/>
                    <a:pathLst>
                      <a:path w="2558705" h="2376397">
                        <a:moveTo>
                          <a:pt x="0" y="0"/>
                        </a:moveTo>
                        <a:lnTo>
                          <a:pt x="2558705" y="0"/>
                        </a:lnTo>
                        <a:lnTo>
                          <a:pt x="2558705" y="2376398"/>
                        </a:lnTo>
                        <a:lnTo>
                          <a:pt x="0" y="23763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grpSp>
          <p:sp>
            <p:nvSpPr>
              <p:cNvPr id="87" name="Freeform 2">
                <a:extLst>
                  <a:ext uri="{FF2B5EF4-FFF2-40B4-BE49-F238E27FC236}">
                    <a16:creationId xmlns:a16="http://schemas.microsoft.com/office/drawing/2014/main" id="{C0812778-1C8C-8F61-654A-E37262838CA5}"/>
                  </a:ext>
                </a:extLst>
              </p:cNvPr>
              <p:cNvSpPr/>
              <p:nvPr/>
            </p:nvSpPr>
            <p:spPr>
              <a:xfrm>
                <a:off x="5932777" y="6842564"/>
                <a:ext cx="202273" cy="251043"/>
              </a:xfrm>
              <a:custGeom>
                <a:avLst/>
                <a:gdLst/>
                <a:ahLst/>
                <a:cxnLst/>
                <a:rect l="l" t="t" r="r" b="b"/>
                <a:pathLst>
                  <a:path w="7985520" h="9367179">
                    <a:moveTo>
                      <a:pt x="0" y="0"/>
                    </a:moveTo>
                    <a:lnTo>
                      <a:pt x="7985520" y="0"/>
                    </a:lnTo>
                    <a:lnTo>
                      <a:pt x="7985520" y="9367179"/>
                    </a:lnTo>
                    <a:lnTo>
                      <a:pt x="0" y="936717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sp>
          <p:nvSpPr>
            <p:cNvPr id="84" name="Oval 83">
              <a:extLst>
                <a:ext uri="{FF2B5EF4-FFF2-40B4-BE49-F238E27FC236}">
                  <a16:creationId xmlns:a16="http://schemas.microsoft.com/office/drawing/2014/main" id="{5D55EF85-C422-754E-C838-3A95FA8790E6}"/>
                </a:ext>
              </a:extLst>
            </p:cNvPr>
            <p:cNvSpPr/>
            <p:nvPr/>
          </p:nvSpPr>
          <p:spPr>
            <a:xfrm>
              <a:off x="4986320" y="3574381"/>
              <a:ext cx="360000" cy="360000"/>
            </a:xfrm>
            <a:prstGeom prst="ellipse">
              <a:avLst/>
            </a:prstGeom>
            <a:solidFill>
              <a:srgbClr val="0000FF"/>
            </a:solidFill>
            <a:ln w="12700" cap="flat" cmpd="sng" algn="ctr">
              <a:solidFill>
                <a:srgbClr val="0000FF">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nl-BE"/>
                <a:t>2</a:t>
              </a:r>
            </a:p>
          </p:txBody>
        </p:sp>
        <p:sp>
          <p:nvSpPr>
            <p:cNvPr id="85" name="TextBox 163">
              <a:extLst>
                <a:ext uri="{FF2B5EF4-FFF2-40B4-BE49-F238E27FC236}">
                  <a16:creationId xmlns:a16="http://schemas.microsoft.com/office/drawing/2014/main" id="{0971F029-5581-6631-6B88-2DA19C8CDE94}"/>
                </a:ext>
              </a:extLst>
            </p:cNvPr>
            <p:cNvSpPr txBox="1"/>
            <p:nvPr/>
          </p:nvSpPr>
          <p:spPr>
            <a:xfrm>
              <a:off x="4779637" y="5239502"/>
              <a:ext cx="2535848" cy="1815882"/>
            </a:xfrm>
            <a:prstGeom prst="rect">
              <a:avLst/>
            </a:prstGeom>
            <a:noFill/>
          </p:spPr>
          <p:txBody>
            <a:bodyPr wrap="square" rtlCol="0">
              <a:spAutoFit/>
            </a:bodyPr>
            <a:lstStyle>
              <a:defPPr>
                <a:defRPr lang="nl-BE"/>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nl-BE" sz="1600" b="1" dirty="0">
                  <a:solidFill>
                    <a:srgbClr val="002060"/>
                  </a:solidFill>
                  <a:latin typeface="+mn-lt"/>
                </a:rPr>
                <a:t>Patrimonium</a:t>
              </a:r>
              <a:r>
                <a:rPr lang="nl-BE" sz="1600" dirty="0">
                  <a:solidFill>
                    <a:srgbClr val="002060"/>
                  </a:solidFill>
                  <a:latin typeface="+mn-lt"/>
                </a:rPr>
                <a:t> </a:t>
              </a:r>
            </a:p>
            <a:p>
              <a:pPr marL="285750" indent="-285750">
                <a:buFont typeface="Arial" panose="020B0604020202020204" pitchFamily="34" charset="0"/>
                <a:buChar char="•"/>
              </a:pPr>
              <a:r>
                <a:rPr lang="nl-BE" sz="1600" dirty="0">
                  <a:solidFill>
                    <a:srgbClr val="002060"/>
                  </a:solidFill>
                  <a:latin typeface="+mn-lt"/>
                </a:rPr>
                <a:t>Gebouw/infrastructuur</a:t>
              </a:r>
            </a:p>
            <a:p>
              <a:pPr marL="285750" indent="-285750">
                <a:buFont typeface="Arial" panose="020B0604020202020204" pitchFamily="34" charset="0"/>
                <a:buChar char="•"/>
              </a:pPr>
              <a:r>
                <a:rPr lang="nl-BE" sz="1600" dirty="0">
                  <a:solidFill>
                    <a:srgbClr val="002060"/>
                  </a:solidFill>
                  <a:latin typeface="+mn-lt"/>
                </a:rPr>
                <a:t>Documenten</a:t>
              </a:r>
            </a:p>
            <a:p>
              <a:pPr marL="285750" indent="-285750">
                <a:buFont typeface="Arial" panose="020B0604020202020204" pitchFamily="34" charset="0"/>
                <a:buChar char="•"/>
              </a:pPr>
              <a:r>
                <a:rPr lang="nl-BE" sz="1600" dirty="0">
                  <a:solidFill>
                    <a:srgbClr val="002060"/>
                  </a:solidFill>
                  <a:latin typeface="+mn-lt"/>
                </a:rPr>
                <a:t>Energiedragers</a:t>
              </a:r>
            </a:p>
            <a:p>
              <a:pPr marL="285750" indent="-285750">
                <a:buFont typeface="Arial" panose="020B0604020202020204" pitchFamily="34" charset="0"/>
                <a:buChar char="•"/>
              </a:pPr>
              <a:r>
                <a:rPr lang="nl-BE" sz="1600" dirty="0">
                  <a:solidFill>
                    <a:srgbClr val="002060"/>
                  </a:solidFill>
                  <a:latin typeface="+mn-lt"/>
                </a:rPr>
                <a:t>Parameters</a:t>
              </a:r>
            </a:p>
            <a:p>
              <a:pPr marL="285750" indent="-285750">
                <a:buFont typeface="Arial" panose="020B0604020202020204" pitchFamily="34" charset="0"/>
                <a:buChar char="•"/>
              </a:pPr>
              <a:r>
                <a:rPr lang="nl-BE" sz="1600" dirty="0">
                  <a:solidFill>
                    <a:srgbClr val="002060"/>
                  </a:solidFill>
                </a:rPr>
                <a:t>Maatregelen</a:t>
              </a:r>
            </a:p>
            <a:p>
              <a:r>
                <a:rPr lang="nl-BE" sz="1600" dirty="0">
                  <a:solidFill>
                    <a:srgbClr val="002060"/>
                  </a:solidFill>
                </a:rPr>
                <a:t>=&gt; Vastgoedstrategie</a:t>
              </a:r>
            </a:p>
          </p:txBody>
        </p:sp>
      </p:grpSp>
      <p:grpSp>
        <p:nvGrpSpPr>
          <p:cNvPr id="99" name="Group 98">
            <a:extLst>
              <a:ext uri="{FF2B5EF4-FFF2-40B4-BE49-F238E27FC236}">
                <a16:creationId xmlns:a16="http://schemas.microsoft.com/office/drawing/2014/main" id="{D5C49514-C82C-1506-D923-94A32B87EAFB}"/>
              </a:ext>
            </a:extLst>
          </p:cNvPr>
          <p:cNvGrpSpPr/>
          <p:nvPr/>
        </p:nvGrpSpPr>
        <p:grpSpPr>
          <a:xfrm rot="150428">
            <a:off x="4651059" y="2083010"/>
            <a:ext cx="2958269" cy="2320228"/>
            <a:chOff x="7254408" y="2814210"/>
            <a:chExt cx="2958269" cy="2320228"/>
          </a:xfrm>
        </p:grpSpPr>
        <p:grpSp>
          <p:nvGrpSpPr>
            <p:cNvPr id="100" name="Group 99">
              <a:extLst>
                <a:ext uri="{FF2B5EF4-FFF2-40B4-BE49-F238E27FC236}">
                  <a16:creationId xmlns:a16="http://schemas.microsoft.com/office/drawing/2014/main" id="{8BD9F714-B706-4440-2725-6748A610F366}"/>
                </a:ext>
              </a:extLst>
            </p:cNvPr>
            <p:cNvGrpSpPr/>
            <p:nvPr/>
          </p:nvGrpSpPr>
          <p:grpSpPr>
            <a:xfrm>
              <a:off x="7254408" y="3439516"/>
              <a:ext cx="1790002" cy="1165175"/>
              <a:chOff x="7254408" y="3439516"/>
              <a:chExt cx="1790002" cy="1165175"/>
            </a:xfrm>
          </p:grpSpPr>
          <p:cxnSp>
            <p:nvCxnSpPr>
              <p:cNvPr id="104" name="Straight Connector 103">
                <a:extLst>
                  <a:ext uri="{FF2B5EF4-FFF2-40B4-BE49-F238E27FC236}">
                    <a16:creationId xmlns:a16="http://schemas.microsoft.com/office/drawing/2014/main" id="{492E4E69-76E3-F07E-F3A0-22707C6D7F01}"/>
                  </a:ext>
                </a:extLst>
              </p:cNvPr>
              <p:cNvCxnSpPr>
                <a:cxnSpLocks/>
                <a:stCxn id="106" idx="1"/>
              </p:cNvCxnSpPr>
              <p:nvPr/>
            </p:nvCxnSpPr>
            <p:spPr>
              <a:xfrm flipH="1">
                <a:off x="8251715" y="3532163"/>
                <a:ext cx="102952"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pic>
            <p:nvPicPr>
              <p:cNvPr id="105" name="Graphic 114" descr="Home with solid fill">
                <a:extLst>
                  <a:ext uri="{FF2B5EF4-FFF2-40B4-BE49-F238E27FC236}">
                    <a16:creationId xmlns:a16="http://schemas.microsoft.com/office/drawing/2014/main" id="{E52D1B1B-12D2-BD07-3075-6EF40C1F0C2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1308877">
                <a:off x="8186411" y="3721390"/>
                <a:ext cx="857999" cy="881509"/>
              </a:xfrm>
              <a:prstGeom prst="rect">
                <a:avLst/>
              </a:prstGeom>
            </p:spPr>
          </p:pic>
          <p:pic>
            <p:nvPicPr>
              <p:cNvPr id="106" name="Graphic 119" descr="Document outline">
                <a:extLst>
                  <a:ext uri="{FF2B5EF4-FFF2-40B4-BE49-F238E27FC236}">
                    <a16:creationId xmlns:a16="http://schemas.microsoft.com/office/drawing/2014/main" id="{2DF3C921-B99A-FB9B-A953-6A41C40B11D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354667" y="3466403"/>
                <a:ext cx="138873" cy="131520"/>
              </a:xfrm>
              <a:prstGeom prst="rect">
                <a:avLst/>
              </a:prstGeom>
            </p:spPr>
          </p:pic>
          <p:pic>
            <p:nvPicPr>
              <p:cNvPr id="107" name="Graphic 121" descr="Euro outline">
                <a:extLst>
                  <a:ext uri="{FF2B5EF4-FFF2-40B4-BE49-F238E27FC236}">
                    <a16:creationId xmlns:a16="http://schemas.microsoft.com/office/drawing/2014/main" id="{907FC876-3898-44C2-F270-D5D0D76ADD9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72679" y="3485685"/>
                <a:ext cx="108841" cy="103078"/>
              </a:xfrm>
              <a:prstGeom prst="rect">
                <a:avLst/>
              </a:prstGeom>
            </p:spPr>
          </p:pic>
          <p:sp>
            <p:nvSpPr>
              <p:cNvPr id="108" name="Freeform 3">
                <a:extLst>
                  <a:ext uri="{FF2B5EF4-FFF2-40B4-BE49-F238E27FC236}">
                    <a16:creationId xmlns:a16="http://schemas.microsoft.com/office/drawing/2014/main" id="{DA2D3B19-97DD-2C78-5FB9-9BF527556748}"/>
                  </a:ext>
                </a:extLst>
              </p:cNvPr>
              <p:cNvSpPr/>
              <p:nvPr/>
            </p:nvSpPr>
            <p:spPr>
              <a:xfrm rot="2870004">
                <a:off x="8809444" y="3851486"/>
                <a:ext cx="238956" cy="228641"/>
              </a:xfrm>
              <a:custGeom>
                <a:avLst/>
                <a:gdLst/>
                <a:ahLst/>
                <a:cxnLst/>
                <a:rect l="l" t="t" r="r" b="b"/>
                <a:pathLst>
                  <a:path w="2558705" h="2376397">
                    <a:moveTo>
                      <a:pt x="0" y="0"/>
                    </a:moveTo>
                    <a:lnTo>
                      <a:pt x="2558705" y="0"/>
                    </a:lnTo>
                    <a:lnTo>
                      <a:pt x="2558705" y="2376398"/>
                    </a:lnTo>
                    <a:lnTo>
                      <a:pt x="0" y="237639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09" name="Freeform 2">
                <a:extLst>
                  <a:ext uri="{FF2B5EF4-FFF2-40B4-BE49-F238E27FC236}">
                    <a16:creationId xmlns:a16="http://schemas.microsoft.com/office/drawing/2014/main" id="{6567DBCA-F09D-2042-B182-9ABDD0BBDC12}"/>
                  </a:ext>
                </a:extLst>
              </p:cNvPr>
              <p:cNvSpPr/>
              <p:nvPr/>
            </p:nvSpPr>
            <p:spPr>
              <a:xfrm>
                <a:off x="8118458" y="3439516"/>
                <a:ext cx="124225" cy="156296"/>
              </a:xfrm>
              <a:custGeom>
                <a:avLst/>
                <a:gdLst/>
                <a:ahLst/>
                <a:cxnLst/>
                <a:rect l="l" t="t" r="r" b="b"/>
                <a:pathLst>
                  <a:path w="7985520" h="9367179">
                    <a:moveTo>
                      <a:pt x="0" y="0"/>
                    </a:moveTo>
                    <a:lnTo>
                      <a:pt x="7985520" y="0"/>
                    </a:lnTo>
                    <a:lnTo>
                      <a:pt x="7985520" y="9367179"/>
                    </a:lnTo>
                    <a:lnTo>
                      <a:pt x="0" y="9367179"/>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pic>
            <p:nvPicPr>
              <p:cNvPr id="110" name="Graphic 128" descr="Home with solid fill">
                <a:extLst>
                  <a:ext uri="{FF2B5EF4-FFF2-40B4-BE49-F238E27FC236}">
                    <a16:creationId xmlns:a16="http://schemas.microsoft.com/office/drawing/2014/main" id="{3060A367-B70D-A873-8589-A7FB71909D3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00467">
                <a:off x="7254408" y="3723182"/>
                <a:ext cx="857999" cy="881509"/>
              </a:xfrm>
              <a:prstGeom prst="rect">
                <a:avLst/>
              </a:prstGeom>
            </p:spPr>
          </p:pic>
          <p:pic>
            <p:nvPicPr>
              <p:cNvPr id="111" name="Graphic 129" descr="Online meeting with solid fill">
                <a:extLst>
                  <a:ext uri="{FF2B5EF4-FFF2-40B4-BE49-F238E27FC236}">
                    <a16:creationId xmlns:a16="http://schemas.microsoft.com/office/drawing/2014/main" id="{BD4BF09B-A881-F0ED-5C76-F05FABF9F3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449222">
                <a:off x="7477581" y="4292260"/>
                <a:ext cx="134497" cy="127375"/>
              </a:xfrm>
              <a:prstGeom prst="rect">
                <a:avLst/>
              </a:prstGeom>
            </p:spPr>
          </p:pic>
          <p:sp>
            <p:nvSpPr>
              <p:cNvPr id="112" name="Freeform 3">
                <a:extLst>
                  <a:ext uri="{FF2B5EF4-FFF2-40B4-BE49-F238E27FC236}">
                    <a16:creationId xmlns:a16="http://schemas.microsoft.com/office/drawing/2014/main" id="{CA807AC7-3216-15D8-7655-23C677333461}"/>
                  </a:ext>
                </a:extLst>
              </p:cNvPr>
              <p:cNvSpPr/>
              <p:nvPr/>
            </p:nvSpPr>
            <p:spPr>
              <a:xfrm rot="2341525">
                <a:off x="7847357" y="3786417"/>
                <a:ext cx="238956" cy="228641"/>
              </a:xfrm>
              <a:custGeom>
                <a:avLst/>
                <a:gdLst/>
                <a:ahLst/>
                <a:cxnLst/>
                <a:rect l="l" t="t" r="r" b="b"/>
                <a:pathLst>
                  <a:path w="2558705" h="2376397">
                    <a:moveTo>
                      <a:pt x="0" y="0"/>
                    </a:moveTo>
                    <a:lnTo>
                      <a:pt x="2558705" y="0"/>
                    </a:lnTo>
                    <a:lnTo>
                      <a:pt x="2558705" y="2376398"/>
                    </a:lnTo>
                    <a:lnTo>
                      <a:pt x="0" y="237639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cxnSp>
            <p:nvCxnSpPr>
              <p:cNvPr id="113" name="Straight Connector 112">
                <a:extLst>
                  <a:ext uri="{FF2B5EF4-FFF2-40B4-BE49-F238E27FC236}">
                    <a16:creationId xmlns:a16="http://schemas.microsoft.com/office/drawing/2014/main" id="{F4DEF85F-1437-D1D5-F948-58D75D015B2F}"/>
                  </a:ext>
                </a:extLst>
              </p:cNvPr>
              <p:cNvCxnSpPr>
                <a:cxnSpLocks/>
              </p:cNvCxnSpPr>
              <p:nvPr/>
            </p:nvCxnSpPr>
            <p:spPr>
              <a:xfrm flipH="1">
                <a:off x="7981520" y="3532163"/>
                <a:ext cx="102952"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114" name="Straight Connector 113">
                <a:extLst>
                  <a:ext uri="{FF2B5EF4-FFF2-40B4-BE49-F238E27FC236}">
                    <a16:creationId xmlns:a16="http://schemas.microsoft.com/office/drawing/2014/main" id="{A26CF77C-64FF-8102-536E-2767916FC9BD}"/>
                  </a:ext>
                </a:extLst>
              </p:cNvPr>
              <p:cNvCxnSpPr>
                <a:cxnSpLocks/>
              </p:cNvCxnSpPr>
              <p:nvPr/>
            </p:nvCxnSpPr>
            <p:spPr>
              <a:xfrm flipH="1">
                <a:off x="7769727" y="3532163"/>
                <a:ext cx="102952"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115" name="Straight Connector 114">
                <a:extLst>
                  <a:ext uri="{FF2B5EF4-FFF2-40B4-BE49-F238E27FC236}">
                    <a16:creationId xmlns:a16="http://schemas.microsoft.com/office/drawing/2014/main" id="{5F65290D-CCBC-E01C-7AEC-B0C79E1689AB}"/>
                  </a:ext>
                </a:extLst>
              </p:cNvPr>
              <p:cNvCxnSpPr>
                <a:cxnSpLocks/>
              </p:cNvCxnSpPr>
              <p:nvPr/>
            </p:nvCxnSpPr>
            <p:spPr>
              <a:xfrm flipH="1">
                <a:off x="8493540" y="3526741"/>
                <a:ext cx="102952"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116" name="Straight Connector 115">
                <a:extLst>
                  <a:ext uri="{FF2B5EF4-FFF2-40B4-BE49-F238E27FC236}">
                    <a16:creationId xmlns:a16="http://schemas.microsoft.com/office/drawing/2014/main" id="{7DE5ED94-98B3-18D5-E9FC-896B3A6AA364}"/>
                  </a:ext>
                </a:extLst>
              </p:cNvPr>
              <p:cNvCxnSpPr>
                <a:cxnSpLocks/>
              </p:cNvCxnSpPr>
              <p:nvPr/>
            </p:nvCxnSpPr>
            <p:spPr>
              <a:xfrm>
                <a:off x="7766928" y="3528464"/>
                <a:ext cx="0" cy="37399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037724C-F1D0-4F3D-5ACF-A6FE4116EF07}"/>
                  </a:ext>
                </a:extLst>
              </p:cNvPr>
              <p:cNvCxnSpPr>
                <a:cxnSpLocks/>
              </p:cNvCxnSpPr>
              <p:nvPr/>
            </p:nvCxnSpPr>
            <p:spPr>
              <a:xfrm>
                <a:off x="8596492" y="3524836"/>
                <a:ext cx="0" cy="37399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01" name="Graphic 150" descr="Online meeting with solid fill">
              <a:extLst>
                <a:ext uri="{FF2B5EF4-FFF2-40B4-BE49-F238E27FC236}">
                  <a16:creationId xmlns:a16="http://schemas.microsoft.com/office/drawing/2014/main" id="{A0C6815D-D485-27A8-5FDE-5993D568CA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5777" y="4282692"/>
              <a:ext cx="134497" cy="127375"/>
            </a:xfrm>
            <a:prstGeom prst="rect">
              <a:avLst/>
            </a:prstGeom>
          </p:spPr>
        </p:pic>
        <p:sp>
          <p:nvSpPr>
            <p:cNvPr id="102" name="Oval 101">
              <a:extLst>
                <a:ext uri="{FF2B5EF4-FFF2-40B4-BE49-F238E27FC236}">
                  <a16:creationId xmlns:a16="http://schemas.microsoft.com/office/drawing/2014/main" id="{8EF7067F-A878-C6D0-EC5B-8527F32F3BD2}"/>
                </a:ext>
              </a:extLst>
            </p:cNvPr>
            <p:cNvSpPr/>
            <p:nvPr/>
          </p:nvSpPr>
          <p:spPr>
            <a:xfrm>
              <a:off x="7994667" y="2814210"/>
              <a:ext cx="360000" cy="360000"/>
            </a:xfrm>
            <a:prstGeom prst="ellips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BE"/>
                <a:t>3</a:t>
              </a:r>
            </a:p>
          </p:txBody>
        </p:sp>
        <p:sp>
          <p:nvSpPr>
            <p:cNvPr id="103" name="TextBox 164">
              <a:extLst>
                <a:ext uri="{FF2B5EF4-FFF2-40B4-BE49-F238E27FC236}">
                  <a16:creationId xmlns:a16="http://schemas.microsoft.com/office/drawing/2014/main" id="{5B59BE7F-C9B7-FBAD-D158-A95E35218725}"/>
                </a:ext>
              </a:extLst>
            </p:cNvPr>
            <p:cNvSpPr txBox="1"/>
            <p:nvPr/>
          </p:nvSpPr>
          <p:spPr>
            <a:xfrm>
              <a:off x="7820871" y="4795884"/>
              <a:ext cx="2391806" cy="338554"/>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1600" b="1">
                  <a:solidFill>
                    <a:schemeClr val="bg1">
                      <a:lumMod val="50000"/>
                    </a:schemeClr>
                  </a:solidFill>
                </a:rPr>
                <a:t>Sites</a:t>
              </a:r>
              <a:endParaRPr lang="nl-BE" sz="1600">
                <a:solidFill>
                  <a:schemeClr val="bg1">
                    <a:lumMod val="50000"/>
                  </a:schemeClr>
                </a:solidFill>
              </a:endParaRPr>
            </a:p>
          </p:txBody>
        </p:sp>
      </p:grpSp>
      <p:grpSp>
        <p:nvGrpSpPr>
          <p:cNvPr id="118" name="Group 117">
            <a:extLst>
              <a:ext uri="{FF2B5EF4-FFF2-40B4-BE49-F238E27FC236}">
                <a16:creationId xmlns:a16="http://schemas.microsoft.com/office/drawing/2014/main" id="{8BD52428-72CD-D1A4-1823-487CE4403006}"/>
              </a:ext>
            </a:extLst>
          </p:cNvPr>
          <p:cNvGrpSpPr/>
          <p:nvPr/>
        </p:nvGrpSpPr>
        <p:grpSpPr>
          <a:xfrm>
            <a:off x="7302339" y="1766409"/>
            <a:ext cx="2767806" cy="3874166"/>
            <a:chOff x="11379913" y="3286403"/>
            <a:chExt cx="2569626" cy="3309399"/>
          </a:xfrm>
        </p:grpSpPr>
        <p:pic>
          <p:nvPicPr>
            <p:cNvPr id="119" name="Graphic 152" descr="Scatterplot with solid fill">
              <a:extLst>
                <a:ext uri="{FF2B5EF4-FFF2-40B4-BE49-F238E27FC236}">
                  <a16:creationId xmlns:a16="http://schemas.microsoft.com/office/drawing/2014/main" id="{64ECA5C2-CBB7-4106-7F0C-4AE3411A68E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024681" y="3772005"/>
              <a:ext cx="756000" cy="756000"/>
            </a:xfrm>
            <a:prstGeom prst="rect">
              <a:avLst/>
            </a:prstGeom>
          </p:spPr>
        </p:pic>
        <p:pic>
          <p:nvPicPr>
            <p:cNvPr id="120" name="Graphic 156" descr="Bar chart with solid fill">
              <a:extLst>
                <a:ext uri="{FF2B5EF4-FFF2-40B4-BE49-F238E27FC236}">
                  <a16:creationId xmlns:a16="http://schemas.microsoft.com/office/drawing/2014/main" id="{1DF41AE9-C1B4-3C57-136E-AB826A0B883D}"/>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2002030" y="4495800"/>
              <a:ext cx="756000" cy="756000"/>
            </a:xfrm>
            <a:prstGeom prst="rect">
              <a:avLst/>
            </a:prstGeom>
          </p:spPr>
        </p:pic>
        <p:pic>
          <p:nvPicPr>
            <p:cNvPr id="121" name="Graphic 158" descr="Downward trend graph with solid fill">
              <a:extLst>
                <a:ext uri="{FF2B5EF4-FFF2-40B4-BE49-F238E27FC236}">
                  <a16:creationId xmlns:a16="http://schemas.microsoft.com/office/drawing/2014/main" id="{AD153964-2533-E5F2-220F-D884F2B4541A}"/>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379913" y="4176714"/>
              <a:ext cx="756000" cy="756000"/>
            </a:xfrm>
            <a:prstGeom prst="rect">
              <a:avLst/>
            </a:prstGeom>
          </p:spPr>
        </p:pic>
        <p:sp>
          <p:nvSpPr>
            <p:cNvPr id="122" name="Oval 121">
              <a:extLst>
                <a:ext uri="{FF2B5EF4-FFF2-40B4-BE49-F238E27FC236}">
                  <a16:creationId xmlns:a16="http://schemas.microsoft.com/office/drawing/2014/main" id="{E88B0C53-20F8-4079-7326-918AD0071768}"/>
                </a:ext>
              </a:extLst>
            </p:cNvPr>
            <p:cNvSpPr/>
            <p:nvPr/>
          </p:nvSpPr>
          <p:spPr>
            <a:xfrm>
              <a:off x="11840774" y="3286403"/>
              <a:ext cx="360000" cy="36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BE"/>
                <a:t>4</a:t>
              </a:r>
            </a:p>
          </p:txBody>
        </p:sp>
        <p:sp>
          <p:nvSpPr>
            <p:cNvPr id="123" name="TextBox 165">
              <a:extLst>
                <a:ext uri="{FF2B5EF4-FFF2-40B4-BE49-F238E27FC236}">
                  <a16:creationId xmlns:a16="http://schemas.microsoft.com/office/drawing/2014/main" id="{E62F4924-2280-AB6C-1CBC-2575939CAD39}"/>
                </a:ext>
              </a:extLst>
            </p:cNvPr>
            <p:cNvSpPr txBox="1"/>
            <p:nvPr/>
          </p:nvSpPr>
          <p:spPr>
            <a:xfrm>
              <a:off x="11557733" y="5518584"/>
              <a:ext cx="2391806" cy="1077218"/>
            </a:xfrm>
            <a:prstGeom prst="rect">
              <a:avLst/>
            </a:prstGeom>
            <a:noFill/>
          </p:spPr>
          <p:txBody>
            <a:bodyPr wrap="square" lIns="91440" tIns="45720" rIns="91440" bIns="45720" rtlCol="0" anchor="t">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1600" b="1">
                  <a:solidFill>
                    <a:srgbClr val="002060"/>
                  </a:solidFill>
                </a:rPr>
                <a:t>Rapporten </a:t>
              </a:r>
              <a:r>
                <a:rPr lang="nl-BE" sz="1600">
                  <a:solidFill>
                    <a:srgbClr val="002060"/>
                  </a:solidFill>
                </a:rPr>
                <a:t> </a:t>
              </a:r>
            </a:p>
            <a:p>
              <a:pPr marL="285750" indent="-285750">
                <a:buFont typeface="Arial" panose="020B0604020202020204" pitchFamily="34" charset="0"/>
                <a:buChar char="•"/>
              </a:pPr>
              <a:r>
                <a:rPr lang="nl-BE" sz="1600">
                  <a:solidFill>
                    <a:srgbClr val="002060"/>
                  </a:solidFill>
                </a:rPr>
                <a:t>Evolutie verbruik</a:t>
              </a:r>
            </a:p>
            <a:p>
              <a:pPr marL="285750" indent="-285750">
                <a:buFont typeface="Arial" panose="020B0604020202020204" pitchFamily="34" charset="0"/>
                <a:buChar char="•"/>
              </a:pPr>
              <a:r>
                <a:rPr lang="nl-BE" sz="1600">
                  <a:solidFill>
                    <a:srgbClr val="002060"/>
                  </a:solidFill>
                </a:rPr>
                <a:t>Heatmap</a:t>
              </a:r>
              <a:endParaRPr lang="nl-BE" sz="1600">
                <a:solidFill>
                  <a:srgbClr val="002060"/>
                </a:solidFill>
                <a:ea typeface="Calibri"/>
                <a:cs typeface="Calibri"/>
              </a:endParaRPr>
            </a:p>
            <a:p>
              <a:pPr marL="285750" indent="-285750">
                <a:buFont typeface="Arial" panose="020B0604020202020204" pitchFamily="34" charset="0"/>
                <a:buChar char="•"/>
              </a:pPr>
              <a:r>
                <a:rPr lang="nl-BE" sz="1600">
                  <a:solidFill>
                    <a:srgbClr val="002060"/>
                  </a:solidFill>
                </a:rPr>
                <a:t>Benchmarking</a:t>
              </a:r>
              <a:endParaRPr lang="nl-BE" sz="1600">
                <a:solidFill>
                  <a:srgbClr val="002060"/>
                </a:solidFill>
                <a:ea typeface="Calibri"/>
                <a:cs typeface="Calibri"/>
              </a:endParaRPr>
            </a:p>
          </p:txBody>
        </p:sp>
      </p:grpSp>
      <p:sp>
        <p:nvSpPr>
          <p:cNvPr id="124" name="Rectangle: Rounded Corners 123">
            <a:extLst>
              <a:ext uri="{FF2B5EF4-FFF2-40B4-BE49-F238E27FC236}">
                <a16:creationId xmlns:a16="http://schemas.microsoft.com/office/drawing/2014/main" id="{CB476CE2-039C-F2D0-8CA3-7B8C92FBC893}"/>
              </a:ext>
            </a:extLst>
          </p:cNvPr>
          <p:cNvSpPr/>
          <p:nvPr/>
        </p:nvSpPr>
        <p:spPr>
          <a:xfrm>
            <a:off x="9433419" y="83371"/>
            <a:ext cx="2620727" cy="4503021"/>
          </a:xfrm>
          <a:prstGeom prst="roundRect">
            <a:avLst>
              <a:gd name="adj" fmla="val 9976"/>
            </a:avLst>
          </a:prstGeom>
          <a:solidFill>
            <a:srgbClr val="006EE6">
              <a:lumMod val="20000"/>
              <a:lumOff val="80000"/>
            </a:srgbClr>
          </a:solidFill>
          <a:ln w="12700" cap="flat" cmpd="sng" algn="ctr">
            <a:solidFill>
              <a:srgbClr val="0000FF">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endParaRPr lang="nl-BE"/>
          </a:p>
        </p:txBody>
      </p:sp>
      <p:grpSp>
        <p:nvGrpSpPr>
          <p:cNvPr id="125" name="Group 124">
            <a:extLst>
              <a:ext uri="{FF2B5EF4-FFF2-40B4-BE49-F238E27FC236}">
                <a16:creationId xmlns:a16="http://schemas.microsoft.com/office/drawing/2014/main" id="{9FD7FAC3-7542-69A8-1F44-60A51318253C}"/>
              </a:ext>
            </a:extLst>
          </p:cNvPr>
          <p:cNvGrpSpPr/>
          <p:nvPr/>
        </p:nvGrpSpPr>
        <p:grpSpPr>
          <a:xfrm>
            <a:off x="9781379" y="227264"/>
            <a:ext cx="2385761" cy="4176610"/>
            <a:chOff x="14767112" y="1507395"/>
            <a:chExt cx="2385761" cy="4176610"/>
          </a:xfrm>
        </p:grpSpPr>
        <p:pic>
          <p:nvPicPr>
            <p:cNvPr id="126" name="Graphic 181" descr="Plant With Roots with solid fill">
              <a:extLst>
                <a:ext uri="{FF2B5EF4-FFF2-40B4-BE49-F238E27FC236}">
                  <a16:creationId xmlns:a16="http://schemas.microsoft.com/office/drawing/2014/main" id="{A63AC00D-CC47-2B8B-9791-F516F378F32D}"/>
                </a:ext>
              </a:extLst>
            </p:cNvPr>
            <p:cNvPicPr>
              <a:picLocks noChangeAspect="1"/>
            </p:cNvPicPr>
            <p:nvPr/>
          </p:nvPicPr>
          <p:blipFill rotWithShape="1">
            <a:blip r:embed="rId31">
              <a:extLst>
                <a:ext uri="{96DAC541-7B7A-43D3-8B79-37D633B846F1}">
                  <asvg:svgBlip xmlns:asvg="http://schemas.microsoft.com/office/drawing/2016/SVG/main" r:embed="rId32"/>
                </a:ext>
              </a:extLst>
            </a:blip>
            <a:srcRect b="35734"/>
            <a:stretch/>
          </p:blipFill>
          <p:spPr>
            <a:xfrm rot="2004881">
              <a:off x="15605200" y="1897541"/>
              <a:ext cx="914400" cy="587645"/>
            </a:xfrm>
            <a:prstGeom prst="rect">
              <a:avLst/>
            </a:prstGeom>
          </p:spPr>
        </p:pic>
        <p:pic>
          <p:nvPicPr>
            <p:cNvPr id="127" name="Graphic 179" descr="Earth globe: Africa and Europe with solid fill">
              <a:extLst>
                <a:ext uri="{FF2B5EF4-FFF2-40B4-BE49-F238E27FC236}">
                  <a16:creationId xmlns:a16="http://schemas.microsoft.com/office/drawing/2014/main" id="{8280EA58-4FFF-9B39-8375-6D80702F1FDC}"/>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5039579" y="2217933"/>
              <a:ext cx="1204886" cy="1204886"/>
            </a:xfrm>
            <a:prstGeom prst="rect">
              <a:avLst/>
            </a:prstGeom>
          </p:spPr>
        </p:pic>
        <p:grpSp>
          <p:nvGrpSpPr>
            <p:cNvPr id="128" name="Group 127">
              <a:extLst>
                <a:ext uri="{FF2B5EF4-FFF2-40B4-BE49-F238E27FC236}">
                  <a16:creationId xmlns:a16="http://schemas.microsoft.com/office/drawing/2014/main" id="{3EA111C9-4DE2-7362-2DE8-4EFF3D536FE6}"/>
                </a:ext>
              </a:extLst>
            </p:cNvPr>
            <p:cNvGrpSpPr/>
            <p:nvPr/>
          </p:nvGrpSpPr>
          <p:grpSpPr>
            <a:xfrm>
              <a:off x="14767112" y="1507395"/>
              <a:ext cx="2385761" cy="4176610"/>
              <a:chOff x="14624499" y="1027825"/>
              <a:chExt cx="2385761" cy="4176610"/>
            </a:xfrm>
          </p:grpSpPr>
          <p:pic>
            <p:nvPicPr>
              <p:cNvPr id="129" name="Graphic 167" descr="Sun with solid fill">
                <a:extLst>
                  <a:ext uri="{FF2B5EF4-FFF2-40B4-BE49-F238E27FC236}">
                    <a16:creationId xmlns:a16="http://schemas.microsoft.com/office/drawing/2014/main" id="{59088F37-5135-6E26-3751-1A67F51C3064}"/>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4653170" y="1381802"/>
                <a:ext cx="620457" cy="620457"/>
              </a:xfrm>
              <a:prstGeom prst="rect">
                <a:avLst/>
              </a:prstGeom>
            </p:spPr>
          </p:pic>
          <p:sp>
            <p:nvSpPr>
              <p:cNvPr id="130" name="TextBox 169">
                <a:extLst>
                  <a:ext uri="{FF2B5EF4-FFF2-40B4-BE49-F238E27FC236}">
                    <a16:creationId xmlns:a16="http://schemas.microsoft.com/office/drawing/2014/main" id="{0977864B-BA07-E360-3800-020C2470F81F}"/>
                  </a:ext>
                </a:extLst>
              </p:cNvPr>
              <p:cNvSpPr txBox="1"/>
              <p:nvPr/>
            </p:nvSpPr>
            <p:spPr>
              <a:xfrm>
                <a:off x="14624499" y="3573219"/>
                <a:ext cx="2385761" cy="1631216"/>
              </a:xfrm>
              <a:prstGeom prst="rect">
                <a:avLst/>
              </a:prstGeom>
              <a:noFill/>
            </p:spPr>
            <p:txBody>
              <a:bodyPr wrap="square" rtlCol="0">
                <a:spAutoFit/>
              </a:bodyPr>
              <a:lstStyle>
                <a:defPPr>
                  <a:defRPr lang="nl-BE"/>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nl-BE" sz="1600" b="1" dirty="0">
                    <a:solidFill>
                      <a:srgbClr val="002060"/>
                    </a:solidFill>
                    <a:latin typeface="+mj-lt"/>
                  </a:rPr>
                  <a:t>Masterplan Energie</a:t>
                </a:r>
              </a:p>
              <a:p>
                <a:r>
                  <a:rPr lang="nl-BE" sz="1600" b="1" dirty="0">
                    <a:solidFill>
                      <a:srgbClr val="002060"/>
                    </a:solidFill>
                    <a:latin typeface="+mj-lt"/>
                  </a:rPr>
                  <a:t>Zonnepotentieel </a:t>
                </a:r>
              </a:p>
              <a:p>
                <a:r>
                  <a:rPr lang="nl-BE" sz="1600" b="1" dirty="0">
                    <a:solidFill>
                      <a:schemeClr val="accent5">
                        <a:lumMod val="75000"/>
                      </a:schemeClr>
                    </a:solidFill>
                    <a:latin typeface="+mj-lt"/>
                  </a:rPr>
                  <a:t>BBC-tool</a:t>
                </a:r>
              </a:p>
              <a:p>
                <a:endParaRPr lang="nl-BE" sz="1600" b="1" dirty="0">
                  <a:solidFill>
                    <a:schemeClr val="accent5">
                      <a:lumMod val="75000"/>
                    </a:schemeClr>
                  </a:solidFill>
                  <a:latin typeface="+mj-lt"/>
                </a:endParaRPr>
              </a:p>
              <a:p>
                <a:r>
                  <a:rPr lang="nl-BE" sz="1200" dirty="0">
                    <a:solidFill>
                      <a:srgbClr val="002060"/>
                    </a:solidFill>
                    <a:latin typeface="+mj-lt"/>
                  </a:rPr>
                  <a:t>Werk richting je klimaatdoelstellingen via deze simulatietools</a:t>
                </a:r>
              </a:p>
            </p:txBody>
          </p:sp>
          <p:sp>
            <p:nvSpPr>
              <p:cNvPr id="131" name="Oval 130">
                <a:extLst>
                  <a:ext uri="{FF2B5EF4-FFF2-40B4-BE49-F238E27FC236}">
                    <a16:creationId xmlns:a16="http://schemas.microsoft.com/office/drawing/2014/main" id="{29D18539-82AF-5C4B-7880-F02C3F6CFE17}"/>
                  </a:ext>
                </a:extLst>
              </p:cNvPr>
              <p:cNvSpPr/>
              <p:nvPr/>
            </p:nvSpPr>
            <p:spPr>
              <a:xfrm>
                <a:off x="15219436" y="1027825"/>
                <a:ext cx="360000" cy="360000"/>
              </a:xfrm>
              <a:prstGeom prst="ellipse">
                <a:avLst/>
              </a:prstGeom>
              <a:solidFill>
                <a:srgbClr val="0000FF"/>
              </a:solidFill>
              <a:ln w="12700" cap="flat" cmpd="sng" algn="ctr">
                <a:solidFill>
                  <a:srgbClr val="0000FF">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nl-BE"/>
                  <a:t>5</a:t>
                </a:r>
              </a:p>
            </p:txBody>
          </p:sp>
        </p:grpSp>
      </p:grpSp>
      <p:sp>
        <p:nvSpPr>
          <p:cNvPr id="139" name="Freeform: Shape 138">
            <a:extLst>
              <a:ext uri="{FF2B5EF4-FFF2-40B4-BE49-F238E27FC236}">
                <a16:creationId xmlns:a16="http://schemas.microsoft.com/office/drawing/2014/main" id="{11F338E2-B615-82FF-2A7D-16F4A0A68AA4}"/>
              </a:ext>
            </a:extLst>
          </p:cNvPr>
          <p:cNvSpPr/>
          <p:nvPr/>
        </p:nvSpPr>
        <p:spPr>
          <a:xfrm>
            <a:off x="4752975" y="4619625"/>
            <a:ext cx="5600700" cy="1228725"/>
          </a:xfrm>
          <a:custGeom>
            <a:avLst/>
            <a:gdLst>
              <a:gd name="connsiteX0" fmla="*/ 5600700 w 5600700"/>
              <a:gd name="connsiteY0" fmla="*/ 0 h 1228725"/>
              <a:gd name="connsiteX1" fmla="*/ 5572125 w 5600700"/>
              <a:gd name="connsiteY1" fmla="*/ 142875 h 1228725"/>
              <a:gd name="connsiteX2" fmla="*/ 5505450 w 5600700"/>
              <a:gd name="connsiteY2" fmla="*/ 409575 h 1228725"/>
              <a:gd name="connsiteX3" fmla="*/ 5429250 w 5600700"/>
              <a:gd name="connsiteY3" fmla="*/ 714375 h 1228725"/>
              <a:gd name="connsiteX4" fmla="*/ 4857750 w 5600700"/>
              <a:gd name="connsiteY4" fmla="*/ 1133475 h 1228725"/>
              <a:gd name="connsiteX5" fmla="*/ 4371975 w 5600700"/>
              <a:gd name="connsiteY5" fmla="*/ 1228725 h 1228725"/>
              <a:gd name="connsiteX6" fmla="*/ 3371850 w 5600700"/>
              <a:gd name="connsiteY6" fmla="*/ 1200150 h 1228725"/>
              <a:gd name="connsiteX7" fmla="*/ 3114675 w 5600700"/>
              <a:gd name="connsiteY7" fmla="*/ 1143000 h 1228725"/>
              <a:gd name="connsiteX8" fmla="*/ 2819400 w 5600700"/>
              <a:gd name="connsiteY8" fmla="*/ 1085850 h 1228725"/>
              <a:gd name="connsiteX9" fmla="*/ 2590800 w 5600700"/>
              <a:gd name="connsiteY9" fmla="*/ 1057275 h 1228725"/>
              <a:gd name="connsiteX10" fmla="*/ 1609725 w 5600700"/>
              <a:gd name="connsiteY10" fmla="*/ 1104900 h 1228725"/>
              <a:gd name="connsiteX11" fmla="*/ 381000 w 5600700"/>
              <a:gd name="connsiteY11" fmla="*/ 1076325 h 1228725"/>
              <a:gd name="connsiteX12" fmla="*/ 295275 w 5600700"/>
              <a:gd name="connsiteY12" fmla="*/ 1066800 h 1228725"/>
              <a:gd name="connsiteX13" fmla="*/ 161925 w 5600700"/>
              <a:gd name="connsiteY13" fmla="*/ 1076325 h 1228725"/>
              <a:gd name="connsiteX14" fmla="*/ 152400 w 5600700"/>
              <a:gd name="connsiteY14" fmla="*/ 1114425 h 1228725"/>
              <a:gd name="connsiteX15" fmla="*/ 0 w 5600700"/>
              <a:gd name="connsiteY15" fmla="*/ 111442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0700" h="1228725">
                <a:moveTo>
                  <a:pt x="5600700" y="0"/>
                </a:moveTo>
                <a:cubicBezTo>
                  <a:pt x="5557034" y="152832"/>
                  <a:pt x="5603990" y="-24417"/>
                  <a:pt x="5572125" y="142875"/>
                </a:cubicBezTo>
                <a:cubicBezTo>
                  <a:pt x="5547758" y="270800"/>
                  <a:pt x="5536672" y="276883"/>
                  <a:pt x="5505450" y="409575"/>
                </a:cubicBezTo>
                <a:cubicBezTo>
                  <a:pt x="5502817" y="420765"/>
                  <a:pt x="5454402" y="680168"/>
                  <a:pt x="5429250" y="714375"/>
                </a:cubicBezTo>
                <a:cubicBezTo>
                  <a:pt x="5293546" y="898932"/>
                  <a:pt x="5057414" y="1045052"/>
                  <a:pt x="4857750" y="1133475"/>
                </a:cubicBezTo>
                <a:cubicBezTo>
                  <a:pt x="4693134" y="1206376"/>
                  <a:pt x="4542797" y="1211643"/>
                  <a:pt x="4371975" y="1228725"/>
                </a:cubicBezTo>
                <a:cubicBezTo>
                  <a:pt x="4038600" y="1219200"/>
                  <a:pt x="3704589" y="1222837"/>
                  <a:pt x="3371850" y="1200150"/>
                </a:cubicBezTo>
                <a:cubicBezTo>
                  <a:pt x="3284237" y="1194176"/>
                  <a:pt x="3200670" y="1160792"/>
                  <a:pt x="3114675" y="1143000"/>
                </a:cubicBezTo>
                <a:cubicBezTo>
                  <a:pt x="3016503" y="1122688"/>
                  <a:pt x="2918169" y="1103027"/>
                  <a:pt x="2819400" y="1085850"/>
                </a:cubicBezTo>
                <a:cubicBezTo>
                  <a:pt x="2758760" y="1075304"/>
                  <a:pt x="2658015" y="1064743"/>
                  <a:pt x="2590800" y="1057275"/>
                </a:cubicBezTo>
                <a:lnTo>
                  <a:pt x="1609725" y="1104900"/>
                </a:lnTo>
                <a:cubicBezTo>
                  <a:pt x="1379989" y="1100905"/>
                  <a:pt x="767530" y="1109936"/>
                  <a:pt x="381000" y="1076325"/>
                </a:cubicBezTo>
                <a:cubicBezTo>
                  <a:pt x="352357" y="1073834"/>
                  <a:pt x="323850" y="1069975"/>
                  <a:pt x="295275" y="1066800"/>
                </a:cubicBezTo>
                <a:cubicBezTo>
                  <a:pt x="250825" y="1069975"/>
                  <a:pt x="204201" y="1062233"/>
                  <a:pt x="161925" y="1076325"/>
                </a:cubicBezTo>
                <a:cubicBezTo>
                  <a:pt x="149506" y="1080465"/>
                  <a:pt x="165143" y="1111427"/>
                  <a:pt x="152400" y="1114425"/>
                </a:cubicBezTo>
                <a:cubicBezTo>
                  <a:pt x="102950" y="1126060"/>
                  <a:pt x="50800" y="1114425"/>
                  <a:pt x="0" y="1114425"/>
                </a:cubicBezTo>
              </a:path>
            </a:pathLst>
          </a:cu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nl-BE"/>
          </a:p>
        </p:txBody>
      </p:sp>
    </p:spTree>
    <p:extLst>
      <p:ext uri="{BB962C8B-B14F-4D97-AF65-F5344CB8AC3E}">
        <p14:creationId xmlns:p14="http://schemas.microsoft.com/office/powerpoint/2010/main" val="265504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843577-72F1-F278-6865-A3D4698D866F}"/>
              </a:ext>
            </a:extLst>
          </p:cNvPr>
          <p:cNvSpPr>
            <a:spLocks noGrp="1"/>
          </p:cNvSpPr>
          <p:nvPr>
            <p:ph type="body" sz="quarter" idx="14"/>
          </p:nvPr>
        </p:nvSpPr>
        <p:spPr/>
        <p:txBody>
          <a:bodyPr/>
          <a:lstStyle/>
          <a:p>
            <a:r>
              <a:rPr kumimoji="0" lang="nl-NL" sz="3200" b="0" i="0" u="none" strike="noStrike" kern="1200" cap="none" spc="0" normalizeH="0" baseline="0" noProof="0" dirty="0">
                <a:ln>
                  <a:noFill/>
                </a:ln>
                <a:solidFill>
                  <a:srgbClr val="43B02A"/>
                </a:solidFill>
                <a:effectLst/>
                <a:uLnTx/>
                <a:uFillTx/>
                <a:latin typeface="Arial" panose="020B0604020202020204"/>
                <a:ea typeface="+mj-ea"/>
                <a:cs typeface="+mj-cs"/>
              </a:rPr>
              <a:t>De functionaliteiten in Terra</a:t>
            </a:r>
            <a:endParaRPr kumimoji="0" lang="nl-BE" sz="3200" b="0" i="0" u="none" strike="noStrike" kern="1200" cap="none" spc="0" normalizeH="0" baseline="0" noProof="0" dirty="0">
              <a:ln>
                <a:noFill/>
              </a:ln>
              <a:solidFill>
                <a:srgbClr val="43B02A"/>
              </a:solidFill>
              <a:effectLst/>
              <a:uLnTx/>
              <a:uFillTx/>
              <a:latin typeface="Arial" panose="020B0604020202020204"/>
              <a:ea typeface="+mj-ea"/>
              <a:cs typeface="+mj-cs"/>
            </a:endParaRPr>
          </a:p>
          <a:p>
            <a:endParaRPr lang="nl-BE" dirty="0"/>
          </a:p>
        </p:txBody>
      </p:sp>
      <p:sp>
        <p:nvSpPr>
          <p:cNvPr id="3" name="Rectangle: Rounded Corners 2">
            <a:extLst>
              <a:ext uri="{FF2B5EF4-FFF2-40B4-BE49-F238E27FC236}">
                <a16:creationId xmlns:a16="http://schemas.microsoft.com/office/drawing/2014/main" id="{F9BDA9D8-518C-92BF-EC2A-934D804CB282}"/>
              </a:ext>
            </a:extLst>
          </p:cNvPr>
          <p:cNvSpPr/>
          <p:nvPr/>
        </p:nvSpPr>
        <p:spPr>
          <a:xfrm>
            <a:off x="1292225" y="2678804"/>
            <a:ext cx="2604135" cy="2713002"/>
          </a:xfrm>
          <a:prstGeom prst="roundRect">
            <a:avLst/>
          </a:prstGeom>
          <a:no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4A709E89-3A20-EE2E-1C33-B8FFF732DFD1}"/>
              </a:ext>
            </a:extLst>
          </p:cNvPr>
          <p:cNvSpPr/>
          <p:nvPr/>
        </p:nvSpPr>
        <p:spPr>
          <a:xfrm>
            <a:off x="4493887" y="2678803"/>
            <a:ext cx="2604135" cy="2713003"/>
          </a:xfrm>
          <a:prstGeom prst="roundRect">
            <a:avLst/>
          </a:prstGeom>
          <a:no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A76BF293-2149-AF48-B078-8C33AD0C85CC}"/>
              </a:ext>
            </a:extLst>
          </p:cNvPr>
          <p:cNvSpPr/>
          <p:nvPr/>
        </p:nvSpPr>
        <p:spPr>
          <a:xfrm>
            <a:off x="7695549" y="2678804"/>
            <a:ext cx="2604135" cy="2713002"/>
          </a:xfrm>
          <a:prstGeom prst="roundRect">
            <a:avLst/>
          </a:prstGeom>
          <a:no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0DA9996-3D6B-11DB-36CD-B6AC68821DE7}"/>
              </a:ext>
            </a:extLst>
          </p:cNvPr>
          <p:cNvSpPr txBox="1"/>
          <p:nvPr/>
        </p:nvSpPr>
        <p:spPr>
          <a:xfrm>
            <a:off x="1369373" y="2916446"/>
            <a:ext cx="2449838" cy="400110"/>
          </a:xfrm>
          <a:prstGeom prst="rect">
            <a:avLst/>
          </a:prstGeom>
          <a:noFill/>
        </p:spPr>
        <p:txBody>
          <a:bodyPr wrap="square">
            <a:spAutoFit/>
          </a:bodyPr>
          <a:lstStyle/>
          <a:p>
            <a:pPr algn="ctr"/>
            <a:r>
              <a:rPr lang="nl-BE" sz="2000" b="1">
                <a:solidFill>
                  <a:prstClr val="black"/>
                </a:solidFill>
                <a:latin typeface="Arial" panose="020B0604020202020204"/>
              </a:rPr>
              <a:t>Patrimonia</a:t>
            </a:r>
          </a:p>
        </p:txBody>
      </p:sp>
      <p:cxnSp>
        <p:nvCxnSpPr>
          <p:cNvPr id="7" name="Straight Connector 6">
            <a:extLst>
              <a:ext uri="{FF2B5EF4-FFF2-40B4-BE49-F238E27FC236}">
                <a16:creationId xmlns:a16="http://schemas.microsoft.com/office/drawing/2014/main" id="{A6DEE04D-721C-E436-1066-9787CB970A18}"/>
              </a:ext>
            </a:extLst>
          </p:cNvPr>
          <p:cNvCxnSpPr>
            <a:cxnSpLocks/>
          </p:cNvCxnSpPr>
          <p:nvPr/>
        </p:nvCxnSpPr>
        <p:spPr>
          <a:xfrm>
            <a:off x="1292225" y="3501763"/>
            <a:ext cx="2604135" cy="7029"/>
          </a:xfrm>
          <a:prstGeom prst="line">
            <a:avLst/>
          </a:prstGeom>
          <a:noFill/>
          <a:ln w="6350" cap="flat" cmpd="sng" algn="ctr">
            <a:solidFill>
              <a:srgbClr val="0070C0"/>
            </a:solidFill>
            <a:prstDash val="solid"/>
            <a:miter lim="800000"/>
          </a:ln>
          <a:effectLst/>
        </p:spPr>
      </p:cxnSp>
      <p:cxnSp>
        <p:nvCxnSpPr>
          <p:cNvPr id="8" name="Straight Connector 7">
            <a:extLst>
              <a:ext uri="{FF2B5EF4-FFF2-40B4-BE49-F238E27FC236}">
                <a16:creationId xmlns:a16="http://schemas.microsoft.com/office/drawing/2014/main" id="{AABC1231-0272-4075-B736-43BF13144938}"/>
              </a:ext>
            </a:extLst>
          </p:cNvPr>
          <p:cNvCxnSpPr>
            <a:cxnSpLocks/>
          </p:cNvCxnSpPr>
          <p:nvPr/>
        </p:nvCxnSpPr>
        <p:spPr>
          <a:xfrm>
            <a:off x="4502777" y="3481443"/>
            <a:ext cx="2595245" cy="0"/>
          </a:xfrm>
          <a:prstGeom prst="line">
            <a:avLst/>
          </a:prstGeom>
          <a:noFill/>
          <a:ln w="6350" cap="flat" cmpd="sng" algn="ctr">
            <a:solidFill>
              <a:srgbClr val="00B050"/>
            </a:solidFill>
            <a:prstDash val="solid"/>
            <a:miter lim="800000"/>
          </a:ln>
          <a:effectLst/>
        </p:spPr>
      </p:cxnSp>
      <p:cxnSp>
        <p:nvCxnSpPr>
          <p:cNvPr id="9" name="Straight Connector 8">
            <a:extLst>
              <a:ext uri="{FF2B5EF4-FFF2-40B4-BE49-F238E27FC236}">
                <a16:creationId xmlns:a16="http://schemas.microsoft.com/office/drawing/2014/main" id="{904A6308-0357-353A-DDF0-C6EF9260969B}"/>
              </a:ext>
            </a:extLst>
          </p:cNvPr>
          <p:cNvCxnSpPr>
            <a:cxnSpLocks/>
          </p:cNvCxnSpPr>
          <p:nvPr/>
        </p:nvCxnSpPr>
        <p:spPr>
          <a:xfrm>
            <a:off x="7695549" y="3501763"/>
            <a:ext cx="2595245" cy="0"/>
          </a:xfrm>
          <a:prstGeom prst="line">
            <a:avLst/>
          </a:prstGeom>
          <a:noFill/>
          <a:ln w="6350" cap="flat" cmpd="sng" algn="ctr">
            <a:solidFill>
              <a:srgbClr val="0070C0"/>
            </a:solidFill>
            <a:prstDash val="solid"/>
            <a:miter lim="800000"/>
          </a:ln>
          <a:effectLst/>
        </p:spPr>
      </p:cxnSp>
      <p:sp>
        <p:nvSpPr>
          <p:cNvPr id="10" name="TextBox 9">
            <a:extLst>
              <a:ext uri="{FF2B5EF4-FFF2-40B4-BE49-F238E27FC236}">
                <a16:creationId xmlns:a16="http://schemas.microsoft.com/office/drawing/2014/main" id="{8F064E9D-D7E8-0AAA-B11C-B7203859E7E9}"/>
              </a:ext>
            </a:extLst>
          </p:cNvPr>
          <p:cNvSpPr txBox="1"/>
          <p:nvPr/>
        </p:nvSpPr>
        <p:spPr>
          <a:xfrm>
            <a:off x="4520750" y="2916446"/>
            <a:ext cx="2449838" cy="400110"/>
          </a:xfrm>
          <a:prstGeom prst="rect">
            <a:avLst/>
          </a:prstGeom>
          <a:noFill/>
        </p:spPr>
        <p:txBody>
          <a:bodyPr wrap="square">
            <a:spAutoFit/>
          </a:bodyPr>
          <a:lstStyle/>
          <a:p>
            <a:pPr algn="ctr"/>
            <a:r>
              <a:rPr lang="nl-BE" sz="2000" b="1">
                <a:solidFill>
                  <a:prstClr val="black"/>
                </a:solidFill>
                <a:latin typeface="Arial" panose="020B0604020202020204"/>
              </a:rPr>
              <a:t>Dashboards</a:t>
            </a:r>
            <a:endParaRPr lang="nl-BE" b="1">
              <a:solidFill>
                <a:prstClr val="black"/>
              </a:solidFill>
              <a:latin typeface="Arial" panose="020B0604020202020204"/>
            </a:endParaRPr>
          </a:p>
        </p:txBody>
      </p:sp>
      <p:sp>
        <p:nvSpPr>
          <p:cNvPr id="11" name="TextBox 10">
            <a:extLst>
              <a:ext uri="{FF2B5EF4-FFF2-40B4-BE49-F238E27FC236}">
                <a16:creationId xmlns:a16="http://schemas.microsoft.com/office/drawing/2014/main" id="{5850D8E3-561E-52F8-0DE6-D764D7AF8EE5}"/>
              </a:ext>
            </a:extLst>
          </p:cNvPr>
          <p:cNvSpPr txBox="1"/>
          <p:nvPr/>
        </p:nvSpPr>
        <p:spPr>
          <a:xfrm>
            <a:off x="4668818" y="3723647"/>
            <a:ext cx="2338070" cy="1908215"/>
          </a:xfrm>
          <a:prstGeom prst="rect">
            <a:avLst/>
          </a:prstGeom>
          <a:noFill/>
        </p:spPr>
        <p:txBody>
          <a:bodyPr wrap="square" rtlCol="0">
            <a:spAutoFit/>
          </a:bodyPr>
          <a:lstStyle/>
          <a:p>
            <a:pPr marL="285750" indent="-285750">
              <a:buFont typeface="Arial" panose="020B0604020202020204" pitchFamily="34" charset="0"/>
              <a:buChar char="•"/>
            </a:pPr>
            <a:r>
              <a:rPr lang="nl-BE" sz="1400" dirty="0">
                <a:solidFill>
                  <a:prstClr val="black"/>
                </a:solidFill>
                <a:latin typeface="Arial" panose="020B0604020202020204"/>
              </a:rPr>
              <a:t>Energiedragers</a:t>
            </a:r>
          </a:p>
          <a:p>
            <a:pPr marL="742950" lvl="1" indent="-285750">
              <a:buFont typeface="Arial" panose="020B0604020202020204" pitchFamily="34" charset="0"/>
              <a:buChar char="•"/>
            </a:pPr>
            <a:r>
              <a:rPr lang="nl-BE" sz="1400" dirty="0">
                <a:solidFill>
                  <a:prstClr val="black"/>
                </a:solidFill>
                <a:latin typeface="Arial" panose="020B0604020202020204"/>
              </a:rPr>
              <a:t>Verbruiksevolutie</a:t>
            </a:r>
          </a:p>
          <a:p>
            <a:pPr marL="742950" lvl="1" indent="-285750">
              <a:buFont typeface="Arial" panose="020B0604020202020204" pitchFamily="34" charset="0"/>
              <a:buChar char="•"/>
            </a:pPr>
            <a:r>
              <a:rPr lang="en-US" sz="1400" dirty="0">
                <a:solidFill>
                  <a:prstClr val="black"/>
                </a:solidFill>
                <a:latin typeface="Arial" panose="020B0604020202020204"/>
              </a:rPr>
              <a:t>Heatmap	</a:t>
            </a:r>
          </a:p>
          <a:p>
            <a:pPr marL="742950" lvl="1" indent="-285750">
              <a:buFont typeface="Arial" panose="020B0604020202020204" pitchFamily="34" charset="0"/>
              <a:buChar char="•"/>
            </a:pPr>
            <a:r>
              <a:rPr lang="en-US" sz="1400" dirty="0">
                <a:solidFill>
                  <a:prstClr val="black"/>
                </a:solidFill>
                <a:latin typeface="Arial" panose="020B0604020202020204"/>
              </a:rPr>
              <a:t>Interne benchmarking</a:t>
            </a:r>
          </a:p>
          <a:p>
            <a:endParaRPr lang="en-US" sz="1600" dirty="0">
              <a:solidFill>
                <a:prstClr val="black"/>
              </a:solidFill>
              <a:latin typeface="Arial" panose="020B0604020202020204"/>
            </a:endParaRPr>
          </a:p>
          <a:p>
            <a:endParaRPr lang="en-US" sz="1600" dirty="0">
              <a:solidFill>
                <a:prstClr val="black"/>
              </a:solidFill>
              <a:latin typeface="Arial" panose="020B0604020202020204"/>
            </a:endParaRPr>
          </a:p>
          <a:p>
            <a:pPr marL="285750" indent="-285750">
              <a:buFont typeface="Arial" panose="020B0604020202020204" pitchFamily="34" charset="0"/>
              <a:buChar char="•"/>
            </a:pPr>
            <a:endParaRPr lang="en-BE" sz="1600" dirty="0">
              <a:solidFill>
                <a:prstClr val="black"/>
              </a:solidFill>
              <a:latin typeface="Arial" panose="020B0604020202020204"/>
            </a:endParaRPr>
          </a:p>
        </p:txBody>
      </p:sp>
      <p:sp>
        <p:nvSpPr>
          <p:cNvPr id="12" name="TextBox 11">
            <a:extLst>
              <a:ext uri="{FF2B5EF4-FFF2-40B4-BE49-F238E27FC236}">
                <a16:creationId xmlns:a16="http://schemas.microsoft.com/office/drawing/2014/main" id="{F8D9F9AA-A753-2FD5-AB21-34B6296E4FD9}"/>
              </a:ext>
            </a:extLst>
          </p:cNvPr>
          <p:cNvSpPr txBox="1"/>
          <p:nvPr/>
        </p:nvSpPr>
        <p:spPr>
          <a:xfrm>
            <a:off x="7768252" y="2910548"/>
            <a:ext cx="2449838" cy="369332"/>
          </a:xfrm>
          <a:prstGeom prst="rect">
            <a:avLst/>
          </a:prstGeom>
          <a:noFill/>
        </p:spPr>
        <p:txBody>
          <a:bodyPr wrap="square">
            <a:spAutoFit/>
          </a:bodyPr>
          <a:lstStyle/>
          <a:p>
            <a:pPr algn="ctr"/>
            <a:r>
              <a:rPr lang="nl-BE" b="1">
                <a:solidFill>
                  <a:prstClr val="black"/>
                </a:solidFill>
                <a:latin typeface="Arial" panose="020B0604020202020204"/>
              </a:rPr>
              <a:t>Extra’s</a:t>
            </a:r>
          </a:p>
        </p:txBody>
      </p:sp>
      <p:sp>
        <p:nvSpPr>
          <p:cNvPr id="13" name="TextBox 12">
            <a:extLst>
              <a:ext uri="{FF2B5EF4-FFF2-40B4-BE49-F238E27FC236}">
                <a16:creationId xmlns:a16="http://schemas.microsoft.com/office/drawing/2014/main" id="{F928FAE8-8D10-4F58-4288-B2E677B0E2BD}"/>
              </a:ext>
            </a:extLst>
          </p:cNvPr>
          <p:cNvSpPr txBox="1"/>
          <p:nvPr/>
        </p:nvSpPr>
        <p:spPr>
          <a:xfrm>
            <a:off x="7755396" y="3723647"/>
            <a:ext cx="2912603"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black"/>
                </a:solidFill>
                <a:latin typeface="Arial" panose="020B0604020202020204"/>
              </a:rPr>
              <a:t>Masterplan </a:t>
            </a:r>
            <a:r>
              <a:rPr lang="en-US" sz="1400" dirty="0" err="1">
                <a:solidFill>
                  <a:prstClr val="black"/>
                </a:solidFill>
                <a:latin typeface="Arial" panose="020B0604020202020204"/>
              </a:rPr>
              <a:t>Energie</a:t>
            </a:r>
            <a:endParaRPr lang="en-US" sz="1400" dirty="0">
              <a:solidFill>
                <a:prstClr val="black"/>
              </a:solidFill>
              <a:latin typeface="Arial" panose="020B0604020202020204"/>
            </a:endParaRPr>
          </a:p>
          <a:p>
            <a:pPr marL="742950" lvl="1" indent="-285750">
              <a:buFont typeface="Arial" panose="020B0604020202020204" pitchFamily="34" charset="0"/>
              <a:buChar char="•"/>
            </a:pPr>
            <a:r>
              <a:rPr lang="en-US" sz="1400" dirty="0" err="1">
                <a:solidFill>
                  <a:prstClr val="black"/>
                </a:solidFill>
                <a:latin typeface="Arial" panose="020B0604020202020204"/>
              </a:rPr>
              <a:t>Kosten-batenanalyse</a:t>
            </a:r>
            <a:endParaRPr lang="en-US" sz="1400" dirty="0">
              <a:solidFill>
                <a:prstClr val="black"/>
              </a:solidFill>
              <a:latin typeface="Arial" panose="020B0604020202020204"/>
            </a:endParaRPr>
          </a:p>
          <a:p>
            <a:pPr marL="285750" indent="-285750">
              <a:buFont typeface="Arial" panose="020B0604020202020204" pitchFamily="34" charset="0"/>
              <a:buChar char="•"/>
            </a:pPr>
            <a:r>
              <a:rPr lang="en-US" sz="1400" dirty="0">
                <a:solidFill>
                  <a:prstClr val="black"/>
                </a:solidFill>
                <a:latin typeface="Arial" panose="020B0604020202020204"/>
              </a:rPr>
              <a:t>Subsidies </a:t>
            </a:r>
            <a:r>
              <a:rPr lang="en-US" sz="1400" dirty="0" err="1">
                <a:solidFill>
                  <a:prstClr val="black"/>
                </a:solidFill>
                <a:latin typeface="Arial" panose="020B0604020202020204"/>
              </a:rPr>
              <a:t>aanvragen</a:t>
            </a:r>
            <a:r>
              <a:rPr lang="en-US" sz="1400" dirty="0">
                <a:solidFill>
                  <a:prstClr val="black"/>
                </a:solidFill>
                <a:latin typeface="Arial" panose="020B0604020202020204"/>
              </a:rPr>
              <a:t> </a:t>
            </a:r>
          </a:p>
          <a:p>
            <a:pPr marL="742950" lvl="1" indent="-285750">
              <a:buFont typeface="Arial" panose="020B0604020202020204" pitchFamily="34" charset="0"/>
              <a:buChar char="•"/>
            </a:pPr>
            <a:r>
              <a:rPr lang="en-US" sz="1400" dirty="0">
                <a:solidFill>
                  <a:prstClr val="black"/>
                </a:solidFill>
                <a:latin typeface="Arial" panose="020B0604020202020204"/>
              </a:rPr>
              <a:t>sector </a:t>
            </a:r>
            <a:r>
              <a:rPr lang="en-US" sz="1400" dirty="0" err="1">
                <a:solidFill>
                  <a:prstClr val="black"/>
                </a:solidFill>
                <a:latin typeface="Arial" panose="020B0604020202020204"/>
              </a:rPr>
              <a:t>gebonden</a:t>
            </a:r>
            <a:endParaRPr lang="en-US" sz="1400" dirty="0">
              <a:solidFill>
                <a:prstClr val="black"/>
              </a:solidFill>
              <a:latin typeface="Arial" panose="020B0604020202020204"/>
            </a:endParaRPr>
          </a:p>
          <a:p>
            <a:pPr marL="285750" indent="-285750">
              <a:buFont typeface="Arial" panose="020B0604020202020204" pitchFamily="34" charset="0"/>
              <a:buChar char="•"/>
            </a:pPr>
            <a:r>
              <a:rPr lang="en-US" sz="1400" dirty="0" err="1">
                <a:solidFill>
                  <a:prstClr val="black"/>
                </a:solidFill>
                <a:latin typeface="Arial" panose="020B0604020202020204"/>
              </a:rPr>
              <a:t>Zonnepotentieel</a:t>
            </a:r>
            <a:endParaRPr lang="en-US" sz="1400" dirty="0">
              <a:solidFill>
                <a:prstClr val="black"/>
              </a:solidFill>
              <a:latin typeface="Arial" panose="020B0604020202020204"/>
            </a:endParaRPr>
          </a:p>
        </p:txBody>
      </p:sp>
      <p:sp>
        <p:nvSpPr>
          <p:cNvPr id="14" name="TextBox 13">
            <a:extLst>
              <a:ext uri="{FF2B5EF4-FFF2-40B4-BE49-F238E27FC236}">
                <a16:creationId xmlns:a16="http://schemas.microsoft.com/office/drawing/2014/main" id="{2F123680-896A-38B5-1D32-D080BC952F61}"/>
              </a:ext>
            </a:extLst>
          </p:cNvPr>
          <p:cNvSpPr txBox="1"/>
          <p:nvPr/>
        </p:nvSpPr>
        <p:spPr>
          <a:xfrm>
            <a:off x="1369373" y="3542026"/>
            <a:ext cx="2646034" cy="2308324"/>
          </a:xfrm>
          <a:prstGeom prst="rect">
            <a:avLst/>
          </a:prstGeom>
          <a:noFill/>
        </p:spPr>
        <p:txBody>
          <a:bodyPr wrap="square" rtlCol="0">
            <a:spAutoFit/>
          </a:bodyPr>
          <a:lstStyle/>
          <a:p>
            <a:pPr marL="285750" indent="-285750">
              <a:buFont typeface="Arial" panose="020B0604020202020204" pitchFamily="34" charset="0"/>
              <a:buChar char="•"/>
            </a:pPr>
            <a:r>
              <a:rPr lang="nl-BE" sz="1400" dirty="0">
                <a:solidFill>
                  <a:prstClr val="black"/>
                </a:solidFill>
                <a:latin typeface="Arial" panose="020B0604020202020204"/>
              </a:rPr>
              <a:t>Bruikbare vloeroppervlakte</a:t>
            </a:r>
          </a:p>
          <a:p>
            <a:pPr marL="285750" indent="-285750">
              <a:buFont typeface="Arial" panose="020B0604020202020204" pitchFamily="34" charset="0"/>
              <a:buChar char="•"/>
            </a:pPr>
            <a:r>
              <a:rPr lang="nl-BE" sz="1400" dirty="0">
                <a:solidFill>
                  <a:prstClr val="black"/>
                </a:solidFill>
                <a:latin typeface="Arial" panose="020B0604020202020204"/>
              </a:rPr>
              <a:t>Bouwjaar</a:t>
            </a:r>
          </a:p>
          <a:p>
            <a:pPr marL="285750" indent="-285750">
              <a:buFont typeface="Arial" panose="020B0604020202020204" pitchFamily="34" charset="0"/>
              <a:buChar char="•"/>
            </a:pPr>
            <a:r>
              <a:rPr lang="nl-BE" sz="1400" dirty="0">
                <a:solidFill>
                  <a:prstClr val="black"/>
                </a:solidFill>
                <a:latin typeface="Arial" panose="020B0604020202020204"/>
              </a:rPr>
              <a:t>Documenten</a:t>
            </a:r>
            <a:endParaRPr lang="en-US" sz="1400" dirty="0">
              <a:solidFill>
                <a:prstClr val="black"/>
              </a:solidFill>
              <a:latin typeface="Arial" panose="020B0604020202020204"/>
            </a:endParaRPr>
          </a:p>
          <a:p>
            <a:pPr marL="285750" indent="-285750">
              <a:buFont typeface="Arial" panose="020B0604020202020204" pitchFamily="34" charset="0"/>
              <a:buChar char="•"/>
            </a:pPr>
            <a:r>
              <a:rPr lang="en-US" sz="1400" dirty="0">
                <a:solidFill>
                  <a:prstClr val="black"/>
                </a:solidFill>
                <a:latin typeface="Arial" panose="020B0604020202020204"/>
              </a:rPr>
              <a:t>Foto’s</a:t>
            </a:r>
          </a:p>
          <a:p>
            <a:pPr marL="285750" indent="-285750">
              <a:buFont typeface="Arial" panose="020B0604020202020204" pitchFamily="34" charset="0"/>
              <a:buChar char="•"/>
            </a:pPr>
            <a:r>
              <a:rPr lang="en-US" sz="1400" dirty="0" err="1">
                <a:solidFill>
                  <a:prstClr val="black"/>
                </a:solidFill>
                <a:latin typeface="Arial" panose="020B0604020202020204"/>
              </a:rPr>
              <a:t>Maatregelen</a:t>
            </a:r>
            <a:endParaRPr lang="en-US" sz="1400" dirty="0">
              <a:solidFill>
                <a:prstClr val="black"/>
              </a:solidFill>
              <a:latin typeface="Arial" panose="020B0604020202020204"/>
            </a:endParaRPr>
          </a:p>
          <a:p>
            <a:pPr marL="742950" lvl="1" indent="-285750">
              <a:buFont typeface="Arial" panose="020B0604020202020204" pitchFamily="34" charset="0"/>
              <a:buChar char="•"/>
            </a:pPr>
            <a:r>
              <a:rPr lang="en-US" sz="1400" dirty="0" err="1">
                <a:solidFill>
                  <a:prstClr val="black"/>
                </a:solidFill>
                <a:latin typeface="Arial" panose="020B0604020202020204"/>
              </a:rPr>
              <a:t>Besparingen</a:t>
            </a:r>
            <a:endParaRPr lang="en-US" sz="1400" dirty="0">
              <a:solidFill>
                <a:prstClr val="black"/>
              </a:solidFill>
              <a:latin typeface="Arial" panose="020B0604020202020204"/>
            </a:endParaRPr>
          </a:p>
          <a:p>
            <a:pPr marL="742950" lvl="1" indent="-285750">
              <a:buFont typeface="Arial" panose="020B0604020202020204" pitchFamily="34" charset="0"/>
              <a:buChar char="•"/>
            </a:pPr>
            <a:r>
              <a:rPr lang="en-US" sz="1400" dirty="0">
                <a:solidFill>
                  <a:prstClr val="black"/>
                </a:solidFill>
                <a:latin typeface="Arial" panose="020B0604020202020204"/>
              </a:rPr>
              <a:t>Parameters</a:t>
            </a:r>
          </a:p>
          <a:p>
            <a:pPr marL="742950" lvl="1" indent="-285750">
              <a:buFont typeface="Arial" panose="020B0604020202020204" pitchFamily="34" charset="0"/>
              <a:buChar char="•"/>
            </a:pPr>
            <a:r>
              <a:rPr lang="en-US" sz="1400" dirty="0" err="1">
                <a:solidFill>
                  <a:prstClr val="black"/>
                </a:solidFill>
                <a:latin typeface="Arial" panose="020B0604020202020204"/>
              </a:rPr>
              <a:t>Haalbaarheid</a:t>
            </a:r>
            <a:endParaRPr lang="en-BE" sz="1400" dirty="0">
              <a:solidFill>
                <a:prstClr val="black"/>
              </a:solidFill>
              <a:latin typeface="Arial" panose="020B0604020202020204"/>
            </a:endParaRPr>
          </a:p>
          <a:p>
            <a:pPr marL="285750" indent="-285750">
              <a:buFont typeface="Arial" panose="020B0604020202020204" pitchFamily="34" charset="0"/>
              <a:buChar char="•"/>
            </a:pPr>
            <a:endParaRPr lang="en-US" sz="1600" dirty="0">
              <a:solidFill>
                <a:prstClr val="black"/>
              </a:solidFill>
              <a:latin typeface="Arial" panose="020B0604020202020204"/>
            </a:endParaRPr>
          </a:p>
          <a:p>
            <a:pPr marL="285750" indent="-285750">
              <a:buFont typeface="Arial" panose="020B0604020202020204" pitchFamily="34" charset="0"/>
              <a:buChar char="•"/>
            </a:pPr>
            <a:endParaRPr lang="en-BE" sz="1600" dirty="0">
              <a:solidFill>
                <a:prstClr val="black"/>
              </a:solidFill>
              <a:latin typeface="Arial" panose="020B0604020202020204"/>
            </a:endParaRPr>
          </a:p>
        </p:txBody>
      </p:sp>
      <p:sp>
        <p:nvSpPr>
          <p:cNvPr id="15" name="TextBox 14">
            <a:extLst>
              <a:ext uri="{FF2B5EF4-FFF2-40B4-BE49-F238E27FC236}">
                <a16:creationId xmlns:a16="http://schemas.microsoft.com/office/drawing/2014/main" id="{DB1C08D3-1287-C266-E9B4-6457E003637D}"/>
              </a:ext>
            </a:extLst>
          </p:cNvPr>
          <p:cNvSpPr txBox="1"/>
          <p:nvPr/>
        </p:nvSpPr>
        <p:spPr>
          <a:xfrm>
            <a:off x="7768252" y="3179364"/>
            <a:ext cx="2475548" cy="261610"/>
          </a:xfrm>
          <a:prstGeom prst="rect">
            <a:avLst/>
          </a:prstGeom>
          <a:noFill/>
        </p:spPr>
        <p:txBody>
          <a:bodyPr wrap="square" rtlCol="0">
            <a:spAutoFit/>
          </a:bodyPr>
          <a:lstStyle/>
          <a:p>
            <a:pPr algn="ctr"/>
            <a:r>
              <a:rPr lang="en-US" sz="1100" err="1">
                <a:solidFill>
                  <a:prstClr val="black"/>
                </a:solidFill>
                <a:latin typeface="Arial" panose="020B0604020202020204"/>
              </a:rPr>
              <a:t>Koppeling</a:t>
            </a:r>
            <a:r>
              <a:rPr lang="en-US" sz="1100">
                <a:solidFill>
                  <a:prstClr val="black"/>
                </a:solidFill>
                <a:latin typeface="Arial" panose="020B0604020202020204"/>
              </a:rPr>
              <a:t> van </a:t>
            </a:r>
            <a:r>
              <a:rPr lang="en-US" sz="1100" err="1">
                <a:solidFill>
                  <a:prstClr val="black"/>
                </a:solidFill>
                <a:latin typeface="Arial" panose="020B0604020202020204"/>
              </a:rPr>
              <a:t>beide</a:t>
            </a:r>
            <a:endParaRPr lang="en-US" sz="1100">
              <a:solidFill>
                <a:prstClr val="black"/>
              </a:solidFill>
              <a:latin typeface="Arial" panose="020B0604020202020204"/>
            </a:endParaRPr>
          </a:p>
        </p:txBody>
      </p:sp>
      <p:pic>
        <p:nvPicPr>
          <p:cNvPr id="16" name="Graphic 15" descr="City with solid fill">
            <a:extLst>
              <a:ext uri="{FF2B5EF4-FFF2-40B4-BE49-F238E27FC236}">
                <a16:creationId xmlns:a16="http://schemas.microsoft.com/office/drawing/2014/main" id="{9B136E9D-61B3-90BF-5B7E-3F9B1EA9BA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9416" y="2100460"/>
            <a:ext cx="685800" cy="685800"/>
          </a:xfrm>
          <a:prstGeom prst="rect">
            <a:avLst/>
          </a:prstGeom>
        </p:spPr>
      </p:pic>
      <p:pic>
        <p:nvPicPr>
          <p:cNvPr id="17" name="Graphic 16" descr="Add with solid fill">
            <a:extLst>
              <a:ext uri="{FF2B5EF4-FFF2-40B4-BE49-F238E27FC236}">
                <a16:creationId xmlns:a16="http://schemas.microsoft.com/office/drawing/2014/main" id="{4A5B72B8-D1AA-B6F7-4224-9C3F301185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46065" y="2257285"/>
            <a:ext cx="425050" cy="425050"/>
          </a:xfrm>
          <a:prstGeom prst="rect">
            <a:avLst/>
          </a:prstGeom>
        </p:spPr>
      </p:pic>
      <p:pic>
        <p:nvPicPr>
          <p:cNvPr id="18" name="Graphic 17" descr="Fluorescent Light Bulb with solid fill">
            <a:extLst>
              <a:ext uri="{FF2B5EF4-FFF2-40B4-BE49-F238E27FC236}">
                <a16:creationId xmlns:a16="http://schemas.microsoft.com/office/drawing/2014/main" id="{080C63DB-E0DA-2013-2B6D-FD2197BB26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68817" y="2165194"/>
            <a:ext cx="513609" cy="513609"/>
          </a:xfrm>
          <a:prstGeom prst="rect">
            <a:avLst/>
          </a:prstGeom>
        </p:spPr>
      </p:pic>
    </p:spTree>
    <p:extLst>
      <p:ext uri="{BB962C8B-B14F-4D97-AF65-F5344CB8AC3E}">
        <p14:creationId xmlns:p14="http://schemas.microsoft.com/office/powerpoint/2010/main" val="139277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843577-72F1-F278-6865-A3D4698D866F}"/>
              </a:ext>
            </a:extLst>
          </p:cNvPr>
          <p:cNvSpPr>
            <a:spLocks noGrp="1"/>
          </p:cNvSpPr>
          <p:nvPr>
            <p:ph type="body" sz="quarter" idx="14"/>
          </p:nvPr>
        </p:nvSpPr>
        <p:spPr/>
        <p:txBody>
          <a:bodyPr/>
          <a:lstStyle/>
          <a:p>
            <a:r>
              <a:rPr kumimoji="0" lang="nl-NL" sz="3200" b="0" i="0" u="none" strike="noStrike" kern="1200" cap="none" spc="0" normalizeH="0" baseline="0" noProof="0" dirty="0">
                <a:ln>
                  <a:noFill/>
                </a:ln>
                <a:solidFill>
                  <a:srgbClr val="43B02A"/>
                </a:solidFill>
                <a:effectLst/>
                <a:uLnTx/>
                <a:uFillTx/>
                <a:latin typeface="Arial" panose="020B0604020202020204"/>
                <a:ea typeface="+mj-ea"/>
                <a:cs typeface="+mj-cs"/>
              </a:rPr>
              <a:t>Hoe ziet dat er dan uit in Terra?</a:t>
            </a:r>
            <a:endParaRPr kumimoji="0" lang="nl-BE" sz="3200" b="0" i="0" u="none" strike="noStrike" kern="1200" cap="none" spc="0" normalizeH="0" baseline="0" noProof="0" dirty="0">
              <a:ln>
                <a:noFill/>
              </a:ln>
              <a:solidFill>
                <a:srgbClr val="43B02A"/>
              </a:solidFill>
              <a:effectLst/>
              <a:uLnTx/>
              <a:uFillTx/>
              <a:latin typeface="Arial" panose="020B0604020202020204"/>
              <a:ea typeface="+mj-ea"/>
              <a:cs typeface="+mj-cs"/>
            </a:endParaRPr>
          </a:p>
          <a:p>
            <a:endParaRPr lang="nl-BE" dirty="0"/>
          </a:p>
        </p:txBody>
      </p:sp>
      <p:sp>
        <p:nvSpPr>
          <p:cNvPr id="20" name="Rectangle: Rounded Corners 19">
            <a:extLst>
              <a:ext uri="{FF2B5EF4-FFF2-40B4-BE49-F238E27FC236}">
                <a16:creationId xmlns:a16="http://schemas.microsoft.com/office/drawing/2014/main" id="{D5166B1A-D6FF-F7BE-26F0-060230193E2B}"/>
              </a:ext>
            </a:extLst>
          </p:cNvPr>
          <p:cNvSpPr/>
          <p:nvPr/>
        </p:nvSpPr>
        <p:spPr>
          <a:xfrm>
            <a:off x="860013" y="1954603"/>
            <a:ext cx="3292422" cy="4021324"/>
          </a:xfrm>
          <a:prstGeom prst="roundRect">
            <a:avLst/>
          </a:prstGeom>
          <a:no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1" name="Rectangle: Rounded Corners 20">
            <a:extLst>
              <a:ext uri="{FF2B5EF4-FFF2-40B4-BE49-F238E27FC236}">
                <a16:creationId xmlns:a16="http://schemas.microsoft.com/office/drawing/2014/main" id="{1C576779-EE47-7023-9D26-0824E8C2B75A}"/>
              </a:ext>
            </a:extLst>
          </p:cNvPr>
          <p:cNvSpPr/>
          <p:nvPr/>
        </p:nvSpPr>
        <p:spPr>
          <a:xfrm>
            <a:off x="4537151" y="1954603"/>
            <a:ext cx="3132687" cy="4021324"/>
          </a:xfrm>
          <a:prstGeom prst="roundRect">
            <a:avLst/>
          </a:prstGeom>
          <a:no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0904A69-948F-3E81-42EE-BFFF965FDBD0}"/>
              </a:ext>
            </a:extLst>
          </p:cNvPr>
          <p:cNvSpPr/>
          <p:nvPr/>
        </p:nvSpPr>
        <p:spPr>
          <a:xfrm>
            <a:off x="8201890" y="1954602"/>
            <a:ext cx="2983345" cy="3938197"/>
          </a:xfrm>
          <a:prstGeom prst="roundRect">
            <a:avLst/>
          </a:prstGeom>
          <a:no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23" name="Graphic 22" descr="City with solid fill">
            <a:extLst>
              <a:ext uri="{FF2B5EF4-FFF2-40B4-BE49-F238E27FC236}">
                <a16:creationId xmlns:a16="http://schemas.microsoft.com/office/drawing/2014/main" id="{FFE4C0B0-26DA-DF9A-26B6-F10E7CC766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8238" y="1502502"/>
            <a:ext cx="685800" cy="685800"/>
          </a:xfrm>
          <a:prstGeom prst="rect">
            <a:avLst/>
          </a:prstGeom>
        </p:spPr>
      </p:pic>
      <p:pic>
        <p:nvPicPr>
          <p:cNvPr id="24" name="Graphic 23" descr="Add with solid fill">
            <a:extLst>
              <a:ext uri="{FF2B5EF4-FFF2-40B4-BE49-F238E27FC236}">
                <a16:creationId xmlns:a16="http://schemas.microsoft.com/office/drawing/2014/main" id="{5F9CC3EB-D769-8DF2-CC50-11C826A6D0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95676" y="1675684"/>
            <a:ext cx="425050" cy="425050"/>
          </a:xfrm>
          <a:prstGeom prst="rect">
            <a:avLst/>
          </a:prstGeom>
        </p:spPr>
      </p:pic>
      <p:pic>
        <p:nvPicPr>
          <p:cNvPr id="25" name="Graphic 24" descr="Fluorescent Light Bulb with solid fill">
            <a:extLst>
              <a:ext uri="{FF2B5EF4-FFF2-40B4-BE49-F238E27FC236}">
                <a16:creationId xmlns:a16="http://schemas.microsoft.com/office/drawing/2014/main" id="{99C0F93B-10F2-DB1E-E34B-CC6C1E4AB4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82467" y="1588597"/>
            <a:ext cx="513609" cy="513609"/>
          </a:xfrm>
          <a:prstGeom prst="rect">
            <a:avLst/>
          </a:prstGeom>
        </p:spPr>
      </p:pic>
      <p:pic>
        <p:nvPicPr>
          <p:cNvPr id="28" name="Picture 27">
            <a:extLst>
              <a:ext uri="{FF2B5EF4-FFF2-40B4-BE49-F238E27FC236}">
                <a16:creationId xmlns:a16="http://schemas.microsoft.com/office/drawing/2014/main" id="{81B69DBD-2961-434C-1973-4A33C328D02F}"/>
              </a:ext>
            </a:extLst>
          </p:cNvPr>
          <p:cNvPicPr>
            <a:picLocks noChangeAspect="1"/>
          </p:cNvPicPr>
          <p:nvPr/>
        </p:nvPicPr>
        <p:blipFill>
          <a:blip r:embed="rId9"/>
          <a:stretch>
            <a:fillRect/>
          </a:stretch>
        </p:blipFill>
        <p:spPr>
          <a:xfrm>
            <a:off x="4894334" y="4681272"/>
            <a:ext cx="2551737" cy="1172305"/>
          </a:xfrm>
          <a:prstGeom prst="rect">
            <a:avLst/>
          </a:prstGeom>
        </p:spPr>
      </p:pic>
      <p:pic>
        <p:nvPicPr>
          <p:cNvPr id="29" name="Picture 28">
            <a:extLst>
              <a:ext uri="{FF2B5EF4-FFF2-40B4-BE49-F238E27FC236}">
                <a16:creationId xmlns:a16="http://schemas.microsoft.com/office/drawing/2014/main" id="{F4AE3E31-E122-BB30-7331-F656BB414612}"/>
              </a:ext>
            </a:extLst>
          </p:cNvPr>
          <p:cNvPicPr>
            <a:picLocks noChangeAspect="1"/>
          </p:cNvPicPr>
          <p:nvPr/>
        </p:nvPicPr>
        <p:blipFill>
          <a:blip r:embed="rId10"/>
          <a:stretch>
            <a:fillRect/>
          </a:stretch>
        </p:blipFill>
        <p:spPr>
          <a:xfrm>
            <a:off x="4894334" y="3198840"/>
            <a:ext cx="2467048" cy="1360082"/>
          </a:xfrm>
          <a:prstGeom prst="rect">
            <a:avLst/>
          </a:prstGeom>
        </p:spPr>
      </p:pic>
      <p:pic>
        <p:nvPicPr>
          <p:cNvPr id="30" name="Picture 29">
            <a:extLst>
              <a:ext uri="{FF2B5EF4-FFF2-40B4-BE49-F238E27FC236}">
                <a16:creationId xmlns:a16="http://schemas.microsoft.com/office/drawing/2014/main" id="{0FE31D71-4A8A-B841-307B-EE68D981C3D5}"/>
              </a:ext>
            </a:extLst>
          </p:cNvPr>
          <p:cNvPicPr>
            <a:picLocks noChangeAspect="1"/>
          </p:cNvPicPr>
          <p:nvPr/>
        </p:nvPicPr>
        <p:blipFill>
          <a:blip r:embed="rId11"/>
          <a:stretch>
            <a:fillRect/>
          </a:stretch>
        </p:blipFill>
        <p:spPr>
          <a:xfrm>
            <a:off x="4894334" y="2147454"/>
            <a:ext cx="2467048" cy="914513"/>
          </a:xfrm>
          <a:prstGeom prst="rect">
            <a:avLst/>
          </a:prstGeom>
        </p:spPr>
      </p:pic>
      <p:pic>
        <p:nvPicPr>
          <p:cNvPr id="31" name="Picture 30">
            <a:extLst>
              <a:ext uri="{FF2B5EF4-FFF2-40B4-BE49-F238E27FC236}">
                <a16:creationId xmlns:a16="http://schemas.microsoft.com/office/drawing/2014/main" id="{F28FF854-4745-31BD-5B1C-D2A1A5D50E5A}"/>
              </a:ext>
            </a:extLst>
          </p:cNvPr>
          <p:cNvPicPr>
            <a:picLocks noChangeAspect="1"/>
          </p:cNvPicPr>
          <p:nvPr/>
        </p:nvPicPr>
        <p:blipFill>
          <a:blip r:embed="rId12"/>
          <a:stretch>
            <a:fillRect/>
          </a:stretch>
        </p:blipFill>
        <p:spPr>
          <a:xfrm>
            <a:off x="8331171" y="2147454"/>
            <a:ext cx="2724782" cy="1036995"/>
          </a:xfrm>
          <a:prstGeom prst="rect">
            <a:avLst/>
          </a:prstGeom>
        </p:spPr>
      </p:pic>
      <p:pic>
        <p:nvPicPr>
          <p:cNvPr id="32" name="Picture 31">
            <a:extLst>
              <a:ext uri="{FF2B5EF4-FFF2-40B4-BE49-F238E27FC236}">
                <a16:creationId xmlns:a16="http://schemas.microsoft.com/office/drawing/2014/main" id="{A7B1818D-6DCC-2C13-61E5-36954AC99A0D}"/>
              </a:ext>
            </a:extLst>
          </p:cNvPr>
          <p:cNvPicPr>
            <a:picLocks noChangeAspect="1"/>
          </p:cNvPicPr>
          <p:nvPr/>
        </p:nvPicPr>
        <p:blipFill>
          <a:blip r:embed="rId13"/>
          <a:stretch>
            <a:fillRect/>
          </a:stretch>
        </p:blipFill>
        <p:spPr>
          <a:xfrm>
            <a:off x="8517098" y="3151118"/>
            <a:ext cx="2517064" cy="1545164"/>
          </a:xfrm>
          <a:prstGeom prst="rect">
            <a:avLst/>
          </a:prstGeom>
        </p:spPr>
      </p:pic>
      <p:pic>
        <p:nvPicPr>
          <p:cNvPr id="33" name="Picture 32">
            <a:extLst>
              <a:ext uri="{FF2B5EF4-FFF2-40B4-BE49-F238E27FC236}">
                <a16:creationId xmlns:a16="http://schemas.microsoft.com/office/drawing/2014/main" id="{A0CE7FE1-090A-5680-A617-A84C509E63DB}"/>
              </a:ext>
            </a:extLst>
          </p:cNvPr>
          <p:cNvPicPr>
            <a:picLocks noChangeAspect="1"/>
          </p:cNvPicPr>
          <p:nvPr/>
        </p:nvPicPr>
        <p:blipFill>
          <a:blip r:embed="rId14"/>
          <a:stretch>
            <a:fillRect/>
          </a:stretch>
        </p:blipFill>
        <p:spPr>
          <a:xfrm>
            <a:off x="8547292" y="4806754"/>
            <a:ext cx="2456675" cy="848866"/>
          </a:xfrm>
          <a:prstGeom prst="rect">
            <a:avLst/>
          </a:prstGeom>
        </p:spPr>
      </p:pic>
      <p:pic>
        <p:nvPicPr>
          <p:cNvPr id="35" name="Picture 34">
            <a:extLst>
              <a:ext uri="{FF2B5EF4-FFF2-40B4-BE49-F238E27FC236}">
                <a16:creationId xmlns:a16="http://schemas.microsoft.com/office/drawing/2014/main" id="{E7A7D31F-4AB1-A549-A463-5940C29E7100}"/>
              </a:ext>
            </a:extLst>
          </p:cNvPr>
          <p:cNvPicPr>
            <a:picLocks noChangeAspect="1"/>
          </p:cNvPicPr>
          <p:nvPr/>
        </p:nvPicPr>
        <p:blipFill>
          <a:blip r:embed="rId15"/>
          <a:stretch>
            <a:fillRect/>
          </a:stretch>
        </p:blipFill>
        <p:spPr>
          <a:xfrm>
            <a:off x="954643" y="3832883"/>
            <a:ext cx="3148878" cy="1696777"/>
          </a:xfrm>
          <a:prstGeom prst="rect">
            <a:avLst/>
          </a:prstGeom>
        </p:spPr>
      </p:pic>
      <p:pic>
        <p:nvPicPr>
          <p:cNvPr id="37" name="Picture 36">
            <a:extLst>
              <a:ext uri="{FF2B5EF4-FFF2-40B4-BE49-F238E27FC236}">
                <a16:creationId xmlns:a16="http://schemas.microsoft.com/office/drawing/2014/main" id="{124DE31F-2A52-19AB-B705-007F1A9F8ED1}"/>
              </a:ext>
            </a:extLst>
          </p:cNvPr>
          <p:cNvPicPr>
            <a:picLocks noChangeAspect="1"/>
          </p:cNvPicPr>
          <p:nvPr/>
        </p:nvPicPr>
        <p:blipFill>
          <a:blip r:embed="rId16"/>
          <a:stretch>
            <a:fillRect/>
          </a:stretch>
        </p:blipFill>
        <p:spPr>
          <a:xfrm>
            <a:off x="886829" y="2420703"/>
            <a:ext cx="3238789" cy="1282528"/>
          </a:xfrm>
          <a:prstGeom prst="rect">
            <a:avLst/>
          </a:prstGeom>
        </p:spPr>
      </p:pic>
    </p:spTree>
    <p:extLst>
      <p:ext uri="{BB962C8B-B14F-4D97-AF65-F5344CB8AC3E}">
        <p14:creationId xmlns:p14="http://schemas.microsoft.com/office/powerpoint/2010/main" val="2469465246"/>
      </p:ext>
    </p:extLst>
  </p:cSld>
  <p:clrMapOvr>
    <a:masterClrMapping/>
  </p:clrMapOvr>
</p:sld>
</file>

<file path=ppt/theme/theme1.xml><?xml version="1.0" encoding="utf-8"?>
<a:theme xmlns:a="http://schemas.openxmlformats.org/drawingml/2006/main" name="VEB">
  <a:themeElements>
    <a:clrScheme name="Custom 1">
      <a:dk1>
        <a:srgbClr val="0E214E"/>
      </a:dk1>
      <a:lt1>
        <a:srgbClr val="FFFFFF"/>
      </a:lt1>
      <a:dk2>
        <a:srgbClr val="0000FF"/>
      </a:dk2>
      <a:lt2>
        <a:srgbClr val="01E66D"/>
      </a:lt2>
      <a:accent1>
        <a:srgbClr val="0000FF"/>
      </a:accent1>
      <a:accent2>
        <a:srgbClr val="006EE6"/>
      </a:accent2>
      <a:accent3>
        <a:srgbClr val="00DCFF"/>
      </a:accent3>
      <a:accent4>
        <a:srgbClr val="01E66D"/>
      </a:accent4>
      <a:accent5>
        <a:srgbClr val="00FF00"/>
      </a:accent5>
      <a:accent6>
        <a:srgbClr val="BFBFBF"/>
      </a:accent6>
      <a:hlink>
        <a:srgbClr val="006EE6"/>
      </a:hlink>
      <a:folHlink>
        <a:srgbClr val="00DC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F353875-2CB5-4AC2-8CE6-27299C3077DA}" vid="{C3DF597A-8426-47F4-9786-704CCD99F2BA}"/>
    </a:ext>
  </a:extLst>
</a:theme>
</file>

<file path=ppt/theme/theme2.xml><?xml version="1.0" encoding="utf-8"?>
<a:theme xmlns:a="http://schemas.openxmlformats.org/drawingml/2006/main" name="algemeen">
  <a:themeElements>
    <a:clrScheme name="VEB">
      <a:dk1>
        <a:sysClr val="windowText" lastClr="000000"/>
      </a:dk1>
      <a:lt1>
        <a:sysClr val="window" lastClr="FFFFFF"/>
      </a:lt1>
      <a:dk2>
        <a:srgbClr val="0000FF"/>
      </a:dk2>
      <a:lt2>
        <a:srgbClr val="DDEDFF"/>
      </a:lt2>
      <a:accent1>
        <a:srgbClr val="0000FF"/>
      </a:accent1>
      <a:accent2>
        <a:srgbClr val="006EE6"/>
      </a:accent2>
      <a:accent3>
        <a:srgbClr val="00DCFF"/>
      </a:accent3>
      <a:accent4>
        <a:srgbClr val="00E66E"/>
      </a:accent4>
      <a:accent5>
        <a:srgbClr val="00FF00"/>
      </a:accent5>
      <a:accent6>
        <a:srgbClr val="BFBFBF"/>
      </a:accent6>
      <a:hlink>
        <a:srgbClr val="006EE6"/>
      </a:hlink>
      <a:folHlink>
        <a:srgbClr val="00DC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F353875-2CB5-4AC2-8CE6-27299C3077DA}" vid="{CE557C61-CCCD-4D58-AEFD-BB56A77A29CF}"/>
    </a:ext>
  </a:extLst>
</a:theme>
</file>

<file path=ppt/theme/theme3.xml><?xml version="1.0" encoding="utf-8"?>
<a:theme xmlns:a="http://schemas.openxmlformats.org/drawingml/2006/main" name="energie opwekken">
  <a:themeElements>
    <a:clrScheme name="VEB">
      <a:dk1>
        <a:sysClr val="windowText" lastClr="000000"/>
      </a:dk1>
      <a:lt1>
        <a:sysClr val="window" lastClr="FFFFFF"/>
      </a:lt1>
      <a:dk2>
        <a:srgbClr val="0000FF"/>
      </a:dk2>
      <a:lt2>
        <a:srgbClr val="DDEDFF"/>
      </a:lt2>
      <a:accent1>
        <a:srgbClr val="0000FF"/>
      </a:accent1>
      <a:accent2>
        <a:srgbClr val="006EE6"/>
      </a:accent2>
      <a:accent3>
        <a:srgbClr val="00DCFF"/>
      </a:accent3>
      <a:accent4>
        <a:srgbClr val="00E66E"/>
      </a:accent4>
      <a:accent5>
        <a:srgbClr val="00FF00"/>
      </a:accent5>
      <a:accent6>
        <a:srgbClr val="BFBFBF"/>
      </a:accent6>
      <a:hlink>
        <a:srgbClr val="006EE6"/>
      </a:hlink>
      <a:folHlink>
        <a:srgbClr val="00DC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F353875-2CB5-4AC2-8CE6-27299C3077DA}" vid="{90E2E9C6-AF40-4DB2-8463-41C54A8B3BE4}"/>
    </a:ext>
  </a:extLst>
</a:theme>
</file>

<file path=ppt/theme/theme4.xml><?xml version="1.0" encoding="utf-8"?>
<a:theme xmlns:a="http://schemas.openxmlformats.org/drawingml/2006/main" name="OEPC">
  <a:themeElements>
    <a:clrScheme name="VEB">
      <a:dk1>
        <a:sysClr val="windowText" lastClr="000000"/>
      </a:dk1>
      <a:lt1>
        <a:sysClr val="window" lastClr="FFFFFF"/>
      </a:lt1>
      <a:dk2>
        <a:srgbClr val="0000FF"/>
      </a:dk2>
      <a:lt2>
        <a:srgbClr val="DDEDFF"/>
      </a:lt2>
      <a:accent1>
        <a:srgbClr val="0000FF"/>
      </a:accent1>
      <a:accent2>
        <a:srgbClr val="006EE6"/>
      </a:accent2>
      <a:accent3>
        <a:srgbClr val="00DCFF"/>
      </a:accent3>
      <a:accent4>
        <a:srgbClr val="00E66E"/>
      </a:accent4>
      <a:accent5>
        <a:srgbClr val="00FF00"/>
      </a:accent5>
      <a:accent6>
        <a:srgbClr val="BFBFBF"/>
      </a:accent6>
      <a:hlink>
        <a:srgbClr val="006EE6"/>
      </a:hlink>
      <a:folHlink>
        <a:srgbClr val="00DC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F353875-2CB5-4AC2-8CE6-27299C3077DA}" vid="{98A99E97-C95C-44BB-A893-2C8B8F770E28}"/>
    </a:ext>
  </a:extLst>
</a:theme>
</file>

<file path=ppt/theme/theme5.xml><?xml version="1.0" encoding="utf-8"?>
<a:theme xmlns:a="http://schemas.openxmlformats.org/drawingml/2006/main" name="electriciteit &amp; aardgas">
  <a:themeElements>
    <a:clrScheme name="VEB">
      <a:dk1>
        <a:sysClr val="windowText" lastClr="000000"/>
      </a:dk1>
      <a:lt1>
        <a:sysClr val="window" lastClr="FFFFFF"/>
      </a:lt1>
      <a:dk2>
        <a:srgbClr val="0000FF"/>
      </a:dk2>
      <a:lt2>
        <a:srgbClr val="DDEDFF"/>
      </a:lt2>
      <a:accent1>
        <a:srgbClr val="0000FF"/>
      </a:accent1>
      <a:accent2>
        <a:srgbClr val="006EE6"/>
      </a:accent2>
      <a:accent3>
        <a:srgbClr val="00DCFF"/>
      </a:accent3>
      <a:accent4>
        <a:srgbClr val="00E66E"/>
      </a:accent4>
      <a:accent5>
        <a:srgbClr val="00FF00"/>
      </a:accent5>
      <a:accent6>
        <a:srgbClr val="BFBFBF"/>
      </a:accent6>
      <a:hlink>
        <a:srgbClr val="006EE6"/>
      </a:hlink>
      <a:folHlink>
        <a:srgbClr val="00DC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F353875-2CB5-4AC2-8CE6-27299C3077DA}" vid="{78E3C2D9-D706-46E5-B12A-B67998977F7D}"/>
    </a:ext>
  </a:extLst>
</a:theme>
</file>

<file path=ppt/theme/theme6.xml><?xml version="1.0" encoding="utf-8"?>
<a:theme xmlns:a="http://schemas.openxmlformats.org/drawingml/2006/main" name="energie besparen">
  <a:themeElements>
    <a:clrScheme name="VEB">
      <a:dk1>
        <a:sysClr val="windowText" lastClr="000000"/>
      </a:dk1>
      <a:lt1>
        <a:sysClr val="window" lastClr="FFFFFF"/>
      </a:lt1>
      <a:dk2>
        <a:srgbClr val="0000FF"/>
      </a:dk2>
      <a:lt2>
        <a:srgbClr val="DDEDFF"/>
      </a:lt2>
      <a:accent1>
        <a:srgbClr val="0000FF"/>
      </a:accent1>
      <a:accent2>
        <a:srgbClr val="006EE6"/>
      </a:accent2>
      <a:accent3>
        <a:srgbClr val="00DCFF"/>
      </a:accent3>
      <a:accent4>
        <a:srgbClr val="00E66E"/>
      </a:accent4>
      <a:accent5>
        <a:srgbClr val="00FF00"/>
      </a:accent5>
      <a:accent6>
        <a:srgbClr val="BFBFBF"/>
      </a:accent6>
      <a:hlink>
        <a:srgbClr val="006EE6"/>
      </a:hlink>
      <a:folHlink>
        <a:srgbClr val="00DC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F353875-2CB5-4AC2-8CE6-27299C3077DA}" vid="{456C3A6A-D8FA-4F94-898C-224935ED76BF}"/>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875bb7-f73e-4535-9cf6-3cb856b71a81" xsi:nil="true"/>
    <lcf76f155ced4ddcb4097134ff3c332f xmlns="5c24cdc4-6918-4a23-925f-dc490b4454e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3B2B97FBE42B4CBF71A3A1A163C0F9" ma:contentTypeVersion="15" ma:contentTypeDescription="Create a new document." ma:contentTypeScope="" ma:versionID="8dfb82fbd225dbd5e51b1fb7efbe1d04">
  <xsd:schema xmlns:xsd="http://www.w3.org/2001/XMLSchema" xmlns:xs="http://www.w3.org/2001/XMLSchema" xmlns:p="http://schemas.microsoft.com/office/2006/metadata/properties" xmlns:ns2="5c24cdc4-6918-4a23-925f-dc490b4454e9" xmlns:ns3="f1875bb7-f73e-4535-9cf6-3cb856b71a81" targetNamespace="http://schemas.microsoft.com/office/2006/metadata/properties" ma:root="true" ma:fieldsID="dcead8179fb4f6a82702e0dc5a87f438" ns2:_="" ns3:_="">
    <xsd:import namespace="5c24cdc4-6918-4a23-925f-dc490b4454e9"/>
    <xsd:import namespace="f1875bb7-f73e-4535-9cf6-3cb856b71a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24cdc4-6918-4a23-925f-dc490b4454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8ab9a66-27cd-47ce-a6ba-497e15afcba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875bb7-f73e-4535-9cf6-3cb856b71a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b8de60b-5e4f-4b73-aaba-3c0717b4b675}" ma:internalName="TaxCatchAll" ma:showField="CatchAllData" ma:web="f1875bb7-f73e-4535-9cf6-3cb856b71a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DAB189-E69A-4931-9689-05164B3DD59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1a7d939-9920-455c-b098-979a764a2410"/>
    <ds:schemaRef ds:uri="e65f5357-363b-43cb-8776-c4f4e51b6727"/>
    <ds:schemaRef ds:uri="http://www.w3.org/XML/1998/namespace"/>
    <ds:schemaRef ds:uri="http://purl.org/dc/dcmitype/"/>
    <ds:schemaRef ds:uri="df41eb8a-85ea-4db1-a5cb-fc19501e5a45"/>
    <ds:schemaRef ds:uri="f1875bb7-f73e-4535-9cf6-3cb856b71a81"/>
    <ds:schemaRef ds:uri="5c24cdc4-6918-4a23-925f-dc490b4454e9"/>
  </ds:schemaRefs>
</ds:datastoreItem>
</file>

<file path=customXml/itemProps2.xml><?xml version="1.0" encoding="utf-8"?>
<ds:datastoreItem xmlns:ds="http://schemas.openxmlformats.org/officeDocument/2006/customXml" ds:itemID="{D09DB0BF-E4DB-425F-B89D-A28733A29BB9}">
  <ds:schemaRefs>
    <ds:schemaRef ds:uri="http://schemas.microsoft.com/sharepoint/v3/contenttype/forms"/>
  </ds:schemaRefs>
</ds:datastoreItem>
</file>

<file path=customXml/itemProps3.xml><?xml version="1.0" encoding="utf-8"?>
<ds:datastoreItem xmlns:ds="http://schemas.openxmlformats.org/officeDocument/2006/customXml" ds:itemID="{425C0767-803A-4BCB-9DF5-6E4F378056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24cdc4-6918-4a23-925f-dc490b4454e9"/>
    <ds:schemaRef ds:uri="f1875bb7-f73e-4535-9cf6-3cb856b71a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ppt-template-veb</Template>
  <TotalTime>2579</TotalTime>
  <Words>1428</Words>
  <Application>Microsoft Office PowerPoint</Application>
  <PresentationFormat>Widescreen</PresentationFormat>
  <Paragraphs>296</Paragraphs>
  <Slides>34</Slides>
  <Notes>20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34</vt:i4>
      </vt:variant>
    </vt:vector>
  </HeadingPairs>
  <TitlesOfParts>
    <vt:vector size="44" baseType="lpstr">
      <vt:lpstr>Arial</vt:lpstr>
      <vt:lpstr>Calibri</vt:lpstr>
      <vt:lpstr>Calibri Light</vt:lpstr>
      <vt:lpstr>Wingdings</vt:lpstr>
      <vt:lpstr>VEB</vt:lpstr>
      <vt:lpstr>algemeen</vt:lpstr>
      <vt:lpstr>energie opwekken</vt:lpstr>
      <vt:lpstr>OEPC</vt:lpstr>
      <vt:lpstr>electriciteit &amp; aardgas</vt:lpstr>
      <vt:lpstr>energie besparen</vt:lpstr>
      <vt:lpstr>PowerPoint Presentation</vt:lpstr>
      <vt:lpstr>PowerPoint Presentation</vt:lpstr>
      <vt:lpstr>Terra - algemeen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Sjabloon financieel evenwicht</vt:lpstr>
      <vt:lpstr>PowerPoint Presentation</vt:lpstr>
      <vt:lpstr>PowerPoint Presentation</vt:lpstr>
      <vt:lpstr>PowerPoint Presentation</vt:lpstr>
      <vt:lpstr>PowerPoint Presentation</vt:lpstr>
      <vt:lpstr>PowerPoint Presentation</vt:lpstr>
      <vt:lpstr>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Thijs Halewyck</dc:creator>
  <cp:lastModifiedBy>Thijs Halewyck</cp:lastModifiedBy>
  <cp:revision>1</cp:revision>
  <dcterms:created xsi:type="dcterms:W3CDTF">2024-06-12T13:17:47Z</dcterms:created>
  <dcterms:modified xsi:type="dcterms:W3CDTF">2024-06-28T15:04:45Z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B Trefwoorden">
    <vt:lpwstr/>
  </property>
  <property fmtid="{D5CDD505-2E9C-101B-9397-08002B2CF9AE}" pid="3" name="ContentTypeId">
    <vt:lpwstr>0x010100763B2B97FBE42B4CBF71A3A1A163C0F9</vt:lpwstr>
  </property>
  <property fmtid="{D5CDD505-2E9C-101B-9397-08002B2CF9AE}" pid="4" name="MediaServiceImageTags">
    <vt:lpwstr/>
  </property>
</Properties>
</file>