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7FFDF2A4_98CF1736.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810.xml" ContentType="application/vnd.openxmlformats-officedocument.presentationml.slide+xml"/>
  <Override PartName="/ppt/slides/slide160.xml" ContentType="application/vnd.openxmlformats-officedocument.presentationml.slide+xml"/>
  <Override PartName="/ppt/slides/slide170.xml" ContentType="application/vnd.openxmlformats-officedocument.presentationml.slide+xml"/>
  <Override PartName="/ppt/slides/slide180.xml" ContentType="application/vnd.openxmlformats-officedocument.presentationml.slide+xml"/>
  <Override PartName="/ppt/slides/slide300.xml" ContentType="application/vnd.openxmlformats-officedocument.presentationml.slide+xml"/>
  <Override PartName="/ppt/slides/slide310.xml" ContentType="application/vnd.openxmlformats-officedocument.presentationml.slide+xml"/>
  <Override PartName="/ppt/slideLayouts/slideLayout360.xml" ContentType="application/vnd.openxmlformats-officedocument.presentationml.slideLayout+xml"/>
  <Override PartName="/ppt/slideMasters/slideMaster20.xml" ContentType="application/vnd.openxmlformats-officedocument.presentationml.slideMaster+xml"/>
  <Override PartName="/ppt/slideLayouts/slideLayout410.xml" ContentType="application/vnd.openxmlformats-officedocument.presentationml.slideLayout+xml"/>
  <Override PartName="/ppt/theme/theme20.xml" ContentType="application/vnd.openxmlformats-officedocument.theme+xml"/>
  <Override PartName="/ppt/slideLayouts/slideLayout400.xml" ContentType="application/vnd.openxmlformats-officedocument.presentationml.slideLayout+xml"/>
  <Override PartName="/ppt/slideLayouts/slideLayout450.xml" ContentType="application/vnd.openxmlformats-officedocument.presentationml.slideLayout+xml"/>
  <Override PartName="/ppt/slideLayouts/slideLayout350.xml" ContentType="application/vnd.openxmlformats-officedocument.presentationml.slideLayout+xml"/>
  <Override PartName="/ppt/slideLayouts/slideLayout340.xml" ContentType="application/vnd.openxmlformats-officedocument.presentationml.slideLayout+xml"/>
  <Override PartName="/ppt/slideLayouts/slideLayout390.xml" ContentType="application/vnd.openxmlformats-officedocument.presentationml.slideLayout+xml"/>
  <Override PartName="/ppt/slideLayouts/slideLayout440.xml" ContentType="application/vnd.openxmlformats-officedocument.presentationml.slideLayout+xml"/>
  <Override PartName="/ppt/slideLayouts/slideLayout380.xml" ContentType="application/vnd.openxmlformats-officedocument.presentationml.slideLayout+xml"/>
  <Override PartName="/ppt/slideLayouts/slideLayout430.xml" ContentType="application/vnd.openxmlformats-officedocument.presentationml.slideLayout+xml"/>
  <Override PartName="/ppt/slideLayouts/slideLayout370.xml" ContentType="application/vnd.openxmlformats-officedocument.presentationml.slideLayout+xml"/>
  <Override PartName="/ppt/slideLayouts/slideLayout42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5"/>
    <p:sldMasterId id="2147483686" r:id="rId6"/>
    <p:sldMasterId id="2147483660" r:id="rId7"/>
  </p:sldMasterIdLst>
  <p:notesMasterIdLst>
    <p:notesMasterId r:id="rId97"/>
  </p:notesMasterIdLst>
  <p:handoutMasterIdLst>
    <p:handoutMasterId r:id="rId98"/>
  </p:handoutMasterIdLst>
  <p:sldIdLst>
    <p:sldId id="265" r:id="rId8"/>
    <p:sldId id="423" r:id="rId9"/>
    <p:sldId id="2147349270" r:id="rId10"/>
    <p:sldId id="2147349269" r:id="rId11"/>
    <p:sldId id="408" r:id="rId12"/>
    <p:sldId id="2147349230" r:id="rId13"/>
    <p:sldId id="2147349209" r:id="rId14"/>
    <p:sldId id="1066" r:id="rId15"/>
    <p:sldId id="2147349114" r:id="rId16"/>
    <p:sldId id="1085" r:id="rId17"/>
    <p:sldId id="2147349186" r:id="rId18"/>
    <p:sldId id="2147349221" r:id="rId19"/>
    <p:sldId id="2147349166" r:id="rId20"/>
    <p:sldId id="2147349215" r:id="rId21"/>
    <p:sldId id="2147349151" r:id="rId22"/>
    <p:sldId id="2147349169" r:id="rId23"/>
    <p:sldId id="2147349139" r:id="rId24"/>
    <p:sldId id="2147349217" r:id="rId25"/>
    <p:sldId id="11976" r:id="rId26"/>
    <p:sldId id="2147349239" r:id="rId27"/>
    <p:sldId id="2147349240" r:id="rId28"/>
    <p:sldId id="2147349241" r:id="rId29"/>
    <p:sldId id="2147349242" r:id="rId30"/>
    <p:sldId id="2147349248" r:id="rId31"/>
    <p:sldId id="2147349244" r:id="rId32"/>
    <p:sldId id="2147349199" r:id="rId33"/>
    <p:sldId id="2147349202" r:id="rId34"/>
    <p:sldId id="2147349194" r:id="rId35"/>
    <p:sldId id="2147349197" r:id="rId36"/>
    <p:sldId id="2147349198" r:id="rId37"/>
    <p:sldId id="2147349245" r:id="rId38"/>
    <p:sldId id="2147349247" r:id="rId39"/>
    <p:sldId id="2147349249" r:id="rId40"/>
    <p:sldId id="431" r:id="rId41"/>
    <p:sldId id="11902" r:id="rId42"/>
    <p:sldId id="436" r:id="rId43"/>
    <p:sldId id="2147349231" r:id="rId44"/>
    <p:sldId id="11903" r:id="rId45"/>
    <p:sldId id="11904" r:id="rId46"/>
    <p:sldId id="11905" r:id="rId47"/>
    <p:sldId id="2147349190" r:id="rId48"/>
    <p:sldId id="2147349176" r:id="rId49"/>
    <p:sldId id="2147349158" r:id="rId50"/>
    <p:sldId id="2147349131" r:id="rId51"/>
    <p:sldId id="2147349164" r:id="rId52"/>
    <p:sldId id="2147349167" r:id="rId53"/>
    <p:sldId id="2147349218" r:id="rId54"/>
    <p:sldId id="2147349263" r:id="rId55"/>
    <p:sldId id="2147349264" r:id="rId56"/>
    <p:sldId id="266" r:id="rId57"/>
    <p:sldId id="263" r:id="rId58"/>
    <p:sldId id="2147349207" r:id="rId59"/>
    <p:sldId id="430" r:id="rId60"/>
    <p:sldId id="427" r:id="rId61"/>
    <p:sldId id="2147349156" r:id="rId62"/>
    <p:sldId id="435" r:id="rId63"/>
    <p:sldId id="452" r:id="rId64"/>
    <p:sldId id="11906" r:id="rId65"/>
    <p:sldId id="2147349227" r:id="rId66"/>
    <p:sldId id="2147349174" r:id="rId67"/>
    <p:sldId id="2147349168" r:id="rId68"/>
    <p:sldId id="2147349149" r:id="rId69"/>
    <p:sldId id="2147349175" r:id="rId70"/>
    <p:sldId id="2147349191" r:id="rId71"/>
    <p:sldId id="2147349229" r:id="rId72"/>
    <p:sldId id="2147349192" r:id="rId73"/>
    <p:sldId id="2147349185" r:id="rId74"/>
    <p:sldId id="2147349188" r:id="rId75"/>
    <p:sldId id="2147349206" r:id="rId76"/>
    <p:sldId id="2147349113" r:id="rId77"/>
    <p:sldId id="2147349233" r:id="rId78"/>
    <p:sldId id="2147349253" r:id="rId79"/>
    <p:sldId id="2147349254" r:id="rId80"/>
    <p:sldId id="2147349252" r:id="rId81"/>
    <p:sldId id="2147349255" r:id="rId82"/>
    <p:sldId id="2147349184" r:id="rId83"/>
    <p:sldId id="2147349224" r:id="rId84"/>
    <p:sldId id="2147349183" r:id="rId85"/>
    <p:sldId id="2147349259" r:id="rId86"/>
    <p:sldId id="434" r:id="rId87"/>
    <p:sldId id="2147349267" r:id="rId88"/>
    <p:sldId id="2147349266" r:id="rId89"/>
    <p:sldId id="449" r:id="rId90"/>
    <p:sldId id="2147349260" r:id="rId91"/>
    <p:sldId id="2147349261" r:id="rId92"/>
    <p:sldId id="2147349257" r:id="rId93"/>
    <p:sldId id="393" r:id="rId94"/>
    <p:sldId id="401" r:id="rId95"/>
    <p:sldId id="409" r:id="rId96"/>
  </p:sldIdLst>
  <p:sldSz cx="12192000" cy="6858000"/>
  <p:notesSz cx="6858000" cy="9144000"/>
  <p:embeddedFontLst>
    <p:embeddedFont>
      <p:font typeface="Flanders Art Sans" panose="020B0604020202020204" charset="0"/>
      <p:regular r:id="rId99"/>
      <p:bold r:id="rId100"/>
      <p:italic r:id="rId101"/>
      <p:boldItalic r:id="rId102"/>
    </p:embeddedFont>
    <p:embeddedFont>
      <p:font typeface="FlandersArtSans-Bold" panose="020B0604020202020204" charset="0"/>
      <p:bold r:id="rId103"/>
    </p:embeddedFont>
    <p:embeddedFont>
      <p:font typeface="FlandersArtSans-Regular" panose="00000500000000000000" charset="0"/>
      <p:regular r:id="rId104"/>
    </p:embeddedFont>
    <p:embeddedFont>
      <p:font typeface="Segoe UI" panose="020B0502040204020203" pitchFamily="34" charset="0"/>
      <p:regular r:id="rId105"/>
      <p:bold r:id="rId106"/>
      <p:italic r:id="rId107"/>
      <p:boldItalic r:id="rId108"/>
    </p:embeddedFont>
    <p:embeddedFont>
      <p:font typeface="Wingdings 2" panose="05020102010507070707" pitchFamily="18" charset="2"/>
      <p:regular r:id="rId109"/>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5"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160" userDrawn="1">
          <p15:clr>
            <a:srgbClr val="A4A3A4"/>
          </p15:clr>
        </p15:guide>
        <p15:guide id="34" orient="horz" pos="413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D83915-87C3-D0FB-3839-202D792A1CA5}" name="Raveydts Vanessa" initials="VR" userId="S::vanessa.raveydts@vlaanderen.be::676313ab-0530-40e8-b000-70c719d2b129" providerId="AD"/>
  <p188:author id="{5768EB2F-6502-442E-CB1E-64869CA83194}" name="De Clercq Elisabeth" initials="DE" userId="S::elisabeth.declercq@vlaanderen.be::1e023958-6239-460b-a455-4ed328a61a23" providerId="AD"/>
  <p188:author id="{AFEBB138-71F4-5F8B-9827-635076A589C3}" name="Moonen Winnie" initials="WM" userId="S::winnie.moonen@vlaanderen.be::f39dea18-374b-49ea-86ce-a6a542563254" providerId="AD"/>
  <p188:author id="{8EA0BEC3-83AF-7055-4C8E-BACE75102832}" name="Kuppens, Koen" initials="KK" userId="S::koen.kuppens_dxc.com#ext#@vlaamseoverheid.onmicrosoft.com::5e4fca95-471d-4c9e-9afd-482e3e6d91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C2FF"/>
    <a:srgbClr val="FFEB00"/>
    <a:srgbClr val="D9D9D9"/>
    <a:srgbClr val="CB1F85"/>
    <a:srgbClr val="FFFF00"/>
    <a:srgbClr val="717171"/>
    <a:srgbClr val="646464"/>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888" y="48"/>
      </p:cViewPr>
      <p:guideLst>
        <p:guide pos="7673"/>
        <p:guide/>
        <p:guide pos="234"/>
        <p:guide orient="horz" pos="175"/>
        <p:guide orient="horz" pos="4320"/>
        <p:guide pos="3840"/>
        <p:guide pos="7446"/>
        <p:guide orient="horz" pos="2160"/>
        <p:guide orient="horz" pos="4133"/>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viewProps" Target="viewProps.xml"/><Relationship Id="rId16" Type="http://schemas.openxmlformats.org/officeDocument/2006/relationships/slide" Target="slides/slide9.xml"/><Relationship Id="rId107" Type="http://schemas.openxmlformats.org/officeDocument/2006/relationships/font" Target="fonts/font9.fntdata"/><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font" Target="fonts/font4.fntdata"/><Relationship Id="rId5" Type="http://schemas.openxmlformats.org/officeDocument/2006/relationships/slideMaster" Target="slideMasters/slideMaster1.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theme" Target="theme/theme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font" Target="fonts/font5.fntdata"/><Relationship Id="rId108" Type="http://schemas.openxmlformats.org/officeDocument/2006/relationships/font" Target="fonts/font10.fntdata"/><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font" Target="fonts/font8.fntdata"/><Relationship Id="rId114"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font" Target="fonts/font1.fntdata"/><Relationship Id="rId101" Type="http://schemas.openxmlformats.org/officeDocument/2006/relationships/font" Target="fonts/font3.fntdata"/><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font" Target="fonts/font11.fntdata"/><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notesMaster" Target="notesMasters/notesMaster1.xml"/><Relationship Id="rId104" Type="http://schemas.openxmlformats.org/officeDocument/2006/relationships/font" Target="fonts/font6.fntdata"/><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commentAuthors" Target="commentAuthors.xml"/><Relationship Id="rId115" Type="http://schemas.microsoft.com/office/2018/10/relationships/authors" Target="author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font" Target="fonts/font2.fntdata"/><Relationship Id="rId105" Type="http://schemas.openxmlformats.org/officeDocument/2006/relationships/font" Target="fonts/font7.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presProps" Target="presProps.xml"/></Relationships>
</file>

<file path=ppt/comments/modernComment_7FFDF2A4_98CF1736.xml><?xml version="1.0" encoding="utf-8"?>
<p188:cmLst xmlns:a="http://schemas.openxmlformats.org/drawingml/2006/main" xmlns:r="http://schemas.openxmlformats.org/officeDocument/2006/relationships" xmlns:p188="http://schemas.microsoft.com/office/powerpoint/2018/8/main">
  <p188:cm id="{77454083-3A99-4B58-B217-B014C6EFFCC6}" authorId="{8EA0BEC3-83AF-7055-4C8E-BACE75102832}" created="2024-04-18T09:03:07.516">
    <pc:sldMkLst xmlns:pc="http://schemas.microsoft.com/office/powerpoint/2013/main/command">
      <pc:docMk/>
      <pc:sldMk cId="2808031627" sldId="2147349156"/>
    </pc:sldMkLst>
    <p188:txBody>
      <a:bodyPr/>
      <a:lstStyle/>
      <a:p>
        <a:r>
          <a:rPr lang="en-US"/>
          <a:t>Afhankelijk van datum publicatie is er inderdaad verder gevolg in de schermopbouw binnen Vlimpers (afhankelijk van salarissysteem) maar willen we dit scherm behouden op deze plaats?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2ED328-5D53-41B1-B5DC-2312CDBFF73C}"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nl-BE"/>
        </a:p>
      </dgm:t>
    </dgm:pt>
    <dgm:pt modelId="{6D7286DF-26C3-42C9-98AA-F3D3BA4BF6BD}">
      <dgm:prSet phldrT="[Tekst]"/>
      <dgm:spPr/>
      <dgm:t>
        <a:bodyPr/>
        <a:lstStyle/>
        <a:p>
          <a:pPr algn="ctr"/>
          <a:r>
            <a:rPr lang="nl-BE">
              <a:solidFill>
                <a:schemeClr val="tx1"/>
              </a:solidFill>
            </a:rPr>
            <a:t>LG</a:t>
          </a:r>
        </a:p>
      </dgm:t>
    </dgm:pt>
    <dgm:pt modelId="{94B3F3B8-BD18-4CC5-BCF7-E3956EBDACDE}" type="parTrans" cxnId="{98322B12-5EE3-4DC0-AFB3-2515F6AEE537}">
      <dgm:prSet/>
      <dgm:spPr/>
      <dgm:t>
        <a:bodyPr/>
        <a:lstStyle/>
        <a:p>
          <a:endParaRPr lang="nl-BE"/>
        </a:p>
      </dgm:t>
    </dgm:pt>
    <dgm:pt modelId="{DD90989B-1EBD-457B-91B8-D9B50FEAA1A9}" type="sibTrans" cxnId="{98322B12-5EE3-4DC0-AFB3-2515F6AEE537}">
      <dgm:prSet/>
      <dgm:spPr/>
      <dgm:t>
        <a:bodyPr/>
        <a:lstStyle/>
        <a:p>
          <a:endParaRPr lang="nl-BE"/>
        </a:p>
      </dgm:t>
    </dgm:pt>
    <dgm:pt modelId="{3D517B09-91B8-4E80-B1AC-63F6150F5F77}">
      <dgm:prSet phldrT="[Tekst]" custT="1"/>
      <dgm:spPr/>
      <dgm:t>
        <a:bodyPr/>
        <a:lstStyle/>
        <a:p>
          <a:r>
            <a:rPr lang="nl-BE" sz="1400"/>
            <a:t>Advies geven over salaristrap</a:t>
          </a:r>
        </a:p>
      </dgm:t>
    </dgm:pt>
    <dgm:pt modelId="{E122F3C4-89F7-4BFC-BB9A-7B4ABAE46B5F}" type="parTrans" cxnId="{A1821D83-23C9-4977-B9BF-4D5EC4E66DB9}">
      <dgm:prSet/>
      <dgm:spPr/>
      <dgm:t>
        <a:bodyPr/>
        <a:lstStyle/>
        <a:p>
          <a:endParaRPr lang="nl-BE"/>
        </a:p>
      </dgm:t>
    </dgm:pt>
    <dgm:pt modelId="{203D10E5-DB40-428E-9C5A-D7C0C0D46BEC}" type="sibTrans" cxnId="{A1821D83-23C9-4977-B9BF-4D5EC4E66DB9}">
      <dgm:prSet/>
      <dgm:spPr/>
      <dgm:t>
        <a:bodyPr/>
        <a:lstStyle/>
        <a:p>
          <a:endParaRPr lang="nl-BE"/>
        </a:p>
      </dgm:t>
    </dgm:pt>
    <dgm:pt modelId="{73555575-8809-4F6C-A7F6-00E64E1A0810}">
      <dgm:prSet phldrT="[Tekst]"/>
      <dgm:spPr/>
      <dgm:t>
        <a:bodyPr/>
        <a:lstStyle/>
        <a:p>
          <a:pPr algn="ctr"/>
          <a:r>
            <a:rPr lang="nl-BE">
              <a:solidFill>
                <a:schemeClr val="tx1"/>
              </a:solidFill>
            </a:rPr>
            <a:t>HR</a:t>
          </a:r>
        </a:p>
      </dgm:t>
    </dgm:pt>
    <dgm:pt modelId="{A96AA263-E364-41B0-896F-6594B2EF66FC}" type="parTrans" cxnId="{7A3873E7-AEA7-4E82-8A2E-EEF1A79B08B9}">
      <dgm:prSet/>
      <dgm:spPr/>
      <dgm:t>
        <a:bodyPr/>
        <a:lstStyle/>
        <a:p>
          <a:endParaRPr lang="nl-BE"/>
        </a:p>
      </dgm:t>
    </dgm:pt>
    <dgm:pt modelId="{B5626A23-82C9-433C-B899-DAE153172BB0}" type="sibTrans" cxnId="{7A3873E7-AEA7-4E82-8A2E-EEF1A79B08B9}">
      <dgm:prSet/>
      <dgm:spPr/>
      <dgm:t>
        <a:bodyPr/>
        <a:lstStyle/>
        <a:p>
          <a:endParaRPr lang="nl-BE"/>
        </a:p>
      </dgm:t>
    </dgm:pt>
    <dgm:pt modelId="{87D81977-EAFA-4001-B334-FA334666CBB0}">
      <dgm:prSet phldrT="[Tekst]" custT="1"/>
      <dgm:spPr/>
      <dgm:t>
        <a:bodyPr/>
        <a:lstStyle/>
        <a:p>
          <a:r>
            <a:rPr lang="nl-BE" sz="1400"/>
            <a:t>Voortgang PLOEG-cyclus opvolgen</a:t>
          </a:r>
        </a:p>
      </dgm:t>
    </dgm:pt>
    <dgm:pt modelId="{788A0863-DDA6-48A0-92F8-60CBC1E5F2B3}" type="parTrans" cxnId="{6962566D-A05C-44D4-AFE8-532295BB40B9}">
      <dgm:prSet/>
      <dgm:spPr/>
      <dgm:t>
        <a:bodyPr/>
        <a:lstStyle/>
        <a:p>
          <a:endParaRPr lang="nl-BE"/>
        </a:p>
      </dgm:t>
    </dgm:pt>
    <dgm:pt modelId="{AF510B87-B566-491A-A5A1-A3E29C6566E7}" type="sibTrans" cxnId="{6962566D-A05C-44D4-AFE8-532295BB40B9}">
      <dgm:prSet/>
      <dgm:spPr/>
      <dgm:t>
        <a:bodyPr/>
        <a:lstStyle/>
        <a:p>
          <a:endParaRPr lang="nl-BE"/>
        </a:p>
      </dgm:t>
    </dgm:pt>
    <dgm:pt modelId="{D29BABBE-8D3E-49CB-B64A-E82764728CB4}">
      <dgm:prSet phldrT="[Tekst]"/>
      <dgm:spPr/>
      <dgm:t>
        <a:bodyPr/>
        <a:lstStyle/>
        <a:p>
          <a:pPr algn="ctr"/>
          <a:r>
            <a:rPr lang="nl-BE">
              <a:solidFill>
                <a:schemeClr val="tx1"/>
              </a:solidFill>
            </a:rPr>
            <a:t>directieteam</a:t>
          </a:r>
        </a:p>
      </dgm:t>
    </dgm:pt>
    <dgm:pt modelId="{ED830D50-ED36-4441-BDB1-0A50D9D41191}" type="parTrans" cxnId="{C53AB806-3B0D-4643-A142-70375C2BAB82}">
      <dgm:prSet/>
      <dgm:spPr/>
      <dgm:t>
        <a:bodyPr/>
        <a:lstStyle/>
        <a:p>
          <a:endParaRPr lang="nl-BE"/>
        </a:p>
      </dgm:t>
    </dgm:pt>
    <dgm:pt modelId="{3FCC1586-D740-4422-A04D-4ED2218833F5}" type="sibTrans" cxnId="{C53AB806-3B0D-4643-A142-70375C2BAB82}">
      <dgm:prSet/>
      <dgm:spPr/>
      <dgm:t>
        <a:bodyPr/>
        <a:lstStyle/>
        <a:p>
          <a:endParaRPr lang="nl-BE"/>
        </a:p>
      </dgm:t>
    </dgm:pt>
    <dgm:pt modelId="{386B4C37-1425-4051-AA68-CBEF1A92A54B}">
      <dgm:prSet phldrT="[Tekst]" custT="1"/>
      <dgm:spPr/>
      <dgm:t>
        <a:bodyPr/>
        <a:lstStyle/>
        <a:p>
          <a:r>
            <a:rPr lang="nl-BE" sz="1400"/>
            <a:t>Beslissen over salaristrap</a:t>
          </a:r>
        </a:p>
      </dgm:t>
    </dgm:pt>
    <dgm:pt modelId="{06319AD3-8151-4567-85AF-48EB37FF1FF4}" type="parTrans" cxnId="{A1252D9F-2FCA-4282-B3A6-EF69500C1889}">
      <dgm:prSet/>
      <dgm:spPr/>
      <dgm:t>
        <a:bodyPr/>
        <a:lstStyle/>
        <a:p>
          <a:endParaRPr lang="nl-BE"/>
        </a:p>
      </dgm:t>
    </dgm:pt>
    <dgm:pt modelId="{E0A86400-4795-4712-B50F-CB9C8B2B7060}" type="sibTrans" cxnId="{A1252D9F-2FCA-4282-B3A6-EF69500C1889}">
      <dgm:prSet/>
      <dgm:spPr/>
      <dgm:t>
        <a:bodyPr/>
        <a:lstStyle/>
        <a:p>
          <a:endParaRPr lang="nl-BE"/>
        </a:p>
      </dgm:t>
    </dgm:pt>
    <dgm:pt modelId="{7BE21A5D-1943-4B9E-AC3D-06DF076AEDB9}">
      <dgm:prSet phldrT="[Tekst]"/>
      <dgm:spPr/>
      <dgm:t>
        <a:bodyPr/>
        <a:lstStyle/>
        <a:p>
          <a:pPr algn="ctr"/>
          <a:r>
            <a:rPr lang="nl-BE">
              <a:solidFill>
                <a:schemeClr val="tx1"/>
              </a:solidFill>
            </a:rPr>
            <a:t>HR</a:t>
          </a:r>
        </a:p>
      </dgm:t>
    </dgm:pt>
    <dgm:pt modelId="{B4A95815-0984-4977-9934-962E762ED2DE}" type="parTrans" cxnId="{70C628D2-D193-4F01-A197-4DE24A72659F}">
      <dgm:prSet/>
      <dgm:spPr/>
      <dgm:t>
        <a:bodyPr/>
        <a:lstStyle/>
        <a:p>
          <a:endParaRPr lang="nl-BE"/>
        </a:p>
      </dgm:t>
    </dgm:pt>
    <dgm:pt modelId="{5F518EC0-5B41-44C8-851F-1B60560D0F69}" type="sibTrans" cxnId="{70C628D2-D193-4F01-A197-4DE24A72659F}">
      <dgm:prSet/>
      <dgm:spPr/>
      <dgm:t>
        <a:bodyPr/>
        <a:lstStyle/>
        <a:p>
          <a:endParaRPr lang="nl-BE"/>
        </a:p>
      </dgm:t>
    </dgm:pt>
    <dgm:pt modelId="{6FE1D883-5AE1-45C5-9E2C-4ECCC5261554}">
      <dgm:prSet phldrT="[Tekst]" custT="1"/>
      <dgm:spPr/>
      <dgm:t>
        <a:bodyPr/>
        <a:lstStyle/>
        <a:p>
          <a:pPr algn="l"/>
          <a:r>
            <a:rPr lang="nl-BE" sz="1400"/>
            <a:t>Eindbeslissing registreren</a:t>
          </a:r>
        </a:p>
      </dgm:t>
    </dgm:pt>
    <dgm:pt modelId="{4525E213-7DCB-4C92-9E76-4B9D382CB71E}" type="parTrans" cxnId="{3B3C3D96-E560-443D-9E71-9C452A501024}">
      <dgm:prSet/>
      <dgm:spPr/>
      <dgm:t>
        <a:bodyPr/>
        <a:lstStyle/>
        <a:p>
          <a:endParaRPr lang="nl-BE"/>
        </a:p>
      </dgm:t>
    </dgm:pt>
    <dgm:pt modelId="{C559CFE3-5F57-440D-AD6D-DDC82AACE7DC}" type="sibTrans" cxnId="{3B3C3D96-E560-443D-9E71-9C452A501024}">
      <dgm:prSet/>
      <dgm:spPr/>
      <dgm:t>
        <a:bodyPr/>
        <a:lstStyle/>
        <a:p>
          <a:endParaRPr lang="nl-BE"/>
        </a:p>
      </dgm:t>
    </dgm:pt>
    <dgm:pt modelId="{CA91F623-E8EA-494E-9685-7655FFA9864B}">
      <dgm:prSet phldrT="[Tekst]" custT="1"/>
      <dgm:spPr/>
      <dgm:t>
        <a:bodyPr/>
        <a:lstStyle/>
        <a:p>
          <a:pPr algn="l"/>
          <a:r>
            <a:rPr lang="nl-BE" sz="1400"/>
            <a:t>Beslissing naar PL communiceren</a:t>
          </a:r>
        </a:p>
      </dgm:t>
    </dgm:pt>
    <dgm:pt modelId="{43988144-F2FA-4CBA-BB36-DBD0C1705225}" type="parTrans" cxnId="{B0899192-4167-4CA1-8C3B-F7B2AB58326D}">
      <dgm:prSet/>
      <dgm:spPr/>
      <dgm:t>
        <a:bodyPr/>
        <a:lstStyle/>
        <a:p>
          <a:endParaRPr lang="nl-BE"/>
        </a:p>
      </dgm:t>
    </dgm:pt>
    <dgm:pt modelId="{DC76D8EC-4987-4BEE-A279-7F21A6BD0D27}" type="sibTrans" cxnId="{B0899192-4167-4CA1-8C3B-F7B2AB58326D}">
      <dgm:prSet/>
      <dgm:spPr/>
      <dgm:t>
        <a:bodyPr/>
        <a:lstStyle/>
        <a:p>
          <a:endParaRPr lang="nl-BE"/>
        </a:p>
      </dgm:t>
    </dgm:pt>
    <dgm:pt modelId="{214FD19B-74E1-4A16-9094-8FCCE307111E}">
      <dgm:prSet phldrT="[Tekst]" custT="1"/>
      <dgm:spPr/>
      <dgm:t>
        <a:bodyPr/>
        <a:lstStyle/>
        <a:p>
          <a:pPr algn="l"/>
          <a:r>
            <a:rPr lang="nl-BE" sz="1400"/>
            <a:t>Beslissing aan AgO bezorgen</a:t>
          </a:r>
        </a:p>
      </dgm:t>
    </dgm:pt>
    <dgm:pt modelId="{7B9C2BE8-C39C-4F7C-A430-9A6E9515CD21}" type="parTrans" cxnId="{88B42114-2DAC-4AE1-9509-9302C9272714}">
      <dgm:prSet/>
      <dgm:spPr/>
      <dgm:t>
        <a:bodyPr/>
        <a:lstStyle/>
        <a:p>
          <a:endParaRPr lang="nl-BE"/>
        </a:p>
      </dgm:t>
    </dgm:pt>
    <dgm:pt modelId="{79C4BF07-F22E-4E9A-B7E5-65881AD60895}" type="sibTrans" cxnId="{88B42114-2DAC-4AE1-9509-9302C9272714}">
      <dgm:prSet/>
      <dgm:spPr/>
      <dgm:t>
        <a:bodyPr/>
        <a:lstStyle/>
        <a:p>
          <a:endParaRPr lang="nl-BE"/>
        </a:p>
      </dgm:t>
    </dgm:pt>
    <dgm:pt modelId="{5A5EF3EE-1E05-4FA7-9DD1-C8757D915437}">
      <dgm:prSet phldrT="[Tekst]" custT="1"/>
      <dgm:spPr/>
      <dgm:t>
        <a:bodyPr/>
        <a:lstStyle/>
        <a:p>
          <a:r>
            <a:rPr lang="nl-BE" sz="1400"/>
            <a:t>Beslissing DT voorbereiden (op basis van rapport)</a:t>
          </a:r>
        </a:p>
      </dgm:t>
    </dgm:pt>
    <dgm:pt modelId="{76849CFD-1408-4CCB-B9D1-A4758252A8FD}" type="parTrans" cxnId="{D0469BFE-389D-40DB-B07C-493BA45A5603}">
      <dgm:prSet/>
      <dgm:spPr/>
      <dgm:t>
        <a:bodyPr/>
        <a:lstStyle/>
        <a:p>
          <a:endParaRPr lang="nl-BE"/>
        </a:p>
      </dgm:t>
    </dgm:pt>
    <dgm:pt modelId="{9F02BE14-B904-47B6-A2EF-5B82D6CF4DE9}" type="sibTrans" cxnId="{D0469BFE-389D-40DB-B07C-493BA45A5603}">
      <dgm:prSet/>
      <dgm:spPr/>
      <dgm:t>
        <a:bodyPr/>
        <a:lstStyle/>
        <a:p>
          <a:endParaRPr lang="nl-BE"/>
        </a:p>
      </dgm:t>
    </dgm:pt>
    <dgm:pt modelId="{7F472560-73E3-4ACA-928A-A4C4603BF5D9}" type="pres">
      <dgm:prSet presAssocID="{072ED328-5D53-41B1-B5DC-2312CDBFF73C}" presName="linearFlow" presStyleCnt="0">
        <dgm:presLayoutVars>
          <dgm:dir/>
          <dgm:animLvl val="lvl"/>
          <dgm:resizeHandles val="exact"/>
        </dgm:presLayoutVars>
      </dgm:prSet>
      <dgm:spPr/>
    </dgm:pt>
    <dgm:pt modelId="{FD5EB17B-A7DC-4036-A074-ADCA67FFB82E}" type="pres">
      <dgm:prSet presAssocID="{6D7286DF-26C3-42C9-98AA-F3D3BA4BF6BD}" presName="composite" presStyleCnt="0"/>
      <dgm:spPr/>
    </dgm:pt>
    <dgm:pt modelId="{5DB441B2-B03D-461B-A49D-B108886C880E}" type="pres">
      <dgm:prSet presAssocID="{6D7286DF-26C3-42C9-98AA-F3D3BA4BF6BD}" presName="parTx" presStyleLbl="node1" presStyleIdx="0" presStyleCnt="4">
        <dgm:presLayoutVars>
          <dgm:chMax val="0"/>
          <dgm:chPref val="0"/>
          <dgm:bulletEnabled val="1"/>
        </dgm:presLayoutVars>
      </dgm:prSet>
      <dgm:spPr/>
    </dgm:pt>
    <dgm:pt modelId="{439CD96F-EE2F-46C1-92EB-B05E9A7C3BA1}" type="pres">
      <dgm:prSet presAssocID="{6D7286DF-26C3-42C9-98AA-F3D3BA4BF6BD}" presName="parSh" presStyleLbl="node1" presStyleIdx="0" presStyleCnt="4"/>
      <dgm:spPr/>
    </dgm:pt>
    <dgm:pt modelId="{DC0F0967-64E5-471D-8F35-8C4245FE32B4}" type="pres">
      <dgm:prSet presAssocID="{6D7286DF-26C3-42C9-98AA-F3D3BA4BF6BD}" presName="desTx" presStyleLbl="fgAcc1" presStyleIdx="0" presStyleCnt="4">
        <dgm:presLayoutVars>
          <dgm:bulletEnabled val="1"/>
        </dgm:presLayoutVars>
      </dgm:prSet>
      <dgm:spPr/>
    </dgm:pt>
    <dgm:pt modelId="{6BCB781A-49D2-4F60-8FD5-FDD23F562DBB}" type="pres">
      <dgm:prSet presAssocID="{DD90989B-1EBD-457B-91B8-D9B50FEAA1A9}" presName="sibTrans" presStyleLbl="sibTrans2D1" presStyleIdx="0" presStyleCnt="3"/>
      <dgm:spPr/>
    </dgm:pt>
    <dgm:pt modelId="{9C02DA7F-81A2-496A-94D2-1723EC2B5BEA}" type="pres">
      <dgm:prSet presAssocID="{DD90989B-1EBD-457B-91B8-D9B50FEAA1A9}" presName="connTx" presStyleLbl="sibTrans2D1" presStyleIdx="0" presStyleCnt="3"/>
      <dgm:spPr/>
    </dgm:pt>
    <dgm:pt modelId="{F860C452-5700-474C-B9D9-734549E8EF13}" type="pres">
      <dgm:prSet presAssocID="{73555575-8809-4F6C-A7F6-00E64E1A0810}" presName="composite" presStyleCnt="0"/>
      <dgm:spPr/>
    </dgm:pt>
    <dgm:pt modelId="{5BAD7C1C-1FCA-454E-9154-ED1BBFB3F7F2}" type="pres">
      <dgm:prSet presAssocID="{73555575-8809-4F6C-A7F6-00E64E1A0810}" presName="parTx" presStyleLbl="node1" presStyleIdx="0" presStyleCnt="4">
        <dgm:presLayoutVars>
          <dgm:chMax val="0"/>
          <dgm:chPref val="0"/>
          <dgm:bulletEnabled val="1"/>
        </dgm:presLayoutVars>
      </dgm:prSet>
      <dgm:spPr/>
    </dgm:pt>
    <dgm:pt modelId="{97775438-9833-4DA0-AE71-B64D86732844}" type="pres">
      <dgm:prSet presAssocID="{73555575-8809-4F6C-A7F6-00E64E1A0810}" presName="parSh" presStyleLbl="node1" presStyleIdx="1" presStyleCnt="4"/>
      <dgm:spPr/>
    </dgm:pt>
    <dgm:pt modelId="{73CBD78F-1A07-42B1-95CB-28920831C8DE}" type="pres">
      <dgm:prSet presAssocID="{73555575-8809-4F6C-A7F6-00E64E1A0810}" presName="desTx" presStyleLbl="fgAcc1" presStyleIdx="1" presStyleCnt="4">
        <dgm:presLayoutVars>
          <dgm:bulletEnabled val="1"/>
        </dgm:presLayoutVars>
      </dgm:prSet>
      <dgm:spPr/>
    </dgm:pt>
    <dgm:pt modelId="{25BE9875-37E6-4BA5-964A-F2C32955C508}" type="pres">
      <dgm:prSet presAssocID="{B5626A23-82C9-433C-B899-DAE153172BB0}" presName="sibTrans" presStyleLbl="sibTrans2D1" presStyleIdx="1" presStyleCnt="3"/>
      <dgm:spPr/>
    </dgm:pt>
    <dgm:pt modelId="{E9104D67-F8D2-4083-889E-86B40CFEC2D6}" type="pres">
      <dgm:prSet presAssocID="{B5626A23-82C9-433C-B899-DAE153172BB0}" presName="connTx" presStyleLbl="sibTrans2D1" presStyleIdx="1" presStyleCnt="3"/>
      <dgm:spPr/>
    </dgm:pt>
    <dgm:pt modelId="{5DE8A881-AF3D-432B-A51E-8F6CD96DE655}" type="pres">
      <dgm:prSet presAssocID="{D29BABBE-8D3E-49CB-B64A-E82764728CB4}" presName="composite" presStyleCnt="0"/>
      <dgm:spPr/>
    </dgm:pt>
    <dgm:pt modelId="{0D46621D-0FAE-4A5A-872A-BE8B74EF5C5E}" type="pres">
      <dgm:prSet presAssocID="{D29BABBE-8D3E-49CB-B64A-E82764728CB4}" presName="parTx" presStyleLbl="node1" presStyleIdx="1" presStyleCnt="4">
        <dgm:presLayoutVars>
          <dgm:chMax val="0"/>
          <dgm:chPref val="0"/>
          <dgm:bulletEnabled val="1"/>
        </dgm:presLayoutVars>
      </dgm:prSet>
      <dgm:spPr/>
    </dgm:pt>
    <dgm:pt modelId="{62999E30-74F5-4424-9433-CCD35E081762}" type="pres">
      <dgm:prSet presAssocID="{D29BABBE-8D3E-49CB-B64A-E82764728CB4}" presName="parSh" presStyleLbl="node1" presStyleIdx="2" presStyleCnt="4"/>
      <dgm:spPr/>
    </dgm:pt>
    <dgm:pt modelId="{5C064580-507A-4FE6-A5A5-C7E0022D1FA7}" type="pres">
      <dgm:prSet presAssocID="{D29BABBE-8D3E-49CB-B64A-E82764728CB4}" presName="desTx" presStyleLbl="fgAcc1" presStyleIdx="2" presStyleCnt="4">
        <dgm:presLayoutVars>
          <dgm:bulletEnabled val="1"/>
        </dgm:presLayoutVars>
      </dgm:prSet>
      <dgm:spPr/>
    </dgm:pt>
    <dgm:pt modelId="{08376DF9-B076-4CF6-9EB9-C11E0929327B}" type="pres">
      <dgm:prSet presAssocID="{3FCC1586-D740-4422-A04D-4ED2218833F5}" presName="sibTrans" presStyleLbl="sibTrans2D1" presStyleIdx="2" presStyleCnt="3"/>
      <dgm:spPr/>
    </dgm:pt>
    <dgm:pt modelId="{B0CB5CD7-0651-4BC4-B3D3-4AD63ECEEBDD}" type="pres">
      <dgm:prSet presAssocID="{3FCC1586-D740-4422-A04D-4ED2218833F5}" presName="connTx" presStyleLbl="sibTrans2D1" presStyleIdx="2" presStyleCnt="3"/>
      <dgm:spPr/>
    </dgm:pt>
    <dgm:pt modelId="{ECAEBFD3-2F46-45EF-9E2A-57E0E0FAA271}" type="pres">
      <dgm:prSet presAssocID="{7BE21A5D-1943-4B9E-AC3D-06DF076AEDB9}" presName="composite" presStyleCnt="0"/>
      <dgm:spPr/>
    </dgm:pt>
    <dgm:pt modelId="{BD0B0376-2FD1-4118-982D-0809390D0768}" type="pres">
      <dgm:prSet presAssocID="{7BE21A5D-1943-4B9E-AC3D-06DF076AEDB9}" presName="parTx" presStyleLbl="node1" presStyleIdx="2" presStyleCnt="4">
        <dgm:presLayoutVars>
          <dgm:chMax val="0"/>
          <dgm:chPref val="0"/>
          <dgm:bulletEnabled val="1"/>
        </dgm:presLayoutVars>
      </dgm:prSet>
      <dgm:spPr/>
    </dgm:pt>
    <dgm:pt modelId="{C50857FF-38DD-458B-8ACF-B7BF3D90703C}" type="pres">
      <dgm:prSet presAssocID="{7BE21A5D-1943-4B9E-AC3D-06DF076AEDB9}" presName="parSh" presStyleLbl="node1" presStyleIdx="3" presStyleCnt="4"/>
      <dgm:spPr/>
    </dgm:pt>
    <dgm:pt modelId="{BDB0A06A-6883-4717-9B2D-A619AA4E28E7}" type="pres">
      <dgm:prSet presAssocID="{7BE21A5D-1943-4B9E-AC3D-06DF076AEDB9}" presName="desTx" presStyleLbl="fgAcc1" presStyleIdx="3" presStyleCnt="4">
        <dgm:presLayoutVars>
          <dgm:bulletEnabled val="1"/>
        </dgm:presLayoutVars>
      </dgm:prSet>
      <dgm:spPr/>
    </dgm:pt>
  </dgm:ptLst>
  <dgm:cxnLst>
    <dgm:cxn modelId="{C53AB806-3B0D-4643-A142-70375C2BAB82}" srcId="{072ED328-5D53-41B1-B5DC-2312CDBFF73C}" destId="{D29BABBE-8D3E-49CB-B64A-E82764728CB4}" srcOrd="2" destOrd="0" parTransId="{ED830D50-ED36-4441-BDB1-0A50D9D41191}" sibTransId="{3FCC1586-D740-4422-A04D-4ED2218833F5}"/>
    <dgm:cxn modelId="{98322B12-5EE3-4DC0-AFB3-2515F6AEE537}" srcId="{072ED328-5D53-41B1-B5DC-2312CDBFF73C}" destId="{6D7286DF-26C3-42C9-98AA-F3D3BA4BF6BD}" srcOrd="0" destOrd="0" parTransId="{94B3F3B8-BD18-4CC5-BCF7-E3956EBDACDE}" sibTransId="{DD90989B-1EBD-457B-91B8-D9B50FEAA1A9}"/>
    <dgm:cxn modelId="{88B42114-2DAC-4AE1-9509-9302C9272714}" srcId="{7BE21A5D-1943-4B9E-AC3D-06DF076AEDB9}" destId="{214FD19B-74E1-4A16-9094-8FCCE307111E}" srcOrd="2" destOrd="0" parTransId="{7B9C2BE8-C39C-4F7C-A430-9A6E9515CD21}" sibTransId="{79C4BF07-F22E-4E9A-B7E5-65881AD60895}"/>
    <dgm:cxn modelId="{BF275921-1B40-4245-B970-042C18E49996}" type="presOf" srcId="{214FD19B-74E1-4A16-9094-8FCCE307111E}" destId="{BDB0A06A-6883-4717-9B2D-A619AA4E28E7}" srcOrd="0" destOrd="2" presId="urn:microsoft.com/office/officeart/2005/8/layout/process3"/>
    <dgm:cxn modelId="{67422724-DFEA-41D3-8C95-33435022A326}" type="presOf" srcId="{3D517B09-91B8-4E80-B1AC-63F6150F5F77}" destId="{DC0F0967-64E5-471D-8F35-8C4245FE32B4}" srcOrd="0" destOrd="0" presId="urn:microsoft.com/office/officeart/2005/8/layout/process3"/>
    <dgm:cxn modelId="{19D1FD28-AAB8-4803-9461-F5A28F2B8EEE}" type="presOf" srcId="{6FE1D883-5AE1-45C5-9E2C-4ECCC5261554}" destId="{BDB0A06A-6883-4717-9B2D-A619AA4E28E7}" srcOrd="0" destOrd="0" presId="urn:microsoft.com/office/officeart/2005/8/layout/process3"/>
    <dgm:cxn modelId="{B215063F-194F-4F06-9C9C-8A4716BD83AC}" type="presOf" srcId="{3FCC1586-D740-4422-A04D-4ED2218833F5}" destId="{B0CB5CD7-0651-4BC4-B3D3-4AD63ECEEBDD}" srcOrd="1" destOrd="0" presId="urn:microsoft.com/office/officeart/2005/8/layout/process3"/>
    <dgm:cxn modelId="{62AD3D5E-6D79-494D-936A-7BEB37E65524}" type="presOf" srcId="{DD90989B-1EBD-457B-91B8-D9B50FEAA1A9}" destId="{9C02DA7F-81A2-496A-94D2-1723EC2B5BEA}" srcOrd="1" destOrd="0" presId="urn:microsoft.com/office/officeart/2005/8/layout/process3"/>
    <dgm:cxn modelId="{F8C0BD61-333B-495A-8A49-0C69AFDD3BA2}" type="presOf" srcId="{6D7286DF-26C3-42C9-98AA-F3D3BA4BF6BD}" destId="{5DB441B2-B03D-461B-A49D-B108886C880E}" srcOrd="0" destOrd="0" presId="urn:microsoft.com/office/officeart/2005/8/layout/process3"/>
    <dgm:cxn modelId="{38C42A63-71E5-49DF-A713-25460CA622CD}" type="presOf" srcId="{73555575-8809-4F6C-A7F6-00E64E1A0810}" destId="{97775438-9833-4DA0-AE71-B64D86732844}" srcOrd="1" destOrd="0" presId="urn:microsoft.com/office/officeart/2005/8/layout/process3"/>
    <dgm:cxn modelId="{76CFCA63-001A-4993-93F8-4096825CEE53}" type="presOf" srcId="{7BE21A5D-1943-4B9E-AC3D-06DF076AEDB9}" destId="{BD0B0376-2FD1-4118-982D-0809390D0768}" srcOrd="0" destOrd="0" presId="urn:microsoft.com/office/officeart/2005/8/layout/process3"/>
    <dgm:cxn modelId="{6962566D-A05C-44D4-AFE8-532295BB40B9}" srcId="{73555575-8809-4F6C-A7F6-00E64E1A0810}" destId="{87D81977-EAFA-4001-B334-FA334666CBB0}" srcOrd="0" destOrd="0" parTransId="{788A0863-DDA6-48A0-92F8-60CBC1E5F2B3}" sibTransId="{AF510B87-B566-491A-A5A1-A3E29C6566E7}"/>
    <dgm:cxn modelId="{66BB1F72-F10D-46CC-AC07-2A54875F3DB0}" type="presOf" srcId="{5A5EF3EE-1E05-4FA7-9DD1-C8757D915437}" destId="{73CBD78F-1A07-42B1-95CB-28920831C8DE}" srcOrd="0" destOrd="1" presId="urn:microsoft.com/office/officeart/2005/8/layout/process3"/>
    <dgm:cxn modelId="{A1821D83-23C9-4977-B9BF-4D5EC4E66DB9}" srcId="{6D7286DF-26C3-42C9-98AA-F3D3BA4BF6BD}" destId="{3D517B09-91B8-4E80-B1AC-63F6150F5F77}" srcOrd="0" destOrd="0" parTransId="{E122F3C4-89F7-4BFC-BB9A-7B4ABAE46B5F}" sibTransId="{203D10E5-DB40-428E-9C5A-D7C0C0D46BEC}"/>
    <dgm:cxn modelId="{1113E986-A26A-41EC-8D3E-B1CC44A05DEB}" type="presOf" srcId="{73555575-8809-4F6C-A7F6-00E64E1A0810}" destId="{5BAD7C1C-1FCA-454E-9154-ED1BBFB3F7F2}" srcOrd="0" destOrd="0" presId="urn:microsoft.com/office/officeart/2005/8/layout/process3"/>
    <dgm:cxn modelId="{B0899192-4167-4CA1-8C3B-F7B2AB58326D}" srcId="{7BE21A5D-1943-4B9E-AC3D-06DF076AEDB9}" destId="{CA91F623-E8EA-494E-9685-7655FFA9864B}" srcOrd="1" destOrd="0" parTransId="{43988144-F2FA-4CBA-BB36-DBD0C1705225}" sibTransId="{DC76D8EC-4987-4BEE-A279-7F21A6BD0D27}"/>
    <dgm:cxn modelId="{E733B895-AFCD-4237-AA76-283E522387B9}" type="presOf" srcId="{D29BABBE-8D3E-49CB-B64A-E82764728CB4}" destId="{62999E30-74F5-4424-9433-CCD35E081762}" srcOrd="1" destOrd="0" presId="urn:microsoft.com/office/officeart/2005/8/layout/process3"/>
    <dgm:cxn modelId="{3B3C3D96-E560-443D-9E71-9C452A501024}" srcId="{7BE21A5D-1943-4B9E-AC3D-06DF076AEDB9}" destId="{6FE1D883-5AE1-45C5-9E2C-4ECCC5261554}" srcOrd="0" destOrd="0" parTransId="{4525E213-7DCB-4C92-9E76-4B9D382CB71E}" sibTransId="{C559CFE3-5F57-440D-AD6D-DDC82AACE7DC}"/>
    <dgm:cxn modelId="{A1252D9F-2FCA-4282-B3A6-EF69500C1889}" srcId="{D29BABBE-8D3E-49CB-B64A-E82764728CB4}" destId="{386B4C37-1425-4051-AA68-CBEF1A92A54B}" srcOrd="0" destOrd="0" parTransId="{06319AD3-8151-4567-85AF-48EB37FF1FF4}" sibTransId="{E0A86400-4795-4712-B50F-CB9C8B2B7060}"/>
    <dgm:cxn modelId="{E93D88AF-469C-4EFF-8F56-475469A47D33}" type="presOf" srcId="{7BE21A5D-1943-4B9E-AC3D-06DF076AEDB9}" destId="{C50857FF-38DD-458B-8ACF-B7BF3D90703C}" srcOrd="1" destOrd="0" presId="urn:microsoft.com/office/officeart/2005/8/layout/process3"/>
    <dgm:cxn modelId="{CAFF09B1-415C-41C0-A8E4-468636C34D94}" type="presOf" srcId="{072ED328-5D53-41B1-B5DC-2312CDBFF73C}" destId="{7F472560-73E3-4ACA-928A-A4C4603BF5D9}" srcOrd="0" destOrd="0" presId="urn:microsoft.com/office/officeart/2005/8/layout/process3"/>
    <dgm:cxn modelId="{DBD629B7-E6D4-4B36-9947-E5B42BCCB3E9}" type="presOf" srcId="{6D7286DF-26C3-42C9-98AA-F3D3BA4BF6BD}" destId="{439CD96F-EE2F-46C1-92EB-B05E9A7C3BA1}" srcOrd="1" destOrd="0" presId="urn:microsoft.com/office/officeart/2005/8/layout/process3"/>
    <dgm:cxn modelId="{21C067B9-9629-48EB-8408-C87A63F39D1F}" type="presOf" srcId="{B5626A23-82C9-433C-B899-DAE153172BB0}" destId="{E9104D67-F8D2-4083-889E-86B40CFEC2D6}" srcOrd="1" destOrd="0" presId="urn:microsoft.com/office/officeart/2005/8/layout/process3"/>
    <dgm:cxn modelId="{6E0ADFBD-FEDC-46B5-92BD-D5C72AF6E7E1}" type="presOf" srcId="{386B4C37-1425-4051-AA68-CBEF1A92A54B}" destId="{5C064580-507A-4FE6-A5A5-C7E0022D1FA7}" srcOrd="0" destOrd="0" presId="urn:microsoft.com/office/officeart/2005/8/layout/process3"/>
    <dgm:cxn modelId="{A039C7CF-CFE8-4E48-897C-ABB00104AAE5}" type="presOf" srcId="{B5626A23-82C9-433C-B899-DAE153172BB0}" destId="{25BE9875-37E6-4BA5-964A-F2C32955C508}" srcOrd="0" destOrd="0" presId="urn:microsoft.com/office/officeart/2005/8/layout/process3"/>
    <dgm:cxn modelId="{70C628D2-D193-4F01-A197-4DE24A72659F}" srcId="{072ED328-5D53-41B1-B5DC-2312CDBFF73C}" destId="{7BE21A5D-1943-4B9E-AC3D-06DF076AEDB9}" srcOrd="3" destOrd="0" parTransId="{B4A95815-0984-4977-9934-962E762ED2DE}" sibTransId="{5F518EC0-5B41-44C8-851F-1B60560D0F69}"/>
    <dgm:cxn modelId="{DB6DDBD2-B97A-4441-9C1E-8602302F959B}" type="presOf" srcId="{87D81977-EAFA-4001-B334-FA334666CBB0}" destId="{73CBD78F-1A07-42B1-95CB-28920831C8DE}" srcOrd="0" destOrd="0" presId="urn:microsoft.com/office/officeart/2005/8/layout/process3"/>
    <dgm:cxn modelId="{148FEAE5-98D8-44F9-B26B-F7124802170B}" type="presOf" srcId="{CA91F623-E8EA-494E-9685-7655FFA9864B}" destId="{BDB0A06A-6883-4717-9B2D-A619AA4E28E7}" srcOrd="0" destOrd="1" presId="urn:microsoft.com/office/officeart/2005/8/layout/process3"/>
    <dgm:cxn modelId="{7A3873E7-AEA7-4E82-8A2E-EEF1A79B08B9}" srcId="{072ED328-5D53-41B1-B5DC-2312CDBFF73C}" destId="{73555575-8809-4F6C-A7F6-00E64E1A0810}" srcOrd="1" destOrd="0" parTransId="{A96AA263-E364-41B0-896F-6594B2EF66FC}" sibTransId="{B5626A23-82C9-433C-B899-DAE153172BB0}"/>
    <dgm:cxn modelId="{D92CBDE7-DDEA-4481-88FF-2A704943A9D5}" type="presOf" srcId="{D29BABBE-8D3E-49CB-B64A-E82764728CB4}" destId="{0D46621D-0FAE-4A5A-872A-BE8B74EF5C5E}" srcOrd="0" destOrd="0" presId="urn:microsoft.com/office/officeart/2005/8/layout/process3"/>
    <dgm:cxn modelId="{01C887E9-3E2E-441D-85AB-B69FAAA44FB8}" type="presOf" srcId="{3FCC1586-D740-4422-A04D-4ED2218833F5}" destId="{08376DF9-B076-4CF6-9EB9-C11E0929327B}" srcOrd="0" destOrd="0" presId="urn:microsoft.com/office/officeart/2005/8/layout/process3"/>
    <dgm:cxn modelId="{27D86FF7-F587-44F4-8EB6-2BC797D12126}" type="presOf" srcId="{DD90989B-1EBD-457B-91B8-D9B50FEAA1A9}" destId="{6BCB781A-49D2-4F60-8FD5-FDD23F562DBB}" srcOrd="0" destOrd="0" presId="urn:microsoft.com/office/officeart/2005/8/layout/process3"/>
    <dgm:cxn modelId="{D0469BFE-389D-40DB-B07C-493BA45A5603}" srcId="{73555575-8809-4F6C-A7F6-00E64E1A0810}" destId="{5A5EF3EE-1E05-4FA7-9DD1-C8757D915437}" srcOrd="1" destOrd="0" parTransId="{76849CFD-1408-4CCB-B9D1-A4758252A8FD}" sibTransId="{9F02BE14-B904-47B6-A2EF-5B82D6CF4DE9}"/>
    <dgm:cxn modelId="{4B08F1E9-3F67-4D9D-B46B-00E2D856C7A6}" type="presParOf" srcId="{7F472560-73E3-4ACA-928A-A4C4603BF5D9}" destId="{FD5EB17B-A7DC-4036-A074-ADCA67FFB82E}" srcOrd="0" destOrd="0" presId="urn:microsoft.com/office/officeart/2005/8/layout/process3"/>
    <dgm:cxn modelId="{9EF864AA-819C-4330-A291-F8A6AED90585}" type="presParOf" srcId="{FD5EB17B-A7DC-4036-A074-ADCA67FFB82E}" destId="{5DB441B2-B03D-461B-A49D-B108886C880E}" srcOrd="0" destOrd="0" presId="urn:microsoft.com/office/officeart/2005/8/layout/process3"/>
    <dgm:cxn modelId="{18632837-DED7-4E9E-A5F4-4C0992237D91}" type="presParOf" srcId="{FD5EB17B-A7DC-4036-A074-ADCA67FFB82E}" destId="{439CD96F-EE2F-46C1-92EB-B05E9A7C3BA1}" srcOrd="1" destOrd="0" presId="urn:microsoft.com/office/officeart/2005/8/layout/process3"/>
    <dgm:cxn modelId="{AD9B38CF-809E-4835-A775-00425967B212}" type="presParOf" srcId="{FD5EB17B-A7DC-4036-A074-ADCA67FFB82E}" destId="{DC0F0967-64E5-471D-8F35-8C4245FE32B4}" srcOrd="2" destOrd="0" presId="urn:microsoft.com/office/officeart/2005/8/layout/process3"/>
    <dgm:cxn modelId="{26BB12E2-FC60-474D-98C8-009DCEB1994B}" type="presParOf" srcId="{7F472560-73E3-4ACA-928A-A4C4603BF5D9}" destId="{6BCB781A-49D2-4F60-8FD5-FDD23F562DBB}" srcOrd="1" destOrd="0" presId="urn:microsoft.com/office/officeart/2005/8/layout/process3"/>
    <dgm:cxn modelId="{480DC6C2-C96B-4EB9-9E3A-8FFCC2F7E1B3}" type="presParOf" srcId="{6BCB781A-49D2-4F60-8FD5-FDD23F562DBB}" destId="{9C02DA7F-81A2-496A-94D2-1723EC2B5BEA}" srcOrd="0" destOrd="0" presId="urn:microsoft.com/office/officeart/2005/8/layout/process3"/>
    <dgm:cxn modelId="{9F44F2CA-9708-4AC5-AA6A-DB3ADA90D8B4}" type="presParOf" srcId="{7F472560-73E3-4ACA-928A-A4C4603BF5D9}" destId="{F860C452-5700-474C-B9D9-734549E8EF13}" srcOrd="2" destOrd="0" presId="urn:microsoft.com/office/officeart/2005/8/layout/process3"/>
    <dgm:cxn modelId="{6711C82C-30C6-44C0-A736-97C8BA7E11CE}" type="presParOf" srcId="{F860C452-5700-474C-B9D9-734549E8EF13}" destId="{5BAD7C1C-1FCA-454E-9154-ED1BBFB3F7F2}" srcOrd="0" destOrd="0" presId="urn:microsoft.com/office/officeart/2005/8/layout/process3"/>
    <dgm:cxn modelId="{F19B4B95-797B-4461-8239-002B9B8E934D}" type="presParOf" srcId="{F860C452-5700-474C-B9D9-734549E8EF13}" destId="{97775438-9833-4DA0-AE71-B64D86732844}" srcOrd="1" destOrd="0" presId="urn:microsoft.com/office/officeart/2005/8/layout/process3"/>
    <dgm:cxn modelId="{C3C6F1EE-4BDD-4E5E-81BE-6FEEE0F2D68C}" type="presParOf" srcId="{F860C452-5700-474C-B9D9-734549E8EF13}" destId="{73CBD78F-1A07-42B1-95CB-28920831C8DE}" srcOrd="2" destOrd="0" presId="urn:microsoft.com/office/officeart/2005/8/layout/process3"/>
    <dgm:cxn modelId="{AA31AF40-604F-4228-AD74-2C6266513EB1}" type="presParOf" srcId="{7F472560-73E3-4ACA-928A-A4C4603BF5D9}" destId="{25BE9875-37E6-4BA5-964A-F2C32955C508}" srcOrd="3" destOrd="0" presId="urn:microsoft.com/office/officeart/2005/8/layout/process3"/>
    <dgm:cxn modelId="{F1DE79A0-128D-41C3-AA91-804CCE52B92E}" type="presParOf" srcId="{25BE9875-37E6-4BA5-964A-F2C32955C508}" destId="{E9104D67-F8D2-4083-889E-86B40CFEC2D6}" srcOrd="0" destOrd="0" presId="urn:microsoft.com/office/officeart/2005/8/layout/process3"/>
    <dgm:cxn modelId="{2F7C8DFB-B785-4780-8AE5-148F16D87808}" type="presParOf" srcId="{7F472560-73E3-4ACA-928A-A4C4603BF5D9}" destId="{5DE8A881-AF3D-432B-A51E-8F6CD96DE655}" srcOrd="4" destOrd="0" presId="urn:microsoft.com/office/officeart/2005/8/layout/process3"/>
    <dgm:cxn modelId="{89617E81-9654-4248-AC40-7BB1EE14ED1E}" type="presParOf" srcId="{5DE8A881-AF3D-432B-A51E-8F6CD96DE655}" destId="{0D46621D-0FAE-4A5A-872A-BE8B74EF5C5E}" srcOrd="0" destOrd="0" presId="urn:microsoft.com/office/officeart/2005/8/layout/process3"/>
    <dgm:cxn modelId="{2FA098B1-7CBB-4E24-A764-B227FDA2F5BD}" type="presParOf" srcId="{5DE8A881-AF3D-432B-A51E-8F6CD96DE655}" destId="{62999E30-74F5-4424-9433-CCD35E081762}" srcOrd="1" destOrd="0" presId="urn:microsoft.com/office/officeart/2005/8/layout/process3"/>
    <dgm:cxn modelId="{6BAF85BF-90CB-4FED-BB11-959A998505E0}" type="presParOf" srcId="{5DE8A881-AF3D-432B-A51E-8F6CD96DE655}" destId="{5C064580-507A-4FE6-A5A5-C7E0022D1FA7}" srcOrd="2" destOrd="0" presId="urn:microsoft.com/office/officeart/2005/8/layout/process3"/>
    <dgm:cxn modelId="{FC64DAB1-1613-42C4-8FC1-7FFB6EDAC4D0}" type="presParOf" srcId="{7F472560-73E3-4ACA-928A-A4C4603BF5D9}" destId="{08376DF9-B076-4CF6-9EB9-C11E0929327B}" srcOrd="5" destOrd="0" presId="urn:microsoft.com/office/officeart/2005/8/layout/process3"/>
    <dgm:cxn modelId="{6C77D938-2A48-4D7F-B8DE-C34E790A079F}" type="presParOf" srcId="{08376DF9-B076-4CF6-9EB9-C11E0929327B}" destId="{B0CB5CD7-0651-4BC4-B3D3-4AD63ECEEBDD}" srcOrd="0" destOrd="0" presId="urn:microsoft.com/office/officeart/2005/8/layout/process3"/>
    <dgm:cxn modelId="{A57A1283-08D2-41B8-9324-ECA2E9C4AD73}" type="presParOf" srcId="{7F472560-73E3-4ACA-928A-A4C4603BF5D9}" destId="{ECAEBFD3-2F46-45EF-9E2A-57E0E0FAA271}" srcOrd="6" destOrd="0" presId="urn:microsoft.com/office/officeart/2005/8/layout/process3"/>
    <dgm:cxn modelId="{7607C5A7-CCDD-4540-B8F0-45815F4B5A60}" type="presParOf" srcId="{ECAEBFD3-2F46-45EF-9E2A-57E0E0FAA271}" destId="{BD0B0376-2FD1-4118-982D-0809390D0768}" srcOrd="0" destOrd="0" presId="urn:microsoft.com/office/officeart/2005/8/layout/process3"/>
    <dgm:cxn modelId="{3A30825B-821A-42AF-BF20-16DDEBDCD0F0}" type="presParOf" srcId="{ECAEBFD3-2F46-45EF-9E2A-57E0E0FAA271}" destId="{C50857FF-38DD-458B-8ACF-B7BF3D90703C}" srcOrd="1" destOrd="0" presId="urn:microsoft.com/office/officeart/2005/8/layout/process3"/>
    <dgm:cxn modelId="{353E4C4F-AA18-4B80-87A2-99AC419C638F}" type="presParOf" srcId="{ECAEBFD3-2F46-45EF-9E2A-57E0E0FAA271}" destId="{BDB0A06A-6883-4717-9B2D-A619AA4E28E7}"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93DE8E-C879-46AC-BC89-968C2192FEB5}" type="doc">
      <dgm:prSet loTypeId="urn:microsoft.com/office/officeart/2005/8/layout/chevron1" loCatId="process" qsTypeId="urn:microsoft.com/office/officeart/2005/8/quickstyle/simple1" qsCatId="simple" csTypeId="urn:microsoft.com/office/officeart/2005/8/colors/colorful2" csCatId="colorful" phldr="1"/>
      <dgm:spPr/>
    </dgm:pt>
    <dgm:pt modelId="{FC61C82A-EC09-40AA-9CBD-B9E6A26F1681}">
      <dgm:prSet phldrT="[Tekst]"/>
      <dgm:spPr/>
      <dgm:t>
        <a:bodyPr/>
        <a:lstStyle/>
        <a:p>
          <a:r>
            <a:rPr lang="nl-BE"/>
            <a:t>Vlimpers PLOEG</a:t>
          </a:r>
        </a:p>
      </dgm:t>
    </dgm:pt>
    <dgm:pt modelId="{48A09890-932A-4629-9F6A-A56EF292936C}" type="parTrans" cxnId="{9B7F3CC5-1079-4722-9F9B-A22A647931FE}">
      <dgm:prSet/>
      <dgm:spPr/>
      <dgm:t>
        <a:bodyPr/>
        <a:lstStyle/>
        <a:p>
          <a:endParaRPr lang="nl-BE"/>
        </a:p>
      </dgm:t>
    </dgm:pt>
    <dgm:pt modelId="{D9988FA4-FC5C-4DCA-87F1-8BD6A1A4186C}" type="sibTrans" cxnId="{9B7F3CC5-1079-4722-9F9B-A22A647931FE}">
      <dgm:prSet/>
      <dgm:spPr/>
      <dgm:t>
        <a:bodyPr/>
        <a:lstStyle/>
        <a:p>
          <a:endParaRPr lang="nl-BE"/>
        </a:p>
      </dgm:t>
    </dgm:pt>
    <dgm:pt modelId="{F45EF419-3F3F-4402-8652-5F58FA57D37A}">
      <dgm:prSet phldrT="[Tekst]"/>
      <dgm:spPr/>
      <dgm:t>
        <a:bodyPr/>
        <a:lstStyle/>
        <a:p>
          <a:r>
            <a:rPr lang="nl-BE"/>
            <a:t>Rapport ‘Eindbeslissing salaristrap’</a:t>
          </a:r>
        </a:p>
      </dgm:t>
    </dgm:pt>
    <dgm:pt modelId="{B4B01086-DEB2-4376-91D7-307B381932E6}" type="parTrans" cxnId="{A2B68A4B-7FF2-46AC-BA22-0FC453181A76}">
      <dgm:prSet/>
      <dgm:spPr/>
      <dgm:t>
        <a:bodyPr/>
        <a:lstStyle/>
        <a:p>
          <a:endParaRPr lang="nl-BE"/>
        </a:p>
      </dgm:t>
    </dgm:pt>
    <dgm:pt modelId="{4FA521E1-EE75-497E-B58F-67E98BA95D1D}" type="sibTrans" cxnId="{A2B68A4B-7FF2-46AC-BA22-0FC453181A76}">
      <dgm:prSet/>
      <dgm:spPr/>
      <dgm:t>
        <a:bodyPr/>
        <a:lstStyle/>
        <a:p>
          <a:endParaRPr lang="nl-BE"/>
        </a:p>
      </dgm:t>
    </dgm:pt>
    <dgm:pt modelId="{EFB08A5E-CD0E-4C42-85B0-525C7E99A07E}">
      <dgm:prSet phldrT="[Tekst]"/>
      <dgm:spPr/>
      <dgm:t>
        <a:bodyPr/>
        <a:lstStyle/>
        <a:p>
          <a:r>
            <a:rPr lang="nl-BE"/>
            <a:t>Vlimpers KERN</a:t>
          </a:r>
        </a:p>
      </dgm:t>
    </dgm:pt>
    <dgm:pt modelId="{460B264A-F522-4C1A-BF78-64E0BCFCA0A4}" type="parTrans" cxnId="{05585507-6813-4ECC-9FDE-FCE28269258F}">
      <dgm:prSet/>
      <dgm:spPr/>
      <dgm:t>
        <a:bodyPr/>
        <a:lstStyle/>
        <a:p>
          <a:endParaRPr lang="nl-BE"/>
        </a:p>
      </dgm:t>
    </dgm:pt>
    <dgm:pt modelId="{98EEEE57-5BE5-400F-9FE8-C52E5C633567}" type="sibTrans" cxnId="{05585507-6813-4ECC-9FDE-FCE28269258F}">
      <dgm:prSet/>
      <dgm:spPr/>
      <dgm:t>
        <a:bodyPr/>
        <a:lstStyle/>
        <a:p>
          <a:endParaRPr lang="nl-BE"/>
        </a:p>
      </dgm:t>
    </dgm:pt>
    <dgm:pt modelId="{541D50F4-03B3-4BA5-96F9-09B8E2BB92FA}" type="pres">
      <dgm:prSet presAssocID="{8F93DE8E-C879-46AC-BC89-968C2192FEB5}" presName="Name0" presStyleCnt="0">
        <dgm:presLayoutVars>
          <dgm:dir/>
          <dgm:animLvl val="lvl"/>
          <dgm:resizeHandles val="exact"/>
        </dgm:presLayoutVars>
      </dgm:prSet>
      <dgm:spPr/>
    </dgm:pt>
    <dgm:pt modelId="{E2FB62DC-6ABC-425C-8E6D-474C81226FA0}" type="pres">
      <dgm:prSet presAssocID="{FC61C82A-EC09-40AA-9CBD-B9E6A26F1681}" presName="parTxOnly" presStyleLbl="node1" presStyleIdx="0" presStyleCnt="3" custScaleX="110054">
        <dgm:presLayoutVars>
          <dgm:chMax val="0"/>
          <dgm:chPref val="0"/>
          <dgm:bulletEnabled val="1"/>
        </dgm:presLayoutVars>
      </dgm:prSet>
      <dgm:spPr/>
    </dgm:pt>
    <dgm:pt modelId="{F4C881A1-EE5A-4927-850D-36D4B39066B4}" type="pres">
      <dgm:prSet presAssocID="{D9988FA4-FC5C-4DCA-87F1-8BD6A1A4186C}" presName="parTxOnlySpace" presStyleCnt="0"/>
      <dgm:spPr/>
    </dgm:pt>
    <dgm:pt modelId="{F13BF89E-3950-46F3-ABA9-3022AE0C599B}" type="pres">
      <dgm:prSet presAssocID="{F45EF419-3F3F-4402-8652-5F58FA57D37A}" presName="parTxOnly" presStyleLbl="node1" presStyleIdx="1" presStyleCnt="3" custScaleX="145709">
        <dgm:presLayoutVars>
          <dgm:chMax val="0"/>
          <dgm:chPref val="0"/>
          <dgm:bulletEnabled val="1"/>
        </dgm:presLayoutVars>
      </dgm:prSet>
      <dgm:spPr/>
    </dgm:pt>
    <dgm:pt modelId="{87798E6E-4203-4016-AF0F-F02E81BFB790}" type="pres">
      <dgm:prSet presAssocID="{4FA521E1-EE75-497E-B58F-67E98BA95D1D}" presName="parTxOnlySpace" presStyleCnt="0"/>
      <dgm:spPr/>
    </dgm:pt>
    <dgm:pt modelId="{8E820B82-A2EC-44C7-ADD2-2894DC85718B}" type="pres">
      <dgm:prSet presAssocID="{EFB08A5E-CD0E-4C42-85B0-525C7E99A07E}" presName="parTxOnly" presStyleLbl="node1" presStyleIdx="2" presStyleCnt="3" custScaleX="23400">
        <dgm:presLayoutVars>
          <dgm:chMax val="0"/>
          <dgm:chPref val="0"/>
          <dgm:bulletEnabled val="1"/>
        </dgm:presLayoutVars>
      </dgm:prSet>
      <dgm:spPr/>
    </dgm:pt>
  </dgm:ptLst>
  <dgm:cxnLst>
    <dgm:cxn modelId="{05585507-6813-4ECC-9FDE-FCE28269258F}" srcId="{8F93DE8E-C879-46AC-BC89-968C2192FEB5}" destId="{EFB08A5E-CD0E-4C42-85B0-525C7E99A07E}" srcOrd="2" destOrd="0" parTransId="{460B264A-F522-4C1A-BF78-64E0BCFCA0A4}" sibTransId="{98EEEE57-5BE5-400F-9FE8-C52E5C633567}"/>
    <dgm:cxn modelId="{5607662F-F4BD-4706-9178-88C2B3DA1396}" type="presOf" srcId="{EFB08A5E-CD0E-4C42-85B0-525C7E99A07E}" destId="{8E820B82-A2EC-44C7-ADD2-2894DC85718B}" srcOrd="0" destOrd="0" presId="urn:microsoft.com/office/officeart/2005/8/layout/chevron1"/>
    <dgm:cxn modelId="{A2B68A4B-7FF2-46AC-BA22-0FC453181A76}" srcId="{8F93DE8E-C879-46AC-BC89-968C2192FEB5}" destId="{F45EF419-3F3F-4402-8652-5F58FA57D37A}" srcOrd="1" destOrd="0" parTransId="{B4B01086-DEB2-4376-91D7-307B381932E6}" sibTransId="{4FA521E1-EE75-497E-B58F-67E98BA95D1D}"/>
    <dgm:cxn modelId="{3EFC9E7F-7628-4E80-8904-3DE8B366BB4A}" type="presOf" srcId="{F45EF419-3F3F-4402-8652-5F58FA57D37A}" destId="{F13BF89E-3950-46F3-ABA9-3022AE0C599B}" srcOrd="0" destOrd="0" presId="urn:microsoft.com/office/officeart/2005/8/layout/chevron1"/>
    <dgm:cxn modelId="{4A1FE7BC-D781-444F-9A2A-BE8C792B1F9C}" type="presOf" srcId="{FC61C82A-EC09-40AA-9CBD-B9E6A26F1681}" destId="{E2FB62DC-6ABC-425C-8E6D-474C81226FA0}" srcOrd="0" destOrd="0" presId="urn:microsoft.com/office/officeart/2005/8/layout/chevron1"/>
    <dgm:cxn modelId="{9B7F3CC5-1079-4722-9F9B-A22A647931FE}" srcId="{8F93DE8E-C879-46AC-BC89-968C2192FEB5}" destId="{FC61C82A-EC09-40AA-9CBD-B9E6A26F1681}" srcOrd="0" destOrd="0" parTransId="{48A09890-932A-4629-9F6A-A56EF292936C}" sibTransId="{D9988FA4-FC5C-4DCA-87F1-8BD6A1A4186C}"/>
    <dgm:cxn modelId="{362385D1-7BDC-4844-A4C7-7941BA6BEC02}" type="presOf" srcId="{8F93DE8E-C879-46AC-BC89-968C2192FEB5}" destId="{541D50F4-03B3-4BA5-96F9-09B8E2BB92FA}" srcOrd="0" destOrd="0" presId="urn:microsoft.com/office/officeart/2005/8/layout/chevron1"/>
    <dgm:cxn modelId="{5D65CC98-050B-44F0-954D-6BFF2ACA4256}" type="presParOf" srcId="{541D50F4-03B3-4BA5-96F9-09B8E2BB92FA}" destId="{E2FB62DC-6ABC-425C-8E6D-474C81226FA0}" srcOrd="0" destOrd="0" presId="urn:microsoft.com/office/officeart/2005/8/layout/chevron1"/>
    <dgm:cxn modelId="{8DEEF6E5-24E5-421A-A467-78E31D5833BE}" type="presParOf" srcId="{541D50F4-03B3-4BA5-96F9-09B8E2BB92FA}" destId="{F4C881A1-EE5A-4927-850D-36D4B39066B4}" srcOrd="1" destOrd="0" presId="urn:microsoft.com/office/officeart/2005/8/layout/chevron1"/>
    <dgm:cxn modelId="{AE744EBE-AEEE-43F6-81D5-37CF7A535F87}" type="presParOf" srcId="{541D50F4-03B3-4BA5-96F9-09B8E2BB92FA}" destId="{F13BF89E-3950-46F3-ABA9-3022AE0C599B}" srcOrd="2" destOrd="0" presId="urn:microsoft.com/office/officeart/2005/8/layout/chevron1"/>
    <dgm:cxn modelId="{72D7CA46-EA45-4B15-98E6-FB4C9E5F6B13}" type="presParOf" srcId="{541D50F4-03B3-4BA5-96F9-09B8E2BB92FA}" destId="{87798E6E-4203-4016-AF0F-F02E81BFB790}" srcOrd="3" destOrd="0" presId="urn:microsoft.com/office/officeart/2005/8/layout/chevron1"/>
    <dgm:cxn modelId="{8BF4AC48-BDB5-4040-9B66-F8B9DDB60CE3}" type="presParOf" srcId="{541D50F4-03B3-4BA5-96F9-09B8E2BB92FA}" destId="{8E820B82-A2EC-44C7-ADD2-2894DC85718B}"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9CD96F-EE2F-46C1-92EB-B05E9A7C3BA1}">
      <dsp:nvSpPr>
        <dsp:cNvPr id="0" name=""/>
        <dsp:cNvSpPr/>
      </dsp:nvSpPr>
      <dsp:spPr>
        <a:xfrm>
          <a:off x="1512" y="2331900"/>
          <a:ext cx="1900078" cy="993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87630" numCol="1" spcCol="1270" anchor="t" anchorCtr="0">
          <a:noAutofit/>
        </a:bodyPr>
        <a:lstStyle/>
        <a:p>
          <a:pPr marL="0" lvl="0" indent="0" algn="ctr" defTabSz="1022350">
            <a:lnSpc>
              <a:spcPct val="90000"/>
            </a:lnSpc>
            <a:spcBef>
              <a:spcPct val="0"/>
            </a:spcBef>
            <a:spcAft>
              <a:spcPct val="35000"/>
            </a:spcAft>
            <a:buNone/>
          </a:pPr>
          <a:r>
            <a:rPr lang="nl-BE" sz="2300" kern="1200">
              <a:solidFill>
                <a:schemeClr val="tx1"/>
              </a:solidFill>
            </a:rPr>
            <a:t>LG</a:t>
          </a:r>
        </a:p>
      </dsp:txBody>
      <dsp:txXfrm>
        <a:off x="1512" y="2331900"/>
        <a:ext cx="1900078" cy="662400"/>
      </dsp:txXfrm>
    </dsp:sp>
    <dsp:sp modelId="{DC0F0967-64E5-471D-8F35-8C4245FE32B4}">
      <dsp:nvSpPr>
        <dsp:cNvPr id="0" name=""/>
        <dsp:cNvSpPr/>
      </dsp:nvSpPr>
      <dsp:spPr>
        <a:xfrm>
          <a:off x="390684" y="2994300"/>
          <a:ext cx="1900078" cy="15317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nl-BE" sz="1400" kern="1200"/>
            <a:t>Advies geven over salaristrap</a:t>
          </a:r>
        </a:p>
      </dsp:txBody>
      <dsp:txXfrm>
        <a:off x="435549" y="3039165"/>
        <a:ext cx="1810348" cy="1442069"/>
      </dsp:txXfrm>
    </dsp:sp>
    <dsp:sp modelId="{6BCB781A-49D2-4F60-8FD5-FDD23F562DBB}">
      <dsp:nvSpPr>
        <dsp:cNvPr id="0" name=""/>
        <dsp:cNvSpPr/>
      </dsp:nvSpPr>
      <dsp:spPr>
        <a:xfrm>
          <a:off x="2189635" y="2426567"/>
          <a:ext cx="610655" cy="4730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nl-BE" sz="1800" kern="1200"/>
        </a:p>
      </dsp:txBody>
      <dsp:txXfrm>
        <a:off x="2189635" y="2521180"/>
        <a:ext cx="468736" cy="283838"/>
      </dsp:txXfrm>
    </dsp:sp>
    <dsp:sp modelId="{97775438-9833-4DA0-AE71-B64D86732844}">
      <dsp:nvSpPr>
        <dsp:cNvPr id="0" name=""/>
        <dsp:cNvSpPr/>
      </dsp:nvSpPr>
      <dsp:spPr>
        <a:xfrm>
          <a:off x="3053770" y="2331900"/>
          <a:ext cx="1900078" cy="993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87630" numCol="1" spcCol="1270" anchor="t" anchorCtr="0">
          <a:noAutofit/>
        </a:bodyPr>
        <a:lstStyle/>
        <a:p>
          <a:pPr marL="0" lvl="0" indent="0" algn="ctr" defTabSz="1022350">
            <a:lnSpc>
              <a:spcPct val="90000"/>
            </a:lnSpc>
            <a:spcBef>
              <a:spcPct val="0"/>
            </a:spcBef>
            <a:spcAft>
              <a:spcPct val="35000"/>
            </a:spcAft>
            <a:buNone/>
          </a:pPr>
          <a:r>
            <a:rPr lang="nl-BE" sz="2300" kern="1200">
              <a:solidFill>
                <a:schemeClr val="tx1"/>
              </a:solidFill>
            </a:rPr>
            <a:t>HR</a:t>
          </a:r>
        </a:p>
      </dsp:txBody>
      <dsp:txXfrm>
        <a:off x="3053770" y="2331900"/>
        <a:ext cx="1900078" cy="662400"/>
      </dsp:txXfrm>
    </dsp:sp>
    <dsp:sp modelId="{73CBD78F-1A07-42B1-95CB-28920831C8DE}">
      <dsp:nvSpPr>
        <dsp:cNvPr id="0" name=""/>
        <dsp:cNvSpPr/>
      </dsp:nvSpPr>
      <dsp:spPr>
        <a:xfrm>
          <a:off x="3442943" y="2994300"/>
          <a:ext cx="1900078" cy="15317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nl-BE" sz="1400" kern="1200"/>
            <a:t>Voortgang PLOEG-cyclus opvolgen</a:t>
          </a:r>
        </a:p>
        <a:p>
          <a:pPr marL="114300" lvl="1" indent="-114300" algn="l" defTabSz="622300">
            <a:lnSpc>
              <a:spcPct val="90000"/>
            </a:lnSpc>
            <a:spcBef>
              <a:spcPct val="0"/>
            </a:spcBef>
            <a:spcAft>
              <a:spcPct val="15000"/>
            </a:spcAft>
            <a:buChar char="•"/>
          </a:pPr>
          <a:r>
            <a:rPr lang="nl-BE" sz="1400" kern="1200"/>
            <a:t>Beslissing DT voorbereiden (op basis van rapport)</a:t>
          </a:r>
        </a:p>
      </dsp:txBody>
      <dsp:txXfrm>
        <a:off x="3487808" y="3039165"/>
        <a:ext cx="1810348" cy="1442069"/>
      </dsp:txXfrm>
    </dsp:sp>
    <dsp:sp modelId="{25BE9875-37E6-4BA5-964A-F2C32955C508}">
      <dsp:nvSpPr>
        <dsp:cNvPr id="0" name=""/>
        <dsp:cNvSpPr/>
      </dsp:nvSpPr>
      <dsp:spPr>
        <a:xfrm>
          <a:off x="5241893" y="2426567"/>
          <a:ext cx="610655" cy="4730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nl-BE" sz="1800" kern="1200"/>
        </a:p>
      </dsp:txBody>
      <dsp:txXfrm>
        <a:off x="5241893" y="2521180"/>
        <a:ext cx="468736" cy="283838"/>
      </dsp:txXfrm>
    </dsp:sp>
    <dsp:sp modelId="{62999E30-74F5-4424-9433-CCD35E081762}">
      <dsp:nvSpPr>
        <dsp:cNvPr id="0" name=""/>
        <dsp:cNvSpPr/>
      </dsp:nvSpPr>
      <dsp:spPr>
        <a:xfrm>
          <a:off x="6106028" y="2331900"/>
          <a:ext cx="1900078" cy="993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87630" numCol="1" spcCol="1270" anchor="t" anchorCtr="0">
          <a:noAutofit/>
        </a:bodyPr>
        <a:lstStyle/>
        <a:p>
          <a:pPr marL="0" lvl="0" indent="0" algn="ctr" defTabSz="1022350">
            <a:lnSpc>
              <a:spcPct val="90000"/>
            </a:lnSpc>
            <a:spcBef>
              <a:spcPct val="0"/>
            </a:spcBef>
            <a:spcAft>
              <a:spcPct val="35000"/>
            </a:spcAft>
            <a:buNone/>
          </a:pPr>
          <a:r>
            <a:rPr lang="nl-BE" sz="2300" kern="1200">
              <a:solidFill>
                <a:schemeClr val="tx1"/>
              </a:solidFill>
            </a:rPr>
            <a:t>directieteam</a:t>
          </a:r>
        </a:p>
      </dsp:txBody>
      <dsp:txXfrm>
        <a:off x="6106028" y="2331900"/>
        <a:ext cx="1900078" cy="662400"/>
      </dsp:txXfrm>
    </dsp:sp>
    <dsp:sp modelId="{5C064580-507A-4FE6-A5A5-C7E0022D1FA7}">
      <dsp:nvSpPr>
        <dsp:cNvPr id="0" name=""/>
        <dsp:cNvSpPr/>
      </dsp:nvSpPr>
      <dsp:spPr>
        <a:xfrm>
          <a:off x="6495201" y="2994300"/>
          <a:ext cx="1900078" cy="15317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nl-BE" sz="1400" kern="1200"/>
            <a:t>Beslissen over salaristrap</a:t>
          </a:r>
        </a:p>
      </dsp:txBody>
      <dsp:txXfrm>
        <a:off x="6540066" y="3039165"/>
        <a:ext cx="1810348" cy="1442069"/>
      </dsp:txXfrm>
    </dsp:sp>
    <dsp:sp modelId="{08376DF9-B076-4CF6-9EB9-C11E0929327B}">
      <dsp:nvSpPr>
        <dsp:cNvPr id="0" name=""/>
        <dsp:cNvSpPr/>
      </dsp:nvSpPr>
      <dsp:spPr>
        <a:xfrm>
          <a:off x="8294151" y="2426567"/>
          <a:ext cx="610655" cy="4730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nl-BE" sz="1800" kern="1200"/>
        </a:p>
      </dsp:txBody>
      <dsp:txXfrm>
        <a:off x="8294151" y="2521180"/>
        <a:ext cx="468736" cy="283838"/>
      </dsp:txXfrm>
    </dsp:sp>
    <dsp:sp modelId="{C50857FF-38DD-458B-8ACF-B7BF3D90703C}">
      <dsp:nvSpPr>
        <dsp:cNvPr id="0" name=""/>
        <dsp:cNvSpPr/>
      </dsp:nvSpPr>
      <dsp:spPr>
        <a:xfrm>
          <a:off x="9158286" y="2331900"/>
          <a:ext cx="1900078" cy="993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87630" numCol="1" spcCol="1270" anchor="t" anchorCtr="0">
          <a:noAutofit/>
        </a:bodyPr>
        <a:lstStyle/>
        <a:p>
          <a:pPr marL="0" lvl="0" indent="0" algn="ctr" defTabSz="1022350">
            <a:lnSpc>
              <a:spcPct val="90000"/>
            </a:lnSpc>
            <a:spcBef>
              <a:spcPct val="0"/>
            </a:spcBef>
            <a:spcAft>
              <a:spcPct val="35000"/>
            </a:spcAft>
            <a:buNone/>
          </a:pPr>
          <a:r>
            <a:rPr lang="nl-BE" sz="2300" kern="1200">
              <a:solidFill>
                <a:schemeClr val="tx1"/>
              </a:solidFill>
            </a:rPr>
            <a:t>HR</a:t>
          </a:r>
        </a:p>
      </dsp:txBody>
      <dsp:txXfrm>
        <a:off x="9158286" y="2331900"/>
        <a:ext cx="1900078" cy="662400"/>
      </dsp:txXfrm>
    </dsp:sp>
    <dsp:sp modelId="{BDB0A06A-6883-4717-9B2D-A619AA4E28E7}">
      <dsp:nvSpPr>
        <dsp:cNvPr id="0" name=""/>
        <dsp:cNvSpPr/>
      </dsp:nvSpPr>
      <dsp:spPr>
        <a:xfrm>
          <a:off x="9547459" y="2994300"/>
          <a:ext cx="1900078" cy="15317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nl-BE" sz="1400" kern="1200"/>
            <a:t>Eindbeslissing registreren</a:t>
          </a:r>
        </a:p>
        <a:p>
          <a:pPr marL="114300" lvl="1" indent="-114300" algn="l" defTabSz="622300">
            <a:lnSpc>
              <a:spcPct val="90000"/>
            </a:lnSpc>
            <a:spcBef>
              <a:spcPct val="0"/>
            </a:spcBef>
            <a:spcAft>
              <a:spcPct val="15000"/>
            </a:spcAft>
            <a:buChar char="•"/>
          </a:pPr>
          <a:r>
            <a:rPr lang="nl-BE" sz="1400" kern="1200"/>
            <a:t>Beslissing naar PL communiceren</a:t>
          </a:r>
        </a:p>
        <a:p>
          <a:pPr marL="114300" lvl="1" indent="-114300" algn="l" defTabSz="622300">
            <a:lnSpc>
              <a:spcPct val="90000"/>
            </a:lnSpc>
            <a:spcBef>
              <a:spcPct val="0"/>
            </a:spcBef>
            <a:spcAft>
              <a:spcPct val="15000"/>
            </a:spcAft>
            <a:buChar char="•"/>
          </a:pPr>
          <a:r>
            <a:rPr lang="nl-BE" sz="1400" kern="1200"/>
            <a:t>Beslissing aan AgO bezorgen</a:t>
          </a:r>
        </a:p>
      </dsp:txBody>
      <dsp:txXfrm>
        <a:off x="9592324" y="3039165"/>
        <a:ext cx="1810348" cy="14420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B62DC-6ABC-425C-8E6D-474C81226FA0}">
      <dsp:nvSpPr>
        <dsp:cNvPr id="0" name=""/>
        <dsp:cNvSpPr/>
      </dsp:nvSpPr>
      <dsp:spPr>
        <a:xfrm>
          <a:off x="1711" y="0"/>
          <a:ext cx="4860404" cy="37322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nl-BE" sz="1200" kern="1200"/>
            <a:t>Vlimpers PLOEG</a:t>
          </a:r>
        </a:p>
      </dsp:txBody>
      <dsp:txXfrm>
        <a:off x="188323" y="0"/>
        <a:ext cx="4487180" cy="373224"/>
      </dsp:txXfrm>
    </dsp:sp>
    <dsp:sp modelId="{F13BF89E-3950-46F3-ABA9-3022AE0C599B}">
      <dsp:nvSpPr>
        <dsp:cNvPr id="0" name=""/>
        <dsp:cNvSpPr/>
      </dsp:nvSpPr>
      <dsp:spPr>
        <a:xfrm>
          <a:off x="4420477" y="0"/>
          <a:ext cx="6435065" cy="373224"/>
        </a:xfrm>
        <a:prstGeom prst="chevron">
          <a:avLst/>
        </a:prstGeom>
        <a:solidFill>
          <a:schemeClr val="accent2">
            <a:hueOff val="-944198"/>
            <a:satOff val="17568"/>
            <a:lumOff val="23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nl-BE" sz="1200" kern="1200"/>
            <a:t>Rapport ‘Eindbeslissing salaristrap’</a:t>
          </a:r>
        </a:p>
      </dsp:txBody>
      <dsp:txXfrm>
        <a:off x="4607089" y="0"/>
        <a:ext cx="6061841" cy="373224"/>
      </dsp:txXfrm>
    </dsp:sp>
    <dsp:sp modelId="{8E820B82-A2EC-44C7-ADD2-2894DC85718B}">
      <dsp:nvSpPr>
        <dsp:cNvPr id="0" name=""/>
        <dsp:cNvSpPr/>
      </dsp:nvSpPr>
      <dsp:spPr>
        <a:xfrm>
          <a:off x="10413905" y="0"/>
          <a:ext cx="1033433" cy="373224"/>
        </a:xfrm>
        <a:prstGeom prst="chevron">
          <a:avLst/>
        </a:prstGeom>
        <a:solidFill>
          <a:schemeClr val="accent2">
            <a:hueOff val="-1888395"/>
            <a:satOff val="35136"/>
            <a:lumOff val="47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nl-BE" sz="1200" kern="1200"/>
            <a:t>Vlimpers KERN</a:t>
          </a:r>
        </a:p>
      </dsp:txBody>
      <dsp:txXfrm>
        <a:off x="10600517" y="0"/>
        <a:ext cx="660209" cy="373224"/>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10-6-2024</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10/06/2024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Voorbeeld specialisme verloning &gt; Nieuw detail: Overstap salarissysteem</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24</a:t>
            </a:fld>
            <a:endParaRPr lang="nl-BE"/>
          </a:p>
        </p:txBody>
      </p:sp>
    </p:spTree>
    <p:extLst>
      <p:ext uri="{BB962C8B-B14F-4D97-AF65-F5344CB8AC3E}">
        <p14:creationId xmlns:p14="http://schemas.microsoft.com/office/powerpoint/2010/main" val="1305360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4CCC7-2BC4-FDBF-AB57-3A8CA8AE06B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760C6E7-BD1C-BB17-083E-D44D16A7E20A}"/>
              </a:ext>
            </a:extLst>
          </p:cNvPr>
          <p:cNvSpPr>
            <a:spLocks noGrp="1" noRot="1" noChangeAspect="1"/>
          </p:cNvSpPr>
          <p:nvPr>
            <p:ph type="sldImg"/>
          </p:nvPr>
        </p:nvSpPr>
        <p:spPr>
          <a:xfrm>
            <a:off x="685800" y="1143000"/>
            <a:ext cx="5486400" cy="3086100"/>
          </a:xfrm>
        </p:spPr>
      </p:sp>
      <p:sp>
        <p:nvSpPr>
          <p:cNvPr id="3" name="Tijdelijke aanduiding voor notities 2">
            <a:extLst>
              <a:ext uri="{FF2B5EF4-FFF2-40B4-BE49-F238E27FC236}">
                <a16:creationId xmlns:a16="http://schemas.microsoft.com/office/drawing/2014/main" id="{D2BA69AB-0609-7B77-FBCC-51CA809CC8C1}"/>
              </a:ext>
            </a:extLst>
          </p:cNvPr>
          <p:cNvSpPr>
            <a:spLocks noGrp="1"/>
          </p:cNvSpPr>
          <p:nvPr>
            <p:ph type="body" idx="1"/>
          </p:nvPr>
        </p:nvSpPr>
        <p:spPr/>
        <p:txBody>
          <a:bodyPr>
            <a:normAutofit/>
          </a:bodyPr>
          <a:lstStyle/>
          <a:p>
            <a:endParaRPr lang="nl-BE"/>
          </a:p>
        </p:txBody>
      </p:sp>
      <p:sp>
        <p:nvSpPr>
          <p:cNvPr id="4" name="Tijdelijke aanduiding voor dianummer 3">
            <a:extLst>
              <a:ext uri="{FF2B5EF4-FFF2-40B4-BE49-F238E27FC236}">
                <a16:creationId xmlns:a16="http://schemas.microsoft.com/office/drawing/2014/main" id="{2EEF11C0-E647-8F08-77EA-A71D8CCF7833}"/>
              </a:ext>
            </a:extLst>
          </p:cNvPr>
          <p:cNvSpPr>
            <a:spLocks noGrp="1"/>
          </p:cNvSpPr>
          <p:nvPr>
            <p:ph type="sldNum" sz="quarter" idx="10"/>
          </p:nvPr>
        </p:nvSpPr>
        <p:spPr/>
        <p:txBody>
          <a:bodyPr/>
          <a:lstStyle/>
          <a:p>
            <a:fld id="{A15A0D9C-0CD0-4097-81EC-9B83965EC080}" type="slidenum">
              <a:rPr lang="nl-BE" smtClean="0"/>
              <a:pPr/>
              <a:t>27</a:t>
            </a:fld>
            <a:endParaRPr lang="nl-BE"/>
          </a:p>
        </p:txBody>
      </p:sp>
    </p:spTree>
    <p:extLst>
      <p:ext uri="{BB962C8B-B14F-4D97-AF65-F5344CB8AC3E}">
        <p14:creationId xmlns:p14="http://schemas.microsoft.com/office/powerpoint/2010/main" val="3215674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31</a:t>
            </a:fld>
            <a:endParaRPr lang="nl-BE"/>
          </a:p>
        </p:txBody>
      </p:sp>
    </p:spTree>
    <p:extLst>
      <p:ext uri="{BB962C8B-B14F-4D97-AF65-F5344CB8AC3E}">
        <p14:creationId xmlns:p14="http://schemas.microsoft.com/office/powerpoint/2010/main" val="560886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Voorbeeld specialisme loopbaan </a:t>
            </a:r>
          </a:p>
          <a:p>
            <a:pPr marL="171450" indent="-171450">
              <a:buFont typeface="Wingdings" panose="05000000000000000000" pitchFamily="2" charset="2"/>
              <a:buChar char="Ø"/>
            </a:pPr>
            <a:r>
              <a:rPr lang="nl-BE"/>
              <a:t>Begeleide heroriëntering </a:t>
            </a:r>
            <a:r>
              <a:rPr lang="nl-BE" err="1"/>
              <a:t>ipv</a:t>
            </a:r>
            <a:r>
              <a:rPr lang="nl-BE"/>
              <a:t> herplaatsing</a:t>
            </a:r>
          </a:p>
          <a:p>
            <a:pPr marL="171450" indent="-171450">
              <a:buFont typeface="Wingdings" panose="05000000000000000000" pitchFamily="2" charset="2"/>
              <a:buChar char="Ø"/>
            </a:pPr>
            <a:r>
              <a:rPr lang="nl-BE"/>
              <a:t>Planning en evaluatie + tucht en schorsing verwijderd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32</a:t>
            </a:fld>
            <a:endParaRPr lang="nl-BE"/>
          </a:p>
        </p:txBody>
      </p:sp>
    </p:spTree>
    <p:extLst>
      <p:ext uri="{BB962C8B-B14F-4D97-AF65-F5344CB8AC3E}">
        <p14:creationId xmlns:p14="http://schemas.microsoft.com/office/powerpoint/2010/main" val="3933694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Voorbeeld specialisme prestatiemanagement </a:t>
            </a:r>
          </a:p>
          <a:p>
            <a:pPr marL="342900" indent="-342900">
              <a:buFont typeface="+mj-lt"/>
              <a:buAutoNum type="arabicPeriod"/>
            </a:pPr>
            <a:r>
              <a:rPr lang="nl-NL"/>
              <a:t>NIEUW: Remediëring (enkel voor HR en leidinggevenden)</a:t>
            </a:r>
          </a:p>
          <a:p>
            <a:pPr marL="342900" indent="-342900">
              <a:buFont typeface="+mj-lt"/>
              <a:buAutoNum type="arabicPeriod"/>
            </a:pPr>
            <a:r>
              <a:rPr lang="nl-NL"/>
              <a:t>NIEUW: Remediëring ontslagintentie (enkel voor HR en leidinggevenden)</a:t>
            </a:r>
          </a:p>
          <a:p>
            <a:pPr marL="342900" indent="-342900">
              <a:buFont typeface="+mj-lt"/>
              <a:buAutoNum type="arabicPeriod"/>
            </a:pPr>
            <a:r>
              <a:rPr lang="nl-NL"/>
              <a:t>Tucht en schorsing (enkel voor HR en leidinggevenden)</a:t>
            </a:r>
          </a:p>
          <a:p>
            <a:pPr marL="342900" indent="-342900">
              <a:buFont typeface="+mj-lt"/>
              <a:buAutoNum type="arabicPeriod"/>
            </a:pPr>
            <a:r>
              <a:rPr lang="nl-NL"/>
              <a:t>Planning en evaluatie (enkel voor HR en leidinggevenden)</a:t>
            </a:r>
          </a:p>
          <a:p>
            <a:pPr marL="342900" indent="-342900">
              <a:buFont typeface="+mj-lt"/>
              <a:buAutoNum type="arabicPeriod"/>
            </a:pPr>
            <a:r>
              <a:rPr lang="nl-NL"/>
              <a:t>NIEUW: Salarisbeslissing</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33</a:t>
            </a:fld>
            <a:endParaRPr lang="nl-BE"/>
          </a:p>
        </p:txBody>
      </p:sp>
    </p:spTree>
    <p:extLst>
      <p:ext uri="{BB962C8B-B14F-4D97-AF65-F5344CB8AC3E}">
        <p14:creationId xmlns:p14="http://schemas.microsoft.com/office/powerpoint/2010/main" val="3752423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 het nieuwe salarissysteem wordt na de evaluatiebeslissing ‘voldoende’ of ‘onvoldoende’ ook een beslissing gemaakt over de salarisevolutie. Dat kan ‘onder’, ‘volgens’ of ‘boven’ verwachting zijn. </a:t>
            </a:r>
          </a:p>
          <a:p>
            <a:r>
              <a:rPr lang="nl-BE"/>
              <a:t>Dat heeft impact op de module Ploeg binnen Vlimpers Talent.</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35</a:t>
            </a:fld>
            <a:endParaRPr lang="nl-BE"/>
          </a:p>
        </p:txBody>
      </p:sp>
    </p:spTree>
    <p:extLst>
      <p:ext uri="{BB962C8B-B14F-4D97-AF65-F5344CB8AC3E}">
        <p14:creationId xmlns:p14="http://schemas.microsoft.com/office/powerpoint/2010/main" val="4044098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Om dat op te vangen voorzien we een extra prestatiemanagementsjabloon voor personeelsleden in het nieuwe salarissysteem.</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36</a:t>
            </a:fld>
            <a:endParaRPr lang="nl-BE"/>
          </a:p>
        </p:txBody>
      </p:sp>
    </p:spTree>
    <p:extLst>
      <p:ext uri="{BB962C8B-B14F-4D97-AF65-F5344CB8AC3E}">
        <p14:creationId xmlns:p14="http://schemas.microsoft.com/office/powerpoint/2010/main" val="3385807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Voor het personeelslid verandert er niets bij het invullen van de </a:t>
            </a:r>
            <a:r>
              <a:rPr lang="nl-BE" err="1"/>
              <a:t>zelfevalutie</a:t>
            </a:r>
            <a:r>
              <a:rPr lang="nl-BE"/>
              <a:t>. De eerste evaluator krijgt een stap te zien waarin hij een advies formuleert over de salaristrap. De tweede evaluator valideert dat advies en kan vragen om het aan te passen wanneer hij niet akkoord is.</a:t>
            </a:r>
          </a:p>
          <a:p>
            <a:endParaRPr lang="nl-BE"/>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37</a:t>
            </a:fld>
            <a:endParaRPr lang="nl-BE"/>
          </a:p>
        </p:txBody>
      </p:sp>
    </p:spTree>
    <p:extLst>
      <p:ext uri="{BB962C8B-B14F-4D97-AF65-F5344CB8AC3E}">
        <p14:creationId xmlns:p14="http://schemas.microsoft.com/office/powerpoint/2010/main" val="2999294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Zo ziet deze extra trap in de evaluatie voor personeelsleden in het nieuwe salarissysteem eruit.</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38</a:t>
            </a:fld>
            <a:endParaRPr lang="nl-BE"/>
          </a:p>
        </p:txBody>
      </p:sp>
    </p:spTree>
    <p:extLst>
      <p:ext uri="{BB962C8B-B14F-4D97-AF65-F5344CB8AC3E}">
        <p14:creationId xmlns:p14="http://schemas.microsoft.com/office/powerpoint/2010/main" val="1445406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 spraken in de vorige slides over een advies, want het directieteam zal de finale salaristrap bepalen.</a:t>
            </a:r>
          </a:p>
          <a:p>
            <a:r>
              <a:rPr lang="nl-BE"/>
              <a:t>Ze kunnen dat doen op basis van de input die de evaluatoren gegeven hebben. </a:t>
            </a:r>
          </a:p>
          <a:p>
            <a:r>
              <a:rPr lang="nl-BE"/>
              <a:t>Via een rapport, waarin enkel de personeelsleden in het nieuwe salarissysteem zijn opgenomen, krijgen ze de belangrijkste velden van de evaluatie te zien. Ze kunnen in dat rapport ook de eindbeslissing noteren. </a:t>
            </a:r>
          </a:p>
          <a:p>
            <a:r>
              <a:rPr lang="nl-BE"/>
              <a:t>Dat aangevulde rapport wordt opgeladen in </a:t>
            </a:r>
            <a:r>
              <a:rPr lang="nl-BE" err="1"/>
              <a:t>Vimpers</a:t>
            </a:r>
            <a:r>
              <a:rPr lang="nl-BE"/>
              <a:t> Kern om zo de aangepaste salaristrap automatisch toe te kennen.</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39</a:t>
            </a:fld>
            <a:endParaRPr lang="nl-BE"/>
          </a:p>
        </p:txBody>
      </p:sp>
    </p:spTree>
    <p:extLst>
      <p:ext uri="{BB962C8B-B14F-4D97-AF65-F5344CB8AC3E}">
        <p14:creationId xmlns:p14="http://schemas.microsoft.com/office/powerpoint/2010/main" val="2684330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Zichtbaar voor aanvang van vergadering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947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Deze slide is een samenvatting van wat ik net besproken heb. Je ziet hier mooi de wisselwerking tussen de leidinggevende, HR &amp; het directieteam.</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40</a:t>
            </a:fld>
            <a:endParaRPr lang="nl-BE"/>
          </a:p>
        </p:txBody>
      </p:sp>
    </p:spTree>
    <p:extLst>
      <p:ext uri="{BB962C8B-B14F-4D97-AF65-F5344CB8AC3E}">
        <p14:creationId xmlns:p14="http://schemas.microsoft.com/office/powerpoint/2010/main" val="3481670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41</a:t>
            </a:fld>
            <a:endParaRPr lang="nl-BE"/>
          </a:p>
        </p:txBody>
      </p:sp>
    </p:spTree>
    <p:extLst>
      <p:ext uri="{BB962C8B-B14F-4D97-AF65-F5344CB8AC3E}">
        <p14:creationId xmlns:p14="http://schemas.microsoft.com/office/powerpoint/2010/main" val="2377678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51</a:t>
            </a:fld>
            <a:endParaRPr lang="nl-BE"/>
          </a:p>
        </p:txBody>
      </p:sp>
    </p:spTree>
    <p:extLst>
      <p:ext uri="{BB962C8B-B14F-4D97-AF65-F5344CB8AC3E}">
        <p14:creationId xmlns:p14="http://schemas.microsoft.com/office/powerpoint/2010/main" val="2901044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52</a:t>
            </a:fld>
            <a:endParaRPr lang="nl-BE"/>
          </a:p>
        </p:txBody>
      </p:sp>
    </p:spTree>
    <p:extLst>
      <p:ext uri="{BB962C8B-B14F-4D97-AF65-F5344CB8AC3E}">
        <p14:creationId xmlns:p14="http://schemas.microsoft.com/office/powerpoint/2010/main" val="1851613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Er is ook impact op de module Selectie en rekrutering binnen Vlimpers Talent. Bij het opmaken van vacatures moet de selectieverantwoordelijke kunnen aanduiden of het om een </a:t>
            </a:r>
            <a:r>
              <a:rPr lang="nl-BE" err="1"/>
              <a:t>gezagsfunctie</a:t>
            </a:r>
            <a:r>
              <a:rPr lang="nl-BE"/>
              <a:t> gaat en op welke manier het salaris van een personeelslid zal evalueren.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54</a:t>
            </a:fld>
            <a:endParaRPr lang="nl-BE"/>
          </a:p>
        </p:txBody>
      </p:sp>
    </p:spTree>
    <p:extLst>
      <p:ext uri="{BB962C8B-B14F-4D97-AF65-F5344CB8AC3E}">
        <p14:creationId xmlns:p14="http://schemas.microsoft.com/office/powerpoint/2010/main" val="1786747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Dat hebben we opgevangen door twee extra velden toe te voegen aan de vacature.</a:t>
            </a:r>
          </a:p>
          <a:p>
            <a:r>
              <a:rPr lang="nl-BE"/>
              <a:t>Een ja/nee veld voor </a:t>
            </a:r>
            <a:r>
              <a:rPr lang="nl-BE" err="1"/>
              <a:t>gezagsfunctie</a:t>
            </a:r>
            <a:r>
              <a:rPr lang="nl-BE"/>
              <a:t>. Dat veld staat standaard op ‘Nee’.</a:t>
            </a:r>
          </a:p>
          <a:p>
            <a:r>
              <a:rPr lang="nl-BE"/>
              <a:t>En een </a:t>
            </a:r>
            <a:r>
              <a:rPr lang="nl-BE" err="1"/>
              <a:t>dropdown</a:t>
            </a:r>
            <a:r>
              <a:rPr lang="nl-BE"/>
              <a:t> voor het salarissysteem. Dat veld standaard op ‘Volgens evaluatie’, maar moet voor de uitzonderingen binnen expeditie talent op ‘volgens anciënniteit’ gezet worden. </a:t>
            </a:r>
          </a:p>
          <a:p>
            <a:endParaRPr lang="nl-BE"/>
          </a:p>
          <a:p>
            <a:r>
              <a:rPr lang="nl-BE"/>
              <a:t>Die velden zullen ook doorstromen naar Vlimpers Kern wanneer een personeelslid wordt aangeworven.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56</a:t>
            </a:fld>
            <a:endParaRPr lang="nl-BE"/>
          </a:p>
        </p:txBody>
      </p:sp>
    </p:spTree>
    <p:extLst>
      <p:ext uri="{BB962C8B-B14F-4D97-AF65-F5344CB8AC3E}">
        <p14:creationId xmlns:p14="http://schemas.microsoft.com/office/powerpoint/2010/main" val="1474781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59</a:t>
            </a:fld>
            <a:endParaRPr lang="nl-BE"/>
          </a:p>
        </p:txBody>
      </p:sp>
    </p:spTree>
    <p:extLst>
      <p:ext uri="{BB962C8B-B14F-4D97-AF65-F5344CB8AC3E}">
        <p14:creationId xmlns:p14="http://schemas.microsoft.com/office/powerpoint/2010/main" val="3252353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5007D-78B7-B6BD-9D5A-986A2B4A986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E73D55D-63BD-50A0-68F2-EF6DAEC1DFE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4013706-1D05-7124-3B85-82178676F5DA}"/>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CF2D2896-BA42-2D4D-33E2-F97D66D27EAE}"/>
              </a:ext>
            </a:extLst>
          </p:cNvPr>
          <p:cNvSpPr>
            <a:spLocks noGrp="1"/>
          </p:cNvSpPr>
          <p:nvPr>
            <p:ph type="sldNum" sz="quarter" idx="5"/>
          </p:nvPr>
        </p:nvSpPr>
        <p:spPr/>
        <p:txBody>
          <a:bodyPr/>
          <a:lstStyle/>
          <a:p>
            <a:fld id="{A15A0D9C-0CD0-4097-81EC-9B83965EC080}" type="slidenum">
              <a:rPr lang="nl-BE" smtClean="0"/>
              <a:pPr/>
              <a:t>70</a:t>
            </a:fld>
            <a:endParaRPr lang="nl-BE"/>
          </a:p>
        </p:txBody>
      </p:sp>
    </p:spTree>
    <p:extLst>
      <p:ext uri="{BB962C8B-B14F-4D97-AF65-F5344CB8AC3E}">
        <p14:creationId xmlns:p14="http://schemas.microsoft.com/office/powerpoint/2010/main" val="2299679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71</a:t>
            </a:fld>
            <a:endParaRPr lang="nl-BE"/>
          </a:p>
        </p:txBody>
      </p:sp>
    </p:spTree>
    <p:extLst>
      <p:ext uri="{BB962C8B-B14F-4D97-AF65-F5344CB8AC3E}">
        <p14:creationId xmlns:p14="http://schemas.microsoft.com/office/powerpoint/2010/main" val="4249979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Met de invoer van Expeditie talent is het niet altijd makkelijk om te weten hoe je het dossier van een personeelslid moet aanpassen bij personeelsbewegingen. </a:t>
            </a:r>
          </a:p>
          <a:p>
            <a:r>
              <a:rPr lang="nl-BE"/>
              <a:t>Vandaar dat we Sam in het leven geroepen hebben.</a:t>
            </a:r>
          </a:p>
          <a:p>
            <a:r>
              <a:rPr lang="nl-BE"/>
              <a:t>Sam is een interactieve </a:t>
            </a:r>
            <a:r>
              <a:rPr lang="nl-BE" err="1"/>
              <a:t>chatbot</a:t>
            </a:r>
            <a:r>
              <a:rPr lang="nl-BE"/>
              <a:t> binnen je Teams omgeving die je hierbij wil helpen.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72</a:t>
            </a:fld>
            <a:endParaRPr lang="nl-BE"/>
          </a:p>
        </p:txBody>
      </p:sp>
    </p:spTree>
    <p:extLst>
      <p:ext uri="{BB962C8B-B14F-4D97-AF65-F5344CB8AC3E}">
        <p14:creationId xmlns:p14="http://schemas.microsoft.com/office/powerpoint/2010/main" val="2580844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10</a:t>
            </a:fld>
            <a:endParaRPr lang="nl-BE"/>
          </a:p>
        </p:txBody>
      </p:sp>
    </p:spTree>
    <p:extLst>
      <p:ext uri="{BB962C8B-B14F-4D97-AF65-F5344CB8AC3E}">
        <p14:creationId xmlns:p14="http://schemas.microsoft.com/office/powerpoint/2010/main" val="8422760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Sam haalt zijn kennis van een matrix waarin ongeveer 85 mogelijke bewegingen zitten. </a:t>
            </a:r>
          </a:p>
          <a:p>
            <a:r>
              <a:rPr lang="nl-BE"/>
              <a:t>Die opgesteld door Fanny Boogers en Eve Van </a:t>
            </a:r>
            <a:r>
              <a:rPr lang="nl-BE" err="1"/>
              <a:t>Avermaet</a:t>
            </a:r>
            <a:r>
              <a:rPr lang="nl-BE"/>
              <a:t> en het was een ideaal document om een piloot met een </a:t>
            </a:r>
            <a:r>
              <a:rPr lang="nl-BE" err="1"/>
              <a:t>chatbot</a:t>
            </a:r>
            <a:r>
              <a:rPr lang="nl-BE"/>
              <a:t> mee uit te werken.</a:t>
            </a:r>
          </a:p>
          <a:p>
            <a:endParaRPr lang="nl-BE"/>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73</a:t>
            </a:fld>
            <a:endParaRPr lang="nl-BE"/>
          </a:p>
        </p:txBody>
      </p:sp>
    </p:spTree>
    <p:extLst>
      <p:ext uri="{BB962C8B-B14F-4D97-AF65-F5344CB8AC3E}">
        <p14:creationId xmlns:p14="http://schemas.microsoft.com/office/powerpoint/2010/main" val="2160053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 hebben geprobeerd om de </a:t>
            </a:r>
            <a:r>
              <a:rPr lang="nl-BE" err="1"/>
              <a:t>chatbot</a:t>
            </a:r>
            <a:r>
              <a:rPr lang="nl-BE"/>
              <a:t> zo intuïtief mogelijk te maken.</a:t>
            </a:r>
          </a:p>
          <a:p>
            <a:r>
              <a:rPr lang="nl-BE"/>
              <a:t>Je voegt Sam toe via een link die later vandaag gedeeld wordt. </a:t>
            </a:r>
          </a:p>
          <a:p>
            <a:r>
              <a:rPr lang="nl-BE"/>
              <a:t>Nadat je Sam hebt toegevoegd, krijg je meteen een aantal tips over het gebruik</a:t>
            </a:r>
          </a:p>
          <a:p>
            <a:endParaRPr lang="nl-BE"/>
          </a:p>
          <a:p>
            <a:r>
              <a:rPr lang="nl-BE"/>
              <a:t>Je kan in principe enkel antwoorden op de vragen die je gesteld worden. Dat doe je door op de antwoordopties te klikken die verschijnen.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74</a:t>
            </a:fld>
            <a:endParaRPr lang="nl-BE"/>
          </a:p>
        </p:txBody>
      </p:sp>
    </p:spTree>
    <p:extLst>
      <p:ext uri="{BB962C8B-B14F-4D97-AF65-F5344CB8AC3E}">
        <p14:creationId xmlns:p14="http://schemas.microsoft.com/office/powerpoint/2010/main" val="216461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Dit filmpje toont je hoe hij </a:t>
            </a:r>
          </a:p>
          <a:p>
            <a:endParaRPr lang="nl-BE"/>
          </a:p>
          <a:p>
            <a:r>
              <a:rPr lang="nl-BE"/>
              <a:t>Maar probeer het vooral zelf eens uit!</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75</a:t>
            </a:fld>
            <a:endParaRPr lang="nl-BE"/>
          </a:p>
        </p:txBody>
      </p:sp>
    </p:spTree>
    <p:extLst>
      <p:ext uri="{BB962C8B-B14F-4D97-AF65-F5344CB8AC3E}">
        <p14:creationId xmlns:p14="http://schemas.microsoft.com/office/powerpoint/2010/main" val="505148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F41AA-D050-6095-E18B-AEAC1FDC697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FEC8A0-F578-A001-40B4-B0E7F682D43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BA5B6AF-D85E-5092-6542-489FB33C87EC}"/>
              </a:ext>
            </a:extLst>
          </p:cNvPr>
          <p:cNvSpPr>
            <a:spLocks noGrp="1"/>
          </p:cNvSpPr>
          <p:nvPr>
            <p:ph type="body" idx="1"/>
          </p:nvPr>
        </p:nvSpPr>
        <p:spPr/>
        <p:txBody>
          <a:bodyPr/>
          <a:lstStyle/>
          <a:p>
            <a:pPr marL="285750" indent="-285750">
              <a:buFont typeface="Arial" panose="020B0604020202020204" pitchFamily="34" charset="0"/>
              <a:buChar char="•"/>
            </a:pPr>
            <a:r>
              <a:rPr lang="en-US" err="1"/>
              <a:t>formulier</a:t>
            </a:r>
            <a:r>
              <a:rPr lang="en-US"/>
              <a:t> </a:t>
            </a:r>
            <a:r>
              <a:rPr lang="en-US" err="1"/>
              <a:t>beschikbaar</a:t>
            </a:r>
            <a:r>
              <a:rPr lang="en-US"/>
              <a:t> </a:t>
            </a:r>
            <a:r>
              <a:rPr lang="en-US" err="1"/>
              <a:t>vanaf</a:t>
            </a:r>
            <a:r>
              <a:rPr lang="en-US"/>
              <a:t> 1/9/2024</a:t>
            </a:r>
            <a:br>
              <a:rPr lang="en-US"/>
            </a:br>
            <a:endParaRPr lang="en-US"/>
          </a:p>
          <a:p>
            <a:pPr marL="285750" indent="-285750">
              <a:buFont typeface="Arial" panose="020B0604020202020204" pitchFamily="34" charset="0"/>
              <a:buChar char="•"/>
            </a:pPr>
            <a:r>
              <a:rPr lang="en-US" err="1"/>
              <a:t>kan</a:t>
            </a:r>
            <a:r>
              <a:rPr lang="en-US"/>
              <a:t> </a:t>
            </a:r>
            <a:r>
              <a:rPr lang="en-US" err="1"/>
              <a:t>enkel</a:t>
            </a:r>
            <a:r>
              <a:rPr lang="en-US"/>
              <a:t> </a:t>
            </a:r>
            <a:r>
              <a:rPr lang="en-US" err="1"/>
              <a:t>indienen</a:t>
            </a:r>
            <a:r>
              <a:rPr lang="en-US"/>
              <a:t> </a:t>
            </a:r>
            <a:r>
              <a:rPr lang="en-US" err="1"/>
              <a:t>tijdens</a:t>
            </a:r>
            <a:r>
              <a:rPr lang="en-US"/>
              <a:t> </a:t>
            </a:r>
            <a:r>
              <a:rPr lang="en-US" err="1"/>
              <a:t>vastgelegde</a:t>
            </a:r>
            <a:r>
              <a:rPr lang="en-US"/>
              <a:t> </a:t>
            </a:r>
            <a:r>
              <a:rPr lang="en-US" err="1"/>
              <a:t>aanvraagperiodes</a:t>
            </a:r>
            <a:endParaRPr lang="en-US"/>
          </a:p>
          <a:p>
            <a:pPr marL="742950" lvl="1" indent="-285750">
              <a:buFont typeface="Arial" panose="020B0604020202020204" pitchFamily="34" charset="0"/>
              <a:buChar char="•"/>
            </a:pPr>
            <a:r>
              <a:rPr lang="en-US" sz="1500" err="1"/>
              <a:t>vaste</a:t>
            </a:r>
            <a:r>
              <a:rPr lang="en-US" sz="1500"/>
              <a:t> </a:t>
            </a:r>
            <a:r>
              <a:rPr lang="en-US" sz="1500" err="1"/>
              <a:t>aanvangsdatum</a:t>
            </a:r>
            <a:r>
              <a:rPr lang="en-US" sz="1500"/>
              <a:t> per </a:t>
            </a:r>
            <a:r>
              <a:rPr lang="en-US" sz="1500" err="1"/>
              <a:t>aanvraagperiode</a:t>
            </a:r>
            <a:r>
              <a:rPr lang="en-US" sz="1500"/>
              <a:t> (3x/ </a:t>
            </a:r>
            <a:r>
              <a:rPr lang="en-US" sz="1500" err="1"/>
              <a:t>jaar</a:t>
            </a:r>
            <a:r>
              <a:rPr lang="en-US" sz="1500"/>
              <a:t>)</a:t>
            </a:r>
          </a:p>
          <a:p>
            <a:endParaRPr lang="en-US"/>
          </a:p>
          <a:p>
            <a:pPr marL="285750" indent="-285750">
              <a:buFont typeface="Arial" panose="020B0604020202020204" pitchFamily="34" charset="0"/>
              <a:buChar char="•"/>
            </a:pPr>
            <a:r>
              <a:rPr lang="en-US" err="1"/>
              <a:t>wordt</a:t>
            </a:r>
            <a:r>
              <a:rPr lang="en-US"/>
              <a:t> door het </a:t>
            </a:r>
            <a:r>
              <a:rPr lang="en-US" err="1"/>
              <a:t>personeelslid</a:t>
            </a:r>
            <a:r>
              <a:rPr lang="en-US"/>
              <a:t> </a:t>
            </a:r>
            <a:r>
              <a:rPr lang="en-US" err="1"/>
              <a:t>ingevuld</a:t>
            </a:r>
            <a:r>
              <a:rPr lang="en-US"/>
              <a:t> en </a:t>
            </a:r>
            <a:r>
              <a:rPr lang="en-US" err="1"/>
              <a:t>goedgekeurd</a:t>
            </a:r>
            <a:br>
              <a:rPr lang="en-US"/>
            </a:br>
            <a:endParaRPr lang="en-US"/>
          </a:p>
          <a:p>
            <a:pPr marL="285750" indent="-285750">
              <a:buFont typeface="Arial" panose="020B0604020202020204" pitchFamily="34" charset="0"/>
              <a:buChar char="•"/>
            </a:pPr>
            <a:r>
              <a:rPr lang="en-US" err="1"/>
              <a:t>beschikbaar</a:t>
            </a:r>
            <a:r>
              <a:rPr lang="en-US"/>
              <a:t> via </a:t>
            </a:r>
            <a:r>
              <a:rPr lang="en-US" err="1"/>
              <a:t>tegel</a:t>
            </a:r>
            <a:r>
              <a:rPr lang="en-US"/>
              <a:t> in Selfservice </a:t>
            </a:r>
            <a:r>
              <a:rPr lang="en-US" err="1"/>
              <a:t>Werknemer</a:t>
            </a:r>
            <a:r>
              <a:rPr lang="en-US"/>
              <a:t> ‘</a:t>
            </a:r>
            <a:r>
              <a:rPr lang="en-US" err="1"/>
              <a:t>Wijzigen</a:t>
            </a:r>
            <a:r>
              <a:rPr lang="en-US"/>
              <a:t> </a:t>
            </a:r>
            <a:r>
              <a:rPr lang="en-US" err="1"/>
              <a:t>statuut</a:t>
            </a:r>
            <a:r>
              <a:rPr lang="en-US"/>
              <a:t>/</a:t>
            </a:r>
            <a:r>
              <a:rPr lang="en-US" err="1"/>
              <a:t>loongebouw</a:t>
            </a:r>
            <a:endParaRPr lang="en-US"/>
          </a:p>
          <a:p>
            <a:pPr marL="0" indent="0">
              <a:buFont typeface="Arial" panose="020B0604020202020204" pitchFamily="34" charset="0"/>
              <a:buNone/>
            </a:pPr>
            <a:endParaRPr lang="en-US"/>
          </a:p>
          <a:p>
            <a:pPr marL="0" indent="0">
              <a:buFont typeface="Arial" panose="020B0604020202020204" pitchFamily="34" charset="0"/>
              <a:buNone/>
            </a:pPr>
            <a:r>
              <a:rPr lang="en-US" err="1"/>
              <a:t>Statuut</a:t>
            </a:r>
            <a:endParaRPr lang="en-US"/>
          </a:p>
          <a:p>
            <a:pPr marL="285750" indent="-285750">
              <a:buFont typeface="Arial" panose="020B0604020202020204" pitchFamily="34" charset="0"/>
              <a:buChar char="•"/>
            </a:pPr>
            <a:r>
              <a:rPr lang="en-US" err="1"/>
              <a:t>alleen</a:t>
            </a:r>
            <a:r>
              <a:rPr lang="en-US"/>
              <a:t> </a:t>
            </a:r>
            <a:r>
              <a:rPr lang="en-US" err="1"/>
              <a:t>beschikbaar</a:t>
            </a:r>
            <a:r>
              <a:rPr lang="en-US"/>
              <a:t> voor </a:t>
            </a:r>
            <a:r>
              <a:rPr lang="en-US" err="1"/>
              <a:t>vastbenoemden</a:t>
            </a:r>
            <a:r>
              <a:rPr lang="en-US"/>
              <a:t> </a:t>
            </a:r>
            <a:br>
              <a:rPr lang="en-US"/>
            </a:br>
            <a:endParaRPr lang="en-US"/>
          </a:p>
          <a:p>
            <a:pPr marL="285750" indent="-285750">
              <a:buFont typeface="Arial" panose="020B0604020202020204" pitchFamily="34" charset="0"/>
              <a:buChar char="•"/>
            </a:pPr>
            <a:r>
              <a:rPr lang="en-US" err="1"/>
              <a:t>gedurende</a:t>
            </a:r>
            <a:r>
              <a:rPr lang="en-US"/>
              <a:t> heel het </a:t>
            </a:r>
            <a:r>
              <a:rPr lang="en-US" err="1"/>
              <a:t>jaar</a:t>
            </a:r>
            <a:br>
              <a:rPr lang="en-US"/>
            </a:br>
            <a:endParaRPr lang="en-US"/>
          </a:p>
          <a:p>
            <a:pPr marL="285750" indent="-285750">
              <a:buFont typeface="Arial" panose="020B0604020202020204" pitchFamily="34" charset="0"/>
              <a:buChar char="•"/>
            </a:pPr>
            <a:r>
              <a:rPr lang="en-US" err="1"/>
              <a:t>wordt</a:t>
            </a:r>
            <a:r>
              <a:rPr lang="en-US"/>
              <a:t> </a:t>
            </a:r>
            <a:r>
              <a:rPr lang="en-US" err="1"/>
              <a:t>ingevuld</a:t>
            </a:r>
            <a:r>
              <a:rPr lang="en-US"/>
              <a:t> door het </a:t>
            </a:r>
            <a:r>
              <a:rPr lang="en-US" err="1"/>
              <a:t>personeelslid</a:t>
            </a:r>
            <a:br>
              <a:rPr lang="en-US"/>
            </a:br>
            <a:endParaRPr lang="en-US"/>
          </a:p>
          <a:p>
            <a:pPr marL="285750" indent="-285750">
              <a:buFont typeface="Arial" panose="020B0604020202020204" pitchFamily="34" charset="0"/>
              <a:buChar char="•"/>
            </a:pPr>
            <a:r>
              <a:rPr lang="en-US" err="1"/>
              <a:t>beschikbaar</a:t>
            </a:r>
            <a:r>
              <a:rPr lang="en-US"/>
              <a:t> via </a:t>
            </a:r>
            <a:r>
              <a:rPr lang="en-US" err="1"/>
              <a:t>tegel</a:t>
            </a:r>
            <a:r>
              <a:rPr lang="en-US"/>
              <a:t> in </a:t>
            </a:r>
            <a:r>
              <a:rPr lang="en-US" err="1"/>
              <a:t>SelfService</a:t>
            </a:r>
            <a:r>
              <a:rPr lang="en-US"/>
              <a:t> </a:t>
            </a:r>
            <a:r>
              <a:rPr lang="en-US" err="1"/>
              <a:t>Werknemer</a:t>
            </a:r>
            <a:r>
              <a:rPr lang="en-US"/>
              <a:t> ‘</a:t>
            </a:r>
            <a:r>
              <a:rPr lang="en-US" err="1"/>
              <a:t>Wijzigen</a:t>
            </a:r>
            <a:r>
              <a:rPr lang="en-US"/>
              <a:t> </a:t>
            </a:r>
            <a:r>
              <a:rPr lang="en-US" err="1"/>
              <a:t>statuut</a:t>
            </a:r>
            <a:r>
              <a:rPr lang="en-US"/>
              <a:t>/</a:t>
            </a:r>
            <a:r>
              <a:rPr lang="en-US" err="1"/>
              <a:t>loongebouw</a:t>
            </a:r>
            <a:r>
              <a:rPr lang="en-US"/>
              <a:t>’ </a:t>
            </a:r>
          </a:p>
          <a:p>
            <a:pPr marL="285750" indent="-285750">
              <a:buFont typeface="Arial" panose="020B0604020202020204" pitchFamily="34" charset="0"/>
              <a:buChar char="•"/>
            </a:pPr>
            <a:endParaRPr lang="nl-BE"/>
          </a:p>
        </p:txBody>
      </p:sp>
      <p:sp>
        <p:nvSpPr>
          <p:cNvPr id="4" name="Tijdelijke aanduiding voor dianummer 3">
            <a:extLst>
              <a:ext uri="{FF2B5EF4-FFF2-40B4-BE49-F238E27FC236}">
                <a16:creationId xmlns:a16="http://schemas.microsoft.com/office/drawing/2014/main" id="{7F592D96-0F8F-A430-469D-44F012EA52D5}"/>
              </a:ext>
            </a:extLst>
          </p:cNvPr>
          <p:cNvSpPr>
            <a:spLocks noGrp="1"/>
          </p:cNvSpPr>
          <p:nvPr>
            <p:ph type="sldNum" sz="quarter" idx="5"/>
          </p:nvPr>
        </p:nvSpPr>
        <p:spPr/>
        <p:txBody>
          <a:bodyPr/>
          <a:lstStyle/>
          <a:p>
            <a:fld id="{A15A0D9C-0CD0-4097-81EC-9B83965EC080}" type="slidenum">
              <a:rPr lang="nl-BE" smtClean="0"/>
              <a:pPr/>
              <a:t>77</a:t>
            </a:fld>
            <a:endParaRPr lang="nl-BE"/>
          </a:p>
        </p:txBody>
      </p:sp>
    </p:spTree>
    <p:extLst>
      <p:ext uri="{BB962C8B-B14F-4D97-AF65-F5344CB8AC3E}">
        <p14:creationId xmlns:p14="http://schemas.microsoft.com/office/powerpoint/2010/main" val="4173176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Entiteiten gaan aan de slag met ruwe data (selectie van entiteiten). Gewijzigde datasets zijn aangeleverd om 6 mei, achterliggend genoeg tijd om de wijzigen te doen. Gewijzigde datasets worden ook gepubliceerd op 4 juni in productie omgeving.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84</a:t>
            </a:fld>
            <a:endParaRPr lang="nl-BE"/>
          </a:p>
        </p:txBody>
      </p:sp>
    </p:spTree>
    <p:extLst>
      <p:ext uri="{BB962C8B-B14F-4D97-AF65-F5344CB8AC3E}">
        <p14:creationId xmlns:p14="http://schemas.microsoft.com/office/powerpoint/2010/main" val="827437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11</a:t>
            </a:fld>
            <a:endParaRPr lang="nl-B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 typeface="Arial" panose="020B0604020202020204" pitchFamily="34" charset="0"/>
              <a:buChar char="•"/>
            </a:pPr>
            <a:r>
              <a:rPr lang="en-US" err="1"/>
              <a:t>formulier</a:t>
            </a:r>
            <a:r>
              <a:rPr lang="en-US"/>
              <a:t> </a:t>
            </a:r>
            <a:r>
              <a:rPr lang="en-US" err="1"/>
              <a:t>beschikbaar</a:t>
            </a:r>
            <a:r>
              <a:rPr lang="en-US"/>
              <a:t> </a:t>
            </a:r>
            <a:r>
              <a:rPr lang="en-US" err="1"/>
              <a:t>vanaf</a:t>
            </a:r>
            <a:r>
              <a:rPr lang="en-US"/>
              <a:t> 1/9/2024</a:t>
            </a:r>
            <a:br>
              <a:rPr lang="en-US"/>
            </a:br>
            <a:endParaRPr lang="en-US"/>
          </a:p>
          <a:p>
            <a:pPr marL="285750" indent="-285750">
              <a:buFont typeface="Arial" panose="020B0604020202020204" pitchFamily="34" charset="0"/>
              <a:buChar char="•"/>
            </a:pPr>
            <a:r>
              <a:rPr lang="en-US" err="1"/>
              <a:t>kan</a:t>
            </a:r>
            <a:r>
              <a:rPr lang="en-US"/>
              <a:t> </a:t>
            </a:r>
            <a:r>
              <a:rPr lang="en-US" err="1"/>
              <a:t>enkel</a:t>
            </a:r>
            <a:r>
              <a:rPr lang="en-US"/>
              <a:t> </a:t>
            </a:r>
            <a:r>
              <a:rPr lang="en-US" err="1"/>
              <a:t>indienen</a:t>
            </a:r>
            <a:r>
              <a:rPr lang="en-US"/>
              <a:t> </a:t>
            </a:r>
            <a:r>
              <a:rPr lang="en-US" err="1"/>
              <a:t>tijdens</a:t>
            </a:r>
            <a:r>
              <a:rPr lang="en-US"/>
              <a:t> </a:t>
            </a:r>
            <a:r>
              <a:rPr lang="en-US" err="1"/>
              <a:t>vastgelegde</a:t>
            </a:r>
            <a:r>
              <a:rPr lang="en-US"/>
              <a:t> </a:t>
            </a:r>
            <a:r>
              <a:rPr lang="en-US" err="1"/>
              <a:t>aanvraagperiodes</a:t>
            </a:r>
            <a:endParaRPr lang="en-US"/>
          </a:p>
          <a:p>
            <a:pPr marL="742950" lvl="1" indent="-285750">
              <a:buFont typeface="Arial" panose="020B0604020202020204" pitchFamily="34" charset="0"/>
              <a:buChar char="•"/>
            </a:pPr>
            <a:r>
              <a:rPr lang="en-US" sz="1500" err="1"/>
              <a:t>vaste</a:t>
            </a:r>
            <a:r>
              <a:rPr lang="en-US" sz="1500"/>
              <a:t> </a:t>
            </a:r>
            <a:r>
              <a:rPr lang="en-US" sz="1500" err="1"/>
              <a:t>aanvangsdatum</a:t>
            </a:r>
            <a:r>
              <a:rPr lang="en-US" sz="1500"/>
              <a:t> per </a:t>
            </a:r>
            <a:r>
              <a:rPr lang="en-US" sz="1500" err="1"/>
              <a:t>aanvraagperiode</a:t>
            </a:r>
            <a:r>
              <a:rPr lang="en-US" sz="1500"/>
              <a:t> (3x/ </a:t>
            </a:r>
            <a:r>
              <a:rPr lang="en-US" sz="1500" err="1"/>
              <a:t>jaar</a:t>
            </a:r>
            <a:r>
              <a:rPr lang="en-US" sz="1500"/>
              <a:t>)</a:t>
            </a:r>
          </a:p>
          <a:p>
            <a:endParaRPr lang="en-US"/>
          </a:p>
          <a:p>
            <a:pPr marL="285750" indent="-285750">
              <a:buFont typeface="Arial" panose="020B0604020202020204" pitchFamily="34" charset="0"/>
              <a:buChar char="•"/>
            </a:pPr>
            <a:r>
              <a:rPr lang="en-US" err="1"/>
              <a:t>wordt</a:t>
            </a:r>
            <a:r>
              <a:rPr lang="en-US"/>
              <a:t> door het </a:t>
            </a:r>
            <a:r>
              <a:rPr lang="en-US" err="1"/>
              <a:t>personeelslid</a:t>
            </a:r>
            <a:r>
              <a:rPr lang="en-US"/>
              <a:t> </a:t>
            </a:r>
            <a:r>
              <a:rPr lang="en-US" err="1"/>
              <a:t>ingevuld</a:t>
            </a:r>
            <a:r>
              <a:rPr lang="en-US"/>
              <a:t> en </a:t>
            </a:r>
            <a:r>
              <a:rPr lang="en-US" err="1"/>
              <a:t>goedgekeurd</a:t>
            </a:r>
            <a:br>
              <a:rPr lang="en-US"/>
            </a:br>
            <a:endParaRPr lang="en-US"/>
          </a:p>
          <a:p>
            <a:pPr marL="285750" indent="-285750">
              <a:buFont typeface="Arial" panose="020B0604020202020204" pitchFamily="34" charset="0"/>
              <a:buChar char="•"/>
            </a:pPr>
            <a:r>
              <a:rPr lang="en-US" err="1"/>
              <a:t>beschikbaar</a:t>
            </a:r>
            <a:r>
              <a:rPr lang="en-US"/>
              <a:t> via </a:t>
            </a:r>
            <a:r>
              <a:rPr lang="en-US" err="1"/>
              <a:t>tegel</a:t>
            </a:r>
            <a:r>
              <a:rPr lang="en-US"/>
              <a:t> in Selfservice </a:t>
            </a:r>
            <a:r>
              <a:rPr lang="en-US" err="1"/>
              <a:t>Werknemer</a:t>
            </a:r>
            <a:r>
              <a:rPr lang="en-US"/>
              <a:t> ‘</a:t>
            </a:r>
            <a:r>
              <a:rPr lang="en-US" err="1"/>
              <a:t>Wijzigen</a:t>
            </a:r>
            <a:r>
              <a:rPr lang="en-US"/>
              <a:t> </a:t>
            </a:r>
            <a:r>
              <a:rPr lang="en-US" err="1"/>
              <a:t>statuut</a:t>
            </a:r>
            <a:r>
              <a:rPr lang="en-US"/>
              <a:t>/</a:t>
            </a:r>
            <a:r>
              <a:rPr lang="en-US" err="1"/>
              <a:t>loongebouw</a:t>
            </a:r>
            <a:endParaRPr lang="en-US"/>
          </a:p>
          <a:p>
            <a:pPr marL="0" indent="0">
              <a:buFont typeface="Arial" panose="020B0604020202020204" pitchFamily="34" charset="0"/>
              <a:buNone/>
            </a:pPr>
            <a:endParaRPr lang="en-US"/>
          </a:p>
          <a:p>
            <a:pPr marL="0" indent="0">
              <a:buFont typeface="Arial" panose="020B0604020202020204" pitchFamily="34" charset="0"/>
              <a:buNone/>
            </a:pPr>
            <a:r>
              <a:rPr lang="en-US" err="1"/>
              <a:t>Statuut</a:t>
            </a:r>
            <a:endParaRPr lang="en-US"/>
          </a:p>
          <a:p>
            <a:pPr marL="285750" indent="-285750">
              <a:buFont typeface="Arial" panose="020B0604020202020204" pitchFamily="34" charset="0"/>
              <a:buChar char="•"/>
            </a:pPr>
            <a:r>
              <a:rPr lang="en-US" err="1"/>
              <a:t>alleen</a:t>
            </a:r>
            <a:r>
              <a:rPr lang="en-US"/>
              <a:t> </a:t>
            </a:r>
            <a:r>
              <a:rPr lang="en-US" err="1"/>
              <a:t>beschikbaar</a:t>
            </a:r>
            <a:r>
              <a:rPr lang="en-US"/>
              <a:t> voor </a:t>
            </a:r>
            <a:r>
              <a:rPr lang="en-US" err="1"/>
              <a:t>vastbenoemden</a:t>
            </a:r>
            <a:r>
              <a:rPr lang="en-US"/>
              <a:t> </a:t>
            </a:r>
            <a:br>
              <a:rPr lang="en-US"/>
            </a:br>
            <a:endParaRPr lang="en-US"/>
          </a:p>
          <a:p>
            <a:pPr marL="285750" indent="-285750">
              <a:buFont typeface="Arial" panose="020B0604020202020204" pitchFamily="34" charset="0"/>
              <a:buChar char="•"/>
            </a:pPr>
            <a:r>
              <a:rPr lang="en-US" err="1"/>
              <a:t>gedurende</a:t>
            </a:r>
            <a:r>
              <a:rPr lang="en-US"/>
              <a:t> heel het </a:t>
            </a:r>
            <a:r>
              <a:rPr lang="en-US" err="1"/>
              <a:t>jaar</a:t>
            </a:r>
            <a:br>
              <a:rPr lang="en-US"/>
            </a:br>
            <a:endParaRPr lang="en-US"/>
          </a:p>
          <a:p>
            <a:pPr marL="285750" indent="-285750">
              <a:buFont typeface="Arial" panose="020B0604020202020204" pitchFamily="34" charset="0"/>
              <a:buChar char="•"/>
            </a:pPr>
            <a:r>
              <a:rPr lang="en-US" err="1"/>
              <a:t>wordt</a:t>
            </a:r>
            <a:r>
              <a:rPr lang="en-US"/>
              <a:t> </a:t>
            </a:r>
            <a:r>
              <a:rPr lang="en-US" err="1"/>
              <a:t>ingevuld</a:t>
            </a:r>
            <a:r>
              <a:rPr lang="en-US"/>
              <a:t> door het </a:t>
            </a:r>
            <a:r>
              <a:rPr lang="en-US" err="1"/>
              <a:t>personeelslid</a:t>
            </a:r>
            <a:br>
              <a:rPr lang="en-US"/>
            </a:br>
            <a:endParaRPr lang="en-US"/>
          </a:p>
          <a:p>
            <a:pPr marL="285750" indent="-285750">
              <a:buFont typeface="Arial" panose="020B0604020202020204" pitchFamily="34" charset="0"/>
              <a:buChar char="•"/>
            </a:pPr>
            <a:r>
              <a:rPr lang="en-US" err="1"/>
              <a:t>beschikbaar</a:t>
            </a:r>
            <a:r>
              <a:rPr lang="en-US"/>
              <a:t> via </a:t>
            </a:r>
            <a:r>
              <a:rPr lang="en-US" err="1"/>
              <a:t>tegel</a:t>
            </a:r>
            <a:r>
              <a:rPr lang="en-US"/>
              <a:t> in </a:t>
            </a:r>
            <a:r>
              <a:rPr lang="en-US" err="1"/>
              <a:t>SelfService</a:t>
            </a:r>
            <a:r>
              <a:rPr lang="en-US"/>
              <a:t> </a:t>
            </a:r>
            <a:r>
              <a:rPr lang="en-US" err="1"/>
              <a:t>Werknemer</a:t>
            </a:r>
            <a:r>
              <a:rPr lang="en-US"/>
              <a:t> ‘</a:t>
            </a:r>
            <a:r>
              <a:rPr lang="en-US" err="1"/>
              <a:t>Wijzigen</a:t>
            </a:r>
            <a:r>
              <a:rPr lang="en-US"/>
              <a:t> </a:t>
            </a:r>
            <a:r>
              <a:rPr lang="en-US" err="1"/>
              <a:t>statuut</a:t>
            </a:r>
            <a:r>
              <a:rPr lang="en-US"/>
              <a:t>/</a:t>
            </a:r>
            <a:r>
              <a:rPr lang="en-US" err="1"/>
              <a:t>loongebouw</a:t>
            </a:r>
            <a:r>
              <a:rPr lang="en-US"/>
              <a:t>’ </a:t>
            </a:r>
          </a:p>
          <a:p>
            <a:pPr marL="285750" indent="-285750">
              <a:buFont typeface="Arial" panose="020B0604020202020204" pitchFamily="34" charset="0"/>
              <a:buChar char="•"/>
            </a:pPr>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14</a:t>
            </a:fld>
            <a:endParaRPr lang="nl-BE"/>
          </a:p>
        </p:txBody>
      </p:sp>
    </p:spTree>
    <p:extLst>
      <p:ext uri="{BB962C8B-B14F-4D97-AF65-F5344CB8AC3E}">
        <p14:creationId xmlns:p14="http://schemas.microsoft.com/office/powerpoint/2010/main" val="2499064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2100">
                <a:solidFill>
                  <a:schemeClr val="tx1"/>
                </a:solidFill>
              </a:rPr>
              <a:t>Uitgangspunten:</a:t>
            </a:r>
          </a:p>
          <a:p>
            <a:pPr lvl="1"/>
            <a:r>
              <a:rPr lang="nl-BE" sz="2100"/>
              <a:t>huidige situatie (persoons- en functiegegevens)</a:t>
            </a:r>
          </a:p>
          <a:p>
            <a:pPr lvl="1"/>
            <a:r>
              <a:rPr lang="nl-NL" sz="2100"/>
              <a:t>standaard loopbaanverloop</a:t>
            </a:r>
          </a:p>
          <a:p>
            <a:pPr lvl="1"/>
            <a:r>
              <a:rPr lang="nl-NL" sz="2100"/>
              <a:t>jaarlijkse stijging van 1 trap in het nieuwe salarissysteem</a:t>
            </a:r>
          </a:p>
          <a:p>
            <a:pPr lvl="1"/>
            <a:r>
              <a:rPr lang="nl-NL" sz="2100"/>
              <a:t>vergelijking tussen niet-geïndexeerde voltijdse jaarlonen</a:t>
            </a:r>
          </a:p>
          <a:p>
            <a:pPr lvl="1"/>
            <a:r>
              <a:rPr lang="nl-NL"/>
              <a:t>rekening gehouden met de vrijwillige overstap op vaste momenten</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18</a:t>
            </a:fld>
            <a:endParaRPr lang="nl-BE"/>
          </a:p>
        </p:txBody>
      </p:sp>
    </p:spTree>
    <p:extLst>
      <p:ext uri="{BB962C8B-B14F-4D97-AF65-F5344CB8AC3E}">
        <p14:creationId xmlns:p14="http://schemas.microsoft.com/office/powerpoint/2010/main" val="2570818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Ook hier weerspiegelt de groene curve het huidige </a:t>
            </a:r>
            <a:r>
              <a:rPr lang="nl-BE" err="1"/>
              <a:t>salarissyteem</a:t>
            </a:r>
            <a:r>
              <a:rPr lang="nl-BE"/>
              <a:t> en de oranje curve het nieuwe salarissysteem. In dit voorbeeld van een statutaire medewerker is het momenteel niet interessant om over te stappen. Het salaris van deze medewerker zal met momenten sneller stijgen in het huidige salarissysteem. </a:t>
            </a:r>
          </a:p>
          <a:p>
            <a:endParaRPr lang="nl-BE"/>
          </a:p>
          <a:p>
            <a:r>
              <a:rPr lang="nl-BE"/>
              <a:t>Voor elke medewerker zal de situatie dus anders zijn.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19</a:t>
            </a:fld>
            <a:endParaRPr lang="nl-BE"/>
          </a:p>
        </p:txBody>
      </p:sp>
    </p:spTree>
    <p:extLst>
      <p:ext uri="{BB962C8B-B14F-4D97-AF65-F5344CB8AC3E}">
        <p14:creationId xmlns:p14="http://schemas.microsoft.com/office/powerpoint/2010/main" val="449235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Blijven inzetten op sensibilisering via </a:t>
            </a:r>
            <a:r>
              <a:rPr lang="nl-BE" err="1"/>
              <a:t>veelgestelde</a:t>
            </a:r>
            <a:r>
              <a:rPr lang="nl-BE"/>
              <a:t> vragen +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21</a:t>
            </a:fld>
            <a:endParaRPr lang="nl-BE"/>
          </a:p>
        </p:txBody>
      </p:sp>
    </p:spTree>
    <p:extLst>
      <p:ext uri="{BB962C8B-B14F-4D97-AF65-F5344CB8AC3E}">
        <p14:creationId xmlns:p14="http://schemas.microsoft.com/office/powerpoint/2010/main" val="892016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Blijven inzetten op sensibilisering via </a:t>
            </a:r>
            <a:r>
              <a:rPr lang="nl-BE" err="1"/>
              <a:t>veelgestelde</a:t>
            </a:r>
            <a:r>
              <a:rPr lang="nl-BE"/>
              <a:t> vragen +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22</a:t>
            </a:fld>
            <a:endParaRPr lang="nl-BE"/>
          </a:p>
        </p:txBody>
      </p:sp>
    </p:spTree>
    <p:extLst>
      <p:ext uri="{BB962C8B-B14F-4D97-AF65-F5344CB8AC3E}">
        <p14:creationId xmlns:p14="http://schemas.microsoft.com/office/powerpoint/2010/main" val="124275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7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1.png"/><Relationship Id="rId7"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20.xml"/><Relationship Id="rId6" Type="http://schemas.openxmlformats.org/officeDocument/2006/relationships/image" Target="../media/image4.png"/><Relationship Id="rId5" Type="http://schemas.openxmlformats.org/officeDocument/2006/relationships/image" Target="../media/image1710.svg"/><Relationship Id="rId4" Type="http://schemas.openxmlformats.org/officeDocument/2006/relationships/image" Target="../media/image9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880.png"/><Relationship Id="rId2" Type="http://schemas.openxmlformats.org/officeDocument/2006/relationships/image" Target="../media/image750.png"/><Relationship Id="rId1" Type="http://schemas.openxmlformats.org/officeDocument/2006/relationships/slideMaster" Target="../slideMasters/slideMaster20.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Master" Target="../slideMasters/slideMaster2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880.png"/><Relationship Id="rId2" Type="http://schemas.openxmlformats.org/officeDocument/2006/relationships/image" Target="../media/image750.png"/><Relationship Id="rId1" Type="http://schemas.openxmlformats.org/officeDocument/2006/relationships/slideMaster" Target="../slideMasters/slideMaster2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10/06/2024</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10/06/2024</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10/06/2024</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4852942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4852942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87666845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8766684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33925316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3392531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10/06/2024</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686511047"/>
      </p:ext>
    </p:extLst>
  </p:cSld>
  <p:clrMapOvr>
    <a:masterClrMapping/>
  </p:clrMapOvr>
  <p:hf sldNum="0" hdr="0" ftr="0"/>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7/06/2024</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686511047"/>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9121084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9121084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5A15AB-6B4C-4013-903B-E11430544A2B}"/>
              </a:ext>
            </a:extLst>
          </p:cNvPr>
          <p:cNvSpPr>
            <a:spLocks noGrp="1"/>
          </p:cNvSpPr>
          <p:nvPr>
            <p:ph type="dt" sz="half" idx="10"/>
          </p:nvPr>
        </p:nvSpPr>
        <p:spPr/>
        <p:txBody>
          <a:bodyPr/>
          <a:lstStyle/>
          <a:p>
            <a:fld id="{32C65F80-9045-422B-A7D9-716D9245A43A}" type="datetimeFigureOut">
              <a:rPr lang="en-US" smtClean="0"/>
              <a:t>6/10/2024</a:t>
            </a:fld>
            <a:endParaRPr lang="en-US"/>
          </a:p>
        </p:txBody>
      </p:sp>
      <p:sp>
        <p:nvSpPr>
          <p:cNvPr id="3" name="Footer Placeholder 2">
            <a:extLst>
              <a:ext uri="{FF2B5EF4-FFF2-40B4-BE49-F238E27FC236}">
                <a16:creationId xmlns:a16="http://schemas.microsoft.com/office/drawing/2014/main" id="{79C05AA5-820C-4769-AE81-52E72D140C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90F69C-762C-49F4-B997-AFE5AECA04F9}"/>
              </a:ext>
            </a:extLst>
          </p:cNvPr>
          <p:cNvSpPr>
            <a:spLocks noGrp="1"/>
          </p:cNvSpPr>
          <p:nvPr>
            <p:ph type="sldNum" sz="quarter" idx="12"/>
          </p:nvPr>
        </p:nvSpPr>
        <p:spPr/>
        <p:txBody>
          <a:bodyPr/>
          <a:lstStyle/>
          <a:p>
            <a:fld id="{734B36C2-C83D-49B7-B11E-F6D983EA8149}" type="slidenum">
              <a:rPr lang="en-US" smtClean="0"/>
              <a:t>‹nr.›</a:t>
            </a:fld>
            <a:endParaRPr lang="en-US"/>
          </a:p>
        </p:txBody>
      </p:sp>
    </p:spTree>
    <p:extLst>
      <p:ext uri="{BB962C8B-B14F-4D97-AF65-F5344CB8AC3E}">
        <p14:creationId xmlns:p14="http://schemas.microsoft.com/office/powerpoint/2010/main" val="215078217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5A15AB-6B4C-4013-903B-E11430544A2B}"/>
              </a:ext>
            </a:extLst>
          </p:cNvPr>
          <p:cNvSpPr>
            <a:spLocks noGrp="1"/>
          </p:cNvSpPr>
          <p:nvPr>
            <p:ph type="dt" sz="half" idx="10"/>
          </p:nvPr>
        </p:nvSpPr>
        <p:spPr/>
        <p:txBody>
          <a:bodyPr/>
          <a:lstStyle/>
          <a:p>
            <a:fld id="{32C65F80-9045-422B-A7D9-716D9245A43A}" type="datetimeFigureOut">
              <a:rPr lang="en-US" smtClean="0"/>
              <a:t>6/7/2024</a:t>
            </a:fld>
            <a:endParaRPr lang="en-US"/>
          </a:p>
        </p:txBody>
      </p:sp>
      <p:sp>
        <p:nvSpPr>
          <p:cNvPr id="3" name="Footer Placeholder 2">
            <a:extLst>
              <a:ext uri="{FF2B5EF4-FFF2-40B4-BE49-F238E27FC236}">
                <a16:creationId xmlns:a16="http://schemas.microsoft.com/office/drawing/2014/main" id="{79C05AA5-820C-4769-AE81-52E72D140C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90F69C-762C-49F4-B997-AFE5AECA04F9}"/>
              </a:ext>
            </a:extLst>
          </p:cNvPr>
          <p:cNvSpPr>
            <a:spLocks noGrp="1"/>
          </p:cNvSpPr>
          <p:nvPr>
            <p:ph type="sldNum" sz="quarter" idx="12"/>
          </p:nvPr>
        </p:nvSpPr>
        <p:spPr/>
        <p:txBody>
          <a:bodyPr/>
          <a:lstStyle/>
          <a:p>
            <a:fld id="{734B36C2-C83D-49B7-B11E-F6D983EA8149}" type="slidenum">
              <a:rPr lang="en-US" smtClean="0"/>
              <a:t>‹#›</a:t>
            </a:fld>
            <a:endParaRPr lang="en-US"/>
          </a:p>
        </p:txBody>
      </p:sp>
    </p:spTree>
    <p:extLst>
      <p:ext uri="{BB962C8B-B14F-4D97-AF65-F5344CB8AC3E}">
        <p14:creationId xmlns:p14="http://schemas.microsoft.com/office/powerpoint/2010/main" val="21507821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1472019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1472019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19701340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197013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49004038"/>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49004038"/>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klik om de titel te bewerken</a:t>
            </a:r>
            <a:endParaRPr lang="nl-BE"/>
          </a:p>
        </p:txBody>
      </p:sp>
      <p:sp>
        <p:nvSpPr>
          <p:cNvPr id="4" name="Tijdelijke aanduiding voor tekst 3">
            <a:extLst>
              <a:ext uri="{FF2B5EF4-FFF2-40B4-BE49-F238E27FC236}">
                <a16:creationId xmlns:a16="http://schemas.microsoft.com/office/drawing/2014/main" id="{AA66727D-D579-4270-9147-759455705A41}"/>
              </a:ext>
            </a:extLst>
          </p:cNvPr>
          <p:cNvSpPr>
            <a:spLocks noGrp="1"/>
          </p:cNvSpPr>
          <p:nvPr>
            <p:ph type="body" sz="quarter" idx="10" hasCustomPrompt="1"/>
          </p:nvPr>
        </p:nvSpPr>
        <p:spPr>
          <a:xfrm>
            <a:off x="371475" y="1941513"/>
            <a:ext cx="11449050" cy="4619625"/>
          </a:xfrm>
        </p:spPr>
        <p:txBody>
          <a:bodyPr/>
          <a:lstStyle>
            <a:lvl1pPr>
              <a:defRPr/>
            </a:lvl1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1708965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klik om de titel te bewerken</a:t>
            </a:r>
            <a:endParaRPr lang="nl-BE"/>
          </a:p>
        </p:txBody>
      </p:sp>
      <p:sp>
        <p:nvSpPr>
          <p:cNvPr id="4" name="Tijdelijke aanduiding voor tekst 3">
            <a:extLst>
              <a:ext uri="{FF2B5EF4-FFF2-40B4-BE49-F238E27FC236}">
                <a16:creationId xmlns:a16="http://schemas.microsoft.com/office/drawing/2014/main" id="{AA66727D-D579-4270-9147-759455705A41}"/>
              </a:ext>
            </a:extLst>
          </p:cNvPr>
          <p:cNvSpPr>
            <a:spLocks noGrp="1"/>
          </p:cNvSpPr>
          <p:nvPr>
            <p:ph type="body" sz="quarter" idx="10" hasCustomPrompt="1"/>
          </p:nvPr>
        </p:nvSpPr>
        <p:spPr>
          <a:xfrm>
            <a:off x="371475" y="1941513"/>
            <a:ext cx="11449050" cy="4619625"/>
          </a:xfrm>
        </p:spPr>
        <p:txBody>
          <a:bodyPr/>
          <a:lstStyle>
            <a:lvl1pPr>
              <a:defRPr/>
            </a:lvl1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1708965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54938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6.png"/><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6.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5.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410.xml"/><Relationship Id="rId13" Type="http://schemas.openxmlformats.org/officeDocument/2006/relationships/theme" Target="../theme/theme20.xml"/><Relationship Id="rId3" Type="http://schemas.openxmlformats.org/officeDocument/2006/relationships/slideLayout" Target="../slideLayouts/slideLayout360.xml"/><Relationship Id="rId7" Type="http://schemas.openxmlformats.org/officeDocument/2006/relationships/slideLayout" Target="../slideLayouts/slideLayout400.xml"/><Relationship Id="rId12" Type="http://schemas.openxmlformats.org/officeDocument/2006/relationships/slideLayout" Target="../slideLayouts/slideLayout450.xml"/><Relationship Id="rId2" Type="http://schemas.openxmlformats.org/officeDocument/2006/relationships/slideLayout" Target="../slideLayouts/slideLayout350.xml"/><Relationship Id="rId1" Type="http://schemas.openxmlformats.org/officeDocument/2006/relationships/slideLayout" Target="../slideLayouts/slideLayout340.xml"/><Relationship Id="rId6" Type="http://schemas.openxmlformats.org/officeDocument/2006/relationships/slideLayout" Target="../slideLayouts/slideLayout390.xml"/><Relationship Id="rId11" Type="http://schemas.openxmlformats.org/officeDocument/2006/relationships/slideLayout" Target="../slideLayouts/slideLayout440.xml"/><Relationship Id="rId5" Type="http://schemas.openxmlformats.org/officeDocument/2006/relationships/slideLayout" Target="../slideLayouts/slideLayout380.xml"/><Relationship Id="rId15" Type="http://schemas.openxmlformats.org/officeDocument/2006/relationships/image" Target="../media/image1610.png"/><Relationship Id="rId10" Type="http://schemas.openxmlformats.org/officeDocument/2006/relationships/slideLayout" Target="../slideLayouts/slideLayout430.xml"/><Relationship Id="rId4" Type="http://schemas.openxmlformats.org/officeDocument/2006/relationships/slideLayout" Target="../slideLayouts/slideLayout370.xml"/><Relationship Id="rId9" Type="http://schemas.openxmlformats.org/officeDocument/2006/relationships/slideLayout" Target="../slideLayouts/slideLayout420.xml"/><Relationship Id="rId14" Type="http://schemas.openxmlformats.org/officeDocument/2006/relationships/image" Target="../media/image1510.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3.xml"/><Relationship Id="rId1" Type="http://schemas.openxmlformats.org/officeDocument/2006/relationships/slideLayout" Target="../slideLayouts/slideLayout46.xml"/><Relationship Id="rId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10/06/2024</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35">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712" r:id="rId3"/>
    <p:sldLayoutId id="2147483722" r:id="rId4"/>
    <p:sldLayoutId id="2147483690" r:id="rId5"/>
    <p:sldLayoutId id="2147483724" r:id="rId6"/>
    <p:sldLayoutId id="2147483689" r:id="rId7"/>
    <p:sldLayoutId id="2147483692" r:id="rId8"/>
    <p:sldLayoutId id="2147483685" r:id="rId9"/>
    <p:sldLayoutId id="2147483699" r:id="rId10"/>
    <p:sldLayoutId id="2147483695" r:id="rId11"/>
    <p:sldLayoutId id="2147483713" r:id="rId12"/>
    <p:sldLayoutId id="2147483703" r:id="rId13"/>
    <p:sldLayoutId id="2147483704" r:id="rId14"/>
    <p:sldLayoutId id="2147483702" r:id="rId15"/>
    <p:sldLayoutId id="2147483696" r:id="rId16"/>
    <p:sldLayoutId id="2147483700" r:id="rId17"/>
    <p:sldLayoutId id="2147483684" r:id="rId18"/>
    <p:sldLayoutId id="2147483701" r:id="rId19"/>
    <p:sldLayoutId id="2147483710" r:id="rId20"/>
    <p:sldLayoutId id="2147483716" r:id="rId21"/>
    <p:sldLayoutId id="2147483717" r:id="rId22"/>
    <p:sldLayoutId id="2147483718" r:id="rId23"/>
    <p:sldLayoutId id="2147483721" r:id="rId24"/>
    <p:sldLayoutId id="2147483719" r:id="rId25"/>
    <p:sldLayoutId id="2147483720" r:id="rId26"/>
    <p:sldLayoutId id="2147483708" r:id="rId27"/>
    <p:sldLayoutId id="2147483693" r:id="rId28"/>
    <p:sldLayoutId id="2147483705" r:id="rId29"/>
    <p:sldLayoutId id="2147483706" r:id="rId30"/>
    <p:sldLayoutId id="2147483707" r:id="rId31"/>
    <p:sldLayoutId id="2147483698" r:id="rId32"/>
    <p:sldLayoutId id="2147483714" r:id="rId33"/>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10/06/2024</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688" r:id="rId1"/>
    <p:sldLayoutId id="2147483687"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1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1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7/06/2024</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688" r:id="rId1"/>
    <p:sldLayoutId id="2147483687"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1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1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10/06/2024</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56769811"/>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3"/>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4"/>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36.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9.png"/><Relationship Id="rId7"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3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slide" Target="slide170.xml"/><Relationship Id="rId18" Type="http://schemas.openxmlformats.org/officeDocument/2006/relationships/image" Target="../media/image39.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7.png"/><Relationship Id="rId17" Type="http://schemas.openxmlformats.org/officeDocument/2006/relationships/image" Target="../media/image490.png"/><Relationship Id="rId2" Type="http://schemas.openxmlformats.org/officeDocument/2006/relationships/notesSlide" Target="../notesSlides/notesSlide5.xml"/><Relationship Id="rId16" Type="http://schemas.openxmlformats.org/officeDocument/2006/relationships/slide" Target="slide180.xml"/><Relationship Id="rId1" Type="http://schemas.openxmlformats.org/officeDocument/2006/relationships/slideLayout" Target="../slideLayouts/slideLayout36.xml"/><Relationship Id="rId6" Type="http://schemas.openxmlformats.org/officeDocument/2006/relationships/image" Target="../media/image43.svg"/><Relationship Id="rId11" Type="http://schemas.openxmlformats.org/officeDocument/2006/relationships/image" Target="../media/image470.png"/><Relationship Id="rId5" Type="http://schemas.openxmlformats.org/officeDocument/2006/relationships/image" Target="../media/image42.png"/><Relationship Id="rId15" Type="http://schemas.openxmlformats.org/officeDocument/2006/relationships/image" Target="../media/image48.png"/><Relationship Id="rId10" Type="http://schemas.openxmlformats.org/officeDocument/2006/relationships/slide" Target="slide160.xml"/><Relationship Id="rId19" Type="http://schemas.openxmlformats.org/officeDocument/2006/relationships/image" Target="../media/image1.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48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1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0.png"/><Relationship Id="rId1" Type="http://schemas.openxmlformats.org/officeDocument/2006/relationships/slideLayout" Target="../slideLayouts/slideLayout360.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36.xml"/><Relationship Id="rId6" Type="http://schemas.openxmlformats.org/officeDocument/2006/relationships/image" Target="../media/image52.png"/><Relationship Id="rId5" Type="http://schemas.openxmlformats.org/officeDocument/2006/relationships/image" Target="../media/image37.svg"/><Relationship Id="rId4" Type="http://schemas.openxmlformats.org/officeDocument/2006/relationships/image" Target="../media/image36.png"/></Relationships>
</file>

<file path=ppt/slides/_rels/slide1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0.png"/><Relationship Id="rId1" Type="http://schemas.openxmlformats.org/officeDocument/2006/relationships/slideLayout" Target="../slideLayouts/slideLayout360.xml"/></Relationships>
</file>

<file path=ppt/slides/_rels/slide18.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48.png"/><Relationship Id="rId3"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56.svg"/><Relationship Id="rId17" Type="http://schemas.openxmlformats.org/officeDocument/2006/relationships/image" Target="../media/image48.png"/><Relationship Id="rId2" Type="http://schemas.openxmlformats.org/officeDocument/2006/relationships/notesSlide" Target="../notesSlides/notesSlide6.xml"/><Relationship Id="rId16" Type="http://schemas.openxmlformats.org/officeDocument/2006/relationships/image" Target="../media/image47.png"/><Relationship Id="rId1" Type="http://schemas.openxmlformats.org/officeDocument/2006/relationships/slideLayout" Target="../slideLayouts/slideLayout40.xml"/><Relationship Id="rId6" Type="http://schemas.openxmlformats.org/officeDocument/2006/relationships/image" Target="../media/image37.svg"/><Relationship Id="rId11"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7.png"/><Relationship Id="rId10" Type="http://schemas.openxmlformats.org/officeDocument/2006/relationships/image" Target="../media/image43.svg"/><Relationship Id="rId4" Type="http://schemas.openxmlformats.org/officeDocument/2006/relationships/image" Target="../media/image1.png"/><Relationship Id="rId9" Type="http://schemas.openxmlformats.org/officeDocument/2006/relationships/image" Target="../media/image42.png"/><Relationship Id="rId14" Type="http://schemas.openxmlformats.org/officeDocument/2006/relationships/image" Target="../media/image46.png"/></Relationships>
</file>

<file path=ppt/slides/_rels/slide18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40.png"/><Relationship Id="rId2" Type="http://schemas.openxmlformats.org/officeDocument/2006/relationships/image" Target="../media/image520.png"/><Relationship Id="rId1" Type="http://schemas.openxmlformats.org/officeDocument/2006/relationships/slideLayout" Target="../slideLayouts/slideLayout360.xml"/><Relationship Id="rId6" Type="http://schemas.openxmlformats.org/officeDocument/2006/relationships/image" Target="../media/image530.png"/><Relationship Id="rId5" Type="http://schemas.openxmlformats.org/officeDocument/2006/relationships/image" Target="../media/image37.svg"/><Relationship Id="rId4" Type="http://schemas.openxmlformats.org/officeDocument/2006/relationships/image" Target="../media/image370.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54.png"/><Relationship Id="rId5" Type="http://schemas.openxmlformats.org/officeDocument/2006/relationships/image" Target="../media/image1.pn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5.xml"/><Relationship Id="rId5" Type="http://schemas.openxmlformats.org/officeDocument/2006/relationships/image" Target="../media/image21.sv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58.jpeg"/><Relationship Id="rId2" Type="http://schemas.openxmlformats.org/officeDocument/2006/relationships/image" Target="../media/image34.png"/><Relationship Id="rId1" Type="http://schemas.openxmlformats.org/officeDocument/2006/relationships/slideLayout" Target="../slideLayouts/slideLayout36.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0.png"/><Relationship Id="rId7" Type="http://schemas.openxmlformats.org/officeDocument/2006/relationships/image" Target="../media/image37.sv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36.png"/><Relationship Id="rId5" Type="http://schemas.openxmlformats.org/officeDocument/2006/relationships/image" Target="../media/image59.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Layout" Target="../slideLayouts/slideLayout45.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45.xml"/><Relationship Id="rId5" Type="http://schemas.openxmlformats.org/officeDocument/2006/relationships/image" Target="../media/image1.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45.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36.xml"/><Relationship Id="rId6" Type="http://schemas.openxmlformats.org/officeDocument/2006/relationships/slide" Target="slide300.xml"/><Relationship Id="rId5" Type="http://schemas.openxmlformats.org/officeDocument/2006/relationships/image" Target="../media/image66.png"/><Relationship Id="rId10" Type="http://schemas.openxmlformats.org/officeDocument/2006/relationships/image" Target="../media/image680.png"/><Relationship Id="rId4" Type="http://schemas.openxmlformats.org/officeDocument/2006/relationships/image" Target="../media/image65.png"/><Relationship Id="rId9" Type="http://schemas.openxmlformats.org/officeDocument/2006/relationships/slide" Target="slide310.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6.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png"/></Relationships>
</file>

<file path=ppt/slides/_rels/slide3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0.png"/><Relationship Id="rId1" Type="http://schemas.openxmlformats.org/officeDocument/2006/relationships/slideLayout" Target="../slideLayouts/slideLayout360.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45.xml"/><Relationship Id="rId5" Type="http://schemas.openxmlformats.org/officeDocument/2006/relationships/image" Target="../media/image72.png"/><Relationship Id="rId4" Type="http://schemas.openxmlformats.org/officeDocument/2006/relationships/image" Target="../media/image1.png"/></Relationships>
</file>

<file path=ppt/slides/_rels/slide310.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image" Target="../media/image700.png"/><Relationship Id="rId1" Type="http://schemas.openxmlformats.org/officeDocument/2006/relationships/slideLayout" Target="../slideLayouts/slideLayout360.xml"/><Relationship Id="rId6" Type="http://schemas.openxmlformats.org/officeDocument/2006/relationships/image" Target="../media/image37.svg"/><Relationship Id="rId5" Type="http://schemas.openxmlformats.org/officeDocument/2006/relationships/image" Target="../media/image370.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45.xml"/><Relationship Id="rId5" Type="http://schemas.openxmlformats.org/officeDocument/2006/relationships/image" Target="../media/image1.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45.xml"/><Relationship Id="rId5" Type="http://schemas.openxmlformats.org/officeDocument/2006/relationships/image" Target="../media/image1.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36.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www.vlaanderen.be/informatie-voor-hr-professionals/agenda/hr-infonetwerk/11-06-2024" TargetMode="External"/><Relationship Id="rId7" Type="http://schemas.openxmlformats.org/officeDocument/2006/relationships/image" Target="../media/image26.sv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4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37.xml"/><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png"/><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3.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png"/><Relationship Id="rId1" Type="http://schemas.openxmlformats.org/officeDocument/2006/relationships/slideLayout" Target="../slideLayouts/slideLayout43.xml"/><Relationship Id="rId5" Type="http://schemas.openxmlformats.org/officeDocument/2006/relationships/image" Target="../media/image85.png"/><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vlaanderen.be/informatie-voor-hr-professionals/regelgeving/geldelijk-statuut/aanwervingskost" TargetMode="External"/><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2" Type="http://schemas.openxmlformats.org/officeDocument/2006/relationships/hyperlink" Target="https://beslissingenvlaamseregering.vlaanderen.be/document-view/662A5D6D079ED78202087BE5" TargetMode="Externa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microsoft.com/office/2018/10/relationships/comments" Target="../comments/modernComment_7FFDF2A4_98CF1736.xml"/><Relationship Id="rId1" Type="http://schemas.openxmlformats.org/officeDocument/2006/relationships/slideLayout" Target="../slideLayouts/slideLayout37.xml"/><Relationship Id="rId4" Type="http://schemas.openxmlformats.org/officeDocument/2006/relationships/image" Target="../media/image91.svg"/></Relationships>
</file>

<file path=ppt/slides/_rels/slide5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5.xml"/><Relationship Id="rId1" Type="http://schemas.openxmlformats.org/officeDocument/2006/relationships/slideLayout" Target="../slideLayouts/slideLayout36.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6.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36.xml"/><Relationship Id="rId5" Type="http://schemas.openxmlformats.org/officeDocument/2006/relationships/image" Target="../media/image291.png"/><Relationship Id="rId4" Type="http://schemas.openxmlformats.org/officeDocument/2006/relationships/slide" Target="slide810.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37.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7.png"/><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0.png"/><Relationship Id="rId1" Type="http://schemas.openxmlformats.org/officeDocument/2006/relationships/slideLayout" Target="../slideLayouts/slideLayout37.xml"/><Relationship Id="rId4" Type="http://schemas.openxmlformats.org/officeDocument/2006/relationships/image" Target="../media/image99.sv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0.png"/><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2.png"/><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37.xml"/><Relationship Id="rId4" Type="http://schemas.openxmlformats.org/officeDocument/2006/relationships/image" Target="../media/image104.png"/></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45.xml"/><Relationship Id="rId6" Type="http://schemas.openxmlformats.org/officeDocument/2006/relationships/image" Target="../media/image106.png"/><Relationship Id="rId5" Type="http://schemas.openxmlformats.org/officeDocument/2006/relationships/image" Target="../media/image1.png"/><Relationship Id="rId4" Type="http://schemas.openxmlformats.org/officeDocument/2006/relationships/image" Target="../media/image104.png"/></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45.xml"/><Relationship Id="rId6" Type="http://schemas.openxmlformats.org/officeDocument/2006/relationships/image" Target="../media/image106.png"/><Relationship Id="rId5" Type="http://schemas.openxmlformats.org/officeDocument/2006/relationships/image" Target="../media/image1.png"/><Relationship Id="rId4" Type="http://schemas.openxmlformats.org/officeDocument/2006/relationships/image" Target="../media/image104.png"/></Relationships>
</file>

<file path=ppt/slides/_rels/slide7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image" Target="../media/image10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4.png"/><Relationship Id="rId5" Type="http://schemas.openxmlformats.org/officeDocument/2006/relationships/image" Target="../media/image107.png"/><Relationship Id="rId4" Type="http://schemas.openxmlformats.org/officeDocument/2006/relationships/notesSlide" Target="../notesSlides/notesSlide32.xml"/></Relationships>
</file>

<file path=ppt/slides/_rels/slide7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3.xml"/></Relationships>
</file>

<file path=ppt/slides/_rels/slide8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301.png"/><Relationship Id="rId1" Type="http://schemas.openxmlformats.org/officeDocument/2006/relationships/slideLayout" Target="../slideLayouts/slideLayout360.xml"/></Relationships>
</file>

<file path=ppt/slides/_rels/slide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3.xml"/></Relationships>
</file>

<file path=ppt/slides/_rels/slide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5.xml"/><Relationship Id="rId5" Type="http://schemas.openxmlformats.org/officeDocument/2006/relationships/hyperlink" Target="https://www.vlaanderen.be/informatie-voor-hr-professionals/rapportering/financiele-rapportering" TargetMode="External"/><Relationship Id="rId4" Type="http://schemas.openxmlformats.org/officeDocument/2006/relationships/image" Target="../media/image110.png"/></Relationships>
</file>

<file path=ppt/slides/_rels/slide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26" Type="http://schemas.openxmlformats.org/officeDocument/2006/relationships/image" Target="../media/image133.png"/><Relationship Id="rId21" Type="http://schemas.openxmlformats.org/officeDocument/2006/relationships/image" Target="../media/image128.svg"/><Relationship Id="rId42" Type="http://schemas.openxmlformats.org/officeDocument/2006/relationships/image" Target="../media/image147.png"/><Relationship Id="rId47" Type="http://schemas.openxmlformats.org/officeDocument/2006/relationships/image" Target="../media/image152.svg"/><Relationship Id="rId63" Type="http://schemas.openxmlformats.org/officeDocument/2006/relationships/image" Target="../media/image168.svg"/><Relationship Id="rId68" Type="http://schemas.openxmlformats.org/officeDocument/2006/relationships/image" Target="../media/image172.png"/><Relationship Id="rId84" Type="http://schemas.openxmlformats.org/officeDocument/2006/relationships/image" Target="../media/image187.png"/><Relationship Id="rId89" Type="http://schemas.openxmlformats.org/officeDocument/2006/relationships/image" Target="../media/image192.svg"/><Relationship Id="rId16" Type="http://schemas.openxmlformats.org/officeDocument/2006/relationships/image" Target="../media/image123.png"/><Relationship Id="rId11" Type="http://schemas.openxmlformats.org/officeDocument/2006/relationships/image" Target="../media/image99.svg"/><Relationship Id="rId32" Type="http://schemas.openxmlformats.org/officeDocument/2006/relationships/image" Target="../media/image20.png"/><Relationship Id="rId37" Type="http://schemas.openxmlformats.org/officeDocument/2006/relationships/image" Target="../media/image142.svg"/><Relationship Id="rId53" Type="http://schemas.openxmlformats.org/officeDocument/2006/relationships/image" Target="../media/image158.svg"/><Relationship Id="rId58" Type="http://schemas.openxmlformats.org/officeDocument/2006/relationships/image" Target="../media/image163.png"/><Relationship Id="rId74" Type="http://schemas.openxmlformats.org/officeDocument/2006/relationships/image" Target="../media/image178.png"/><Relationship Id="rId79" Type="http://schemas.openxmlformats.org/officeDocument/2006/relationships/image" Target="../media/image183.svg"/><Relationship Id="rId102" Type="http://schemas.openxmlformats.org/officeDocument/2006/relationships/hyperlink" Target="https://kanselarij.bynder.com/web/78ff4e3b5a0470bd/iconen/" TargetMode="External"/><Relationship Id="rId5" Type="http://schemas.openxmlformats.org/officeDocument/2006/relationships/image" Target="../media/image114.svg"/><Relationship Id="rId90" Type="http://schemas.openxmlformats.org/officeDocument/2006/relationships/image" Target="../media/image193.png"/><Relationship Id="rId95" Type="http://schemas.openxmlformats.org/officeDocument/2006/relationships/image" Target="../media/image198.svg"/><Relationship Id="rId22" Type="http://schemas.openxmlformats.org/officeDocument/2006/relationships/image" Target="../media/image129.png"/><Relationship Id="rId27" Type="http://schemas.openxmlformats.org/officeDocument/2006/relationships/image" Target="../media/image134.svg"/><Relationship Id="rId43" Type="http://schemas.openxmlformats.org/officeDocument/2006/relationships/image" Target="../media/image148.svg"/><Relationship Id="rId48" Type="http://schemas.openxmlformats.org/officeDocument/2006/relationships/image" Target="../media/image153.png"/><Relationship Id="rId64" Type="http://schemas.openxmlformats.org/officeDocument/2006/relationships/image" Target="../media/image25.png"/><Relationship Id="rId69" Type="http://schemas.openxmlformats.org/officeDocument/2006/relationships/image" Target="../media/image173.svg"/><Relationship Id="rId80" Type="http://schemas.openxmlformats.org/officeDocument/2006/relationships/image" Target="../media/image184.png"/><Relationship Id="rId85" Type="http://schemas.openxmlformats.org/officeDocument/2006/relationships/image" Target="../media/image188.svg"/><Relationship Id="rId12" Type="http://schemas.openxmlformats.org/officeDocument/2006/relationships/image" Target="../media/image119.png"/><Relationship Id="rId17" Type="http://schemas.openxmlformats.org/officeDocument/2006/relationships/image" Target="../media/image124.svg"/><Relationship Id="rId25" Type="http://schemas.openxmlformats.org/officeDocument/2006/relationships/image" Target="../media/image132.svg"/><Relationship Id="rId33" Type="http://schemas.openxmlformats.org/officeDocument/2006/relationships/image" Target="../media/image21.svg"/><Relationship Id="rId38" Type="http://schemas.openxmlformats.org/officeDocument/2006/relationships/image" Target="../media/image143.png"/><Relationship Id="rId46" Type="http://schemas.openxmlformats.org/officeDocument/2006/relationships/image" Target="../media/image151.png"/><Relationship Id="rId59" Type="http://schemas.openxmlformats.org/officeDocument/2006/relationships/image" Target="../media/image164.svg"/><Relationship Id="rId67" Type="http://schemas.openxmlformats.org/officeDocument/2006/relationships/image" Target="../media/image171.svg"/><Relationship Id="rId20" Type="http://schemas.openxmlformats.org/officeDocument/2006/relationships/image" Target="../media/image127.png"/><Relationship Id="rId41" Type="http://schemas.openxmlformats.org/officeDocument/2006/relationships/image" Target="../media/image146.svg"/><Relationship Id="rId54" Type="http://schemas.openxmlformats.org/officeDocument/2006/relationships/image" Target="../media/image159.png"/><Relationship Id="rId62" Type="http://schemas.openxmlformats.org/officeDocument/2006/relationships/image" Target="../media/image167.png"/><Relationship Id="rId70" Type="http://schemas.openxmlformats.org/officeDocument/2006/relationships/image" Target="../media/image174.png"/><Relationship Id="rId75" Type="http://schemas.openxmlformats.org/officeDocument/2006/relationships/image" Target="../media/image179.svg"/><Relationship Id="rId83" Type="http://schemas.openxmlformats.org/officeDocument/2006/relationships/image" Target="../media/image186.svg"/><Relationship Id="rId88" Type="http://schemas.openxmlformats.org/officeDocument/2006/relationships/image" Target="../media/image191.png"/><Relationship Id="rId91" Type="http://schemas.openxmlformats.org/officeDocument/2006/relationships/image" Target="../media/image194.svg"/><Relationship Id="rId96" Type="http://schemas.openxmlformats.org/officeDocument/2006/relationships/image" Target="../media/image199.png"/><Relationship Id="rId1" Type="http://schemas.openxmlformats.org/officeDocument/2006/relationships/slideLayout" Target="../slideLayouts/slideLayout10.xml"/><Relationship Id="rId6" Type="http://schemas.openxmlformats.org/officeDocument/2006/relationships/image" Target="../media/image115.png"/><Relationship Id="rId15" Type="http://schemas.openxmlformats.org/officeDocument/2006/relationships/image" Target="../media/image122.svg"/><Relationship Id="rId23" Type="http://schemas.openxmlformats.org/officeDocument/2006/relationships/image" Target="../media/image130.svg"/><Relationship Id="rId28" Type="http://schemas.openxmlformats.org/officeDocument/2006/relationships/image" Target="../media/image135.png"/><Relationship Id="rId36" Type="http://schemas.openxmlformats.org/officeDocument/2006/relationships/image" Target="../media/image141.png"/><Relationship Id="rId49" Type="http://schemas.openxmlformats.org/officeDocument/2006/relationships/image" Target="../media/image154.svg"/><Relationship Id="rId57" Type="http://schemas.openxmlformats.org/officeDocument/2006/relationships/image" Target="../media/image162.svg"/><Relationship Id="rId10" Type="http://schemas.openxmlformats.org/officeDocument/2006/relationships/image" Target="../media/image98.png"/><Relationship Id="rId31" Type="http://schemas.openxmlformats.org/officeDocument/2006/relationships/image" Target="../media/image138.svg"/><Relationship Id="rId44" Type="http://schemas.openxmlformats.org/officeDocument/2006/relationships/image" Target="../media/image149.png"/><Relationship Id="rId52" Type="http://schemas.openxmlformats.org/officeDocument/2006/relationships/image" Target="../media/image157.png"/><Relationship Id="rId60" Type="http://schemas.openxmlformats.org/officeDocument/2006/relationships/image" Target="../media/image165.png"/><Relationship Id="rId65" Type="http://schemas.openxmlformats.org/officeDocument/2006/relationships/image" Target="../media/image169.svg"/><Relationship Id="rId73" Type="http://schemas.openxmlformats.org/officeDocument/2006/relationships/image" Target="../media/image177.svg"/><Relationship Id="rId78" Type="http://schemas.openxmlformats.org/officeDocument/2006/relationships/image" Target="../media/image182.png"/><Relationship Id="rId81" Type="http://schemas.openxmlformats.org/officeDocument/2006/relationships/image" Target="../media/image185.svg"/><Relationship Id="rId86" Type="http://schemas.openxmlformats.org/officeDocument/2006/relationships/image" Target="../media/image189.png"/><Relationship Id="rId94" Type="http://schemas.openxmlformats.org/officeDocument/2006/relationships/image" Target="../media/image197.png"/><Relationship Id="rId99" Type="http://schemas.openxmlformats.org/officeDocument/2006/relationships/image" Target="../media/image202.svg"/><Relationship Id="rId101" Type="http://schemas.openxmlformats.org/officeDocument/2006/relationships/image" Target="../media/image204.svg"/><Relationship Id="rId4" Type="http://schemas.openxmlformats.org/officeDocument/2006/relationships/image" Target="../media/image113.png"/><Relationship Id="rId9" Type="http://schemas.openxmlformats.org/officeDocument/2006/relationships/image" Target="../media/image118.svg"/><Relationship Id="rId13" Type="http://schemas.openxmlformats.org/officeDocument/2006/relationships/image" Target="../media/image120.svg"/><Relationship Id="rId18" Type="http://schemas.openxmlformats.org/officeDocument/2006/relationships/image" Target="../media/image125.png"/><Relationship Id="rId39" Type="http://schemas.openxmlformats.org/officeDocument/2006/relationships/image" Target="../media/image144.svg"/><Relationship Id="rId34" Type="http://schemas.openxmlformats.org/officeDocument/2006/relationships/image" Target="../media/image139.png"/><Relationship Id="rId50" Type="http://schemas.openxmlformats.org/officeDocument/2006/relationships/image" Target="../media/image155.png"/><Relationship Id="rId55" Type="http://schemas.openxmlformats.org/officeDocument/2006/relationships/image" Target="../media/image160.svg"/><Relationship Id="rId76" Type="http://schemas.openxmlformats.org/officeDocument/2006/relationships/image" Target="../media/image180.png"/><Relationship Id="rId97" Type="http://schemas.openxmlformats.org/officeDocument/2006/relationships/image" Target="../media/image200.svg"/><Relationship Id="rId7" Type="http://schemas.openxmlformats.org/officeDocument/2006/relationships/image" Target="../media/image116.svg"/><Relationship Id="rId71" Type="http://schemas.openxmlformats.org/officeDocument/2006/relationships/image" Target="../media/image175.svg"/><Relationship Id="rId92" Type="http://schemas.openxmlformats.org/officeDocument/2006/relationships/image" Target="../media/image195.png"/><Relationship Id="rId2" Type="http://schemas.openxmlformats.org/officeDocument/2006/relationships/image" Target="../media/image111.png"/><Relationship Id="rId29" Type="http://schemas.openxmlformats.org/officeDocument/2006/relationships/image" Target="../media/image136.svg"/><Relationship Id="rId24" Type="http://schemas.openxmlformats.org/officeDocument/2006/relationships/image" Target="../media/image131.png"/><Relationship Id="rId40" Type="http://schemas.openxmlformats.org/officeDocument/2006/relationships/image" Target="../media/image145.png"/><Relationship Id="rId45" Type="http://schemas.openxmlformats.org/officeDocument/2006/relationships/image" Target="../media/image150.svg"/><Relationship Id="rId66" Type="http://schemas.openxmlformats.org/officeDocument/2006/relationships/image" Target="../media/image170.png"/><Relationship Id="rId87" Type="http://schemas.openxmlformats.org/officeDocument/2006/relationships/image" Target="../media/image190.svg"/><Relationship Id="rId61" Type="http://schemas.openxmlformats.org/officeDocument/2006/relationships/image" Target="../media/image166.svg"/><Relationship Id="rId82" Type="http://schemas.openxmlformats.org/officeDocument/2006/relationships/image" Target="../media/image36.png"/><Relationship Id="rId19" Type="http://schemas.openxmlformats.org/officeDocument/2006/relationships/image" Target="../media/image126.svg"/><Relationship Id="rId14" Type="http://schemas.openxmlformats.org/officeDocument/2006/relationships/image" Target="../media/image121.png"/><Relationship Id="rId30" Type="http://schemas.openxmlformats.org/officeDocument/2006/relationships/image" Target="../media/image137.png"/><Relationship Id="rId35" Type="http://schemas.openxmlformats.org/officeDocument/2006/relationships/image" Target="../media/image140.svg"/><Relationship Id="rId56" Type="http://schemas.openxmlformats.org/officeDocument/2006/relationships/image" Target="../media/image161.png"/><Relationship Id="rId77" Type="http://schemas.openxmlformats.org/officeDocument/2006/relationships/image" Target="../media/image181.svg"/><Relationship Id="rId100" Type="http://schemas.openxmlformats.org/officeDocument/2006/relationships/image" Target="../media/image203.png"/><Relationship Id="rId8" Type="http://schemas.openxmlformats.org/officeDocument/2006/relationships/image" Target="../media/image117.png"/><Relationship Id="rId51" Type="http://schemas.openxmlformats.org/officeDocument/2006/relationships/image" Target="../media/image156.svg"/><Relationship Id="rId72" Type="http://schemas.openxmlformats.org/officeDocument/2006/relationships/image" Target="../media/image176.png"/><Relationship Id="rId93" Type="http://schemas.openxmlformats.org/officeDocument/2006/relationships/image" Target="../media/image196.svg"/><Relationship Id="rId98" Type="http://schemas.openxmlformats.org/officeDocument/2006/relationships/image" Target="../media/image201.png"/><Relationship Id="rId3" Type="http://schemas.openxmlformats.org/officeDocument/2006/relationships/image" Target="../media/image112.svg"/></Relationships>
</file>

<file path=ppt/slides/_rels/slide89.xml.rels><?xml version="1.0" encoding="UTF-8" standalone="yes"?>
<Relationships xmlns="http://schemas.openxmlformats.org/package/2006/relationships"><Relationship Id="rId26" Type="http://schemas.openxmlformats.org/officeDocument/2006/relationships/image" Target="../media/image229.png"/><Relationship Id="rId21" Type="http://schemas.openxmlformats.org/officeDocument/2006/relationships/image" Target="../media/image224.svg"/><Relationship Id="rId42" Type="http://schemas.openxmlformats.org/officeDocument/2006/relationships/image" Target="../media/image245.png"/><Relationship Id="rId47" Type="http://schemas.openxmlformats.org/officeDocument/2006/relationships/image" Target="../media/image250.svg"/><Relationship Id="rId63" Type="http://schemas.openxmlformats.org/officeDocument/2006/relationships/image" Target="../media/image266.svg"/><Relationship Id="rId68" Type="http://schemas.openxmlformats.org/officeDocument/2006/relationships/image" Target="../media/image271.png"/><Relationship Id="rId84" Type="http://schemas.openxmlformats.org/officeDocument/2006/relationships/image" Target="../media/image287.png"/><Relationship Id="rId89" Type="http://schemas.openxmlformats.org/officeDocument/2006/relationships/image" Target="../media/image293.svg"/><Relationship Id="rId16" Type="http://schemas.openxmlformats.org/officeDocument/2006/relationships/image" Target="../media/image219.png"/><Relationship Id="rId11" Type="http://schemas.openxmlformats.org/officeDocument/2006/relationships/image" Target="../media/image214.svg"/><Relationship Id="rId32" Type="http://schemas.openxmlformats.org/officeDocument/2006/relationships/image" Target="../media/image235.png"/><Relationship Id="rId37" Type="http://schemas.openxmlformats.org/officeDocument/2006/relationships/image" Target="../media/image240.svg"/><Relationship Id="rId53" Type="http://schemas.openxmlformats.org/officeDocument/2006/relationships/image" Target="../media/image256.svg"/><Relationship Id="rId58" Type="http://schemas.openxmlformats.org/officeDocument/2006/relationships/image" Target="../media/image261.png"/><Relationship Id="rId74" Type="http://schemas.openxmlformats.org/officeDocument/2006/relationships/image" Target="../media/image277.png"/><Relationship Id="rId79" Type="http://schemas.openxmlformats.org/officeDocument/2006/relationships/image" Target="../media/image282.svg"/><Relationship Id="rId5" Type="http://schemas.openxmlformats.org/officeDocument/2006/relationships/image" Target="../media/image208.svg"/><Relationship Id="rId90" Type="http://schemas.openxmlformats.org/officeDocument/2006/relationships/image" Target="../media/image294.png"/><Relationship Id="rId95" Type="http://schemas.openxmlformats.org/officeDocument/2006/relationships/image" Target="../media/image299.svg"/><Relationship Id="rId22" Type="http://schemas.openxmlformats.org/officeDocument/2006/relationships/image" Target="../media/image225.png"/><Relationship Id="rId27" Type="http://schemas.openxmlformats.org/officeDocument/2006/relationships/image" Target="../media/image230.svg"/><Relationship Id="rId43" Type="http://schemas.openxmlformats.org/officeDocument/2006/relationships/image" Target="../media/image246.svg"/><Relationship Id="rId48" Type="http://schemas.openxmlformats.org/officeDocument/2006/relationships/image" Target="../media/image251.png"/><Relationship Id="rId64" Type="http://schemas.openxmlformats.org/officeDocument/2006/relationships/image" Target="../media/image267.png"/><Relationship Id="rId69" Type="http://schemas.openxmlformats.org/officeDocument/2006/relationships/image" Target="../media/image272.svg"/><Relationship Id="rId80" Type="http://schemas.openxmlformats.org/officeDocument/2006/relationships/image" Target="../media/image283.png"/><Relationship Id="rId85" Type="http://schemas.openxmlformats.org/officeDocument/2006/relationships/image" Target="../media/image288.svg"/><Relationship Id="rId3" Type="http://schemas.openxmlformats.org/officeDocument/2006/relationships/image" Target="../media/image206.svg"/><Relationship Id="rId12" Type="http://schemas.openxmlformats.org/officeDocument/2006/relationships/image" Target="../media/image215.png"/><Relationship Id="rId17" Type="http://schemas.openxmlformats.org/officeDocument/2006/relationships/image" Target="../media/image220.svg"/><Relationship Id="rId25" Type="http://schemas.openxmlformats.org/officeDocument/2006/relationships/image" Target="../media/image228.svg"/><Relationship Id="rId33" Type="http://schemas.openxmlformats.org/officeDocument/2006/relationships/image" Target="../media/image236.svg"/><Relationship Id="rId38" Type="http://schemas.openxmlformats.org/officeDocument/2006/relationships/image" Target="../media/image241.png"/><Relationship Id="rId46" Type="http://schemas.openxmlformats.org/officeDocument/2006/relationships/image" Target="../media/image249.png"/><Relationship Id="rId59" Type="http://schemas.openxmlformats.org/officeDocument/2006/relationships/image" Target="../media/image262.svg"/><Relationship Id="rId67" Type="http://schemas.openxmlformats.org/officeDocument/2006/relationships/image" Target="../media/image270.svg"/><Relationship Id="rId20" Type="http://schemas.openxmlformats.org/officeDocument/2006/relationships/image" Target="../media/image223.png"/><Relationship Id="rId41" Type="http://schemas.openxmlformats.org/officeDocument/2006/relationships/image" Target="../media/image244.svg"/><Relationship Id="rId54" Type="http://schemas.openxmlformats.org/officeDocument/2006/relationships/image" Target="../media/image257.png"/><Relationship Id="rId62" Type="http://schemas.openxmlformats.org/officeDocument/2006/relationships/image" Target="../media/image265.png"/><Relationship Id="rId70" Type="http://schemas.openxmlformats.org/officeDocument/2006/relationships/image" Target="../media/image273.png"/><Relationship Id="rId75" Type="http://schemas.openxmlformats.org/officeDocument/2006/relationships/image" Target="../media/image278.svg"/><Relationship Id="rId83" Type="http://schemas.openxmlformats.org/officeDocument/2006/relationships/image" Target="../media/image286.svg"/><Relationship Id="rId88" Type="http://schemas.openxmlformats.org/officeDocument/2006/relationships/image" Target="../media/image292.png"/><Relationship Id="rId91" Type="http://schemas.openxmlformats.org/officeDocument/2006/relationships/image" Target="../media/image295.svg"/><Relationship Id="rId96" Type="http://schemas.openxmlformats.org/officeDocument/2006/relationships/image" Target="../media/image300.png"/><Relationship Id="rId1" Type="http://schemas.openxmlformats.org/officeDocument/2006/relationships/slideLayout" Target="../slideLayouts/slideLayout10.xml"/><Relationship Id="rId6" Type="http://schemas.openxmlformats.org/officeDocument/2006/relationships/image" Target="../media/image209.png"/><Relationship Id="rId15" Type="http://schemas.openxmlformats.org/officeDocument/2006/relationships/image" Target="../media/image218.svg"/><Relationship Id="rId23" Type="http://schemas.openxmlformats.org/officeDocument/2006/relationships/image" Target="../media/image226.svg"/><Relationship Id="rId28" Type="http://schemas.openxmlformats.org/officeDocument/2006/relationships/image" Target="../media/image231.png"/><Relationship Id="rId36" Type="http://schemas.openxmlformats.org/officeDocument/2006/relationships/image" Target="../media/image239.png"/><Relationship Id="rId49" Type="http://schemas.openxmlformats.org/officeDocument/2006/relationships/image" Target="../media/image252.svg"/><Relationship Id="rId57" Type="http://schemas.openxmlformats.org/officeDocument/2006/relationships/image" Target="../media/image260.svg"/><Relationship Id="rId10" Type="http://schemas.openxmlformats.org/officeDocument/2006/relationships/image" Target="../media/image213.png"/><Relationship Id="rId31" Type="http://schemas.openxmlformats.org/officeDocument/2006/relationships/image" Target="../media/image234.svg"/><Relationship Id="rId44" Type="http://schemas.openxmlformats.org/officeDocument/2006/relationships/image" Target="../media/image247.png"/><Relationship Id="rId52" Type="http://schemas.openxmlformats.org/officeDocument/2006/relationships/image" Target="../media/image255.png"/><Relationship Id="rId60" Type="http://schemas.openxmlformats.org/officeDocument/2006/relationships/image" Target="../media/image263.png"/><Relationship Id="rId65" Type="http://schemas.openxmlformats.org/officeDocument/2006/relationships/image" Target="../media/image268.svg"/><Relationship Id="rId73" Type="http://schemas.openxmlformats.org/officeDocument/2006/relationships/image" Target="../media/image276.svg"/><Relationship Id="rId78" Type="http://schemas.openxmlformats.org/officeDocument/2006/relationships/image" Target="../media/image281.png"/><Relationship Id="rId81" Type="http://schemas.openxmlformats.org/officeDocument/2006/relationships/image" Target="../media/image284.svg"/><Relationship Id="rId86" Type="http://schemas.openxmlformats.org/officeDocument/2006/relationships/image" Target="../media/image289.png"/><Relationship Id="rId94" Type="http://schemas.openxmlformats.org/officeDocument/2006/relationships/image" Target="../media/image298.png"/><Relationship Id="rId4" Type="http://schemas.openxmlformats.org/officeDocument/2006/relationships/image" Target="../media/image207.png"/><Relationship Id="rId9" Type="http://schemas.openxmlformats.org/officeDocument/2006/relationships/image" Target="../media/image212.svg"/><Relationship Id="rId13" Type="http://schemas.openxmlformats.org/officeDocument/2006/relationships/image" Target="../media/image216.svg"/><Relationship Id="rId18" Type="http://schemas.openxmlformats.org/officeDocument/2006/relationships/image" Target="../media/image221.png"/><Relationship Id="rId39" Type="http://schemas.openxmlformats.org/officeDocument/2006/relationships/image" Target="../media/image242.svg"/><Relationship Id="rId34" Type="http://schemas.openxmlformats.org/officeDocument/2006/relationships/image" Target="../media/image237.png"/><Relationship Id="rId50" Type="http://schemas.openxmlformats.org/officeDocument/2006/relationships/image" Target="../media/image253.png"/><Relationship Id="rId55" Type="http://schemas.openxmlformats.org/officeDocument/2006/relationships/image" Target="../media/image258.svg"/><Relationship Id="rId76" Type="http://schemas.openxmlformats.org/officeDocument/2006/relationships/image" Target="../media/image279.png"/><Relationship Id="rId97" Type="http://schemas.openxmlformats.org/officeDocument/2006/relationships/image" Target="../media/image301.svg"/><Relationship Id="rId7" Type="http://schemas.openxmlformats.org/officeDocument/2006/relationships/image" Target="../media/image210.svg"/><Relationship Id="rId71" Type="http://schemas.openxmlformats.org/officeDocument/2006/relationships/image" Target="../media/image274.svg"/><Relationship Id="rId92" Type="http://schemas.openxmlformats.org/officeDocument/2006/relationships/image" Target="../media/image296.png"/><Relationship Id="rId2" Type="http://schemas.openxmlformats.org/officeDocument/2006/relationships/image" Target="../media/image205.png"/><Relationship Id="rId29" Type="http://schemas.openxmlformats.org/officeDocument/2006/relationships/image" Target="../media/image232.svg"/><Relationship Id="rId24" Type="http://schemas.openxmlformats.org/officeDocument/2006/relationships/image" Target="../media/image227.png"/><Relationship Id="rId40" Type="http://schemas.openxmlformats.org/officeDocument/2006/relationships/image" Target="../media/image243.png"/><Relationship Id="rId45" Type="http://schemas.openxmlformats.org/officeDocument/2006/relationships/image" Target="../media/image248.svg"/><Relationship Id="rId66" Type="http://schemas.openxmlformats.org/officeDocument/2006/relationships/image" Target="../media/image269.png"/><Relationship Id="rId87" Type="http://schemas.openxmlformats.org/officeDocument/2006/relationships/image" Target="../media/image290.svg"/><Relationship Id="rId61" Type="http://schemas.openxmlformats.org/officeDocument/2006/relationships/image" Target="../media/image264.svg"/><Relationship Id="rId82" Type="http://schemas.openxmlformats.org/officeDocument/2006/relationships/image" Target="../media/image285.png"/><Relationship Id="rId19" Type="http://schemas.openxmlformats.org/officeDocument/2006/relationships/image" Target="../media/image222.svg"/><Relationship Id="rId14" Type="http://schemas.openxmlformats.org/officeDocument/2006/relationships/image" Target="../media/image217.png"/><Relationship Id="rId30" Type="http://schemas.openxmlformats.org/officeDocument/2006/relationships/image" Target="../media/image233.png"/><Relationship Id="rId35" Type="http://schemas.openxmlformats.org/officeDocument/2006/relationships/image" Target="../media/image238.svg"/><Relationship Id="rId56" Type="http://schemas.openxmlformats.org/officeDocument/2006/relationships/image" Target="../media/image259.png"/><Relationship Id="rId77" Type="http://schemas.openxmlformats.org/officeDocument/2006/relationships/image" Target="../media/image280.svg"/><Relationship Id="rId8" Type="http://schemas.openxmlformats.org/officeDocument/2006/relationships/image" Target="../media/image211.png"/><Relationship Id="rId51" Type="http://schemas.openxmlformats.org/officeDocument/2006/relationships/image" Target="../media/image254.svg"/><Relationship Id="rId72" Type="http://schemas.openxmlformats.org/officeDocument/2006/relationships/image" Target="../media/image275.png"/><Relationship Id="rId93" Type="http://schemas.openxmlformats.org/officeDocument/2006/relationships/image" Target="../media/image297.svg"/><Relationship Id="rId98" Type="http://schemas.openxmlformats.org/officeDocument/2006/relationships/hyperlink" Target="https://kanselarij.bynder.com/web/78ff4e3b5a0470bd/iconen/"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mensen, groep&#10;&#10;Automatisch gegenereerde beschrijving">
            <a:extLst>
              <a:ext uri="{FF2B5EF4-FFF2-40B4-BE49-F238E27FC236}">
                <a16:creationId xmlns:a16="http://schemas.microsoft.com/office/drawing/2014/main" id="{98EB9577-0B40-41E2-86BA-DEB51795766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760" r="22760"/>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a:t>HR-</a:t>
            </a:r>
            <a:r>
              <a:rPr lang="en-GB" err="1"/>
              <a:t>infonetwerk</a:t>
            </a:r>
            <a:endParaRPr lang="en-GB"/>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10/06/2024</a:t>
            </a:fld>
            <a:endParaRPr lang="nl-BE"/>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a:lstStyle/>
          <a:p>
            <a:endParaRPr lang="en-GB"/>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666462E-A2F1-46CA-8064-010B683DEA50}"/>
              </a:ext>
            </a:extLst>
          </p:cNvPr>
          <p:cNvSpPr>
            <a:spLocks noGrp="1"/>
          </p:cNvSpPr>
          <p:nvPr>
            <p:ph type="title"/>
          </p:nvPr>
        </p:nvSpPr>
        <p:spPr/>
        <p:txBody>
          <a:bodyPr/>
          <a:lstStyle/>
          <a:p>
            <a:r>
              <a:rPr lang="nl-BE">
                <a:latin typeface="FlandersArtSans-Bold"/>
              </a:rPr>
              <a:t>Impact applicatielandschap </a:t>
            </a:r>
            <a:r>
              <a:rPr lang="nl-BE" err="1">
                <a:latin typeface="FlandersArtSans-Bold"/>
              </a:rPr>
              <a:t>Vlimpers</a:t>
            </a:r>
            <a:endParaRPr lang="nl-BE" err="1"/>
          </a:p>
        </p:txBody>
      </p:sp>
      <p:sp>
        <p:nvSpPr>
          <p:cNvPr id="14" name="Tijdelijke aanduiding voor tekst 13">
            <a:extLst>
              <a:ext uri="{FF2B5EF4-FFF2-40B4-BE49-F238E27FC236}">
                <a16:creationId xmlns:a16="http://schemas.microsoft.com/office/drawing/2014/main" id="{5F76B783-350E-4C73-A463-ED2661204043}"/>
              </a:ext>
            </a:extLst>
          </p:cNvPr>
          <p:cNvSpPr>
            <a:spLocks noGrp="1"/>
          </p:cNvSpPr>
          <p:nvPr>
            <p:ph type="body" sz="quarter" idx="24"/>
          </p:nvPr>
        </p:nvSpPr>
        <p:spPr/>
        <p:txBody>
          <a:bodyPr/>
          <a:lstStyle/>
          <a:p>
            <a:endParaRPr lang="nl-BE"/>
          </a:p>
        </p:txBody>
      </p:sp>
      <p:pic>
        <p:nvPicPr>
          <p:cNvPr id="3" name="Afbeelding 2">
            <a:extLst>
              <a:ext uri="{FF2B5EF4-FFF2-40B4-BE49-F238E27FC236}">
                <a16:creationId xmlns:a16="http://schemas.microsoft.com/office/drawing/2014/main" id="{65DEDF4C-9AC2-B7BA-83AA-3B565DE21B66}"/>
              </a:ext>
            </a:extLst>
          </p:cNvPr>
          <p:cNvPicPr>
            <a:picLocks noChangeAspect="1"/>
          </p:cNvPicPr>
          <p:nvPr/>
        </p:nvPicPr>
        <p:blipFill>
          <a:blip r:embed="rId3"/>
          <a:stretch>
            <a:fillRect/>
          </a:stretch>
        </p:blipFill>
        <p:spPr>
          <a:xfrm>
            <a:off x="283811" y="1485771"/>
            <a:ext cx="11633200" cy="3797052"/>
          </a:xfrm>
          <a:prstGeom prst="rect">
            <a:avLst/>
          </a:prstGeom>
        </p:spPr>
      </p:pic>
    </p:spTree>
    <p:extLst>
      <p:ext uri="{BB962C8B-B14F-4D97-AF65-F5344CB8AC3E}">
        <p14:creationId xmlns:p14="http://schemas.microsoft.com/office/powerpoint/2010/main" val="1934174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Tropisch bananenblad">
            <a:extLst>
              <a:ext uri="{FF2B5EF4-FFF2-40B4-BE49-F238E27FC236}">
                <a16:creationId xmlns:a16="http://schemas.microsoft.com/office/drawing/2014/main" id="{6B0F05ED-A78A-8A96-F4FC-4B636766DDF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801" r="22801"/>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err="1"/>
              <a:t>Voor</a:t>
            </a:r>
            <a:r>
              <a:rPr lang="en-GB"/>
              <a:t> </a:t>
            </a:r>
            <a:r>
              <a:rPr lang="en-GB" err="1"/>
              <a:t>personeelsleden</a:t>
            </a: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C809B40F-0B5F-5F61-8328-8C2EC6C82C8D}"/>
              </a:ext>
            </a:extLst>
          </p:cNvPr>
          <p:cNvPicPr>
            <a:picLocks noChangeAspect="1"/>
          </p:cNvPicPr>
          <p:nvPr/>
        </p:nvPicPr>
        <p:blipFill>
          <a:blip r:embed="rId2"/>
          <a:stretch>
            <a:fillRect/>
          </a:stretch>
        </p:blipFill>
        <p:spPr>
          <a:xfrm>
            <a:off x="1421919" y="211668"/>
            <a:ext cx="8716716" cy="6386776"/>
          </a:xfrm>
          <a:prstGeom prst="rect">
            <a:avLst/>
          </a:prstGeom>
        </p:spPr>
      </p:pic>
      <p:sp>
        <p:nvSpPr>
          <p:cNvPr id="9" name="Rechthoek: afgeronde hoeken 8">
            <a:extLst>
              <a:ext uri="{FF2B5EF4-FFF2-40B4-BE49-F238E27FC236}">
                <a16:creationId xmlns:a16="http://schemas.microsoft.com/office/drawing/2014/main" id="{2246BA82-6430-B430-B2C7-6213843FC944}"/>
              </a:ext>
            </a:extLst>
          </p:cNvPr>
          <p:cNvSpPr/>
          <p:nvPr/>
        </p:nvSpPr>
        <p:spPr>
          <a:xfrm>
            <a:off x="3776136" y="1955800"/>
            <a:ext cx="1978740" cy="1490133"/>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pic>
        <p:nvPicPr>
          <p:cNvPr id="11" name="Afbeelding 10">
            <a:extLst>
              <a:ext uri="{FF2B5EF4-FFF2-40B4-BE49-F238E27FC236}">
                <a16:creationId xmlns:a16="http://schemas.microsoft.com/office/drawing/2014/main" id="{10235D20-1312-0423-E962-DC61E9C9E305}"/>
              </a:ext>
            </a:extLst>
          </p:cNvPr>
          <p:cNvPicPr>
            <a:picLocks noChangeAspect="1"/>
          </p:cNvPicPr>
          <p:nvPr/>
        </p:nvPicPr>
        <p:blipFill>
          <a:blip r:embed="rId4"/>
          <a:stretch>
            <a:fillRect/>
          </a:stretch>
        </p:blipFill>
        <p:spPr>
          <a:xfrm>
            <a:off x="6747316" y="2769128"/>
            <a:ext cx="3675635" cy="2768071"/>
          </a:xfrm>
          <a:prstGeom prst="rect">
            <a:avLst/>
          </a:prstGeom>
        </p:spPr>
      </p:pic>
      <p:sp>
        <p:nvSpPr>
          <p:cNvPr id="12" name="Rechthoek: afgeronde hoeken 11">
            <a:extLst>
              <a:ext uri="{FF2B5EF4-FFF2-40B4-BE49-F238E27FC236}">
                <a16:creationId xmlns:a16="http://schemas.microsoft.com/office/drawing/2014/main" id="{8787D87E-512A-6FBD-4C21-C499A35ED1AA}"/>
              </a:ext>
            </a:extLst>
          </p:cNvPr>
          <p:cNvSpPr/>
          <p:nvPr/>
        </p:nvSpPr>
        <p:spPr>
          <a:xfrm>
            <a:off x="6959601" y="4258734"/>
            <a:ext cx="2624665" cy="406399"/>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cxnSp>
        <p:nvCxnSpPr>
          <p:cNvPr id="14" name="Rechte verbindingslijn 13">
            <a:extLst>
              <a:ext uri="{FF2B5EF4-FFF2-40B4-BE49-F238E27FC236}">
                <a16:creationId xmlns:a16="http://schemas.microsoft.com/office/drawing/2014/main" id="{77809A98-6F7B-7373-AE22-8FA872E240EF}"/>
              </a:ext>
            </a:extLst>
          </p:cNvPr>
          <p:cNvCxnSpPr>
            <a:cxnSpLocks/>
            <a:stCxn id="9" idx="3"/>
          </p:cNvCxnSpPr>
          <p:nvPr/>
        </p:nvCxnSpPr>
        <p:spPr>
          <a:xfrm>
            <a:off x="5754876" y="2700867"/>
            <a:ext cx="1501057" cy="728133"/>
          </a:xfrm>
          <a:prstGeom prst="line">
            <a:avLst/>
          </a:prstGeom>
          <a:ln w="22225">
            <a:prstDash val="sysDot"/>
          </a:ln>
        </p:spPr>
        <p:style>
          <a:lnRef idx="1">
            <a:schemeClr val="accent1"/>
          </a:lnRef>
          <a:fillRef idx="0">
            <a:schemeClr val="accent1"/>
          </a:fillRef>
          <a:effectRef idx="0">
            <a:schemeClr val="accent1"/>
          </a:effectRef>
          <a:fontRef idx="minor">
            <a:schemeClr val="tx1"/>
          </a:fontRef>
        </p:style>
      </p:cxnSp>
      <p:grpSp>
        <p:nvGrpSpPr>
          <p:cNvPr id="17" name="Groep 16">
            <a:extLst>
              <a:ext uri="{FF2B5EF4-FFF2-40B4-BE49-F238E27FC236}">
                <a16:creationId xmlns:a16="http://schemas.microsoft.com/office/drawing/2014/main" id="{22CB3BD6-F16E-D521-BEA0-46527CCF7E34}"/>
              </a:ext>
            </a:extLst>
          </p:cNvPr>
          <p:cNvGrpSpPr/>
          <p:nvPr/>
        </p:nvGrpSpPr>
        <p:grpSpPr>
          <a:xfrm>
            <a:off x="9185184" y="290656"/>
            <a:ext cx="2818094" cy="653699"/>
            <a:chOff x="7987682" y="416514"/>
            <a:chExt cx="2818094" cy="653699"/>
          </a:xfrm>
        </p:grpSpPr>
        <p:sp>
          <p:nvSpPr>
            <p:cNvPr id="18" name="Rechthoek 17">
              <a:extLst>
                <a:ext uri="{FF2B5EF4-FFF2-40B4-BE49-F238E27FC236}">
                  <a16:creationId xmlns:a16="http://schemas.microsoft.com/office/drawing/2014/main" id="{844E4F27-A412-BF44-03EF-912C2449C7B6}"/>
                </a:ext>
              </a:extLst>
            </p:cNvPr>
            <p:cNvSpPr/>
            <p:nvPr/>
          </p:nvSpPr>
          <p:spPr>
            <a:xfrm>
              <a:off x="7987682" y="430014"/>
              <a:ext cx="680457" cy="640199"/>
            </a:xfrm>
            <a:prstGeom prst="rect">
              <a:avLst/>
            </a:prstGeom>
            <a:solidFill>
              <a:schemeClr val="accent1">
                <a:lumMod val="20000"/>
                <a:lumOff val="80000"/>
              </a:schemeClr>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grpSp>
          <p:nvGrpSpPr>
            <p:cNvPr id="19" name="Groep 18">
              <a:extLst>
                <a:ext uri="{FF2B5EF4-FFF2-40B4-BE49-F238E27FC236}">
                  <a16:creationId xmlns:a16="http://schemas.microsoft.com/office/drawing/2014/main" id="{D84CA5A9-F44E-D43F-6C95-086F6ADD825A}"/>
                </a:ext>
              </a:extLst>
            </p:cNvPr>
            <p:cNvGrpSpPr/>
            <p:nvPr/>
          </p:nvGrpSpPr>
          <p:grpSpPr>
            <a:xfrm>
              <a:off x="8099107" y="416514"/>
              <a:ext cx="2706669" cy="646331"/>
              <a:chOff x="8054619" y="416514"/>
              <a:chExt cx="2706669" cy="646331"/>
            </a:xfrm>
          </p:grpSpPr>
          <p:sp>
            <p:nvSpPr>
              <p:cNvPr id="20" name="Tekstvak 19">
                <a:extLst>
                  <a:ext uri="{FF2B5EF4-FFF2-40B4-BE49-F238E27FC236}">
                    <a16:creationId xmlns:a16="http://schemas.microsoft.com/office/drawing/2014/main" id="{0E9FB710-0FF6-3B4B-5250-7441A8AFCBD2}"/>
                  </a:ext>
                </a:extLst>
              </p:cNvPr>
              <p:cNvSpPr txBox="1"/>
              <p:nvPr/>
            </p:nvSpPr>
            <p:spPr>
              <a:xfrm>
                <a:off x="8623651" y="416514"/>
                <a:ext cx="2137637" cy="646331"/>
              </a:xfrm>
              <a:prstGeom prst="rect">
                <a:avLst/>
              </a:prstGeom>
              <a:solidFill>
                <a:schemeClr val="accent1">
                  <a:lumMod val="20000"/>
                  <a:lumOff val="80000"/>
                </a:schemeClr>
              </a:solidFill>
            </p:spPr>
            <p:txBody>
              <a:bodyPr wrap="square" rtlCol="0">
                <a:spAutoFit/>
              </a:bodyPr>
              <a:lstStyle/>
              <a:p>
                <a:r>
                  <a:rPr lang="nl-BE"/>
                  <a:t>Aanmelden in Vlimpers</a:t>
                </a:r>
              </a:p>
            </p:txBody>
          </p:sp>
          <p:pic>
            <p:nvPicPr>
              <p:cNvPr id="21" name="Graphic 20">
                <a:extLst>
                  <a:ext uri="{FF2B5EF4-FFF2-40B4-BE49-F238E27FC236}">
                    <a16:creationId xmlns:a16="http://schemas.microsoft.com/office/drawing/2014/main" id="{508A4876-0B75-F359-123A-8BF457F4AE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54619" y="498113"/>
                <a:ext cx="569032" cy="504000"/>
              </a:xfrm>
              <a:prstGeom prst="rect">
                <a:avLst/>
              </a:prstGeom>
            </p:spPr>
          </p:pic>
        </p:grpSp>
      </p:grpSp>
    </p:spTree>
    <p:extLst>
      <p:ext uri="{BB962C8B-B14F-4D97-AF65-F5344CB8AC3E}">
        <p14:creationId xmlns:p14="http://schemas.microsoft.com/office/powerpoint/2010/main" val="335692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0"/>
                            </p:stCondLst>
                            <p:childTnLst>
                              <p:par>
                                <p:cTn id="16" presetID="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1+#ppt_w/2"/>
                                          </p:val>
                                        </p:tav>
                                        <p:tav tm="100000">
                                          <p:val>
                                            <p:strVal val="#ppt_x"/>
                                          </p:val>
                                        </p:tav>
                                      </p:tavLst>
                                    </p:anim>
                                    <p:anim calcmode="lin" valueType="num">
                                      <p:cBhvr additive="base">
                                        <p:cTn id="1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ep 16">
            <a:extLst>
              <a:ext uri="{FF2B5EF4-FFF2-40B4-BE49-F238E27FC236}">
                <a16:creationId xmlns:a16="http://schemas.microsoft.com/office/drawing/2014/main" id="{4BE242E1-7FCF-19AB-BA9B-CC79957BC5C6}"/>
              </a:ext>
            </a:extLst>
          </p:cNvPr>
          <p:cNvGrpSpPr/>
          <p:nvPr/>
        </p:nvGrpSpPr>
        <p:grpSpPr>
          <a:xfrm>
            <a:off x="2147454" y="0"/>
            <a:ext cx="7897091" cy="6858000"/>
            <a:chOff x="2147454" y="0"/>
            <a:chExt cx="7897091" cy="6858000"/>
          </a:xfrm>
        </p:grpSpPr>
        <p:pic>
          <p:nvPicPr>
            <p:cNvPr id="16" name="Afbeelding 15">
              <a:extLst>
                <a:ext uri="{FF2B5EF4-FFF2-40B4-BE49-F238E27FC236}">
                  <a16:creationId xmlns:a16="http://schemas.microsoft.com/office/drawing/2014/main" id="{F082C89F-0551-CFC5-FB69-F98CB13ACA69}"/>
                </a:ext>
              </a:extLst>
            </p:cNvPr>
            <p:cNvPicPr>
              <a:picLocks noChangeAspect="1"/>
            </p:cNvPicPr>
            <p:nvPr/>
          </p:nvPicPr>
          <p:blipFill>
            <a:blip r:embed="rId2"/>
            <a:stretch>
              <a:fillRect/>
            </a:stretch>
          </p:blipFill>
          <p:spPr>
            <a:xfrm>
              <a:off x="2147454" y="0"/>
              <a:ext cx="7897091" cy="6858000"/>
            </a:xfrm>
            <a:prstGeom prst="rect">
              <a:avLst/>
            </a:prstGeom>
          </p:spPr>
        </p:pic>
        <p:pic>
          <p:nvPicPr>
            <p:cNvPr id="2" name="Picture 1">
              <a:extLst>
                <a:ext uri="{FF2B5EF4-FFF2-40B4-BE49-F238E27FC236}">
                  <a16:creationId xmlns:a16="http://schemas.microsoft.com/office/drawing/2014/main" id="{4A390112-5E99-B663-2019-E399FC0795F2}"/>
                </a:ext>
              </a:extLst>
            </p:cNvPr>
            <p:cNvPicPr>
              <a:picLocks noChangeAspect="1"/>
            </p:cNvPicPr>
            <p:nvPr/>
          </p:nvPicPr>
          <p:blipFill rotWithShape="1">
            <a:blip r:embed="rId3"/>
            <a:srcRect l="80020" t="43652" r="4686" b="38592"/>
            <a:stretch/>
          </p:blipFill>
          <p:spPr>
            <a:xfrm>
              <a:off x="5376807" y="5147353"/>
              <a:ext cx="1438384" cy="1078788"/>
            </a:xfrm>
            <a:prstGeom prst="rect">
              <a:avLst/>
            </a:prstGeom>
          </p:spPr>
        </p:pic>
      </p:grpSp>
      <p:sp>
        <p:nvSpPr>
          <p:cNvPr id="4" name="Rechthoek: afgeronde hoeken 3">
            <a:extLst>
              <a:ext uri="{FF2B5EF4-FFF2-40B4-BE49-F238E27FC236}">
                <a16:creationId xmlns:a16="http://schemas.microsoft.com/office/drawing/2014/main" id="{DFE9158E-A6DF-20FE-C071-81F6052EF9D8}"/>
              </a:ext>
            </a:extLst>
          </p:cNvPr>
          <p:cNvSpPr/>
          <p:nvPr/>
        </p:nvSpPr>
        <p:spPr>
          <a:xfrm>
            <a:off x="7598074" y="4858338"/>
            <a:ext cx="2219158" cy="1796460"/>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0" name="Bijschrift: lijn met accentbalk 9">
            <a:extLst>
              <a:ext uri="{FF2B5EF4-FFF2-40B4-BE49-F238E27FC236}">
                <a16:creationId xmlns:a16="http://schemas.microsoft.com/office/drawing/2014/main" id="{F366D9E1-FB2C-11AD-FC14-69F3D8AFB379}"/>
              </a:ext>
            </a:extLst>
          </p:cNvPr>
          <p:cNvSpPr/>
          <p:nvPr/>
        </p:nvSpPr>
        <p:spPr>
          <a:xfrm flipH="1">
            <a:off x="715316" y="5147353"/>
            <a:ext cx="5380683" cy="1250491"/>
          </a:xfrm>
          <a:prstGeom prst="accentCallout1">
            <a:avLst>
              <a:gd name="adj1" fmla="val 49557"/>
              <a:gd name="adj2" fmla="val -7278"/>
              <a:gd name="adj3" fmla="val 48669"/>
              <a:gd name="adj4" fmla="val -22838"/>
            </a:avLst>
          </a:prstGeom>
          <a:solidFill>
            <a:schemeClr val="tx2"/>
          </a:solidFill>
          <a:ln w="28575">
            <a:solidFill>
              <a:srgbClr val="FFEB00"/>
            </a:solidFill>
            <a:prstDash val="sysDot"/>
          </a:ln>
        </p:spPr>
        <p:txBody>
          <a:bodyPr wrap="none" rtlCol="0" anchor="ctr">
            <a:noAutofit/>
          </a:bodyPr>
          <a:lstStyle/>
          <a:p>
            <a:pPr marR="0" algn="l" defTabSz="914400" rtl="0" eaLnBrk="1" fontAlgn="auto" latinLnBrk="0" hangingPunct="1">
              <a:lnSpc>
                <a:spcPct val="90000"/>
              </a:lnSpc>
              <a:spcBef>
                <a:spcPts val="300"/>
              </a:spcBef>
              <a:spcAft>
                <a:spcPts val="600"/>
              </a:spcAft>
              <a:buClrTx/>
              <a:buSzPct val="90000"/>
              <a:tabLst/>
            </a:pPr>
            <a:r>
              <a:rPr lang="nl-BE" kern="1200" spc="0" baseline="0">
                <a:solidFill>
                  <a:schemeClr val="tx1"/>
                </a:solidFill>
                <a:latin typeface="FlandersArtSans-Regular" panose="00000500000000000000" pitchFamily="2" charset="0"/>
                <a:ea typeface="+mn-ea"/>
                <a:cs typeface="+mn-cs"/>
              </a:rPr>
              <a:t>Keuzeformulier met </a:t>
            </a:r>
            <a:r>
              <a:rPr lang="nl-BE">
                <a:latin typeface="FlandersArtSans-Regular" panose="00000500000000000000" pitchFamily="2" charset="0"/>
              </a:rPr>
              <a:t>beide keuzes</a:t>
            </a:r>
          </a:p>
          <a:p>
            <a:pPr marL="742950" lvl="1" indent="-285750">
              <a:lnSpc>
                <a:spcPct val="90000"/>
              </a:lnSpc>
              <a:spcBef>
                <a:spcPts val="300"/>
              </a:spcBef>
              <a:buSzPct val="90000"/>
              <a:buFont typeface="FlandersArtSans-Regular" panose="00000500000000000000" charset="0"/>
              <a:buChar char="/"/>
            </a:pPr>
            <a:r>
              <a:rPr lang="nl-BE">
                <a:latin typeface="FlandersArtSans-Regular" panose="00000500000000000000" pitchFamily="2" charset="0"/>
              </a:rPr>
              <a:t>wijziging statuut</a:t>
            </a:r>
          </a:p>
          <a:p>
            <a:pPr marL="742950" lvl="1" indent="-285750">
              <a:lnSpc>
                <a:spcPct val="90000"/>
              </a:lnSpc>
              <a:spcBef>
                <a:spcPts val="300"/>
              </a:spcBef>
              <a:buSzPct val="90000"/>
              <a:buFont typeface="FlandersArtSans-Regular" panose="00000500000000000000" charset="0"/>
              <a:buChar char="/"/>
            </a:pPr>
            <a:r>
              <a:rPr lang="nl-BE">
                <a:latin typeface="FlandersArtSans-Regular" panose="00000500000000000000" pitchFamily="2" charset="0"/>
              </a:rPr>
              <a:t>wijziging salaris(systeem) – vanaf september</a:t>
            </a:r>
            <a:endParaRPr lang="nl-BE" kern="1200" spc="0" baseline="0">
              <a:solidFill>
                <a:schemeClr val="tx1"/>
              </a:solidFill>
              <a:latin typeface="FlandersArtSans-Regular" panose="00000500000000000000" pitchFamily="2" charset="0"/>
              <a:ea typeface="+mn-ea"/>
              <a:cs typeface="+mn-cs"/>
            </a:endParaRPr>
          </a:p>
        </p:txBody>
      </p:sp>
      <p:pic>
        <p:nvPicPr>
          <p:cNvPr id="3" name="Afbeelding 2">
            <a:extLst>
              <a:ext uri="{FF2B5EF4-FFF2-40B4-BE49-F238E27FC236}">
                <a16:creationId xmlns:a16="http://schemas.microsoft.com/office/drawing/2014/main" id="{5A783E86-923C-B0F6-166E-D97AC4346289}"/>
              </a:ext>
            </a:extLst>
          </p:cNvPr>
          <p:cNvPicPr>
            <a:picLocks noChangeAspect="1"/>
          </p:cNvPicPr>
          <p:nvPr/>
        </p:nvPicPr>
        <p:blipFill>
          <a:blip r:embed="rId5"/>
          <a:stretch>
            <a:fillRect/>
          </a:stretch>
        </p:blipFill>
        <p:spPr>
          <a:xfrm>
            <a:off x="1421919" y="-7476416"/>
            <a:ext cx="8716716" cy="6386776"/>
          </a:xfrm>
          <a:prstGeom prst="rect">
            <a:avLst/>
          </a:prstGeom>
        </p:spPr>
      </p:pic>
      <p:sp>
        <p:nvSpPr>
          <p:cNvPr id="5" name="Rechthoek: afgeronde hoeken 4">
            <a:extLst>
              <a:ext uri="{FF2B5EF4-FFF2-40B4-BE49-F238E27FC236}">
                <a16:creationId xmlns:a16="http://schemas.microsoft.com/office/drawing/2014/main" id="{E3E2C5D3-92C5-2266-FDE8-EFFBD6EDA952}"/>
              </a:ext>
            </a:extLst>
          </p:cNvPr>
          <p:cNvSpPr/>
          <p:nvPr/>
        </p:nvSpPr>
        <p:spPr>
          <a:xfrm>
            <a:off x="3776136" y="-5732284"/>
            <a:ext cx="1978740" cy="1490133"/>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pic>
        <p:nvPicPr>
          <p:cNvPr id="6" name="Afbeelding 5">
            <a:extLst>
              <a:ext uri="{FF2B5EF4-FFF2-40B4-BE49-F238E27FC236}">
                <a16:creationId xmlns:a16="http://schemas.microsoft.com/office/drawing/2014/main" id="{9B55196F-1CC0-68DB-9F8C-7BCB491453CB}"/>
              </a:ext>
            </a:extLst>
          </p:cNvPr>
          <p:cNvPicPr>
            <a:picLocks noChangeAspect="1"/>
          </p:cNvPicPr>
          <p:nvPr/>
        </p:nvPicPr>
        <p:blipFill>
          <a:blip r:embed="rId6"/>
          <a:stretch>
            <a:fillRect/>
          </a:stretch>
        </p:blipFill>
        <p:spPr>
          <a:xfrm>
            <a:off x="6747316" y="-4918956"/>
            <a:ext cx="3675635" cy="2768071"/>
          </a:xfrm>
          <a:prstGeom prst="rect">
            <a:avLst/>
          </a:prstGeom>
        </p:spPr>
      </p:pic>
      <p:sp>
        <p:nvSpPr>
          <p:cNvPr id="7" name="Rechthoek: afgeronde hoeken 6">
            <a:extLst>
              <a:ext uri="{FF2B5EF4-FFF2-40B4-BE49-F238E27FC236}">
                <a16:creationId xmlns:a16="http://schemas.microsoft.com/office/drawing/2014/main" id="{3A3FAE4B-96BD-CE9D-874F-766442C45063}"/>
              </a:ext>
            </a:extLst>
          </p:cNvPr>
          <p:cNvSpPr/>
          <p:nvPr/>
        </p:nvSpPr>
        <p:spPr>
          <a:xfrm>
            <a:off x="6959601" y="-1653810"/>
            <a:ext cx="2624665" cy="406399"/>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cxnSp>
        <p:nvCxnSpPr>
          <p:cNvPr id="8" name="Rechte verbindingslijn 7">
            <a:extLst>
              <a:ext uri="{FF2B5EF4-FFF2-40B4-BE49-F238E27FC236}">
                <a16:creationId xmlns:a16="http://schemas.microsoft.com/office/drawing/2014/main" id="{8523701F-17BD-72D9-3B0B-E8420662FD14}"/>
              </a:ext>
            </a:extLst>
          </p:cNvPr>
          <p:cNvCxnSpPr>
            <a:cxnSpLocks/>
            <a:stCxn id="5" idx="3"/>
          </p:cNvCxnSpPr>
          <p:nvPr/>
        </p:nvCxnSpPr>
        <p:spPr>
          <a:xfrm>
            <a:off x="5754876" y="-4987217"/>
            <a:ext cx="1501057" cy="728133"/>
          </a:xfrm>
          <a:prstGeom prst="line">
            <a:avLst/>
          </a:prstGeom>
          <a:ln w="22225">
            <a:prstDash val="sysDot"/>
          </a:ln>
        </p:spPr>
        <p:style>
          <a:lnRef idx="1">
            <a:schemeClr val="accent1"/>
          </a:lnRef>
          <a:fillRef idx="0">
            <a:schemeClr val="accent1"/>
          </a:fillRef>
          <a:effectRef idx="0">
            <a:schemeClr val="accent1"/>
          </a:effectRef>
          <a:fontRef idx="minor">
            <a:schemeClr val="tx1"/>
          </a:fontRef>
        </p:style>
      </p:cxnSp>
      <p:grpSp>
        <p:nvGrpSpPr>
          <p:cNvPr id="9" name="Groep 8">
            <a:extLst>
              <a:ext uri="{FF2B5EF4-FFF2-40B4-BE49-F238E27FC236}">
                <a16:creationId xmlns:a16="http://schemas.microsoft.com/office/drawing/2014/main" id="{7B1139B3-7FCF-9520-AF38-EC5BB7CE03C1}"/>
              </a:ext>
            </a:extLst>
          </p:cNvPr>
          <p:cNvGrpSpPr/>
          <p:nvPr/>
        </p:nvGrpSpPr>
        <p:grpSpPr>
          <a:xfrm>
            <a:off x="12960262" y="406575"/>
            <a:ext cx="2818094" cy="653699"/>
            <a:chOff x="7987682" y="416514"/>
            <a:chExt cx="2818094" cy="653699"/>
          </a:xfrm>
        </p:grpSpPr>
        <p:sp>
          <p:nvSpPr>
            <p:cNvPr id="11" name="Rechthoek 10">
              <a:extLst>
                <a:ext uri="{FF2B5EF4-FFF2-40B4-BE49-F238E27FC236}">
                  <a16:creationId xmlns:a16="http://schemas.microsoft.com/office/drawing/2014/main" id="{CED6FFC9-9771-695B-A57E-2E6870FD9634}"/>
                </a:ext>
              </a:extLst>
            </p:cNvPr>
            <p:cNvSpPr/>
            <p:nvPr/>
          </p:nvSpPr>
          <p:spPr>
            <a:xfrm>
              <a:off x="7987682" y="430014"/>
              <a:ext cx="680457" cy="640199"/>
            </a:xfrm>
            <a:prstGeom prst="rect">
              <a:avLst/>
            </a:prstGeom>
            <a:solidFill>
              <a:schemeClr val="accent1">
                <a:lumMod val="20000"/>
                <a:lumOff val="80000"/>
              </a:schemeClr>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grpSp>
          <p:nvGrpSpPr>
            <p:cNvPr id="12" name="Groep 11">
              <a:extLst>
                <a:ext uri="{FF2B5EF4-FFF2-40B4-BE49-F238E27FC236}">
                  <a16:creationId xmlns:a16="http://schemas.microsoft.com/office/drawing/2014/main" id="{C470B2B0-3C7B-6D0C-6146-F522A6B5DA20}"/>
                </a:ext>
              </a:extLst>
            </p:cNvPr>
            <p:cNvGrpSpPr/>
            <p:nvPr/>
          </p:nvGrpSpPr>
          <p:grpSpPr>
            <a:xfrm>
              <a:off x="8099107" y="416514"/>
              <a:ext cx="2706669" cy="646331"/>
              <a:chOff x="8054619" y="416514"/>
              <a:chExt cx="2706669" cy="646331"/>
            </a:xfrm>
          </p:grpSpPr>
          <p:sp>
            <p:nvSpPr>
              <p:cNvPr id="13" name="Tekstvak 12">
                <a:extLst>
                  <a:ext uri="{FF2B5EF4-FFF2-40B4-BE49-F238E27FC236}">
                    <a16:creationId xmlns:a16="http://schemas.microsoft.com/office/drawing/2014/main" id="{E94B10CF-5F99-2BEA-FE11-554D6C7B59B8}"/>
                  </a:ext>
                </a:extLst>
              </p:cNvPr>
              <p:cNvSpPr txBox="1"/>
              <p:nvPr/>
            </p:nvSpPr>
            <p:spPr>
              <a:xfrm>
                <a:off x="8623651" y="416514"/>
                <a:ext cx="2137637" cy="646331"/>
              </a:xfrm>
              <a:prstGeom prst="rect">
                <a:avLst/>
              </a:prstGeom>
              <a:solidFill>
                <a:schemeClr val="accent1">
                  <a:lumMod val="20000"/>
                  <a:lumOff val="80000"/>
                </a:schemeClr>
              </a:solidFill>
            </p:spPr>
            <p:txBody>
              <a:bodyPr wrap="square" rtlCol="0">
                <a:spAutoFit/>
              </a:bodyPr>
              <a:lstStyle/>
              <a:p>
                <a:r>
                  <a:rPr lang="nl-BE"/>
                  <a:t>Aanmelden in </a:t>
                </a:r>
                <a:r>
                  <a:rPr lang="nl-BE" err="1"/>
                  <a:t>Vlimpers</a:t>
                </a:r>
                <a:endParaRPr lang="nl-BE"/>
              </a:p>
            </p:txBody>
          </p:sp>
          <p:pic>
            <p:nvPicPr>
              <p:cNvPr id="14" name="Graphic 13">
                <a:extLst>
                  <a:ext uri="{FF2B5EF4-FFF2-40B4-BE49-F238E27FC236}">
                    <a16:creationId xmlns:a16="http://schemas.microsoft.com/office/drawing/2014/main" id="{07670F12-F0AB-984D-CB5F-F73625D03A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54619" y="498113"/>
                <a:ext cx="569032" cy="504000"/>
              </a:xfrm>
              <a:prstGeom prst="rect">
                <a:avLst/>
              </a:prstGeom>
            </p:spPr>
          </p:pic>
        </p:grpSp>
      </p:grpSp>
    </p:spTree>
    <p:extLst>
      <p:ext uri="{BB962C8B-B14F-4D97-AF65-F5344CB8AC3E}">
        <p14:creationId xmlns:p14="http://schemas.microsoft.com/office/powerpoint/2010/main" val="2738220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ep 10">
            <a:extLst>
              <a:ext uri="{FF2B5EF4-FFF2-40B4-BE49-F238E27FC236}">
                <a16:creationId xmlns:a16="http://schemas.microsoft.com/office/drawing/2014/main" id="{A462E0B3-1ED1-7F52-2CDD-D4B6214C6406}"/>
              </a:ext>
            </a:extLst>
          </p:cNvPr>
          <p:cNvGrpSpPr/>
          <p:nvPr/>
        </p:nvGrpSpPr>
        <p:grpSpPr>
          <a:xfrm>
            <a:off x="4315913" y="2528866"/>
            <a:ext cx="5206091" cy="1773083"/>
            <a:chOff x="4315913" y="2528866"/>
            <a:chExt cx="5206091" cy="1773083"/>
          </a:xfrm>
        </p:grpSpPr>
        <p:sp>
          <p:nvSpPr>
            <p:cNvPr id="16" name="Vrije vorm: vorm 15">
              <a:extLst>
                <a:ext uri="{FF2B5EF4-FFF2-40B4-BE49-F238E27FC236}">
                  <a16:creationId xmlns:a16="http://schemas.microsoft.com/office/drawing/2014/main" id="{0CECFF22-9C46-DDC5-4369-1550C04B410B}"/>
                </a:ext>
              </a:extLst>
            </p:cNvPr>
            <p:cNvSpPr/>
            <p:nvPr/>
          </p:nvSpPr>
          <p:spPr>
            <a:xfrm rot="16200000">
              <a:off x="6033576" y="811203"/>
              <a:ext cx="1770766" cy="5206091"/>
            </a:xfrm>
            <a:custGeom>
              <a:avLst/>
              <a:gdLst>
                <a:gd name="connsiteX0" fmla="*/ 250698 w 2387600"/>
                <a:gd name="connsiteY0" fmla="*/ 0 h 2980266"/>
                <a:gd name="connsiteX1" fmla="*/ 2136902 w 2387600"/>
                <a:gd name="connsiteY1" fmla="*/ 0 h 2980266"/>
                <a:gd name="connsiteX2" fmla="*/ 2387600 w 2387600"/>
                <a:gd name="connsiteY2" fmla="*/ 250698 h 2980266"/>
                <a:gd name="connsiteX3" fmla="*/ 2387600 w 2387600"/>
                <a:gd name="connsiteY3" fmla="*/ 2980266 h 2980266"/>
                <a:gd name="connsiteX4" fmla="*/ 2387600 w 2387600"/>
                <a:gd name="connsiteY4" fmla="*/ 2980266 h 2980266"/>
                <a:gd name="connsiteX5" fmla="*/ 0 w 2387600"/>
                <a:gd name="connsiteY5" fmla="*/ 2980266 h 2980266"/>
                <a:gd name="connsiteX6" fmla="*/ 0 w 2387600"/>
                <a:gd name="connsiteY6" fmla="*/ 2980266 h 2980266"/>
                <a:gd name="connsiteX7" fmla="*/ 0 w 2387600"/>
                <a:gd name="connsiteY7" fmla="*/ 250698 h 2980266"/>
                <a:gd name="connsiteX8" fmla="*/ 250698 w 2387600"/>
                <a:gd name="connsiteY8" fmla="*/ 0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600" h="2980266">
                  <a:moveTo>
                    <a:pt x="2136902" y="2980266"/>
                  </a:moveTo>
                  <a:lnTo>
                    <a:pt x="250698" y="2980266"/>
                  </a:lnTo>
                  <a:cubicBezTo>
                    <a:pt x="112241" y="2980266"/>
                    <a:pt x="0" y="2868025"/>
                    <a:pt x="0" y="2729568"/>
                  </a:cubicBezTo>
                  <a:lnTo>
                    <a:pt x="0" y="0"/>
                  </a:lnTo>
                  <a:lnTo>
                    <a:pt x="0" y="0"/>
                  </a:lnTo>
                  <a:lnTo>
                    <a:pt x="2387600" y="0"/>
                  </a:lnTo>
                  <a:lnTo>
                    <a:pt x="2387600" y="0"/>
                  </a:lnTo>
                  <a:lnTo>
                    <a:pt x="2387600" y="2729568"/>
                  </a:lnTo>
                  <a:cubicBezTo>
                    <a:pt x="2387600" y="2868025"/>
                    <a:pt x="2275359" y="2980266"/>
                    <a:pt x="2136902" y="2980266"/>
                  </a:cubicBez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400579" tIns="327152" rIns="400579" bIns="400579" numCol="1" spcCol="1270" anchor="t" anchorCtr="0">
              <a:noAutofit/>
            </a:bodyPr>
            <a:lstStyle/>
            <a:p>
              <a:pPr marL="0" lvl="0" indent="0" algn="ctr" defTabSz="2044700">
                <a:lnSpc>
                  <a:spcPct val="90000"/>
                </a:lnSpc>
                <a:spcBef>
                  <a:spcPct val="0"/>
                </a:spcBef>
                <a:spcAft>
                  <a:spcPct val="35000"/>
                </a:spcAft>
                <a:buNone/>
              </a:pPr>
              <a:endParaRPr lang="nl-BE" sz="4600" kern="1200"/>
            </a:p>
          </p:txBody>
        </p:sp>
        <p:sp>
          <p:nvSpPr>
            <p:cNvPr id="10" name="Tekstvak 9">
              <a:extLst>
                <a:ext uri="{FF2B5EF4-FFF2-40B4-BE49-F238E27FC236}">
                  <a16:creationId xmlns:a16="http://schemas.microsoft.com/office/drawing/2014/main" id="{AAF7DADF-B303-45E7-4AEE-9FB0678ACFEE}"/>
                </a:ext>
              </a:extLst>
            </p:cNvPr>
            <p:cNvSpPr txBox="1"/>
            <p:nvPr/>
          </p:nvSpPr>
          <p:spPr>
            <a:xfrm>
              <a:off x="4838119" y="2786149"/>
              <a:ext cx="4524327" cy="1515800"/>
            </a:xfrm>
            <a:prstGeom prst="rect">
              <a:avLst/>
            </a:prstGeom>
            <a:noFill/>
          </p:spPr>
          <p:txBody>
            <a:bodyPr wrap="square" rtlCol="0">
              <a:spAutoFit/>
            </a:bodyPr>
            <a:lstStyle/>
            <a:p>
              <a:r>
                <a:rPr lang="nl-BE" b="1">
                  <a:effectLst>
                    <a:outerShdw blurRad="38100" dist="38100" dir="2700000" algn="tl">
                      <a:srgbClr val="000000">
                        <a:alpha val="43137"/>
                      </a:srgbClr>
                    </a:outerShdw>
                  </a:effectLst>
                </a:rPr>
                <a:t>Keuzeformulier ‘Statuut’</a:t>
              </a:r>
            </a:p>
            <a:p>
              <a:pPr marL="285750" indent="-285750">
                <a:buFont typeface="Flanders Art Sans" panose="020B0604020202020204" charset="0"/>
                <a:buChar char="⁄"/>
              </a:pPr>
              <a:r>
                <a:rPr lang="nl-BE"/>
                <a:t>enkel beschikbaar voor statutairen</a:t>
              </a:r>
            </a:p>
            <a:p>
              <a:pPr marL="285750" indent="-285750">
                <a:buFont typeface="Flanders Art Sans" panose="020B0604020202020204" charset="0"/>
                <a:buChar char="⁄"/>
              </a:pPr>
              <a:r>
                <a:rPr lang="nl-BE"/>
                <a:t>invullen en goedkeuren vanaf 1 september</a:t>
              </a:r>
            </a:p>
            <a:p>
              <a:pPr marL="285750" indent="-285750">
                <a:buFont typeface="Flanders Art Sans" panose="020B0604020202020204" charset="0"/>
                <a:buChar char="⁄"/>
              </a:pPr>
              <a:r>
                <a:rPr lang="nl-BE"/>
                <a:t>heel het jaar beschikbaar </a:t>
              </a:r>
            </a:p>
            <a:p>
              <a:pPr marL="285750" indent="-285750">
                <a:spcBef>
                  <a:spcPts val="300"/>
                </a:spcBef>
                <a:buFont typeface="Flanders Art Sans" panose="020B0604020202020204" charset="0"/>
                <a:buChar char="⁄"/>
              </a:pPr>
              <a:endParaRPr lang="nl-BE"/>
            </a:p>
          </p:txBody>
        </p:sp>
      </p:grpSp>
      <p:grpSp>
        <p:nvGrpSpPr>
          <p:cNvPr id="17" name="Groep 16">
            <a:extLst>
              <a:ext uri="{FF2B5EF4-FFF2-40B4-BE49-F238E27FC236}">
                <a16:creationId xmlns:a16="http://schemas.microsoft.com/office/drawing/2014/main" id="{262CF0C8-06DF-04C7-5D27-151830C0C075}"/>
              </a:ext>
            </a:extLst>
          </p:cNvPr>
          <p:cNvGrpSpPr/>
          <p:nvPr/>
        </p:nvGrpSpPr>
        <p:grpSpPr>
          <a:xfrm>
            <a:off x="2272414" y="2511470"/>
            <a:ext cx="2387600" cy="1788160"/>
            <a:chOff x="2275839" y="1044786"/>
            <a:chExt cx="2387600" cy="1788160"/>
          </a:xfrm>
        </p:grpSpPr>
        <p:sp>
          <p:nvSpPr>
            <p:cNvPr id="18" name="Rechthoek: afgeronde hoeken 17">
              <a:extLst>
                <a:ext uri="{FF2B5EF4-FFF2-40B4-BE49-F238E27FC236}">
                  <a16:creationId xmlns:a16="http://schemas.microsoft.com/office/drawing/2014/main" id="{82C995AE-7AEB-AC12-C48F-4D8F583F461A}"/>
                </a:ext>
              </a:extLst>
            </p:cNvPr>
            <p:cNvSpPr/>
            <p:nvPr/>
          </p:nvSpPr>
          <p:spPr>
            <a:xfrm>
              <a:off x="2275839" y="1044786"/>
              <a:ext cx="2387600" cy="1788160"/>
            </a:xfrm>
            <a:prstGeom prst="roundRect">
              <a:avLst>
                <a:gd name="adj" fmla="val 12973"/>
              </a:avLst>
            </a:prstGeom>
          </p:spPr>
          <p:style>
            <a:lnRef idx="2">
              <a:schemeClr val="dk2">
                <a:shade val="80000"/>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endParaRPr lang="nl-BE"/>
            </a:p>
          </p:txBody>
        </p:sp>
        <p:pic>
          <p:nvPicPr>
            <p:cNvPr id="19" name="Graphic 18">
              <a:extLst>
                <a:ext uri="{FF2B5EF4-FFF2-40B4-BE49-F238E27FC236}">
                  <a16:creationId xmlns:a16="http://schemas.microsoft.com/office/drawing/2014/main" id="{3E3D58B0-BD4F-6E1F-DF2A-C33B47638C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012439" y="1389045"/>
              <a:ext cx="914400" cy="914400"/>
            </a:xfrm>
            <a:prstGeom prst="rect">
              <a:avLst/>
            </a:prstGeom>
          </p:spPr>
        </p:pic>
      </p:grpSp>
      <p:grpSp>
        <p:nvGrpSpPr>
          <p:cNvPr id="30" name="Groep 29">
            <a:extLst>
              <a:ext uri="{FF2B5EF4-FFF2-40B4-BE49-F238E27FC236}">
                <a16:creationId xmlns:a16="http://schemas.microsoft.com/office/drawing/2014/main" id="{86CBD6CF-B4B9-73AD-8170-A9E6BC9E2EF9}"/>
              </a:ext>
            </a:extLst>
          </p:cNvPr>
          <p:cNvGrpSpPr/>
          <p:nvPr/>
        </p:nvGrpSpPr>
        <p:grpSpPr>
          <a:xfrm>
            <a:off x="4315912" y="355856"/>
            <a:ext cx="5206093" cy="1788160"/>
            <a:chOff x="4473865" y="1044786"/>
            <a:chExt cx="5206093" cy="1788160"/>
          </a:xfrm>
        </p:grpSpPr>
        <p:sp>
          <p:nvSpPr>
            <p:cNvPr id="8" name="Vrije vorm: vorm 7">
              <a:extLst>
                <a:ext uri="{FF2B5EF4-FFF2-40B4-BE49-F238E27FC236}">
                  <a16:creationId xmlns:a16="http://schemas.microsoft.com/office/drawing/2014/main" id="{E181A945-5C19-CF9F-D4FE-BEAA315C5C51}"/>
                </a:ext>
              </a:extLst>
            </p:cNvPr>
            <p:cNvSpPr/>
            <p:nvPr/>
          </p:nvSpPr>
          <p:spPr>
            <a:xfrm rot="16200000">
              <a:off x="6182832" y="-664181"/>
              <a:ext cx="1788160" cy="5206093"/>
            </a:xfrm>
            <a:custGeom>
              <a:avLst/>
              <a:gdLst>
                <a:gd name="connsiteX0" fmla="*/ 250698 w 2387600"/>
                <a:gd name="connsiteY0" fmla="*/ 0 h 2980266"/>
                <a:gd name="connsiteX1" fmla="*/ 2136902 w 2387600"/>
                <a:gd name="connsiteY1" fmla="*/ 0 h 2980266"/>
                <a:gd name="connsiteX2" fmla="*/ 2387600 w 2387600"/>
                <a:gd name="connsiteY2" fmla="*/ 250698 h 2980266"/>
                <a:gd name="connsiteX3" fmla="*/ 2387600 w 2387600"/>
                <a:gd name="connsiteY3" fmla="*/ 2980266 h 2980266"/>
                <a:gd name="connsiteX4" fmla="*/ 2387600 w 2387600"/>
                <a:gd name="connsiteY4" fmla="*/ 2980266 h 2980266"/>
                <a:gd name="connsiteX5" fmla="*/ 0 w 2387600"/>
                <a:gd name="connsiteY5" fmla="*/ 2980266 h 2980266"/>
                <a:gd name="connsiteX6" fmla="*/ 0 w 2387600"/>
                <a:gd name="connsiteY6" fmla="*/ 2980266 h 2980266"/>
                <a:gd name="connsiteX7" fmla="*/ 0 w 2387600"/>
                <a:gd name="connsiteY7" fmla="*/ 250698 h 2980266"/>
                <a:gd name="connsiteX8" fmla="*/ 250698 w 2387600"/>
                <a:gd name="connsiteY8" fmla="*/ 0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600" h="2980266">
                  <a:moveTo>
                    <a:pt x="2136902" y="2980266"/>
                  </a:moveTo>
                  <a:lnTo>
                    <a:pt x="250698" y="2980266"/>
                  </a:lnTo>
                  <a:cubicBezTo>
                    <a:pt x="112241" y="2980266"/>
                    <a:pt x="0" y="2868025"/>
                    <a:pt x="0" y="2729568"/>
                  </a:cubicBezTo>
                  <a:lnTo>
                    <a:pt x="0" y="0"/>
                  </a:lnTo>
                  <a:lnTo>
                    <a:pt x="0" y="0"/>
                  </a:lnTo>
                  <a:lnTo>
                    <a:pt x="2387600" y="0"/>
                  </a:lnTo>
                  <a:lnTo>
                    <a:pt x="2387600" y="0"/>
                  </a:lnTo>
                  <a:lnTo>
                    <a:pt x="2387600" y="2729568"/>
                  </a:lnTo>
                  <a:cubicBezTo>
                    <a:pt x="2387600" y="2868025"/>
                    <a:pt x="2275359" y="2980266"/>
                    <a:pt x="2136902" y="2980266"/>
                  </a:cubicBez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400579" tIns="327152" rIns="400579" bIns="400579" numCol="1" spcCol="1270" anchor="t" anchorCtr="0">
              <a:noAutofit/>
            </a:bodyPr>
            <a:lstStyle/>
            <a:p>
              <a:pPr marL="0" lvl="0" indent="0" algn="ctr" defTabSz="2044700">
                <a:lnSpc>
                  <a:spcPct val="90000"/>
                </a:lnSpc>
                <a:spcBef>
                  <a:spcPct val="0"/>
                </a:spcBef>
                <a:spcAft>
                  <a:spcPct val="35000"/>
                </a:spcAft>
                <a:buNone/>
              </a:pPr>
              <a:endParaRPr lang="nl-BE" sz="4600" kern="1200"/>
            </a:p>
          </p:txBody>
        </p:sp>
        <p:sp>
          <p:nvSpPr>
            <p:cNvPr id="21" name="Tekstvak 20">
              <a:extLst>
                <a:ext uri="{FF2B5EF4-FFF2-40B4-BE49-F238E27FC236}">
                  <a16:creationId xmlns:a16="http://schemas.microsoft.com/office/drawing/2014/main" id="{F643B0CA-82FA-B7C9-EA96-5FE61FFDF9B5}"/>
                </a:ext>
              </a:extLst>
            </p:cNvPr>
            <p:cNvSpPr txBox="1"/>
            <p:nvPr/>
          </p:nvSpPr>
          <p:spPr>
            <a:xfrm>
              <a:off x="4953904" y="1281885"/>
              <a:ext cx="4524327" cy="1515800"/>
            </a:xfrm>
            <a:prstGeom prst="rect">
              <a:avLst/>
            </a:prstGeom>
            <a:noFill/>
          </p:spPr>
          <p:txBody>
            <a:bodyPr wrap="square" lIns="91440" tIns="45720" rIns="91440" bIns="45720" rtlCol="0" anchor="t">
              <a:spAutoFit/>
            </a:bodyPr>
            <a:lstStyle/>
            <a:p>
              <a:r>
                <a:rPr lang="nl-BE" b="1">
                  <a:effectLst>
                    <a:outerShdw blurRad="38100" dist="38100" dir="2700000" algn="tl">
                      <a:srgbClr val="000000">
                        <a:alpha val="43137"/>
                      </a:srgbClr>
                    </a:outerShdw>
                  </a:effectLst>
                </a:rPr>
                <a:t>Keuzeformulier ‘Salarissysteem’</a:t>
              </a:r>
            </a:p>
            <a:p>
              <a:pPr marL="285750" indent="-285750">
                <a:buFont typeface="Flanders Art Sans" panose="020B0604020202020204" charset="0"/>
                <a:buChar char="⁄"/>
              </a:pPr>
              <a:r>
                <a:rPr lang="nl-BE"/>
                <a:t>invullen en goedkeuren vanaf 1 september </a:t>
              </a:r>
            </a:p>
            <a:p>
              <a:pPr marL="285750" indent="-285750">
                <a:spcBef>
                  <a:spcPts val="300"/>
                </a:spcBef>
                <a:buFont typeface="Flanders Art Sans" panose="020B0604020202020204" charset="0"/>
                <a:buChar char="⁄"/>
              </a:pPr>
              <a:r>
                <a:rPr lang="nl-BE"/>
                <a:t>3 keer per jaar tijdens vaste aanvraagperiodes</a:t>
              </a:r>
            </a:p>
          </p:txBody>
        </p:sp>
      </p:grpSp>
      <p:grpSp>
        <p:nvGrpSpPr>
          <p:cNvPr id="15" name="Groep 14">
            <a:extLst>
              <a:ext uri="{FF2B5EF4-FFF2-40B4-BE49-F238E27FC236}">
                <a16:creationId xmlns:a16="http://schemas.microsoft.com/office/drawing/2014/main" id="{3DB56046-4734-05E5-3673-46E26D8E58B9}"/>
              </a:ext>
            </a:extLst>
          </p:cNvPr>
          <p:cNvGrpSpPr/>
          <p:nvPr/>
        </p:nvGrpSpPr>
        <p:grpSpPr>
          <a:xfrm>
            <a:off x="2275839" y="355856"/>
            <a:ext cx="2387600" cy="1788160"/>
            <a:chOff x="2275839" y="1044786"/>
            <a:chExt cx="2387600" cy="1788160"/>
          </a:xfrm>
        </p:grpSpPr>
        <p:sp>
          <p:nvSpPr>
            <p:cNvPr id="7" name="Rechthoek: afgeronde hoeken 6">
              <a:extLst>
                <a:ext uri="{FF2B5EF4-FFF2-40B4-BE49-F238E27FC236}">
                  <a16:creationId xmlns:a16="http://schemas.microsoft.com/office/drawing/2014/main" id="{016E2C0B-EECB-F2B7-9613-2DBE5F81E1A5}"/>
                </a:ext>
              </a:extLst>
            </p:cNvPr>
            <p:cNvSpPr/>
            <p:nvPr/>
          </p:nvSpPr>
          <p:spPr>
            <a:xfrm>
              <a:off x="2275839" y="1044786"/>
              <a:ext cx="2387600" cy="1788160"/>
            </a:xfrm>
            <a:prstGeom prst="roundRect">
              <a:avLst>
                <a:gd name="adj" fmla="val 12973"/>
              </a:avLst>
            </a:prstGeom>
          </p:spPr>
          <p:style>
            <a:lnRef idx="2">
              <a:schemeClr val="dk2">
                <a:shade val="80000"/>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endParaRPr lang="nl-BE"/>
            </a:p>
          </p:txBody>
        </p:sp>
        <p:pic>
          <p:nvPicPr>
            <p:cNvPr id="14" name="Graphic 13">
              <a:extLst>
                <a:ext uri="{FF2B5EF4-FFF2-40B4-BE49-F238E27FC236}">
                  <a16:creationId xmlns:a16="http://schemas.microsoft.com/office/drawing/2014/main" id="{9EF3EEFA-8088-2A0F-F45C-201EB6F0AB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012439" y="1389045"/>
              <a:ext cx="914400" cy="914400"/>
            </a:xfrm>
            <a:prstGeom prst="rect">
              <a:avLst/>
            </a:prstGeom>
          </p:spPr>
        </p:pic>
      </p:grpSp>
      <p:grpSp>
        <p:nvGrpSpPr>
          <p:cNvPr id="2" name="Groep 1">
            <a:extLst>
              <a:ext uri="{FF2B5EF4-FFF2-40B4-BE49-F238E27FC236}">
                <a16:creationId xmlns:a16="http://schemas.microsoft.com/office/drawing/2014/main" id="{FCF2EF61-098A-68C4-84E2-A0A24AAD8BEB}"/>
              </a:ext>
            </a:extLst>
          </p:cNvPr>
          <p:cNvGrpSpPr/>
          <p:nvPr/>
        </p:nvGrpSpPr>
        <p:grpSpPr>
          <a:xfrm>
            <a:off x="4315912" y="4661286"/>
            <a:ext cx="5364046" cy="1770765"/>
            <a:chOff x="4460425" y="3200397"/>
            <a:chExt cx="5364046" cy="1788161"/>
          </a:xfrm>
        </p:grpSpPr>
        <p:sp>
          <p:nvSpPr>
            <p:cNvPr id="3" name="Vrije vorm: vorm 2">
              <a:extLst>
                <a:ext uri="{FF2B5EF4-FFF2-40B4-BE49-F238E27FC236}">
                  <a16:creationId xmlns:a16="http://schemas.microsoft.com/office/drawing/2014/main" id="{783E6E0B-067E-A6F2-F539-B4199E39AB99}"/>
                </a:ext>
              </a:extLst>
            </p:cNvPr>
            <p:cNvSpPr/>
            <p:nvPr/>
          </p:nvSpPr>
          <p:spPr>
            <a:xfrm rot="16200000">
              <a:off x="6169390" y="1491432"/>
              <a:ext cx="1788161" cy="5206092"/>
            </a:xfrm>
            <a:custGeom>
              <a:avLst/>
              <a:gdLst>
                <a:gd name="connsiteX0" fmla="*/ 250698 w 2387600"/>
                <a:gd name="connsiteY0" fmla="*/ 0 h 2980266"/>
                <a:gd name="connsiteX1" fmla="*/ 2136902 w 2387600"/>
                <a:gd name="connsiteY1" fmla="*/ 0 h 2980266"/>
                <a:gd name="connsiteX2" fmla="*/ 2387600 w 2387600"/>
                <a:gd name="connsiteY2" fmla="*/ 250698 h 2980266"/>
                <a:gd name="connsiteX3" fmla="*/ 2387600 w 2387600"/>
                <a:gd name="connsiteY3" fmla="*/ 2980266 h 2980266"/>
                <a:gd name="connsiteX4" fmla="*/ 2387600 w 2387600"/>
                <a:gd name="connsiteY4" fmla="*/ 2980266 h 2980266"/>
                <a:gd name="connsiteX5" fmla="*/ 0 w 2387600"/>
                <a:gd name="connsiteY5" fmla="*/ 2980266 h 2980266"/>
                <a:gd name="connsiteX6" fmla="*/ 0 w 2387600"/>
                <a:gd name="connsiteY6" fmla="*/ 2980266 h 2980266"/>
                <a:gd name="connsiteX7" fmla="*/ 0 w 2387600"/>
                <a:gd name="connsiteY7" fmla="*/ 250698 h 2980266"/>
                <a:gd name="connsiteX8" fmla="*/ 250698 w 2387600"/>
                <a:gd name="connsiteY8" fmla="*/ 0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600" h="2980266">
                  <a:moveTo>
                    <a:pt x="2136902" y="2980266"/>
                  </a:moveTo>
                  <a:lnTo>
                    <a:pt x="250698" y="2980266"/>
                  </a:lnTo>
                  <a:cubicBezTo>
                    <a:pt x="112241" y="2980266"/>
                    <a:pt x="0" y="2868025"/>
                    <a:pt x="0" y="2729568"/>
                  </a:cubicBezTo>
                  <a:lnTo>
                    <a:pt x="0" y="0"/>
                  </a:lnTo>
                  <a:lnTo>
                    <a:pt x="0" y="0"/>
                  </a:lnTo>
                  <a:lnTo>
                    <a:pt x="2387600" y="0"/>
                  </a:lnTo>
                  <a:lnTo>
                    <a:pt x="2387600" y="0"/>
                  </a:lnTo>
                  <a:lnTo>
                    <a:pt x="2387600" y="2729568"/>
                  </a:lnTo>
                  <a:cubicBezTo>
                    <a:pt x="2387600" y="2868025"/>
                    <a:pt x="2275359" y="2980266"/>
                    <a:pt x="2136902" y="2980266"/>
                  </a:cubicBez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400579" tIns="327152" rIns="400579" bIns="400579" numCol="1" spcCol="1270" anchor="t" anchorCtr="0">
              <a:noAutofit/>
            </a:bodyPr>
            <a:lstStyle/>
            <a:p>
              <a:pPr marL="0" lvl="0" indent="0" algn="ctr" defTabSz="2044700">
                <a:lnSpc>
                  <a:spcPct val="90000"/>
                </a:lnSpc>
                <a:spcBef>
                  <a:spcPct val="0"/>
                </a:spcBef>
                <a:spcAft>
                  <a:spcPct val="35000"/>
                </a:spcAft>
                <a:buNone/>
              </a:pPr>
              <a:endParaRPr lang="nl-BE" sz="4600" kern="1200"/>
            </a:p>
          </p:txBody>
        </p:sp>
        <p:sp>
          <p:nvSpPr>
            <p:cNvPr id="4" name="Tekstvak 3">
              <a:extLst>
                <a:ext uri="{FF2B5EF4-FFF2-40B4-BE49-F238E27FC236}">
                  <a16:creationId xmlns:a16="http://schemas.microsoft.com/office/drawing/2014/main" id="{3F287A87-FF57-D082-450D-84DAB5486965}"/>
                </a:ext>
              </a:extLst>
            </p:cNvPr>
            <p:cNvSpPr txBox="1"/>
            <p:nvPr/>
          </p:nvSpPr>
          <p:spPr>
            <a:xfrm>
              <a:off x="4940464" y="3632813"/>
              <a:ext cx="4884007" cy="932401"/>
            </a:xfrm>
            <a:prstGeom prst="rect">
              <a:avLst/>
            </a:prstGeom>
            <a:noFill/>
          </p:spPr>
          <p:txBody>
            <a:bodyPr wrap="square" lIns="91440" tIns="45720" rIns="91440" bIns="45720" rtlCol="0" anchor="t">
              <a:spAutoFit/>
            </a:bodyPr>
            <a:lstStyle/>
            <a:p>
              <a:r>
                <a:rPr lang="nl-BE" b="1">
                  <a:effectLst>
                    <a:outerShdw blurRad="38100" dist="38100" dir="2700000" algn="tl">
                      <a:srgbClr val="000000">
                        <a:alpha val="43137"/>
                      </a:srgbClr>
                    </a:outerShdw>
                  </a:effectLst>
                </a:rPr>
                <a:t>Selfservice werknemer</a:t>
              </a:r>
            </a:p>
            <a:p>
              <a:pPr marL="285750" indent="-285750">
                <a:buFont typeface="Flanders Art Sans" panose="020B0604020202020204" charset="0"/>
                <a:buChar char="⁄"/>
              </a:pPr>
              <a:r>
                <a:rPr lang="nl-NL"/>
                <a:t>‘Functiegegevens’</a:t>
              </a:r>
            </a:p>
            <a:p>
              <a:pPr marL="285750" indent="-285750">
                <a:buFont typeface="Flanders Art Sans" panose="020B0604020202020204" charset="0"/>
                <a:buChar char="⁄"/>
              </a:pPr>
              <a:r>
                <a:rPr lang="nl-NL"/>
                <a:t>‘Salarissysteem’</a:t>
              </a:r>
            </a:p>
          </p:txBody>
        </p:sp>
      </p:grpSp>
      <p:grpSp>
        <p:nvGrpSpPr>
          <p:cNvPr id="5" name="Groep 4">
            <a:extLst>
              <a:ext uri="{FF2B5EF4-FFF2-40B4-BE49-F238E27FC236}">
                <a16:creationId xmlns:a16="http://schemas.microsoft.com/office/drawing/2014/main" id="{5D6E7FDA-E2F6-6778-A7BA-7A1ED0769FCF}"/>
              </a:ext>
            </a:extLst>
          </p:cNvPr>
          <p:cNvGrpSpPr/>
          <p:nvPr/>
        </p:nvGrpSpPr>
        <p:grpSpPr>
          <a:xfrm>
            <a:off x="2272413" y="4643891"/>
            <a:ext cx="2387600" cy="1788160"/>
            <a:chOff x="2275839" y="1044786"/>
            <a:chExt cx="2387600" cy="1788160"/>
          </a:xfrm>
        </p:grpSpPr>
        <p:sp>
          <p:nvSpPr>
            <p:cNvPr id="6" name="Rechthoek: afgeronde hoeken 5">
              <a:extLst>
                <a:ext uri="{FF2B5EF4-FFF2-40B4-BE49-F238E27FC236}">
                  <a16:creationId xmlns:a16="http://schemas.microsoft.com/office/drawing/2014/main" id="{B4DC4FA1-3E3C-8F91-1411-3FA2C9D24C41}"/>
                </a:ext>
              </a:extLst>
            </p:cNvPr>
            <p:cNvSpPr/>
            <p:nvPr/>
          </p:nvSpPr>
          <p:spPr>
            <a:xfrm>
              <a:off x="2275839" y="1044786"/>
              <a:ext cx="2387600" cy="1788160"/>
            </a:xfrm>
            <a:prstGeom prst="roundRect">
              <a:avLst>
                <a:gd name="adj" fmla="val 12973"/>
              </a:avLst>
            </a:prstGeom>
          </p:spPr>
          <p:style>
            <a:lnRef idx="2">
              <a:schemeClr val="dk2">
                <a:shade val="80000"/>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endParaRPr lang="nl-BE"/>
            </a:p>
          </p:txBody>
        </p:sp>
        <p:pic>
          <p:nvPicPr>
            <p:cNvPr id="9" name="Graphic 8" descr="Gemengd met effen opvulling">
              <a:extLst>
                <a:ext uri="{FF2B5EF4-FFF2-40B4-BE49-F238E27FC236}">
                  <a16:creationId xmlns:a16="http://schemas.microsoft.com/office/drawing/2014/main" id="{9707542E-186C-4767-11C5-6C3DE67A3D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012439" y="1389045"/>
              <a:ext cx="914400" cy="914400"/>
            </a:xfrm>
            <a:prstGeom prst="rect">
              <a:avLst/>
            </a:prstGeom>
          </p:spPr>
        </p:pic>
      </p:grpSp>
      <mc:AlternateContent xmlns:mc="http://schemas.openxmlformats.org/markup-compatibility/2006" xmlns:pslz="http://schemas.microsoft.com/office/powerpoint/2016/slidezoom">
        <mc:Choice Requires="pslz">
          <p:graphicFrame>
            <p:nvGraphicFramePr>
              <p:cNvPr id="13" name="Diazoom 12">
                <a:extLst>
                  <a:ext uri="{FF2B5EF4-FFF2-40B4-BE49-F238E27FC236}">
                    <a16:creationId xmlns:a16="http://schemas.microsoft.com/office/drawing/2014/main" id="{1D2A317A-5199-D543-EAEB-EEE7B9F23754}"/>
                  </a:ext>
                </a:extLst>
              </p:cNvPr>
              <p:cNvGraphicFramePr>
                <a:graphicFrameLocks noChangeAspect="1"/>
              </p:cNvGraphicFramePr>
              <p:nvPr>
                <p:extLst>
                  <p:ext uri="{D42A27DB-BD31-4B8C-83A1-F6EECF244321}">
                    <p14:modId xmlns:p14="http://schemas.microsoft.com/office/powerpoint/2010/main" val="1879663660"/>
                  </p:ext>
                </p:extLst>
              </p:nvPr>
            </p:nvGraphicFramePr>
            <p:xfrm>
              <a:off x="8082505" y="425948"/>
              <a:ext cx="360000" cy="360000"/>
            </p:xfrm>
            <a:graphic>
              <a:graphicData uri="http://schemas.microsoft.com/office/powerpoint/2016/slidezoom">
                <pslz:sldZm>
                  <pslz:sldZmObj sldId="2147349151" cId="4108348230">
                    <pslz:zmPr id="{2865F768-2164-495D-96EC-DCC71A9D45F4}" transitionDur="1000">
                      <p166:blipFill xmlns:p166="http://schemas.microsoft.com/office/powerpoint/2016/6/main">
                        <a:blip r:embed="rId9"/>
                        <a:stretch>
                          <a:fillRect/>
                        </a:stretch>
                      </p166:blipFill>
                      <p166:spPr xmlns:p166="http://schemas.microsoft.com/office/powerpoint/2016/6/main">
                        <a:xfrm>
                          <a:off x="0" y="0"/>
                          <a:ext cx="360000" cy="360000"/>
                        </a:xfrm>
                        <a:prstGeom prst="rect">
                          <a:avLst/>
                        </a:prstGeom>
                        <a:ln w="3175">
                          <a:noFill/>
                        </a:ln>
                      </p166:spPr>
                    </pslz:zmPr>
                  </pslz:sldZmObj>
                </pslz:sldZm>
              </a:graphicData>
            </a:graphic>
          </p:graphicFrame>
        </mc:Choice>
        <mc:Fallback xmlns="">
          <p:pic>
            <p:nvPicPr>
              <p:cNvPr id="13" name="Diazoom 12">
                <a:hlinkClick r:id="rId10" action="ppaction://hlinksldjump"/>
                <a:extLst>
                  <a:ext uri="{FF2B5EF4-FFF2-40B4-BE49-F238E27FC236}">
                    <a16:creationId xmlns:a16="http://schemas.microsoft.com/office/drawing/2014/main" id="{1D2A317A-5199-D543-EAEB-EEE7B9F23754}"/>
                  </a:ext>
                </a:extLst>
              </p:cNvPr>
              <p:cNvPicPr>
                <a:picLocks noGrp="1" noRot="1" noChangeAspect="1" noMove="1" noResize="1" noEditPoints="1" noAdjustHandles="1" noChangeArrowheads="1" noChangeShapeType="1"/>
              </p:cNvPicPr>
              <p:nvPr/>
            </p:nvPicPr>
            <p:blipFill>
              <a:blip r:embed="rId11"/>
              <a:stretch>
                <a:fillRect/>
              </a:stretch>
            </p:blipFill>
            <p:spPr>
              <a:xfrm>
                <a:off x="8082505" y="425948"/>
                <a:ext cx="360000" cy="36000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3" name="Diazoom 22">
                <a:extLst>
                  <a:ext uri="{FF2B5EF4-FFF2-40B4-BE49-F238E27FC236}">
                    <a16:creationId xmlns:a16="http://schemas.microsoft.com/office/drawing/2014/main" id="{FAE06C70-4AE3-6FFD-405B-FFCD7C24ECF1}"/>
                  </a:ext>
                </a:extLst>
              </p:cNvPr>
              <p:cNvGraphicFramePr>
                <a:graphicFrameLocks noChangeAspect="1"/>
              </p:cNvGraphicFramePr>
              <p:nvPr>
                <p:extLst>
                  <p:ext uri="{D42A27DB-BD31-4B8C-83A1-F6EECF244321}">
                    <p14:modId xmlns:p14="http://schemas.microsoft.com/office/powerpoint/2010/main" val="4095916632"/>
                  </p:ext>
                </p:extLst>
              </p:nvPr>
            </p:nvGraphicFramePr>
            <p:xfrm>
              <a:off x="7298823" y="2605146"/>
              <a:ext cx="360000" cy="360000"/>
            </p:xfrm>
            <a:graphic>
              <a:graphicData uri="http://schemas.microsoft.com/office/powerpoint/2016/slidezoom">
                <pslz:sldZm>
                  <pslz:sldZmObj sldId="2147349169" cId="1187025800">
                    <pslz:zmPr id="{FAA9A644-26FE-45BF-9E7E-7BD0BDC12DF3}" transitionDur="1000">
                      <p166:blipFill xmlns:p166="http://schemas.microsoft.com/office/powerpoint/2016/6/main">
                        <a:blip r:embed="rId12"/>
                        <a:stretch>
                          <a:fillRect/>
                        </a:stretch>
                      </p166:blipFill>
                      <p166:spPr xmlns:p166="http://schemas.microsoft.com/office/powerpoint/2016/6/main">
                        <a:xfrm>
                          <a:off x="0" y="0"/>
                          <a:ext cx="360000" cy="360000"/>
                        </a:xfrm>
                        <a:prstGeom prst="rect">
                          <a:avLst/>
                        </a:prstGeom>
                        <a:ln w="3175">
                          <a:noFill/>
                        </a:ln>
                      </p166:spPr>
                    </pslz:zmPr>
                  </pslz:sldZmObj>
                </pslz:sldZm>
              </a:graphicData>
            </a:graphic>
          </p:graphicFrame>
        </mc:Choice>
        <mc:Fallback xmlns="">
          <p:pic>
            <p:nvPicPr>
              <p:cNvPr id="23" name="Diazoom 22">
                <a:hlinkClick r:id="rId13" action="ppaction://hlinksldjump"/>
                <a:extLst>
                  <a:ext uri="{FF2B5EF4-FFF2-40B4-BE49-F238E27FC236}">
                    <a16:creationId xmlns:a16="http://schemas.microsoft.com/office/drawing/2014/main" id="{FAE06C70-4AE3-6FFD-405B-FFCD7C24ECF1}"/>
                  </a:ext>
                </a:extLst>
              </p:cNvPr>
              <p:cNvPicPr>
                <a:picLocks noGrp="1" noRot="1" noChangeAspect="1" noMove="1" noResize="1" noEditPoints="1" noAdjustHandles="1" noChangeArrowheads="1" noChangeShapeType="1"/>
              </p:cNvPicPr>
              <p:nvPr/>
            </p:nvPicPr>
            <p:blipFill>
              <a:blip r:embed="rId14"/>
              <a:stretch>
                <a:fillRect/>
              </a:stretch>
            </p:blipFill>
            <p:spPr>
              <a:xfrm>
                <a:off x="7298823" y="2605146"/>
                <a:ext cx="360000" cy="36000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5" name="Diazoom 24">
                <a:extLst>
                  <a:ext uri="{FF2B5EF4-FFF2-40B4-BE49-F238E27FC236}">
                    <a16:creationId xmlns:a16="http://schemas.microsoft.com/office/drawing/2014/main" id="{C3E05EFC-95BB-C94C-FFB1-75B46A2D20EC}"/>
                  </a:ext>
                </a:extLst>
              </p:cNvPr>
              <p:cNvGraphicFramePr>
                <a:graphicFrameLocks noChangeAspect="1"/>
              </p:cNvGraphicFramePr>
              <p:nvPr>
                <p:extLst>
                  <p:ext uri="{D42A27DB-BD31-4B8C-83A1-F6EECF244321}">
                    <p14:modId xmlns:p14="http://schemas.microsoft.com/office/powerpoint/2010/main" val="4293541607"/>
                  </p:ext>
                </p:extLst>
              </p:nvPr>
            </p:nvGraphicFramePr>
            <p:xfrm>
              <a:off x="7078464" y="4964596"/>
              <a:ext cx="360000" cy="360000"/>
            </p:xfrm>
            <a:graphic>
              <a:graphicData uri="http://schemas.microsoft.com/office/powerpoint/2016/slidezoom">
                <pslz:sldZm>
                  <pslz:sldZmObj sldId="2147349139" cId="2538810263">
                    <pslz:zmPr id="{0FBCDBF9-B27F-4D60-99CC-76685D896936}" transitionDur="1000">
                      <p166:blipFill xmlns:p166="http://schemas.microsoft.com/office/powerpoint/2016/6/main">
                        <a:blip r:embed="rId15"/>
                        <a:stretch>
                          <a:fillRect/>
                        </a:stretch>
                      </p166:blipFill>
                      <p166:spPr xmlns:p166="http://schemas.microsoft.com/office/powerpoint/2016/6/main">
                        <a:xfrm>
                          <a:off x="0" y="0"/>
                          <a:ext cx="360000" cy="360000"/>
                        </a:xfrm>
                        <a:prstGeom prst="rect">
                          <a:avLst/>
                        </a:prstGeom>
                        <a:ln w="3175">
                          <a:noFill/>
                        </a:ln>
                      </p166:spPr>
                    </pslz:zmPr>
                  </pslz:sldZmObj>
                </pslz:sldZm>
              </a:graphicData>
            </a:graphic>
          </p:graphicFrame>
        </mc:Choice>
        <mc:Fallback xmlns="">
          <p:pic>
            <p:nvPicPr>
              <p:cNvPr id="25" name="Diazoom 24">
                <a:hlinkClick r:id="rId16" action="ppaction://hlinksldjump"/>
                <a:extLst>
                  <a:ext uri="{FF2B5EF4-FFF2-40B4-BE49-F238E27FC236}">
                    <a16:creationId xmlns:a16="http://schemas.microsoft.com/office/drawing/2014/main" id="{C3E05EFC-95BB-C94C-FFB1-75B46A2D20EC}"/>
                  </a:ext>
                </a:extLst>
              </p:cNvPr>
              <p:cNvPicPr>
                <a:picLocks noGrp="1" noRot="1" noChangeAspect="1" noMove="1" noResize="1" noEditPoints="1" noAdjustHandles="1" noChangeArrowheads="1" noChangeShapeType="1"/>
              </p:cNvPicPr>
              <p:nvPr/>
            </p:nvPicPr>
            <p:blipFill>
              <a:blip r:embed="rId17"/>
              <a:stretch>
                <a:fillRect/>
              </a:stretch>
            </p:blipFill>
            <p:spPr>
              <a:xfrm>
                <a:off x="7078464" y="4964596"/>
                <a:ext cx="360000" cy="360000"/>
              </a:xfrm>
              <a:prstGeom prst="rect">
                <a:avLst/>
              </a:prstGeom>
              <a:ln w="3175">
                <a:noFill/>
              </a:ln>
            </p:spPr>
          </p:pic>
        </mc:Fallback>
      </mc:AlternateContent>
      <p:pic>
        <p:nvPicPr>
          <p:cNvPr id="12" name="Picture 1">
            <a:extLst>
              <a:ext uri="{FF2B5EF4-FFF2-40B4-BE49-F238E27FC236}">
                <a16:creationId xmlns:a16="http://schemas.microsoft.com/office/drawing/2014/main" id="{252B312B-6450-9E64-AA31-68884AAB8C8C}"/>
              </a:ext>
            </a:extLst>
          </p:cNvPr>
          <p:cNvPicPr>
            <a:picLocks noChangeAspect="1"/>
          </p:cNvPicPr>
          <p:nvPr/>
        </p:nvPicPr>
        <p:blipFill>
          <a:blip r:embed="rId18"/>
          <a:stretch>
            <a:fillRect/>
          </a:stretch>
        </p:blipFill>
        <p:spPr>
          <a:xfrm>
            <a:off x="13153260" y="323394"/>
            <a:ext cx="9404958" cy="6075515"/>
          </a:xfrm>
          <a:prstGeom prst="rect">
            <a:avLst/>
          </a:prstGeom>
        </p:spPr>
      </p:pic>
      <p:sp>
        <p:nvSpPr>
          <p:cNvPr id="20" name="Rechthoek: afgeronde hoeken 19">
            <a:extLst>
              <a:ext uri="{FF2B5EF4-FFF2-40B4-BE49-F238E27FC236}">
                <a16:creationId xmlns:a16="http://schemas.microsoft.com/office/drawing/2014/main" id="{0E019771-7DD7-341B-BACA-5AA514C5698A}"/>
              </a:ext>
            </a:extLst>
          </p:cNvPr>
          <p:cNvSpPr/>
          <p:nvPr/>
        </p:nvSpPr>
        <p:spPr>
          <a:xfrm>
            <a:off x="15547925" y="4553540"/>
            <a:ext cx="2219158" cy="1796460"/>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19"/>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22" name="Bijschrift: lijn met accentbalk 21">
            <a:extLst>
              <a:ext uri="{FF2B5EF4-FFF2-40B4-BE49-F238E27FC236}">
                <a16:creationId xmlns:a16="http://schemas.microsoft.com/office/drawing/2014/main" id="{72953D4B-C5A5-299B-D3F2-5206DCA17766}"/>
              </a:ext>
            </a:extLst>
          </p:cNvPr>
          <p:cNvSpPr/>
          <p:nvPr/>
        </p:nvSpPr>
        <p:spPr>
          <a:xfrm>
            <a:off x="19477545" y="4826524"/>
            <a:ext cx="4040098" cy="1250491"/>
          </a:xfrm>
          <a:prstGeom prst="accentCallout1">
            <a:avLst>
              <a:gd name="adj1" fmla="val 49557"/>
              <a:gd name="adj2" fmla="val -7278"/>
              <a:gd name="adj3" fmla="val 51235"/>
              <a:gd name="adj4" fmla="val -39832"/>
            </a:avLst>
          </a:prstGeom>
          <a:solidFill>
            <a:schemeClr val="tx2"/>
          </a:solidFill>
          <a:ln w="28575">
            <a:solidFill>
              <a:srgbClr val="FFEB00"/>
            </a:solidFill>
            <a:prstDash val="sysDot"/>
          </a:ln>
        </p:spPr>
        <p:txBody>
          <a:bodyPr wrap="none" rtlCol="0" anchor="ctr">
            <a:noAutofit/>
          </a:bodyPr>
          <a:lstStyle/>
          <a:p>
            <a:pPr marR="0" algn="l" defTabSz="914400" rtl="0" eaLnBrk="1" fontAlgn="auto" latinLnBrk="0" hangingPunct="1">
              <a:lnSpc>
                <a:spcPct val="90000"/>
              </a:lnSpc>
              <a:spcBef>
                <a:spcPts val="300"/>
              </a:spcBef>
              <a:spcAft>
                <a:spcPts val="600"/>
              </a:spcAft>
              <a:buClrTx/>
              <a:buSzPct val="90000"/>
              <a:tabLst/>
            </a:pPr>
            <a:r>
              <a:rPr lang="nl-BE" kern="1200" spc="0" baseline="0">
                <a:solidFill>
                  <a:schemeClr val="tx1"/>
                </a:solidFill>
                <a:latin typeface="FlandersArtSans-Regular" panose="00000500000000000000" pitchFamily="2" charset="0"/>
                <a:ea typeface="+mn-ea"/>
                <a:cs typeface="+mn-cs"/>
              </a:rPr>
              <a:t>Keuzeformulier met </a:t>
            </a:r>
            <a:r>
              <a:rPr lang="nl-BE">
                <a:latin typeface="FlandersArtSans-Regular" panose="00000500000000000000" pitchFamily="2" charset="0"/>
              </a:rPr>
              <a:t>beide keuzes</a:t>
            </a:r>
          </a:p>
          <a:p>
            <a:pPr marL="742950" lvl="1" indent="-285750">
              <a:lnSpc>
                <a:spcPct val="90000"/>
              </a:lnSpc>
              <a:spcBef>
                <a:spcPts val="300"/>
              </a:spcBef>
              <a:buSzPct val="90000"/>
              <a:buFont typeface="FlandersArtSans-Regular" panose="00000500000000000000" charset="0"/>
              <a:buChar char="/"/>
            </a:pPr>
            <a:r>
              <a:rPr lang="nl-BE">
                <a:latin typeface="FlandersArtSans-Regular" panose="00000500000000000000" pitchFamily="2" charset="0"/>
              </a:rPr>
              <a:t>wijziging statuut</a:t>
            </a:r>
          </a:p>
          <a:p>
            <a:pPr marL="742950" lvl="1" indent="-285750">
              <a:lnSpc>
                <a:spcPct val="90000"/>
              </a:lnSpc>
              <a:spcBef>
                <a:spcPts val="300"/>
              </a:spcBef>
              <a:buSzPct val="90000"/>
              <a:buFont typeface="FlandersArtSans-Regular" panose="00000500000000000000" charset="0"/>
              <a:buChar char="/"/>
            </a:pPr>
            <a:r>
              <a:rPr lang="nl-BE">
                <a:latin typeface="FlandersArtSans-Regular" panose="00000500000000000000" pitchFamily="2" charset="0"/>
              </a:rPr>
              <a:t>wijziging salaris(systeem)</a:t>
            </a:r>
            <a:endParaRPr lang="nl-BE" kern="1200" spc="0" baseline="0">
              <a:solidFill>
                <a:schemeClr val="tx1"/>
              </a:solidFill>
              <a:latin typeface="FlandersArtSans-Regular" panose="00000500000000000000" pitchFamily="2" charset="0"/>
              <a:ea typeface="+mn-ea"/>
              <a:cs typeface="+mn-cs"/>
            </a:endParaRPr>
          </a:p>
        </p:txBody>
      </p:sp>
    </p:spTree>
    <p:extLst>
      <p:ext uri="{BB962C8B-B14F-4D97-AF65-F5344CB8AC3E}">
        <p14:creationId xmlns:p14="http://schemas.microsoft.com/office/powerpoint/2010/main" val="932336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C5728EEC-2E89-7913-4558-59E8A53E70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57093" y="386016"/>
            <a:ext cx="8826495" cy="5737518"/>
          </a:xfrm>
          <a:prstGeom prst="rect">
            <a:avLst/>
          </a:prstGeom>
        </p:spPr>
      </p:pic>
      <p:sp>
        <p:nvSpPr>
          <p:cNvPr id="4" name="Bijschrift: lijn met accentbalk 3">
            <a:extLst>
              <a:ext uri="{FF2B5EF4-FFF2-40B4-BE49-F238E27FC236}">
                <a16:creationId xmlns:a16="http://schemas.microsoft.com/office/drawing/2014/main" id="{5A163C32-55B4-2D65-C8DC-C4107D16039B}"/>
              </a:ext>
            </a:extLst>
          </p:cNvPr>
          <p:cNvSpPr/>
          <p:nvPr/>
        </p:nvSpPr>
        <p:spPr>
          <a:xfrm>
            <a:off x="348616" y="3369007"/>
            <a:ext cx="2819780" cy="280970"/>
          </a:xfrm>
          <a:prstGeom prst="accentCallout1">
            <a:avLst>
              <a:gd name="adj1" fmla="val 49557"/>
              <a:gd name="adj2" fmla="val 104911"/>
              <a:gd name="adj3" fmla="val 58052"/>
              <a:gd name="adj4" fmla="val 153550"/>
            </a:avLst>
          </a:prstGeom>
          <a:solidFill>
            <a:schemeClr val="tx2"/>
          </a:solidFill>
          <a:ln w="28575">
            <a:solidFill>
              <a:srgbClr val="FFEB00"/>
            </a:solidFill>
            <a:prstDash val="sysDot"/>
          </a:ln>
        </p:spPr>
        <p:txBody>
          <a:bodyPr wrap="none" rtlCol="0" anchor="ctr">
            <a:noAutofit/>
          </a:bodyPr>
          <a:lstStyle/>
          <a:p>
            <a:pPr marR="0" algn="r" defTabSz="914400" rtl="0" eaLnBrk="1" fontAlgn="auto" latinLnBrk="0" hangingPunct="1">
              <a:lnSpc>
                <a:spcPct val="90000"/>
              </a:lnSpc>
              <a:spcBef>
                <a:spcPts val="300"/>
              </a:spcBef>
              <a:spcAft>
                <a:spcPts val="0"/>
              </a:spcAft>
              <a:buClrTx/>
              <a:buSzPct val="90000"/>
              <a:tabLst/>
            </a:pPr>
            <a:r>
              <a:rPr lang="nl-BE" sz="1400" kern="1200" spc="0" baseline="0">
                <a:solidFill>
                  <a:schemeClr val="tx1"/>
                </a:solidFill>
                <a:latin typeface="FlandersArtSans-Regular" panose="00000500000000000000" pitchFamily="2" charset="0"/>
                <a:ea typeface="+mn-ea"/>
                <a:cs typeface="+mn-cs"/>
              </a:rPr>
              <a:t>Aanvraag per arbeidsrelatie</a:t>
            </a:r>
            <a:endParaRPr lang="nl-BE" sz="1400">
              <a:latin typeface="FlandersArtSans-Regular" panose="00000500000000000000" pitchFamily="2" charset="0"/>
            </a:endParaRPr>
          </a:p>
        </p:txBody>
      </p:sp>
      <p:sp>
        <p:nvSpPr>
          <p:cNvPr id="5" name="Bijschrift: lijn met accentbalk 4">
            <a:extLst>
              <a:ext uri="{FF2B5EF4-FFF2-40B4-BE49-F238E27FC236}">
                <a16:creationId xmlns:a16="http://schemas.microsoft.com/office/drawing/2014/main" id="{4A3A329A-F608-454F-9911-C944B75620B7}"/>
              </a:ext>
            </a:extLst>
          </p:cNvPr>
          <p:cNvSpPr/>
          <p:nvPr/>
        </p:nvSpPr>
        <p:spPr>
          <a:xfrm>
            <a:off x="308224" y="2420756"/>
            <a:ext cx="2943225" cy="541158"/>
          </a:xfrm>
          <a:prstGeom prst="accentCallout1">
            <a:avLst>
              <a:gd name="adj1" fmla="val 49557"/>
              <a:gd name="adj2" fmla="val 104911"/>
              <a:gd name="adj3" fmla="val 201193"/>
              <a:gd name="adj4" fmla="val 287143"/>
            </a:avLst>
          </a:prstGeom>
          <a:solidFill>
            <a:schemeClr val="tx2"/>
          </a:solidFill>
          <a:ln w="28575">
            <a:solidFill>
              <a:srgbClr val="FFEB00"/>
            </a:solidFill>
            <a:prstDash val="sysDot"/>
          </a:ln>
        </p:spPr>
        <p:txBody>
          <a:bodyPr wrap="none" lIns="91440" tIns="45720" rIns="91440" bIns="45720" rtlCol="0" anchor="ctr">
            <a:noAutofit/>
          </a:bodyPr>
          <a:lstStyle/>
          <a:p>
            <a:pPr algn="r">
              <a:lnSpc>
                <a:spcPct val="90000"/>
              </a:lnSpc>
              <a:spcBef>
                <a:spcPts val="300"/>
              </a:spcBef>
              <a:buSzPct val="90000"/>
            </a:pPr>
            <a:r>
              <a:rPr lang="nl-BE" sz="1400">
                <a:latin typeface="FlandersArtSans-Regular"/>
              </a:rPr>
              <a:t>Aangevraagd/In verwerking</a:t>
            </a:r>
          </a:p>
          <a:p>
            <a:pPr algn="r">
              <a:lnSpc>
                <a:spcPct val="90000"/>
              </a:lnSpc>
              <a:spcBef>
                <a:spcPts val="300"/>
              </a:spcBef>
              <a:buSzPct val="90000"/>
            </a:pPr>
            <a:r>
              <a:rPr lang="nl-BE" sz="1400">
                <a:latin typeface="FlandersArtSans-Regular"/>
              </a:rPr>
              <a:t>Afgehandeld/Geannuleerd</a:t>
            </a:r>
          </a:p>
        </p:txBody>
      </p:sp>
      <p:sp>
        <p:nvSpPr>
          <p:cNvPr id="6" name="Rechthoek: afgeronde hoeken 5">
            <a:extLst>
              <a:ext uri="{FF2B5EF4-FFF2-40B4-BE49-F238E27FC236}">
                <a16:creationId xmlns:a16="http://schemas.microsoft.com/office/drawing/2014/main" id="{6A56DA61-9C9D-D149-D055-457E713C152E}"/>
              </a:ext>
            </a:extLst>
          </p:cNvPr>
          <p:cNvSpPr/>
          <p:nvPr/>
        </p:nvSpPr>
        <p:spPr>
          <a:xfrm>
            <a:off x="8722013" y="2994916"/>
            <a:ext cx="1198486" cy="976544"/>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7" name="Bijschrift: lijn met accentbalk 6">
            <a:extLst>
              <a:ext uri="{FF2B5EF4-FFF2-40B4-BE49-F238E27FC236}">
                <a16:creationId xmlns:a16="http://schemas.microsoft.com/office/drawing/2014/main" id="{64161BD0-57AA-2645-0791-5BE7866E21FA}"/>
              </a:ext>
            </a:extLst>
          </p:cNvPr>
          <p:cNvSpPr/>
          <p:nvPr/>
        </p:nvSpPr>
        <p:spPr>
          <a:xfrm>
            <a:off x="308225" y="1828960"/>
            <a:ext cx="2943224" cy="280201"/>
          </a:xfrm>
          <a:prstGeom prst="accentCallout1">
            <a:avLst>
              <a:gd name="adj1" fmla="val 49557"/>
              <a:gd name="adj2" fmla="val 104911"/>
              <a:gd name="adj3" fmla="val 405950"/>
              <a:gd name="adj4" fmla="val 341848"/>
            </a:avLst>
          </a:prstGeom>
          <a:solidFill>
            <a:schemeClr val="tx2"/>
          </a:solidFill>
          <a:ln w="28575">
            <a:solidFill>
              <a:srgbClr val="FFEB00"/>
            </a:solidFill>
            <a:prstDash val="sysDot"/>
          </a:ln>
        </p:spPr>
        <p:txBody>
          <a:bodyPr wrap="none" rtlCol="0" anchor="ctr">
            <a:noAutofit/>
          </a:bodyPr>
          <a:lstStyle/>
          <a:p>
            <a:pPr marR="0" algn="r" defTabSz="914400" rtl="0" eaLnBrk="1" fontAlgn="auto" latinLnBrk="0" hangingPunct="1">
              <a:lnSpc>
                <a:spcPct val="90000"/>
              </a:lnSpc>
              <a:spcBef>
                <a:spcPts val="300"/>
              </a:spcBef>
              <a:spcAft>
                <a:spcPts val="0"/>
              </a:spcAft>
              <a:buClrTx/>
              <a:buSzPct val="90000"/>
              <a:tabLst/>
            </a:pPr>
            <a:r>
              <a:rPr lang="nl-BE" sz="1400" kern="1200" spc="0" baseline="0">
                <a:solidFill>
                  <a:schemeClr val="tx1"/>
                </a:solidFill>
                <a:latin typeface="FlandersArtSans-Regular" panose="00000500000000000000" pitchFamily="2" charset="0"/>
                <a:ea typeface="+mn-ea"/>
                <a:cs typeface="+mn-cs"/>
              </a:rPr>
              <a:t>Loonsimulatie per arbeidsrelatie</a:t>
            </a:r>
            <a:endParaRPr lang="nl-BE" sz="1400">
              <a:latin typeface="FlandersArtSans-Regular" panose="00000500000000000000" pitchFamily="2" charset="0"/>
            </a:endParaRPr>
          </a:p>
        </p:txBody>
      </p:sp>
      <p:sp>
        <p:nvSpPr>
          <p:cNvPr id="8" name="Rechthoek: afgeronde hoeken 7">
            <a:extLst>
              <a:ext uri="{FF2B5EF4-FFF2-40B4-BE49-F238E27FC236}">
                <a16:creationId xmlns:a16="http://schemas.microsoft.com/office/drawing/2014/main" id="{F79EA657-2894-4B55-816C-B076931C73FB}"/>
              </a:ext>
            </a:extLst>
          </p:cNvPr>
          <p:cNvSpPr/>
          <p:nvPr/>
        </p:nvSpPr>
        <p:spPr>
          <a:xfrm>
            <a:off x="10003614" y="2992840"/>
            <a:ext cx="729448" cy="976544"/>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9" name="Bijschrift: lijn met accentbalk 8">
            <a:extLst>
              <a:ext uri="{FF2B5EF4-FFF2-40B4-BE49-F238E27FC236}">
                <a16:creationId xmlns:a16="http://schemas.microsoft.com/office/drawing/2014/main" id="{84AFE012-546D-1FE6-D63A-C22D04AF6248}"/>
              </a:ext>
            </a:extLst>
          </p:cNvPr>
          <p:cNvSpPr/>
          <p:nvPr/>
        </p:nvSpPr>
        <p:spPr>
          <a:xfrm>
            <a:off x="348614" y="4324616"/>
            <a:ext cx="2819782" cy="280970"/>
          </a:xfrm>
          <a:prstGeom prst="accentCallout1">
            <a:avLst>
              <a:gd name="adj1" fmla="val 49557"/>
              <a:gd name="adj2" fmla="val 104911"/>
              <a:gd name="adj3" fmla="val 186905"/>
              <a:gd name="adj4" fmla="val 149572"/>
            </a:avLst>
          </a:prstGeom>
          <a:solidFill>
            <a:schemeClr val="tx2"/>
          </a:solidFill>
          <a:ln w="28575">
            <a:solidFill>
              <a:srgbClr val="FFEB00"/>
            </a:solidFill>
            <a:prstDash val="sysDot"/>
          </a:ln>
        </p:spPr>
        <p:txBody>
          <a:bodyPr wrap="none" rtlCol="0" anchor="ctr">
            <a:noAutofit/>
          </a:bodyPr>
          <a:lstStyle/>
          <a:p>
            <a:pPr marR="0" algn="r" defTabSz="914400" rtl="0" eaLnBrk="1" fontAlgn="auto" latinLnBrk="0" hangingPunct="1">
              <a:lnSpc>
                <a:spcPct val="90000"/>
              </a:lnSpc>
              <a:spcBef>
                <a:spcPts val="300"/>
              </a:spcBef>
              <a:spcAft>
                <a:spcPts val="0"/>
              </a:spcAft>
              <a:buClrTx/>
              <a:buSzPct val="90000"/>
              <a:tabLst/>
            </a:pPr>
            <a:r>
              <a:rPr lang="nl-BE" sz="1400">
                <a:latin typeface="FlandersArtSans-Regular" panose="00000500000000000000" pitchFamily="2" charset="0"/>
              </a:rPr>
              <a:t>D</a:t>
            </a:r>
            <a:r>
              <a:rPr lang="nl-BE" sz="1400" kern="1200" spc="0" baseline="0">
                <a:solidFill>
                  <a:schemeClr val="tx1"/>
                </a:solidFill>
                <a:latin typeface="FlandersArtSans-Regular" panose="00000500000000000000" pitchFamily="2" charset="0"/>
                <a:ea typeface="+mn-ea"/>
                <a:cs typeface="+mn-cs"/>
              </a:rPr>
              <a:t>e aanvraag is bindend</a:t>
            </a:r>
          </a:p>
        </p:txBody>
      </p:sp>
      <p:sp>
        <p:nvSpPr>
          <p:cNvPr id="10" name="Rechthoek: afgeronde hoeken 9">
            <a:extLst>
              <a:ext uri="{FF2B5EF4-FFF2-40B4-BE49-F238E27FC236}">
                <a16:creationId xmlns:a16="http://schemas.microsoft.com/office/drawing/2014/main" id="{5991788D-0FF1-33E6-B8DC-08E854DD0B65}"/>
              </a:ext>
            </a:extLst>
          </p:cNvPr>
          <p:cNvSpPr/>
          <p:nvPr/>
        </p:nvSpPr>
        <p:spPr>
          <a:xfrm>
            <a:off x="4415888" y="5229922"/>
            <a:ext cx="1338146" cy="751720"/>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2" name="Bijschrift: lijn met accentbalk 11">
            <a:extLst>
              <a:ext uri="{FF2B5EF4-FFF2-40B4-BE49-F238E27FC236}">
                <a16:creationId xmlns:a16="http://schemas.microsoft.com/office/drawing/2014/main" id="{48844967-FA9F-0775-CEC5-B27FA8888BBA}"/>
              </a:ext>
            </a:extLst>
          </p:cNvPr>
          <p:cNvSpPr/>
          <p:nvPr/>
        </p:nvSpPr>
        <p:spPr>
          <a:xfrm>
            <a:off x="343538" y="5433126"/>
            <a:ext cx="2835296" cy="548516"/>
          </a:xfrm>
          <a:prstGeom prst="accentCallout1">
            <a:avLst>
              <a:gd name="adj1" fmla="val 49557"/>
              <a:gd name="adj2" fmla="val 104911"/>
              <a:gd name="adj3" fmla="val 17483"/>
              <a:gd name="adj4" fmla="val 167068"/>
            </a:avLst>
          </a:prstGeom>
          <a:solidFill>
            <a:schemeClr val="tx2"/>
          </a:solidFill>
          <a:ln w="28575">
            <a:solidFill>
              <a:srgbClr val="FFEB00"/>
            </a:solidFill>
            <a:prstDash val="sysDot"/>
          </a:ln>
        </p:spPr>
        <p:txBody>
          <a:bodyPr wrap="none" lIns="91440" tIns="45720" rIns="91440" bIns="45720" rtlCol="0" anchor="ctr">
            <a:noAutofit/>
          </a:bodyPr>
          <a:lstStyle/>
          <a:p>
            <a:pPr algn="r">
              <a:lnSpc>
                <a:spcPct val="90000"/>
              </a:lnSpc>
              <a:spcBef>
                <a:spcPts val="300"/>
              </a:spcBef>
              <a:buSzPct val="90000"/>
            </a:pPr>
            <a:r>
              <a:rPr lang="nl-BE" sz="1400" kern="1200" spc="0" baseline="0">
                <a:latin typeface="FlandersArtSans-Regular"/>
              </a:rPr>
              <a:t>De ingangsdatum </a:t>
            </a:r>
            <a:r>
              <a:rPr lang="nl-BE" sz="1400">
                <a:latin typeface="FlandersArtSans-Regular"/>
              </a:rPr>
              <a:t>is afhankelijk</a:t>
            </a:r>
            <a:endParaRPr lang="nl-BE" sz="1400" kern="1200" spc="0" baseline="0">
              <a:latin typeface="FlandersArtSans-Regular"/>
            </a:endParaRPr>
          </a:p>
          <a:p>
            <a:pPr algn="r">
              <a:lnSpc>
                <a:spcPct val="90000"/>
              </a:lnSpc>
              <a:spcBef>
                <a:spcPts val="300"/>
              </a:spcBef>
              <a:buSzPct val="90000"/>
            </a:pPr>
            <a:r>
              <a:rPr lang="nl-BE" sz="1400" kern="1200" spc="0" baseline="0">
                <a:latin typeface="FlandersArtSans-Regular"/>
              </a:rPr>
              <a:t>van de </a:t>
            </a:r>
            <a:r>
              <a:rPr lang="nl-BE" sz="1400">
                <a:latin typeface="FlandersArtSans-Regular"/>
              </a:rPr>
              <a:t>aanvraagperiode  </a:t>
            </a:r>
            <a:endParaRPr lang="nl-BE" sz="1400" kern="1200" spc="0" baseline="0">
              <a:latin typeface="FlandersArtSans-Regular" panose="00000500000000000000" pitchFamily="2" charset="0"/>
            </a:endParaRPr>
          </a:p>
        </p:txBody>
      </p:sp>
    </p:spTree>
    <p:extLst>
      <p:ext uri="{BB962C8B-B14F-4D97-AF65-F5344CB8AC3E}">
        <p14:creationId xmlns:p14="http://schemas.microsoft.com/office/powerpoint/2010/main" val="4108348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F7E01F0-6154-FA4A-6E1B-53B3FA2FC2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18497" y="159848"/>
            <a:ext cx="9146466" cy="6085850"/>
          </a:xfrm>
          <a:prstGeom prst="rect">
            <a:avLst/>
          </a:prstGeom>
        </p:spPr>
      </p:pic>
      <p:sp>
        <p:nvSpPr>
          <p:cNvPr id="7" name="Bijschrift: lijn met accentbalk 6">
            <a:extLst>
              <a:ext uri="{FF2B5EF4-FFF2-40B4-BE49-F238E27FC236}">
                <a16:creationId xmlns:a16="http://schemas.microsoft.com/office/drawing/2014/main" id="{EDD3BB65-66FD-91A7-3BE6-90D08B6344F7}"/>
              </a:ext>
            </a:extLst>
          </p:cNvPr>
          <p:cNvSpPr/>
          <p:nvPr/>
        </p:nvSpPr>
        <p:spPr>
          <a:xfrm>
            <a:off x="760397" y="5641622"/>
            <a:ext cx="2686130" cy="541158"/>
          </a:xfrm>
          <a:prstGeom prst="accentCallout1">
            <a:avLst>
              <a:gd name="adj1" fmla="val 49557"/>
              <a:gd name="adj2" fmla="val 104911"/>
              <a:gd name="adj3" fmla="val -39043"/>
              <a:gd name="adj4" fmla="val 117097"/>
            </a:avLst>
          </a:prstGeom>
          <a:solidFill>
            <a:schemeClr val="tx2"/>
          </a:solidFill>
          <a:ln w="28575">
            <a:solidFill>
              <a:srgbClr val="FFEB00"/>
            </a:solidFill>
            <a:prstDash val="sysDot"/>
          </a:ln>
        </p:spPr>
        <p:txBody>
          <a:bodyPr wrap="none" lIns="91440" tIns="45720" rIns="91440" bIns="45720" rtlCol="0" anchor="ctr">
            <a:noAutofit/>
          </a:bodyPr>
          <a:lstStyle/>
          <a:p>
            <a:pPr algn="r">
              <a:lnSpc>
                <a:spcPct val="90000"/>
              </a:lnSpc>
              <a:spcBef>
                <a:spcPts val="300"/>
              </a:spcBef>
              <a:buSzPct val="90000"/>
            </a:pPr>
            <a:r>
              <a:rPr lang="nl-BE" sz="1400">
                <a:latin typeface="FlandersArtSans-Regular"/>
              </a:rPr>
              <a:t>Aangevraagd/In verwerking</a:t>
            </a:r>
          </a:p>
          <a:p>
            <a:pPr algn="r">
              <a:lnSpc>
                <a:spcPct val="90000"/>
              </a:lnSpc>
              <a:spcBef>
                <a:spcPts val="300"/>
              </a:spcBef>
              <a:buSzPct val="90000"/>
            </a:pPr>
            <a:r>
              <a:rPr lang="nl-BE" sz="1400">
                <a:latin typeface="FlandersArtSans-Regular"/>
              </a:rPr>
              <a:t>Afgehandeld/Geannuleerd</a:t>
            </a:r>
          </a:p>
        </p:txBody>
      </p:sp>
      <p:sp>
        <p:nvSpPr>
          <p:cNvPr id="9" name="Bijschrift: lijn met accentbalk 8">
            <a:extLst>
              <a:ext uri="{FF2B5EF4-FFF2-40B4-BE49-F238E27FC236}">
                <a16:creationId xmlns:a16="http://schemas.microsoft.com/office/drawing/2014/main" id="{A8BAC60B-B00A-4FEF-0714-B626DF2EC90F}"/>
              </a:ext>
            </a:extLst>
          </p:cNvPr>
          <p:cNvSpPr/>
          <p:nvPr/>
        </p:nvSpPr>
        <p:spPr>
          <a:xfrm>
            <a:off x="760396" y="4311478"/>
            <a:ext cx="2728361" cy="280970"/>
          </a:xfrm>
          <a:prstGeom prst="accentCallout1">
            <a:avLst>
              <a:gd name="adj1" fmla="val 49557"/>
              <a:gd name="adj2" fmla="val 104911"/>
              <a:gd name="adj3" fmla="val 54178"/>
              <a:gd name="adj4" fmla="val 114125"/>
            </a:avLst>
          </a:prstGeom>
          <a:solidFill>
            <a:schemeClr val="tx2"/>
          </a:solidFill>
          <a:ln w="28575">
            <a:solidFill>
              <a:srgbClr val="FFEB00"/>
            </a:solidFill>
            <a:prstDash val="sysDot"/>
          </a:ln>
        </p:spPr>
        <p:txBody>
          <a:bodyPr wrap="none" rtlCol="0" anchor="ctr">
            <a:noAutofit/>
          </a:bodyPr>
          <a:lstStyle/>
          <a:p>
            <a:pPr marR="0" algn="r" defTabSz="914400" rtl="0" eaLnBrk="1" fontAlgn="auto" latinLnBrk="0" hangingPunct="1">
              <a:lnSpc>
                <a:spcPct val="90000"/>
              </a:lnSpc>
              <a:spcBef>
                <a:spcPts val="300"/>
              </a:spcBef>
              <a:spcAft>
                <a:spcPts val="0"/>
              </a:spcAft>
              <a:buClrTx/>
              <a:buSzPct val="90000"/>
              <a:tabLst/>
            </a:pPr>
            <a:r>
              <a:rPr lang="nl-BE" sz="1400">
                <a:latin typeface="FlandersArtSans-Regular" panose="00000500000000000000" pitchFamily="2" charset="0"/>
              </a:rPr>
              <a:t>D</a:t>
            </a:r>
            <a:r>
              <a:rPr lang="nl-BE" sz="1400" kern="1200" spc="0" baseline="0">
                <a:solidFill>
                  <a:schemeClr val="tx1"/>
                </a:solidFill>
                <a:latin typeface="FlandersArtSans-Regular" panose="00000500000000000000" pitchFamily="2" charset="0"/>
                <a:ea typeface="+mn-ea"/>
                <a:cs typeface="+mn-cs"/>
              </a:rPr>
              <a:t>e aanvraag is bindend</a:t>
            </a:r>
          </a:p>
        </p:txBody>
      </p:sp>
      <p:sp>
        <p:nvSpPr>
          <p:cNvPr id="10" name="Rechthoek: afgeronde hoeken 9">
            <a:extLst>
              <a:ext uri="{FF2B5EF4-FFF2-40B4-BE49-F238E27FC236}">
                <a16:creationId xmlns:a16="http://schemas.microsoft.com/office/drawing/2014/main" id="{28092E74-BE6D-41D8-1DED-E5BB8C0F235F}"/>
              </a:ext>
            </a:extLst>
          </p:cNvPr>
          <p:cNvSpPr/>
          <p:nvPr/>
        </p:nvSpPr>
        <p:spPr>
          <a:xfrm>
            <a:off x="3957702" y="4687124"/>
            <a:ext cx="2138298" cy="1092581"/>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1" name="Bijschrift: lijn met accentbalk 10">
            <a:extLst>
              <a:ext uri="{FF2B5EF4-FFF2-40B4-BE49-F238E27FC236}">
                <a16:creationId xmlns:a16="http://schemas.microsoft.com/office/drawing/2014/main" id="{C48E89EC-2A9D-D12F-5ED4-D635E9610666}"/>
              </a:ext>
            </a:extLst>
          </p:cNvPr>
          <p:cNvSpPr/>
          <p:nvPr/>
        </p:nvSpPr>
        <p:spPr>
          <a:xfrm>
            <a:off x="760396" y="5013766"/>
            <a:ext cx="2686130" cy="439299"/>
          </a:xfrm>
          <a:prstGeom prst="accentCallout1">
            <a:avLst>
              <a:gd name="adj1" fmla="val 49557"/>
              <a:gd name="adj2" fmla="val 104911"/>
              <a:gd name="adj3" fmla="val 50659"/>
              <a:gd name="adj4" fmla="val 116588"/>
            </a:avLst>
          </a:prstGeom>
          <a:solidFill>
            <a:schemeClr val="tx2"/>
          </a:solidFill>
          <a:ln w="28575">
            <a:solidFill>
              <a:srgbClr val="FFEB00"/>
            </a:solidFill>
            <a:prstDash val="sysDot"/>
          </a:ln>
        </p:spPr>
        <p:txBody>
          <a:bodyPr wrap="none" lIns="91440" tIns="45720" rIns="91440" bIns="45720" rtlCol="0" anchor="ctr">
            <a:noAutofit/>
          </a:bodyPr>
          <a:lstStyle/>
          <a:p>
            <a:pPr marR="0" algn="r" defTabSz="914400" rtl="0" eaLnBrk="1" fontAlgn="auto" latinLnBrk="0" hangingPunct="1">
              <a:lnSpc>
                <a:spcPct val="90000"/>
              </a:lnSpc>
              <a:spcBef>
                <a:spcPts val="300"/>
              </a:spcBef>
              <a:spcAft>
                <a:spcPts val="0"/>
              </a:spcAft>
              <a:buClrTx/>
              <a:buSzPct val="90000"/>
              <a:tabLst/>
            </a:pPr>
            <a:r>
              <a:rPr lang="nl-BE" sz="1400" kern="1200" spc="0" baseline="0">
                <a:latin typeface="FlandersArtSans-Regular"/>
              </a:rPr>
              <a:t>De ingangsdatum is afhankelijk</a:t>
            </a:r>
          </a:p>
          <a:p>
            <a:pPr algn="r">
              <a:lnSpc>
                <a:spcPct val="90000"/>
              </a:lnSpc>
              <a:spcBef>
                <a:spcPts val="300"/>
              </a:spcBef>
              <a:buSzPct val="90000"/>
            </a:pPr>
            <a:r>
              <a:rPr lang="nl-BE" sz="1400" kern="1200" spc="0" baseline="0">
                <a:latin typeface="FlandersArtSans-Regular"/>
              </a:rPr>
              <a:t>van de </a:t>
            </a:r>
            <a:r>
              <a:rPr lang="nl-BE" sz="1400">
                <a:latin typeface="FlandersArtSans-Regular"/>
              </a:rPr>
              <a:t>aanvraagperiode</a:t>
            </a:r>
            <a:endParaRPr lang="nl-BE" sz="1400" kern="1200" spc="0" baseline="0">
              <a:latin typeface="FlandersArtSans-Regular" panose="00000500000000000000" pitchFamily="2" charset="0"/>
            </a:endParaRPr>
          </a:p>
        </p:txBody>
      </p:sp>
    </p:spTree>
    <p:extLst>
      <p:ext uri="{BB962C8B-B14F-4D97-AF65-F5344CB8AC3E}">
        <p14:creationId xmlns:p14="http://schemas.microsoft.com/office/powerpoint/2010/main" val="118702580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C5728EEC-2E89-7913-4558-59E8A53E70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57093" y="386016"/>
            <a:ext cx="8826495" cy="5737518"/>
          </a:xfrm>
          <a:prstGeom prst="rect">
            <a:avLst/>
          </a:prstGeom>
        </p:spPr>
      </p:pic>
      <p:sp>
        <p:nvSpPr>
          <p:cNvPr id="4" name="Bijschrift: lijn met accentbalk 3">
            <a:extLst>
              <a:ext uri="{FF2B5EF4-FFF2-40B4-BE49-F238E27FC236}">
                <a16:creationId xmlns:a16="http://schemas.microsoft.com/office/drawing/2014/main" id="{5A163C32-55B4-2D65-C8DC-C4107D16039B}"/>
              </a:ext>
            </a:extLst>
          </p:cNvPr>
          <p:cNvSpPr/>
          <p:nvPr/>
        </p:nvSpPr>
        <p:spPr>
          <a:xfrm>
            <a:off x="348616" y="3369007"/>
            <a:ext cx="2819780" cy="280970"/>
          </a:xfrm>
          <a:prstGeom prst="accentCallout1">
            <a:avLst>
              <a:gd name="adj1" fmla="val 49557"/>
              <a:gd name="adj2" fmla="val 104911"/>
              <a:gd name="adj3" fmla="val 58052"/>
              <a:gd name="adj4" fmla="val 153550"/>
            </a:avLst>
          </a:prstGeom>
          <a:solidFill>
            <a:schemeClr val="tx2"/>
          </a:solidFill>
          <a:ln w="28575">
            <a:solidFill>
              <a:srgbClr val="FFEB00"/>
            </a:solidFill>
            <a:prstDash val="sysDot"/>
          </a:ln>
        </p:spPr>
        <p:txBody>
          <a:bodyPr wrap="none" rtlCol="0" anchor="ctr">
            <a:noAutofit/>
          </a:bodyPr>
          <a:lstStyle/>
          <a:p>
            <a:pPr marR="0" algn="r" defTabSz="914400" rtl="0" eaLnBrk="1" fontAlgn="auto" latinLnBrk="0" hangingPunct="1">
              <a:lnSpc>
                <a:spcPct val="90000"/>
              </a:lnSpc>
              <a:spcBef>
                <a:spcPts val="300"/>
              </a:spcBef>
              <a:spcAft>
                <a:spcPts val="0"/>
              </a:spcAft>
              <a:buClrTx/>
              <a:buSzPct val="90000"/>
              <a:tabLst/>
            </a:pPr>
            <a:r>
              <a:rPr lang="nl-BE" sz="1400" kern="1200" spc="0" baseline="0">
                <a:solidFill>
                  <a:schemeClr val="tx1"/>
                </a:solidFill>
                <a:latin typeface="FlandersArtSans-Regular" panose="00000500000000000000" pitchFamily="2" charset="0"/>
                <a:ea typeface="+mn-ea"/>
                <a:cs typeface="+mn-cs"/>
              </a:rPr>
              <a:t>Aanvraag per arbeidsrelatie</a:t>
            </a:r>
            <a:endParaRPr lang="nl-BE" sz="1400">
              <a:latin typeface="FlandersArtSans-Regular" panose="00000500000000000000" pitchFamily="2" charset="0"/>
            </a:endParaRPr>
          </a:p>
        </p:txBody>
      </p:sp>
      <p:sp>
        <p:nvSpPr>
          <p:cNvPr id="5" name="Bijschrift: lijn met accentbalk 4">
            <a:extLst>
              <a:ext uri="{FF2B5EF4-FFF2-40B4-BE49-F238E27FC236}">
                <a16:creationId xmlns:a16="http://schemas.microsoft.com/office/drawing/2014/main" id="{4A3A329A-F608-454F-9911-C944B75620B7}"/>
              </a:ext>
            </a:extLst>
          </p:cNvPr>
          <p:cNvSpPr/>
          <p:nvPr/>
        </p:nvSpPr>
        <p:spPr>
          <a:xfrm>
            <a:off x="308224" y="2420756"/>
            <a:ext cx="2943225" cy="541158"/>
          </a:xfrm>
          <a:prstGeom prst="accentCallout1">
            <a:avLst>
              <a:gd name="adj1" fmla="val 49557"/>
              <a:gd name="adj2" fmla="val 104911"/>
              <a:gd name="adj3" fmla="val 201193"/>
              <a:gd name="adj4" fmla="val 287143"/>
            </a:avLst>
          </a:prstGeom>
          <a:solidFill>
            <a:schemeClr val="tx2"/>
          </a:solidFill>
          <a:ln w="28575">
            <a:solidFill>
              <a:srgbClr val="FFEB00"/>
            </a:solidFill>
            <a:prstDash val="sysDot"/>
          </a:ln>
        </p:spPr>
        <p:txBody>
          <a:bodyPr wrap="none" lIns="91440" tIns="45720" rIns="91440" bIns="45720" rtlCol="0" anchor="ctr">
            <a:noAutofit/>
          </a:bodyPr>
          <a:lstStyle/>
          <a:p>
            <a:pPr algn="r">
              <a:lnSpc>
                <a:spcPct val="90000"/>
              </a:lnSpc>
              <a:spcBef>
                <a:spcPts val="300"/>
              </a:spcBef>
              <a:buSzPct val="90000"/>
            </a:pPr>
            <a:r>
              <a:rPr lang="nl-BE" sz="1400">
                <a:latin typeface="FlandersArtSans-Regular"/>
              </a:rPr>
              <a:t>Aangevraagd/In verwerking</a:t>
            </a:r>
          </a:p>
          <a:p>
            <a:pPr algn="r">
              <a:lnSpc>
                <a:spcPct val="90000"/>
              </a:lnSpc>
              <a:spcBef>
                <a:spcPts val="300"/>
              </a:spcBef>
              <a:buSzPct val="90000"/>
            </a:pPr>
            <a:r>
              <a:rPr lang="nl-BE" sz="1400">
                <a:latin typeface="FlandersArtSans-Regular"/>
              </a:rPr>
              <a:t>Afgehandeld/Geannuleerd</a:t>
            </a:r>
          </a:p>
        </p:txBody>
      </p:sp>
      <p:sp>
        <p:nvSpPr>
          <p:cNvPr id="6" name="Rechthoek: afgeronde hoeken 5">
            <a:extLst>
              <a:ext uri="{FF2B5EF4-FFF2-40B4-BE49-F238E27FC236}">
                <a16:creationId xmlns:a16="http://schemas.microsoft.com/office/drawing/2014/main" id="{6A56DA61-9C9D-D149-D055-457E713C152E}"/>
              </a:ext>
            </a:extLst>
          </p:cNvPr>
          <p:cNvSpPr/>
          <p:nvPr/>
        </p:nvSpPr>
        <p:spPr>
          <a:xfrm>
            <a:off x="8722013" y="2994916"/>
            <a:ext cx="1198486" cy="976544"/>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7" name="Bijschrift: lijn met accentbalk 6">
            <a:extLst>
              <a:ext uri="{FF2B5EF4-FFF2-40B4-BE49-F238E27FC236}">
                <a16:creationId xmlns:a16="http://schemas.microsoft.com/office/drawing/2014/main" id="{64161BD0-57AA-2645-0791-5BE7866E21FA}"/>
              </a:ext>
            </a:extLst>
          </p:cNvPr>
          <p:cNvSpPr/>
          <p:nvPr/>
        </p:nvSpPr>
        <p:spPr>
          <a:xfrm>
            <a:off x="308225" y="1828960"/>
            <a:ext cx="2943224" cy="280201"/>
          </a:xfrm>
          <a:prstGeom prst="accentCallout1">
            <a:avLst>
              <a:gd name="adj1" fmla="val 49557"/>
              <a:gd name="adj2" fmla="val 104911"/>
              <a:gd name="adj3" fmla="val 405950"/>
              <a:gd name="adj4" fmla="val 341848"/>
            </a:avLst>
          </a:prstGeom>
          <a:solidFill>
            <a:schemeClr val="tx2"/>
          </a:solidFill>
          <a:ln w="28575">
            <a:solidFill>
              <a:srgbClr val="FFEB00"/>
            </a:solidFill>
            <a:prstDash val="sysDot"/>
          </a:ln>
        </p:spPr>
        <p:txBody>
          <a:bodyPr wrap="none" rtlCol="0" anchor="ctr">
            <a:noAutofit/>
          </a:bodyPr>
          <a:lstStyle/>
          <a:p>
            <a:pPr marR="0" algn="r" defTabSz="914400" rtl="0" eaLnBrk="1" fontAlgn="auto" latinLnBrk="0" hangingPunct="1">
              <a:lnSpc>
                <a:spcPct val="90000"/>
              </a:lnSpc>
              <a:spcBef>
                <a:spcPts val="300"/>
              </a:spcBef>
              <a:spcAft>
                <a:spcPts val="0"/>
              </a:spcAft>
              <a:buClrTx/>
              <a:buSzPct val="90000"/>
              <a:tabLst/>
            </a:pPr>
            <a:r>
              <a:rPr lang="nl-BE" sz="1400" kern="1200" spc="0" baseline="0">
                <a:solidFill>
                  <a:schemeClr val="tx1"/>
                </a:solidFill>
                <a:latin typeface="FlandersArtSans-Regular" panose="00000500000000000000" pitchFamily="2" charset="0"/>
                <a:ea typeface="+mn-ea"/>
                <a:cs typeface="+mn-cs"/>
              </a:rPr>
              <a:t>Loonsimulatie per arbeidsrelatie</a:t>
            </a:r>
            <a:endParaRPr lang="nl-BE" sz="1400">
              <a:latin typeface="FlandersArtSans-Regular" panose="00000500000000000000" pitchFamily="2" charset="0"/>
            </a:endParaRPr>
          </a:p>
        </p:txBody>
      </p:sp>
      <p:sp>
        <p:nvSpPr>
          <p:cNvPr id="8" name="Rechthoek: afgeronde hoeken 7">
            <a:extLst>
              <a:ext uri="{FF2B5EF4-FFF2-40B4-BE49-F238E27FC236}">
                <a16:creationId xmlns:a16="http://schemas.microsoft.com/office/drawing/2014/main" id="{F79EA657-2894-4B55-816C-B076931C73FB}"/>
              </a:ext>
            </a:extLst>
          </p:cNvPr>
          <p:cNvSpPr/>
          <p:nvPr/>
        </p:nvSpPr>
        <p:spPr>
          <a:xfrm>
            <a:off x="10003614" y="2992840"/>
            <a:ext cx="729448" cy="976544"/>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9" name="Bijschrift: lijn met accentbalk 8">
            <a:extLst>
              <a:ext uri="{FF2B5EF4-FFF2-40B4-BE49-F238E27FC236}">
                <a16:creationId xmlns:a16="http://schemas.microsoft.com/office/drawing/2014/main" id="{84AFE012-546D-1FE6-D63A-C22D04AF6248}"/>
              </a:ext>
            </a:extLst>
          </p:cNvPr>
          <p:cNvSpPr/>
          <p:nvPr/>
        </p:nvSpPr>
        <p:spPr>
          <a:xfrm>
            <a:off x="348614" y="4324616"/>
            <a:ext cx="2819782" cy="280970"/>
          </a:xfrm>
          <a:prstGeom prst="accentCallout1">
            <a:avLst>
              <a:gd name="adj1" fmla="val 49557"/>
              <a:gd name="adj2" fmla="val 104911"/>
              <a:gd name="adj3" fmla="val 186905"/>
              <a:gd name="adj4" fmla="val 149572"/>
            </a:avLst>
          </a:prstGeom>
          <a:solidFill>
            <a:schemeClr val="tx2"/>
          </a:solidFill>
          <a:ln w="28575">
            <a:solidFill>
              <a:srgbClr val="FFEB00"/>
            </a:solidFill>
            <a:prstDash val="sysDot"/>
          </a:ln>
        </p:spPr>
        <p:txBody>
          <a:bodyPr wrap="none" rtlCol="0" anchor="ctr">
            <a:noAutofit/>
          </a:bodyPr>
          <a:lstStyle/>
          <a:p>
            <a:pPr marR="0" algn="r" defTabSz="914400" rtl="0" eaLnBrk="1" fontAlgn="auto" latinLnBrk="0" hangingPunct="1">
              <a:lnSpc>
                <a:spcPct val="90000"/>
              </a:lnSpc>
              <a:spcBef>
                <a:spcPts val="300"/>
              </a:spcBef>
              <a:spcAft>
                <a:spcPts val="0"/>
              </a:spcAft>
              <a:buClrTx/>
              <a:buSzPct val="90000"/>
              <a:tabLst/>
            </a:pPr>
            <a:r>
              <a:rPr lang="nl-BE" sz="1400">
                <a:latin typeface="FlandersArtSans-Regular" panose="00000500000000000000" pitchFamily="2" charset="0"/>
              </a:rPr>
              <a:t>D</a:t>
            </a:r>
            <a:r>
              <a:rPr lang="nl-BE" sz="1400" kern="1200" spc="0" baseline="0">
                <a:solidFill>
                  <a:schemeClr val="tx1"/>
                </a:solidFill>
                <a:latin typeface="FlandersArtSans-Regular" panose="00000500000000000000" pitchFamily="2" charset="0"/>
                <a:ea typeface="+mn-ea"/>
                <a:cs typeface="+mn-cs"/>
              </a:rPr>
              <a:t>e aanvraag is bindend</a:t>
            </a:r>
          </a:p>
        </p:txBody>
      </p:sp>
      <p:sp>
        <p:nvSpPr>
          <p:cNvPr id="10" name="Rechthoek: afgeronde hoeken 9">
            <a:extLst>
              <a:ext uri="{FF2B5EF4-FFF2-40B4-BE49-F238E27FC236}">
                <a16:creationId xmlns:a16="http://schemas.microsoft.com/office/drawing/2014/main" id="{5991788D-0FF1-33E6-B8DC-08E854DD0B65}"/>
              </a:ext>
            </a:extLst>
          </p:cNvPr>
          <p:cNvSpPr/>
          <p:nvPr/>
        </p:nvSpPr>
        <p:spPr>
          <a:xfrm>
            <a:off x="4415888" y="5229922"/>
            <a:ext cx="1338146" cy="751720"/>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2" name="Bijschrift: lijn met accentbalk 11">
            <a:extLst>
              <a:ext uri="{FF2B5EF4-FFF2-40B4-BE49-F238E27FC236}">
                <a16:creationId xmlns:a16="http://schemas.microsoft.com/office/drawing/2014/main" id="{48844967-FA9F-0775-CEC5-B27FA8888BBA}"/>
              </a:ext>
            </a:extLst>
          </p:cNvPr>
          <p:cNvSpPr/>
          <p:nvPr/>
        </p:nvSpPr>
        <p:spPr>
          <a:xfrm>
            <a:off x="343538" y="5433126"/>
            <a:ext cx="2835296" cy="548516"/>
          </a:xfrm>
          <a:prstGeom prst="accentCallout1">
            <a:avLst>
              <a:gd name="adj1" fmla="val 49557"/>
              <a:gd name="adj2" fmla="val 104911"/>
              <a:gd name="adj3" fmla="val 17483"/>
              <a:gd name="adj4" fmla="val 167068"/>
            </a:avLst>
          </a:prstGeom>
          <a:solidFill>
            <a:schemeClr val="tx2"/>
          </a:solidFill>
          <a:ln w="28575">
            <a:solidFill>
              <a:srgbClr val="FFEB00"/>
            </a:solidFill>
            <a:prstDash val="sysDot"/>
          </a:ln>
        </p:spPr>
        <p:txBody>
          <a:bodyPr wrap="none" lIns="91440" tIns="45720" rIns="91440" bIns="45720" rtlCol="0" anchor="ctr">
            <a:noAutofit/>
          </a:bodyPr>
          <a:lstStyle/>
          <a:p>
            <a:pPr algn="r">
              <a:lnSpc>
                <a:spcPct val="90000"/>
              </a:lnSpc>
              <a:spcBef>
                <a:spcPts val="300"/>
              </a:spcBef>
              <a:buSzPct val="90000"/>
            </a:pPr>
            <a:r>
              <a:rPr lang="nl-BE" sz="1400" kern="1200" spc="0" baseline="0">
                <a:latin typeface="FlandersArtSans-Regular"/>
              </a:rPr>
              <a:t>De ingangsdatum </a:t>
            </a:r>
            <a:r>
              <a:rPr lang="nl-BE" sz="1400">
                <a:latin typeface="FlandersArtSans-Regular"/>
              </a:rPr>
              <a:t>is afhankelijk</a:t>
            </a:r>
            <a:endParaRPr lang="nl-BE" sz="1400" kern="1200" spc="0" baseline="0">
              <a:latin typeface="FlandersArtSans-Regular"/>
            </a:endParaRPr>
          </a:p>
          <a:p>
            <a:pPr algn="r">
              <a:lnSpc>
                <a:spcPct val="90000"/>
              </a:lnSpc>
              <a:spcBef>
                <a:spcPts val="300"/>
              </a:spcBef>
              <a:buSzPct val="90000"/>
            </a:pPr>
            <a:r>
              <a:rPr lang="nl-BE" sz="1400" kern="1200" spc="0" baseline="0">
                <a:latin typeface="FlandersArtSans-Regular"/>
              </a:rPr>
              <a:t>van de </a:t>
            </a:r>
            <a:r>
              <a:rPr lang="nl-BE" sz="1400">
                <a:latin typeface="FlandersArtSans-Regular"/>
              </a:rPr>
              <a:t>aanvraagperiode  </a:t>
            </a:r>
            <a:endParaRPr lang="nl-BE" sz="1400" kern="1200" spc="0" baseline="0">
              <a:latin typeface="FlandersArtSans-Regular" panose="00000500000000000000" pitchFamily="2" charset="0"/>
            </a:endParaRPr>
          </a:p>
        </p:txBody>
      </p:sp>
    </p:spTree>
    <p:extLst>
      <p:ext uri="{BB962C8B-B14F-4D97-AF65-F5344CB8AC3E}">
        <p14:creationId xmlns:p14="http://schemas.microsoft.com/office/powerpoint/2010/main" val="4108348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ABF56-82E2-4956-24EC-9F04A8624C92}"/>
            </a:ext>
          </a:extLst>
        </p:cNvPr>
        <p:cNvGrpSpPr/>
        <p:nvPr/>
      </p:nvGrpSpPr>
      <p:grpSpPr>
        <a:xfrm>
          <a:off x="0" y="0"/>
          <a:ext cx="0" cy="0"/>
          <a:chOff x="0" y="0"/>
          <a:chExt cx="0" cy="0"/>
        </a:xfrm>
      </p:grpSpPr>
      <p:grpSp>
        <p:nvGrpSpPr>
          <p:cNvPr id="9" name="Groep 8">
            <a:extLst>
              <a:ext uri="{FF2B5EF4-FFF2-40B4-BE49-F238E27FC236}">
                <a16:creationId xmlns:a16="http://schemas.microsoft.com/office/drawing/2014/main" id="{87B2A71F-DC52-2479-BFC9-A48D3E7E81EB}"/>
              </a:ext>
            </a:extLst>
          </p:cNvPr>
          <p:cNvGrpSpPr/>
          <p:nvPr/>
        </p:nvGrpSpPr>
        <p:grpSpPr>
          <a:xfrm>
            <a:off x="2145192" y="822399"/>
            <a:ext cx="7299450" cy="4531400"/>
            <a:chOff x="4575163" y="480896"/>
            <a:chExt cx="7299450" cy="4531400"/>
          </a:xfrm>
          <a:scene3d>
            <a:camera prst="isometricLeftDown">
              <a:rot lat="0" lon="0" rev="0"/>
            </a:camera>
            <a:lightRig rig="threePt" dir="t"/>
          </a:scene3d>
        </p:grpSpPr>
        <p:pic>
          <p:nvPicPr>
            <p:cNvPr id="10" name="Afbeelding 9">
              <a:extLst>
                <a:ext uri="{FF2B5EF4-FFF2-40B4-BE49-F238E27FC236}">
                  <a16:creationId xmlns:a16="http://schemas.microsoft.com/office/drawing/2014/main" id="{7C325A8B-2372-A0FE-43F3-F1A3E7DAE554}"/>
                </a:ext>
              </a:extLst>
            </p:cNvPr>
            <p:cNvPicPr>
              <a:picLocks noChangeAspect="1"/>
            </p:cNvPicPr>
            <p:nvPr/>
          </p:nvPicPr>
          <p:blipFill>
            <a:blip r:embed="rId2"/>
            <a:stretch>
              <a:fillRect/>
            </a:stretch>
          </p:blipFill>
          <p:spPr>
            <a:xfrm>
              <a:off x="4575163" y="480896"/>
              <a:ext cx="7299450" cy="4531400"/>
            </a:xfrm>
            <a:prstGeom prst="rect">
              <a:avLst/>
            </a:prstGeom>
          </p:spPr>
        </p:pic>
        <p:sp>
          <p:nvSpPr>
            <p:cNvPr id="5" name="Rechthoek: afgeronde hoeken 4">
              <a:extLst>
                <a:ext uri="{FF2B5EF4-FFF2-40B4-BE49-F238E27FC236}">
                  <a16:creationId xmlns:a16="http://schemas.microsoft.com/office/drawing/2014/main" id="{66CA3E5C-2465-B517-875F-D283755691D5}"/>
                </a:ext>
              </a:extLst>
            </p:cNvPr>
            <p:cNvSpPr/>
            <p:nvPr/>
          </p:nvSpPr>
          <p:spPr>
            <a:xfrm>
              <a:off x="9720145" y="3176917"/>
              <a:ext cx="1101505" cy="164806"/>
            </a:xfrm>
            <a:prstGeom prst="roundRect">
              <a:avLst/>
            </a:prstGeom>
            <a:noFill/>
            <a:ln w="28575" cap="flat" cmpd="sng" algn="ctr">
              <a:solidFill>
                <a:srgbClr val="FFEB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grpSp>
      <p:grpSp>
        <p:nvGrpSpPr>
          <p:cNvPr id="6" name="Groep 5">
            <a:extLst>
              <a:ext uri="{FF2B5EF4-FFF2-40B4-BE49-F238E27FC236}">
                <a16:creationId xmlns:a16="http://schemas.microsoft.com/office/drawing/2014/main" id="{B2373214-DFAE-7D69-EBB4-C4DBF1EB4A84}"/>
              </a:ext>
            </a:extLst>
          </p:cNvPr>
          <p:cNvGrpSpPr/>
          <p:nvPr/>
        </p:nvGrpSpPr>
        <p:grpSpPr>
          <a:xfrm>
            <a:off x="8528857" y="278281"/>
            <a:ext cx="3554797" cy="646331"/>
            <a:chOff x="7987682" y="430014"/>
            <a:chExt cx="3554797" cy="646331"/>
          </a:xfrm>
        </p:grpSpPr>
        <p:sp>
          <p:nvSpPr>
            <p:cNvPr id="4" name="Rechthoek 3">
              <a:extLst>
                <a:ext uri="{FF2B5EF4-FFF2-40B4-BE49-F238E27FC236}">
                  <a16:creationId xmlns:a16="http://schemas.microsoft.com/office/drawing/2014/main" id="{06D66004-0D8C-CC23-F26D-5A3FD53CEC3A}"/>
                </a:ext>
              </a:extLst>
            </p:cNvPr>
            <p:cNvSpPr/>
            <p:nvPr/>
          </p:nvSpPr>
          <p:spPr>
            <a:xfrm>
              <a:off x="7987682" y="430014"/>
              <a:ext cx="680457" cy="640199"/>
            </a:xfrm>
            <a:prstGeom prst="rect">
              <a:avLst/>
            </a:prstGeom>
            <a:solidFill>
              <a:schemeClr val="accent1">
                <a:lumMod val="20000"/>
                <a:lumOff val="80000"/>
              </a:schemeClr>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grpSp>
          <p:nvGrpSpPr>
            <p:cNvPr id="3" name="Groep 2">
              <a:extLst>
                <a:ext uri="{FF2B5EF4-FFF2-40B4-BE49-F238E27FC236}">
                  <a16:creationId xmlns:a16="http://schemas.microsoft.com/office/drawing/2014/main" id="{77BF567E-4BFD-2406-77A8-86D2EDBA46D8}"/>
                </a:ext>
              </a:extLst>
            </p:cNvPr>
            <p:cNvGrpSpPr/>
            <p:nvPr/>
          </p:nvGrpSpPr>
          <p:grpSpPr>
            <a:xfrm>
              <a:off x="8099107" y="430014"/>
              <a:ext cx="3443372" cy="646331"/>
              <a:chOff x="8054619" y="430014"/>
              <a:chExt cx="3443372" cy="646331"/>
            </a:xfrm>
          </p:grpSpPr>
          <p:sp>
            <p:nvSpPr>
              <p:cNvPr id="21" name="Tekstvak 20">
                <a:extLst>
                  <a:ext uri="{FF2B5EF4-FFF2-40B4-BE49-F238E27FC236}">
                    <a16:creationId xmlns:a16="http://schemas.microsoft.com/office/drawing/2014/main" id="{BCFCBD6C-33EB-3D32-90D2-F84CC1C5170D}"/>
                  </a:ext>
                </a:extLst>
              </p:cNvPr>
              <p:cNvSpPr txBox="1"/>
              <p:nvPr/>
            </p:nvSpPr>
            <p:spPr>
              <a:xfrm>
                <a:off x="8595625" y="430014"/>
                <a:ext cx="2902366" cy="646331"/>
              </a:xfrm>
              <a:prstGeom prst="rect">
                <a:avLst/>
              </a:prstGeom>
              <a:solidFill>
                <a:schemeClr val="accent1">
                  <a:lumMod val="20000"/>
                  <a:lumOff val="80000"/>
                </a:schemeClr>
              </a:solidFill>
            </p:spPr>
            <p:txBody>
              <a:bodyPr wrap="square" rtlCol="0">
                <a:spAutoFit/>
              </a:bodyPr>
              <a:lstStyle/>
              <a:p>
                <a:r>
                  <a:rPr lang="nl-BE"/>
                  <a:t>Voorheen</a:t>
                </a:r>
              </a:p>
              <a:p>
                <a:r>
                  <a:rPr lang="nl-BE"/>
                  <a:t> ‘Vo </a:t>
                </a:r>
                <a:r>
                  <a:rPr lang="nl-BE" err="1"/>
                  <a:t>Anc</a:t>
                </a:r>
                <a:r>
                  <a:rPr lang="nl-BE"/>
                  <a:t>., </a:t>
                </a:r>
                <a:r>
                  <a:rPr lang="nl-BE" err="1"/>
                  <a:t>Jaarb</a:t>
                </a:r>
                <a:r>
                  <a:rPr lang="nl-BE"/>
                  <a:t>, Volg Schaal’</a:t>
                </a:r>
              </a:p>
            </p:txBody>
          </p:sp>
          <p:pic>
            <p:nvPicPr>
              <p:cNvPr id="2" name="Graphic 1">
                <a:extLst>
                  <a:ext uri="{FF2B5EF4-FFF2-40B4-BE49-F238E27FC236}">
                    <a16:creationId xmlns:a16="http://schemas.microsoft.com/office/drawing/2014/main" id="{7BE4C78E-8696-2CBF-72E6-F02EFE88D1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54619" y="498113"/>
                <a:ext cx="569032" cy="504000"/>
              </a:xfrm>
              <a:prstGeom prst="rect">
                <a:avLst/>
              </a:prstGeom>
            </p:spPr>
          </p:pic>
        </p:grpSp>
      </p:grpSp>
      <p:grpSp>
        <p:nvGrpSpPr>
          <p:cNvPr id="8" name="Groep 7">
            <a:extLst>
              <a:ext uri="{FF2B5EF4-FFF2-40B4-BE49-F238E27FC236}">
                <a16:creationId xmlns:a16="http://schemas.microsoft.com/office/drawing/2014/main" id="{7EB2D3A0-7B36-A8D8-5B32-5DBE507961E0}"/>
              </a:ext>
            </a:extLst>
          </p:cNvPr>
          <p:cNvGrpSpPr/>
          <p:nvPr/>
        </p:nvGrpSpPr>
        <p:grpSpPr>
          <a:xfrm>
            <a:off x="443904" y="1303826"/>
            <a:ext cx="11304192" cy="4429187"/>
            <a:chOff x="443904" y="1303826"/>
            <a:chExt cx="11304192" cy="4429187"/>
          </a:xfrm>
        </p:grpSpPr>
        <p:grpSp>
          <p:nvGrpSpPr>
            <p:cNvPr id="11" name="Groep 10">
              <a:extLst>
                <a:ext uri="{FF2B5EF4-FFF2-40B4-BE49-F238E27FC236}">
                  <a16:creationId xmlns:a16="http://schemas.microsoft.com/office/drawing/2014/main" id="{367EC9C9-EC6D-8A7B-E861-ECA21B0B177D}"/>
                </a:ext>
              </a:extLst>
            </p:cNvPr>
            <p:cNvGrpSpPr/>
            <p:nvPr/>
          </p:nvGrpSpPr>
          <p:grpSpPr>
            <a:xfrm>
              <a:off x="443904" y="1303826"/>
              <a:ext cx="11304192" cy="4429187"/>
              <a:chOff x="443904" y="2028309"/>
              <a:chExt cx="11304192" cy="4429187"/>
            </a:xfrm>
            <a:scene3d>
              <a:camera prst="orthographicFront">
                <a:rot lat="0" lon="0" rev="0"/>
              </a:camera>
              <a:lightRig rig="threePt" dir="t"/>
            </a:scene3d>
          </p:grpSpPr>
          <p:pic>
            <p:nvPicPr>
              <p:cNvPr id="12" name="Afbeelding 11">
                <a:extLst>
                  <a:ext uri="{FF2B5EF4-FFF2-40B4-BE49-F238E27FC236}">
                    <a16:creationId xmlns:a16="http://schemas.microsoft.com/office/drawing/2014/main" id="{52D67875-6C78-9E53-26E6-F42FF2196896}"/>
                  </a:ext>
                </a:extLst>
              </p:cNvPr>
              <p:cNvPicPr>
                <a:picLocks noChangeAspect="1"/>
              </p:cNvPicPr>
              <p:nvPr/>
            </p:nvPicPr>
            <p:blipFill>
              <a:blip r:embed="rId6"/>
              <a:stretch>
                <a:fillRect/>
              </a:stretch>
            </p:blipFill>
            <p:spPr>
              <a:xfrm>
                <a:off x="6617871" y="2806908"/>
                <a:ext cx="5069813" cy="2613013"/>
              </a:xfrm>
              <a:prstGeom prst="rect">
                <a:avLst/>
              </a:prstGeom>
            </p:spPr>
          </p:pic>
          <p:pic>
            <p:nvPicPr>
              <p:cNvPr id="13" name="Afbeelding 12">
                <a:extLst>
                  <a:ext uri="{FF2B5EF4-FFF2-40B4-BE49-F238E27FC236}">
                    <a16:creationId xmlns:a16="http://schemas.microsoft.com/office/drawing/2014/main" id="{01D71DA4-F327-622B-5439-6045DAED167E}"/>
                  </a:ext>
                </a:extLst>
              </p:cNvPr>
              <p:cNvPicPr>
                <a:picLocks noChangeAspect="1"/>
              </p:cNvPicPr>
              <p:nvPr/>
            </p:nvPicPr>
            <p:blipFill>
              <a:blip r:embed="rId7"/>
              <a:stretch>
                <a:fillRect/>
              </a:stretch>
            </p:blipFill>
            <p:spPr>
              <a:xfrm>
                <a:off x="443904" y="2821228"/>
                <a:ext cx="5727827" cy="3636268"/>
              </a:xfrm>
              <a:prstGeom prst="rect">
                <a:avLst/>
              </a:prstGeom>
            </p:spPr>
          </p:pic>
          <p:sp>
            <p:nvSpPr>
              <p:cNvPr id="14" name="Rechthoek: afgeronde hoeken 13">
                <a:extLst>
                  <a:ext uri="{FF2B5EF4-FFF2-40B4-BE49-F238E27FC236}">
                    <a16:creationId xmlns:a16="http://schemas.microsoft.com/office/drawing/2014/main" id="{A3D38FAB-8F16-F323-72BB-7C39A23A5DA0}"/>
                  </a:ext>
                </a:extLst>
              </p:cNvPr>
              <p:cNvSpPr/>
              <p:nvPr/>
            </p:nvSpPr>
            <p:spPr>
              <a:xfrm>
                <a:off x="1802509" y="4298027"/>
                <a:ext cx="2244390" cy="1026974"/>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5" name="Bijschrift: lijn met accentbalk 14">
                <a:extLst>
                  <a:ext uri="{FF2B5EF4-FFF2-40B4-BE49-F238E27FC236}">
                    <a16:creationId xmlns:a16="http://schemas.microsoft.com/office/drawing/2014/main" id="{2C35B8CD-8FAC-65CF-4EEA-DF8B36F9EAAF}"/>
                  </a:ext>
                </a:extLst>
              </p:cNvPr>
              <p:cNvSpPr/>
              <p:nvPr/>
            </p:nvSpPr>
            <p:spPr>
              <a:xfrm>
                <a:off x="6617872" y="2028309"/>
                <a:ext cx="5130224" cy="443018"/>
              </a:xfrm>
              <a:prstGeom prst="accentCallout1">
                <a:avLst>
                  <a:gd name="adj1" fmla="val 131301"/>
                  <a:gd name="adj2" fmla="val 49154"/>
                  <a:gd name="adj3" fmla="val 515707"/>
                  <a:gd name="adj4" fmla="val 51376"/>
                </a:avLst>
              </a:prstGeom>
              <a:solidFill>
                <a:schemeClr val="tx2"/>
              </a:solidFill>
              <a:ln w="28575">
                <a:solidFill>
                  <a:srgbClr val="FFEB00"/>
                </a:solidFill>
                <a:prstDash val="sysDot"/>
              </a:ln>
            </p:spPr>
            <p:txBody>
              <a:bodyPr wrap="none" rtlCol="0" anchor="ctr">
                <a:noAutofit/>
              </a:bodyPr>
              <a:lstStyle/>
              <a:p>
                <a:pPr marR="0" algn="ctr" defTabSz="914400" rtl="0" eaLnBrk="1" fontAlgn="auto" latinLnBrk="0" hangingPunct="1">
                  <a:lnSpc>
                    <a:spcPct val="90000"/>
                  </a:lnSpc>
                  <a:spcBef>
                    <a:spcPts val="300"/>
                  </a:spcBef>
                  <a:spcAft>
                    <a:spcPts val="0"/>
                  </a:spcAft>
                  <a:buClrTx/>
                  <a:buSzPct val="90000"/>
                  <a:tabLst/>
                </a:pPr>
                <a:r>
                  <a:rPr lang="nl-BE" sz="1600" kern="1200" spc="0" baseline="0">
                    <a:solidFill>
                      <a:schemeClr val="tx1"/>
                    </a:solidFill>
                    <a:latin typeface="FlandersArtSans-Regular" panose="00000500000000000000" pitchFamily="2" charset="0"/>
                    <a:ea typeface="+mn-ea"/>
                    <a:cs typeface="+mn-cs"/>
                  </a:rPr>
                  <a:t>Salarissysteem volgens evaluatie</a:t>
                </a:r>
              </a:p>
            </p:txBody>
          </p:sp>
          <p:sp>
            <p:nvSpPr>
              <p:cNvPr id="16" name="Bijschrift: lijn met accentbalk 15">
                <a:extLst>
                  <a:ext uri="{FF2B5EF4-FFF2-40B4-BE49-F238E27FC236}">
                    <a16:creationId xmlns:a16="http://schemas.microsoft.com/office/drawing/2014/main" id="{6DB522FE-C739-E491-229D-75148319639E}"/>
                  </a:ext>
                </a:extLst>
              </p:cNvPr>
              <p:cNvSpPr/>
              <p:nvPr/>
            </p:nvSpPr>
            <p:spPr>
              <a:xfrm>
                <a:off x="1677424" y="2028309"/>
                <a:ext cx="4649260" cy="443018"/>
              </a:xfrm>
              <a:prstGeom prst="accentCallout1">
                <a:avLst>
                  <a:gd name="adj1" fmla="val 131301"/>
                  <a:gd name="adj2" fmla="val 49154"/>
                  <a:gd name="adj3" fmla="val 515482"/>
                  <a:gd name="adj4" fmla="val 36085"/>
                </a:avLst>
              </a:prstGeom>
              <a:solidFill>
                <a:schemeClr val="tx2"/>
              </a:solidFill>
              <a:ln w="28575">
                <a:solidFill>
                  <a:srgbClr val="FFEB00"/>
                </a:solidFill>
                <a:prstDash val="sysDot"/>
              </a:ln>
            </p:spPr>
            <p:txBody>
              <a:bodyPr wrap="none" rtlCol="0" anchor="ctr">
                <a:noAutofit/>
              </a:bodyPr>
              <a:lstStyle/>
              <a:p>
                <a:pPr marR="0" algn="ctr" defTabSz="914400" rtl="0" eaLnBrk="1" fontAlgn="auto" latinLnBrk="0" hangingPunct="1">
                  <a:lnSpc>
                    <a:spcPct val="90000"/>
                  </a:lnSpc>
                  <a:spcBef>
                    <a:spcPts val="300"/>
                  </a:spcBef>
                  <a:spcAft>
                    <a:spcPts val="0"/>
                  </a:spcAft>
                  <a:buClrTx/>
                  <a:buSzPct val="90000"/>
                  <a:tabLst/>
                </a:pPr>
                <a:r>
                  <a:rPr lang="nl-BE" sz="1600" kern="1200" spc="0" baseline="0">
                    <a:solidFill>
                      <a:schemeClr val="tx1"/>
                    </a:solidFill>
                    <a:latin typeface="FlandersArtSans-Regular" panose="00000500000000000000" pitchFamily="2" charset="0"/>
                    <a:ea typeface="+mn-ea"/>
                    <a:cs typeface="+mn-cs"/>
                  </a:rPr>
                  <a:t>Salarissysteem volgens anciënniteit</a:t>
                </a:r>
              </a:p>
            </p:txBody>
          </p:sp>
          <p:sp>
            <p:nvSpPr>
              <p:cNvPr id="17" name="Rechthoek: afgeronde hoeken 16">
                <a:extLst>
                  <a:ext uri="{FF2B5EF4-FFF2-40B4-BE49-F238E27FC236}">
                    <a16:creationId xmlns:a16="http://schemas.microsoft.com/office/drawing/2014/main" id="{0334B2B4-1E5C-1204-A722-4546963756E4}"/>
                  </a:ext>
                </a:extLst>
              </p:cNvPr>
              <p:cNvSpPr/>
              <p:nvPr/>
            </p:nvSpPr>
            <p:spPr>
              <a:xfrm>
                <a:off x="6617871" y="3750165"/>
                <a:ext cx="1247289" cy="283026"/>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8" name="Rechthoek: afgeronde hoeken 17">
                <a:extLst>
                  <a:ext uri="{FF2B5EF4-FFF2-40B4-BE49-F238E27FC236}">
                    <a16:creationId xmlns:a16="http://schemas.microsoft.com/office/drawing/2014/main" id="{1166514D-D4EB-BF86-CFB8-A8AF1AB894DE}"/>
                  </a:ext>
                </a:extLst>
              </p:cNvPr>
              <p:cNvSpPr/>
              <p:nvPr/>
            </p:nvSpPr>
            <p:spPr>
              <a:xfrm>
                <a:off x="1745312" y="3848702"/>
                <a:ext cx="1137998" cy="283026"/>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grpSp>
        <p:sp>
          <p:nvSpPr>
            <p:cNvPr id="7" name="Rechthoek: afgeronde hoeken 6">
              <a:extLst>
                <a:ext uri="{FF2B5EF4-FFF2-40B4-BE49-F238E27FC236}">
                  <a16:creationId xmlns:a16="http://schemas.microsoft.com/office/drawing/2014/main" id="{5933CDF8-6C39-082A-0D07-EB68E7D1BF96}"/>
                </a:ext>
              </a:extLst>
            </p:cNvPr>
            <p:cNvSpPr/>
            <p:nvPr/>
          </p:nvSpPr>
          <p:spPr>
            <a:xfrm>
              <a:off x="8519578" y="3573544"/>
              <a:ext cx="1247289" cy="283026"/>
            </a:xfrm>
            <a:prstGeom prst="roundRect">
              <a:avLst/>
            </a:prstGeom>
            <a:noFill/>
            <a:ln w="28575">
              <a:solidFill>
                <a:srgbClr val="FFEB00"/>
              </a:solidFill>
            </a:ln>
            <a:scene3d>
              <a:camera prst="orthographicFront">
                <a:rot lat="0" lon="0" rev="0"/>
              </a:camera>
              <a:lightRig rig="threePt" dir="t"/>
            </a:scene3d>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grpSp>
    </p:spTree>
    <p:extLst>
      <p:ext uri="{BB962C8B-B14F-4D97-AF65-F5344CB8AC3E}">
        <p14:creationId xmlns:p14="http://schemas.microsoft.com/office/powerpoint/2010/main" val="253881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F7E01F0-6154-FA4A-6E1B-53B3FA2FC2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18497" y="159848"/>
            <a:ext cx="9146466" cy="6085850"/>
          </a:xfrm>
          <a:prstGeom prst="rect">
            <a:avLst/>
          </a:prstGeom>
        </p:spPr>
      </p:pic>
      <p:sp>
        <p:nvSpPr>
          <p:cNvPr id="7" name="Bijschrift: lijn met accentbalk 6">
            <a:extLst>
              <a:ext uri="{FF2B5EF4-FFF2-40B4-BE49-F238E27FC236}">
                <a16:creationId xmlns:a16="http://schemas.microsoft.com/office/drawing/2014/main" id="{EDD3BB65-66FD-91A7-3BE6-90D08B6344F7}"/>
              </a:ext>
            </a:extLst>
          </p:cNvPr>
          <p:cNvSpPr/>
          <p:nvPr/>
        </p:nvSpPr>
        <p:spPr>
          <a:xfrm>
            <a:off x="760397" y="5641622"/>
            <a:ext cx="2686130" cy="541158"/>
          </a:xfrm>
          <a:prstGeom prst="accentCallout1">
            <a:avLst>
              <a:gd name="adj1" fmla="val 49557"/>
              <a:gd name="adj2" fmla="val 104911"/>
              <a:gd name="adj3" fmla="val -39043"/>
              <a:gd name="adj4" fmla="val 117097"/>
            </a:avLst>
          </a:prstGeom>
          <a:solidFill>
            <a:schemeClr val="tx2"/>
          </a:solidFill>
          <a:ln w="28575">
            <a:solidFill>
              <a:srgbClr val="FFEB00"/>
            </a:solidFill>
            <a:prstDash val="sysDot"/>
          </a:ln>
        </p:spPr>
        <p:txBody>
          <a:bodyPr wrap="none" lIns="91440" tIns="45720" rIns="91440" bIns="45720" rtlCol="0" anchor="ctr">
            <a:noAutofit/>
          </a:bodyPr>
          <a:lstStyle/>
          <a:p>
            <a:pPr algn="r">
              <a:lnSpc>
                <a:spcPct val="90000"/>
              </a:lnSpc>
              <a:spcBef>
                <a:spcPts val="300"/>
              </a:spcBef>
              <a:buSzPct val="90000"/>
            </a:pPr>
            <a:r>
              <a:rPr lang="nl-BE" sz="1400">
                <a:latin typeface="FlandersArtSans-Regular"/>
              </a:rPr>
              <a:t>Aangevraagd/In verwerking</a:t>
            </a:r>
          </a:p>
          <a:p>
            <a:pPr algn="r">
              <a:lnSpc>
                <a:spcPct val="90000"/>
              </a:lnSpc>
              <a:spcBef>
                <a:spcPts val="300"/>
              </a:spcBef>
              <a:buSzPct val="90000"/>
            </a:pPr>
            <a:r>
              <a:rPr lang="nl-BE" sz="1400">
                <a:latin typeface="FlandersArtSans-Regular"/>
              </a:rPr>
              <a:t>Afgehandeld/Geannuleerd</a:t>
            </a:r>
          </a:p>
        </p:txBody>
      </p:sp>
      <p:sp>
        <p:nvSpPr>
          <p:cNvPr id="9" name="Bijschrift: lijn met accentbalk 8">
            <a:extLst>
              <a:ext uri="{FF2B5EF4-FFF2-40B4-BE49-F238E27FC236}">
                <a16:creationId xmlns:a16="http://schemas.microsoft.com/office/drawing/2014/main" id="{A8BAC60B-B00A-4FEF-0714-B626DF2EC90F}"/>
              </a:ext>
            </a:extLst>
          </p:cNvPr>
          <p:cNvSpPr/>
          <p:nvPr/>
        </p:nvSpPr>
        <p:spPr>
          <a:xfrm>
            <a:off x="760396" y="4311478"/>
            <a:ext cx="2728361" cy="280970"/>
          </a:xfrm>
          <a:prstGeom prst="accentCallout1">
            <a:avLst>
              <a:gd name="adj1" fmla="val 49557"/>
              <a:gd name="adj2" fmla="val 104911"/>
              <a:gd name="adj3" fmla="val 54178"/>
              <a:gd name="adj4" fmla="val 114125"/>
            </a:avLst>
          </a:prstGeom>
          <a:solidFill>
            <a:schemeClr val="tx2"/>
          </a:solidFill>
          <a:ln w="28575">
            <a:solidFill>
              <a:srgbClr val="FFEB00"/>
            </a:solidFill>
            <a:prstDash val="sysDot"/>
          </a:ln>
        </p:spPr>
        <p:txBody>
          <a:bodyPr wrap="none" rtlCol="0" anchor="ctr">
            <a:noAutofit/>
          </a:bodyPr>
          <a:lstStyle/>
          <a:p>
            <a:pPr marR="0" algn="r" defTabSz="914400" rtl="0" eaLnBrk="1" fontAlgn="auto" latinLnBrk="0" hangingPunct="1">
              <a:lnSpc>
                <a:spcPct val="90000"/>
              </a:lnSpc>
              <a:spcBef>
                <a:spcPts val="300"/>
              </a:spcBef>
              <a:spcAft>
                <a:spcPts val="0"/>
              </a:spcAft>
              <a:buClrTx/>
              <a:buSzPct val="90000"/>
              <a:tabLst/>
            </a:pPr>
            <a:r>
              <a:rPr lang="nl-BE" sz="1400">
                <a:latin typeface="FlandersArtSans-Regular" panose="00000500000000000000" pitchFamily="2" charset="0"/>
              </a:rPr>
              <a:t>D</a:t>
            </a:r>
            <a:r>
              <a:rPr lang="nl-BE" sz="1400" kern="1200" spc="0" baseline="0">
                <a:solidFill>
                  <a:schemeClr val="tx1"/>
                </a:solidFill>
                <a:latin typeface="FlandersArtSans-Regular" panose="00000500000000000000" pitchFamily="2" charset="0"/>
                <a:ea typeface="+mn-ea"/>
                <a:cs typeface="+mn-cs"/>
              </a:rPr>
              <a:t>e aanvraag is bindend</a:t>
            </a:r>
          </a:p>
        </p:txBody>
      </p:sp>
      <p:sp>
        <p:nvSpPr>
          <p:cNvPr id="10" name="Rechthoek: afgeronde hoeken 9">
            <a:extLst>
              <a:ext uri="{FF2B5EF4-FFF2-40B4-BE49-F238E27FC236}">
                <a16:creationId xmlns:a16="http://schemas.microsoft.com/office/drawing/2014/main" id="{28092E74-BE6D-41D8-1DED-E5BB8C0F235F}"/>
              </a:ext>
            </a:extLst>
          </p:cNvPr>
          <p:cNvSpPr/>
          <p:nvPr/>
        </p:nvSpPr>
        <p:spPr>
          <a:xfrm>
            <a:off x="3957702" y="4687124"/>
            <a:ext cx="2138298" cy="1092581"/>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1" name="Bijschrift: lijn met accentbalk 10">
            <a:extLst>
              <a:ext uri="{FF2B5EF4-FFF2-40B4-BE49-F238E27FC236}">
                <a16:creationId xmlns:a16="http://schemas.microsoft.com/office/drawing/2014/main" id="{C48E89EC-2A9D-D12F-5ED4-D635E9610666}"/>
              </a:ext>
            </a:extLst>
          </p:cNvPr>
          <p:cNvSpPr/>
          <p:nvPr/>
        </p:nvSpPr>
        <p:spPr>
          <a:xfrm>
            <a:off x="760396" y="5013766"/>
            <a:ext cx="2686130" cy="439299"/>
          </a:xfrm>
          <a:prstGeom prst="accentCallout1">
            <a:avLst>
              <a:gd name="adj1" fmla="val 49557"/>
              <a:gd name="adj2" fmla="val 104911"/>
              <a:gd name="adj3" fmla="val 50659"/>
              <a:gd name="adj4" fmla="val 116588"/>
            </a:avLst>
          </a:prstGeom>
          <a:solidFill>
            <a:schemeClr val="tx2"/>
          </a:solidFill>
          <a:ln w="28575">
            <a:solidFill>
              <a:srgbClr val="FFEB00"/>
            </a:solidFill>
            <a:prstDash val="sysDot"/>
          </a:ln>
        </p:spPr>
        <p:txBody>
          <a:bodyPr wrap="none" lIns="91440" tIns="45720" rIns="91440" bIns="45720" rtlCol="0" anchor="ctr">
            <a:noAutofit/>
          </a:bodyPr>
          <a:lstStyle/>
          <a:p>
            <a:pPr marR="0" algn="r" defTabSz="914400" rtl="0" eaLnBrk="1" fontAlgn="auto" latinLnBrk="0" hangingPunct="1">
              <a:lnSpc>
                <a:spcPct val="90000"/>
              </a:lnSpc>
              <a:spcBef>
                <a:spcPts val="300"/>
              </a:spcBef>
              <a:spcAft>
                <a:spcPts val="0"/>
              </a:spcAft>
              <a:buClrTx/>
              <a:buSzPct val="90000"/>
              <a:tabLst/>
            </a:pPr>
            <a:r>
              <a:rPr lang="nl-BE" sz="1400" kern="1200" spc="0" baseline="0">
                <a:latin typeface="FlandersArtSans-Regular"/>
              </a:rPr>
              <a:t>De ingangsdatum is afhankelijk</a:t>
            </a:r>
          </a:p>
          <a:p>
            <a:pPr algn="r">
              <a:lnSpc>
                <a:spcPct val="90000"/>
              </a:lnSpc>
              <a:spcBef>
                <a:spcPts val="300"/>
              </a:spcBef>
              <a:buSzPct val="90000"/>
            </a:pPr>
            <a:r>
              <a:rPr lang="nl-BE" sz="1400" kern="1200" spc="0" baseline="0">
                <a:latin typeface="FlandersArtSans-Regular"/>
              </a:rPr>
              <a:t>van de </a:t>
            </a:r>
            <a:r>
              <a:rPr lang="nl-BE" sz="1400">
                <a:latin typeface="FlandersArtSans-Regular"/>
              </a:rPr>
              <a:t>aanvraagperiode</a:t>
            </a:r>
            <a:endParaRPr lang="nl-BE" sz="1400" kern="1200" spc="0" baseline="0">
              <a:latin typeface="FlandersArtSans-Regular" panose="00000500000000000000" pitchFamily="2" charset="0"/>
            </a:endParaRPr>
          </a:p>
        </p:txBody>
      </p:sp>
    </p:spTree>
    <p:extLst>
      <p:ext uri="{BB962C8B-B14F-4D97-AF65-F5344CB8AC3E}">
        <p14:creationId xmlns:p14="http://schemas.microsoft.com/office/powerpoint/2010/main" val="1187025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inhoud 22" descr="Afbeelding met tekst, schermopname, nummer, software&#10;&#10;Automatisch gegenereerde beschrijving">
            <a:extLst>
              <a:ext uri="{FF2B5EF4-FFF2-40B4-BE49-F238E27FC236}">
                <a16:creationId xmlns:a16="http://schemas.microsoft.com/office/drawing/2014/main" id="{DE76D1F0-D81D-468D-C31D-331DB57CDC81}"/>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p:blipFill>
        <p:spPr>
          <a:xfrm>
            <a:off x="3089397" y="1093446"/>
            <a:ext cx="9090489" cy="5022498"/>
          </a:xfrm>
          <a:noFill/>
          <a:ln w="28575">
            <a:solidFill>
              <a:schemeClr val="bg1"/>
            </a:solidFill>
          </a:ln>
        </p:spPr>
      </p:pic>
      <p:sp>
        <p:nvSpPr>
          <p:cNvPr id="15" name="Text Placeholder 3">
            <a:extLst>
              <a:ext uri="{FF2B5EF4-FFF2-40B4-BE49-F238E27FC236}">
                <a16:creationId xmlns:a16="http://schemas.microsoft.com/office/drawing/2014/main" id="{21BBBEC1-154A-9D47-FC22-65CA99CBCA99}"/>
              </a:ext>
            </a:extLst>
          </p:cNvPr>
          <p:cNvSpPr>
            <a:spLocks noGrp="1"/>
          </p:cNvSpPr>
          <p:nvPr>
            <p:ph type="body" sz="quarter" idx="14"/>
          </p:nvPr>
        </p:nvSpPr>
        <p:spPr>
          <a:xfrm>
            <a:off x="10669941" y="6145067"/>
            <a:ext cx="1215273" cy="578957"/>
          </a:xfrm>
        </p:spPr>
        <p:txBody>
          <a:bodyPr/>
          <a:lstStyle/>
          <a:p>
            <a:endParaRPr lang="en-US"/>
          </a:p>
        </p:txBody>
      </p:sp>
      <p:sp>
        <p:nvSpPr>
          <p:cNvPr id="17" name="Text Placeholder 4">
            <a:extLst>
              <a:ext uri="{FF2B5EF4-FFF2-40B4-BE49-F238E27FC236}">
                <a16:creationId xmlns:a16="http://schemas.microsoft.com/office/drawing/2014/main" id="{A4D8E150-E5D1-2D94-8C11-8FC38565AD36}"/>
              </a:ext>
            </a:extLst>
          </p:cNvPr>
          <p:cNvSpPr>
            <a:spLocks noGrp="1"/>
          </p:cNvSpPr>
          <p:nvPr>
            <p:ph type="body" sz="quarter" idx="16"/>
          </p:nvPr>
        </p:nvSpPr>
        <p:spPr>
          <a:xfrm>
            <a:off x="371475" y="6305360"/>
            <a:ext cx="1302984" cy="254675"/>
          </a:xfrm>
        </p:spPr>
        <p:txBody>
          <a:bodyPr/>
          <a:lstStyle/>
          <a:p>
            <a:endParaRPr lang="en-US"/>
          </a:p>
        </p:txBody>
      </p:sp>
      <p:grpSp>
        <p:nvGrpSpPr>
          <p:cNvPr id="48" name="Groep 47">
            <a:extLst>
              <a:ext uri="{FF2B5EF4-FFF2-40B4-BE49-F238E27FC236}">
                <a16:creationId xmlns:a16="http://schemas.microsoft.com/office/drawing/2014/main" id="{0742988B-1DAF-0101-DA5A-65B5EF5B863A}"/>
              </a:ext>
            </a:extLst>
          </p:cNvPr>
          <p:cNvGrpSpPr/>
          <p:nvPr/>
        </p:nvGrpSpPr>
        <p:grpSpPr>
          <a:xfrm>
            <a:off x="9185184" y="290656"/>
            <a:ext cx="2818094" cy="653699"/>
            <a:chOff x="7987682" y="416514"/>
            <a:chExt cx="2818094" cy="653699"/>
          </a:xfrm>
        </p:grpSpPr>
        <p:sp>
          <p:nvSpPr>
            <p:cNvPr id="49" name="Rechthoek 48">
              <a:extLst>
                <a:ext uri="{FF2B5EF4-FFF2-40B4-BE49-F238E27FC236}">
                  <a16:creationId xmlns:a16="http://schemas.microsoft.com/office/drawing/2014/main" id="{A5D81CC6-79C6-EF5B-7B0B-EA15468DA855}"/>
                </a:ext>
              </a:extLst>
            </p:cNvPr>
            <p:cNvSpPr/>
            <p:nvPr/>
          </p:nvSpPr>
          <p:spPr>
            <a:xfrm>
              <a:off x="7987682" y="430014"/>
              <a:ext cx="680457" cy="640199"/>
            </a:xfrm>
            <a:prstGeom prst="rect">
              <a:avLst/>
            </a:prstGeom>
            <a:solidFill>
              <a:schemeClr val="accent1">
                <a:lumMod val="20000"/>
                <a:lumOff val="80000"/>
              </a:schemeClr>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grpSp>
          <p:nvGrpSpPr>
            <p:cNvPr id="50" name="Groep 49">
              <a:extLst>
                <a:ext uri="{FF2B5EF4-FFF2-40B4-BE49-F238E27FC236}">
                  <a16:creationId xmlns:a16="http://schemas.microsoft.com/office/drawing/2014/main" id="{FC776073-1127-79A0-04D8-04F7E91663AF}"/>
                </a:ext>
              </a:extLst>
            </p:cNvPr>
            <p:cNvGrpSpPr/>
            <p:nvPr/>
          </p:nvGrpSpPr>
          <p:grpSpPr>
            <a:xfrm>
              <a:off x="8099107" y="416514"/>
              <a:ext cx="2706669" cy="646331"/>
              <a:chOff x="8054619" y="416514"/>
              <a:chExt cx="2706669" cy="646331"/>
            </a:xfrm>
          </p:grpSpPr>
          <p:sp>
            <p:nvSpPr>
              <p:cNvPr id="51" name="Tekstvak 50">
                <a:extLst>
                  <a:ext uri="{FF2B5EF4-FFF2-40B4-BE49-F238E27FC236}">
                    <a16:creationId xmlns:a16="http://schemas.microsoft.com/office/drawing/2014/main" id="{1A4E7A98-C1DA-5411-59CB-B3BA843E8475}"/>
                  </a:ext>
                </a:extLst>
              </p:cNvPr>
              <p:cNvSpPr txBox="1"/>
              <p:nvPr/>
            </p:nvSpPr>
            <p:spPr>
              <a:xfrm>
                <a:off x="8623651" y="416514"/>
                <a:ext cx="2137637" cy="646331"/>
              </a:xfrm>
              <a:prstGeom prst="rect">
                <a:avLst/>
              </a:prstGeom>
              <a:solidFill>
                <a:schemeClr val="accent1">
                  <a:lumMod val="20000"/>
                  <a:lumOff val="80000"/>
                </a:schemeClr>
              </a:solidFill>
            </p:spPr>
            <p:txBody>
              <a:bodyPr wrap="square" rtlCol="0">
                <a:spAutoFit/>
              </a:bodyPr>
              <a:lstStyle/>
              <a:p>
                <a:r>
                  <a:rPr lang="nl-BE"/>
                  <a:t>Enkel via Vlimpers-selfservice</a:t>
                </a:r>
              </a:p>
            </p:txBody>
          </p:sp>
          <p:pic>
            <p:nvPicPr>
              <p:cNvPr id="52" name="Graphic 51">
                <a:extLst>
                  <a:ext uri="{FF2B5EF4-FFF2-40B4-BE49-F238E27FC236}">
                    <a16:creationId xmlns:a16="http://schemas.microsoft.com/office/drawing/2014/main" id="{6E28F618-C572-B1EF-2FB3-6E292A80DB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54619" y="498113"/>
                <a:ext cx="569032" cy="504000"/>
              </a:xfrm>
              <a:prstGeom prst="rect">
                <a:avLst/>
              </a:prstGeom>
            </p:spPr>
          </p:pic>
        </p:grpSp>
      </p:grpSp>
      <p:sp>
        <p:nvSpPr>
          <p:cNvPr id="53" name="Bijschrift: lijn met accentbalk 52">
            <a:extLst>
              <a:ext uri="{FF2B5EF4-FFF2-40B4-BE49-F238E27FC236}">
                <a16:creationId xmlns:a16="http://schemas.microsoft.com/office/drawing/2014/main" id="{D8DB463C-8F03-02B3-08D9-B78BA8529ACE}"/>
              </a:ext>
            </a:extLst>
          </p:cNvPr>
          <p:cNvSpPr/>
          <p:nvPr/>
        </p:nvSpPr>
        <p:spPr>
          <a:xfrm>
            <a:off x="385707" y="1354918"/>
            <a:ext cx="2012889" cy="640198"/>
          </a:xfrm>
          <a:prstGeom prst="accentCallout1">
            <a:avLst>
              <a:gd name="adj1" fmla="val 49557"/>
              <a:gd name="adj2" fmla="val 104911"/>
              <a:gd name="adj3" fmla="val 49460"/>
              <a:gd name="adj4" fmla="val 129745"/>
            </a:avLst>
          </a:prstGeom>
          <a:solidFill>
            <a:schemeClr val="tx2"/>
          </a:solidFill>
          <a:ln w="28575">
            <a:solidFill>
              <a:srgbClr val="FFEB00"/>
            </a:solidFill>
            <a:prstDash val="sysDot"/>
          </a:ln>
        </p:spPr>
        <p:txBody>
          <a:bodyPr wrap="none" rtlCol="0" anchor="ctr">
            <a:noAutofit/>
          </a:bodyPr>
          <a:lstStyle/>
          <a:p>
            <a:pPr>
              <a:lnSpc>
                <a:spcPct val="90000"/>
              </a:lnSpc>
              <a:spcBef>
                <a:spcPts val="300"/>
              </a:spcBef>
              <a:buSzPct val="90000"/>
            </a:pPr>
            <a:r>
              <a:rPr lang="nl-BE" sz="1000">
                <a:latin typeface="FlandersArtSans-Regular" panose="00000500000000000000" pitchFamily="2" charset="0"/>
              </a:rPr>
              <a:t>Huidige situatie </a:t>
            </a:r>
          </a:p>
          <a:p>
            <a:pPr>
              <a:lnSpc>
                <a:spcPct val="90000"/>
              </a:lnSpc>
              <a:spcBef>
                <a:spcPts val="300"/>
              </a:spcBef>
              <a:buSzPct val="90000"/>
            </a:pPr>
            <a:r>
              <a:rPr lang="nl-BE" sz="1000">
                <a:latin typeface="FlandersArtSans-Regular" panose="00000500000000000000" pitchFamily="2" charset="0"/>
              </a:rPr>
              <a:t>(persoons- en functiegegevens)</a:t>
            </a:r>
          </a:p>
        </p:txBody>
      </p:sp>
      <p:sp>
        <p:nvSpPr>
          <p:cNvPr id="54" name="Rechthoek: afgeronde hoeken 53">
            <a:extLst>
              <a:ext uri="{FF2B5EF4-FFF2-40B4-BE49-F238E27FC236}">
                <a16:creationId xmlns:a16="http://schemas.microsoft.com/office/drawing/2014/main" id="{2778CF3F-07C1-69C0-B037-E3C524C564F5}"/>
              </a:ext>
            </a:extLst>
          </p:cNvPr>
          <p:cNvSpPr/>
          <p:nvPr/>
        </p:nvSpPr>
        <p:spPr>
          <a:xfrm>
            <a:off x="3005421" y="1131664"/>
            <a:ext cx="3861909" cy="1726904"/>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6" name="Bijschrift: lijn met accentbalk 55">
            <a:extLst>
              <a:ext uri="{FF2B5EF4-FFF2-40B4-BE49-F238E27FC236}">
                <a16:creationId xmlns:a16="http://schemas.microsoft.com/office/drawing/2014/main" id="{2C43B8A5-1C2D-4B3F-2802-4AEB3B11BC64}"/>
              </a:ext>
            </a:extLst>
          </p:cNvPr>
          <p:cNvSpPr/>
          <p:nvPr/>
        </p:nvSpPr>
        <p:spPr>
          <a:xfrm>
            <a:off x="428087" y="4258085"/>
            <a:ext cx="1970509" cy="883082"/>
          </a:xfrm>
          <a:prstGeom prst="accentCallout1">
            <a:avLst>
              <a:gd name="adj1" fmla="val 49557"/>
              <a:gd name="adj2" fmla="val 104911"/>
              <a:gd name="adj3" fmla="val 48037"/>
              <a:gd name="adj4" fmla="val 135557"/>
            </a:avLst>
          </a:prstGeom>
          <a:solidFill>
            <a:schemeClr val="tx2"/>
          </a:solidFill>
          <a:ln w="28575">
            <a:solidFill>
              <a:srgbClr val="FFEB00"/>
            </a:solidFill>
            <a:prstDash val="sysDot"/>
          </a:ln>
        </p:spPr>
        <p:txBody>
          <a:bodyPr wrap="none" rtlCol="0" anchor="ctr">
            <a:noAutofit/>
          </a:bodyPr>
          <a:lstStyle/>
          <a:p>
            <a:pPr marR="0"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Standaard loopbaanverloop </a:t>
            </a:r>
          </a:p>
          <a:p>
            <a:pPr marR="0" defTabSz="914400" rtl="0" eaLnBrk="1" fontAlgn="auto" latinLnBrk="0" hangingPunct="1">
              <a:lnSpc>
                <a:spcPct val="90000"/>
              </a:lnSpc>
              <a:spcBef>
                <a:spcPts val="300"/>
              </a:spcBef>
              <a:spcAft>
                <a:spcPts val="0"/>
              </a:spcAft>
              <a:buClrTx/>
              <a:buSzPct val="90000"/>
              <a:tabLst/>
            </a:pPr>
            <a:endParaRPr lang="nl-BE" sz="1000">
              <a:latin typeface="FlandersArtSans-Regular" panose="00000500000000000000" pitchFamily="2" charset="0"/>
            </a:endParaRPr>
          </a:p>
          <a:p>
            <a:pPr marR="0"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Jaarlijkse stijging van 1 trap</a:t>
            </a:r>
          </a:p>
          <a:p>
            <a:pPr marR="0"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 in het nieuwe salarissysteem</a:t>
            </a:r>
          </a:p>
        </p:txBody>
      </p:sp>
      <p:sp>
        <p:nvSpPr>
          <p:cNvPr id="57" name="Bijschrift: lijn met accentbalk 56">
            <a:extLst>
              <a:ext uri="{FF2B5EF4-FFF2-40B4-BE49-F238E27FC236}">
                <a16:creationId xmlns:a16="http://schemas.microsoft.com/office/drawing/2014/main" id="{DEB0CCD0-37A4-965E-D92C-CA0939FEEDE6}"/>
              </a:ext>
            </a:extLst>
          </p:cNvPr>
          <p:cNvSpPr/>
          <p:nvPr/>
        </p:nvSpPr>
        <p:spPr>
          <a:xfrm>
            <a:off x="396159" y="2645280"/>
            <a:ext cx="1970509" cy="883082"/>
          </a:xfrm>
          <a:prstGeom prst="accentCallout1">
            <a:avLst>
              <a:gd name="adj1" fmla="val 49557"/>
              <a:gd name="adj2" fmla="val 104911"/>
              <a:gd name="adj3" fmla="val 49095"/>
              <a:gd name="adj4" fmla="val 344674"/>
            </a:avLst>
          </a:prstGeom>
          <a:solidFill>
            <a:schemeClr val="tx2"/>
          </a:solidFill>
          <a:ln w="28575">
            <a:solidFill>
              <a:srgbClr val="FFEB00"/>
            </a:solidFill>
            <a:prstDash val="sysDot"/>
          </a:ln>
        </p:spPr>
        <p:txBody>
          <a:bodyPr wrap="none" rtlCol="0" anchor="ctr">
            <a:noAutofit/>
          </a:bodyPr>
          <a:lstStyle/>
          <a:p>
            <a:pPr marR="0"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Vergelijking tussen niet-</a:t>
            </a:r>
          </a:p>
          <a:p>
            <a:pPr marR="0"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geïndexeerde voltijdse jaarlonen</a:t>
            </a:r>
          </a:p>
          <a:p>
            <a:pPr marR="0" defTabSz="914400" rtl="0" eaLnBrk="1" fontAlgn="auto" latinLnBrk="0" hangingPunct="1">
              <a:lnSpc>
                <a:spcPct val="90000"/>
              </a:lnSpc>
              <a:spcBef>
                <a:spcPts val="300"/>
              </a:spcBef>
              <a:spcAft>
                <a:spcPts val="0"/>
              </a:spcAft>
              <a:buClrTx/>
              <a:buSzPct val="90000"/>
              <a:tabLst/>
            </a:pPr>
            <a:endParaRPr lang="nl-BE" sz="1000">
              <a:latin typeface="FlandersArtSans-Regular" panose="00000500000000000000" pitchFamily="2" charset="0"/>
            </a:endParaRPr>
          </a:p>
          <a:p>
            <a:pPr marR="0"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Volgens vaste overstapmomenten</a:t>
            </a:r>
          </a:p>
        </p:txBody>
      </p:sp>
      <p:grpSp>
        <p:nvGrpSpPr>
          <p:cNvPr id="2" name="Groep 1">
            <a:extLst>
              <a:ext uri="{FF2B5EF4-FFF2-40B4-BE49-F238E27FC236}">
                <a16:creationId xmlns:a16="http://schemas.microsoft.com/office/drawing/2014/main" id="{FC9F5395-6749-2888-70F9-A00459D54670}"/>
              </a:ext>
            </a:extLst>
          </p:cNvPr>
          <p:cNvGrpSpPr/>
          <p:nvPr/>
        </p:nvGrpSpPr>
        <p:grpSpPr>
          <a:xfrm>
            <a:off x="15125777" y="2528866"/>
            <a:ext cx="5206091" cy="1773083"/>
            <a:chOff x="4315913" y="2528866"/>
            <a:chExt cx="5206091" cy="1773083"/>
          </a:xfrm>
        </p:grpSpPr>
        <p:sp>
          <p:nvSpPr>
            <p:cNvPr id="3" name="Vrije vorm: vorm 2">
              <a:extLst>
                <a:ext uri="{FF2B5EF4-FFF2-40B4-BE49-F238E27FC236}">
                  <a16:creationId xmlns:a16="http://schemas.microsoft.com/office/drawing/2014/main" id="{3FB9F684-DDEE-3F3C-5970-75755718F896}"/>
                </a:ext>
              </a:extLst>
            </p:cNvPr>
            <p:cNvSpPr/>
            <p:nvPr/>
          </p:nvSpPr>
          <p:spPr>
            <a:xfrm rot="16200000">
              <a:off x="6033576" y="811203"/>
              <a:ext cx="1770766" cy="5206091"/>
            </a:xfrm>
            <a:custGeom>
              <a:avLst/>
              <a:gdLst>
                <a:gd name="connsiteX0" fmla="*/ 250698 w 2387600"/>
                <a:gd name="connsiteY0" fmla="*/ 0 h 2980266"/>
                <a:gd name="connsiteX1" fmla="*/ 2136902 w 2387600"/>
                <a:gd name="connsiteY1" fmla="*/ 0 h 2980266"/>
                <a:gd name="connsiteX2" fmla="*/ 2387600 w 2387600"/>
                <a:gd name="connsiteY2" fmla="*/ 250698 h 2980266"/>
                <a:gd name="connsiteX3" fmla="*/ 2387600 w 2387600"/>
                <a:gd name="connsiteY3" fmla="*/ 2980266 h 2980266"/>
                <a:gd name="connsiteX4" fmla="*/ 2387600 w 2387600"/>
                <a:gd name="connsiteY4" fmla="*/ 2980266 h 2980266"/>
                <a:gd name="connsiteX5" fmla="*/ 0 w 2387600"/>
                <a:gd name="connsiteY5" fmla="*/ 2980266 h 2980266"/>
                <a:gd name="connsiteX6" fmla="*/ 0 w 2387600"/>
                <a:gd name="connsiteY6" fmla="*/ 2980266 h 2980266"/>
                <a:gd name="connsiteX7" fmla="*/ 0 w 2387600"/>
                <a:gd name="connsiteY7" fmla="*/ 250698 h 2980266"/>
                <a:gd name="connsiteX8" fmla="*/ 250698 w 2387600"/>
                <a:gd name="connsiteY8" fmla="*/ 0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600" h="2980266">
                  <a:moveTo>
                    <a:pt x="2136902" y="2980266"/>
                  </a:moveTo>
                  <a:lnTo>
                    <a:pt x="250698" y="2980266"/>
                  </a:lnTo>
                  <a:cubicBezTo>
                    <a:pt x="112241" y="2980266"/>
                    <a:pt x="0" y="2868025"/>
                    <a:pt x="0" y="2729568"/>
                  </a:cubicBezTo>
                  <a:lnTo>
                    <a:pt x="0" y="0"/>
                  </a:lnTo>
                  <a:lnTo>
                    <a:pt x="0" y="0"/>
                  </a:lnTo>
                  <a:lnTo>
                    <a:pt x="2387600" y="0"/>
                  </a:lnTo>
                  <a:lnTo>
                    <a:pt x="2387600" y="0"/>
                  </a:lnTo>
                  <a:lnTo>
                    <a:pt x="2387600" y="2729568"/>
                  </a:lnTo>
                  <a:cubicBezTo>
                    <a:pt x="2387600" y="2868025"/>
                    <a:pt x="2275359" y="2980266"/>
                    <a:pt x="2136902" y="2980266"/>
                  </a:cubicBez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400579" tIns="327152" rIns="400579" bIns="400579" numCol="1" spcCol="1270" anchor="t" anchorCtr="0">
              <a:noAutofit/>
            </a:bodyPr>
            <a:lstStyle/>
            <a:p>
              <a:pPr marL="0" lvl="0" indent="0" algn="ctr" defTabSz="2044700">
                <a:lnSpc>
                  <a:spcPct val="90000"/>
                </a:lnSpc>
                <a:spcBef>
                  <a:spcPct val="0"/>
                </a:spcBef>
                <a:spcAft>
                  <a:spcPct val="35000"/>
                </a:spcAft>
                <a:buNone/>
              </a:pPr>
              <a:endParaRPr lang="nl-BE" sz="4600" kern="1200"/>
            </a:p>
          </p:txBody>
        </p:sp>
        <p:sp>
          <p:nvSpPr>
            <p:cNvPr id="4" name="Tekstvak 3">
              <a:extLst>
                <a:ext uri="{FF2B5EF4-FFF2-40B4-BE49-F238E27FC236}">
                  <a16:creationId xmlns:a16="http://schemas.microsoft.com/office/drawing/2014/main" id="{404264BD-FF82-2619-7064-E8147E45115A}"/>
                </a:ext>
              </a:extLst>
            </p:cNvPr>
            <p:cNvSpPr txBox="1"/>
            <p:nvPr/>
          </p:nvSpPr>
          <p:spPr>
            <a:xfrm>
              <a:off x="4838119" y="2786149"/>
              <a:ext cx="4524327" cy="1515800"/>
            </a:xfrm>
            <a:prstGeom prst="rect">
              <a:avLst/>
            </a:prstGeom>
            <a:noFill/>
          </p:spPr>
          <p:txBody>
            <a:bodyPr wrap="square" rtlCol="0">
              <a:spAutoFit/>
            </a:bodyPr>
            <a:lstStyle/>
            <a:p>
              <a:r>
                <a:rPr lang="nl-BE" b="1">
                  <a:effectLst>
                    <a:outerShdw blurRad="38100" dist="38100" dir="2700000" algn="tl">
                      <a:srgbClr val="000000">
                        <a:alpha val="43137"/>
                      </a:srgbClr>
                    </a:outerShdw>
                  </a:effectLst>
                </a:rPr>
                <a:t>Keuzeformulier ‘Statuut’</a:t>
              </a:r>
            </a:p>
            <a:p>
              <a:pPr marL="285750" indent="-285750">
                <a:buFont typeface="Flanders Art Sans" panose="020B0604020202020204" charset="0"/>
                <a:buChar char="⁄"/>
              </a:pPr>
              <a:r>
                <a:rPr lang="nl-BE"/>
                <a:t>enkel beschikbaar voor statutairen</a:t>
              </a:r>
            </a:p>
            <a:p>
              <a:pPr marL="285750" indent="-285750">
                <a:buFont typeface="Flanders Art Sans" panose="020B0604020202020204" charset="0"/>
                <a:buChar char="⁄"/>
              </a:pPr>
              <a:r>
                <a:rPr lang="nl-BE"/>
                <a:t>invullen en goedkeuren vanaf 1 september</a:t>
              </a:r>
            </a:p>
            <a:p>
              <a:pPr marL="285750" indent="-285750">
                <a:buFont typeface="Flanders Art Sans" panose="020B0604020202020204" charset="0"/>
                <a:buChar char="⁄"/>
              </a:pPr>
              <a:r>
                <a:rPr lang="nl-BE"/>
                <a:t>gans het jaar beschikbaar </a:t>
              </a:r>
            </a:p>
            <a:p>
              <a:pPr marL="285750" indent="-285750">
                <a:spcBef>
                  <a:spcPts val="300"/>
                </a:spcBef>
                <a:buFont typeface="Flanders Art Sans" panose="020B0604020202020204" charset="0"/>
                <a:buChar char="⁄"/>
              </a:pPr>
              <a:endParaRPr lang="nl-BE"/>
            </a:p>
          </p:txBody>
        </p:sp>
      </p:grpSp>
      <p:grpSp>
        <p:nvGrpSpPr>
          <p:cNvPr id="5" name="Groep 4">
            <a:extLst>
              <a:ext uri="{FF2B5EF4-FFF2-40B4-BE49-F238E27FC236}">
                <a16:creationId xmlns:a16="http://schemas.microsoft.com/office/drawing/2014/main" id="{2CB93336-E1D4-2609-384A-06D1F4EDC6B3}"/>
              </a:ext>
            </a:extLst>
          </p:cNvPr>
          <p:cNvGrpSpPr/>
          <p:nvPr/>
        </p:nvGrpSpPr>
        <p:grpSpPr>
          <a:xfrm>
            <a:off x="13082278" y="2511470"/>
            <a:ext cx="2387600" cy="1788160"/>
            <a:chOff x="2275839" y="1044786"/>
            <a:chExt cx="2387600" cy="1788160"/>
          </a:xfrm>
        </p:grpSpPr>
        <p:sp>
          <p:nvSpPr>
            <p:cNvPr id="6" name="Rechthoek: afgeronde hoeken 5">
              <a:extLst>
                <a:ext uri="{FF2B5EF4-FFF2-40B4-BE49-F238E27FC236}">
                  <a16:creationId xmlns:a16="http://schemas.microsoft.com/office/drawing/2014/main" id="{EDFD6D71-1004-9972-D2E6-A60F1621B035}"/>
                </a:ext>
              </a:extLst>
            </p:cNvPr>
            <p:cNvSpPr/>
            <p:nvPr/>
          </p:nvSpPr>
          <p:spPr>
            <a:xfrm>
              <a:off x="2275839" y="1044786"/>
              <a:ext cx="2387600" cy="1788160"/>
            </a:xfrm>
            <a:prstGeom prst="roundRect">
              <a:avLst>
                <a:gd name="adj" fmla="val 12973"/>
              </a:avLst>
            </a:prstGeom>
          </p:spPr>
          <p:style>
            <a:lnRef idx="2">
              <a:schemeClr val="dk2">
                <a:shade val="80000"/>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endParaRPr lang="nl-BE"/>
            </a:p>
          </p:txBody>
        </p:sp>
        <p:pic>
          <p:nvPicPr>
            <p:cNvPr id="7" name="Graphic 6">
              <a:extLst>
                <a:ext uri="{FF2B5EF4-FFF2-40B4-BE49-F238E27FC236}">
                  <a16:creationId xmlns:a16="http://schemas.microsoft.com/office/drawing/2014/main" id="{4E693124-021D-5C95-C14B-B3A43DDBA8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012439" y="1389045"/>
              <a:ext cx="914400" cy="914400"/>
            </a:xfrm>
            <a:prstGeom prst="rect">
              <a:avLst/>
            </a:prstGeom>
          </p:spPr>
        </p:pic>
      </p:grpSp>
      <p:grpSp>
        <p:nvGrpSpPr>
          <p:cNvPr id="8" name="Groep 7">
            <a:extLst>
              <a:ext uri="{FF2B5EF4-FFF2-40B4-BE49-F238E27FC236}">
                <a16:creationId xmlns:a16="http://schemas.microsoft.com/office/drawing/2014/main" id="{B7A4E50D-E3B8-CD57-26D8-256616EDEB44}"/>
              </a:ext>
            </a:extLst>
          </p:cNvPr>
          <p:cNvGrpSpPr/>
          <p:nvPr/>
        </p:nvGrpSpPr>
        <p:grpSpPr>
          <a:xfrm>
            <a:off x="15125776" y="355856"/>
            <a:ext cx="5206093" cy="1788160"/>
            <a:chOff x="4473865" y="1044786"/>
            <a:chExt cx="5206093" cy="1788160"/>
          </a:xfrm>
        </p:grpSpPr>
        <p:sp>
          <p:nvSpPr>
            <p:cNvPr id="9" name="Vrije vorm: vorm 8">
              <a:extLst>
                <a:ext uri="{FF2B5EF4-FFF2-40B4-BE49-F238E27FC236}">
                  <a16:creationId xmlns:a16="http://schemas.microsoft.com/office/drawing/2014/main" id="{B2570B9E-2ECD-B15A-A121-B2CA5935C5B1}"/>
                </a:ext>
              </a:extLst>
            </p:cNvPr>
            <p:cNvSpPr/>
            <p:nvPr/>
          </p:nvSpPr>
          <p:spPr>
            <a:xfrm rot="16200000">
              <a:off x="6182832" y="-664181"/>
              <a:ext cx="1788160" cy="5206093"/>
            </a:xfrm>
            <a:custGeom>
              <a:avLst/>
              <a:gdLst>
                <a:gd name="connsiteX0" fmla="*/ 250698 w 2387600"/>
                <a:gd name="connsiteY0" fmla="*/ 0 h 2980266"/>
                <a:gd name="connsiteX1" fmla="*/ 2136902 w 2387600"/>
                <a:gd name="connsiteY1" fmla="*/ 0 h 2980266"/>
                <a:gd name="connsiteX2" fmla="*/ 2387600 w 2387600"/>
                <a:gd name="connsiteY2" fmla="*/ 250698 h 2980266"/>
                <a:gd name="connsiteX3" fmla="*/ 2387600 w 2387600"/>
                <a:gd name="connsiteY3" fmla="*/ 2980266 h 2980266"/>
                <a:gd name="connsiteX4" fmla="*/ 2387600 w 2387600"/>
                <a:gd name="connsiteY4" fmla="*/ 2980266 h 2980266"/>
                <a:gd name="connsiteX5" fmla="*/ 0 w 2387600"/>
                <a:gd name="connsiteY5" fmla="*/ 2980266 h 2980266"/>
                <a:gd name="connsiteX6" fmla="*/ 0 w 2387600"/>
                <a:gd name="connsiteY6" fmla="*/ 2980266 h 2980266"/>
                <a:gd name="connsiteX7" fmla="*/ 0 w 2387600"/>
                <a:gd name="connsiteY7" fmla="*/ 250698 h 2980266"/>
                <a:gd name="connsiteX8" fmla="*/ 250698 w 2387600"/>
                <a:gd name="connsiteY8" fmla="*/ 0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600" h="2980266">
                  <a:moveTo>
                    <a:pt x="2136902" y="2980266"/>
                  </a:moveTo>
                  <a:lnTo>
                    <a:pt x="250698" y="2980266"/>
                  </a:lnTo>
                  <a:cubicBezTo>
                    <a:pt x="112241" y="2980266"/>
                    <a:pt x="0" y="2868025"/>
                    <a:pt x="0" y="2729568"/>
                  </a:cubicBezTo>
                  <a:lnTo>
                    <a:pt x="0" y="0"/>
                  </a:lnTo>
                  <a:lnTo>
                    <a:pt x="0" y="0"/>
                  </a:lnTo>
                  <a:lnTo>
                    <a:pt x="2387600" y="0"/>
                  </a:lnTo>
                  <a:lnTo>
                    <a:pt x="2387600" y="0"/>
                  </a:lnTo>
                  <a:lnTo>
                    <a:pt x="2387600" y="2729568"/>
                  </a:lnTo>
                  <a:cubicBezTo>
                    <a:pt x="2387600" y="2868025"/>
                    <a:pt x="2275359" y="2980266"/>
                    <a:pt x="2136902" y="2980266"/>
                  </a:cubicBez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400579" tIns="327152" rIns="400579" bIns="400579" numCol="1" spcCol="1270" anchor="t" anchorCtr="0">
              <a:noAutofit/>
            </a:bodyPr>
            <a:lstStyle/>
            <a:p>
              <a:pPr marL="0" lvl="0" indent="0" algn="ctr" defTabSz="2044700">
                <a:lnSpc>
                  <a:spcPct val="90000"/>
                </a:lnSpc>
                <a:spcBef>
                  <a:spcPct val="0"/>
                </a:spcBef>
                <a:spcAft>
                  <a:spcPct val="35000"/>
                </a:spcAft>
                <a:buNone/>
              </a:pPr>
              <a:endParaRPr lang="nl-BE" sz="4600" kern="1200"/>
            </a:p>
          </p:txBody>
        </p:sp>
        <p:sp>
          <p:nvSpPr>
            <p:cNvPr id="11" name="Tekstvak 10">
              <a:extLst>
                <a:ext uri="{FF2B5EF4-FFF2-40B4-BE49-F238E27FC236}">
                  <a16:creationId xmlns:a16="http://schemas.microsoft.com/office/drawing/2014/main" id="{C503214A-B4BB-101F-F978-7158B5B02520}"/>
                </a:ext>
              </a:extLst>
            </p:cNvPr>
            <p:cNvSpPr txBox="1"/>
            <p:nvPr/>
          </p:nvSpPr>
          <p:spPr>
            <a:xfrm>
              <a:off x="4953904" y="1281885"/>
              <a:ext cx="4524327" cy="1515800"/>
            </a:xfrm>
            <a:prstGeom prst="rect">
              <a:avLst/>
            </a:prstGeom>
            <a:noFill/>
          </p:spPr>
          <p:txBody>
            <a:bodyPr wrap="square" lIns="91440" tIns="45720" rIns="91440" bIns="45720" rtlCol="0" anchor="t">
              <a:spAutoFit/>
            </a:bodyPr>
            <a:lstStyle/>
            <a:p>
              <a:r>
                <a:rPr lang="nl-BE" b="1">
                  <a:effectLst>
                    <a:outerShdw blurRad="38100" dist="38100" dir="2700000" algn="tl">
                      <a:srgbClr val="000000">
                        <a:alpha val="43137"/>
                      </a:srgbClr>
                    </a:outerShdw>
                  </a:effectLst>
                </a:rPr>
                <a:t>Keuzeformulier ‘Salarissysteem’</a:t>
              </a:r>
            </a:p>
            <a:p>
              <a:pPr marL="285750" indent="-285750">
                <a:buFont typeface="Flanders Art Sans" panose="020B0604020202020204" charset="0"/>
                <a:buChar char="⁄"/>
              </a:pPr>
              <a:r>
                <a:rPr lang="nl-BE"/>
                <a:t>invullen en goedkeuren vanaf 1 september </a:t>
              </a:r>
            </a:p>
            <a:p>
              <a:pPr marL="285750" indent="-285750">
                <a:spcBef>
                  <a:spcPts val="300"/>
                </a:spcBef>
                <a:buFont typeface="Flanders Art Sans" panose="020B0604020202020204" charset="0"/>
                <a:buChar char="⁄"/>
              </a:pPr>
              <a:r>
                <a:rPr lang="nl-BE"/>
                <a:t>3 keer per jaar tijdens vaste aanvraagperiodes</a:t>
              </a:r>
            </a:p>
          </p:txBody>
        </p:sp>
      </p:grpSp>
      <p:grpSp>
        <p:nvGrpSpPr>
          <p:cNvPr id="12" name="Groep 11">
            <a:extLst>
              <a:ext uri="{FF2B5EF4-FFF2-40B4-BE49-F238E27FC236}">
                <a16:creationId xmlns:a16="http://schemas.microsoft.com/office/drawing/2014/main" id="{ECB0DC70-71AF-11A4-4497-B6B2B24B4E27}"/>
              </a:ext>
            </a:extLst>
          </p:cNvPr>
          <p:cNvGrpSpPr/>
          <p:nvPr/>
        </p:nvGrpSpPr>
        <p:grpSpPr>
          <a:xfrm>
            <a:off x="13085703" y="355856"/>
            <a:ext cx="2387600" cy="1788160"/>
            <a:chOff x="2275839" y="1044786"/>
            <a:chExt cx="2387600" cy="1788160"/>
          </a:xfrm>
        </p:grpSpPr>
        <p:sp>
          <p:nvSpPr>
            <p:cNvPr id="13" name="Rechthoek: afgeronde hoeken 12">
              <a:extLst>
                <a:ext uri="{FF2B5EF4-FFF2-40B4-BE49-F238E27FC236}">
                  <a16:creationId xmlns:a16="http://schemas.microsoft.com/office/drawing/2014/main" id="{38E2E2F7-6146-F803-74AE-EB1C7008A8E5}"/>
                </a:ext>
              </a:extLst>
            </p:cNvPr>
            <p:cNvSpPr/>
            <p:nvPr/>
          </p:nvSpPr>
          <p:spPr>
            <a:xfrm>
              <a:off x="2275839" y="1044786"/>
              <a:ext cx="2387600" cy="1788160"/>
            </a:xfrm>
            <a:prstGeom prst="roundRect">
              <a:avLst>
                <a:gd name="adj" fmla="val 12973"/>
              </a:avLst>
            </a:prstGeom>
          </p:spPr>
          <p:style>
            <a:lnRef idx="2">
              <a:schemeClr val="dk2">
                <a:shade val="80000"/>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endParaRPr lang="nl-BE"/>
            </a:p>
          </p:txBody>
        </p:sp>
        <p:pic>
          <p:nvPicPr>
            <p:cNvPr id="14" name="Graphic 13">
              <a:extLst>
                <a:ext uri="{FF2B5EF4-FFF2-40B4-BE49-F238E27FC236}">
                  <a16:creationId xmlns:a16="http://schemas.microsoft.com/office/drawing/2014/main" id="{D6C2DD36-0827-423C-D639-DF7CCAC88F1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012439" y="1389045"/>
              <a:ext cx="914400" cy="914400"/>
            </a:xfrm>
            <a:prstGeom prst="rect">
              <a:avLst/>
            </a:prstGeom>
          </p:spPr>
        </p:pic>
      </p:grpSp>
      <p:grpSp>
        <p:nvGrpSpPr>
          <p:cNvPr id="16" name="Groep 15">
            <a:extLst>
              <a:ext uri="{FF2B5EF4-FFF2-40B4-BE49-F238E27FC236}">
                <a16:creationId xmlns:a16="http://schemas.microsoft.com/office/drawing/2014/main" id="{52578970-9768-1E3F-5970-91BEE55F878D}"/>
              </a:ext>
            </a:extLst>
          </p:cNvPr>
          <p:cNvGrpSpPr/>
          <p:nvPr/>
        </p:nvGrpSpPr>
        <p:grpSpPr>
          <a:xfrm>
            <a:off x="15125776" y="4661286"/>
            <a:ext cx="5364046" cy="1770765"/>
            <a:chOff x="4460425" y="3200397"/>
            <a:chExt cx="5364046" cy="1788161"/>
          </a:xfrm>
        </p:grpSpPr>
        <p:sp>
          <p:nvSpPr>
            <p:cNvPr id="18" name="Vrije vorm: vorm 17">
              <a:extLst>
                <a:ext uri="{FF2B5EF4-FFF2-40B4-BE49-F238E27FC236}">
                  <a16:creationId xmlns:a16="http://schemas.microsoft.com/office/drawing/2014/main" id="{C55E3340-C7EA-27CB-79E7-D77DF12B74CE}"/>
                </a:ext>
              </a:extLst>
            </p:cNvPr>
            <p:cNvSpPr/>
            <p:nvPr/>
          </p:nvSpPr>
          <p:spPr>
            <a:xfrm rot="16200000">
              <a:off x="6169390" y="1491432"/>
              <a:ext cx="1788161" cy="5206092"/>
            </a:xfrm>
            <a:custGeom>
              <a:avLst/>
              <a:gdLst>
                <a:gd name="connsiteX0" fmla="*/ 250698 w 2387600"/>
                <a:gd name="connsiteY0" fmla="*/ 0 h 2980266"/>
                <a:gd name="connsiteX1" fmla="*/ 2136902 w 2387600"/>
                <a:gd name="connsiteY1" fmla="*/ 0 h 2980266"/>
                <a:gd name="connsiteX2" fmla="*/ 2387600 w 2387600"/>
                <a:gd name="connsiteY2" fmla="*/ 250698 h 2980266"/>
                <a:gd name="connsiteX3" fmla="*/ 2387600 w 2387600"/>
                <a:gd name="connsiteY3" fmla="*/ 2980266 h 2980266"/>
                <a:gd name="connsiteX4" fmla="*/ 2387600 w 2387600"/>
                <a:gd name="connsiteY4" fmla="*/ 2980266 h 2980266"/>
                <a:gd name="connsiteX5" fmla="*/ 0 w 2387600"/>
                <a:gd name="connsiteY5" fmla="*/ 2980266 h 2980266"/>
                <a:gd name="connsiteX6" fmla="*/ 0 w 2387600"/>
                <a:gd name="connsiteY6" fmla="*/ 2980266 h 2980266"/>
                <a:gd name="connsiteX7" fmla="*/ 0 w 2387600"/>
                <a:gd name="connsiteY7" fmla="*/ 250698 h 2980266"/>
                <a:gd name="connsiteX8" fmla="*/ 250698 w 2387600"/>
                <a:gd name="connsiteY8" fmla="*/ 0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600" h="2980266">
                  <a:moveTo>
                    <a:pt x="2136902" y="2980266"/>
                  </a:moveTo>
                  <a:lnTo>
                    <a:pt x="250698" y="2980266"/>
                  </a:lnTo>
                  <a:cubicBezTo>
                    <a:pt x="112241" y="2980266"/>
                    <a:pt x="0" y="2868025"/>
                    <a:pt x="0" y="2729568"/>
                  </a:cubicBezTo>
                  <a:lnTo>
                    <a:pt x="0" y="0"/>
                  </a:lnTo>
                  <a:lnTo>
                    <a:pt x="0" y="0"/>
                  </a:lnTo>
                  <a:lnTo>
                    <a:pt x="2387600" y="0"/>
                  </a:lnTo>
                  <a:lnTo>
                    <a:pt x="2387600" y="0"/>
                  </a:lnTo>
                  <a:lnTo>
                    <a:pt x="2387600" y="2729568"/>
                  </a:lnTo>
                  <a:cubicBezTo>
                    <a:pt x="2387600" y="2868025"/>
                    <a:pt x="2275359" y="2980266"/>
                    <a:pt x="2136902" y="2980266"/>
                  </a:cubicBez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400579" tIns="327152" rIns="400579" bIns="400579" numCol="1" spcCol="1270" anchor="t" anchorCtr="0">
              <a:noAutofit/>
            </a:bodyPr>
            <a:lstStyle/>
            <a:p>
              <a:pPr marL="0" lvl="0" indent="0" algn="ctr" defTabSz="2044700">
                <a:lnSpc>
                  <a:spcPct val="90000"/>
                </a:lnSpc>
                <a:spcBef>
                  <a:spcPct val="0"/>
                </a:spcBef>
                <a:spcAft>
                  <a:spcPct val="35000"/>
                </a:spcAft>
                <a:buNone/>
              </a:pPr>
              <a:endParaRPr lang="nl-BE" sz="4600" kern="1200"/>
            </a:p>
          </p:txBody>
        </p:sp>
        <p:sp>
          <p:nvSpPr>
            <p:cNvPr id="19" name="Tekstvak 18">
              <a:extLst>
                <a:ext uri="{FF2B5EF4-FFF2-40B4-BE49-F238E27FC236}">
                  <a16:creationId xmlns:a16="http://schemas.microsoft.com/office/drawing/2014/main" id="{EBF75C67-41BD-F48A-3454-38D288E47CD2}"/>
                </a:ext>
              </a:extLst>
            </p:cNvPr>
            <p:cNvSpPr txBox="1"/>
            <p:nvPr/>
          </p:nvSpPr>
          <p:spPr>
            <a:xfrm>
              <a:off x="4940464" y="3632813"/>
              <a:ext cx="4884007" cy="932401"/>
            </a:xfrm>
            <a:prstGeom prst="rect">
              <a:avLst/>
            </a:prstGeom>
            <a:noFill/>
          </p:spPr>
          <p:txBody>
            <a:bodyPr wrap="square" lIns="91440" tIns="45720" rIns="91440" bIns="45720" rtlCol="0" anchor="t">
              <a:spAutoFit/>
            </a:bodyPr>
            <a:lstStyle/>
            <a:p>
              <a:r>
                <a:rPr lang="nl-BE" b="1">
                  <a:effectLst>
                    <a:outerShdw blurRad="38100" dist="38100" dir="2700000" algn="tl">
                      <a:srgbClr val="000000">
                        <a:alpha val="43137"/>
                      </a:srgbClr>
                    </a:outerShdw>
                  </a:effectLst>
                </a:rPr>
                <a:t>Selfservice werknemer</a:t>
              </a:r>
            </a:p>
            <a:p>
              <a:pPr marL="285750" indent="-285750">
                <a:buFont typeface="Flanders Art Sans" panose="020B0604020202020204" charset="0"/>
                <a:buChar char="⁄"/>
              </a:pPr>
              <a:r>
                <a:rPr lang="nl-NL"/>
                <a:t>‘Functiegegevens’</a:t>
              </a:r>
            </a:p>
            <a:p>
              <a:pPr marL="285750" indent="-285750">
                <a:buFont typeface="Flanders Art Sans" panose="020B0604020202020204" charset="0"/>
                <a:buChar char="⁄"/>
              </a:pPr>
              <a:r>
                <a:rPr lang="nl-NL"/>
                <a:t>‘Salarissysteem’</a:t>
              </a:r>
            </a:p>
          </p:txBody>
        </p:sp>
      </p:grpSp>
      <p:grpSp>
        <p:nvGrpSpPr>
          <p:cNvPr id="20" name="Groep 19">
            <a:extLst>
              <a:ext uri="{FF2B5EF4-FFF2-40B4-BE49-F238E27FC236}">
                <a16:creationId xmlns:a16="http://schemas.microsoft.com/office/drawing/2014/main" id="{CBB22F1F-B28C-4CB7-79C5-4D1174233A42}"/>
              </a:ext>
            </a:extLst>
          </p:cNvPr>
          <p:cNvGrpSpPr/>
          <p:nvPr/>
        </p:nvGrpSpPr>
        <p:grpSpPr>
          <a:xfrm>
            <a:off x="13082277" y="4643891"/>
            <a:ext cx="2387600" cy="1788160"/>
            <a:chOff x="2275839" y="1044786"/>
            <a:chExt cx="2387600" cy="1788160"/>
          </a:xfrm>
        </p:grpSpPr>
        <p:sp>
          <p:nvSpPr>
            <p:cNvPr id="21" name="Rechthoek: afgeronde hoeken 20">
              <a:extLst>
                <a:ext uri="{FF2B5EF4-FFF2-40B4-BE49-F238E27FC236}">
                  <a16:creationId xmlns:a16="http://schemas.microsoft.com/office/drawing/2014/main" id="{5FB50F70-99A2-2932-4874-F1CEC5F1F467}"/>
                </a:ext>
              </a:extLst>
            </p:cNvPr>
            <p:cNvSpPr/>
            <p:nvPr/>
          </p:nvSpPr>
          <p:spPr>
            <a:xfrm>
              <a:off x="2275839" y="1044786"/>
              <a:ext cx="2387600" cy="1788160"/>
            </a:xfrm>
            <a:prstGeom prst="roundRect">
              <a:avLst>
                <a:gd name="adj" fmla="val 12973"/>
              </a:avLst>
            </a:prstGeom>
          </p:spPr>
          <p:style>
            <a:lnRef idx="2">
              <a:schemeClr val="dk2">
                <a:shade val="80000"/>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endParaRPr lang="nl-BE"/>
            </a:p>
          </p:txBody>
        </p:sp>
        <p:pic>
          <p:nvPicPr>
            <p:cNvPr id="22" name="Graphic 21" descr="Gemengd met effen opvulling">
              <a:extLst>
                <a:ext uri="{FF2B5EF4-FFF2-40B4-BE49-F238E27FC236}">
                  <a16:creationId xmlns:a16="http://schemas.microsoft.com/office/drawing/2014/main" id="{D9CB560A-E7C3-0EA2-891E-5F3A1E708FB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012439" y="1389045"/>
              <a:ext cx="914400" cy="914400"/>
            </a:xfrm>
            <a:prstGeom prst="rect">
              <a:avLst/>
            </a:prstGeom>
          </p:spPr>
        </p:pic>
      </p:grpSp>
      <mc:AlternateContent xmlns:mc="http://schemas.openxmlformats.org/markup-compatibility/2006" xmlns:pslz="http://schemas.microsoft.com/office/powerpoint/2016/slidezoom">
        <mc:Choice Requires="pslz">
          <p:graphicFrame>
            <p:nvGraphicFramePr>
              <p:cNvPr id="23" name="Diazoom 22">
                <a:extLst>
                  <a:ext uri="{FF2B5EF4-FFF2-40B4-BE49-F238E27FC236}">
                    <a16:creationId xmlns:a16="http://schemas.microsoft.com/office/drawing/2014/main" id="{7D37A1D5-9933-C636-2485-52ACCBAFF62B}"/>
                  </a:ext>
                </a:extLst>
              </p:cNvPr>
              <p:cNvGraphicFramePr>
                <a:graphicFrameLocks noChangeAspect="1"/>
              </p:cNvGraphicFramePr>
              <p:nvPr>
                <p:extLst>
                  <p:ext uri="{D42A27DB-BD31-4B8C-83A1-F6EECF244321}">
                    <p14:modId xmlns:p14="http://schemas.microsoft.com/office/powerpoint/2010/main" val="2129247757"/>
                  </p:ext>
                </p:extLst>
              </p:nvPr>
            </p:nvGraphicFramePr>
            <p:xfrm>
              <a:off x="18892369" y="425948"/>
              <a:ext cx="360000" cy="360000"/>
            </p:xfrm>
            <a:graphic>
              <a:graphicData uri="http://schemas.microsoft.com/office/powerpoint/2016/slidezoom">
                <pslz:sldZm>
                  <pslz:sldZmObj sldId="2147349151" cId="4108348230">
                    <pslz:zmPr id="{2865F768-2164-495D-96EC-DCC71A9D45F4}" transitionDur="1000">
                      <p166:blipFill xmlns:p166="http://schemas.microsoft.com/office/powerpoint/2016/6/main">
                        <a:blip r:embed="rId13"/>
                        <a:stretch>
                          <a:fillRect/>
                        </a:stretch>
                      </p166:blipFill>
                      <p166:spPr xmlns:p166="http://schemas.microsoft.com/office/powerpoint/2016/6/main">
                        <a:xfrm>
                          <a:off x="0" y="0"/>
                          <a:ext cx="360000" cy="360000"/>
                        </a:xfrm>
                        <a:prstGeom prst="rect">
                          <a:avLst/>
                        </a:prstGeom>
                        <a:ln w="3175">
                          <a:noFill/>
                        </a:ln>
                      </p166:spPr>
                    </pslz:zmPr>
                  </pslz:sldZmObj>
                </pslz:sldZm>
              </a:graphicData>
            </a:graphic>
          </p:graphicFrame>
        </mc:Choice>
        <mc:Fallback xmlns="">
          <p:pic>
            <p:nvPicPr>
              <p:cNvPr id="23" name="Diazoom 22">
                <a:extLst>
                  <a:ext uri="{FF2B5EF4-FFF2-40B4-BE49-F238E27FC236}">
                    <a16:creationId xmlns:a16="http://schemas.microsoft.com/office/drawing/2014/main" id="{7D37A1D5-9933-C636-2485-52ACCBAFF62B}"/>
                  </a:ext>
                </a:extLst>
              </p:cNvPr>
              <p:cNvPicPr>
                <a:picLocks noGrp="1" noRot="1" noChangeAspect="1" noMove="1" noResize="1" noEditPoints="1" noAdjustHandles="1" noChangeArrowheads="1" noChangeShapeType="1"/>
              </p:cNvPicPr>
              <p:nvPr/>
            </p:nvPicPr>
            <p:blipFill>
              <a:blip r:embed="rId14"/>
              <a:stretch>
                <a:fillRect/>
              </a:stretch>
            </p:blipFill>
            <p:spPr>
              <a:xfrm>
                <a:off x="18892369" y="425948"/>
                <a:ext cx="360000" cy="36000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4" name="Diazoom 23">
                <a:extLst>
                  <a:ext uri="{FF2B5EF4-FFF2-40B4-BE49-F238E27FC236}">
                    <a16:creationId xmlns:a16="http://schemas.microsoft.com/office/drawing/2014/main" id="{F5D9FD12-339E-3F1A-6A7A-D6C9143C9E86}"/>
                  </a:ext>
                </a:extLst>
              </p:cNvPr>
              <p:cNvGraphicFramePr>
                <a:graphicFrameLocks noChangeAspect="1"/>
              </p:cNvGraphicFramePr>
              <p:nvPr>
                <p:extLst>
                  <p:ext uri="{D42A27DB-BD31-4B8C-83A1-F6EECF244321}">
                    <p14:modId xmlns:p14="http://schemas.microsoft.com/office/powerpoint/2010/main" val="3603680351"/>
                  </p:ext>
                </p:extLst>
              </p:nvPr>
            </p:nvGraphicFramePr>
            <p:xfrm>
              <a:off x="18108687" y="2605146"/>
              <a:ext cx="360000" cy="360000"/>
            </p:xfrm>
            <a:graphic>
              <a:graphicData uri="http://schemas.microsoft.com/office/powerpoint/2016/slidezoom">
                <pslz:sldZm>
                  <pslz:sldZmObj sldId="2147349169" cId="1187025800">
                    <pslz:zmPr id="{FAA9A644-26FE-45BF-9E7E-7BD0BDC12DF3}" transitionDur="1000">
                      <p166:blipFill xmlns:p166="http://schemas.microsoft.com/office/powerpoint/2016/6/main">
                        <a:blip r:embed="rId15"/>
                        <a:stretch>
                          <a:fillRect/>
                        </a:stretch>
                      </p166:blipFill>
                      <p166:spPr xmlns:p166="http://schemas.microsoft.com/office/powerpoint/2016/6/main">
                        <a:xfrm>
                          <a:off x="0" y="0"/>
                          <a:ext cx="360000" cy="360000"/>
                        </a:xfrm>
                        <a:prstGeom prst="rect">
                          <a:avLst/>
                        </a:prstGeom>
                        <a:ln w="3175">
                          <a:noFill/>
                        </a:ln>
                      </p166:spPr>
                    </pslz:zmPr>
                  </pslz:sldZmObj>
                </pslz:sldZm>
              </a:graphicData>
            </a:graphic>
          </p:graphicFrame>
        </mc:Choice>
        <mc:Fallback xmlns="">
          <p:pic>
            <p:nvPicPr>
              <p:cNvPr id="24" name="Diazoom 23">
                <a:extLst>
                  <a:ext uri="{FF2B5EF4-FFF2-40B4-BE49-F238E27FC236}">
                    <a16:creationId xmlns:a16="http://schemas.microsoft.com/office/drawing/2014/main" id="{F5D9FD12-339E-3F1A-6A7A-D6C9143C9E86}"/>
                  </a:ext>
                </a:extLst>
              </p:cNvPr>
              <p:cNvPicPr>
                <a:picLocks noGrp="1" noRot="1" noChangeAspect="1" noMove="1" noResize="1" noEditPoints="1" noAdjustHandles="1" noChangeArrowheads="1" noChangeShapeType="1"/>
              </p:cNvPicPr>
              <p:nvPr/>
            </p:nvPicPr>
            <p:blipFill>
              <a:blip r:embed="rId16"/>
              <a:stretch>
                <a:fillRect/>
              </a:stretch>
            </p:blipFill>
            <p:spPr>
              <a:xfrm>
                <a:off x="18108687" y="2605146"/>
                <a:ext cx="360000" cy="36000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5" name="Diazoom 24">
                <a:extLst>
                  <a:ext uri="{FF2B5EF4-FFF2-40B4-BE49-F238E27FC236}">
                    <a16:creationId xmlns:a16="http://schemas.microsoft.com/office/drawing/2014/main" id="{65EB1903-B28E-DCAD-415D-76079FDDC15E}"/>
                  </a:ext>
                </a:extLst>
              </p:cNvPr>
              <p:cNvGraphicFramePr>
                <a:graphicFrameLocks noChangeAspect="1"/>
              </p:cNvGraphicFramePr>
              <p:nvPr>
                <p:extLst>
                  <p:ext uri="{D42A27DB-BD31-4B8C-83A1-F6EECF244321}">
                    <p14:modId xmlns:p14="http://schemas.microsoft.com/office/powerpoint/2010/main" val="298480291"/>
                  </p:ext>
                </p:extLst>
              </p:nvPr>
            </p:nvGraphicFramePr>
            <p:xfrm>
              <a:off x="17888328" y="4964596"/>
              <a:ext cx="360000" cy="360000"/>
            </p:xfrm>
            <a:graphic>
              <a:graphicData uri="http://schemas.microsoft.com/office/powerpoint/2016/slidezoom">
                <pslz:sldZm>
                  <pslz:sldZmObj sldId="2147349139" cId="2538810263">
                    <pslz:zmPr id="{0FBCDBF9-B27F-4D60-99CC-76685D896936}" transitionDur="1000">
                      <p166:blipFill xmlns:p166="http://schemas.microsoft.com/office/powerpoint/2016/6/main">
                        <a:blip r:embed="rId17"/>
                        <a:stretch>
                          <a:fillRect/>
                        </a:stretch>
                      </p166:blipFill>
                      <p166:spPr xmlns:p166="http://schemas.microsoft.com/office/powerpoint/2016/6/main">
                        <a:xfrm>
                          <a:off x="0" y="0"/>
                          <a:ext cx="360000" cy="360000"/>
                        </a:xfrm>
                        <a:prstGeom prst="rect">
                          <a:avLst/>
                        </a:prstGeom>
                        <a:ln w="3175">
                          <a:noFill/>
                        </a:ln>
                      </p166:spPr>
                    </pslz:zmPr>
                  </pslz:sldZmObj>
                </pslz:sldZm>
              </a:graphicData>
            </a:graphic>
          </p:graphicFrame>
        </mc:Choice>
        <mc:Fallback xmlns="">
          <p:pic>
            <p:nvPicPr>
              <p:cNvPr id="25" name="Diazoom 24">
                <a:extLst>
                  <a:ext uri="{FF2B5EF4-FFF2-40B4-BE49-F238E27FC236}">
                    <a16:creationId xmlns:a16="http://schemas.microsoft.com/office/drawing/2014/main" id="{65EB1903-B28E-DCAD-415D-76079FDDC15E}"/>
                  </a:ext>
                </a:extLst>
              </p:cNvPr>
              <p:cNvPicPr>
                <a:picLocks noGrp="1" noRot="1" noChangeAspect="1" noMove="1" noResize="1" noEditPoints="1" noAdjustHandles="1" noChangeArrowheads="1" noChangeShapeType="1"/>
              </p:cNvPicPr>
              <p:nvPr/>
            </p:nvPicPr>
            <p:blipFill>
              <a:blip r:embed="rId18"/>
              <a:stretch>
                <a:fillRect/>
              </a:stretch>
            </p:blipFill>
            <p:spPr>
              <a:xfrm>
                <a:off x="17888328" y="4964596"/>
                <a:ext cx="360000" cy="360000"/>
              </a:xfrm>
              <a:prstGeom prst="rect">
                <a:avLst/>
              </a:prstGeom>
              <a:ln w="3175">
                <a:noFill/>
              </a:ln>
            </p:spPr>
          </p:pic>
        </mc:Fallback>
      </mc:AlternateContent>
    </p:spTree>
    <p:extLst>
      <p:ext uri="{BB962C8B-B14F-4D97-AF65-F5344CB8AC3E}">
        <p14:creationId xmlns:p14="http://schemas.microsoft.com/office/powerpoint/2010/main" val="1801689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1+#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ABF56-82E2-4956-24EC-9F04A8624C92}"/>
            </a:ext>
          </a:extLst>
        </p:cNvPr>
        <p:cNvGrpSpPr/>
        <p:nvPr/>
      </p:nvGrpSpPr>
      <p:grpSpPr>
        <a:xfrm>
          <a:off x="0" y="0"/>
          <a:ext cx="0" cy="0"/>
          <a:chOff x="0" y="0"/>
          <a:chExt cx="0" cy="0"/>
        </a:xfrm>
      </p:grpSpPr>
      <p:grpSp>
        <p:nvGrpSpPr>
          <p:cNvPr id="9" name="Groep 8">
            <a:extLst>
              <a:ext uri="{FF2B5EF4-FFF2-40B4-BE49-F238E27FC236}">
                <a16:creationId xmlns:a16="http://schemas.microsoft.com/office/drawing/2014/main" id="{87B2A71F-DC52-2479-BFC9-A48D3E7E81EB}"/>
              </a:ext>
            </a:extLst>
          </p:cNvPr>
          <p:cNvGrpSpPr/>
          <p:nvPr/>
        </p:nvGrpSpPr>
        <p:grpSpPr>
          <a:xfrm>
            <a:off x="2145192" y="822399"/>
            <a:ext cx="7299450" cy="4531400"/>
            <a:chOff x="4575163" y="480896"/>
            <a:chExt cx="7299450" cy="4531400"/>
          </a:xfrm>
          <a:scene3d>
            <a:camera prst="isometricLeftDown">
              <a:rot lat="0" lon="0" rev="0"/>
            </a:camera>
            <a:lightRig rig="threePt" dir="t"/>
          </a:scene3d>
        </p:grpSpPr>
        <p:pic>
          <p:nvPicPr>
            <p:cNvPr id="10" name="Afbeelding 9">
              <a:extLst>
                <a:ext uri="{FF2B5EF4-FFF2-40B4-BE49-F238E27FC236}">
                  <a16:creationId xmlns:a16="http://schemas.microsoft.com/office/drawing/2014/main" id="{7C325A8B-2372-A0FE-43F3-F1A3E7DAE554}"/>
                </a:ext>
              </a:extLst>
            </p:cNvPr>
            <p:cNvPicPr>
              <a:picLocks noChangeAspect="1"/>
            </p:cNvPicPr>
            <p:nvPr/>
          </p:nvPicPr>
          <p:blipFill>
            <a:blip r:embed="rId2"/>
            <a:stretch>
              <a:fillRect/>
            </a:stretch>
          </p:blipFill>
          <p:spPr>
            <a:xfrm>
              <a:off x="4575163" y="480896"/>
              <a:ext cx="7299450" cy="4531400"/>
            </a:xfrm>
            <a:prstGeom prst="rect">
              <a:avLst/>
            </a:prstGeom>
          </p:spPr>
        </p:pic>
        <p:sp>
          <p:nvSpPr>
            <p:cNvPr id="5" name="Rechthoek: afgeronde hoeken 4">
              <a:extLst>
                <a:ext uri="{FF2B5EF4-FFF2-40B4-BE49-F238E27FC236}">
                  <a16:creationId xmlns:a16="http://schemas.microsoft.com/office/drawing/2014/main" id="{66CA3E5C-2465-B517-875F-D283755691D5}"/>
                </a:ext>
              </a:extLst>
            </p:cNvPr>
            <p:cNvSpPr/>
            <p:nvPr/>
          </p:nvSpPr>
          <p:spPr>
            <a:xfrm>
              <a:off x="9720145" y="3176917"/>
              <a:ext cx="1101505" cy="164806"/>
            </a:xfrm>
            <a:prstGeom prst="roundRect">
              <a:avLst/>
            </a:prstGeom>
            <a:noFill/>
            <a:ln w="28575" cap="flat" cmpd="sng" algn="ctr">
              <a:solidFill>
                <a:srgbClr val="FFEB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grpSp>
      <p:grpSp>
        <p:nvGrpSpPr>
          <p:cNvPr id="6" name="Groep 5">
            <a:extLst>
              <a:ext uri="{FF2B5EF4-FFF2-40B4-BE49-F238E27FC236}">
                <a16:creationId xmlns:a16="http://schemas.microsoft.com/office/drawing/2014/main" id="{B2373214-DFAE-7D69-EBB4-C4DBF1EB4A84}"/>
              </a:ext>
            </a:extLst>
          </p:cNvPr>
          <p:cNvGrpSpPr/>
          <p:nvPr/>
        </p:nvGrpSpPr>
        <p:grpSpPr>
          <a:xfrm>
            <a:off x="8528857" y="278281"/>
            <a:ext cx="3554797" cy="646331"/>
            <a:chOff x="7987682" y="430014"/>
            <a:chExt cx="3554797" cy="646331"/>
          </a:xfrm>
        </p:grpSpPr>
        <p:sp>
          <p:nvSpPr>
            <p:cNvPr id="4" name="Rechthoek 3">
              <a:extLst>
                <a:ext uri="{FF2B5EF4-FFF2-40B4-BE49-F238E27FC236}">
                  <a16:creationId xmlns:a16="http://schemas.microsoft.com/office/drawing/2014/main" id="{06D66004-0D8C-CC23-F26D-5A3FD53CEC3A}"/>
                </a:ext>
              </a:extLst>
            </p:cNvPr>
            <p:cNvSpPr/>
            <p:nvPr/>
          </p:nvSpPr>
          <p:spPr>
            <a:xfrm>
              <a:off x="7987682" y="430014"/>
              <a:ext cx="680457" cy="640199"/>
            </a:xfrm>
            <a:prstGeom prst="rect">
              <a:avLst/>
            </a:prstGeom>
            <a:solidFill>
              <a:schemeClr val="accent1">
                <a:lumMod val="20000"/>
                <a:lumOff val="80000"/>
              </a:schemeClr>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grpSp>
          <p:nvGrpSpPr>
            <p:cNvPr id="3" name="Groep 2">
              <a:extLst>
                <a:ext uri="{FF2B5EF4-FFF2-40B4-BE49-F238E27FC236}">
                  <a16:creationId xmlns:a16="http://schemas.microsoft.com/office/drawing/2014/main" id="{77BF567E-4BFD-2406-77A8-86D2EDBA46D8}"/>
                </a:ext>
              </a:extLst>
            </p:cNvPr>
            <p:cNvGrpSpPr/>
            <p:nvPr/>
          </p:nvGrpSpPr>
          <p:grpSpPr>
            <a:xfrm>
              <a:off x="8099107" y="430014"/>
              <a:ext cx="3443372" cy="646331"/>
              <a:chOff x="8054619" y="430014"/>
              <a:chExt cx="3443372" cy="646331"/>
            </a:xfrm>
          </p:grpSpPr>
          <p:sp>
            <p:nvSpPr>
              <p:cNvPr id="21" name="Tekstvak 20">
                <a:extLst>
                  <a:ext uri="{FF2B5EF4-FFF2-40B4-BE49-F238E27FC236}">
                    <a16:creationId xmlns:a16="http://schemas.microsoft.com/office/drawing/2014/main" id="{BCFCBD6C-33EB-3D32-90D2-F84CC1C5170D}"/>
                  </a:ext>
                </a:extLst>
              </p:cNvPr>
              <p:cNvSpPr txBox="1"/>
              <p:nvPr/>
            </p:nvSpPr>
            <p:spPr>
              <a:xfrm>
                <a:off x="8595625" y="430014"/>
                <a:ext cx="2902366" cy="646331"/>
              </a:xfrm>
              <a:prstGeom prst="rect">
                <a:avLst/>
              </a:prstGeom>
              <a:solidFill>
                <a:schemeClr val="accent1">
                  <a:lumMod val="20000"/>
                  <a:lumOff val="80000"/>
                </a:schemeClr>
              </a:solidFill>
            </p:spPr>
            <p:txBody>
              <a:bodyPr wrap="square" rtlCol="0">
                <a:spAutoFit/>
              </a:bodyPr>
              <a:lstStyle/>
              <a:p>
                <a:r>
                  <a:rPr lang="nl-BE"/>
                  <a:t>Voorheen</a:t>
                </a:r>
              </a:p>
              <a:p>
                <a:r>
                  <a:rPr lang="nl-BE"/>
                  <a:t> ‘Vo </a:t>
                </a:r>
                <a:r>
                  <a:rPr lang="nl-BE" err="1"/>
                  <a:t>Anc</a:t>
                </a:r>
                <a:r>
                  <a:rPr lang="nl-BE"/>
                  <a:t>., </a:t>
                </a:r>
                <a:r>
                  <a:rPr lang="nl-BE" err="1"/>
                  <a:t>Jaarb</a:t>
                </a:r>
                <a:r>
                  <a:rPr lang="nl-BE"/>
                  <a:t>, Volg Schaal’</a:t>
                </a:r>
              </a:p>
            </p:txBody>
          </p:sp>
          <p:pic>
            <p:nvPicPr>
              <p:cNvPr id="2" name="Graphic 1">
                <a:extLst>
                  <a:ext uri="{FF2B5EF4-FFF2-40B4-BE49-F238E27FC236}">
                    <a16:creationId xmlns:a16="http://schemas.microsoft.com/office/drawing/2014/main" id="{7BE4C78E-8696-2CBF-72E6-F02EFE88D1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54619" y="498113"/>
                <a:ext cx="569032" cy="504000"/>
              </a:xfrm>
              <a:prstGeom prst="rect">
                <a:avLst/>
              </a:prstGeom>
            </p:spPr>
          </p:pic>
        </p:grpSp>
      </p:grpSp>
      <p:grpSp>
        <p:nvGrpSpPr>
          <p:cNvPr id="8" name="Groep 7">
            <a:extLst>
              <a:ext uri="{FF2B5EF4-FFF2-40B4-BE49-F238E27FC236}">
                <a16:creationId xmlns:a16="http://schemas.microsoft.com/office/drawing/2014/main" id="{7EB2D3A0-7B36-A8D8-5B32-5DBE507961E0}"/>
              </a:ext>
            </a:extLst>
          </p:cNvPr>
          <p:cNvGrpSpPr/>
          <p:nvPr/>
        </p:nvGrpSpPr>
        <p:grpSpPr>
          <a:xfrm>
            <a:off x="443904" y="1303826"/>
            <a:ext cx="11304192" cy="4429187"/>
            <a:chOff x="443904" y="1303826"/>
            <a:chExt cx="11304192" cy="4429187"/>
          </a:xfrm>
        </p:grpSpPr>
        <p:grpSp>
          <p:nvGrpSpPr>
            <p:cNvPr id="11" name="Groep 10">
              <a:extLst>
                <a:ext uri="{FF2B5EF4-FFF2-40B4-BE49-F238E27FC236}">
                  <a16:creationId xmlns:a16="http://schemas.microsoft.com/office/drawing/2014/main" id="{367EC9C9-EC6D-8A7B-E861-ECA21B0B177D}"/>
                </a:ext>
              </a:extLst>
            </p:cNvPr>
            <p:cNvGrpSpPr/>
            <p:nvPr/>
          </p:nvGrpSpPr>
          <p:grpSpPr>
            <a:xfrm>
              <a:off x="443904" y="1303826"/>
              <a:ext cx="11304192" cy="4429187"/>
              <a:chOff x="443904" y="2028309"/>
              <a:chExt cx="11304192" cy="4429187"/>
            </a:xfrm>
            <a:scene3d>
              <a:camera prst="orthographicFront">
                <a:rot lat="0" lon="0" rev="0"/>
              </a:camera>
              <a:lightRig rig="threePt" dir="t"/>
            </a:scene3d>
          </p:grpSpPr>
          <p:pic>
            <p:nvPicPr>
              <p:cNvPr id="12" name="Afbeelding 11">
                <a:extLst>
                  <a:ext uri="{FF2B5EF4-FFF2-40B4-BE49-F238E27FC236}">
                    <a16:creationId xmlns:a16="http://schemas.microsoft.com/office/drawing/2014/main" id="{52D67875-6C78-9E53-26E6-F42FF2196896}"/>
                  </a:ext>
                </a:extLst>
              </p:cNvPr>
              <p:cNvPicPr>
                <a:picLocks noChangeAspect="1"/>
              </p:cNvPicPr>
              <p:nvPr/>
            </p:nvPicPr>
            <p:blipFill>
              <a:blip r:embed="rId6"/>
              <a:stretch>
                <a:fillRect/>
              </a:stretch>
            </p:blipFill>
            <p:spPr>
              <a:xfrm>
                <a:off x="6617871" y="2806908"/>
                <a:ext cx="5069813" cy="2613013"/>
              </a:xfrm>
              <a:prstGeom prst="rect">
                <a:avLst/>
              </a:prstGeom>
            </p:spPr>
          </p:pic>
          <p:pic>
            <p:nvPicPr>
              <p:cNvPr id="13" name="Afbeelding 12">
                <a:extLst>
                  <a:ext uri="{FF2B5EF4-FFF2-40B4-BE49-F238E27FC236}">
                    <a16:creationId xmlns:a16="http://schemas.microsoft.com/office/drawing/2014/main" id="{01D71DA4-F327-622B-5439-6045DAED167E}"/>
                  </a:ext>
                </a:extLst>
              </p:cNvPr>
              <p:cNvPicPr>
                <a:picLocks noChangeAspect="1"/>
              </p:cNvPicPr>
              <p:nvPr/>
            </p:nvPicPr>
            <p:blipFill>
              <a:blip r:embed="rId7"/>
              <a:stretch>
                <a:fillRect/>
              </a:stretch>
            </p:blipFill>
            <p:spPr>
              <a:xfrm>
                <a:off x="443904" y="2821228"/>
                <a:ext cx="5727827" cy="3636268"/>
              </a:xfrm>
              <a:prstGeom prst="rect">
                <a:avLst/>
              </a:prstGeom>
            </p:spPr>
          </p:pic>
          <p:sp>
            <p:nvSpPr>
              <p:cNvPr id="14" name="Rechthoek: afgeronde hoeken 13">
                <a:extLst>
                  <a:ext uri="{FF2B5EF4-FFF2-40B4-BE49-F238E27FC236}">
                    <a16:creationId xmlns:a16="http://schemas.microsoft.com/office/drawing/2014/main" id="{A3D38FAB-8F16-F323-72BB-7C39A23A5DA0}"/>
                  </a:ext>
                </a:extLst>
              </p:cNvPr>
              <p:cNvSpPr/>
              <p:nvPr/>
            </p:nvSpPr>
            <p:spPr>
              <a:xfrm>
                <a:off x="1802509" y="4298027"/>
                <a:ext cx="2244390" cy="1026974"/>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5" name="Bijschrift: lijn met accentbalk 14">
                <a:extLst>
                  <a:ext uri="{FF2B5EF4-FFF2-40B4-BE49-F238E27FC236}">
                    <a16:creationId xmlns:a16="http://schemas.microsoft.com/office/drawing/2014/main" id="{2C35B8CD-8FAC-65CF-4EEA-DF8B36F9EAAF}"/>
                  </a:ext>
                </a:extLst>
              </p:cNvPr>
              <p:cNvSpPr/>
              <p:nvPr/>
            </p:nvSpPr>
            <p:spPr>
              <a:xfrm>
                <a:off x="6617872" y="2028309"/>
                <a:ext cx="5130224" cy="443018"/>
              </a:xfrm>
              <a:prstGeom prst="accentCallout1">
                <a:avLst>
                  <a:gd name="adj1" fmla="val 131301"/>
                  <a:gd name="adj2" fmla="val 49154"/>
                  <a:gd name="adj3" fmla="val 515707"/>
                  <a:gd name="adj4" fmla="val 51376"/>
                </a:avLst>
              </a:prstGeom>
              <a:solidFill>
                <a:schemeClr val="tx2"/>
              </a:solidFill>
              <a:ln w="28575">
                <a:solidFill>
                  <a:srgbClr val="FFEB00"/>
                </a:solidFill>
                <a:prstDash val="sysDot"/>
              </a:ln>
            </p:spPr>
            <p:txBody>
              <a:bodyPr wrap="none" rtlCol="0" anchor="ctr">
                <a:noAutofit/>
              </a:bodyPr>
              <a:lstStyle/>
              <a:p>
                <a:pPr marR="0" algn="ctr" defTabSz="914400" rtl="0" eaLnBrk="1" fontAlgn="auto" latinLnBrk="0" hangingPunct="1">
                  <a:lnSpc>
                    <a:spcPct val="90000"/>
                  </a:lnSpc>
                  <a:spcBef>
                    <a:spcPts val="300"/>
                  </a:spcBef>
                  <a:spcAft>
                    <a:spcPts val="0"/>
                  </a:spcAft>
                  <a:buClrTx/>
                  <a:buSzPct val="90000"/>
                  <a:tabLst/>
                </a:pPr>
                <a:r>
                  <a:rPr lang="nl-BE" sz="1600" kern="1200" spc="0" baseline="0">
                    <a:solidFill>
                      <a:schemeClr val="tx1"/>
                    </a:solidFill>
                    <a:latin typeface="FlandersArtSans-Regular" panose="00000500000000000000" pitchFamily="2" charset="0"/>
                    <a:ea typeface="+mn-ea"/>
                    <a:cs typeface="+mn-cs"/>
                  </a:rPr>
                  <a:t>Salarissysteem volgens evaluatie</a:t>
                </a:r>
              </a:p>
            </p:txBody>
          </p:sp>
          <p:sp>
            <p:nvSpPr>
              <p:cNvPr id="16" name="Bijschrift: lijn met accentbalk 15">
                <a:extLst>
                  <a:ext uri="{FF2B5EF4-FFF2-40B4-BE49-F238E27FC236}">
                    <a16:creationId xmlns:a16="http://schemas.microsoft.com/office/drawing/2014/main" id="{6DB522FE-C739-E491-229D-75148319639E}"/>
                  </a:ext>
                </a:extLst>
              </p:cNvPr>
              <p:cNvSpPr/>
              <p:nvPr/>
            </p:nvSpPr>
            <p:spPr>
              <a:xfrm>
                <a:off x="1677424" y="2028309"/>
                <a:ext cx="4649260" cy="443018"/>
              </a:xfrm>
              <a:prstGeom prst="accentCallout1">
                <a:avLst>
                  <a:gd name="adj1" fmla="val 131301"/>
                  <a:gd name="adj2" fmla="val 49154"/>
                  <a:gd name="adj3" fmla="val 515482"/>
                  <a:gd name="adj4" fmla="val 36085"/>
                </a:avLst>
              </a:prstGeom>
              <a:solidFill>
                <a:schemeClr val="tx2"/>
              </a:solidFill>
              <a:ln w="28575">
                <a:solidFill>
                  <a:srgbClr val="FFEB00"/>
                </a:solidFill>
                <a:prstDash val="sysDot"/>
              </a:ln>
            </p:spPr>
            <p:txBody>
              <a:bodyPr wrap="none" rtlCol="0" anchor="ctr">
                <a:noAutofit/>
              </a:bodyPr>
              <a:lstStyle/>
              <a:p>
                <a:pPr marR="0" algn="ctr" defTabSz="914400" rtl="0" eaLnBrk="1" fontAlgn="auto" latinLnBrk="0" hangingPunct="1">
                  <a:lnSpc>
                    <a:spcPct val="90000"/>
                  </a:lnSpc>
                  <a:spcBef>
                    <a:spcPts val="300"/>
                  </a:spcBef>
                  <a:spcAft>
                    <a:spcPts val="0"/>
                  </a:spcAft>
                  <a:buClrTx/>
                  <a:buSzPct val="90000"/>
                  <a:tabLst/>
                </a:pPr>
                <a:r>
                  <a:rPr lang="nl-BE" sz="1600" kern="1200" spc="0" baseline="0">
                    <a:solidFill>
                      <a:schemeClr val="tx1"/>
                    </a:solidFill>
                    <a:latin typeface="FlandersArtSans-Regular" panose="00000500000000000000" pitchFamily="2" charset="0"/>
                    <a:ea typeface="+mn-ea"/>
                    <a:cs typeface="+mn-cs"/>
                  </a:rPr>
                  <a:t>Salarissysteem volgens anciënniteit</a:t>
                </a:r>
              </a:p>
            </p:txBody>
          </p:sp>
          <p:sp>
            <p:nvSpPr>
              <p:cNvPr id="17" name="Rechthoek: afgeronde hoeken 16">
                <a:extLst>
                  <a:ext uri="{FF2B5EF4-FFF2-40B4-BE49-F238E27FC236}">
                    <a16:creationId xmlns:a16="http://schemas.microsoft.com/office/drawing/2014/main" id="{0334B2B4-1E5C-1204-A722-4546963756E4}"/>
                  </a:ext>
                </a:extLst>
              </p:cNvPr>
              <p:cNvSpPr/>
              <p:nvPr/>
            </p:nvSpPr>
            <p:spPr>
              <a:xfrm>
                <a:off x="6617871" y="3750165"/>
                <a:ext cx="1247289" cy="283026"/>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8" name="Rechthoek: afgeronde hoeken 17">
                <a:extLst>
                  <a:ext uri="{FF2B5EF4-FFF2-40B4-BE49-F238E27FC236}">
                    <a16:creationId xmlns:a16="http://schemas.microsoft.com/office/drawing/2014/main" id="{1166514D-D4EB-BF86-CFB8-A8AF1AB894DE}"/>
                  </a:ext>
                </a:extLst>
              </p:cNvPr>
              <p:cNvSpPr/>
              <p:nvPr/>
            </p:nvSpPr>
            <p:spPr>
              <a:xfrm>
                <a:off x="1745312" y="3848702"/>
                <a:ext cx="1137998" cy="283026"/>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grpSp>
        <p:sp>
          <p:nvSpPr>
            <p:cNvPr id="7" name="Rechthoek: afgeronde hoeken 6">
              <a:extLst>
                <a:ext uri="{FF2B5EF4-FFF2-40B4-BE49-F238E27FC236}">
                  <a16:creationId xmlns:a16="http://schemas.microsoft.com/office/drawing/2014/main" id="{5933CDF8-6C39-082A-0D07-EB68E7D1BF96}"/>
                </a:ext>
              </a:extLst>
            </p:cNvPr>
            <p:cNvSpPr/>
            <p:nvPr/>
          </p:nvSpPr>
          <p:spPr>
            <a:xfrm>
              <a:off x="8519578" y="3573544"/>
              <a:ext cx="1247289" cy="283026"/>
            </a:xfrm>
            <a:prstGeom prst="roundRect">
              <a:avLst/>
            </a:prstGeom>
            <a:noFill/>
            <a:ln w="28575">
              <a:solidFill>
                <a:srgbClr val="FFEB00"/>
              </a:solidFill>
            </a:ln>
            <a:scene3d>
              <a:camera prst="orthographicFront">
                <a:rot lat="0" lon="0" rev="0"/>
              </a:camera>
              <a:lightRig rig="threePt" dir="t"/>
            </a:scene3d>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grpSp>
    </p:spTree>
    <p:extLst>
      <p:ext uri="{BB962C8B-B14F-4D97-AF65-F5344CB8AC3E}">
        <p14:creationId xmlns:p14="http://schemas.microsoft.com/office/powerpoint/2010/main" val="253881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descr="Afbeelding met patroon, schermopname, geel, stof&#10;&#10;Automatisch gegenereerde beschrijving">
            <a:extLst>
              <a:ext uri="{FF2B5EF4-FFF2-40B4-BE49-F238E27FC236}">
                <a16:creationId xmlns:a16="http://schemas.microsoft.com/office/drawing/2014/main" id="{858B2CC8-D44E-97F3-0EDB-D21B12DA55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38" r="54779"/>
          <a:stretch/>
        </p:blipFill>
        <p:spPr>
          <a:xfrm>
            <a:off x="2" y="0"/>
            <a:ext cx="5610301" cy="6854251"/>
          </a:xfrm>
          <a:prstGeom prst="rect">
            <a:avLst/>
          </a:prstGeom>
        </p:spPr>
      </p:pic>
      <p:sp>
        <p:nvSpPr>
          <p:cNvPr id="19" name="Titel 8">
            <a:extLst>
              <a:ext uri="{FF2B5EF4-FFF2-40B4-BE49-F238E27FC236}">
                <a16:creationId xmlns:a16="http://schemas.microsoft.com/office/drawing/2014/main" id="{021837D7-FB7E-6334-338E-E8E58B40895C}"/>
              </a:ext>
            </a:extLst>
          </p:cNvPr>
          <p:cNvSpPr txBox="1">
            <a:spLocks/>
          </p:cNvSpPr>
          <p:nvPr/>
        </p:nvSpPr>
        <p:spPr>
          <a:xfrm>
            <a:off x="145915" y="1913054"/>
            <a:ext cx="2790326" cy="1720385"/>
          </a:xfrm>
          <a:prstGeom prst="rect">
            <a:avLst/>
          </a:prstGeom>
        </p:spPr>
        <p:txBody>
          <a:bodyPr vert="horz" lIns="0" tIns="0" rIns="0" bIns="0" rtlCol="0" anchor="b" anchorCtr="0">
            <a:noAutofit/>
          </a:bodyPr>
          <a:lstStyle>
            <a:lvl1pPr algn="l" defTabSz="914400" rtl="0" eaLnBrk="1" latinLnBrk="0" hangingPunct="1">
              <a:lnSpc>
                <a:spcPct val="90000"/>
              </a:lnSpc>
              <a:spcBef>
                <a:spcPts val="0"/>
              </a:spcBef>
              <a:buNone/>
              <a:defRPr sz="2500" b="1" i="0" kern="1200">
                <a:solidFill>
                  <a:schemeClr val="tx1"/>
                </a:solidFill>
                <a:latin typeface="+mj-lt"/>
                <a:ea typeface="+mj-ea"/>
                <a:cs typeface="FlandersArtSans-Bold" panose="00000800000000000000" pitchFamily="2" charset="0"/>
              </a:defRPr>
            </a:lvl1pPr>
          </a:lstStyle>
          <a:p>
            <a:r>
              <a:rPr lang="nl-BE" sz="2133"/>
              <a:t>De overstapsimulator kan je helpen bij je beslissing.</a:t>
            </a:r>
          </a:p>
          <a:p>
            <a:r>
              <a:rPr lang="nl-BE" sz="2133"/>
              <a:t> </a:t>
            </a:r>
          </a:p>
          <a:p>
            <a:r>
              <a:rPr lang="nl-BE" sz="2133" b="0"/>
              <a:t>Vanaf september 2024</a:t>
            </a:r>
          </a:p>
        </p:txBody>
      </p:sp>
      <p:sp>
        <p:nvSpPr>
          <p:cNvPr id="22" name="Rechthoek 21">
            <a:extLst>
              <a:ext uri="{FF2B5EF4-FFF2-40B4-BE49-F238E27FC236}">
                <a16:creationId xmlns:a16="http://schemas.microsoft.com/office/drawing/2014/main" id="{11566D06-1FF7-872B-4873-B1BC9AF27184}"/>
              </a:ext>
            </a:extLst>
          </p:cNvPr>
          <p:cNvSpPr/>
          <p:nvPr/>
        </p:nvSpPr>
        <p:spPr>
          <a:xfrm>
            <a:off x="2936240" y="0"/>
            <a:ext cx="258064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24" name="Titel 8">
            <a:extLst>
              <a:ext uri="{FF2B5EF4-FFF2-40B4-BE49-F238E27FC236}">
                <a16:creationId xmlns:a16="http://schemas.microsoft.com/office/drawing/2014/main" id="{57C1BF24-9935-F9E1-9A27-8B1A36ABAA14}"/>
              </a:ext>
            </a:extLst>
          </p:cNvPr>
          <p:cNvSpPr txBox="1">
            <a:spLocks/>
          </p:cNvSpPr>
          <p:nvPr/>
        </p:nvSpPr>
        <p:spPr>
          <a:xfrm>
            <a:off x="3093207" y="0"/>
            <a:ext cx="8493719" cy="426843"/>
          </a:xfrm>
          <a:prstGeom prst="rect">
            <a:avLst/>
          </a:prstGeom>
          <a:solidFill>
            <a:schemeClr val="bg1"/>
          </a:solidFill>
        </p:spPr>
        <p:txBody>
          <a:bodyPr vert="horz" lIns="0" tIns="0" rIns="0" bIns="0" rtlCol="0" anchor="b" anchorCtr="0">
            <a:noAutofit/>
          </a:bodyPr>
          <a:lstStyle>
            <a:lvl1pPr algn="l" defTabSz="914400" rtl="0" eaLnBrk="1" latinLnBrk="0" hangingPunct="1">
              <a:lnSpc>
                <a:spcPct val="90000"/>
              </a:lnSpc>
              <a:spcBef>
                <a:spcPts val="0"/>
              </a:spcBef>
              <a:buNone/>
              <a:defRPr sz="2500" b="1" i="0" kern="1200">
                <a:solidFill>
                  <a:schemeClr val="tx1"/>
                </a:solidFill>
                <a:latin typeface="+mj-lt"/>
                <a:ea typeface="+mj-ea"/>
                <a:cs typeface="FlandersArtSans-Bold" panose="00000800000000000000" pitchFamily="2" charset="0"/>
              </a:defRPr>
            </a:lvl1pPr>
          </a:lstStyle>
          <a:p>
            <a:r>
              <a:rPr lang="nl-BE" sz="2133"/>
              <a:t>Voorbeeld statutaire medewerker</a:t>
            </a:r>
            <a:endParaRPr lang="nl-BE" sz="2133" b="0"/>
          </a:p>
        </p:txBody>
      </p:sp>
      <p:pic>
        <p:nvPicPr>
          <p:cNvPr id="2050" name="Picture 2">
            <a:extLst>
              <a:ext uri="{FF2B5EF4-FFF2-40B4-BE49-F238E27FC236}">
                <a16:creationId xmlns:a16="http://schemas.microsoft.com/office/drawing/2014/main" id="{17F9F32A-88CD-2843-EA35-6C91C88D11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8" t="9816" r="12969" b="1572"/>
          <a:stretch/>
        </p:blipFill>
        <p:spPr bwMode="auto">
          <a:xfrm>
            <a:off x="2936240" y="426844"/>
            <a:ext cx="8110408" cy="6269673"/>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69BD9945-B233-3C5C-BE68-BE90621BE338}"/>
              </a:ext>
            </a:extLst>
          </p:cNvPr>
          <p:cNvSpPr/>
          <p:nvPr/>
        </p:nvSpPr>
        <p:spPr>
          <a:xfrm>
            <a:off x="6163109" y="6224342"/>
            <a:ext cx="1365987" cy="85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r>
              <a:rPr lang="nl-BE" sz="800">
                <a:solidFill>
                  <a:schemeClr val="tx1"/>
                </a:solidFill>
              </a:rPr>
              <a:t>Jaarbasis nieuw salarissysteem</a:t>
            </a:r>
          </a:p>
        </p:txBody>
      </p:sp>
      <p:sp>
        <p:nvSpPr>
          <p:cNvPr id="3" name="Rechthoek 2">
            <a:extLst>
              <a:ext uri="{FF2B5EF4-FFF2-40B4-BE49-F238E27FC236}">
                <a16:creationId xmlns:a16="http://schemas.microsoft.com/office/drawing/2014/main" id="{A28F6A94-79EC-CBBD-B88B-8DDBCA6934F7}"/>
              </a:ext>
            </a:extLst>
          </p:cNvPr>
          <p:cNvSpPr/>
          <p:nvPr/>
        </p:nvSpPr>
        <p:spPr>
          <a:xfrm>
            <a:off x="7689508" y="6151837"/>
            <a:ext cx="2171040" cy="2441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r>
              <a:rPr lang="nl-BE" sz="800">
                <a:solidFill>
                  <a:schemeClr val="tx1"/>
                </a:solidFill>
              </a:rPr>
              <a:t>Jaarbasis huidig salarissysteem</a:t>
            </a:r>
          </a:p>
        </p:txBody>
      </p:sp>
      <p:sp>
        <p:nvSpPr>
          <p:cNvPr id="4" name="Bijschrift: lijn met accentbalk 3">
            <a:extLst>
              <a:ext uri="{FF2B5EF4-FFF2-40B4-BE49-F238E27FC236}">
                <a16:creationId xmlns:a16="http://schemas.microsoft.com/office/drawing/2014/main" id="{BF0B92FB-F1D2-7CB1-D2FB-FEA513914CBF}"/>
              </a:ext>
            </a:extLst>
          </p:cNvPr>
          <p:cNvSpPr/>
          <p:nvPr/>
        </p:nvSpPr>
        <p:spPr>
          <a:xfrm>
            <a:off x="-6864647" y="1354918"/>
            <a:ext cx="2012889" cy="640198"/>
          </a:xfrm>
          <a:prstGeom prst="accentCallout1">
            <a:avLst>
              <a:gd name="adj1" fmla="val 49557"/>
              <a:gd name="adj2" fmla="val 104911"/>
              <a:gd name="adj3" fmla="val 49460"/>
              <a:gd name="adj4" fmla="val 129745"/>
            </a:avLst>
          </a:prstGeom>
          <a:solidFill>
            <a:schemeClr val="tx2"/>
          </a:solidFill>
          <a:ln w="28575">
            <a:solidFill>
              <a:srgbClr val="FFEB00"/>
            </a:solidFill>
            <a:prstDash val="sysDot"/>
          </a:ln>
        </p:spPr>
        <p:txBody>
          <a:bodyPr wrap="none" rtlCol="0" anchor="ctr">
            <a:noAutofit/>
          </a:bodyPr>
          <a:lstStyle/>
          <a:p>
            <a:pPr>
              <a:lnSpc>
                <a:spcPct val="90000"/>
              </a:lnSpc>
              <a:spcBef>
                <a:spcPts val="300"/>
              </a:spcBef>
              <a:buSzPct val="90000"/>
            </a:pPr>
            <a:r>
              <a:rPr lang="nl-BE" sz="1000">
                <a:latin typeface="FlandersArtSans-Regular" panose="00000500000000000000" pitchFamily="2" charset="0"/>
              </a:rPr>
              <a:t>Huidige situatie </a:t>
            </a:r>
          </a:p>
          <a:p>
            <a:pPr>
              <a:lnSpc>
                <a:spcPct val="90000"/>
              </a:lnSpc>
              <a:spcBef>
                <a:spcPts val="300"/>
              </a:spcBef>
              <a:buSzPct val="90000"/>
            </a:pPr>
            <a:r>
              <a:rPr lang="nl-BE" sz="1000">
                <a:latin typeface="FlandersArtSans-Regular" panose="00000500000000000000" pitchFamily="2" charset="0"/>
              </a:rPr>
              <a:t>(persoons- en functiegegevens)</a:t>
            </a:r>
          </a:p>
        </p:txBody>
      </p:sp>
      <p:sp>
        <p:nvSpPr>
          <p:cNvPr id="5" name="Rechthoek: afgeronde hoeken 4">
            <a:extLst>
              <a:ext uri="{FF2B5EF4-FFF2-40B4-BE49-F238E27FC236}">
                <a16:creationId xmlns:a16="http://schemas.microsoft.com/office/drawing/2014/main" id="{45B7911F-EAFE-52AD-600C-939E9BC5823A}"/>
              </a:ext>
            </a:extLst>
          </p:cNvPr>
          <p:cNvSpPr/>
          <p:nvPr/>
        </p:nvSpPr>
        <p:spPr>
          <a:xfrm>
            <a:off x="-4244933" y="1131664"/>
            <a:ext cx="3861909" cy="1726904"/>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5"/>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6" name="Bijschrift: lijn met accentbalk 5">
            <a:extLst>
              <a:ext uri="{FF2B5EF4-FFF2-40B4-BE49-F238E27FC236}">
                <a16:creationId xmlns:a16="http://schemas.microsoft.com/office/drawing/2014/main" id="{6E4C5DB4-D61A-4158-FDE3-4139C9C3B4F9}"/>
              </a:ext>
            </a:extLst>
          </p:cNvPr>
          <p:cNvSpPr/>
          <p:nvPr/>
        </p:nvSpPr>
        <p:spPr>
          <a:xfrm>
            <a:off x="-6822267" y="4258085"/>
            <a:ext cx="1970509" cy="883082"/>
          </a:xfrm>
          <a:prstGeom prst="accentCallout1">
            <a:avLst>
              <a:gd name="adj1" fmla="val 49557"/>
              <a:gd name="adj2" fmla="val 104911"/>
              <a:gd name="adj3" fmla="val 48037"/>
              <a:gd name="adj4" fmla="val 135557"/>
            </a:avLst>
          </a:prstGeom>
          <a:solidFill>
            <a:schemeClr val="tx2"/>
          </a:solidFill>
          <a:ln w="28575">
            <a:solidFill>
              <a:srgbClr val="FFEB00"/>
            </a:solidFill>
            <a:prstDash val="sysDot"/>
          </a:ln>
        </p:spPr>
        <p:txBody>
          <a:bodyPr wrap="none" rtlCol="0" anchor="ctr">
            <a:noAutofit/>
          </a:bodyPr>
          <a:lstStyle/>
          <a:p>
            <a:pPr marR="0"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Standaard loopbaanverloop </a:t>
            </a:r>
          </a:p>
          <a:p>
            <a:pPr marR="0" defTabSz="914400" rtl="0" eaLnBrk="1" fontAlgn="auto" latinLnBrk="0" hangingPunct="1">
              <a:lnSpc>
                <a:spcPct val="90000"/>
              </a:lnSpc>
              <a:spcBef>
                <a:spcPts val="300"/>
              </a:spcBef>
              <a:spcAft>
                <a:spcPts val="0"/>
              </a:spcAft>
              <a:buClrTx/>
              <a:buSzPct val="90000"/>
              <a:tabLst/>
            </a:pPr>
            <a:endParaRPr lang="nl-BE" sz="1000">
              <a:latin typeface="FlandersArtSans-Regular" panose="00000500000000000000" pitchFamily="2" charset="0"/>
            </a:endParaRPr>
          </a:p>
          <a:p>
            <a:pPr marR="0"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Jaarlijkse stijging van 1 trap</a:t>
            </a:r>
          </a:p>
          <a:p>
            <a:pPr marR="0"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 in het nieuwe salarissysteem</a:t>
            </a:r>
          </a:p>
        </p:txBody>
      </p:sp>
      <p:sp>
        <p:nvSpPr>
          <p:cNvPr id="7" name="Bijschrift: lijn met accentbalk 6">
            <a:extLst>
              <a:ext uri="{FF2B5EF4-FFF2-40B4-BE49-F238E27FC236}">
                <a16:creationId xmlns:a16="http://schemas.microsoft.com/office/drawing/2014/main" id="{2BD06E00-5E9D-772F-AB1B-A8FC261C04E1}"/>
              </a:ext>
            </a:extLst>
          </p:cNvPr>
          <p:cNvSpPr/>
          <p:nvPr/>
        </p:nvSpPr>
        <p:spPr>
          <a:xfrm>
            <a:off x="-6854195" y="2645280"/>
            <a:ext cx="1970509" cy="883082"/>
          </a:xfrm>
          <a:prstGeom prst="accentCallout1">
            <a:avLst>
              <a:gd name="adj1" fmla="val 49557"/>
              <a:gd name="adj2" fmla="val 104911"/>
              <a:gd name="adj3" fmla="val 49095"/>
              <a:gd name="adj4" fmla="val 344674"/>
            </a:avLst>
          </a:prstGeom>
          <a:solidFill>
            <a:schemeClr val="tx2"/>
          </a:solidFill>
          <a:ln w="28575">
            <a:solidFill>
              <a:srgbClr val="FFEB00"/>
            </a:solidFill>
            <a:prstDash val="sysDot"/>
          </a:ln>
        </p:spPr>
        <p:txBody>
          <a:bodyPr wrap="none" rtlCol="0" anchor="ctr">
            <a:noAutofit/>
          </a:bodyPr>
          <a:lstStyle/>
          <a:p>
            <a:pPr marR="0"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Vergelijking tussen niet-</a:t>
            </a:r>
          </a:p>
          <a:p>
            <a:pPr marR="0"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geïndexeerde voltijdse jaarlonen</a:t>
            </a:r>
          </a:p>
          <a:p>
            <a:pPr marR="0" defTabSz="914400" rtl="0" eaLnBrk="1" fontAlgn="auto" latinLnBrk="0" hangingPunct="1">
              <a:lnSpc>
                <a:spcPct val="90000"/>
              </a:lnSpc>
              <a:spcBef>
                <a:spcPts val="300"/>
              </a:spcBef>
              <a:spcAft>
                <a:spcPts val="0"/>
              </a:spcAft>
              <a:buClrTx/>
              <a:buSzPct val="90000"/>
              <a:tabLst/>
            </a:pPr>
            <a:endParaRPr lang="nl-BE" sz="1000">
              <a:latin typeface="FlandersArtSans-Regular" panose="00000500000000000000" pitchFamily="2" charset="0"/>
            </a:endParaRPr>
          </a:p>
          <a:p>
            <a:pPr marR="0"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Volgens vaste overstapmomenten</a:t>
            </a:r>
          </a:p>
        </p:txBody>
      </p:sp>
      <p:pic>
        <p:nvPicPr>
          <p:cNvPr id="8" name="Tijdelijke aanduiding voor inhoud 22" descr="Afbeelding met tekst, schermopname, nummer, software&#10;&#10;Automatisch gegenereerde beschrijving">
            <a:extLst>
              <a:ext uri="{FF2B5EF4-FFF2-40B4-BE49-F238E27FC236}">
                <a16:creationId xmlns:a16="http://schemas.microsoft.com/office/drawing/2014/main" id="{A7566C9E-BA7D-70EB-A206-3AD953D00ECB}"/>
              </a:ext>
            </a:extLst>
          </p:cNvPr>
          <p:cNvPicPr>
            <a:picLocks noChangeAspect="1"/>
          </p:cNvPicPr>
          <p:nvPr/>
        </p:nvPicPr>
        <p:blipFill>
          <a:blip r:embed="rId6" cstate="print">
            <a:extLst>
              <a:ext uri="{28A0092B-C50C-407E-A947-70E740481C1C}">
                <a14:useLocalDpi xmlns:a14="http://schemas.microsoft.com/office/drawing/2010/main" val="0"/>
              </a:ext>
            </a:extLst>
          </a:blip>
          <a:stretch/>
        </p:blipFill>
        <p:spPr>
          <a:xfrm>
            <a:off x="13012025" y="1093446"/>
            <a:ext cx="9090489" cy="5022498"/>
          </a:xfrm>
          <a:prstGeom prst="rect">
            <a:avLst/>
          </a:prstGeom>
          <a:noFill/>
          <a:ln w="28575">
            <a:solidFill>
              <a:schemeClr val="bg1"/>
            </a:solidFill>
          </a:ln>
        </p:spPr>
      </p:pic>
    </p:spTree>
    <p:extLst>
      <p:ext uri="{BB962C8B-B14F-4D97-AF65-F5344CB8AC3E}">
        <p14:creationId xmlns:p14="http://schemas.microsoft.com/office/powerpoint/2010/main" val="2783449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06E44F-980C-47BB-8118-9AE85D7BB2CF}"/>
              </a:ext>
            </a:extLst>
          </p:cNvPr>
          <p:cNvSpPr>
            <a:spLocks noGrp="1"/>
          </p:cNvSpPr>
          <p:nvPr>
            <p:ph type="body" sz="quarter" idx="21"/>
          </p:nvPr>
        </p:nvSpPr>
        <p:spPr/>
        <p:txBody>
          <a:bodyPr/>
          <a:lstStyle/>
          <a:p>
            <a:endParaRPr lang="en-US"/>
          </a:p>
        </p:txBody>
      </p:sp>
      <p:pic>
        <p:nvPicPr>
          <p:cNvPr id="42" name="Tijdelijke aanduiding voor afbeelding 41" descr="Afbeelding met persoon, laptop, mensen, vrouw&#10;&#10;Automatisch gegenereerde beschrijving">
            <a:extLst>
              <a:ext uri="{FF2B5EF4-FFF2-40B4-BE49-F238E27FC236}">
                <a16:creationId xmlns:a16="http://schemas.microsoft.com/office/drawing/2014/main" id="{4DB1D656-3066-4CFB-BC7F-3BD9600C32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214" b="27214"/>
          <a:stretch>
            <a:fillRect/>
          </a:stretch>
        </p:blipFill>
        <p:spPr>
          <a:xfrm>
            <a:off x="0" y="2698437"/>
            <a:ext cx="12192000" cy="4167187"/>
          </a:xfrm>
        </p:spPr>
      </p:pic>
      <p:sp>
        <p:nvSpPr>
          <p:cNvPr id="3" name="Tijdelijke aanduiding voor tekst 2">
            <a:extLst>
              <a:ext uri="{FF2B5EF4-FFF2-40B4-BE49-F238E27FC236}">
                <a16:creationId xmlns:a16="http://schemas.microsoft.com/office/drawing/2014/main" id="{A85B713C-8943-4A8D-AA3C-562318ED3DB5}"/>
              </a:ext>
            </a:extLst>
          </p:cNvPr>
          <p:cNvSpPr>
            <a:spLocks noGrp="1"/>
          </p:cNvSpPr>
          <p:nvPr>
            <p:ph type="body" sz="quarter" idx="11"/>
          </p:nvPr>
        </p:nvSpPr>
        <p:spPr>
          <a:xfrm>
            <a:off x="371475" y="2545130"/>
            <a:ext cx="8640000" cy="576000"/>
          </a:xfrm>
        </p:spPr>
        <p:txBody>
          <a:bodyPr/>
          <a:lstStyle/>
          <a:p>
            <a:r>
              <a:rPr lang="nl-BE"/>
              <a:t>Welkom en afspraken</a:t>
            </a:r>
          </a:p>
        </p:txBody>
      </p:sp>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371475" y="425302"/>
            <a:ext cx="11449050" cy="1215958"/>
          </a:xfrm>
        </p:spPr>
        <p:txBody>
          <a:bodyPr/>
          <a:lstStyle/>
          <a:p>
            <a:r>
              <a:rPr lang="nl-BE"/>
              <a:t>Agenda</a:t>
            </a:r>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3"/>
          </p:nvPr>
        </p:nvSpPr>
        <p:spPr>
          <a:xfrm>
            <a:off x="371475" y="3296097"/>
            <a:ext cx="8640000" cy="576000"/>
          </a:xfrm>
        </p:spPr>
        <p:txBody>
          <a:bodyPr/>
          <a:lstStyle/>
          <a:p>
            <a:r>
              <a:rPr lang="nl-BE"/>
              <a:t>Expeditie Talent: wat wijzigt in Vlimpers?</a:t>
            </a:r>
          </a:p>
        </p:txBody>
      </p:sp>
      <p:sp>
        <p:nvSpPr>
          <p:cNvPr id="7" name="Tijdelijke aanduiding voor tekst 6">
            <a:extLst>
              <a:ext uri="{FF2B5EF4-FFF2-40B4-BE49-F238E27FC236}">
                <a16:creationId xmlns:a16="http://schemas.microsoft.com/office/drawing/2014/main" id="{FF76627D-2990-44C4-A256-C384AA5A3D82}"/>
              </a:ext>
            </a:extLst>
          </p:cNvPr>
          <p:cNvSpPr>
            <a:spLocks noGrp="1"/>
          </p:cNvSpPr>
          <p:nvPr>
            <p:ph type="body" sz="quarter" idx="14"/>
          </p:nvPr>
        </p:nvSpPr>
        <p:spPr>
          <a:xfrm rot="5400000">
            <a:off x="1063078" y="2829919"/>
            <a:ext cx="360000" cy="36000"/>
          </a:xfrm>
        </p:spPr>
        <p:txBody>
          <a:bodyPr/>
          <a:lstStyle/>
          <a:p>
            <a:endParaRPr lang="nl-BE"/>
          </a:p>
        </p:txBody>
      </p:sp>
      <p:sp>
        <p:nvSpPr>
          <p:cNvPr id="9" name="Tijdelijke aanduiding voor tekst 8">
            <a:extLst>
              <a:ext uri="{FF2B5EF4-FFF2-40B4-BE49-F238E27FC236}">
                <a16:creationId xmlns:a16="http://schemas.microsoft.com/office/drawing/2014/main" id="{63BA2098-F7BE-4B3F-A96F-C0A1F2768715}"/>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7D753A1A-1EE6-4901-BB76-6A3426B9BB93}"/>
              </a:ext>
            </a:extLst>
          </p:cNvPr>
          <p:cNvSpPr>
            <a:spLocks noGrp="1"/>
          </p:cNvSpPr>
          <p:nvPr>
            <p:ph type="body" sz="quarter" idx="17"/>
          </p:nvPr>
        </p:nvSpPr>
        <p:spPr>
          <a:xfrm>
            <a:off x="371475" y="4078636"/>
            <a:ext cx="8640000" cy="576000"/>
          </a:xfrm>
        </p:spPr>
        <p:txBody>
          <a:bodyPr/>
          <a:lstStyle/>
          <a:p>
            <a:r>
              <a:rPr lang="en-US">
                <a:latin typeface="Flanders Art Sans"/>
              </a:rPr>
              <a:t>Vragen?</a:t>
            </a:r>
          </a:p>
        </p:txBody>
      </p:sp>
      <p:sp>
        <p:nvSpPr>
          <p:cNvPr id="11" name="Tijdelijke aanduiding voor tekst 10">
            <a:extLst>
              <a:ext uri="{FF2B5EF4-FFF2-40B4-BE49-F238E27FC236}">
                <a16:creationId xmlns:a16="http://schemas.microsoft.com/office/drawing/2014/main" id="{3AC83459-044F-48C9-ADBC-8088DB35BE1A}"/>
              </a:ext>
            </a:extLst>
          </p:cNvPr>
          <p:cNvSpPr>
            <a:spLocks noGrp="1"/>
          </p:cNvSpPr>
          <p:nvPr>
            <p:ph type="body" sz="quarter" idx="18"/>
          </p:nvPr>
        </p:nvSpPr>
        <p:spPr/>
        <p:txBody>
          <a:bodyPr/>
          <a:lstStyle/>
          <a:p>
            <a:endParaRPr lang="nl-BE"/>
          </a:p>
        </p:txBody>
      </p:sp>
      <p:sp>
        <p:nvSpPr>
          <p:cNvPr id="39" name="Graphic 60">
            <a:extLst>
              <a:ext uri="{FF2B5EF4-FFF2-40B4-BE49-F238E27FC236}">
                <a16:creationId xmlns:a16="http://schemas.microsoft.com/office/drawing/2014/main" id="{9750EAF8-75A3-4F24-9FCA-9336C3BC74D8}"/>
              </a:ext>
            </a:extLst>
          </p:cNvPr>
          <p:cNvSpPr/>
          <p:nvPr/>
        </p:nvSpPr>
        <p:spPr>
          <a:xfrm>
            <a:off x="594151" y="4158824"/>
            <a:ext cx="434899" cy="434899"/>
          </a:xfrm>
          <a:custGeom>
            <a:avLst/>
            <a:gdLst>
              <a:gd name="connsiteX0" fmla="*/ 217507 w 434899"/>
              <a:gd name="connsiteY0" fmla="*/ 314215 h 434899"/>
              <a:gd name="connsiteX1" fmla="*/ 198668 w 434899"/>
              <a:gd name="connsiteY1" fmla="*/ 333054 h 434899"/>
              <a:gd name="connsiteX2" fmla="*/ 217507 w 434899"/>
              <a:gd name="connsiteY2" fmla="*/ 351893 h 434899"/>
              <a:gd name="connsiteX3" fmla="*/ 236346 w 434899"/>
              <a:gd name="connsiteY3" fmla="*/ 333054 h 434899"/>
              <a:gd name="connsiteX4" fmla="*/ 217507 w 434899"/>
              <a:gd name="connsiteY4" fmla="*/ 314215 h 434899"/>
              <a:gd name="connsiteX5" fmla="*/ 217507 w 434899"/>
              <a:gd name="connsiteY5" fmla="*/ 340475 h 434899"/>
              <a:gd name="connsiteX6" fmla="*/ 210085 w 434899"/>
              <a:gd name="connsiteY6" fmla="*/ 333054 h 434899"/>
              <a:gd name="connsiteX7" fmla="*/ 217507 w 434899"/>
              <a:gd name="connsiteY7" fmla="*/ 325632 h 434899"/>
              <a:gd name="connsiteX8" fmla="*/ 224928 w 434899"/>
              <a:gd name="connsiteY8" fmla="*/ 333054 h 434899"/>
              <a:gd name="connsiteX9" fmla="*/ 217507 w 434899"/>
              <a:gd name="connsiteY9" fmla="*/ 340475 h 434899"/>
              <a:gd name="connsiteX10" fmla="*/ 217393 w 434899"/>
              <a:gd name="connsiteY10" fmla="*/ 0 h 434899"/>
              <a:gd name="connsiteX11" fmla="*/ 0 w 434899"/>
              <a:gd name="connsiteY11" fmla="*/ 217393 h 434899"/>
              <a:gd name="connsiteX12" fmla="*/ 217507 w 434899"/>
              <a:gd name="connsiteY12" fmla="*/ 434900 h 434899"/>
              <a:gd name="connsiteX13" fmla="*/ 217507 w 434899"/>
              <a:gd name="connsiteY13" fmla="*/ 434900 h 434899"/>
              <a:gd name="connsiteX14" fmla="*/ 434900 w 434899"/>
              <a:gd name="connsiteY14" fmla="*/ 217507 h 434899"/>
              <a:gd name="connsiteX15" fmla="*/ 217393 w 434899"/>
              <a:gd name="connsiteY15" fmla="*/ 0 h 434899"/>
              <a:gd name="connsiteX16" fmla="*/ 217507 w 434899"/>
              <a:gd name="connsiteY16" fmla="*/ 423482 h 434899"/>
              <a:gd name="connsiteX17" fmla="*/ 217507 w 434899"/>
              <a:gd name="connsiteY17" fmla="*/ 429191 h 434899"/>
              <a:gd name="connsiteX18" fmla="*/ 217507 w 434899"/>
              <a:gd name="connsiteY18" fmla="*/ 423482 h 434899"/>
              <a:gd name="connsiteX19" fmla="*/ 11418 w 434899"/>
              <a:gd name="connsiteY19" fmla="*/ 217393 h 434899"/>
              <a:gd name="connsiteX20" fmla="*/ 217507 w 434899"/>
              <a:gd name="connsiteY20" fmla="*/ 11418 h 434899"/>
              <a:gd name="connsiteX21" fmla="*/ 423596 w 434899"/>
              <a:gd name="connsiteY21" fmla="*/ 217507 h 434899"/>
              <a:gd name="connsiteX22" fmla="*/ 217507 w 434899"/>
              <a:gd name="connsiteY22" fmla="*/ 423482 h 434899"/>
              <a:gd name="connsiteX23" fmla="*/ 217507 w 434899"/>
              <a:gd name="connsiteY23" fmla="*/ 82322 h 434899"/>
              <a:gd name="connsiteX24" fmla="*/ 146146 w 434899"/>
              <a:gd name="connsiteY24" fmla="*/ 153682 h 434899"/>
              <a:gd name="connsiteX25" fmla="*/ 155737 w 434899"/>
              <a:gd name="connsiteY25" fmla="*/ 189419 h 434899"/>
              <a:gd name="connsiteX26" fmla="*/ 165671 w 434899"/>
              <a:gd name="connsiteY26" fmla="*/ 183711 h 434899"/>
              <a:gd name="connsiteX27" fmla="*/ 157678 w 434899"/>
              <a:gd name="connsiteY27" fmla="*/ 153682 h 434899"/>
              <a:gd name="connsiteX28" fmla="*/ 217621 w 434899"/>
              <a:gd name="connsiteY28" fmla="*/ 93739 h 434899"/>
              <a:gd name="connsiteX29" fmla="*/ 277564 w 434899"/>
              <a:gd name="connsiteY29" fmla="*/ 153682 h 434899"/>
              <a:gd name="connsiteX30" fmla="*/ 244453 w 434899"/>
              <a:gd name="connsiteY30" fmla="*/ 207231 h 434899"/>
              <a:gd name="connsiteX31" fmla="*/ 247421 w 434899"/>
              <a:gd name="connsiteY31" fmla="*/ 213282 h 434899"/>
              <a:gd name="connsiteX32" fmla="*/ 244338 w 434899"/>
              <a:gd name="connsiteY32" fmla="*/ 207345 h 434899"/>
              <a:gd name="connsiteX33" fmla="*/ 211570 w 434899"/>
              <a:gd name="connsiteY33" fmla="*/ 261465 h 434899"/>
              <a:gd name="connsiteX34" fmla="*/ 211570 w 434899"/>
              <a:gd name="connsiteY34" fmla="*/ 291722 h 434899"/>
              <a:gd name="connsiteX35" fmla="*/ 222987 w 434899"/>
              <a:gd name="connsiteY35" fmla="*/ 291722 h 434899"/>
              <a:gd name="connsiteX36" fmla="*/ 222987 w 434899"/>
              <a:gd name="connsiteY36" fmla="*/ 261465 h 434899"/>
              <a:gd name="connsiteX37" fmla="*/ 249591 w 434899"/>
              <a:gd name="connsiteY37" fmla="*/ 217507 h 434899"/>
              <a:gd name="connsiteX38" fmla="*/ 249591 w 434899"/>
              <a:gd name="connsiteY38" fmla="*/ 217507 h 434899"/>
              <a:gd name="connsiteX39" fmla="*/ 288867 w 434899"/>
              <a:gd name="connsiteY39" fmla="*/ 153796 h 434899"/>
              <a:gd name="connsiteX40" fmla="*/ 217507 w 434899"/>
              <a:gd name="connsiteY40" fmla="*/ 82322 h 43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4899" h="434899">
                <a:moveTo>
                  <a:pt x="217507" y="314215"/>
                </a:moveTo>
                <a:cubicBezTo>
                  <a:pt x="207117" y="314215"/>
                  <a:pt x="198668" y="322664"/>
                  <a:pt x="198668" y="333054"/>
                </a:cubicBezTo>
                <a:cubicBezTo>
                  <a:pt x="198668" y="343444"/>
                  <a:pt x="207117" y="351893"/>
                  <a:pt x="217507" y="351893"/>
                </a:cubicBezTo>
                <a:cubicBezTo>
                  <a:pt x="227897" y="351893"/>
                  <a:pt x="236346" y="343444"/>
                  <a:pt x="236346" y="333054"/>
                </a:cubicBezTo>
                <a:cubicBezTo>
                  <a:pt x="236346" y="322664"/>
                  <a:pt x="228011" y="314215"/>
                  <a:pt x="217507" y="314215"/>
                </a:cubicBezTo>
                <a:close/>
                <a:moveTo>
                  <a:pt x="217507" y="340475"/>
                </a:moveTo>
                <a:cubicBezTo>
                  <a:pt x="213397" y="340475"/>
                  <a:pt x="210085" y="337164"/>
                  <a:pt x="210085" y="333054"/>
                </a:cubicBezTo>
                <a:cubicBezTo>
                  <a:pt x="210085" y="328943"/>
                  <a:pt x="213397" y="325632"/>
                  <a:pt x="217507" y="325632"/>
                </a:cubicBezTo>
                <a:cubicBezTo>
                  <a:pt x="221617" y="325632"/>
                  <a:pt x="224928" y="328943"/>
                  <a:pt x="224928" y="333054"/>
                </a:cubicBezTo>
                <a:cubicBezTo>
                  <a:pt x="225043" y="337164"/>
                  <a:pt x="221617" y="340475"/>
                  <a:pt x="217507" y="340475"/>
                </a:cubicBezTo>
                <a:close/>
                <a:moveTo>
                  <a:pt x="217393" y="0"/>
                </a:moveTo>
                <a:cubicBezTo>
                  <a:pt x="97507" y="0"/>
                  <a:pt x="0" y="97507"/>
                  <a:pt x="0" y="217393"/>
                </a:cubicBezTo>
                <a:cubicBezTo>
                  <a:pt x="0" y="337278"/>
                  <a:pt x="97507" y="434785"/>
                  <a:pt x="217507" y="434900"/>
                </a:cubicBezTo>
                <a:lnTo>
                  <a:pt x="217507" y="434900"/>
                </a:lnTo>
                <a:cubicBezTo>
                  <a:pt x="337393" y="434900"/>
                  <a:pt x="434900" y="337393"/>
                  <a:pt x="434900" y="217507"/>
                </a:cubicBezTo>
                <a:cubicBezTo>
                  <a:pt x="435014" y="97507"/>
                  <a:pt x="337393" y="0"/>
                  <a:pt x="217393" y="0"/>
                </a:cubicBezTo>
                <a:close/>
                <a:moveTo>
                  <a:pt x="217507" y="423482"/>
                </a:moveTo>
                <a:lnTo>
                  <a:pt x="217507" y="429191"/>
                </a:lnTo>
                <a:lnTo>
                  <a:pt x="217507" y="423482"/>
                </a:lnTo>
                <a:cubicBezTo>
                  <a:pt x="103901" y="423368"/>
                  <a:pt x="11418" y="330999"/>
                  <a:pt x="11418" y="217393"/>
                </a:cubicBezTo>
                <a:cubicBezTo>
                  <a:pt x="11418" y="103787"/>
                  <a:pt x="103787" y="11418"/>
                  <a:pt x="217507" y="11418"/>
                </a:cubicBezTo>
                <a:cubicBezTo>
                  <a:pt x="331113" y="11418"/>
                  <a:pt x="423596" y="103901"/>
                  <a:pt x="423596" y="217507"/>
                </a:cubicBezTo>
                <a:cubicBezTo>
                  <a:pt x="423596" y="330999"/>
                  <a:pt x="331113" y="423482"/>
                  <a:pt x="217507" y="423482"/>
                </a:cubicBezTo>
                <a:close/>
                <a:moveTo>
                  <a:pt x="217507" y="82322"/>
                </a:moveTo>
                <a:cubicBezTo>
                  <a:pt x="178230" y="82322"/>
                  <a:pt x="146146" y="114291"/>
                  <a:pt x="146146" y="153682"/>
                </a:cubicBezTo>
                <a:cubicBezTo>
                  <a:pt x="146146" y="166241"/>
                  <a:pt x="149457" y="178573"/>
                  <a:pt x="155737" y="189419"/>
                </a:cubicBezTo>
                <a:lnTo>
                  <a:pt x="165671" y="183711"/>
                </a:lnTo>
                <a:cubicBezTo>
                  <a:pt x="160418" y="174691"/>
                  <a:pt x="157678" y="164300"/>
                  <a:pt x="157678" y="153682"/>
                </a:cubicBezTo>
                <a:cubicBezTo>
                  <a:pt x="157678" y="120685"/>
                  <a:pt x="184510" y="93739"/>
                  <a:pt x="217621" y="93739"/>
                </a:cubicBezTo>
                <a:cubicBezTo>
                  <a:pt x="250732" y="93739"/>
                  <a:pt x="277564" y="120571"/>
                  <a:pt x="277564" y="153682"/>
                </a:cubicBezTo>
                <a:cubicBezTo>
                  <a:pt x="277564" y="176517"/>
                  <a:pt x="264890" y="197069"/>
                  <a:pt x="244453" y="207231"/>
                </a:cubicBezTo>
                <a:lnTo>
                  <a:pt x="247421" y="213282"/>
                </a:lnTo>
                <a:lnTo>
                  <a:pt x="244338" y="207345"/>
                </a:lnTo>
                <a:cubicBezTo>
                  <a:pt x="224129" y="217964"/>
                  <a:pt x="211570" y="238630"/>
                  <a:pt x="211570" y="261465"/>
                </a:cubicBezTo>
                <a:lnTo>
                  <a:pt x="211570" y="291722"/>
                </a:lnTo>
                <a:lnTo>
                  <a:pt x="222987" y="291722"/>
                </a:lnTo>
                <a:lnTo>
                  <a:pt x="222987" y="261465"/>
                </a:lnTo>
                <a:cubicBezTo>
                  <a:pt x="222987" y="242968"/>
                  <a:pt x="233149" y="226070"/>
                  <a:pt x="249591" y="217507"/>
                </a:cubicBezTo>
                <a:lnTo>
                  <a:pt x="249591" y="217507"/>
                </a:lnTo>
                <a:cubicBezTo>
                  <a:pt x="273910" y="205290"/>
                  <a:pt x="288867" y="180856"/>
                  <a:pt x="288867" y="153796"/>
                </a:cubicBezTo>
                <a:cubicBezTo>
                  <a:pt x="288753" y="114291"/>
                  <a:pt x="256784" y="82322"/>
                  <a:pt x="217507" y="82322"/>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2052" name="Picture 4" descr="leidinggevende">
            <a:extLst>
              <a:ext uri="{FF2B5EF4-FFF2-40B4-BE49-F238E27FC236}">
                <a16:creationId xmlns:a16="http://schemas.microsoft.com/office/drawing/2014/main" id="{CA687F96-F0BC-4F3A-86F6-BD31A43235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816" y="2579936"/>
            <a:ext cx="568842" cy="506388"/>
          </a:xfrm>
          <a:prstGeom prst="rect">
            <a:avLst/>
          </a:prstGeom>
          <a:noFill/>
          <a:extLst>
            <a:ext uri="{909E8E84-426E-40DD-AFC4-6F175D3DCCD1}">
              <a14:hiddenFill xmlns:a14="http://schemas.microsoft.com/office/drawing/2010/main">
                <a:solidFill>
                  <a:srgbClr val="FFFFFF"/>
                </a:solidFill>
              </a14:hiddenFill>
            </a:ext>
          </a:extLst>
        </p:spPr>
      </p:pic>
      <p:sp>
        <p:nvSpPr>
          <p:cNvPr id="35" name="Vrije vorm: vorm 34">
            <a:extLst>
              <a:ext uri="{FF2B5EF4-FFF2-40B4-BE49-F238E27FC236}">
                <a16:creationId xmlns:a16="http://schemas.microsoft.com/office/drawing/2014/main" id="{31CB9372-BF0A-4D58-8815-936811E2A30E}"/>
              </a:ext>
            </a:extLst>
          </p:cNvPr>
          <p:cNvSpPr/>
          <p:nvPr/>
        </p:nvSpPr>
        <p:spPr>
          <a:xfrm>
            <a:off x="11270164" y="50556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6" name="Vrije vorm: vorm 35">
            <a:extLst>
              <a:ext uri="{FF2B5EF4-FFF2-40B4-BE49-F238E27FC236}">
                <a16:creationId xmlns:a16="http://schemas.microsoft.com/office/drawing/2014/main" id="{8E803B83-CE67-4119-96B9-A43983CF81F2}"/>
              </a:ext>
            </a:extLst>
          </p:cNvPr>
          <p:cNvSpPr/>
          <p:nvPr/>
        </p:nvSpPr>
        <p:spPr>
          <a:xfrm>
            <a:off x="11422564" y="52080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7" name="Vrije vorm: vorm 36">
            <a:extLst>
              <a:ext uri="{FF2B5EF4-FFF2-40B4-BE49-F238E27FC236}">
                <a16:creationId xmlns:a16="http://schemas.microsoft.com/office/drawing/2014/main" id="{27899729-246D-4BC3-B98F-38DB093C261E}"/>
              </a:ext>
            </a:extLst>
          </p:cNvPr>
          <p:cNvSpPr/>
          <p:nvPr/>
        </p:nvSpPr>
        <p:spPr>
          <a:xfrm>
            <a:off x="11574964" y="53604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8" name="Vrije vorm: vorm 37">
            <a:extLst>
              <a:ext uri="{FF2B5EF4-FFF2-40B4-BE49-F238E27FC236}">
                <a16:creationId xmlns:a16="http://schemas.microsoft.com/office/drawing/2014/main" id="{CDD82C7F-3B25-45FE-9178-A119D5AAED92}"/>
              </a:ext>
            </a:extLst>
          </p:cNvPr>
          <p:cNvSpPr/>
          <p:nvPr/>
        </p:nvSpPr>
        <p:spPr>
          <a:xfrm>
            <a:off x="11727364" y="55128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5" name="Graphic 4">
            <a:extLst>
              <a:ext uri="{FF2B5EF4-FFF2-40B4-BE49-F238E27FC236}">
                <a16:creationId xmlns:a16="http://schemas.microsoft.com/office/drawing/2014/main" id="{3EB85777-4484-18C4-4F84-553E8A0D43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3349" y="3357106"/>
            <a:ext cx="473584" cy="473584"/>
          </a:xfrm>
          <a:prstGeom prst="rect">
            <a:avLst/>
          </a:prstGeom>
        </p:spPr>
      </p:pic>
    </p:spTree>
    <p:extLst>
      <p:ext uri="{BB962C8B-B14F-4D97-AF65-F5344CB8AC3E}">
        <p14:creationId xmlns:p14="http://schemas.microsoft.com/office/powerpoint/2010/main" val="1479264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C809B40F-0B5F-5F61-8328-8C2EC6C82C8D}"/>
              </a:ext>
            </a:extLst>
          </p:cNvPr>
          <p:cNvPicPr>
            <a:picLocks noChangeAspect="1"/>
          </p:cNvPicPr>
          <p:nvPr/>
        </p:nvPicPr>
        <p:blipFill>
          <a:blip r:embed="rId2"/>
          <a:stretch>
            <a:fillRect/>
          </a:stretch>
        </p:blipFill>
        <p:spPr>
          <a:xfrm>
            <a:off x="1421919" y="211668"/>
            <a:ext cx="8716716" cy="6386776"/>
          </a:xfrm>
          <a:prstGeom prst="rect">
            <a:avLst/>
          </a:prstGeom>
        </p:spPr>
      </p:pic>
      <p:sp>
        <p:nvSpPr>
          <p:cNvPr id="9" name="Rechthoek: afgeronde hoeken 8">
            <a:extLst>
              <a:ext uri="{FF2B5EF4-FFF2-40B4-BE49-F238E27FC236}">
                <a16:creationId xmlns:a16="http://schemas.microsoft.com/office/drawing/2014/main" id="{2246BA82-6430-B430-B2C7-6213843FC944}"/>
              </a:ext>
            </a:extLst>
          </p:cNvPr>
          <p:cNvSpPr/>
          <p:nvPr/>
        </p:nvSpPr>
        <p:spPr>
          <a:xfrm>
            <a:off x="7815476" y="1955961"/>
            <a:ext cx="1978740" cy="1490133"/>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pic>
        <p:nvPicPr>
          <p:cNvPr id="11" name="Afbeelding 10">
            <a:extLst>
              <a:ext uri="{FF2B5EF4-FFF2-40B4-BE49-F238E27FC236}">
                <a16:creationId xmlns:a16="http://schemas.microsoft.com/office/drawing/2014/main" id="{10235D20-1312-0423-E962-DC61E9C9E30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76979" y="3281097"/>
            <a:ext cx="3665597" cy="2768071"/>
          </a:xfrm>
          <a:prstGeom prst="rect">
            <a:avLst/>
          </a:prstGeom>
        </p:spPr>
      </p:pic>
      <p:sp>
        <p:nvSpPr>
          <p:cNvPr id="12" name="Rechthoek: afgeronde hoeken 11">
            <a:extLst>
              <a:ext uri="{FF2B5EF4-FFF2-40B4-BE49-F238E27FC236}">
                <a16:creationId xmlns:a16="http://schemas.microsoft.com/office/drawing/2014/main" id="{8787D87E-512A-6FBD-4C21-C499A35ED1AA}"/>
              </a:ext>
            </a:extLst>
          </p:cNvPr>
          <p:cNvSpPr/>
          <p:nvPr/>
        </p:nvSpPr>
        <p:spPr>
          <a:xfrm>
            <a:off x="3337511" y="4010159"/>
            <a:ext cx="2624665" cy="406399"/>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cxnSp>
        <p:nvCxnSpPr>
          <p:cNvPr id="14" name="Rechte verbindingslijn 13">
            <a:extLst>
              <a:ext uri="{FF2B5EF4-FFF2-40B4-BE49-F238E27FC236}">
                <a16:creationId xmlns:a16="http://schemas.microsoft.com/office/drawing/2014/main" id="{77809A98-6F7B-7373-AE22-8FA872E240EF}"/>
              </a:ext>
            </a:extLst>
          </p:cNvPr>
          <p:cNvCxnSpPr>
            <a:cxnSpLocks/>
          </p:cNvCxnSpPr>
          <p:nvPr/>
        </p:nvCxnSpPr>
        <p:spPr>
          <a:xfrm flipV="1">
            <a:off x="6747595" y="2874777"/>
            <a:ext cx="1082806" cy="862722"/>
          </a:xfrm>
          <a:prstGeom prst="line">
            <a:avLst/>
          </a:prstGeom>
          <a:ln w="22225">
            <a:prstDash val="sysDot"/>
          </a:ln>
        </p:spPr>
        <p:style>
          <a:lnRef idx="1">
            <a:schemeClr val="accent1"/>
          </a:lnRef>
          <a:fillRef idx="0">
            <a:schemeClr val="accent1"/>
          </a:fillRef>
          <a:effectRef idx="0">
            <a:schemeClr val="accent1"/>
          </a:effectRef>
          <a:fontRef idx="minor">
            <a:schemeClr val="tx1"/>
          </a:fontRef>
        </p:style>
      </p:cxnSp>
      <p:grpSp>
        <p:nvGrpSpPr>
          <p:cNvPr id="17" name="Groep 16">
            <a:extLst>
              <a:ext uri="{FF2B5EF4-FFF2-40B4-BE49-F238E27FC236}">
                <a16:creationId xmlns:a16="http://schemas.microsoft.com/office/drawing/2014/main" id="{22CB3BD6-F16E-D521-BEA0-46527CCF7E34}"/>
              </a:ext>
            </a:extLst>
          </p:cNvPr>
          <p:cNvGrpSpPr/>
          <p:nvPr/>
        </p:nvGrpSpPr>
        <p:grpSpPr>
          <a:xfrm>
            <a:off x="9185184" y="290656"/>
            <a:ext cx="2818094" cy="653699"/>
            <a:chOff x="7987682" y="416514"/>
            <a:chExt cx="2818094" cy="653699"/>
          </a:xfrm>
        </p:grpSpPr>
        <p:sp>
          <p:nvSpPr>
            <p:cNvPr id="18" name="Rechthoek 17">
              <a:extLst>
                <a:ext uri="{FF2B5EF4-FFF2-40B4-BE49-F238E27FC236}">
                  <a16:creationId xmlns:a16="http://schemas.microsoft.com/office/drawing/2014/main" id="{844E4F27-A412-BF44-03EF-912C2449C7B6}"/>
                </a:ext>
              </a:extLst>
            </p:cNvPr>
            <p:cNvSpPr/>
            <p:nvPr/>
          </p:nvSpPr>
          <p:spPr>
            <a:xfrm>
              <a:off x="7987682" y="430014"/>
              <a:ext cx="680457" cy="640199"/>
            </a:xfrm>
            <a:prstGeom prst="rect">
              <a:avLst/>
            </a:prstGeom>
            <a:solidFill>
              <a:schemeClr val="accent1">
                <a:lumMod val="20000"/>
                <a:lumOff val="80000"/>
              </a:schemeClr>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grpSp>
          <p:nvGrpSpPr>
            <p:cNvPr id="19" name="Groep 18">
              <a:extLst>
                <a:ext uri="{FF2B5EF4-FFF2-40B4-BE49-F238E27FC236}">
                  <a16:creationId xmlns:a16="http://schemas.microsoft.com/office/drawing/2014/main" id="{D84CA5A9-F44E-D43F-6C95-086F6ADD825A}"/>
                </a:ext>
              </a:extLst>
            </p:cNvPr>
            <p:cNvGrpSpPr/>
            <p:nvPr/>
          </p:nvGrpSpPr>
          <p:grpSpPr>
            <a:xfrm>
              <a:off x="8099107" y="416514"/>
              <a:ext cx="2706669" cy="646331"/>
              <a:chOff x="8054619" y="416514"/>
              <a:chExt cx="2706669" cy="646331"/>
            </a:xfrm>
          </p:grpSpPr>
          <p:sp>
            <p:nvSpPr>
              <p:cNvPr id="20" name="Tekstvak 19">
                <a:extLst>
                  <a:ext uri="{FF2B5EF4-FFF2-40B4-BE49-F238E27FC236}">
                    <a16:creationId xmlns:a16="http://schemas.microsoft.com/office/drawing/2014/main" id="{0E9FB710-0FF6-3B4B-5250-7441A8AFCBD2}"/>
                  </a:ext>
                </a:extLst>
              </p:cNvPr>
              <p:cNvSpPr txBox="1"/>
              <p:nvPr/>
            </p:nvSpPr>
            <p:spPr>
              <a:xfrm>
                <a:off x="8623651" y="416514"/>
                <a:ext cx="2137637" cy="646331"/>
              </a:xfrm>
              <a:prstGeom prst="rect">
                <a:avLst/>
              </a:prstGeom>
              <a:solidFill>
                <a:schemeClr val="accent1">
                  <a:lumMod val="20000"/>
                  <a:lumOff val="80000"/>
                </a:schemeClr>
              </a:solidFill>
            </p:spPr>
            <p:txBody>
              <a:bodyPr wrap="square" rtlCol="0">
                <a:spAutoFit/>
              </a:bodyPr>
              <a:lstStyle/>
              <a:p>
                <a:r>
                  <a:rPr lang="nl-BE"/>
                  <a:t>Aanmelden in Vlimpers</a:t>
                </a:r>
              </a:p>
            </p:txBody>
          </p:sp>
          <p:pic>
            <p:nvPicPr>
              <p:cNvPr id="21" name="Graphic 20">
                <a:extLst>
                  <a:ext uri="{FF2B5EF4-FFF2-40B4-BE49-F238E27FC236}">
                    <a16:creationId xmlns:a16="http://schemas.microsoft.com/office/drawing/2014/main" id="{508A4876-0B75-F359-123A-8BF457F4AE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54619" y="498113"/>
                <a:ext cx="569032" cy="504000"/>
              </a:xfrm>
              <a:prstGeom prst="rect">
                <a:avLst/>
              </a:prstGeom>
            </p:spPr>
          </p:pic>
        </p:grpSp>
      </p:grpSp>
      <p:sp>
        <p:nvSpPr>
          <p:cNvPr id="2" name="Titel 8">
            <a:extLst>
              <a:ext uri="{FF2B5EF4-FFF2-40B4-BE49-F238E27FC236}">
                <a16:creationId xmlns:a16="http://schemas.microsoft.com/office/drawing/2014/main" id="{CA792A37-A749-B388-CDC4-BF506A2E24B0}"/>
              </a:ext>
            </a:extLst>
          </p:cNvPr>
          <p:cNvSpPr txBox="1">
            <a:spLocks/>
          </p:cNvSpPr>
          <p:nvPr/>
        </p:nvSpPr>
        <p:spPr>
          <a:xfrm>
            <a:off x="13191017" y="0"/>
            <a:ext cx="8493719" cy="426843"/>
          </a:xfrm>
          <a:prstGeom prst="rect">
            <a:avLst/>
          </a:prstGeom>
          <a:solidFill>
            <a:schemeClr val="bg1"/>
          </a:solidFill>
        </p:spPr>
        <p:txBody>
          <a:bodyPr vert="horz" lIns="0" tIns="0" rIns="0" bIns="0" rtlCol="0" anchor="b" anchorCtr="0">
            <a:noAutofit/>
          </a:bodyPr>
          <a:lstStyle>
            <a:lvl1pPr algn="l" defTabSz="914400" rtl="0" eaLnBrk="1" latinLnBrk="0" hangingPunct="1">
              <a:lnSpc>
                <a:spcPct val="90000"/>
              </a:lnSpc>
              <a:spcBef>
                <a:spcPts val="0"/>
              </a:spcBef>
              <a:buNone/>
              <a:defRPr sz="2500" b="1" i="0" kern="1200">
                <a:solidFill>
                  <a:schemeClr val="tx1"/>
                </a:solidFill>
                <a:latin typeface="+mj-lt"/>
                <a:ea typeface="+mj-ea"/>
                <a:cs typeface="FlandersArtSans-Bold" panose="00000800000000000000" pitchFamily="2" charset="0"/>
              </a:defRPr>
            </a:lvl1pPr>
          </a:lstStyle>
          <a:p>
            <a:r>
              <a:rPr lang="nl-BE" sz="2133"/>
              <a:t>Voorbeeld statutaire medewerker</a:t>
            </a:r>
            <a:endParaRPr lang="nl-BE" sz="2133" b="0"/>
          </a:p>
        </p:txBody>
      </p:sp>
      <p:pic>
        <p:nvPicPr>
          <p:cNvPr id="3" name="Picture 2">
            <a:extLst>
              <a:ext uri="{FF2B5EF4-FFF2-40B4-BE49-F238E27FC236}">
                <a16:creationId xmlns:a16="http://schemas.microsoft.com/office/drawing/2014/main" id="{A8C50DC0-F4CC-0FBD-6A50-9AD14719133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58" t="9816" r="12969" b="1572"/>
          <a:stretch/>
        </p:blipFill>
        <p:spPr bwMode="auto">
          <a:xfrm>
            <a:off x="13034050" y="426844"/>
            <a:ext cx="8110408" cy="6269673"/>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descr="Afbeelding met patroon, schermopname, geel, stof&#10;&#10;Automatisch gegenereerde beschrijving">
            <a:extLst>
              <a:ext uri="{FF2B5EF4-FFF2-40B4-BE49-F238E27FC236}">
                <a16:creationId xmlns:a16="http://schemas.microsoft.com/office/drawing/2014/main" id="{94AA7FCE-B8A6-43C4-5738-3BC586983DE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838" r="54779"/>
          <a:stretch/>
        </p:blipFill>
        <p:spPr>
          <a:xfrm>
            <a:off x="-6980231" y="0"/>
            <a:ext cx="5610301" cy="6854251"/>
          </a:xfrm>
          <a:prstGeom prst="rect">
            <a:avLst/>
          </a:prstGeom>
        </p:spPr>
      </p:pic>
      <p:sp>
        <p:nvSpPr>
          <p:cNvPr id="5" name="Titel 8">
            <a:extLst>
              <a:ext uri="{FF2B5EF4-FFF2-40B4-BE49-F238E27FC236}">
                <a16:creationId xmlns:a16="http://schemas.microsoft.com/office/drawing/2014/main" id="{3BB0F57E-7D36-0EDA-B5FD-AF2C0A3F62F8}"/>
              </a:ext>
            </a:extLst>
          </p:cNvPr>
          <p:cNvSpPr txBox="1">
            <a:spLocks/>
          </p:cNvSpPr>
          <p:nvPr/>
        </p:nvSpPr>
        <p:spPr>
          <a:xfrm>
            <a:off x="-6778165" y="1913054"/>
            <a:ext cx="2910361" cy="1720385"/>
          </a:xfrm>
          <a:prstGeom prst="rect">
            <a:avLst/>
          </a:prstGeom>
        </p:spPr>
        <p:txBody>
          <a:bodyPr vert="horz" lIns="0" tIns="0" rIns="0" bIns="0" rtlCol="0" anchor="b" anchorCtr="0">
            <a:noAutofit/>
          </a:bodyPr>
          <a:lstStyle>
            <a:lvl1pPr algn="l" defTabSz="914400" rtl="0" eaLnBrk="1" latinLnBrk="0" hangingPunct="1">
              <a:lnSpc>
                <a:spcPct val="90000"/>
              </a:lnSpc>
              <a:spcBef>
                <a:spcPts val="0"/>
              </a:spcBef>
              <a:buNone/>
              <a:defRPr sz="2500" b="1" i="0" kern="1200">
                <a:solidFill>
                  <a:schemeClr val="tx1"/>
                </a:solidFill>
                <a:latin typeface="+mj-lt"/>
                <a:ea typeface="+mj-ea"/>
                <a:cs typeface="FlandersArtSans-Bold" panose="00000800000000000000" pitchFamily="2" charset="0"/>
              </a:defRPr>
            </a:lvl1pPr>
          </a:lstStyle>
          <a:p>
            <a:r>
              <a:rPr lang="nl-BE" sz="2133"/>
              <a:t>De overstapsimulator kan je helpen bij je beslissing.</a:t>
            </a:r>
          </a:p>
          <a:p>
            <a:r>
              <a:rPr lang="nl-BE" sz="2133"/>
              <a:t> </a:t>
            </a:r>
          </a:p>
          <a:p>
            <a:r>
              <a:rPr lang="nl-BE" sz="2133" b="0"/>
              <a:t>Vanaf september 2024</a:t>
            </a:r>
          </a:p>
        </p:txBody>
      </p:sp>
    </p:spTree>
    <p:extLst>
      <p:ext uri="{BB962C8B-B14F-4D97-AF65-F5344CB8AC3E}">
        <p14:creationId xmlns:p14="http://schemas.microsoft.com/office/powerpoint/2010/main" val="156360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0"/>
                            </p:stCondLst>
                            <p:childTnLst>
                              <p:par>
                                <p:cTn id="16" presetID="2" presetClass="entr" presetSubtype="2" fill="hold" nodeType="afterEffect">
                                  <p:stCondLst>
                                    <p:cond delay="50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1+#ppt_w/2"/>
                                          </p:val>
                                        </p:tav>
                                        <p:tav tm="100000">
                                          <p:val>
                                            <p:strVal val="#ppt_x"/>
                                          </p:val>
                                        </p:tav>
                                      </p:tavLst>
                                    </p:anim>
                                    <p:anim calcmode="lin" valueType="num">
                                      <p:cBhvr additive="base">
                                        <p:cTn id="1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FD2AF2F-537E-41E5-F0F7-33F61093B2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912" y="874539"/>
            <a:ext cx="11612175" cy="5108922"/>
          </a:xfrm>
          <a:prstGeom prst="rect">
            <a:avLst/>
          </a:prstGeom>
          <a:noFill/>
        </p:spPr>
      </p:pic>
      <p:sp>
        <p:nvSpPr>
          <p:cNvPr id="6" name="Rechthoek: afgeronde hoeken 5">
            <a:extLst>
              <a:ext uri="{FF2B5EF4-FFF2-40B4-BE49-F238E27FC236}">
                <a16:creationId xmlns:a16="http://schemas.microsoft.com/office/drawing/2014/main" id="{361C8C1D-81E3-8393-C596-E1E0E02E1633}"/>
              </a:ext>
            </a:extLst>
          </p:cNvPr>
          <p:cNvSpPr/>
          <p:nvPr/>
        </p:nvSpPr>
        <p:spPr>
          <a:xfrm>
            <a:off x="1124972" y="1295357"/>
            <a:ext cx="2328096" cy="4267286"/>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pic>
        <p:nvPicPr>
          <p:cNvPr id="7" name="Afbeelding 6">
            <a:extLst>
              <a:ext uri="{FF2B5EF4-FFF2-40B4-BE49-F238E27FC236}">
                <a16:creationId xmlns:a16="http://schemas.microsoft.com/office/drawing/2014/main" id="{2FF1E559-B287-01E7-C610-F511805397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16019" y="3281097"/>
            <a:ext cx="3665597" cy="2768071"/>
          </a:xfrm>
          <a:prstGeom prst="rect">
            <a:avLst/>
          </a:prstGeom>
        </p:spPr>
      </p:pic>
      <p:cxnSp>
        <p:nvCxnSpPr>
          <p:cNvPr id="8" name="Rechte verbindingslijn 7">
            <a:extLst>
              <a:ext uri="{FF2B5EF4-FFF2-40B4-BE49-F238E27FC236}">
                <a16:creationId xmlns:a16="http://schemas.microsoft.com/office/drawing/2014/main" id="{76F54DDA-B812-877B-F08D-EDA097F0D71D}"/>
              </a:ext>
            </a:extLst>
          </p:cNvPr>
          <p:cNvCxnSpPr>
            <a:cxnSpLocks/>
          </p:cNvCxnSpPr>
          <p:nvPr/>
        </p:nvCxnSpPr>
        <p:spPr>
          <a:xfrm flipV="1">
            <a:off x="-1545403" y="2874777"/>
            <a:ext cx="1082806" cy="862722"/>
          </a:xfrm>
          <a:prstGeom prst="line">
            <a:avLst/>
          </a:prstGeom>
          <a:ln w="22225">
            <a:prstDash val="sysDot"/>
          </a:ln>
        </p:spPr>
        <p:style>
          <a:lnRef idx="1">
            <a:schemeClr val="accent1"/>
          </a:lnRef>
          <a:fillRef idx="0">
            <a:schemeClr val="accent1"/>
          </a:fillRef>
          <a:effectRef idx="0">
            <a:schemeClr val="accent1"/>
          </a:effectRef>
          <a:fontRef idx="minor">
            <a:schemeClr val="tx1"/>
          </a:fontRef>
        </p:style>
      </p:cxnSp>
      <p:grpSp>
        <p:nvGrpSpPr>
          <p:cNvPr id="9" name="Groep 8">
            <a:extLst>
              <a:ext uri="{FF2B5EF4-FFF2-40B4-BE49-F238E27FC236}">
                <a16:creationId xmlns:a16="http://schemas.microsoft.com/office/drawing/2014/main" id="{6A1D6D60-4D32-BF24-6C30-45094E282352}"/>
              </a:ext>
            </a:extLst>
          </p:cNvPr>
          <p:cNvGrpSpPr/>
          <p:nvPr/>
        </p:nvGrpSpPr>
        <p:grpSpPr>
          <a:xfrm>
            <a:off x="12638342" y="290656"/>
            <a:ext cx="2818094" cy="653699"/>
            <a:chOff x="7987682" y="416514"/>
            <a:chExt cx="2818094" cy="653699"/>
          </a:xfrm>
        </p:grpSpPr>
        <p:sp>
          <p:nvSpPr>
            <p:cNvPr id="10" name="Rechthoek 9">
              <a:extLst>
                <a:ext uri="{FF2B5EF4-FFF2-40B4-BE49-F238E27FC236}">
                  <a16:creationId xmlns:a16="http://schemas.microsoft.com/office/drawing/2014/main" id="{9BF3017B-3DC3-BAA8-C3DE-A320CA018D96}"/>
                </a:ext>
              </a:extLst>
            </p:cNvPr>
            <p:cNvSpPr/>
            <p:nvPr/>
          </p:nvSpPr>
          <p:spPr>
            <a:xfrm>
              <a:off x="7987682" y="430014"/>
              <a:ext cx="680457" cy="640199"/>
            </a:xfrm>
            <a:prstGeom prst="rect">
              <a:avLst/>
            </a:prstGeom>
            <a:solidFill>
              <a:schemeClr val="accent1">
                <a:lumMod val="20000"/>
                <a:lumOff val="80000"/>
              </a:schemeClr>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grpSp>
          <p:nvGrpSpPr>
            <p:cNvPr id="11" name="Groep 10">
              <a:extLst>
                <a:ext uri="{FF2B5EF4-FFF2-40B4-BE49-F238E27FC236}">
                  <a16:creationId xmlns:a16="http://schemas.microsoft.com/office/drawing/2014/main" id="{BA1BDF06-085D-75F5-1790-84254CCA0B71}"/>
                </a:ext>
              </a:extLst>
            </p:cNvPr>
            <p:cNvGrpSpPr/>
            <p:nvPr/>
          </p:nvGrpSpPr>
          <p:grpSpPr>
            <a:xfrm>
              <a:off x="8099107" y="416514"/>
              <a:ext cx="2706669" cy="646331"/>
              <a:chOff x="8054619" y="416514"/>
              <a:chExt cx="2706669" cy="646331"/>
            </a:xfrm>
          </p:grpSpPr>
          <p:sp>
            <p:nvSpPr>
              <p:cNvPr id="12" name="Tekstvak 11">
                <a:extLst>
                  <a:ext uri="{FF2B5EF4-FFF2-40B4-BE49-F238E27FC236}">
                    <a16:creationId xmlns:a16="http://schemas.microsoft.com/office/drawing/2014/main" id="{3988EE1B-C880-8448-99AA-31DBBB4D9AAD}"/>
                  </a:ext>
                </a:extLst>
              </p:cNvPr>
              <p:cNvSpPr txBox="1"/>
              <p:nvPr/>
            </p:nvSpPr>
            <p:spPr>
              <a:xfrm>
                <a:off x="8623651" y="416514"/>
                <a:ext cx="2137637" cy="646331"/>
              </a:xfrm>
              <a:prstGeom prst="rect">
                <a:avLst/>
              </a:prstGeom>
              <a:solidFill>
                <a:schemeClr val="accent1">
                  <a:lumMod val="20000"/>
                  <a:lumOff val="80000"/>
                </a:schemeClr>
              </a:solidFill>
            </p:spPr>
            <p:txBody>
              <a:bodyPr wrap="square" rtlCol="0">
                <a:spAutoFit/>
              </a:bodyPr>
              <a:lstStyle/>
              <a:p>
                <a:r>
                  <a:rPr lang="nl-BE"/>
                  <a:t>Aanmelden in Vlimpers</a:t>
                </a:r>
              </a:p>
            </p:txBody>
          </p:sp>
          <p:pic>
            <p:nvPicPr>
              <p:cNvPr id="13" name="Graphic 12">
                <a:extLst>
                  <a:ext uri="{FF2B5EF4-FFF2-40B4-BE49-F238E27FC236}">
                    <a16:creationId xmlns:a16="http://schemas.microsoft.com/office/drawing/2014/main" id="{4DFEAFAB-AD23-CF55-C247-4B7ED1E838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54619" y="498113"/>
                <a:ext cx="569032" cy="504000"/>
              </a:xfrm>
              <a:prstGeom prst="rect">
                <a:avLst/>
              </a:prstGeom>
            </p:spPr>
          </p:pic>
        </p:grpSp>
      </p:grpSp>
      <p:pic>
        <p:nvPicPr>
          <p:cNvPr id="14" name="Afbeelding 13">
            <a:extLst>
              <a:ext uri="{FF2B5EF4-FFF2-40B4-BE49-F238E27FC236}">
                <a16:creationId xmlns:a16="http://schemas.microsoft.com/office/drawing/2014/main" id="{EC67614E-7EAF-1CA7-7380-DA990C1713D0}"/>
              </a:ext>
            </a:extLst>
          </p:cNvPr>
          <p:cNvPicPr>
            <a:picLocks noChangeAspect="1"/>
          </p:cNvPicPr>
          <p:nvPr/>
        </p:nvPicPr>
        <p:blipFill>
          <a:blip r:embed="rId8"/>
          <a:stretch>
            <a:fillRect/>
          </a:stretch>
        </p:blipFill>
        <p:spPr>
          <a:xfrm>
            <a:off x="1421919" y="-2468160"/>
            <a:ext cx="3121433" cy="2287088"/>
          </a:xfrm>
          <a:prstGeom prst="rect">
            <a:avLst/>
          </a:prstGeom>
        </p:spPr>
      </p:pic>
    </p:spTree>
    <p:extLst>
      <p:ext uri="{BB962C8B-B14F-4D97-AF65-F5344CB8AC3E}">
        <p14:creationId xmlns:p14="http://schemas.microsoft.com/office/powerpoint/2010/main" val="746290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FD2AF2F-537E-41E5-F0F7-33F61093B2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912" y="874539"/>
            <a:ext cx="11612175" cy="5108922"/>
          </a:xfrm>
          <a:prstGeom prst="rect">
            <a:avLst/>
          </a:prstGeom>
          <a:noFill/>
        </p:spPr>
      </p:pic>
      <p:sp>
        <p:nvSpPr>
          <p:cNvPr id="6" name="Rechthoek: afgeronde hoeken 5">
            <a:extLst>
              <a:ext uri="{FF2B5EF4-FFF2-40B4-BE49-F238E27FC236}">
                <a16:creationId xmlns:a16="http://schemas.microsoft.com/office/drawing/2014/main" id="{361C8C1D-81E3-8393-C596-E1E0E02E1633}"/>
              </a:ext>
            </a:extLst>
          </p:cNvPr>
          <p:cNvSpPr/>
          <p:nvPr/>
        </p:nvSpPr>
        <p:spPr>
          <a:xfrm>
            <a:off x="6153020" y="1350255"/>
            <a:ext cx="2328096" cy="1879193"/>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spTree>
    <p:extLst>
      <p:ext uri="{BB962C8B-B14F-4D97-AF65-F5344CB8AC3E}">
        <p14:creationId xmlns:p14="http://schemas.microsoft.com/office/powerpoint/2010/main" val="3717544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D4A17E2-CCE7-30E1-5BB4-144B8B6146E0}"/>
              </a:ext>
            </a:extLst>
          </p:cNvPr>
          <p:cNvPicPr>
            <a:picLocks noChangeAspect="1"/>
          </p:cNvPicPr>
          <p:nvPr/>
        </p:nvPicPr>
        <p:blipFill>
          <a:blip r:embed="rId2"/>
          <a:stretch>
            <a:fillRect/>
          </a:stretch>
        </p:blipFill>
        <p:spPr>
          <a:xfrm>
            <a:off x="112457" y="1585619"/>
            <a:ext cx="11987808" cy="3775096"/>
          </a:xfrm>
          <a:prstGeom prst="rect">
            <a:avLst/>
          </a:prstGeom>
        </p:spPr>
      </p:pic>
      <p:sp>
        <p:nvSpPr>
          <p:cNvPr id="7" name="Rechthoek: afgeronde hoeken 6">
            <a:extLst>
              <a:ext uri="{FF2B5EF4-FFF2-40B4-BE49-F238E27FC236}">
                <a16:creationId xmlns:a16="http://schemas.microsoft.com/office/drawing/2014/main" id="{8B89DAF6-4AF7-6372-9869-5CEA36FA2547}"/>
              </a:ext>
            </a:extLst>
          </p:cNvPr>
          <p:cNvSpPr/>
          <p:nvPr/>
        </p:nvSpPr>
        <p:spPr>
          <a:xfrm>
            <a:off x="1580240" y="4039339"/>
            <a:ext cx="3337990" cy="914401"/>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pic>
        <p:nvPicPr>
          <p:cNvPr id="8" name="Afbeelding 7">
            <a:extLst>
              <a:ext uri="{FF2B5EF4-FFF2-40B4-BE49-F238E27FC236}">
                <a16:creationId xmlns:a16="http://schemas.microsoft.com/office/drawing/2014/main" id="{2AE456B2-C666-F046-100D-A52FBD4E763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912" y="-6014552"/>
            <a:ext cx="11612175" cy="5108922"/>
          </a:xfrm>
          <a:prstGeom prst="rect">
            <a:avLst/>
          </a:prstGeom>
          <a:noFill/>
        </p:spPr>
      </p:pic>
    </p:spTree>
    <p:extLst>
      <p:ext uri="{BB962C8B-B14F-4D97-AF65-F5344CB8AC3E}">
        <p14:creationId xmlns:p14="http://schemas.microsoft.com/office/powerpoint/2010/main" val="2180541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7E3F723-9D84-F9D4-4EB8-AD6872650059}"/>
              </a:ext>
            </a:extLst>
          </p:cNvPr>
          <p:cNvPicPr>
            <a:picLocks noChangeAspect="1"/>
          </p:cNvPicPr>
          <p:nvPr/>
        </p:nvPicPr>
        <p:blipFill>
          <a:blip r:embed="rId3"/>
          <a:stretch>
            <a:fillRect/>
          </a:stretch>
        </p:blipFill>
        <p:spPr>
          <a:xfrm>
            <a:off x="112457" y="1585619"/>
            <a:ext cx="11987808" cy="3775096"/>
          </a:xfrm>
          <a:prstGeom prst="rect">
            <a:avLst/>
          </a:prstGeom>
        </p:spPr>
      </p:pic>
      <p:pic>
        <p:nvPicPr>
          <p:cNvPr id="2" name="Afbeelding 1">
            <a:extLst>
              <a:ext uri="{FF2B5EF4-FFF2-40B4-BE49-F238E27FC236}">
                <a16:creationId xmlns:a16="http://schemas.microsoft.com/office/drawing/2014/main" id="{FC1F1871-52C0-DE5E-B45A-56130F0CB43D}"/>
              </a:ext>
            </a:extLst>
          </p:cNvPr>
          <p:cNvPicPr>
            <a:picLocks noChangeAspect="1"/>
          </p:cNvPicPr>
          <p:nvPr/>
        </p:nvPicPr>
        <p:blipFill rotWithShape="1">
          <a:blip r:embed="rId4">
            <a:extLst>
              <a:ext uri="{28A0092B-C50C-407E-A947-70E740481C1C}">
                <a14:useLocalDpi xmlns:a14="http://schemas.microsoft.com/office/drawing/2010/main" val="0"/>
              </a:ext>
            </a:extLst>
          </a:blip>
          <a:srcRect l="57207" t="32708" r="35570" b="39302"/>
          <a:stretch/>
        </p:blipFill>
        <p:spPr bwMode="auto">
          <a:xfrm>
            <a:off x="2433085" y="4122821"/>
            <a:ext cx="3032177" cy="3304674"/>
          </a:xfrm>
          <a:prstGeom prst="rect">
            <a:avLst/>
          </a:prstGeom>
          <a:ln>
            <a:noFill/>
          </a:ln>
          <a:extLst>
            <a:ext uri="{53640926-AAD7-44D8-BBD7-CCE9431645EC}">
              <a14:shadowObscured xmlns:a14="http://schemas.microsoft.com/office/drawing/2010/main"/>
            </a:ext>
          </a:extLst>
        </p:spPr>
      </p:pic>
      <p:sp>
        <p:nvSpPr>
          <p:cNvPr id="4" name="Rechthoek: afgeronde hoeken 3">
            <a:extLst>
              <a:ext uri="{FF2B5EF4-FFF2-40B4-BE49-F238E27FC236}">
                <a16:creationId xmlns:a16="http://schemas.microsoft.com/office/drawing/2014/main" id="{9622282D-AA25-967C-EC17-3569D1FFCD2D}"/>
              </a:ext>
            </a:extLst>
          </p:cNvPr>
          <p:cNvSpPr/>
          <p:nvPr/>
        </p:nvSpPr>
        <p:spPr>
          <a:xfrm>
            <a:off x="2433085" y="6522959"/>
            <a:ext cx="1048052" cy="214726"/>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5"/>
              </a:buBlip>
              <a:tabLst/>
            </a:pPr>
            <a:endParaRPr lang="nl-BE" sz="2000" kern="1200" spc="0" baseline="0">
              <a:solidFill>
                <a:schemeClr val="tx1"/>
              </a:solidFill>
              <a:latin typeface="FlandersArtSans-Regular" panose="00000500000000000000" pitchFamily="2" charset="0"/>
              <a:ea typeface="+mn-ea"/>
              <a:cs typeface="+mn-cs"/>
            </a:endParaRPr>
          </a:p>
        </p:txBody>
      </p:sp>
    </p:spTree>
    <p:extLst>
      <p:ext uri="{BB962C8B-B14F-4D97-AF65-F5344CB8AC3E}">
        <p14:creationId xmlns:p14="http://schemas.microsoft.com/office/powerpoint/2010/main" val="522400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7E3F723-9D84-F9D4-4EB8-AD6872650059}"/>
              </a:ext>
            </a:extLst>
          </p:cNvPr>
          <p:cNvPicPr>
            <a:picLocks noChangeAspect="1"/>
          </p:cNvPicPr>
          <p:nvPr/>
        </p:nvPicPr>
        <p:blipFill>
          <a:blip r:embed="rId2"/>
          <a:stretch>
            <a:fillRect/>
          </a:stretch>
        </p:blipFill>
        <p:spPr>
          <a:xfrm>
            <a:off x="112457" y="1585619"/>
            <a:ext cx="11987808" cy="3775096"/>
          </a:xfrm>
          <a:prstGeom prst="rect">
            <a:avLst/>
          </a:prstGeom>
        </p:spPr>
      </p:pic>
      <p:pic>
        <p:nvPicPr>
          <p:cNvPr id="2" name="Afbeelding 1">
            <a:extLst>
              <a:ext uri="{FF2B5EF4-FFF2-40B4-BE49-F238E27FC236}">
                <a16:creationId xmlns:a16="http://schemas.microsoft.com/office/drawing/2014/main" id="{FC1F1871-52C0-DE5E-B45A-56130F0CB43D}"/>
              </a:ext>
            </a:extLst>
          </p:cNvPr>
          <p:cNvPicPr>
            <a:picLocks noChangeAspect="1"/>
          </p:cNvPicPr>
          <p:nvPr/>
        </p:nvPicPr>
        <p:blipFill rotWithShape="1">
          <a:blip r:embed="rId3">
            <a:extLst>
              <a:ext uri="{28A0092B-C50C-407E-A947-70E740481C1C}">
                <a14:useLocalDpi xmlns:a14="http://schemas.microsoft.com/office/drawing/2010/main" val="0"/>
              </a:ext>
            </a:extLst>
          </a:blip>
          <a:srcRect l="50006" t="31303" r="27271" b="9687"/>
          <a:stretch/>
        </p:blipFill>
        <p:spPr bwMode="auto">
          <a:xfrm>
            <a:off x="0" y="4010527"/>
            <a:ext cx="8128726" cy="5937507"/>
          </a:xfrm>
          <a:prstGeom prst="rect">
            <a:avLst/>
          </a:prstGeom>
          <a:ln>
            <a:noFill/>
          </a:ln>
          <a:extLst>
            <a:ext uri="{53640926-AAD7-44D8-BBD7-CCE9431645EC}">
              <a14:shadowObscured xmlns:a14="http://schemas.microsoft.com/office/drawing/2010/main"/>
            </a:ext>
          </a:extLst>
        </p:spPr>
      </p:pic>
      <p:sp>
        <p:nvSpPr>
          <p:cNvPr id="4" name="Rechthoek: afgeronde hoeken 3">
            <a:extLst>
              <a:ext uri="{FF2B5EF4-FFF2-40B4-BE49-F238E27FC236}">
                <a16:creationId xmlns:a16="http://schemas.microsoft.com/office/drawing/2014/main" id="{9622282D-AA25-967C-EC17-3569D1FFCD2D}"/>
              </a:ext>
            </a:extLst>
          </p:cNvPr>
          <p:cNvSpPr/>
          <p:nvPr/>
        </p:nvSpPr>
        <p:spPr>
          <a:xfrm>
            <a:off x="2669291" y="4838539"/>
            <a:ext cx="2143339" cy="423273"/>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spTree>
    <p:extLst>
      <p:ext uri="{BB962C8B-B14F-4D97-AF65-F5344CB8AC3E}">
        <p14:creationId xmlns:p14="http://schemas.microsoft.com/office/powerpoint/2010/main" val="3509872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5D1451-A528-2AB5-3D50-A861DB1563EB}"/>
              </a:ext>
            </a:extLst>
          </p:cNvPr>
          <p:cNvSpPr>
            <a:spLocks noGrp="1"/>
          </p:cNvSpPr>
          <p:nvPr>
            <p:ph type="title"/>
          </p:nvPr>
        </p:nvSpPr>
        <p:spPr/>
        <p:txBody>
          <a:bodyPr/>
          <a:lstStyle/>
          <a:p>
            <a:r>
              <a:rPr lang="nl-BE">
                <a:latin typeface="FlandersArtSans-Bold"/>
              </a:rPr>
              <a:t>Werkproducten – </a:t>
            </a:r>
            <a:r>
              <a:rPr lang="en-US" err="1">
                <a:latin typeface="FlandersArtSans-Bold"/>
              </a:rPr>
              <a:t>Vlimpers</a:t>
            </a:r>
            <a:r>
              <a:rPr lang="en-US">
                <a:latin typeface="FlandersArtSans-Bold"/>
              </a:rPr>
              <a:t> </a:t>
            </a:r>
            <a:r>
              <a:rPr lang="en-US" err="1">
                <a:latin typeface="FlandersArtSans-Bold"/>
              </a:rPr>
              <a:t>Assistent</a:t>
            </a:r>
            <a:endParaRPr lang="nl-BE"/>
          </a:p>
        </p:txBody>
      </p:sp>
      <p:sp>
        <p:nvSpPr>
          <p:cNvPr id="3" name="Tijdelijke aanduiding voor tekst 2">
            <a:extLst>
              <a:ext uri="{FF2B5EF4-FFF2-40B4-BE49-F238E27FC236}">
                <a16:creationId xmlns:a16="http://schemas.microsoft.com/office/drawing/2014/main" id="{76F1B897-DAA5-618C-B651-0665AC6EBBA6}"/>
              </a:ext>
            </a:extLst>
          </p:cNvPr>
          <p:cNvSpPr>
            <a:spLocks noGrp="1"/>
          </p:cNvSpPr>
          <p:nvPr>
            <p:ph type="body" sz="quarter" idx="11"/>
          </p:nvPr>
        </p:nvSpPr>
        <p:spPr/>
        <p:txBody>
          <a:bodyPr/>
          <a:lstStyle/>
          <a:p>
            <a:r>
              <a:rPr lang="nl-BE"/>
              <a:t>Bruto-netto</a:t>
            </a:r>
          </a:p>
          <a:p>
            <a:endParaRPr lang="nl-BE"/>
          </a:p>
          <a:p>
            <a:pPr marL="0" indent="0">
              <a:buNone/>
            </a:pPr>
            <a:endParaRPr lang="nl-BE"/>
          </a:p>
        </p:txBody>
      </p:sp>
      <p:sp>
        <p:nvSpPr>
          <p:cNvPr id="4" name="Tijdelijke aanduiding voor tekst 3">
            <a:extLst>
              <a:ext uri="{FF2B5EF4-FFF2-40B4-BE49-F238E27FC236}">
                <a16:creationId xmlns:a16="http://schemas.microsoft.com/office/drawing/2014/main" id="{FE5553A1-90FF-942A-BA1A-9D8DDC996EF8}"/>
              </a:ext>
            </a:extLst>
          </p:cNvPr>
          <p:cNvSpPr>
            <a:spLocks noGrp="1"/>
          </p:cNvSpPr>
          <p:nvPr>
            <p:ph type="body" sz="quarter" idx="12"/>
          </p:nvPr>
        </p:nvSpPr>
        <p:spPr/>
        <p:txBody>
          <a:bodyPr/>
          <a:lstStyle/>
          <a:p>
            <a:r>
              <a:rPr lang="nl-BE"/>
              <a:t>Netto-bruto</a:t>
            </a:r>
          </a:p>
          <a:p>
            <a:endParaRPr lang="nl-BE"/>
          </a:p>
          <a:p>
            <a:pPr marL="0" indent="0">
              <a:buNone/>
            </a:pPr>
            <a:endParaRPr lang="nl-BE"/>
          </a:p>
        </p:txBody>
      </p:sp>
      <p:sp>
        <p:nvSpPr>
          <p:cNvPr id="5" name="Tijdelijke aanduiding voor tekst 4">
            <a:extLst>
              <a:ext uri="{FF2B5EF4-FFF2-40B4-BE49-F238E27FC236}">
                <a16:creationId xmlns:a16="http://schemas.microsoft.com/office/drawing/2014/main" id="{953BE9BB-613D-B6ED-C0AB-BA0591283910}"/>
              </a:ext>
            </a:extLst>
          </p:cNvPr>
          <p:cNvSpPr>
            <a:spLocks noGrp="1"/>
          </p:cNvSpPr>
          <p:nvPr>
            <p:ph type="body" sz="quarter" idx="14"/>
          </p:nvPr>
        </p:nvSpPr>
        <p:spPr/>
        <p:txBody>
          <a:bodyPr/>
          <a:lstStyle/>
          <a:p>
            <a:r>
              <a:rPr lang="nl-BE"/>
              <a:t>Verbreking en opzegtermijn</a:t>
            </a:r>
          </a:p>
          <a:p>
            <a:endParaRPr lang="nl-BE"/>
          </a:p>
          <a:p>
            <a:pPr marL="0" indent="0">
              <a:buNone/>
            </a:pPr>
            <a:endParaRPr lang="nl-BE"/>
          </a:p>
        </p:txBody>
      </p:sp>
      <p:sp>
        <p:nvSpPr>
          <p:cNvPr id="6" name="Tijdelijke aanduiding voor tekst 5">
            <a:extLst>
              <a:ext uri="{FF2B5EF4-FFF2-40B4-BE49-F238E27FC236}">
                <a16:creationId xmlns:a16="http://schemas.microsoft.com/office/drawing/2014/main" id="{C424248E-9323-71D4-0E11-6E64709C3773}"/>
              </a:ext>
            </a:extLst>
          </p:cNvPr>
          <p:cNvSpPr>
            <a:spLocks noGrp="1"/>
          </p:cNvSpPr>
          <p:nvPr>
            <p:ph type="body" sz="quarter" idx="15"/>
          </p:nvPr>
        </p:nvSpPr>
        <p:spPr/>
        <p:txBody>
          <a:bodyPr/>
          <a:lstStyle/>
          <a:p>
            <a:r>
              <a:rPr lang="en-US" err="1">
                <a:cs typeface="Calibri Light"/>
              </a:rPr>
              <a:t>Salarissimulator</a:t>
            </a:r>
            <a:r>
              <a:rPr lang="en-US">
                <a:cs typeface="Calibri Light"/>
              </a:rPr>
              <a:t> op </a:t>
            </a:r>
            <a:r>
              <a:rPr lang="en-US" err="1">
                <a:cs typeface="Calibri Light"/>
              </a:rPr>
              <a:t>werkenvoorvlaanderen</a:t>
            </a:r>
            <a:endParaRPr lang="en-US">
              <a:cs typeface="Calibri Light"/>
            </a:endParaRPr>
          </a:p>
          <a:p>
            <a:endParaRPr lang="en-US">
              <a:cs typeface="Calibri Light"/>
            </a:endParaRPr>
          </a:p>
          <a:p>
            <a:pPr marL="0" indent="0">
              <a:buNone/>
            </a:pPr>
            <a:endParaRPr lang="en-US"/>
          </a:p>
        </p:txBody>
      </p:sp>
    </p:spTree>
    <p:extLst>
      <p:ext uri="{BB962C8B-B14F-4D97-AF65-F5344CB8AC3E}">
        <p14:creationId xmlns:p14="http://schemas.microsoft.com/office/powerpoint/2010/main" val="3811630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086CD-73E3-2D0D-5827-590A93946B8B}"/>
            </a:ext>
          </a:extLst>
        </p:cNvPr>
        <p:cNvGrpSpPr/>
        <p:nvPr/>
      </p:nvGrpSpPr>
      <p:grpSpPr>
        <a:xfrm>
          <a:off x="0" y="0"/>
          <a:ext cx="0" cy="0"/>
          <a:chOff x="0" y="0"/>
          <a:chExt cx="0" cy="0"/>
        </a:xfrm>
      </p:grpSpPr>
      <p:pic>
        <p:nvPicPr>
          <p:cNvPr id="3" name="Tijdelijke aanduiding voor afbeelding 2" descr="Tropisch bananenblad">
            <a:extLst>
              <a:ext uri="{FF2B5EF4-FFF2-40B4-BE49-F238E27FC236}">
                <a16:creationId xmlns:a16="http://schemas.microsoft.com/office/drawing/2014/main" id="{57719449-A90E-8E35-9C84-4E42ED79DC3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801" r="22801"/>
          <a:stretch>
            <a:fillRect/>
          </a:stretch>
        </p:blipFill>
        <p:spPr/>
      </p:pic>
      <p:sp>
        <p:nvSpPr>
          <p:cNvPr id="5" name="Titel 4">
            <a:extLst>
              <a:ext uri="{FF2B5EF4-FFF2-40B4-BE49-F238E27FC236}">
                <a16:creationId xmlns:a16="http://schemas.microsoft.com/office/drawing/2014/main" id="{90BAEFEE-1A8B-D78C-1480-DD2E5237DD04}"/>
              </a:ext>
            </a:extLst>
          </p:cNvPr>
          <p:cNvSpPr>
            <a:spLocks noGrp="1"/>
          </p:cNvSpPr>
          <p:nvPr>
            <p:ph type="ctrTitle"/>
          </p:nvPr>
        </p:nvSpPr>
        <p:spPr/>
        <p:txBody>
          <a:bodyPr/>
          <a:lstStyle/>
          <a:p>
            <a:r>
              <a:rPr lang="en-GB" err="1"/>
              <a:t>Voor</a:t>
            </a:r>
            <a:r>
              <a:rPr lang="en-GB"/>
              <a:t> </a:t>
            </a:r>
            <a:r>
              <a:rPr lang="en-GB" err="1"/>
              <a:t>leidinggevenden</a:t>
            </a:r>
            <a:endParaRPr lang="en-GB"/>
          </a:p>
        </p:txBody>
      </p:sp>
    </p:spTree>
    <p:extLst>
      <p:ext uri="{BB962C8B-B14F-4D97-AF65-F5344CB8AC3E}">
        <p14:creationId xmlns:p14="http://schemas.microsoft.com/office/powerpoint/2010/main" val="3805676346"/>
      </p:ext>
    </p:extLst>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B5B755C6-CB1E-FFF7-3A0B-86031C1388C3}"/>
              </a:ext>
            </a:extLst>
          </p:cNvPr>
          <p:cNvGrpSpPr/>
          <p:nvPr/>
        </p:nvGrpSpPr>
        <p:grpSpPr>
          <a:xfrm>
            <a:off x="870858" y="779106"/>
            <a:ext cx="10450285" cy="5299788"/>
            <a:chOff x="2138553" y="2220341"/>
            <a:chExt cx="7914894" cy="3633306"/>
          </a:xfrm>
        </p:grpSpPr>
        <p:pic>
          <p:nvPicPr>
            <p:cNvPr id="3" name="Picture 2">
              <a:extLst>
                <a:ext uri="{FF2B5EF4-FFF2-40B4-BE49-F238E27FC236}">
                  <a16:creationId xmlns:a16="http://schemas.microsoft.com/office/drawing/2014/main" id="{12EA04B3-009E-C8C9-B10A-BD3A0AE72BE8}"/>
                </a:ext>
              </a:extLst>
            </p:cNvPr>
            <p:cNvPicPr>
              <a:picLocks noChangeAspect="1"/>
            </p:cNvPicPr>
            <p:nvPr/>
          </p:nvPicPr>
          <p:blipFill>
            <a:blip r:embed="rId2"/>
            <a:stretch>
              <a:fillRect/>
            </a:stretch>
          </p:blipFill>
          <p:spPr>
            <a:xfrm>
              <a:off x="2138553" y="2220341"/>
              <a:ext cx="7914894" cy="3633306"/>
            </a:xfrm>
            <a:prstGeom prst="rect">
              <a:avLst/>
            </a:prstGeom>
          </p:spPr>
        </p:pic>
        <p:sp>
          <p:nvSpPr>
            <p:cNvPr id="4" name="Rechthoek: afgeronde hoeken 3">
              <a:extLst>
                <a:ext uri="{FF2B5EF4-FFF2-40B4-BE49-F238E27FC236}">
                  <a16:creationId xmlns:a16="http://schemas.microsoft.com/office/drawing/2014/main" id="{DFE9158E-A6DF-20FE-C071-81F6052EF9D8}"/>
                </a:ext>
              </a:extLst>
            </p:cNvPr>
            <p:cNvSpPr/>
            <p:nvPr/>
          </p:nvSpPr>
          <p:spPr>
            <a:xfrm>
              <a:off x="2291479" y="2544958"/>
              <a:ext cx="1812758" cy="1455824"/>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grpSp>
      <p:grpSp>
        <p:nvGrpSpPr>
          <p:cNvPr id="30" name="Groep 29">
            <a:extLst>
              <a:ext uri="{FF2B5EF4-FFF2-40B4-BE49-F238E27FC236}">
                <a16:creationId xmlns:a16="http://schemas.microsoft.com/office/drawing/2014/main" id="{67BF700B-8D45-DD87-82B1-B39F527180D9}"/>
              </a:ext>
            </a:extLst>
          </p:cNvPr>
          <p:cNvGrpSpPr/>
          <p:nvPr/>
        </p:nvGrpSpPr>
        <p:grpSpPr>
          <a:xfrm>
            <a:off x="3466213" y="2547257"/>
            <a:ext cx="7524694" cy="3020624"/>
            <a:chOff x="3466213" y="2547257"/>
            <a:chExt cx="7524694" cy="3020624"/>
          </a:xfrm>
        </p:grpSpPr>
        <p:grpSp>
          <p:nvGrpSpPr>
            <p:cNvPr id="11" name="Groep 10">
              <a:extLst>
                <a:ext uri="{FF2B5EF4-FFF2-40B4-BE49-F238E27FC236}">
                  <a16:creationId xmlns:a16="http://schemas.microsoft.com/office/drawing/2014/main" id="{F490863A-6074-71F3-F19E-4580AE7F82E1}"/>
                </a:ext>
              </a:extLst>
            </p:cNvPr>
            <p:cNvGrpSpPr/>
            <p:nvPr/>
          </p:nvGrpSpPr>
          <p:grpSpPr>
            <a:xfrm>
              <a:off x="5705872" y="3521865"/>
              <a:ext cx="5285035" cy="2046016"/>
              <a:chOff x="5705872" y="3521865"/>
              <a:chExt cx="5285035" cy="2046016"/>
            </a:xfrm>
          </p:grpSpPr>
          <p:sp>
            <p:nvSpPr>
              <p:cNvPr id="12" name="Bijschrift: lijn met accentbalk 11">
                <a:extLst>
                  <a:ext uri="{FF2B5EF4-FFF2-40B4-BE49-F238E27FC236}">
                    <a16:creationId xmlns:a16="http://schemas.microsoft.com/office/drawing/2014/main" id="{D014A5EC-6322-0E43-B376-BB208D8C0932}"/>
                  </a:ext>
                </a:extLst>
              </p:cNvPr>
              <p:cNvSpPr/>
              <p:nvPr/>
            </p:nvSpPr>
            <p:spPr>
              <a:xfrm>
                <a:off x="9227569" y="3642736"/>
                <a:ext cx="1763337" cy="280201"/>
              </a:xfrm>
              <a:prstGeom prst="accentCallout1">
                <a:avLst>
                  <a:gd name="adj1" fmla="val 56356"/>
                  <a:gd name="adj2" fmla="val -15882"/>
                  <a:gd name="adj3" fmla="val 59173"/>
                  <a:gd name="adj4" fmla="val -62048"/>
                </a:avLst>
              </a:prstGeom>
              <a:solidFill>
                <a:schemeClr val="tx2"/>
              </a:solidFill>
              <a:ln w="28575">
                <a:solidFill>
                  <a:srgbClr val="FFEB00"/>
                </a:solidFill>
                <a:prstDash val="sysDot"/>
              </a:ln>
            </p:spPr>
            <p:txBody>
              <a:bodyPr wrap="none" rtlCol="0" anchor="ctr">
                <a:noAutofit/>
              </a:bodyPr>
              <a:lstStyle/>
              <a:p>
                <a:pPr marR="0" algn="l" defTabSz="914400" rtl="0" eaLnBrk="1" fontAlgn="auto" latinLnBrk="0" hangingPunct="1">
                  <a:lnSpc>
                    <a:spcPct val="90000"/>
                  </a:lnSpc>
                  <a:spcBef>
                    <a:spcPts val="300"/>
                  </a:spcBef>
                  <a:spcAft>
                    <a:spcPts val="0"/>
                  </a:spcAft>
                  <a:buClrTx/>
                  <a:buSzPct val="90000"/>
                  <a:tabLst/>
                </a:pPr>
                <a:r>
                  <a:rPr lang="nl-BE" sz="1000">
                    <a:solidFill>
                      <a:srgbClr val="FF0000"/>
                    </a:solidFill>
                    <a:latin typeface="FlandersArtSans-Regular" panose="00000500000000000000" pitchFamily="2" charset="0"/>
                    <a:sym typeface="Wingdings 2" panose="05020102010507070707" pitchFamily="18" charset="2"/>
                  </a:rPr>
                  <a:t></a:t>
                </a:r>
                <a:r>
                  <a:rPr lang="nl-BE" sz="1000">
                    <a:latin typeface="FlandersArtSans-Regular" panose="00000500000000000000" pitchFamily="2" charset="0"/>
                    <a:sym typeface="Wingdings 2" panose="05020102010507070707" pitchFamily="18" charset="2"/>
                  </a:rPr>
                  <a:t>   </a:t>
                </a:r>
                <a:r>
                  <a:rPr lang="nl-BE" sz="1000">
                    <a:latin typeface="FlandersArtSans-Regular" panose="00000500000000000000" pitchFamily="2" charset="0"/>
                  </a:rPr>
                  <a:t>geen wijzigingen</a:t>
                </a:r>
                <a:endParaRPr lang="nl-BE" sz="1000" kern="1200" spc="0" baseline="0">
                  <a:solidFill>
                    <a:schemeClr val="tx1"/>
                  </a:solidFill>
                  <a:latin typeface="FlandersArtSans-Regular" panose="00000500000000000000" pitchFamily="2" charset="0"/>
                  <a:ea typeface="+mn-ea"/>
                  <a:cs typeface="+mn-cs"/>
                </a:endParaRPr>
              </a:p>
            </p:txBody>
          </p:sp>
          <p:sp>
            <p:nvSpPr>
              <p:cNvPr id="14" name="Bijschrift: lijn met accentbalk 13">
                <a:extLst>
                  <a:ext uri="{FF2B5EF4-FFF2-40B4-BE49-F238E27FC236}">
                    <a16:creationId xmlns:a16="http://schemas.microsoft.com/office/drawing/2014/main" id="{938FFEAD-38FE-D2DC-4E42-EEF639DA3785}"/>
                  </a:ext>
                </a:extLst>
              </p:cNvPr>
              <p:cNvSpPr/>
              <p:nvPr/>
            </p:nvSpPr>
            <p:spPr>
              <a:xfrm>
                <a:off x="9227569" y="4162940"/>
                <a:ext cx="1763337" cy="280201"/>
              </a:xfrm>
              <a:prstGeom prst="accentCallout1">
                <a:avLst>
                  <a:gd name="adj1" fmla="val 56356"/>
                  <a:gd name="adj2" fmla="val -15882"/>
                  <a:gd name="adj3" fmla="val 59173"/>
                  <a:gd name="adj4" fmla="val -62048"/>
                </a:avLst>
              </a:prstGeom>
              <a:solidFill>
                <a:schemeClr val="tx2"/>
              </a:solidFill>
              <a:ln w="28575">
                <a:solidFill>
                  <a:srgbClr val="FFEB00"/>
                </a:solidFill>
                <a:prstDash val="sysDot"/>
              </a:ln>
            </p:spPr>
            <p:txBody>
              <a:bodyPr wrap="none" rtlCol="0" anchor="ctr">
                <a:noAutofit/>
              </a:bodyPr>
              <a:lstStyle/>
              <a:p>
                <a:pPr marR="0" algn="l" defTabSz="914400" rtl="0" eaLnBrk="1" fontAlgn="auto" latinLnBrk="0" hangingPunct="1">
                  <a:lnSpc>
                    <a:spcPct val="90000"/>
                  </a:lnSpc>
                  <a:spcBef>
                    <a:spcPts val="300"/>
                  </a:spcBef>
                  <a:spcAft>
                    <a:spcPts val="0"/>
                  </a:spcAft>
                  <a:buClrTx/>
                  <a:buSzPct val="90000"/>
                  <a:tabLst/>
                </a:pPr>
                <a:r>
                  <a:rPr lang="nl-BE" sz="1000">
                    <a:solidFill>
                      <a:srgbClr val="00B050"/>
                    </a:solidFill>
                    <a:latin typeface="FlandersArtSans-Regular" panose="00000500000000000000" pitchFamily="2" charset="0"/>
                    <a:sym typeface="Wingdings 2" panose="05020102010507070707" pitchFamily="18" charset="2"/>
                  </a:rPr>
                  <a:t></a:t>
                </a:r>
                <a:r>
                  <a:rPr lang="nl-BE" sz="1000">
                    <a:latin typeface="FlandersArtSans-Regular" panose="00000500000000000000" pitchFamily="2" charset="0"/>
                    <a:sym typeface="Wingdings 2" panose="05020102010507070707" pitchFamily="18" charset="2"/>
                  </a:rPr>
                  <a:t> </a:t>
                </a:r>
                <a:r>
                  <a:rPr lang="nl-BE" sz="1000">
                    <a:latin typeface="FlandersArtSans-Regular" panose="00000500000000000000" pitchFamily="2" charset="0"/>
                  </a:rPr>
                  <a:t>wijzigingen</a:t>
                </a:r>
                <a:endParaRPr lang="nl-BE" sz="1000" kern="1200" spc="0" baseline="0">
                  <a:solidFill>
                    <a:schemeClr val="tx1"/>
                  </a:solidFill>
                  <a:latin typeface="FlandersArtSans-Regular" panose="00000500000000000000" pitchFamily="2" charset="0"/>
                  <a:ea typeface="+mn-ea"/>
                  <a:cs typeface="+mn-cs"/>
                </a:endParaRPr>
              </a:p>
            </p:txBody>
          </p:sp>
          <p:sp>
            <p:nvSpPr>
              <p:cNvPr id="15" name="Bijschrift: lijn met accentbalk 14">
                <a:extLst>
                  <a:ext uri="{FF2B5EF4-FFF2-40B4-BE49-F238E27FC236}">
                    <a16:creationId xmlns:a16="http://schemas.microsoft.com/office/drawing/2014/main" id="{679733A8-64AD-E8FB-61F3-85DB02ECF354}"/>
                  </a:ext>
                </a:extLst>
              </p:cNvPr>
              <p:cNvSpPr/>
              <p:nvPr/>
            </p:nvSpPr>
            <p:spPr>
              <a:xfrm>
                <a:off x="9227569" y="5126300"/>
                <a:ext cx="1763337" cy="280201"/>
              </a:xfrm>
              <a:prstGeom prst="accentCallout1">
                <a:avLst>
                  <a:gd name="adj1" fmla="val 56356"/>
                  <a:gd name="adj2" fmla="val -15882"/>
                  <a:gd name="adj3" fmla="val 59173"/>
                  <a:gd name="adj4" fmla="val -62048"/>
                </a:avLst>
              </a:prstGeom>
              <a:solidFill>
                <a:schemeClr val="tx2"/>
              </a:solidFill>
              <a:ln w="28575">
                <a:solidFill>
                  <a:srgbClr val="FFEB00"/>
                </a:solidFill>
                <a:prstDash val="sysDot"/>
              </a:ln>
            </p:spPr>
            <p:txBody>
              <a:bodyPr wrap="none" rtlCol="0" anchor="ctr">
                <a:noAutofit/>
              </a:bodyPr>
              <a:lstStyle/>
              <a:p>
                <a:pPr marR="0" algn="l" defTabSz="914400" rtl="0" eaLnBrk="1" fontAlgn="auto" latinLnBrk="0" hangingPunct="1">
                  <a:lnSpc>
                    <a:spcPct val="90000"/>
                  </a:lnSpc>
                  <a:spcBef>
                    <a:spcPts val="300"/>
                  </a:spcBef>
                  <a:spcAft>
                    <a:spcPts val="0"/>
                  </a:spcAft>
                  <a:buClrTx/>
                  <a:buSzPct val="90000"/>
                  <a:tabLst/>
                </a:pPr>
                <a:r>
                  <a:rPr lang="nl-BE" sz="1000">
                    <a:solidFill>
                      <a:srgbClr val="00B050"/>
                    </a:solidFill>
                    <a:latin typeface="FlandersArtSans-Regular" panose="00000500000000000000" pitchFamily="2" charset="0"/>
                    <a:sym typeface="Wingdings 2" panose="05020102010507070707" pitchFamily="18" charset="2"/>
                  </a:rPr>
                  <a:t></a:t>
                </a:r>
                <a:r>
                  <a:rPr lang="nl-BE" sz="1000">
                    <a:latin typeface="FlandersArtSans-Regular" panose="00000500000000000000" pitchFamily="2" charset="0"/>
                    <a:sym typeface="Wingdings 2" panose="05020102010507070707" pitchFamily="18" charset="2"/>
                  </a:rPr>
                  <a:t> </a:t>
                </a:r>
                <a:r>
                  <a:rPr lang="nl-BE" sz="1000">
                    <a:latin typeface="FlandersArtSans-Regular" panose="00000500000000000000" pitchFamily="2" charset="0"/>
                  </a:rPr>
                  <a:t>wijzigingen</a:t>
                </a:r>
                <a:endParaRPr lang="nl-BE" sz="1000" kern="1200" spc="0" baseline="0">
                  <a:solidFill>
                    <a:schemeClr val="tx1"/>
                  </a:solidFill>
                  <a:latin typeface="FlandersArtSans-Regular" panose="00000500000000000000" pitchFamily="2" charset="0"/>
                  <a:ea typeface="+mn-ea"/>
                  <a:cs typeface="+mn-cs"/>
                </a:endParaRPr>
              </a:p>
            </p:txBody>
          </p:sp>
          <p:sp>
            <p:nvSpPr>
              <p:cNvPr id="16" name="Bijschrift: lijn met accentbalk 15">
                <a:extLst>
                  <a:ext uri="{FF2B5EF4-FFF2-40B4-BE49-F238E27FC236}">
                    <a16:creationId xmlns:a16="http://schemas.microsoft.com/office/drawing/2014/main" id="{758C7798-2672-62B4-D4A5-1097215F9346}"/>
                  </a:ext>
                </a:extLst>
              </p:cNvPr>
              <p:cNvSpPr/>
              <p:nvPr/>
            </p:nvSpPr>
            <p:spPr>
              <a:xfrm>
                <a:off x="9227569" y="4633573"/>
                <a:ext cx="1763338" cy="280201"/>
              </a:xfrm>
              <a:prstGeom prst="accentCallout1">
                <a:avLst>
                  <a:gd name="adj1" fmla="val 56356"/>
                  <a:gd name="adj2" fmla="val -16783"/>
                  <a:gd name="adj3" fmla="val 55942"/>
                  <a:gd name="adj4" fmla="val -60858"/>
                </a:avLst>
              </a:prstGeom>
              <a:solidFill>
                <a:schemeClr val="tx2"/>
              </a:solidFill>
              <a:ln w="28575">
                <a:solidFill>
                  <a:srgbClr val="FFEB00"/>
                </a:solidFill>
                <a:prstDash val="sysDot"/>
              </a:ln>
            </p:spPr>
            <p:txBody>
              <a:bodyPr wrap="none" rtlCol="0" anchor="ctr">
                <a:noAutofit/>
              </a:bodyPr>
              <a:lstStyle/>
              <a:p>
                <a:pPr marR="0" algn="l" defTabSz="914400" rtl="0" eaLnBrk="1" fontAlgn="auto" latinLnBrk="0" hangingPunct="1">
                  <a:lnSpc>
                    <a:spcPct val="90000"/>
                  </a:lnSpc>
                  <a:spcBef>
                    <a:spcPts val="300"/>
                  </a:spcBef>
                  <a:spcAft>
                    <a:spcPts val="0"/>
                  </a:spcAft>
                  <a:buClrTx/>
                  <a:buSzPct val="90000"/>
                  <a:tabLst/>
                </a:pPr>
                <a:r>
                  <a:rPr lang="nl-BE" sz="1000">
                    <a:solidFill>
                      <a:srgbClr val="00B050"/>
                    </a:solidFill>
                    <a:latin typeface="FlandersArtSans-Regular" panose="00000500000000000000" pitchFamily="2" charset="0"/>
                    <a:sym typeface="Wingdings 2" panose="05020102010507070707" pitchFamily="18" charset="2"/>
                  </a:rPr>
                  <a:t></a:t>
                </a:r>
                <a:r>
                  <a:rPr lang="nl-BE" sz="1000">
                    <a:latin typeface="FlandersArtSans-Regular" panose="00000500000000000000" pitchFamily="2" charset="0"/>
                    <a:sym typeface="Wingdings 2" panose="05020102010507070707" pitchFamily="18" charset="2"/>
                  </a:rPr>
                  <a:t> </a:t>
                </a:r>
                <a:r>
                  <a:rPr lang="nl-BE" sz="1000">
                    <a:latin typeface="FlandersArtSans-Regular" panose="00000500000000000000" pitchFamily="2" charset="0"/>
                  </a:rPr>
                  <a:t>geschrapt </a:t>
                </a:r>
                <a:endParaRPr lang="nl-BE" sz="1000" kern="1200" spc="0" baseline="0">
                  <a:solidFill>
                    <a:schemeClr val="tx1"/>
                  </a:solidFill>
                  <a:latin typeface="FlandersArtSans-Regular" panose="00000500000000000000" pitchFamily="2" charset="0"/>
                  <a:ea typeface="+mn-ea"/>
                  <a:cs typeface="+mn-cs"/>
                </a:endParaRPr>
              </a:p>
            </p:txBody>
          </p:sp>
          <p:grpSp>
            <p:nvGrpSpPr>
              <p:cNvPr id="17" name="Groep 16">
                <a:extLst>
                  <a:ext uri="{FF2B5EF4-FFF2-40B4-BE49-F238E27FC236}">
                    <a16:creationId xmlns:a16="http://schemas.microsoft.com/office/drawing/2014/main" id="{E1F72BAA-BDB3-9C73-BBF8-108FC157B322}"/>
                  </a:ext>
                </a:extLst>
              </p:cNvPr>
              <p:cNvGrpSpPr/>
              <p:nvPr/>
            </p:nvGrpSpPr>
            <p:grpSpPr>
              <a:xfrm>
                <a:off x="5705872" y="3521865"/>
                <a:ext cx="2782824" cy="2046016"/>
                <a:chOff x="5705872" y="3521865"/>
                <a:chExt cx="2782824" cy="2046016"/>
              </a:xfrm>
            </p:grpSpPr>
            <p:pic>
              <p:nvPicPr>
                <p:cNvPr id="18" name="Afbeelding 17">
                  <a:extLst>
                    <a:ext uri="{FF2B5EF4-FFF2-40B4-BE49-F238E27FC236}">
                      <a16:creationId xmlns:a16="http://schemas.microsoft.com/office/drawing/2014/main" id="{681B7B31-8CF0-37C9-F3B4-5E8E4DDE887B}"/>
                    </a:ext>
                  </a:extLst>
                </p:cNvPr>
                <p:cNvPicPr>
                  <a:picLocks noChangeAspect="1"/>
                </p:cNvPicPr>
                <p:nvPr/>
              </p:nvPicPr>
              <p:blipFill>
                <a:blip r:embed="rId4"/>
                <a:stretch>
                  <a:fillRect/>
                </a:stretch>
              </p:blipFill>
              <p:spPr>
                <a:xfrm>
                  <a:off x="5740132" y="3521865"/>
                  <a:ext cx="2748564" cy="2046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3" name="Rechte verbindingslijn 22">
                  <a:extLst>
                    <a:ext uri="{FF2B5EF4-FFF2-40B4-BE49-F238E27FC236}">
                      <a16:creationId xmlns:a16="http://schemas.microsoft.com/office/drawing/2014/main" id="{3C871571-0CB3-C212-BE74-A753EEB19297}"/>
                    </a:ext>
                  </a:extLst>
                </p:cNvPr>
                <p:cNvCxnSpPr/>
                <p:nvPr/>
              </p:nvCxnSpPr>
              <p:spPr>
                <a:xfrm>
                  <a:off x="5705872" y="4819538"/>
                  <a:ext cx="15006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cxnSp>
          <p:nvCxnSpPr>
            <p:cNvPr id="27" name="Rechte verbindingslijn met pijl 26">
              <a:extLst>
                <a:ext uri="{FF2B5EF4-FFF2-40B4-BE49-F238E27FC236}">
                  <a16:creationId xmlns:a16="http://schemas.microsoft.com/office/drawing/2014/main" id="{FDE3C438-D7C8-68AF-DF99-D1186651D76F}"/>
                </a:ext>
              </a:extLst>
            </p:cNvPr>
            <p:cNvCxnSpPr>
              <a:cxnSpLocks/>
            </p:cNvCxnSpPr>
            <p:nvPr/>
          </p:nvCxnSpPr>
          <p:spPr>
            <a:xfrm>
              <a:off x="3466213" y="2547257"/>
              <a:ext cx="2239659" cy="952136"/>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slz="http://schemas.microsoft.com/office/powerpoint/2016/slidezoom">
        <mc:Choice Requires="pslz">
          <p:graphicFrame>
            <p:nvGraphicFramePr>
              <p:cNvPr id="32" name="Diazoom 31">
                <a:extLst>
                  <a:ext uri="{FF2B5EF4-FFF2-40B4-BE49-F238E27FC236}">
                    <a16:creationId xmlns:a16="http://schemas.microsoft.com/office/drawing/2014/main" id="{77E2C7F3-31A2-1AAE-00D7-BFC15D04ECD2}"/>
                  </a:ext>
                </a:extLst>
              </p:cNvPr>
              <p:cNvGraphicFramePr>
                <a:graphicFrameLocks noChangeAspect="1"/>
              </p:cNvGraphicFramePr>
              <p:nvPr/>
            </p:nvGraphicFramePr>
            <p:xfrm>
              <a:off x="7055128" y="4161140"/>
              <a:ext cx="360000" cy="360000"/>
            </p:xfrm>
            <a:graphic>
              <a:graphicData uri="http://schemas.microsoft.com/office/powerpoint/2016/slidezoom">
                <pslz:sldZm>
                  <pslz:sldZmObj sldId="2147349197" cId="1835855311">
                    <pslz:zmPr id="{D561FAA7-46DA-48D2-8A14-533A969CC166}" transitionDur="1000">
                      <p166:blipFill xmlns:p166="http://schemas.microsoft.com/office/powerpoint/2016/6/main">
                        <a:blip r:embed="rId5"/>
                        <a:stretch>
                          <a:fillRect/>
                        </a:stretch>
                      </p166:blipFill>
                      <p166:spPr xmlns:p166="http://schemas.microsoft.com/office/powerpoint/2016/6/main">
                        <a:xfrm>
                          <a:off x="0" y="0"/>
                          <a:ext cx="360000" cy="360000"/>
                        </a:xfrm>
                        <a:prstGeom prst="rect">
                          <a:avLst/>
                        </a:prstGeom>
                        <a:ln w="3175">
                          <a:noFill/>
                        </a:ln>
                      </p166:spPr>
                    </pslz:zmPr>
                  </pslz:sldZmObj>
                </pslz:sldZm>
              </a:graphicData>
            </a:graphic>
          </p:graphicFrame>
        </mc:Choice>
        <mc:Fallback xmlns="">
          <p:pic>
            <p:nvPicPr>
              <p:cNvPr id="32" name="Diazoom 31">
                <a:hlinkClick r:id="rId6" action="ppaction://hlinksldjump"/>
                <a:extLst>
                  <a:ext uri="{FF2B5EF4-FFF2-40B4-BE49-F238E27FC236}">
                    <a16:creationId xmlns:a16="http://schemas.microsoft.com/office/drawing/2014/main" id="{77E2C7F3-31A2-1AAE-00D7-BFC15D04ECD2}"/>
                  </a:ext>
                </a:extLst>
              </p:cNvPr>
              <p:cNvPicPr>
                <a:picLocks noGrp="1" noRot="1" noChangeAspect="1" noMove="1" noResize="1" noEditPoints="1" noAdjustHandles="1" noChangeArrowheads="1" noChangeShapeType="1"/>
              </p:cNvPicPr>
              <p:nvPr/>
            </p:nvPicPr>
            <p:blipFill>
              <a:blip r:embed="rId7"/>
              <a:stretch>
                <a:fillRect/>
              </a:stretch>
            </p:blipFill>
            <p:spPr>
              <a:xfrm>
                <a:off x="7055128" y="4161140"/>
                <a:ext cx="360000" cy="36000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34" name="Diazoom 33">
                <a:extLst>
                  <a:ext uri="{FF2B5EF4-FFF2-40B4-BE49-F238E27FC236}">
                    <a16:creationId xmlns:a16="http://schemas.microsoft.com/office/drawing/2014/main" id="{18195069-95C2-0CEE-6753-B803BD01CC95}"/>
                  </a:ext>
                </a:extLst>
              </p:cNvPr>
              <p:cNvGraphicFramePr>
                <a:graphicFrameLocks noChangeAspect="1"/>
              </p:cNvGraphicFramePr>
              <p:nvPr/>
            </p:nvGraphicFramePr>
            <p:xfrm>
              <a:off x="7878041" y="5086400"/>
              <a:ext cx="360000" cy="360000"/>
            </p:xfrm>
            <a:graphic>
              <a:graphicData uri="http://schemas.microsoft.com/office/powerpoint/2016/slidezoom">
                <pslz:sldZm>
                  <pslz:sldZmObj sldId="2147349198" cId="59206869">
                    <pslz:zmPr id="{FE8EB14A-940C-4644-A21D-975377572165}" transitionDur="1000">
                      <p166:blipFill xmlns:p166="http://schemas.microsoft.com/office/powerpoint/2016/6/main">
                        <a:blip r:embed="rId8"/>
                        <a:stretch>
                          <a:fillRect/>
                        </a:stretch>
                      </p166:blipFill>
                      <p166:spPr xmlns:p166="http://schemas.microsoft.com/office/powerpoint/2016/6/main">
                        <a:xfrm>
                          <a:off x="0" y="0"/>
                          <a:ext cx="360000" cy="360000"/>
                        </a:xfrm>
                        <a:prstGeom prst="rect">
                          <a:avLst/>
                        </a:prstGeom>
                        <a:ln w="3175">
                          <a:noFill/>
                        </a:ln>
                      </p166:spPr>
                    </pslz:zmPr>
                  </pslz:sldZmObj>
                </pslz:sldZm>
              </a:graphicData>
            </a:graphic>
          </p:graphicFrame>
        </mc:Choice>
        <mc:Fallback xmlns="">
          <p:pic>
            <p:nvPicPr>
              <p:cNvPr id="34" name="Diazoom 33">
                <a:hlinkClick r:id="rId9" action="ppaction://hlinksldjump"/>
                <a:extLst>
                  <a:ext uri="{FF2B5EF4-FFF2-40B4-BE49-F238E27FC236}">
                    <a16:creationId xmlns:a16="http://schemas.microsoft.com/office/drawing/2014/main" id="{18195069-95C2-0CEE-6753-B803BD01CC95}"/>
                  </a:ext>
                </a:extLst>
              </p:cNvPr>
              <p:cNvPicPr>
                <a:picLocks noGrp="1" noRot="1" noChangeAspect="1" noMove="1" noResize="1" noEditPoints="1" noAdjustHandles="1" noChangeArrowheads="1" noChangeShapeType="1"/>
              </p:cNvPicPr>
              <p:nvPr/>
            </p:nvPicPr>
            <p:blipFill>
              <a:blip r:embed="rId10"/>
              <a:stretch>
                <a:fillRect/>
              </a:stretch>
            </p:blipFill>
            <p:spPr>
              <a:xfrm>
                <a:off x="7878041" y="5086400"/>
                <a:ext cx="360000" cy="360000"/>
              </a:xfrm>
              <a:prstGeom prst="rect">
                <a:avLst/>
              </a:prstGeom>
              <a:ln w="3175">
                <a:noFill/>
              </a:ln>
            </p:spPr>
          </p:pic>
        </mc:Fallback>
      </mc:AlternateContent>
    </p:spTree>
    <p:extLst>
      <p:ext uri="{BB962C8B-B14F-4D97-AF65-F5344CB8AC3E}">
        <p14:creationId xmlns:p14="http://schemas.microsoft.com/office/powerpoint/2010/main" val="295838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47A11-67CF-9CAE-5B40-EEBC22A805FA}"/>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080BE0D9-4418-8253-EFD3-9902319EC0D8}"/>
              </a:ext>
            </a:extLst>
          </p:cNvPr>
          <p:cNvPicPr>
            <a:picLocks noChangeAspect="1"/>
          </p:cNvPicPr>
          <p:nvPr/>
        </p:nvPicPr>
        <p:blipFill>
          <a:blip r:embed="rId2"/>
          <a:stretch>
            <a:fillRect/>
          </a:stretch>
        </p:blipFill>
        <p:spPr>
          <a:xfrm>
            <a:off x="1209675" y="431943"/>
            <a:ext cx="9919897" cy="6089363"/>
          </a:xfrm>
          <a:prstGeom prst="rect">
            <a:avLst/>
          </a:prstGeom>
        </p:spPr>
      </p:pic>
      <p:sp>
        <p:nvSpPr>
          <p:cNvPr id="10" name="Rechthoek: afgeronde hoeken 9">
            <a:extLst>
              <a:ext uri="{FF2B5EF4-FFF2-40B4-BE49-F238E27FC236}">
                <a16:creationId xmlns:a16="http://schemas.microsoft.com/office/drawing/2014/main" id="{EFC0494A-98C7-308E-1D26-86A0D4E886CB}"/>
              </a:ext>
            </a:extLst>
          </p:cNvPr>
          <p:cNvSpPr/>
          <p:nvPr/>
        </p:nvSpPr>
        <p:spPr>
          <a:xfrm>
            <a:off x="3249210" y="1523302"/>
            <a:ext cx="5972510" cy="1907424"/>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1" name="Rechthoek: afgeronde hoeken 10">
            <a:extLst>
              <a:ext uri="{FF2B5EF4-FFF2-40B4-BE49-F238E27FC236}">
                <a16:creationId xmlns:a16="http://schemas.microsoft.com/office/drawing/2014/main" id="{F0B03FFF-AD17-1D62-919C-9B17674C1054}"/>
              </a:ext>
            </a:extLst>
          </p:cNvPr>
          <p:cNvSpPr/>
          <p:nvPr/>
        </p:nvSpPr>
        <p:spPr>
          <a:xfrm>
            <a:off x="3249210" y="3944930"/>
            <a:ext cx="5863617" cy="1832415"/>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2" name="Bijschrift: lijn met accentbalk 11">
            <a:extLst>
              <a:ext uri="{FF2B5EF4-FFF2-40B4-BE49-F238E27FC236}">
                <a16:creationId xmlns:a16="http://schemas.microsoft.com/office/drawing/2014/main" id="{943925DC-65A6-3FE9-ED0B-536455E879C2}"/>
              </a:ext>
            </a:extLst>
          </p:cNvPr>
          <p:cNvSpPr/>
          <p:nvPr/>
        </p:nvSpPr>
        <p:spPr>
          <a:xfrm>
            <a:off x="9716855" y="2098792"/>
            <a:ext cx="2392018" cy="594096"/>
          </a:xfrm>
          <a:prstGeom prst="accentCallout1">
            <a:avLst>
              <a:gd name="adj1" fmla="val 58344"/>
              <a:gd name="adj2" fmla="val -1902"/>
              <a:gd name="adj3" fmla="val 60275"/>
              <a:gd name="adj4" fmla="val -21883"/>
            </a:avLst>
          </a:prstGeom>
          <a:solidFill>
            <a:schemeClr val="tx2"/>
          </a:solidFill>
          <a:ln w="28575">
            <a:solidFill>
              <a:srgbClr val="FFEB00"/>
            </a:solidFill>
            <a:prstDash val="sysDot"/>
          </a:ln>
        </p:spPr>
        <p:txBody>
          <a:bodyPr wrap="none" rtlCol="0" anchor="ctr">
            <a:noAutofit/>
          </a:bodyPr>
          <a:lstStyle/>
          <a:p>
            <a:pPr marR="0" algn="l" defTabSz="914400" rtl="0" eaLnBrk="1" fontAlgn="auto" latinLnBrk="0" hangingPunct="1">
              <a:lnSpc>
                <a:spcPct val="90000"/>
              </a:lnSpc>
              <a:spcBef>
                <a:spcPts val="300"/>
              </a:spcBef>
              <a:spcAft>
                <a:spcPts val="0"/>
              </a:spcAft>
              <a:buClrTx/>
              <a:buSzPct val="90000"/>
              <a:tabLst/>
            </a:pPr>
            <a:r>
              <a:rPr lang="nl-BE" sz="1400">
                <a:latin typeface="FlandersArtSans-Regular" panose="00000500000000000000" pitchFamily="2" charset="0"/>
                <a:sym typeface="Wingdings 2" panose="05020102010507070707" pitchFamily="18" charset="2"/>
              </a:rPr>
              <a:t>Historiek salarissysteem </a:t>
            </a:r>
            <a:br>
              <a:rPr lang="nl-BE" sz="1400">
                <a:latin typeface="FlandersArtSans-Regular" panose="00000500000000000000" pitchFamily="2" charset="0"/>
                <a:sym typeface="Wingdings 2" panose="05020102010507070707" pitchFamily="18" charset="2"/>
              </a:rPr>
            </a:br>
            <a:r>
              <a:rPr lang="nl-BE" sz="1400">
                <a:latin typeface="FlandersArtSans-Regular" panose="00000500000000000000" pitchFamily="2" charset="0"/>
                <a:sym typeface="Wingdings 2" panose="05020102010507070707" pitchFamily="18" charset="2"/>
              </a:rPr>
              <a:t>‘volgens anciënniteit’</a:t>
            </a:r>
            <a:endParaRPr lang="nl-BE" sz="1400" kern="1200" spc="0" baseline="0">
              <a:latin typeface="FlandersArtSans-Regular" panose="00000500000000000000" pitchFamily="2" charset="0"/>
              <a:ea typeface="+mn-ea"/>
              <a:cs typeface="+mn-cs"/>
            </a:endParaRPr>
          </a:p>
        </p:txBody>
      </p:sp>
      <p:sp>
        <p:nvSpPr>
          <p:cNvPr id="21" name="Bijschrift: lijn met accentbalk 20">
            <a:extLst>
              <a:ext uri="{FF2B5EF4-FFF2-40B4-BE49-F238E27FC236}">
                <a16:creationId xmlns:a16="http://schemas.microsoft.com/office/drawing/2014/main" id="{F1163DAB-ADFF-E0DB-1BA1-F2C8407511F8}"/>
              </a:ext>
            </a:extLst>
          </p:cNvPr>
          <p:cNvSpPr/>
          <p:nvPr/>
        </p:nvSpPr>
        <p:spPr>
          <a:xfrm>
            <a:off x="9716855" y="4564089"/>
            <a:ext cx="2392018" cy="594096"/>
          </a:xfrm>
          <a:prstGeom prst="accentCallout1">
            <a:avLst>
              <a:gd name="adj1" fmla="val 51426"/>
              <a:gd name="adj2" fmla="val -1902"/>
              <a:gd name="adj3" fmla="val 58546"/>
              <a:gd name="adj4" fmla="val -26608"/>
            </a:avLst>
          </a:prstGeom>
          <a:solidFill>
            <a:schemeClr val="tx2"/>
          </a:solidFill>
          <a:ln w="28575">
            <a:solidFill>
              <a:srgbClr val="FFEB00"/>
            </a:solidFill>
            <a:prstDash val="sysDot"/>
          </a:ln>
        </p:spPr>
        <p:txBody>
          <a:bodyPr wrap="none" rtlCol="0" anchor="ctr">
            <a:noAutofit/>
          </a:bodyPr>
          <a:lstStyle/>
          <a:p>
            <a:pPr marR="0" algn="l" defTabSz="914400" rtl="0" eaLnBrk="1" fontAlgn="auto" latinLnBrk="0" hangingPunct="1">
              <a:lnSpc>
                <a:spcPct val="90000"/>
              </a:lnSpc>
              <a:spcBef>
                <a:spcPts val="300"/>
              </a:spcBef>
              <a:spcAft>
                <a:spcPts val="0"/>
              </a:spcAft>
              <a:buClrTx/>
              <a:buSzPct val="90000"/>
              <a:tabLst/>
            </a:pPr>
            <a:r>
              <a:rPr lang="nl-BE" sz="1400">
                <a:latin typeface="FlandersArtSans-Regular" panose="00000500000000000000" pitchFamily="2" charset="0"/>
                <a:sym typeface="Wingdings 2" panose="05020102010507070707" pitchFamily="18" charset="2"/>
              </a:rPr>
              <a:t>Historiek salarissysteem</a:t>
            </a:r>
            <a:br>
              <a:rPr lang="nl-BE" sz="1400">
                <a:latin typeface="FlandersArtSans-Regular" panose="00000500000000000000" pitchFamily="2" charset="0"/>
                <a:sym typeface="Wingdings 2" panose="05020102010507070707" pitchFamily="18" charset="2"/>
              </a:rPr>
            </a:br>
            <a:r>
              <a:rPr lang="nl-BE" sz="1400">
                <a:latin typeface="FlandersArtSans-Regular" panose="00000500000000000000" pitchFamily="2" charset="0"/>
                <a:sym typeface="Wingdings 2" panose="05020102010507070707" pitchFamily="18" charset="2"/>
              </a:rPr>
              <a:t>‘volgens evaluatie’</a:t>
            </a:r>
            <a:endParaRPr lang="nl-BE" sz="1400" kern="1200" spc="0" baseline="0">
              <a:latin typeface="FlandersArtSans-Regular" panose="00000500000000000000" pitchFamily="2" charset="0"/>
              <a:ea typeface="+mn-ea"/>
              <a:cs typeface="+mn-cs"/>
            </a:endParaRPr>
          </a:p>
        </p:txBody>
      </p:sp>
    </p:spTree>
    <p:extLst>
      <p:ext uri="{BB962C8B-B14F-4D97-AF65-F5344CB8AC3E}">
        <p14:creationId xmlns:p14="http://schemas.microsoft.com/office/powerpoint/2010/main" val="1835855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tekst 15">
            <a:extLst>
              <a:ext uri="{FF2B5EF4-FFF2-40B4-BE49-F238E27FC236}">
                <a16:creationId xmlns:a16="http://schemas.microsoft.com/office/drawing/2014/main" id="{BF86E796-D8DE-4447-AA63-46754D5A3C6B}"/>
              </a:ext>
            </a:extLst>
          </p:cNvPr>
          <p:cNvSpPr>
            <a:spLocks noGrp="1"/>
          </p:cNvSpPr>
          <p:nvPr>
            <p:ph type="body" sz="quarter" idx="13"/>
          </p:nvPr>
        </p:nvSpPr>
        <p:spPr/>
        <p:txBody>
          <a:bodyPr/>
          <a:lstStyle/>
          <a:p>
            <a:r>
              <a:rPr lang="nl-BE">
                <a:latin typeface="Flanders Art Sans"/>
              </a:rPr>
              <a:t>HBP-netwerk (in Herman Teirlinck-gebouw)</a:t>
            </a:r>
            <a:endParaRPr lang="nl-NL"/>
          </a:p>
        </p:txBody>
      </p:sp>
      <p:sp>
        <p:nvSpPr>
          <p:cNvPr id="3" name="Tijdelijke aanduiding voor tekst 2">
            <a:extLst>
              <a:ext uri="{FF2B5EF4-FFF2-40B4-BE49-F238E27FC236}">
                <a16:creationId xmlns:a16="http://schemas.microsoft.com/office/drawing/2014/main" id="{AA73D156-D200-A363-99AD-EF390FFFFD09}"/>
              </a:ext>
            </a:extLst>
          </p:cNvPr>
          <p:cNvSpPr>
            <a:spLocks noGrp="1"/>
          </p:cNvSpPr>
          <p:nvPr>
            <p:ph type="body" sz="quarter" idx="15"/>
          </p:nvPr>
        </p:nvSpPr>
        <p:spPr/>
        <p:txBody>
          <a:bodyPr/>
          <a:lstStyle/>
          <a:p>
            <a:endParaRPr lang="nl-NL"/>
          </a:p>
        </p:txBody>
      </p:sp>
      <p:pic>
        <p:nvPicPr>
          <p:cNvPr id="23" name="Tijdelijke aanduiding voor afbeelding 22" descr="Afbeelding met tekst, elektronica, toetsenbord&#10;&#10;Automatisch gegenereerde beschrijving">
            <a:extLst>
              <a:ext uri="{FF2B5EF4-FFF2-40B4-BE49-F238E27FC236}">
                <a16:creationId xmlns:a16="http://schemas.microsoft.com/office/drawing/2014/main" id="{8921EDAF-F918-4B60-8E42-F60C04EAEF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984" b="8984"/>
          <a:stretch>
            <a:fillRect/>
          </a:stretch>
        </p:blipFill>
        <p:spPr>
          <a:xfrm>
            <a:off x="0" y="2546296"/>
            <a:ext cx="12717517" cy="4311704"/>
          </a:xfrm>
        </p:spPr>
      </p:pic>
      <p:sp>
        <p:nvSpPr>
          <p:cNvPr id="4" name="Titel 3">
            <a:extLst>
              <a:ext uri="{FF2B5EF4-FFF2-40B4-BE49-F238E27FC236}">
                <a16:creationId xmlns:a16="http://schemas.microsoft.com/office/drawing/2014/main" id="{F85864BA-B388-4FF4-90BB-09BA8C893EE4}"/>
              </a:ext>
            </a:extLst>
          </p:cNvPr>
          <p:cNvSpPr>
            <a:spLocks noGrp="1"/>
          </p:cNvSpPr>
          <p:nvPr>
            <p:ph type="title"/>
          </p:nvPr>
        </p:nvSpPr>
        <p:spPr>
          <a:xfrm>
            <a:off x="0" y="425302"/>
            <a:ext cx="12100560" cy="1215958"/>
          </a:xfrm>
        </p:spPr>
        <p:txBody>
          <a:bodyPr/>
          <a:lstStyle/>
          <a:p>
            <a:r>
              <a:rPr lang="nl-BE"/>
              <a:t>HR-agenda vooruitzicht</a:t>
            </a:r>
          </a:p>
        </p:txBody>
      </p:sp>
      <p:sp>
        <p:nvSpPr>
          <p:cNvPr id="10" name="Tijdelijke aanduiding voor tekst 9">
            <a:extLst>
              <a:ext uri="{FF2B5EF4-FFF2-40B4-BE49-F238E27FC236}">
                <a16:creationId xmlns:a16="http://schemas.microsoft.com/office/drawing/2014/main" id="{52529ED1-5A7B-4987-8A15-87E83F577781}"/>
              </a:ext>
            </a:extLst>
          </p:cNvPr>
          <p:cNvSpPr>
            <a:spLocks noGrp="1"/>
          </p:cNvSpPr>
          <p:nvPr>
            <p:ph type="body" sz="quarter" idx="17"/>
          </p:nvPr>
        </p:nvSpPr>
        <p:spPr/>
        <p:txBody>
          <a:bodyPr/>
          <a:lstStyle/>
          <a:p>
            <a:endParaRPr lang="nl-BE">
              <a:latin typeface="Flanders Art Sans"/>
            </a:endParaRPr>
          </a:p>
          <a:p>
            <a:r>
              <a:rPr lang="nl-BE">
                <a:latin typeface="Flanders Art Sans"/>
              </a:rPr>
              <a:t>Laatste HR-infonetwerk voor zomervakantie</a:t>
            </a:r>
            <a:endParaRPr lang="nl-BE"/>
          </a:p>
          <a:p>
            <a:endParaRPr lang="nl-BE">
              <a:latin typeface="Flanders Art Sans"/>
            </a:endParaRPr>
          </a:p>
        </p:txBody>
      </p:sp>
      <p:sp>
        <p:nvSpPr>
          <p:cNvPr id="11" name="Tijdelijke aanduiding voor tekst 10">
            <a:extLst>
              <a:ext uri="{FF2B5EF4-FFF2-40B4-BE49-F238E27FC236}">
                <a16:creationId xmlns:a16="http://schemas.microsoft.com/office/drawing/2014/main" id="{BC06D528-5B0A-4D63-BB06-08C1DD083CD3}"/>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2002FEBD-1027-4999-8F14-3398BC91706E}"/>
              </a:ext>
            </a:extLst>
          </p:cNvPr>
          <p:cNvSpPr>
            <a:spLocks noGrp="1"/>
          </p:cNvSpPr>
          <p:nvPr>
            <p:ph type="body" sz="quarter" idx="19"/>
          </p:nvPr>
        </p:nvSpPr>
        <p:spPr/>
        <p:txBody>
          <a:bodyPr/>
          <a:lstStyle/>
          <a:p>
            <a:r>
              <a:rPr lang="nl-BE">
                <a:latin typeface="Flanders Art Sans"/>
              </a:rPr>
              <a:t>Eerste HR-infonetwerk van het najaar</a:t>
            </a:r>
            <a:endParaRPr lang="nl-BE"/>
          </a:p>
        </p:txBody>
      </p:sp>
      <p:sp>
        <p:nvSpPr>
          <p:cNvPr id="13" name="Tijdelijke aanduiding voor tekst 12">
            <a:extLst>
              <a:ext uri="{FF2B5EF4-FFF2-40B4-BE49-F238E27FC236}">
                <a16:creationId xmlns:a16="http://schemas.microsoft.com/office/drawing/2014/main" id="{CB995923-37CC-4D03-AF4D-ECFC80CB4DC1}"/>
              </a:ext>
            </a:extLst>
          </p:cNvPr>
          <p:cNvSpPr>
            <a:spLocks noGrp="1"/>
          </p:cNvSpPr>
          <p:nvPr>
            <p:ph type="body" sz="quarter" idx="20"/>
          </p:nvPr>
        </p:nvSpPr>
        <p:spPr/>
        <p:txBody>
          <a:bodyPr/>
          <a:lstStyle/>
          <a:p>
            <a:endParaRPr lang="nl-BE"/>
          </a:p>
        </p:txBody>
      </p:sp>
      <p:sp>
        <p:nvSpPr>
          <p:cNvPr id="14" name="Tijdelijke aanduiding voor tekst 13">
            <a:extLst>
              <a:ext uri="{FF2B5EF4-FFF2-40B4-BE49-F238E27FC236}">
                <a16:creationId xmlns:a16="http://schemas.microsoft.com/office/drawing/2014/main" id="{72A6EE6D-81E8-4BD0-839A-962894F67311}"/>
              </a:ext>
            </a:extLst>
          </p:cNvPr>
          <p:cNvSpPr>
            <a:spLocks noGrp="1"/>
          </p:cNvSpPr>
          <p:nvPr>
            <p:ph type="body" sz="quarter" idx="21"/>
          </p:nvPr>
        </p:nvSpPr>
        <p:spPr/>
        <p:txBody>
          <a:bodyPr/>
          <a:lstStyle/>
          <a:p>
            <a:r>
              <a:rPr lang="nl-BE">
                <a:latin typeface="Flanders Art Sans"/>
              </a:rPr>
              <a:t>HRBP-netwerkdag</a:t>
            </a:r>
            <a:endParaRPr lang="nl-BE"/>
          </a:p>
        </p:txBody>
      </p:sp>
      <p:sp>
        <p:nvSpPr>
          <p:cNvPr id="15" name="Tijdelijke aanduiding voor tekst 14">
            <a:extLst>
              <a:ext uri="{FF2B5EF4-FFF2-40B4-BE49-F238E27FC236}">
                <a16:creationId xmlns:a16="http://schemas.microsoft.com/office/drawing/2014/main" id="{3D2C914F-F62C-4F79-9F46-50109D2C328B}"/>
              </a:ext>
            </a:extLst>
          </p:cNvPr>
          <p:cNvSpPr>
            <a:spLocks noGrp="1"/>
          </p:cNvSpPr>
          <p:nvPr>
            <p:ph type="body" sz="quarter" idx="22"/>
          </p:nvPr>
        </p:nvSpPr>
        <p:spPr/>
        <p:txBody>
          <a:bodyPr/>
          <a:lstStyle/>
          <a:p>
            <a:endParaRPr lang="nl-BE"/>
          </a:p>
        </p:txBody>
      </p:sp>
      <p:sp>
        <p:nvSpPr>
          <p:cNvPr id="29" name="Tekstvak 28">
            <a:extLst>
              <a:ext uri="{FF2B5EF4-FFF2-40B4-BE49-F238E27FC236}">
                <a16:creationId xmlns:a16="http://schemas.microsoft.com/office/drawing/2014/main" id="{2DA31C47-8719-4FD3-B08F-69132462B44F}"/>
              </a:ext>
            </a:extLst>
          </p:cNvPr>
          <p:cNvSpPr txBox="1"/>
          <p:nvPr/>
        </p:nvSpPr>
        <p:spPr>
          <a:xfrm>
            <a:off x="528282" y="4119091"/>
            <a:ext cx="586896"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a:latin typeface="Flanders Art Sans"/>
              </a:rPr>
              <a:t>25</a:t>
            </a:r>
          </a:p>
          <a:p>
            <a:pPr algn="ctr">
              <a:defRPr/>
            </a:pPr>
            <a:r>
              <a:rPr lang="nl-BE" sz="1200">
                <a:latin typeface="Flanders Art Sans"/>
              </a:rPr>
              <a:t>juni</a:t>
            </a:r>
          </a:p>
        </p:txBody>
      </p:sp>
      <p:sp>
        <p:nvSpPr>
          <p:cNvPr id="20" name="Tekstvak 19">
            <a:extLst>
              <a:ext uri="{FF2B5EF4-FFF2-40B4-BE49-F238E27FC236}">
                <a16:creationId xmlns:a16="http://schemas.microsoft.com/office/drawing/2014/main" id="{1314AF82-1C82-47E0-AB0B-9FC1CC1FFF97}"/>
              </a:ext>
            </a:extLst>
          </p:cNvPr>
          <p:cNvSpPr txBox="1"/>
          <p:nvPr/>
        </p:nvSpPr>
        <p:spPr>
          <a:xfrm>
            <a:off x="531332" y="4866352"/>
            <a:ext cx="54512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a:solidFill>
                  <a:srgbClr val="000000"/>
                </a:solidFill>
                <a:latin typeface="Flanders Art Sans"/>
              </a:rPr>
              <a:t>10</a:t>
            </a:r>
          </a:p>
          <a:p>
            <a:pPr algn="ctr">
              <a:defRPr/>
            </a:pPr>
            <a:r>
              <a:rPr lang="nl-BE" sz="1200">
                <a:solidFill>
                  <a:srgbClr val="000000"/>
                </a:solidFill>
                <a:latin typeface="Flanders Art Sans"/>
              </a:rPr>
              <a:t>sep</a:t>
            </a:r>
          </a:p>
        </p:txBody>
      </p:sp>
      <p:sp>
        <p:nvSpPr>
          <p:cNvPr id="21" name="Tekstvak 20">
            <a:extLst>
              <a:ext uri="{FF2B5EF4-FFF2-40B4-BE49-F238E27FC236}">
                <a16:creationId xmlns:a16="http://schemas.microsoft.com/office/drawing/2014/main" id="{96D2D263-CBA5-49F5-973D-78D18350E143}"/>
              </a:ext>
            </a:extLst>
          </p:cNvPr>
          <p:cNvSpPr txBox="1"/>
          <p:nvPr/>
        </p:nvSpPr>
        <p:spPr>
          <a:xfrm>
            <a:off x="589947" y="5616527"/>
            <a:ext cx="457200" cy="461665"/>
          </a:xfrm>
          <a:prstGeom prst="rect">
            <a:avLst/>
          </a:prstGeom>
          <a:noFill/>
        </p:spPr>
        <p:txBody>
          <a:bodyPr wrap="square" lIns="91440" tIns="45720" rIns="91440" bIns="45720" rtlCol="0" anchor="t">
            <a:spAutoFit/>
          </a:bodyPr>
          <a:lstStyle/>
          <a:p>
            <a:pPr algn="ctr">
              <a:defRPr/>
            </a:pPr>
            <a:r>
              <a:rPr lang="nl-BE" sz="1200">
                <a:latin typeface="Flanders Art Sans"/>
              </a:rPr>
              <a:t>23 sep</a:t>
            </a:r>
            <a:endParaRPr lang="nl-BE" sz="1200" b="0" i="0" u="none" strike="noStrike" kern="1200" cap="none" spc="0" normalizeH="0" baseline="0" noProof="0">
              <a:ln>
                <a:noFill/>
              </a:ln>
              <a:effectLst/>
              <a:uLnTx/>
              <a:uFillTx/>
              <a:latin typeface="Flanders Art Sans"/>
            </a:endParaRPr>
          </a:p>
        </p:txBody>
      </p:sp>
    </p:spTree>
    <p:extLst>
      <p:ext uri="{BB962C8B-B14F-4D97-AF65-F5344CB8AC3E}">
        <p14:creationId xmlns:p14="http://schemas.microsoft.com/office/powerpoint/2010/main" val="1603319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17DE0-B136-FF58-AE7C-BB70EB9ED9E3}"/>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A4EAC643-D728-6120-2089-C72AA97B94D2}"/>
              </a:ext>
            </a:extLst>
          </p:cNvPr>
          <p:cNvPicPr>
            <a:picLocks noChangeAspect="1"/>
          </p:cNvPicPr>
          <p:nvPr/>
        </p:nvPicPr>
        <p:blipFill rotWithShape="1">
          <a:blip r:embed="rId2"/>
          <a:srcRect r="12861"/>
          <a:stretch/>
        </p:blipFill>
        <p:spPr>
          <a:xfrm>
            <a:off x="6701254" y="2871476"/>
            <a:ext cx="5425113" cy="2567299"/>
          </a:xfrm>
          <a:prstGeom prst="rect">
            <a:avLst/>
          </a:prstGeom>
        </p:spPr>
      </p:pic>
      <p:pic>
        <p:nvPicPr>
          <p:cNvPr id="3" name="Afbeelding 2">
            <a:extLst>
              <a:ext uri="{FF2B5EF4-FFF2-40B4-BE49-F238E27FC236}">
                <a16:creationId xmlns:a16="http://schemas.microsoft.com/office/drawing/2014/main" id="{97E0871D-4C07-6AEA-0F97-4782FFB88CD7}"/>
              </a:ext>
            </a:extLst>
          </p:cNvPr>
          <p:cNvPicPr>
            <a:picLocks noChangeAspect="1"/>
          </p:cNvPicPr>
          <p:nvPr/>
        </p:nvPicPr>
        <p:blipFill rotWithShape="1">
          <a:blip r:embed="rId3"/>
          <a:srcRect r="12708"/>
          <a:stretch/>
        </p:blipFill>
        <p:spPr>
          <a:xfrm>
            <a:off x="335981" y="2840468"/>
            <a:ext cx="6180846" cy="3330270"/>
          </a:xfrm>
          <a:prstGeom prst="rect">
            <a:avLst/>
          </a:prstGeom>
        </p:spPr>
      </p:pic>
      <p:sp>
        <p:nvSpPr>
          <p:cNvPr id="10" name="Rechthoek: afgeronde hoeken 9">
            <a:extLst>
              <a:ext uri="{FF2B5EF4-FFF2-40B4-BE49-F238E27FC236}">
                <a16:creationId xmlns:a16="http://schemas.microsoft.com/office/drawing/2014/main" id="{A0FBF69C-432F-1371-6D4C-5CDCB4654216}"/>
              </a:ext>
            </a:extLst>
          </p:cNvPr>
          <p:cNvSpPr/>
          <p:nvPr/>
        </p:nvSpPr>
        <p:spPr>
          <a:xfrm>
            <a:off x="6701254" y="3971925"/>
            <a:ext cx="5154766" cy="942975"/>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3" name="Rechthoek: afgeronde hoeken 12">
            <a:extLst>
              <a:ext uri="{FF2B5EF4-FFF2-40B4-BE49-F238E27FC236}">
                <a16:creationId xmlns:a16="http://schemas.microsoft.com/office/drawing/2014/main" id="{1B566320-99C7-625A-AB48-4783DC9DD1D3}"/>
              </a:ext>
            </a:extLst>
          </p:cNvPr>
          <p:cNvSpPr/>
          <p:nvPr/>
        </p:nvSpPr>
        <p:spPr>
          <a:xfrm>
            <a:off x="1757779" y="3829050"/>
            <a:ext cx="4633496" cy="1924050"/>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4" name="Bijschrift: lijn met accentbalk 13">
            <a:extLst>
              <a:ext uri="{FF2B5EF4-FFF2-40B4-BE49-F238E27FC236}">
                <a16:creationId xmlns:a16="http://schemas.microsoft.com/office/drawing/2014/main" id="{A6F19245-A0E0-2578-7A34-2D83C0128488}"/>
              </a:ext>
            </a:extLst>
          </p:cNvPr>
          <p:cNvSpPr/>
          <p:nvPr/>
        </p:nvSpPr>
        <p:spPr>
          <a:xfrm>
            <a:off x="6701254" y="2152233"/>
            <a:ext cx="5339194" cy="443018"/>
          </a:xfrm>
          <a:prstGeom prst="accentCallout1">
            <a:avLst>
              <a:gd name="adj1" fmla="val 131301"/>
              <a:gd name="adj2" fmla="val 49154"/>
              <a:gd name="adj3" fmla="val 404320"/>
              <a:gd name="adj4" fmla="val 48986"/>
            </a:avLst>
          </a:prstGeom>
          <a:solidFill>
            <a:schemeClr val="tx2"/>
          </a:solidFill>
          <a:ln w="28575">
            <a:solidFill>
              <a:srgbClr val="FFEB00"/>
            </a:solidFill>
            <a:prstDash val="sysDot"/>
          </a:ln>
        </p:spPr>
        <p:txBody>
          <a:bodyPr wrap="none" rtlCol="0" anchor="ctr">
            <a:noAutofit/>
          </a:bodyPr>
          <a:lstStyle/>
          <a:p>
            <a:pPr marR="0" algn="ctr" defTabSz="914400" rtl="0" eaLnBrk="1" fontAlgn="auto" latinLnBrk="0" hangingPunct="1">
              <a:lnSpc>
                <a:spcPct val="90000"/>
              </a:lnSpc>
              <a:spcBef>
                <a:spcPts val="300"/>
              </a:spcBef>
              <a:spcAft>
                <a:spcPts val="0"/>
              </a:spcAft>
              <a:buClrTx/>
              <a:buSzPct val="90000"/>
              <a:tabLst/>
            </a:pPr>
            <a:r>
              <a:rPr lang="nl-BE" kern="1200" spc="0" baseline="0">
                <a:solidFill>
                  <a:schemeClr val="tx1"/>
                </a:solidFill>
                <a:latin typeface="FlandersArtSans-Regular" panose="00000500000000000000" pitchFamily="2" charset="0"/>
                <a:ea typeface="+mn-ea"/>
                <a:cs typeface="+mn-cs"/>
              </a:rPr>
              <a:t>Salarissysteem volgens evaluatie</a:t>
            </a:r>
          </a:p>
        </p:txBody>
      </p:sp>
      <p:sp>
        <p:nvSpPr>
          <p:cNvPr id="15" name="Bijschrift: lijn met accentbalk 14">
            <a:extLst>
              <a:ext uri="{FF2B5EF4-FFF2-40B4-BE49-F238E27FC236}">
                <a16:creationId xmlns:a16="http://schemas.microsoft.com/office/drawing/2014/main" id="{7C0E8A2F-31A5-7882-6106-C4D47F2C9237}"/>
              </a:ext>
            </a:extLst>
          </p:cNvPr>
          <p:cNvSpPr/>
          <p:nvPr/>
        </p:nvSpPr>
        <p:spPr>
          <a:xfrm>
            <a:off x="1827507" y="2142708"/>
            <a:ext cx="4649260" cy="443018"/>
          </a:xfrm>
          <a:prstGeom prst="accentCallout1">
            <a:avLst>
              <a:gd name="adj1" fmla="val 131301"/>
              <a:gd name="adj2" fmla="val 49154"/>
              <a:gd name="adj3" fmla="val 373580"/>
              <a:gd name="adj4" fmla="val 48992"/>
            </a:avLst>
          </a:prstGeom>
          <a:solidFill>
            <a:schemeClr val="tx2"/>
          </a:solidFill>
          <a:ln w="28575">
            <a:solidFill>
              <a:srgbClr val="FFEB00"/>
            </a:solidFill>
            <a:prstDash val="sysDot"/>
          </a:ln>
        </p:spPr>
        <p:txBody>
          <a:bodyPr wrap="none" rtlCol="0" anchor="ctr">
            <a:noAutofit/>
          </a:bodyPr>
          <a:lstStyle/>
          <a:p>
            <a:pPr marR="0" algn="ctr" defTabSz="914400" rtl="0" eaLnBrk="1" fontAlgn="auto" latinLnBrk="0" hangingPunct="1">
              <a:lnSpc>
                <a:spcPct val="90000"/>
              </a:lnSpc>
              <a:spcBef>
                <a:spcPts val="300"/>
              </a:spcBef>
              <a:spcAft>
                <a:spcPts val="0"/>
              </a:spcAft>
              <a:buClrTx/>
              <a:buSzPct val="90000"/>
              <a:tabLst/>
            </a:pPr>
            <a:r>
              <a:rPr lang="nl-BE" kern="1200" spc="0" baseline="0">
                <a:solidFill>
                  <a:schemeClr val="tx1"/>
                </a:solidFill>
                <a:latin typeface="FlandersArtSans-Regular" panose="00000500000000000000" pitchFamily="2" charset="0"/>
                <a:ea typeface="+mn-ea"/>
                <a:cs typeface="+mn-cs"/>
              </a:rPr>
              <a:t>Salarissysteem volgens anci</a:t>
            </a:r>
            <a:r>
              <a:rPr lang="nl-BE">
                <a:latin typeface="FlandersArtSans-Regular" panose="00000500000000000000" pitchFamily="2" charset="0"/>
              </a:rPr>
              <a:t>ënniteit</a:t>
            </a:r>
            <a:endParaRPr lang="nl-BE" kern="1200" spc="0" baseline="0">
              <a:solidFill>
                <a:schemeClr val="tx1"/>
              </a:solidFill>
              <a:latin typeface="FlandersArtSans-Regular" panose="00000500000000000000" pitchFamily="2" charset="0"/>
              <a:ea typeface="+mn-ea"/>
              <a:cs typeface="+mn-cs"/>
            </a:endParaRPr>
          </a:p>
        </p:txBody>
      </p:sp>
      <p:grpSp>
        <p:nvGrpSpPr>
          <p:cNvPr id="7" name="Groep 6">
            <a:extLst>
              <a:ext uri="{FF2B5EF4-FFF2-40B4-BE49-F238E27FC236}">
                <a16:creationId xmlns:a16="http://schemas.microsoft.com/office/drawing/2014/main" id="{BAAEA536-409E-B949-459B-FCD33E5B60AE}"/>
              </a:ext>
            </a:extLst>
          </p:cNvPr>
          <p:cNvGrpSpPr/>
          <p:nvPr/>
        </p:nvGrpSpPr>
        <p:grpSpPr>
          <a:xfrm>
            <a:off x="8528857" y="278281"/>
            <a:ext cx="3554797" cy="646331"/>
            <a:chOff x="7987682" y="430014"/>
            <a:chExt cx="3554797" cy="646331"/>
          </a:xfrm>
        </p:grpSpPr>
        <p:sp>
          <p:nvSpPr>
            <p:cNvPr id="9" name="Rechthoek 8">
              <a:extLst>
                <a:ext uri="{FF2B5EF4-FFF2-40B4-BE49-F238E27FC236}">
                  <a16:creationId xmlns:a16="http://schemas.microsoft.com/office/drawing/2014/main" id="{0F5E2AA1-2E3F-E89D-6B0B-3A05B043788D}"/>
                </a:ext>
              </a:extLst>
            </p:cNvPr>
            <p:cNvSpPr/>
            <p:nvPr/>
          </p:nvSpPr>
          <p:spPr>
            <a:xfrm>
              <a:off x="7987682" y="430014"/>
              <a:ext cx="680457" cy="640199"/>
            </a:xfrm>
            <a:prstGeom prst="rect">
              <a:avLst/>
            </a:prstGeom>
            <a:solidFill>
              <a:schemeClr val="accent1">
                <a:lumMod val="20000"/>
                <a:lumOff val="80000"/>
              </a:schemeClr>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grpSp>
          <p:nvGrpSpPr>
            <p:cNvPr id="11" name="Groep 10">
              <a:extLst>
                <a:ext uri="{FF2B5EF4-FFF2-40B4-BE49-F238E27FC236}">
                  <a16:creationId xmlns:a16="http://schemas.microsoft.com/office/drawing/2014/main" id="{ECC5EE7C-1A6B-B668-773F-3D5DE2FDCA1E}"/>
                </a:ext>
              </a:extLst>
            </p:cNvPr>
            <p:cNvGrpSpPr/>
            <p:nvPr/>
          </p:nvGrpSpPr>
          <p:grpSpPr>
            <a:xfrm>
              <a:off x="8099107" y="430014"/>
              <a:ext cx="3443372" cy="646331"/>
              <a:chOff x="8054619" y="430014"/>
              <a:chExt cx="3443372" cy="646331"/>
            </a:xfrm>
          </p:grpSpPr>
          <p:sp>
            <p:nvSpPr>
              <p:cNvPr id="12" name="Tekstvak 11">
                <a:extLst>
                  <a:ext uri="{FF2B5EF4-FFF2-40B4-BE49-F238E27FC236}">
                    <a16:creationId xmlns:a16="http://schemas.microsoft.com/office/drawing/2014/main" id="{A26FE10F-770D-BD82-D411-2F28AEAE03CE}"/>
                  </a:ext>
                </a:extLst>
              </p:cNvPr>
              <p:cNvSpPr txBox="1"/>
              <p:nvPr/>
            </p:nvSpPr>
            <p:spPr>
              <a:xfrm>
                <a:off x="8595625" y="430014"/>
                <a:ext cx="2902366" cy="646331"/>
              </a:xfrm>
              <a:prstGeom prst="rect">
                <a:avLst/>
              </a:prstGeom>
              <a:solidFill>
                <a:schemeClr val="accent1">
                  <a:lumMod val="20000"/>
                  <a:lumOff val="80000"/>
                </a:schemeClr>
              </a:solidFill>
            </p:spPr>
            <p:txBody>
              <a:bodyPr wrap="square" rtlCol="0">
                <a:spAutoFit/>
              </a:bodyPr>
              <a:lstStyle/>
              <a:p>
                <a:r>
                  <a:rPr lang="nl-BE"/>
                  <a:t>Voorheen</a:t>
                </a:r>
              </a:p>
              <a:p>
                <a:r>
                  <a:rPr lang="nl-BE"/>
                  <a:t> ‘Vo </a:t>
                </a:r>
                <a:r>
                  <a:rPr lang="nl-BE" err="1"/>
                  <a:t>Anc</a:t>
                </a:r>
                <a:r>
                  <a:rPr lang="nl-BE"/>
                  <a:t>., </a:t>
                </a:r>
                <a:r>
                  <a:rPr lang="nl-BE" err="1"/>
                  <a:t>Jaarb</a:t>
                </a:r>
                <a:r>
                  <a:rPr lang="nl-BE"/>
                  <a:t>, Volg Schaal’</a:t>
                </a:r>
              </a:p>
            </p:txBody>
          </p:sp>
          <p:pic>
            <p:nvPicPr>
              <p:cNvPr id="17" name="Graphic 16">
                <a:extLst>
                  <a:ext uri="{FF2B5EF4-FFF2-40B4-BE49-F238E27FC236}">
                    <a16:creationId xmlns:a16="http://schemas.microsoft.com/office/drawing/2014/main" id="{75705D47-900C-F293-BFFD-8808DE7A91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54619" y="498113"/>
                <a:ext cx="569032" cy="504000"/>
              </a:xfrm>
              <a:prstGeom prst="rect">
                <a:avLst/>
              </a:prstGeom>
            </p:spPr>
          </p:pic>
        </p:grpSp>
      </p:grpSp>
    </p:spTree>
    <p:extLst>
      <p:ext uri="{BB962C8B-B14F-4D97-AF65-F5344CB8AC3E}">
        <p14:creationId xmlns:p14="http://schemas.microsoft.com/office/powerpoint/2010/main" val="5920686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47A11-67CF-9CAE-5B40-EEBC22A805FA}"/>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080BE0D9-4418-8253-EFD3-9902319EC0D8}"/>
              </a:ext>
            </a:extLst>
          </p:cNvPr>
          <p:cNvPicPr>
            <a:picLocks noChangeAspect="1"/>
          </p:cNvPicPr>
          <p:nvPr/>
        </p:nvPicPr>
        <p:blipFill>
          <a:blip r:embed="rId2"/>
          <a:stretch>
            <a:fillRect/>
          </a:stretch>
        </p:blipFill>
        <p:spPr>
          <a:xfrm>
            <a:off x="1209675" y="431943"/>
            <a:ext cx="9919897" cy="6089363"/>
          </a:xfrm>
          <a:prstGeom prst="rect">
            <a:avLst/>
          </a:prstGeom>
        </p:spPr>
      </p:pic>
      <p:sp>
        <p:nvSpPr>
          <p:cNvPr id="10" name="Rechthoek: afgeronde hoeken 9">
            <a:extLst>
              <a:ext uri="{FF2B5EF4-FFF2-40B4-BE49-F238E27FC236}">
                <a16:creationId xmlns:a16="http://schemas.microsoft.com/office/drawing/2014/main" id="{EFC0494A-98C7-308E-1D26-86A0D4E886CB}"/>
              </a:ext>
            </a:extLst>
          </p:cNvPr>
          <p:cNvSpPr/>
          <p:nvPr/>
        </p:nvSpPr>
        <p:spPr>
          <a:xfrm>
            <a:off x="3249210" y="1523302"/>
            <a:ext cx="5972510" cy="1907424"/>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1" name="Rechthoek: afgeronde hoeken 10">
            <a:extLst>
              <a:ext uri="{FF2B5EF4-FFF2-40B4-BE49-F238E27FC236}">
                <a16:creationId xmlns:a16="http://schemas.microsoft.com/office/drawing/2014/main" id="{F0B03FFF-AD17-1D62-919C-9B17674C1054}"/>
              </a:ext>
            </a:extLst>
          </p:cNvPr>
          <p:cNvSpPr/>
          <p:nvPr/>
        </p:nvSpPr>
        <p:spPr>
          <a:xfrm>
            <a:off x="3249210" y="3944930"/>
            <a:ext cx="5863617" cy="1832415"/>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2" name="Bijschrift: lijn met accentbalk 11">
            <a:extLst>
              <a:ext uri="{FF2B5EF4-FFF2-40B4-BE49-F238E27FC236}">
                <a16:creationId xmlns:a16="http://schemas.microsoft.com/office/drawing/2014/main" id="{943925DC-65A6-3FE9-ED0B-536455E879C2}"/>
              </a:ext>
            </a:extLst>
          </p:cNvPr>
          <p:cNvSpPr/>
          <p:nvPr/>
        </p:nvSpPr>
        <p:spPr>
          <a:xfrm>
            <a:off x="9716855" y="2098792"/>
            <a:ext cx="2392018" cy="594096"/>
          </a:xfrm>
          <a:prstGeom prst="accentCallout1">
            <a:avLst>
              <a:gd name="adj1" fmla="val 58344"/>
              <a:gd name="adj2" fmla="val -1902"/>
              <a:gd name="adj3" fmla="val 60275"/>
              <a:gd name="adj4" fmla="val -21883"/>
            </a:avLst>
          </a:prstGeom>
          <a:solidFill>
            <a:schemeClr val="tx2"/>
          </a:solidFill>
          <a:ln w="28575">
            <a:solidFill>
              <a:srgbClr val="FFEB00"/>
            </a:solidFill>
            <a:prstDash val="sysDot"/>
          </a:ln>
        </p:spPr>
        <p:txBody>
          <a:bodyPr wrap="none" rtlCol="0" anchor="ctr">
            <a:noAutofit/>
          </a:bodyPr>
          <a:lstStyle/>
          <a:p>
            <a:pPr marR="0" algn="l" defTabSz="914400" rtl="0" eaLnBrk="1" fontAlgn="auto" latinLnBrk="0" hangingPunct="1">
              <a:lnSpc>
                <a:spcPct val="90000"/>
              </a:lnSpc>
              <a:spcBef>
                <a:spcPts val="300"/>
              </a:spcBef>
              <a:spcAft>
                <a:spcPts val="0"/>
              </a:spcAft>
              <a:buClrTx/>
              <a:buSzPct val="90000"/>
              <a:tabLst/>
            </a:pPr>
            <a:r>
              <a:rPr lang="nl-BE" sz="1400">
                <a:latin typeface="FlandersArtSans-Regular" panose="00000500000000000000" pitchFamily="2" charset="0"/>
                <a:sym typeface="Wingdings 2" panose="05020102010507070707" pitchFamily="18" charset="2"/>
              </a:rPr>
              <a:t>Historiek salarissysteem </a:t>
            </a:r>
            <a:br>
              <a:rPr lang="nl-BE" sz="1400">
                <a:latin typeface="FlandersArtSans-Regular" panose="00000500000000000000" pitchFamily="2" charset="0"/>
                <a:sym typeface="Wingdings 2" panose="05020102010507070707" pitchFamily="18" charset="2"/>
              </a:rPr>
            </a:br>
            <a:r>
              <a:rPr lang="nl-BE" sz="1400">
                <a:latin typeface="FlandersArtSans-Regular" panose="00000500000000000000" pitchFamily="2" charset="0"/>
                <a:sym typeface="Wingdings 2" panose="05020102010507070707" pitchFamily="18" charset="2"/>
              </a:rPr>
              <a:t>‘volgens anciënniteit’</a:t>
            </a:r>
            <a:endParaRPr lang="nl-BE" sz="1400" kern="1200" spc="0" baseline="0">
              <a:latin typeface="FlandersArtSans-Regular" panose="00000500000000000000" pitchFamily="2" charset="0"/>
              <a:ea typeface="+mn-ea"/>
              <a:cs typeface="+mn-cs"/>
            </a:endParaRPr>
          </a:p>
        </p:txBody>
      </p:sp>
      <p:sp>
        <p:nvSpPr>
          <p:cNvPr id="21" name="Bijschrift: lijn met accentbalk 20">
            <a:extLst>
              <a:ext uri="{FF2B5EF4-FFF2-40B4-BE49-F238E27FC236}">
                <a16:creationId xmlns:a16="http://schemas.microsoft.com/office/drawing/2014/main" id="{F1163DAB-ADFF-E0DB-1BA1-F2C8407511F8}"/>
              </a:ext>
            </a:extLst>
          </p:cNvPr>
          <p:cNvSpPr/>
          <p:nvPr/>
        </p:nvSpPr>
        <p:spPr>
          <a:xfrm>
            <a:off x="9716855" y="4564089"/>
            <a:ext cx="2392018" cy="594096"/>
          </a:xfrm>
          <a:prstGeom prst="accentCallout1">
            <a:avLst>
              <a:gd name="adj1" fmla="val 51426"/>
              <a:gd name="adj2" fmla="val -1902"/>
              <a:gd name="adj3" fmla="val 58546"/>
              <a:gd name="adj4" fmla="val -26608"/>
            </a:avLst>
          </a:prstGeom>
          <a:solidFill>
            <a:schemeClr val="tx2"/>
          </a:solidFill>
          <a:ln w="28575">
            <a:solidFill>
              <a:srgbClr val="FFEB00"/>
            </a:solidFill>
            <a:prstDash val="sysDot"/>
          </a:ln>
        </p:spPr>
        <p:txBody>
          <a:bodyPr wrap="none" rtlCol="0" anchor="ctr">
            <a:noAutofit/>
          </a:bodyPr>
          <a:lstStyle/>
          <a:p>
            <a:pPr marR="0" algn="l" defTabSz="914400" rtl="0" eaLnBrk="1" fontAlgn="auto" latinLnBrk="0" hangingPunct="1">
              <a:lnSpc>
                <a:spcPct val="90000"/>
              </a:lnSpc>
              <a:spcBef>
                <a:spcPts val="300"/>
              </a:spcBef>
              <a:spcAft>
                <a:spcPts val="0"/>
              </a:spcAft>
              <a:buClrTx/>
              <a:buSzPct val="90000"/>
              <a:tabLst/>
            </a:pPr>
            <a:r>
              <a:rPr lang="nl-BE" sz="1400">
                <a:latin typeface="FlandersArtSans-Regular" panose="00000500000000000000" pitchFamily="2" charset="0"/>
                <a:sym typeface="Wingdings 2" panose="05020102010507070707" pitchFamily="18" charset="2"/>
              </a:rPr>
              <a:t>Historiek salarissysteem</a:t>
            </a:r>
            <a:br>
              <a:rPr lang="nl-BE" sz="1400">
                <a:latin typeface="FlandersArtSans-Regular" panose="00000500000000000000" pitchFamily="2" charset="0"/>
                <a:sym typeface="Wingdings 2" panose="05020102010507070707" pitchFamily="18" charset="2"/>
              </a:rPr>
            </a:br>
            <a:r>
              <a:rPr lang="nl-BE" sz="1400">
                <a:latin typeface="FlandersArtSans-Regular" panose="00000500000000000000" pitchFamily="2" charset="0"/>
                <a:sym typeface="Wingdings 2" panose="05020102010507070707" pitchFamily="18" charset="2"/>
              </a:rPr>
              <a:t>‘volgens evaluatie’</a:t>
            </a:r>
            <a:endParaRPr lang="nl-BE" sz="1400" kern="1200" spc="0" baseline="0">
              <a:latin typeface="FlandersArtSans-Regular" panose="00000500000000000000" pitchFamily="2" charset="0"/>
              <a:ea typeface="+mn-ea"/>
              <a:cs typeface="+mn-cs"/>
            </a:endParaRPr>
          </a:p>
        </p:txBody>
      </p:sp>
    </p:spTree>
    <p:extLst>
      <p:ext uri="{BB962C8B-B14F-4D97-AF65-F5344CB8AC3E}">
        <p14:creationId xmlns:p14="http://schemas.microsoft.com/office/powerpoint/2010/main" val="1835855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D4A17E2-CCE7-30E1-5BB4-144B8B6146E0}"/>
              </a:ext>
            </a:extLst>
          </p:cNvPr>
          <p:cNvPicPr>
            <a:picLocks noChangeAspect="1"/>
          </p:cNvPicPr>
          <p:nvPr/>
        </p:nvPicPr>
        <p:blipFill>
          <a:blip r:embed="rId3"/>
          <a:stretch>
            <a:fillRect/>
          </a:stretch>
        </p:blipFill>
        <p:spPr>
          <a:xfrm>
            <a:off x="112457" y="1585619"/>
            <a:ext cx="11987808" cy="3775096"/>
          </a:xfrm>
          <a:prstGeom prst="rect">
            <a:avLst/>
          </a:prstGeom>
        </p:spPr>
      </p:pic>
      <p:sp>
        <p:nvSpPr>
          <p:cNvPr id="7" name="Rechthoek: afgeronde hoeken 6">
            <a:extLst>
              <a:ext uri="{FF2B5EF4-FFF2-40B4-BE49-F238E27FC236}">
                <a16:creationId xmlns:a16="http://schemas.microsoft.com/office/drawing/2014/main" id="{8B89DAF6-4AF7-6372-9869-5CEA36FA2547}"/>
              </a:ext>
            </a:extLst>
          </p:cNvPr>
          <p:cNvSpPr/>
          <p:nvPr/>
        </p:nvSpPr>
        <p:spPr>
          <a:xfrm>
            <a:off x="1580240" y="4039339"/>
            <a:ext cx="3337990" cy="914401"/>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pic>
        <p:nvPicPr>
          <p:cNvPr id="8" name="Afbeelding 7" descr="Afbeelding met tekst, schermopname, software, Webpagina&#10;&#10;Automatisch gegenereerde beschrijving">
            <a:extLst>
              <a:ext uri="{FF2B5EF4-FFF2-40B4-BE49-F238E27FC236}">
                <a16:creationId xmlns:a16="http://schemas.microsoft.com/office/drawing/2014/main" id="{2AE456B2-C666-F046-100D-A52FBD4E7631}"/>
              </a:ext>
            </a:extLst>
          </p:cNvPr>
          <p:cNvPicPr>
            <a:picLocks noChangeAspect="1"/>
          </p:cNvPicPr>
          <p:nvPr/>
        </p:nvPicPr>
        <p:blipFill>
          <a:blip r:embed="rId5"/>
          <a:stretch>
            <a:fillRect/>
          </a:stretch>
        </p:blipFill>
        <p:spPr>
          <a:xfrm>
            <a:off x="120650" y="-6014552"/>
            <a:ext cx="11950700" cy="5108922"/>
          </a:xfrm>
          <a:prstGeom prst="rect">
            <a:avLst/>
          </a:prstGeom>
          <a:noFill/>
        </p:spPr>
      </p:pic>
    </p:spTree>
    <p:extLst>
      <p:ext uri="{BB962C8B-B14F-4D97-AF65-F5344CB8AC3E}">
        <p14:creationId xmlns:p14="http://schemas.microsoft.com/office/powerpoint/2010/main" val="285144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17DE0-B136-FF58-AE7C-BB70EB9ED9E3}"/>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A4EAC643-D728-6120-2089-C72AA97B94D2}"/>
              </a:ext>
            </a:extLst>
          </p:cNvPr>
          <p:cNvPicPr>
            <a:picLocks noChangeAspect="1"/>
          </p:cNvPicPr>
          <p:nvPr/>
        </p:nvPicPr>
        <p:blipFill rotWithShape="1">
          <a:blip r:embed="rId2"/>
          <a:srcRect r="12861"/>
          <a:stretch/>
        </p:blipFill>
        <p:spPr>
          <a:xfrm>
            <a:off x="6701254" y="2871476"/>
            <a:ext cx="5425113" cy="2567299"/>
          </a:xfrm>
          <a:prstGeom prst="rect">
            <a:avLst/>
          </a:prstGeom>
        </p:spPr>
      </p:pic>
      <p:pic>
        <p:nvPicPr>
          <p:cNvPr id="3" name="Afbeelding 2">
            <a:extLst>
              <a:ext uri="{FF2B5EF4-FFF2-40B4-BE49-F238E27FC236}">
                <a16:creationId xmlns:a16="http://schemas.microsoft.com/office/drawing/2014/main" id="{97E0871D-4C07-6AEA-0F97-4782FFB88CD7}"/>
              </a:ext>
            </a:extLst>
          </p:cNvPr>
          <p:cNvPicPr>
            <a:picLocks noChangeAspect="1"/>
          </p:cNvPicPr>
          <p:nvPr/>
        </p:nvPicPr>
        <p:blipFill rotWithShape="1">
          <a:blip r:embed="rId3"/>
          <a:srcRect r="12708"/>
          <a:stretch/>
        </p:blipFill>
        <p:spPr>
          <a:xfrm>
            <a:off x="335981" y="2840468"/>
            <a:ext cx="6180846" cy="3330270"/>
          </a:xfrm>
          <a:prstGeom prst="rect">
            <a:avLst/>
          </a:prstGeom>
        </p:spPr>
      </p:pic>
      <p:sp>
        <p:nvSpPr>
          <p:cNvPr id="10" name="Rechthoek: afgeronde hoeken 9">
            <a:extLst>
              <a:ext uri="{FF2B5EF4-FFF2-40B4-BE49-F238E27FC236}">
                <a16:creationId xmlns:a16="http://schemas.microsoft.com/office/drawing/2014/main" id="{A0FBF69C-432F-1371-6D4C-5CDCB4654216}"/>
              </a:ext>
            </a:extLst>
          </p:cNvPr>
          <p:cNvSpPr/>
          <p:nvPr/>
        </p:nvSpPr>
        <p:spPr>
          <a:xfrm>
            <a:off x="6701254" y="3971925"/>
            <a:ext cx="5154766" cy="942975"/>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3" name="Rechthoek: afgeronde hoeken 12">
            <a:extLst>
              <a:ext uri="{FF2B5EF4-FFF2-40B4-BE49-F238E27FC236}">
                <a16:creationId xmlns:a16="http://schemas.microsoft.com/office/drawing/2014/main" id="{1B566320-99C7-625A-AB48-4783DC9DD1D3}"/>
              </a:ext>
            </a:extLst>
          </p:cNvPr>
          <p:cNvSpPr/>
          <p:nvPr/>
        </p:nvSpPr>
        <p:spPr>
          <a:xfrm>
            <a:off x="1757779" y="3829050"/>
            <a:ext cx="4633496" cy="1924050"/>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4" name="Bijschrift: lijn met accentbalk 13">
            <a:extLst>
              <a:ext uri="{FF2B5EF4-FFF2-40B4-BE49-F238E27FC236}">
                <a16:creationId xmlns:a16="http://schemas.microsoft.com/office/drawing/2014/main" id="{A6F19245-A0E0-2578-7A34-2D83C0128488}"/>
              </a:ext>
            </a:extLst>
          </p:cNvPr>
          <p:cNvSpPr/>
          <p:nvPr/>
        </p:nvSpPr>
        <p:spPr>
          <a:xfrm>
            <a:off x="6701254" y="2152233"/>
            <a:ext cx="5339194" cy="443018"/>
          </a:xfrm>
          <a:prstGeom prst="accentCallout1">
            <a:avLst>
              <a:gd name="adj1" fmla="val 131301"/>
              <a:gd name="adj2" fmla="val 49154"/>
              <a:gd name="adj3" fmla="val 404320"/>
              <a:gd name="adj4" fmla="val 48986"/>
            </a:avLst>
          </a:prstGeom>
          <a:solidFill>
            <a:schemeClr val="tx2"/>
          </a:solidFill>
          <a:ln w="28575">
            <a:solidFill>
              <a:srgbClr val="FFEB00"/>
            </a:solidFill>
            <a:prstDash val="sysDot"/>
          </a:ln>
        </p:spPr>
        <p:txBody>
          <a:bodyPr wrap="none" rtlCol="0" anchor="ctr">
            <a:noAutofit/>
          </a:bodyPr>
          <a:lstStyle/>
          <a:p>
            <a:pPr marR="0" algn="ctr" defTabSz="914400" rtl="0" eaLnBrk="1" fontAlgn="auto" latinLnBrk="0" hangingPunct="1">
              <a:lnSpc>
                <a:spcPct val="90000"/>
              </a:lnSpc>
              <a:spcBef>
                <a:spcPts val="300"/>
              </a:spcBef>
              <a:spcAft>
                <a:spcPts val="0"/>
              </a:spcAft>
              <a:buClrTx/>
              <a:buSzPct val="90000"/>
              <a:tabLst/>
            </a:pPr>
            <a:r>
              <a:rPr lang="nl-BE" kern="1200" spc="0" baseline="0">
                <a:solidFill>
                  <a:schemeClr val="tx1"/>
                </a:solidFill>
                <a:latin typeface="FlandersArtSans-Regular" panose="00000500000000000000" pitchFamily="2" charset="0"/>
                <a:ea typeface="+mn-ea"/>
                <a:cs typeface="+mn-cs"/>
              </a:rPr>
              <a:t>Salarissysteem volgens evaluatie</a:t>
            </a:r>
          </a:p>
        </p:txBody>
      </p:sp>
      <p:sp>
        <p:nvSpPr>
          <p:cNvPr id="15" name="Bijschrift: lijn met accentbalk 14">
            <a:extLst>
              <a:ext uri="{FF2B5EF4-FFF2-40B4-BE49-F238E27FC236}">
                <a16:creationId xmlns:a16="http://schemas.microsoft.com/office/drawing/2014/main" id="{7C0E8A2F-31A5-7882-6106-C4D47F2C9237}"/>
              </a:ext>
            </a:extLst>
          </p:cNvPr>
          <p:cNvSpPr/>
          <p:nvPr/>
        </p:nvSpPr>
        <p:spPr>
          <a:xfrm>
            <a:off x="1827507" y="2142708"/>
            <a:ext cx="4649260" cy="443018"/>
          </a:xfrm>
          <a:prstGeom prst="accentCallout1">
            <a:avLst>
              <a:gd name="adj1" fmla="val 131301"/>
              <a:gd name="adj2" fmla="val 49154"/>
              <a:gd name="adj3" fmla="val 373580"/>
              <a:gd name="adj4" fmla="val 48992"/>
            </a:avLst>
          </a:prstGeom>
          <a:solidFill>
            <a:schemeClr val="tx2"/>
          </a:solidFill>
          <a:ln w="28575">
            <a:solidFill>
              <a:srgbClr val="FFEB00"/>
            </a:solidFill>
            <a:prstDash val="sysDot"/>
          </a:ln>
        </p:spPr>
        <p:txBody>
          <a:bodyPr wrap="none" rtlCol="0" anchor="ctr">
            <a:noAutofit/>
          </a:bodyPr>
          <a:lstStyle/>
          <a:p>
            <a:pPr marR="0" algn="ctr" defTabSz="914400" rtl="0" eaLnBrk="1" fontAlgn="auto" latinLnBrk="0" hangingPunct="1">
              <a:lnSpc>
                <a:spcPct val="90000"/>
              </a:lnSpc>
              <a:spcBef>
                <a:spcPts val="300"/>
              </a:spcBef>
              <a:spcAft>
                <a:spcPts val="0"/>
              </a:spcAft>
              <a:buClrTx/>
              <a:buSzPct val="90000"/>
              <a:tabLst/>
            </a:pPr>
            <a:r>
              <a:rPr lang="nl-BE" kern="1200" spc="0" baseline="0">
                <a:solidFill>
                  <a:schemeClr val="tx1"/>
                </a:solidFill>
                <a:latin typeface="FlandersArtSans-Regular" panose="00000500000000000000" pitchFamily="2" charset="0"/>
                <a:ea typeface="+mn-ea"/>
                <a:cs typeface="+mn-cs"/>
              </a:rPr>
              <a:t>Salarissysteem volgens anci</a:t>
            </a:r>
            <a:r>
              <a:rPr lang="nl-BE">
                <a:latin typeface="FlandersArtSans-Regular" panose="00000500000000000000" pitchFamily="2" charset="0"/>
              </a:rPr>
              <a:t>ënniteit</a:t>
            </a:r>
            <a:endParaRPr lang="nl-BE" kern="1200" spc="0" baseline="0">
              <a:solidFill>
                <a:schemeClr val="tx1"/>
              </a:solidFill>
              <a:latin typeface="FlandersArtSans-Regular" panose="00000500000000000000" pitchFamily="2" charset="0"/>
              <a:ea typeface="+mn-ea"/>
              <a:cs typeface="+mn-cs"/>
            </a:endParaRPr>
          </a:p>
        </p:txBody>
      </p:sp>
      <p:grpSp>
        <p:nvGrpSpPr>
          <p:cNvPr id="7" name="Groep 6">
            <a:extLst>
              <a:ext uri="{FF2B5EF4-FFF2-40B4-BE49-F238E27FC236}">
                <a16:creationId xmlns:a16="http://schemas.microsoft.com/office/drawing/2014/main" id="{BAAEA536-409E-B949-459B-FCD33E5B60AE}"/>
              </a:ext>
            </a:extLst>
          </p:cNvPr>
          <p:cNvGrpSpPr/>
          <p:nvPr/>
        </p:nvGrpSpPr>
        <p:grpSpPr>
          <a:xfrm>
            <a:off x="8528857" y="278281"/>
            <a:ext cx="3554797" cy="646331"/>
            <a:chOff x="7987682" y="430014"/>
            <a:chExt cx="3554797" cy="646331"/>
          </a:xfrm>
        </p:grpSpPr>
        <p:sp>
          <p:nvSpPr>
            <p:cNvPr id="9" name="Rechthoek 8">
              <a:extLst>
                <a:ext uri="{FF2B5EF4-FFF2-40B4-BE49-F238E27FC236}">
                  <a16:creationId xmlns:a16="http://schemas.microsoft.com/office/drawing/2014/main" id="{0F5E2AA1-2E3F-E89D-6B0B-3A05B043788D}"/>
                </a:ext>
              </a:extLst>
            </p:cNvPr>
            <p:cNvSpPr/>
            <p:nvPr/>
          </p:nvSpPr>
          <p:spPr>
            <a:xfrm>
              <a:off x="7987682" y="430014"/>
              <a:ext cx="680457" cy="640199"/>
            </a:xfrm>
            <a:prstGeom prst="rect">
              <a:avLst/>
            </a:prstGeom>
            <a:solidFill>
              <a:schemeClr val="accent1">
                <a:lumMod val="20000"/>
                <a:lumOff val="80000"/>
              </a:schemeClr>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grpSp>
          <p:nvGrpSpPr>
            <p:cNvPr id="11" name="Groep 10">
              <a:extLst>
                <a:ext uri="{FF2B5EF4-FFF2-40B4-BE49-F238E27FC236}">
                  <a16:creationId xmlns:a16="http://schemas.microsoft.com/office/drawing/2014/main" id="{ECC5EE7C-1A6B-B668-773F-3D5DE2FDCA1E}"/>
                </a:ext>
              </a:extLst>
            </p:cNvPr>
            <p:cNvGrpSpPr/>
            <p:nvPr/>
          </p:nvGrpSpPr>
          <p:grpSpPr>
            <a:xfrm>
              <a:off x="8099107" y="430014"/>
              <a:ext cx="3443372" cy="646331"/>
              <a:chOff x="8054619" y="430014"/>
              <a:chExt cx="3443372" cy="646331"/>
            </a:xfrm>
          </p:grpSpPr>
          <p:sp>
            <p:nvSpPr>
              <p:cNvPr id="12" name="Tekstvak 11">
                <a:extLst>
                  <a:ext uri="{FF2B5EF4-FFF2-40B4-BE49-F238E27FC236}">
                    <a16:creationId xmlns:a16="http://schemas.microsoft.com/office/drawing/2014/main" id="{A26FE10F-770D-BD82-D411-2F28AEAE03CE}"/>
                  </a:ext>
                </a:extLst>
              </p:cNvPr>
              <p:cNvSpPr txBox="1"/>
              <p:nvPr/>
            </p:nvSpPr>
            <p:spPr>
              <a:xfrm>
                <a:off x="8595625" y="430014"/>
                <a:ext cx="2902366" cy="646331"/>
              </a:xfrm>
              <a:prstGeom prst="rect">
                <a:avLst/>
              </a:prstGeom>
              <a:solidFill>
                <a:schemeClr val="accent1">
                  <a:lumMod val="20000"/>
                  <a:lumOff val="80000"/>
                </a:schemeClr>
              </a:solidFill>
            </p:spPr>
            <p:txBody>
              <a:bodyPr wrap="square" rtlCol="0">
                <a:spAutoFit/>
              </a:bodyPr>
              <a:lstStyle/>
              <a:p>
                <a:r>
                  <a:rPr lang="nl-BE"/>
                  <a:t>Voorheen</a:t>
                </a:r>
              </a:p>
              <a:p>
                <a:r>
                  <a:rPr lang="nl-BE"/>
                  <a:t> ‘Vo </a:t>
                </a:r>
                <a:r>
                  <a:rPr lang="nl-BE" err="1"/>
                  <a:t>Anc</a:t>
                </a:r>
                <a:r>
                  <a:rPr lang="nl-BE"/>
                  <a:t>., </a:t>
                </a:r>
                <a:r>
                  <a:rPr lang="nl-BE" err="1"/>
                  <a:t>Jaarb</a:t>
                </a:r>
                <a:r>
                  <a:rPr lang="nl-BE"/>
                  <a:t>, Volg Schaal’</a:t>
                </a:r>
              </a:p>
            </p:txBody>
          </p:sp>
          <p:pic>
            <p:nvPicPr>
              <p:cNvPr id="17" name="Graphic 16">
                <a:extLst>
                  <a:ext uri="{FF2B5EF4-FFF2-40B4-BE49-F238E27FC236}">
                    <a16:creationId xmlns:a16="http://schemas.microsoft.com/office/drawing/2014/main" id="{75705D47-900C-F293-BFFD-8808DE7A91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54619" y="498113"/>
                <a:ext cx="569032" cy="504000"/>
              </a:xfrm>
              <a:prstGeom prst="rect">
                <a:avLst/>
              </a:prstGeom>
            </p:spPr>
          </p:pic>
        </p:grpSp>
      </p:grpSp>
    </p:spTree>
    <p:extLst>
      <p:ext uri="{BB962C8B-B14F-4D97-AF65-F5344CB8AC3E}">
        <p14:creationId xmlns:p14="http://schemas.microsoft.com/office/powerpoint/2010/main" val="59206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7E3F723-9D84-F9D4-4EB8-AD6872650059}"/>
              </a:ext>
            </a:extLst>
          </p:cNvPr>
          <p:cNvPicPr>
            <a:picLocks noChangeAspect="1"/>
          </p:cNvPicPr>
          <p:nvPr/>
        </p:nvPicPr>
        <p:blipFill>
          <a:blip r:embed="rId3"/>
          <a:stretch>
            <a:fillRect/>
          </a:stretch>
        </p:blipFill>
        <p:spPr>
          <a:xfrm>
            <a:off x="112457" y="1585619"/>
            <a:ext cx="11987808" cy="3775096"/>
          </a:xfrm>
          <a:prstGeom prst="rect">
            <a:avLst/>
          </a:prstGeom>
        </p:spPr>
      </p:pic>
      <p:pic>
        <p:nvPicPr>
          <p:cNvPr id="2" name="Afbeelding 1">
            <a:extLst>
              <a:ext uri="{FF2B5EF4-FFF2-40B4-BE49-F238E27FC236}">
                <a16:creationId xmlns:a16="http://schemas.microsoft.com/office/drawing/2014/main" id="{FC1F1871-52C0-DE5E-B45A-56130F0CB43D}"/>
              </a:ext>
            </a:extLst>
          </p:cNvPr>
          <p:cNvPicPr>
            <a:picLocks noChangeAspect="1"/>
          </p:cNvPicPr>
          <p:nvPr/>
        </p:nvPicPr>
        <p:blipFill rotWithShape="1">
          <a:blip r:embed="rId4">
            <a:extLst>
              <a:ext uri="{28A0092B-C50C-407E-A947-70E740481C1C}">
                <a14:useLocalDpi xmlns:a14="http://schemas.microsoft.com/office/drawing/2010/main" val="0"/>
              </a:ext>
            </a:extLst>
          </a:blip>
          <a:srcRect t="6733" b="6733"/>
          <a:stretch/>
        </p:blipFill>
        <p:spPr bwMode="auto">
          <a:xfrm>
            <a:off x="2380535" y="4129874"/>
            <a:ext cx="2424730" cy="2283601"/>
          </a:xfrm>
          <a:prstGeom prst="rect">
            <a:avLst/>
          </a:prstGeom>
          <a:ln>
            <a:noFill/>
          </a:ln>
          <a:extLst>
            <a:ext uri="{53640926-AAD7-44D8-BBD7-CCE9431645EC}">
              <a14:shadowObscured xmlns:a14="http://schemas.microsoft.com/office/drawing/2010/main"/>
            </a:ext>
          </a:extLst>
        </p:spPr>
      </p:pic>
      <p:sp>
        <p:nvSpPr>
          <p:cNvPr id="4" name="Rechthoek: afgeronde hoeken 3">
            <a:extLst>
              <a:ext uri="{FF2B5EF4-FFF2-40B4-BE49-F238E27FC236}">
                <a16:creationId xmlns:a16="http://schemas.microsoft.com/office/drawing/2014/main" id="{9622282D-AA25-967C-EC17-3569D1FFCD2D}"/>
              </a:ext>
            </a:extLst>
          </p:cNvPr>
          <p:cNvSpPr/>
          <p:nvPr/>
        </p:nvSpPr>
        <p:spPr>
          <a:xfrm>
            <a:off x="2465169" y="4918750"/>
            <a:ext cx="1083061" cy="195310"/>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5"/>
              </a:buBlip>
              <a:tabLst/>
            </a:pPr>
            <a:endParaRPr lang="nl-BE" sz="2000" kern="1200" spc="0" baseline="0">
              <a:solidFill>
                <a:schemeClr val="tx1"/>
              </a:solidFill>
              <a:latin typeface="FlandersArtSans-Regular" panose="00000500000000000000" pitchFamily="2" charset="0"/>
              <a:ea typeface="+mn-ea"/>
              <a:cs typeface="+mn-cs"/>
            </a:endParaRPr>
          </a:p>
        </p:txBody>
      </p:sp>
    </p:spTree>
    <p:extLst>
      <p:ext uri="{BB962C8B-B14F-4D97-AF65-F5344CB8AC3E}">
        <p14:creationId xmlns:p14="http://schemas.microsoft.com/office/powerpoint/2010/main" val="3143265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7E3F723-9D84-F9D4-4EB8-AD6872650059}"/>
              </a:ext>
            </a:extLst>
          </p:cNvPr>
          <p:cNvPicPr>
            <a:picLocks noChangeAspect="1"/>
          </p:cNvPicPr>
          <p:nvPr/>
        </p:nvPicPr>
        <p:blipFill>
          <a:blip r:embed="rId3"/>
          <a:stretch>
            <a:fillRect/>
          </a:stretch>
        </p:blipFill>
        <p:spPr>
          <a:xfrm>
            <a:off x="112457" y="1585619"/>
            <a:ext cx="11987808" cy="3775096"/>
          </a:xfrm>
          <a:prstGeom prst="rect">
            <a:avLst/>
          </a:prstGeom>
        </p:spPr>
      </p:pic>
      <p:pic>
        <p:nvPicPr>
          <p:cNvPr id="2" name="Afbeelding 1">
            <a:extLst>
              <a:ext uri="{FF2B5EF4-FFF2-40B4-BE49-F238E27FC236}">
                <a16:creationId xmlns:a16="http://schemas.microsoft.com/office/drawing/2014/main" id="{FC1F1871-52C0-DE5E-B45A-56130F0CB43D}"/>
              </a:ext>
            </a:extLst>
          </p:cNvPr>
          <p:cNvPicPr>
            <a:picLocks noChangeAspect="1"/>
          </p:cNvPicPr>
          <p:nvPr/>
        </p:nvPicPr>
        <p:blipFill rotWithShape="1">
          <a:blip r:embed="rId4">
            <a:extLst>
              <a:ext uri="{28A0092B-C50C-407E-A947-70E740481C1C}">
                <a14:useLocalDpi xmlns:a14="http://schemas.microsoft.com/office/drawing/2010/main" val="0"/>
              </a:ext>
            </a:extLst>
          </a:blip>
          <a:srcRect t="3033" b="4647"/>
          <a:stretch/>
        </p:blipFill>
        <p:spPr bwMode="auto">
          <a:xfrm>
            <a:off x="-128336" y="4122820"/>
            <a:ext cx="7812834" cy="6299339"/>
          </a:xfrm>
          <a:prstGeom prst="rect">
            <a:avLst/>
          </a:prstGeom>
          <a:ln>
            <a:noFill/>
          </a:ln>
          <a:extLst>
            <a:ext uri="{53640926-AAD7-44D8-BBD7-CCE9431645EC}">
              <a14:shadowObscured xmlns:a14="http://schemas.microsoft.com/office/drawing/2010/main"/>
            </a:ext>
          </a:extLst>
        </p:spPr>
      </p:pic>
      <p:sp>
        <p:nvSpPr>
          <p:cNvPr id="4" name="Rechthoek: afgeronde hoeken 3">
            <a:extLst>
              <a:ext uri="{FF2B5EF4-FFF2-40B4-BE49-F238E27FC236}">
                <a16:creationId xmlns:a16="http://schemas.microsoft.com/office/drawing/2014/main" id="{9622282D-AA25-967C-EC17-3569D1FFCD2D}"/>
              </a:ext>
            </a:extLst>
          </p:cNvPr>
          <p:cNvSpPr/>
          <p:nvPr/>
        </p:nvSpPr>
        <p:spPr>
          <a:xfrm>
            <a:off x="2358189" y="4523873"/>
            <a:ext cx="2390274" cy="1427747"/>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5"/>
              </a:buBlip>
              <a:tabLst/>
            </a:pPr>
            <a:endParaRPr lang="nl-BE" sz="2000" kern="1200" spc="0" baseline="0">
              <a:solidFill>
                <a:schemeClr val="tx1"/>
              </a:solidFill>
              <a:latin typeface="FlandersArtSans-Regular" panose="00000500000000000000" pitchFamily="2" charset="0"/>
              <a:ea typeface="+mn-ea"/>
              <a:cs typeface="+mn-cs"/>
            </a:endParaRPr>
          </a:p>
        </p:txBody>
      </p:sp>
    </p:spTree>
    <p:extLst>
      <p:ext uri="{BB962C8B-B14F-4D97-AF65-F5344CB8AC3E}">
        <p14:creationId xmlns:p14="http://schemas.microsoft.com/office/powerpoint/2010/main" val="3313939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5C0FC-A80F-FD05-9938-6222708A711E}"/>
            </a:ext>
          </a:extLst>
        </p:cNvPr>
        <p:cNvGrpSpPr/>
        <p:nvPr/>
      </p:nvGrpSpPr>
      <p:grpSpPr>
        <a:xfrm>
          <a:off x="0" y="0"/>
          <a:ext cx="0" cy="0"/>
          <a:chOff x="0" y="0"/>
          <a:chExt cx="0" cy="0"/>
        </a:xfrm>
      </p:grpSpPr>
      <p:sp>
        <p:nvSpPr>
          <p:cNvPr id="21" name="Titel 20">
            <a:extLst>
              <a:ext uri="{FF2B5EF4-FFF2-40B4-BE49-F238E27FC236}">
                <a16:creationId xmlns:a16="http://schemas.microsoft.com/office/drawing/2014/main" id="{5C81D488-681B-996A-55DB-9FD52732960A}"/>
              </a:ext>
            </a:extLst>
          </p:cNvPr>
          <p:cNvSpPr>
            <a:spLocks noGrp="1"/>
          </p:cNvSpPr>
          <p:nvPr>
            <p:ph type="ctrTitle"/>
          </p:nvPr>
        </p:nvSpPr>
        <p:spPr/>
        <p:txBody>
          <a:bodyPr/>
          <a:lstStyle/>
          <a:p>
            <a:r>
              <a:rPr lang="nl-NL">
                <a:latin typeface="FlandersArtSans-Bold"/>
              </a:rPr>
              <a:t>Salarisevolutie</a:t>
            </a:r>
            <a:r>
              <a:rPr lang="nl-NL" sz="4800">
                <a:latin typeface="FlandersArtSans-Bold"/>
              </a:rPr>
              <a:t> is een combinatie van ervaring en waardering</a:t>
            </a:r>
          </a:p>
        </p:txBody>
      </p:sp>
      <p:sp>
        <p:nvSpPr>
          <p:cNvPr id="22" name="Ondertitel 21">
            <a:extLst>
              <a:ext uri="{FF2B5EF4-FFF2-40B4-BE49-F238E27FC236}">
                <a16:creationId xmlns:a16="http://schemas.microsoft.com/office/drawing/2014/main" id="{1034DB5F-8C20-A1C3-3BE6-A8A092527DE3}"/>
              </a:ext>
            </a:extLst>
          </p:cNvPr>
          <p:cNvSpPr>
            <a:spLocks noGrp="1"/>
          </p:cNvSpPr>
          <p:nvPr>
            <p:ph type="subTitle" idx="1"/>
          </p:nvPr>
        </p:nvSpPr>
        <p:spPr/>
        <p:txBody>
          <a:bodyPr/>
          <a:lstStyle/>
          <a:p>
            <a:r>
              <a:rPr lang="nl-BE"/>
              <a:t>Impact op module PLOEG</a:t>
            </a:r>
          </a:p>
        </p:txBody>
      </p:sp>
      <p:pic>
        <p:nvPicPr>
          <p:cNvPr id="25" name="Tijdelijke aanduiding voor afbeelding 24" descr="Voetgangers die op zebrapad lopen">
            <a:extLst>
              <a:ext uri="{FF2B5EF4-FFF2-40B4-BE49-F238E27FC236}">
                <a16:creationId xmlns:a16="http://schemas.microsoft.com/office/drawing/2014/main" id="{8BB8E192-34D6-C81E-2DF5-CBFB2A8CEDB0}"/>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9418" r="19418"/>
          <a:stretch/>
        </p:blipFill>
        <p:spPr>
          <a:xfrm>
            <a:off x="367953" y="295254"/>
            <a:ext cx="5747787" cy="6271200"/>
          </a:xfrm>
        </p:spPr>
      </p:pic>
    </p:spTree>
    <p:extLst>
      <p:ext uri="{BB962C8B-B14F-4D97-AF65-F5344CB8AC3E}">
        <p14:creationId xmlns:p14="http://schemas.microsoft.com/office/powerpoint/2010/main" val="3169223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02D98-D1D8-AE91-E1B5-D2953A816C6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67FCD187-7564-7417-B631-EBA2245E59EF}"/>
              </a:ext>
            </a:extLst>
          </p:cNvPr>
          <p:cNvSpPr>
            <a:spLocks noGrp="1"/>
          </p:cNvSpPr>
          <p:nvPr>
            <p:ph type="title"/>
          </p:nvPr>
        </p:nvSpPr>
        <p:spPr/>
        <p:txBody>
          <a:bodyPr/>
          <a:lstStyle/>
          <a:p>
            <a:r>
              <a:rPr lang="nl-BE"/>
              <a:t>2 salarissystemen</a:t>
            </a:r>
          </a:p>
        </p:txBody>
      </p:sp>
      <p:sp>
        <p:nvSpPr>
          <p:cNvPr id="5" name="Tijdelijke aanduiding voor inhoud 2">
            <a:extLst>
              <a:ext uri="{FF2B5EF4-FFF2-40B4-BE49-F238E27FC236}">
                <a16:creationId xmlns:a16="http://schemas.microsoft.com/office/drawing/2014/main" id="{12D2FA7B-F0BF-D44B-82A1-77344C3F727F}"/>
              </a:ext>
            </a:extLst>
          </p:cNvPr>
          <p:cNvSpPr txBox="1">
            <a:spLocks/>
          </p:cNvSpPr>
          <p:nvPr/>
        </p:nvSpPr>
        <p:spPr>
          <a:xfrm>
            <a:off x="993516" y="2343350"/>
            <a:ext cx="5603440" cy="2751164"/>
          </a:xfrm>
          <a:prstGeom prst="rect">
            <a:avLst/>
          </a:prstGeom>
        </p:spPr>
        <p:txBody>
          <a:bodyPr vert="horz" lIns="0" tIns="0" rIns="0" bIns="45720" rtlCol="0" anchor="t">
            <a:noAutofit/>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SzPct val="90000"/>
              <a:buFont typeface="FlandersArtSans-Bold" panose="00000800000000000000" pitchFamily="50" charset="0"/>
              <a:buChar char="⁄"/>
            </a:pPr>
            <a:r>
              <a:rPr lang="nl-BE" sz="2400">
                <a:latin typeface="FlandersArtSans-Bold" panose="00000800000000000000" pitchFamily="2" charset="0"/>
              </a:rPr>
              <a:t>Nieuw salarissysteem</a:t>
            </a:r>
            <a:br>
              <a:rPr lang="nl-BE" sz="2400">
                <a:latin typeface="+mn-lt"/>
              </a:rPr>
            </a:br>
            <a:r>
              <a:rPr lang="nl-BE" sz="2400">
                <a:latin typeface="+mn-lt"/>
              </a:rPr>
              <a:t>2 mogelijke evaluatiebeslissingen:</a:t>
            </a:r>
            <a:br>
              <a:rPr lang="nl-BE" sz="2400">
                <a:latin typeface="+mn-lt"/>
              </a:rPr>
            </a:br>
            <a:br>
              <a:rPr lang="nl-BE" sz="2400">
                <a:latin typeface="+mn-lt"/>
              </a:rPr>
            </a:br>
            <a:r>
              <a:rPr lang="nl-BE" sz="2400">
                <a:latin typeface="+mn-lt"/>
              </a:rPr>
              <a:t>1. </a:t>
            </a:r>
            <a:r>
              <a:rPr lang="nl-BE">
                <a:latin typeface="+mn-lt"/>
              </a:rPr>
              <a:t>Evaluatiebeslissing ‘voldoende’</a:t>
            </a:r>
            <a:br>
              <a:rPr lang="nl-BE">
                <a:latin typeface="+mn-lt"/>
              </a:rPr>
            </a:br>
            <a:r>
              <a:rPr lang="nl-BE">
                <a:latin typeface="+mn-lt"/>
              </a:rPr>
              <a:t>2. Evaluatiebeslissing ‘onvoldoende’</a:t>
            </a:r>
          </a:p>
          <a:p>
            <a:pPr marL="288000" lvl="3" indent="0">
              <a:buSzPct val="90000"/>
              <a:buNone/>
            </a:pPr>
            <a:endParaRPr lang="nl-BE" sz="2000">
              <a:solidFill>
                <a:schemeClr val="bg1">
                  <a:lumMod val="50000"/>
                </a:schemeClr>
              </a:solidFill>
              <a:latin typeface="+mn-lt"/>
            </a:endParaRPr>
          </a:p>
          <a:p>
            <a:pPr marL="288000" lvl="3" indent="0">
              <a:buSzPct val="90000"/>
              <a:buNone/>
            </a:pPr>
            <a:endParaRPr lang="nl-BE" sz="2000">
              <a:solidFill>
                <a:schemeClr val="bg1">
                  <a:lumMod val="50000"/>
                </a:schemeClr>
              </a:solidFill>
              <a:latin typeface="+mn-lt"/>
            </a:endParaRPr>
          </a:p>
          <a:p>
            <a:pPr marL="0" lvl="2" indent="0">
              <a:buSzPct val="90000"/>
              <a:buNone/>
            </a:pPr>
            <a:r>
              <a:rPr lang="nl-BE">
                <a:latin typeface="+mn-lt"/>
              </a:rPr>
              <a:t>Gevolgd door een beslissing over salarisevolutie:</a:t>
            </a:r>
          </a:p>
          <a:p>
            <a:pPr marL="287655" lvl="2" indent="-287655">
              <a:buSzPct val="90000"/>
              <a:buFont typeface="FlandersArtSans-Bold" panose="00000800000000000000" pitchFamily="50" charset="0"/>
              <a:buChar char="⁄"/>
            </a:pPr>
            <a:r>
              <a:rPr lang="nl-NL">
                <a:latin typeface="+mn-lt"/>
              </a:rPr>
              <a:t>Onder verwachtingen = geen verhoging van trap</a:t>
            </a:r>
          </a:p>
          <a:p>
            <a:pPr marL="287655" lvl="2" indent="-287655">
              <a:buSzPct val="90000"/>
              <a:buFont typeface="FlandersArtSans-Bold" panose="00000800000000000000" pitchFamily="50" charset="0"/>
              <a:buChar char="⁄"/>
            </a:pPr>
            <a:r>
              <a:rPr lang="nl-NL">
                <a:latin typeface="+mn-lt"/>
              </a:rPr>
              <a:t>Volgens verwachtingen = verhoging van 1 trap</a:t>
            </a:r>
          </a:p>
          <a:p>
            <a:pPr marL="287655" lvl="2" indent="-287655">
              <a:buSzPct val="90000"/>
              <a:buFont typeface="FlandersArtSans-Bold" panose="00000800000000000000" pitchFamily="50" charset="0"/>
              <a:buChar char="⁄"/>
            </a:pPr>
            <a:r>
              <a:rPr lang="nl-NL">
                <a:latin typeface="+mn-lt"/>
              </a:rPr>
              <a:t>Boven verwachtingen = verhoging van 2 trappen</a:t>
            </a:r>
          </a:p>
          <a:p>
            <a:pPr marL="287655" lvl="2" indent="-287655">
              <a:buSzPct val="90000"/>
              <a:buFont typeface="FlandersArtSans-Bold" panose="00000800000000000000" pitchFamily="50" charset="0"/>
              <a:buChar char="⁄"/>
            </a:pPr>
            <a:endParaRPr lang="nl-BE">
              <a:latin typeface="+mn-lt"/>
            </a:endParaRPr>
          </a:p>
        </p:txBody>
      </p:sp>
      <p:sp>
        <p:nvSpPr>
          <p:cNvPr id="6" name="Tijdelijke aanduiding voor inhoud 2">
            <a:extLst>
              <a:ext uri="{FF2B5EF4-FFF2-40B4-BE49-F238E27FC236}">
                <a16:creationId xmlns:a16="http://schemas.microsoft.com/office/drawing/2014/main" id="{ED3031BD-3CC1-B366-F2A8-BEEB5A5FADA0}"/>
              </a:ext>
            </a:extLst>
          </p:cNvPr>
          <p:cNvSpPr txBox="1">
            <a:spLocks/>
          </p:cNvSpPr>
          <p:nvPr/>
        </p:nvSpPr>
        <p:spPr>
          <a:xfrm>
            <a:off x="7246775" y="2343349"/>
            <a:ext cx="4790764" cy="2371720"/>
          </a:xfrm>
          <a:prstGeom prst="rect">
            <a:avLst/>
          </a:prstGeom>
        </p:spPr>
        <p:txBody>
          <a:bodyPr vert="horz" lIns="0" tIns="0" rIns="0" bIns="45720" rtlCol="0" anchor="t">
            <a:noAutofit/>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SzPct val="90000"/>
              <a:buFont typeface="FlandersArtSans-Bold" panose="00000800000000000000" pitchFamily="50" charset="0"/>
              <a:buChar char="⁄"/>
            </a:pPr>
            <a:r>
              <a:rPr lang="nl-BE" sz="2400">
                <a:latin typeface="FlandersArtSans-Bold" panose="00000800000000000000" pitchFamily="2" charset="0"/>
              </a:rPr>
              <a:t>Oud salarissysteem</a:t>
            </a:r>
            <a:br>
              <a:rPr lang="nl-BE" sz="2400">
                <a:latin typeface="+mn-lt"/>
              </a:rPr>
            </a:br>
            <a:r>
              <a:rPr lang="nl-BE" sz="2400">
                <a:latin typeface="+mn-lt"/>
              </a:rPr>
              <a:t>3de mogelijke evaluatiebeslissing </a:t>
            </a:r>
            <a:br>
              <a:rPr lang="nl-BE" sz="2400">
                <a:latin typeface="+mn-lt"/>
              </a:rPr>
            </a:br>
            <a:r>
              <a:rPr lang="nl-BE" sz="2400">
                <a:latin typeface="+mn-lt"/>
              </a:rPr>
              <a:t>voor statutaire personeelsleden</a:t>
            </a:r>
          </a:p>
          <a:p>
            <a:pPr marL="288000" lvl="3" indent="0">
              <a:buSzPct val="90000"/>
              <a:buNone/>
            </a:pPr>
            <a:br>
              <a:rPr lang="nl-BE" sz="2400">
                <a:latin typeface="+mn-lt"/>
              </a:rPr>
            </a:br>
            <a:r>
              <a:rPr lang="nl-BE" sz="2400">
                <a:latin typeface="+mn-lt"/>
              </a:rPr>
              <a:t>3. </a:t>
            </a:r>
            <a:r>
              <a:rPr lang="nl-BE" sz="2000">
                <a:latin typeface="+mn-lt"/>
              </a:rPr>
              <a:t>Evaluatiebeslissing ‘loopbaanvertraging</a:t>
            </a:r>
            <a:r>
              <a:rPr lang="nl-BE" sz="2000">
                <a:solidFill>
                  <a:schemeClr val="bg1">
                    <a:lumMod val="50000"/>
                  </a:schemeClr>
                </a:solidFill>
              </a:rPr>
              <a:t>’</a:t>
            </a:r>
          </a:p>
          <a:p>
            <a:pPr marL="288000" lvl="3" indent="0">
              <a:buSzPct val="90000"/>
              <a:buFont typeface="FlandersArtSans-Regular" panose="00000500000000000000" pitchFamily="50" charset="0"/>
              <a:buNone/>
            </a:pPr>
            <a:endParaRPr lang="nl-BE" sz="2000">
              <a:latin typeface="+mn-lt"/>
            </a:endParaRPr>
          </a:p>
        </p:txBody>
      </p:sp>
      <p:cxnSp>
        <p:nvCxnSpPr>
          <p:cNvPr id="7" name="Rechte verbindingslijn 6">
            <a:extLst>
              <a:ext uri="{FF2B5EF4-FFF2-40B4-BE49-F238E27FC236}">
                <a16:creationId xmlns:a16="http://schemas.microsoft.com/office/drawing/2014/main" id="{B4EFB6B2-4BF7-039D-3D42-5EA2D5AAC118}"/>
              </a:ext>
            </a:extLst>
          </p:cNvPr>
          <p:cNvCxnSpPr>
            <a:cxnSpLocks/>
          </p:cNvCxnSpPr>
          <p:nvPr/>
        </p:nvCxnSpPr>
        <p:spPr>
          <a:xfrm>
            <a:off x="6932858" y="2226274"/>
            <a:ext cx="52661" cy="376760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101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EF0F5-F45C-132C-4F94-652139249942}"/>
            </a:ext>
          </a:extLst>
        </p:cNvPr>
        <p:cNvGrpSpPr/>
        <p:nvPr/>
      </p:nvGrpSpPr>
      <p:grpSpPr>
        <a:xfrm>
          <a:off x="0" y="0"/>
          <a:ext cx="0" cy="0"/>
          <a:chOff x="0" y="0"/>
          <a:chExt cx="0" cy="0"/>
        </a:xfrm>
      </p:grpSpPr>
      <p:sp>
        <p:nvSpPr>
          <p:cNvPr id="15" name="Titel 14">
            <a:extLst>
              <a:ext uri="{FF2B5EF4-FFF2-40B4-BE49-F238E27FC236}">
                <a16:creationId xmlns:a16="http://schemas.microsoft.com/office/drawing/2014/main" id="{BF29C5DF-6C71-9EAB-563C-633397DB50F6}"/>
              </a:ext>
            </a:extLst>
          </p:cNvPr>
          <p:cNvSpPr>
            <a:spLocks noGrp="1"/>
          </p:cNvSpPr>
          <p:nvPr>
            <p:ph type="title"/>
          </p:nvPr>
        </p:nvSpPr>
        <p:spPr/>
        <p:txBody>
          <a:bodyPr>
            <a:noAutofit/>
          </a:bodyPr>
          <a:lstStyle/>
          <a:p>
            <a:r>
              <a:rPr lang="nl-BE" sz="2400">
                <a:latin typeface="FlandersArtSans-Bold"/>
              </a:rPr>
              <a:t>We voorzien 2 prestatiemanagementsjablonen binnen PLOEG, 1 voor het oude salarissysteem volgens anciënniteit en 1 voor het nieuwe salarissysteem volgens evaluatie. </a:t>
            </a:r>
            <a:br>
              <a:rPr lang="nl-BE" sz="2400"/>
            </a:br>
            <a:r>
              <a:rPr lang="nl-BE" sz="2400">
                <a:latin typeface="FlandersArtSans-Bold"/>
              </a:rPr>
              <a:t>Binnen het nieuwe salarissysteem wordt na je evaluatie ook een beslissing gemaakt over je salarisevolutie. </a:t>
            </a:r>
            <a:endParaRPr lang="nl-BE" sz="2400"/>
          </a:p>
        </p:txBody>
      </p:sp>
    </p:spTree>
    <p:extLst>
      <p:ext uri="{BB962C8B-B14F-4D97-AF65-F5344CB8AC3E}">
        <p14:creationId xmlns:p14="http://schemas.microsoft.com/office/powerpoint/2010/main" val="3571435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DAEBD-3620-464A-C949-1FA63C817DC5}"/>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045370-CF85-7AB0-230A-EEBDA9AD2ADE}"/>
              </a:ext>
            </a:extLst>
          </p:cNvPr>
          <p:cNvSpPr>
            <a:spLocks noGrp="1"/>
          </p:cNvSpPr>
          <p:nvPr>
            <p:ph sz="quarter" idx="11"/>
          </p:nvPr>
        </p:nvSpPr>
        <p:spPr>
          <a:xfrm>
            <a:off x="371473" y="771786"/>
            <a:ext cx="3831009" cy="5328763"/>
          </a:xfrm>
        </p:spPr>
        <p:txBody>
          <a:bodyPr vert="horz" lIns="0" tIns="0" rIns="0" bIns="45720" rtlCol="0" anchor="t">
            <a:noAutofit/>
          </a:bodyPr>
          <a:lstStyle/>
          <a:p>
            <a:pPr marL="0" indent="0">
              <a:buNone/>
            </a:pPr>
            <a:r>
              <a:rPr lang="nl-BE" sz="2400"/>
              <a:t>Voor personeelsleden in het nieuwe salarissysteem:</a:t>
            </a:r>
            <a:br>
              <a:rPr lang="nl-BE" sz="2400"/>
            </a:br>
            <a:r>
              <a:rPr lang="nl-BE" sz="2400"/>
              <a:t>extra stap bij beoordeling door 1ste evaluator</a:t>
            </a:r>
            <a:br>
              <a:rPr lang="nl-BE" sz="2400"/>
            </a:br>
            <a:r>
              <a:rPr lang="nl-BE" sz="2400"/>
              <a:t>=&gt; ‘Advies salaristrap’</a:t>
            </a:r>
          </a:p>
          <a:p>
            <a:pPr marL="575945" lvl="1" indent="-287655"/>
            <a:r>
              <a:rPr lang="nl-BE" sz="2000">
                <a:latin typeface="FlandersArtSans-Regular"/>
              </a:rPr>
              <a:t>&lt;Advies salaristrap&gt; </a:t>
            </a:r>
            <a:br>
              <a:rPr lang="nl-BE" sz="2000"/>
            </a:br>
            <a:r>
              <a:rPr lang="nl-BE" sz="2000">
                <a:latin typeface="FlandersArtSans-Regular"/>
              </a:rPr>
              <a:t>=&gt; 0, 1 of 2</a:t>
            </a:r>
          </a:p>
          <a:p>
            <a:pPr marL="575945" lvl="1" indent="-287655"/>
            <a:r>
              <a:rPr lang="nl-BE" sz="2000">
                <a:latin typeface="FlandersArtSans-Regular"/>
              </a:rPr>
              <a:t>&lt;Motivering&gt; </a:t>
            </a:r>
            <a:br>
              <a:rPr lang="nl-BE" sz="2000"/>
            </a:br>
            <a:r>
              <a:rPr lang="nl-BE" sz="2000">
                <a:latin typeface="FlandersArtSans-Regular"/>
              </a:rPr>
              <a:t>=&gt; tekstveld</a:t>
            </a:r>
            <a:br>
              <a:rPr lang="nl-BE" sz="2000"/>
            </a:br>
            <a:endParaRPr lang="nl-BE" sz="2000"/>
          </a:p>
          <a:p>
            <a:pPr marL="0" indent="0">
              <a:buNone/>
            </a:pPr>
            <a:r>
              <a:rPr lang="nl-BE" sz="2400"/>
              <a:t>Niet zichtbaar voor personeelslid en komt niet in E-dossier</a:t>
            </a:r>
          </a:p>
        </p:txBody>
      </p:sp>
      <p:pic>
        <p:nvPicPr>
          <p:cNvPr id="2" name="Picture 4">
            <a:extLst>
              <a:ext uri="{FF2B5EF4-FFF2-40B4-BE49-F238E27FC236}">
                <a16:creationId xmlns:a16="http://schemas.microsoft.com/office/drawing/2014/main" id="{6CC7C31B-ACF2-462D-0D26-7D2E13EFA8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715" y="125095"/>
            <a:ext cx="7163897" cy="6607809"/>
          </a:xfrm>
          <a:prstGeom prst="rect">
            <a:avLst/>
          </a:prstGeom>
          <a:noFill/>
          <a:extLst>
            <a:ext uri="{909E8E84-426E-40DD-AFC4-6F175D3DCCD1}">
              <a14:hiddenFill xmlns:a14="http://schemas.microsoft.com/office/drawing/2010/main">
                <a:solidFill>
                  <a:srgbClr val="FFFFFF"/>
                </a:solidFill>
              </a14:hiddenFill>
            </a:ext>
          </a:extLst>
        </p:spPr>
      </p:pic>
      <p:sp>
        <p:nvSpPr>
          <p:cNvPr id="6" name="Ovaal 5">
            <a:extLst>
              <a:ext uri="{FF2B5EF4-FFF2-40B4-BE49-F238E27FC236}">
                <a16:creationId xmlns:a16="http://schemas.microsoft.com/office/drawing/2014/main" id="{BC63301C-E7E2-F202-B17E-544B74C61679}"/>
              </a:ext>
            </a:extLst>
          </p:cNvPr>
          <p:cNvSpPr/>
          <p:nvPr/>
        </p:nvSpPr>
        <p:spPr>
          <a:xfrm>
            <a:off x="4943052" y="3295787"/>
            <a:ext cx="1582738" cy="407862"/>
          </a:xfrm>
          <a:prstGeom prst="ellipse">
            <a:avLst/>
          </a:prstGeom>
          <a:noFill/>
          <a:ln w="38100">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7" name="Ovaal 6">
            <a:extLst>
              <a:ext uri="{FF2B5EF4-FFF2-40B4-BE49-F238E27FC236}">
                <a16:creationId xmlns:a16="http://schemas.microsoft.com/office/drawing/2014/main" id="{B8BD28D8-7054-81C5-F1B4-5A7173965DCB}"/>
              </a:ext>
            </a:extLst>
          </p:cNvPr>
          <p:cNvSpPr/>
          <p:nvPr/>
        </p:nvSpPr>
        <p:spPr>
          <a:xfrm>
            <a:off x="7391320" y="4711243"/>
            <a:ext cx="1582738" cy="407862"/>
          </a:xfrm>
          <a:prstGeom prst="ellipse">
            <a:avLst/>
          </a:prstGeom>
          <a:noFill/>
          <a:ln w="38100">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spTree>
    <p:extLst>
      <p:ext uri="{BB962C8B-B14F-4D97-AF65-F5344CB8AC3E}">
        <p14:creationId xmlns:p14="http://schemas.microsoft.com/office/powerpoint/2010/main" val="1662191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B11DF-C249-BA29-8971-9D5271726DC0}"/>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9B63009-00E9-FED5-9C9B-E55143D35E4E}"/>
              </a:ext>
            </a:extLst>
          </p:cNvPr>
          <p:cNvSpPr>
            <a:spLocks noGrp="1"/>
          </p:cNvSpPr>
          <p:nvPr>
            <p:ph sz="quarter" idx="11"/>
          </p:nvPr>
        </p:nvSpPr>
        <p:spPr>
          <a:xfrm>
            <a:off x="371473" y="771786"/>
            <a:ext cx="3831009" cy="5328763"/>
          </a:xfrm>
        </p:spPr>
        <p:txBody>
          <a:bodyPr vert="horz" lIns="0" tIns="0" rIns="0" bIns="45720" rtlCol="0" anchor="t">
            <a:noAutofit/>
          </a:bodyPr>
          <a:lstStyle/>
          <a:p>
            <a:pPr marL="0" indent="0">
              <a:buNone/>
            </a:pPr>
            <a:r>
              <a:rPr lang="nl-BE" sz="1800"/>
              <a:t>Extra stap ‘Advies salaristrap’  zichtbaar voor 1ste evaluator bij evaluatie personeelslid in nieuw salarissysteem</a:t>
            </a:r>
          </a:p>
          <a:p>
            <a:pPr marL="0" indent="0">
              <a:buNone/>
            </a:pPr>
            <a:endParaRPr lang="nl-BE" sz="1800"/>
          </a:p>
          <a:p>
            <a:pPr marL="0" indent="0">
              <a:buNone/>
            </a:pPr>
            <a:r>
              <a:rPr lang="nl-BE" sz="1800"/>
              <a:t>1ste evaluator geeft advies,</a:t>
            </a:r>
          </a:p>
          <a:p>
            <a:pPr marL="0" indent="0">
              <a:buNone/>
            </a:pPr>
            <a:r>
              <a:rPr lang="nl-BE" sz="1800"/>
              <a:t>directieteam beslist</a:t>
            </a:r>
          </a:p>
          <a:p>
            <a:pPr marL="0" indent="0">
              <a:buNone/>
            </a:pPr>
            <a:endParaRPr lang="nl-BE" sz="1800"/>
          </a:p>
          <a:p>
            <a:pPr marL="0" indent="0">
              <a:buNone/>
            </a:pPr>
            <a:endParaRPr lang="nl-BE" sz="1800"/>
          </a:p>
          <a:p>
            <a:pPr marL="0" indent="0">
              <a:buNone/>
            </a:pPr>
            <a:endParaRPr lang="nl-BE" sz="1800"/>
          </a:p>
          <a:p>
            <a:pPr marL="0" indent="0">
              <a:buNone/>
            </a:pPr>
            <a:endParaRPr lang="nl-BE" sz="1800"/>
          </a:p>
          <a:p>
            <a:pPr marL="0" indent="0">
              <a:buNone/>
            </a:pPr>
            <a:endParaRPr lang="nl-BE" sz="1800"/>
          </a:p>
          <a:p>
            <a:pPr marL="0" indent="0">
              <a:buNone/>
            </a:pPr>
            <a:endParaRPr lang="nl-BE" sz="1800"/>
          </a:p>
          <a:p>
            <a:pPr marL="0" indent="0">
              <a:buNone/>
            </a:pPr>
            <a:endParaRPr lang="nl-BE" sz="1800"/>
          </a:p>
        </p:txBody>
      </p:sp>
      <p:pic>
        <p:nvPicPr>
          <p:cNvPr id="4" name="Picture 2">
            <a:extLst>
              <a:ext uri="{FF2B5EF4-FFF2-40B4-BE49-F238E27FC236}">
                <a16:creationId xmlns:a16="http://schemas.microsoft.com/office/drawing/2014/main" id="{80ED2263-5B29-500B-3E52-9349E1455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1597" y="0"/>
            <a:ext cx="793040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957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E8E96-B1B3-F68C-97B6-975852E070B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33F489-3EAD-4DBC-F26B-E0A9090DCFD3}"/>
              </a:ext>
            </a:extLst>
          </p:cNvPr>
          <p:cNvSpPr>
            <a:spLocks noGrp="1"/>
          </p:cNvSpPr>
          <p:nvPr>
            <p:ph type="title"/>
          </p:nvPr>
        </p:nvSpPr>
        <p:spPr/>
        <p:txBody>
          <a:bodyPr/>
          <a:lstStyle/>
          <a:p>
            <a:r>
              <a:rPr lang="nl-BE"/>
              <a:t>Registratie ‘eindbeslissing salaristrap’</a:t>
            </a:r>
            <a:br>
              <a:rPr lang="nl-BE"/>
            </a:br>
            <a:r>
              <a:rPr lang="nl-BE"/>
              <a:t> via rapport </a:t>
            </a:r>
          </a:p>
        </p:txBody>
      </p:sp>
      <p:sp>
        <p:nvSpPr>
          <p:cNvPr id="3" name="Tijdelijke aanduiding voor inhoud 2">
            <a:extLst>
              <a:ext uri="{FF2B5EF4-FFF2-40B4-BE49-F238E27FC236}">
                <a16:creationId xmlns:a16="http://schemas.microsoft.com/office/drawing/2014/main" id="{C1C82292-C23D-9163-9BE6-6F4353807F85}"/>
              </a:ext>
            </a:extLst>
          </p:cNvPr>
          <p:cNvSpPr>
            <a:spLocks noGrp="1"/>
          </p:cNvSpPr>
          <p:nvPr>
            <p:ph sz="quarter" idx="11"/>
          </p:nvPr>
        </p:nvSpPr>
        <p:spPr/>
        <p:txBody>
          <a:bodyPr/>
          <a:lstStyle/>
          <a:p>
            <a:r>
              <a:rPr lang="nl-NL"/>
              <a:t>Velden &lt;Einduitspraak&gt;, &lt;Advies salaristrap&gt; en &lt;Motivering&gt; stromen vanuit </a:t>
            </a:r>
            <a:r>
              <a:rPr lang="nl-NL" err="1"/>
              <a:t>Cornerstone</a:t>
            </a:r>
            <a:r>
              <a:rPr lang="nl-NL"/>
              <a:t> door naar rapport</a:t>
            </a:r>
          </a:p>
          <a:p>
            <a:r>
              <a:rPr lang="nl-NL"/>
              <a:t>Directieteam vult rapport aan met &lt;Eindbeslissing salaristrap&gt;</a:t>
            </a:r>
          </a:p>
          <a:p>
            <a:r>
              <a:rPr lang="nl-NL"/>
              <a:t>Aangevuld rapport opgeladen binnen Vlimpers KERN</a:t>
            </a:r>
          </a:p>
          <a:p>
            <a:r>
              <a:rPr lang="nl-NL"/>
              <a:t>Aangepaste salaristrap automatisch toegekend</a:t>
            </a:r>
          </a:p>
          <a:p>
            <a:pPr marL="0" indent="0">
              <a:buNone/>
            </a:pPr>
            <a:endParaRPr lang="nl-NL"/>
          </a:p>
        </p:txBody>
      </p:sp>
    </p:spTree>
    <p:extLst>
      <p:ext uri="{BB962C8B-B14F-4D97-AF65-F5344CB8AC3E}">
        <p14:creationId xmlns:p14="http://schemas.microsoft.com/office/powerpoint/2010/main" val="630590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41F6A-FFC8-42F7-B697-4FCA9FA17CD8}"/>
              </a:ext>
            </a:extLst>
          </p:cNvPr>
          <p:cNvSpPr>
            <a:spLocks noGrp="1"/>
          </p:cNvSpPr>
          <p:nvPr>
            <p:ph type="title"/>
          </p:nvPr>
        </p:nvSpPr>
        <p:spPr/>
        <p:txBody>
          <a:bodyPr/>
          <a:lstStyle/>
          <a:p>
            <a:r>
              <a:rPr lang="nl-BE"/>
              <a:t>Spelregels</a:t>
            </a:r>
          </a:p>
        </p:txBody>
      </p:sp>
      <p:sp>
        <p:nvSpPr>
          <p:cNvPr id="3" name="Tijdelijke aanduiding voor tekst 2">
            <a:extLst>
              <a:ext uri="{FF2B5EF4-FFF2-40B4-BE49-F238E27FC236}">
                <a16:creationId xmlns:a16="http://schemas.microsoft.com/office/drawing/2014/main" id="{EC132AD2-C5F6-4DFC-B4EF-B670B59A8BB9}"/>
              </a:ext>
            </a:extLst>
          </p:cNvPr>
          <p:cNvSpPr>
            <a:spLocks noGrp="1"/>
          </p:cNvSpPr>
          <p:nvPr>
            <p:ph type="body" sz="quarter" idx="20"/>
          </p:nvPr>
        </p:nvSpPr>
        <p:spPr>
          <a:xfrm>
            <a:off x="4224702" y="2034906"/>
            <a:ext cx="7380868" cy="974725"/>
          </a:xfrm>
        </p:spPr>
        <p:txBody>
          <a:bodyPr/>
          <a:lstStyle/>
          <a:p>
            <a:r>
              <a:rPr lang="nl-BE"/>
              <a:t>De PPT-presentatie staat op de site van dit netwerk: </a:t>
            </a:r>
            <a:r>
              <a:rPr lang="nl-BE">
                <a:hlinkClick r:id="rId3"/>
              </a:rPr>
              <a:t>vlaanderen.be/intern/hr-infonetwerk</a:t>
            </a:r>
          </a:p>
        </p:txBody>
      </p:sp>
      <p:pic>
        <p:nvPicPr>
          <p:cNvPr id="17" name="Tijdelijke aanduiding voor afbeelding 16">
            <a:extLst>
              <a:ext uri="{FF2B5EF4-FFF2-40B4-BE49-F238E27FC236}">
                <a16:creationId xmlns:a16="http://schemas.microsoft.com/office/drawing/2014/main" id="{AFC52A84-E359-494E-99E3-1C7BD4FEAA44}"/>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a:stretch/>
        </p:blipFill>
        <p:spPr>
          <a:xfrm>
            <a:off x="3408630" y="3403278"/>
            <a:ext cx="722573" cy="435669"/>
          </a:xfrm>
        </p:spPr>
      </p:pic>
      <p:sp>
        <p:nvSpPr>
          <p:cNvPr id="8" name="Tijdelijke aanduiding voor tekst 7">
            <a:extLst>
              <a:ext uri="{FF2B5EF4-FFF2-40B4-BE49-F238E27FC236}">
                <a16:creationId xmlns:a16="http://schemas.microsoft.com/office/drawing/2014/main" id="{99EC434D-BBDE-4BF2-BB7F-5E5ECE5B7222}"/>
              </a:ext>
            </a:extLst>
          </p:cNvPr>
          <p:cNvSpPr>
            <a:spLocks noGrp="1"/>
          </p:cNvSpPr>
          <p:nvPr>
            <p:ph type="body" sz="quarter" idx="26"/>
          </p:nvPr>
        </p:nvSpPr>
        <p:spPr>
          <a:xfrm>
            <a:off x="4224702" y="3426501"/>
            <a:ext cx="7380868" cy="710956"/>
          </a:xfrm>
        </p:spPr>
        <p:txBody>
          <a:bodyPr/>
          <a:lstStyle/>
          <a:p>
            <a:pPr>
              <a:spcBef>
                <a:spcPts val="0"/>
              </a:spcBef>
            </a:pPr>
            <a:r>
              <a:rPr lang="nl-NL"/>
              <a:t>Je kan je vraag via de chat stellen</a:t>
            </a:r>
          </a:p>
          <a:p>
            <a:endParaRPr lang="nl-BE"/>
          </a:p>
        </p:txBody>
      </p:sp>
      <p:sp>
        <p:nvSpPr>
          <p:cNvPr id="9" name="Tijdelijke aanduiding voor tekst 8">
            <a:extLst>
              <a:ext uri="{FF2B5EF4-FFF2-40B4-BE49-F238E27FC236}">
                <a16:creationId xmlns:a16="http://schemas.microsoft.com/office/drawing/2014/main" id="{3A0DEFDF-061C-4178-AE24-68C21422B835}"/>
              </a:ext>
            </a:extLst>
          </p:cNvPr>
          <p:cNvSpPr>
            <a:spLocks noGrp="1"/>
          </p:cNvSpPr>
          <p:nvPr>
            <p:ph type="body" sz="quarter" idx="27"/>
          </p:nvPr>
        </p:nvSpPr>
        <p:spPr/>
        <p:txBody>
          <a:bodyPr/>
          <a:lstStyle/>
          <a:p>
            <a:r>
              <a:rPr lang="nl-BE"/>
              <a:t>Blijft je beeld/klank haperen: ga even uit de vergadering en log terug in</a:t>
            </a:r>
          </a:p>
        </p:txBody>
      </p:sp>
      <p:sp>
        <p:nvSpPr>
          <p:cNvPr id="10" name="Tijdelijke aanduiding voor tekst 9">
            <a:extLst>
              <a:ext uri="{FF2B5EF4-FFF2-40B4-BE49-F238E27FC236}">
                <a16:creationId xmlns:a16="http://schemas.microsoft.com/office/drawing/2014/main" id="{17C55619-8310-4854-8C25-4C5E9C94429E}"/>
              </a:ext>
            </a:extLst>
          </p:cNvPr>
          <p:cNvSpPr>
            <a:spLocks noGrp="1"/>
          </p:cNvSpPr>
          <p:nvPr>
            <p:ph type="body" sz="quarter" idx="28"/>
          </p:nvPr>
        </p:nvSpPr>
        <p:spPr/>
        <p:txBody>
          <a:bodyPr/>
          <a:lstStyle/>
          <a:p>
            <a:endParaRPr lang="nl-BE"/>
          </a:p>
          <a:p>
            <a:r>
              <a:rPr lang="nl-BE"/>
              <a:t>De vergadering wordt opgenomen en de opname is deze namiddag beschikbaar op de website </a:t>
            </a:r>
            <a:r>
              <a:rPr lang="nl-BE">
                <a:hlinkClick r:id="rId3"/>
              </a:rPr>
              <a:t>vlaanderen.be/intern/hr-infonetwerk</a:t>
            </a:r>
            <a:endParaRPr lang="nl-BE">
              <a:latin typeface="Calibri"/>
              <a:cs typeface="Calibri"/>
              <a:hlinkClick r:id="" action="ppaction://noaction"/>
            </a:endParaRPr>
          </a:p>
          <a:p>
            <a:endParaRPr lang="nl-BE"/>
          </a:p>
        </p:txBody>
      </p:sp>
      <p:pic>
        <p:nvPicPr>
          <p:cNvPr id="1026" name="Picture 2" descr="camerabewaking">
            <a:extLst>
              <a:ext uri="{FF2B5EF4-FFF2-40B4-BE49-F238E27FC236}">
                <a16:creationId xmlns:a16="http://schemas.microsoft.com/office/drawing/2014/main" id="{AFE85A6A-3B0A-42CB-906B-E5203077FB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7109" y="5567680"/>
            <a:ext cx="738333" cy="55005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aphic 7">
            <a:extLst>
              <a:ext uri="{FF2B5EF4-FFF2-40B4-BE49-F238E27FC236}">
                <a16:creationId xmlns:a16="http://schemas.microsoft.com/office/drawing/2014/main" id="{E380C337-0B9B-4063-9649-510AEFE5AFBC}"/>
              </a:ext>
            </a:extLst>
          </p:cNvPr>
          <p:cNvGrpSpPr/>
          <p:nvPr/>
        </p:nvGrpSpPr>
        <p:grpSpPr>
          <a:xfrm>
            <a:off x="3482419" y="4429600"/>
            <a:ext cx="529580" cy="545121"/>
            <a:chOff x="4294843" y="1570663"/>
            <a:chExt cx="451427" cy="457199"/>
          </a:xfrm>
          <a:solidFill>
            <a:srgbClr val="000000"/>
          </a:solidFill>
        </p:grpSpPr>
        <p:sp>
          <p:nvSpPr>
            <p:cNvPr id="18" name="Vrije vorm: vorm 17">
              <a:extLst>
                <a:ext uri="{FF2B5EF4-FFF2-40B4-BE49-F238E27FC236}">
                  <a16:creationId xmlns:a16="http://schemas.microsoft.com/office/drawing/2014/main" id="{305F1087-7B52-4BC9-9B15-B1C5A14DF971}"/>
                </a:ext>
              </a:extLst>
            </p:cNvPr>
            <p:cNvSpPr/>
            <p:nvPr/>
          </p:nvSpPr>
          <p:spPr>
            <a:xfrm>
              <a:off x="4358096" y="1570663"/>
              <a:ext cx="329399" cy="107133"/>
            </a:xfrm>
            <a:custGeom>
              <a:avLst/>
              <a:gdLst>
                <a:gd name="connsiteX0" fmla="*/ 316955 w 329399"/>
                <a:gd name="connsiteY0" fmla="*/ 79503 h 107133"/>
                <a:gd name="connsiteX1" fmla="*/ 265575 w 329399"/>
                <a:gd name="connsiteY1" fmla="*/ 80302 h 107133"/>
                <a:gd name="connsiteX2" fmla="*/ 265461 w 329399"/>
                <a:gd name="connsiteY2" fmla="*/ 71739 h 107133"/>
                <a:gd name="connsiteX3" fmla="*/ 300057 w 329399"/>
                <a:gd name="connsiteY3" fmla="*/ 71282 h 107133"/>
                <a:gd name="connsiteX4" fmla="*/ 194786 w 329399"/>
                <a:gd name="connsiteY4" fmla="*/ 24127 h 107133"/>
                <a:gd name="connsiteX5" fmla="*/ 25005 w 329399"/>
                <a:gd name="connsiteY5" fmla="*/ 91035 h 107133"/>
                <a:gd name="connsiteX6" fmla="*/ 16099 w 329399"/>
                <a:gd name="connsiteY6" fmla="*/ 83613 h 107133"/>
                <a:gd name="connsiteX7" fmla="*/ 195927 w 329399"/>
                <a:gd name="connsiteY7" fmla="*/ 12710 h 107133"/>
                <a:gd name="connsiteX8" fmla="*/ 306793 w 329399"/>
                <a:gd name="connsiteY8" fmla="*/ 62034 h 107133"/>
                <a:gd name="connsiteX9" fmla="*/ 303939 w 329399"/>
                <a:gd name="connsiteY9" fmla="*/ 29037 h 107133"/>
                <a:gd name="connsiteX10" fmla="*/ 312502 w 329399"/>
                <a:gd name="connsiteY10" fmla="*/ 28238 h 107133"/>
                <a:gd name="connsiteX11" fmla="*/ 316955 w 329399"/>
                <a:gd name="connsiteY11" fmla="*/ 79503 h 107133"/>
                <a:gd name="connsiteX12" fmla="*/ 329400 w 329399"/>
                <a:gd name="connsiteY12" fmla="*/ 90807 h 107133"/>
                <a:gd name="connsiteX13" fmla="*/ 328372 w 329399"/>
                <a:gd name="connsiteY13" fmla="*/ 78590 h 107133"/>
                <a:gd name="connsiteX14" fmla="*/ 323805 w 329399"/>
                <a:gd name="connsiteY14" fmla="*/ 27324 h 107133"/>
                <a:gd name="connsiteX15" fmla="*/ 322778 w 329399"/>
                <a:gd name="connsiteY15" fmla="*/ 15907 h 107133"/>
                <a:gd name="connsiteX16" fmla="*/ 311360 w 329399"/>
                <a:gd name="connsiteY16" fmla="*/ 16934 h 107133"/>
                <a:gd name="connsiteX17" fmla="*/ 302797 w 329399"/>
                <a:gd name="connsiteY17" fmla="*/ 17733 h 107133"/>
                <a:gd name="connsiteX18" fmla="*/ 291379 w 329399"/>
                <a:gd name="connsiteY18" fmla="*/ 18761 h 107133"/>
                <a:gd name="connsiteX19" fmla="*/ 292407 w 329399"/>
                <a:gd name="connsiteY19" fmla="*/ 30179 h 107133"/>
                <a:gd name="connsiteX20" fmla="*/ 292978 w 329399"/>
                <a:gd name="connsiteY20" fmla="*/ 37143 h 107133"/>
                <a:gd name="connsiteX21" fmla="*/ 197183 w 329399"/>
                <a:gd name="connsiteY21" fmla="*/ 1520 h 107133"/>
                <a:gd name="connsiteX22" fmla="*/ 7421 w 329399"/>
                <a:gd name="connsiteY22" fmla="*/ 76306 h 107133"/>
                <a:gd name="connsiteX23" fmla="*/ 0 w 329399"/>
                <a:gd name="connsiteY23" fmla="*/ 84983 h 107133"/>
                <a:gd name="connsiteX24" fmla="*/ 8677 w 329399"/>
                <a:gd name="connsiteY24" fmla="*/ 92291 h 107133"/>
                <a:gd name="connsiteX25" fmla="*/ 17355 w 329399"/>
                <a:gd name="connsiteY25" fmla="*/ 99712 h 107133"/>
                <a:gd name="connsiteX26" fmla="*/ 26032 w 329399"/>
                <a:gd name="connsiteY26" fmla="*/ 107134 h 107133"/>
                <a:gd name="connsiteX27" fmla="*/ 33454 w 329399"/>
                <a:gd name="connsiteY27" fmla="*/ 98456 h 107133"/>
                <a:gd name="connsiteX28" fmla="*/ 193187 w 329399"/>
                <a:gd name="connsiteY28" fmla="*/ 35431 h 107133"/>
                <a:gd name="connsiteX29" fmla="*/ 265803 w 329399"/>
                <a:gd name="connsiteY29" fmla="*/ 60321 h 107133"/>
                <a:gd name="connsiteX30" fmla="*/ 265004 w 329399"/>
                <a:gd name="connsiteY30" fmla="*/ 60321 h 107133"/>
                <a:gd name="connsiteX31" fmla="*/ 253587 w 329399"/>
                <a:gd name="connsiteY31" fmla="*/ 60435 h 107133"/>
                <a:gd name="connsiteX32" fmla="*/ 253815 w 329399"/>
                <a:gd name="connsiteY32" fmla="*/ 71853 h 107133"/>
                <a:gd name="connsiteX33" fmla="*/ 253929 w 329399"/>
                <a:gd name="connsiteY33" fmla="*/ 80416 h 107133"/>
                <a:gd name="connsiteX34" fmla="*/ 254157 w 329399"/>
                <a:gd name="connsiteY34" fmla="*/ 91834 h 107133"/>
                <a:gd name="connsiteX35" fmla="*/ 265575 w 329399"/>
                <a:gd name="connsiteY35" fmla="*/ 91720 h 107133"/>
                <a:gd name="connsiteX36" fmla="*/ 316955 w 329399"/>
                <a:gd name="connsiteY36" fmla="*/ 90921 h 107133"/>
                <a:gd name="connsiteX37" fmla="*/ 329400 w 329399"/>
                <a:gd name="connsiteY37" fmla="*/ 90807 h 107133"/>
                <a:gd name="connsiteX38" fmla="*/ 329400 w 329399"/>
                <a:gd name="connsiteY38" fmla="*/ 90807 h 1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9399" h="107133">
                  <a:moveTo>
                    <a:pt x="316955" y="79503"/>
                  </a:moveTo>
                  <a:lnTo>
                    <a:pt x="265575" y="80302"/>
                  </a:lnTo>
                  <a:lnTo>
                    <a:pt x="265461" y="71739"/>
                  </a:lnTo>
                  <a:lnTo>
                    <a:pt x="300057" y="71282"/>
                  </a:lnTo>
                  <a:cubicBezTo>
                    <a:pt x="270485" y="45136"/>
                    <a:pt x="234291" y="28809"/>
                    <a:pt x="194786" y="24127"/>
                  </a:cubicBezTo>
                  <a:cubicBezTo>
                    <a:pt x="130504" y="16592"/>
                    <a:pt x="66908" y="41596"/>
                    <a:pt x="25005" y="91035"/>
                  </a:cubicBezTo>
                  <a:lnTo>
                    <a:pt x="16099" y="83613"/>
                  </a:lnTo>
                  <a:cubicBezTo>
                    <a:pt x="60514" y="31206"/>
                    <a:pt x="127764" y="4717"/>
                    <a:pt x="195927" y="12710"/>
                  </a:cubicBezTo>
                  <a:cubicBezTo>
                    <a:pt x="237488" y="17619"/>
                    <a:pt x="275623" y="34632"/>
                    <a:pt x="306793" y="62034"/>
                  </a:cubicBezTo>
                  <a:lnTo>
                    <a:pt x="303939" y="29037"/>
                  </a:lnTo>
                  <a:lnTo>
                    <a:pt x="312502" y="28238"/>
                  </a:lnTo>
                  <a:lnTo>
                    <a:pt x="316955" y="79503"/>
                  </a:lnTo>
                  <a:moveTo>
                    <a:pt x="329400" y="90807"/>
                  </a:moveTo>
                  <a:lnTo>
                    <a:pt x="328372" y="78590"/>
                  </a:lnTo>
                  <a:lnTo>
                    <a:pt x="323805" y="27324"/>
                  </a:lnTo>
                  <a:lnTo>
                    <a:pt x="322778" y="15907"/>
                  </a:lnTo>
                  <a:lnTo>
                    <a:pt x="311360" y="16934"/>
                  </a:lnTo>
                  <a:lnTo>
                    <a:pt x="302797" y="17733"/>
                  </a:lnTo>
                  <a:lnTo>
                    <a:pt x="291379" y="18761"/>
                  </a:lnTo>
                  <a:lnTo>
                    <a:pt x="292407" y="30179"/>
                  </a:lnTo>
                  <a:lnTo>
                    <a:pt x="292978" y="37143"/>
                  </a:lnTo>
                  <a:cubicBezTo>
                    <a:pt x="264433" y="17733"/>
                    <a:pt x="231779" y="5516"/>
                    <a:pt x="197183" y="1520"/>
                  </a:cubicBezTo>
                  <a:cubicBezTo>
                    <a:pt x="125366" y="-7043"/>
                    <a:pt x="54348" y="20930"/>
                    <a:pt x="7421" y="76306"/>
                  </a:cubicBezTo>
                  <a:lnTo>
                    <a:pt x="0" y="84983"/>
                  </a:lnTo>
                  <a:lnTo>
                    <a:pt x="8677" y="92291"/>
                  </a:lnTo>
                  <a:lnTo>
                    <a:pt x="17355" y="99712"/>
                  </a:lnTo>
                  <a:lnTo>
                    <a:pt x="26032" y="107134"/>
                  </a:lnTo>
                  <a:lnTo>
                    <a:pt x="33454" y="98456"/>
                  </a:lnTo>
                  <a:cubicBezTo>
                    <a:pt x="72959" y="51872"/>
                    <a:pt x="132673" y="28352"/>
                    <a:pt x="193187" y="35431"/>
                  </a:cubicBezTo>
                  <a:cubicBezTo>
                    <a:pt x="219219" y="38514"/>
                    <a:pt x="243767" y="46963"/>
                    <a:pt x="265803" y="60321"/>
                  </a:cubicBezTo>
                  <a:lnTo>
                    <a:pt x="265004" y="60321"/>
                  </a:lnTo>
                  <a:lnTo>
                    <a:pt x="253587" y="60435"/>
                  </a:lnTo>
                  <a:lnTo>
                    <a:pt x="253815" y="71853"/>
                  </a:lnTo>
                  <a:lnTo>
                    <a:pt x="253929" y="80416"/>
                  </a:lnTo>
                  <a:lnTo>
                    <a:pt x="254157" y="91834"/>
                  </a:lnTo>
                  <a:lnTo>
                    <a:pt x="265575" y="91720"/>
                  </a:lnTo>
                  <a:lnTo>
                    <a:pt x="316955" y="90921"/>
                  </a:lnTo>
                  <a:lnTo>
                    <a:pt x="329400" y="90807"/>
                  </a:lnTo>
                  <a:lnTo>
                    <a:pt x="329400" y="9080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9" name="Vrije vorm: vorm 18">
              <a:extLst>
                <a:ext uri="{FF2B5EF4-FFF2-40B4-BE49-F238E27FC236}">
                  <a16:creationId xmlns:a16="http://schemas.microsoft.com/office/drawing/2014/main" id="{28EFC01D-FBE7-4800-B5D8-C107C624E13A}"/>
                </a:ext>
              </a:extLst>
            </p:cNvPr>
            <p:cNvSpPr/>
            <p:nvPr/>
          </p:nvSpPr>
          <p:spPr>
            <a:xfrm>
              <a:off x="4294843" y="1673229"/>
              <a:ext cx="225841" cy="329171"/>
            </a:xfrm>
            <a:custGeom>
              <a:avLst/>
              <a:gdLst>
                <a:gd name="connsiteX0" fmla="*/ 211684 w 225841"/>
                <a:gd name="connsiteY0" fmla="*/ 316498 h 329171"/>
                <a:gd name="connsiteX1" fmla="*/ 75014 w 225841"/>
                <a:gd name="connsiteY1" fmla="*/ 240228 h 329171"/>
                <a:gd name="connsiteX2" fmla="*/ 32312 w 225841"/>
                <a:gd name="connsiteY2" fmla="*/ 89629 h 329171"/>
                <a:gd name="connsiteX3" fmla="*/ 48753 w 225841"/>
                <a:gd name="connsiteY3" fmla="*/ 30257 h 329171"/>
                <a:gd name="connsiteX4" fmla="*/ 18268 w 225841"/>
                <a:gd name="connsiteY4" fmla="*/ 42930 h 329171"/>
                <a:gd name="connsiteX5" fmla="*/ 14957 w 225841"/>
                <a:gd name="connsiteY5" fmla="*/ 35052 h 329171"/>
                <a:gd name="connsiteX6" fmla="*/ 62455 w 225841"/>
                <a:gd name="connsiteY6" fmla="*/ 15414 h 329171"/>
                <a:gd name="connsiteX7" fmla="*/ 78668 w 225841"/>
                <a:gd name="connsiteY7" fmla="*/ 64282 h 329171"/>
                <a:gd name="connsiteX8" fmla="*/ 70561 w 225841"/>
                <a:gd name="connsiteY8" fmla="*/ 67022 h 329171"/>
                <a:gd name="connsiteX9" fmla="*/ 59714 w 225841"/>
                <a:gd name="connsiteY9" fmla="*/ 34139 h 329171"/>
                <a:gd name="connsiteX10" fmla="*/ 43730 w 225841"/>
                <a:gd name="connsiteY10" fmla="*/ 91227 h 329171"/>
                <a:gd name="connsiteX11" fmla="*/ 84034 w 225841"/>
                <a:gd name="connsiteY11" fmla="*/ 233491 h 329171"/>
                <a:gd name="connsiteX12" fmla="*/ 213168 w 225841"/>
                <a:gd name="connsiteY12" fmla="*/ 305537 h 329171"/>
                <a:gd name="connsiteX13" fmla="*/ 211684 w 225841"/>
                <a:gd name="connsiteY13" fmla="*/ 316498 h 329171"/>
                <a:gd name="connsiteX14" fmla="*/ 221731 w 225841"/>
                <a:gd name="connsiteY14" fmla="*/ 329172 h 329171"/>
                <a:gd name="connsiteX15" fmla="*/ 223101 w 225841"/>
                <a:gd name="connsiteY15" fmla="*/ 317868 h 329171"/>
                <a:gd name="connsiteX16" fmla="*/ 224471 w 225841"/>
                <a:gd name="connsiteY16" fmla="*/ 306565 h 329171"/>
                <a:gd name="connsiteX17" fmla="*/ 225842 w 225841"/>
                <a:gd name="connsiteY17" fmla="*/ 295261 h 329171"/>
                <a:gd name="connsiteX18" fmla="*/ 214538 w 225841"/>
                <a:gd name="connsiteY18" fmla="*/ 293891 h 329171"/>
                <a:gd name="connsiteX19" fmla="*/ 93054 w 225841"/>
                <a:gd name="connsiteY19" fmla="*/ 226070 h 329171"/>
                <a:gd name="connsiteX20" fmla="*/ 55147 w 225841"/>
                <a:gd name="connsiteY20" fmla="*/ 92255 h 329171"/>
                <a:gd name="connsiteX21" fmla="*/ 59372 w 225841"/>
                <a:gd name="connsiteY21" fmla="*/ 69191 h 329171"/>
                <a:gd name="connsiteX22" fmla="*/ 59714 w 225841"/>
                <a:gd name="connsiteY22" fmla="*/ 70333 h 329171"/>
                <a:gd name="connsiteX23" fmla="*/ 63254 w 225841"/>
                <a:gd name="connsiteY23" fmla="*/ 81180 h 329171"/>
                <a:gd name="connsiteX24" fmla="*/ 74101 w 225841"/>
                <a:gd name="connsiteY24" fmla="*/ 77526 h 329171"/>
                <a:gd name="connsiteX25" fmla="*/ 82207 w 225841"/>
                <a:gd name="connsiteY25" fmla="*/ 74786 h 329171"/>
                <a:gd name="connsiteX26" fmla="*/ 93054 w 225841"/>
                <a:gd name="connsiteY26" fmla="*/ 71246 h 329171"/>
                <a:gd name="connsiteX27" fmla="*/ 89515 w 225841"/>
                <a:gd name="connsiteY27" fmla="*/ 60400 h 329171"/>
                <a:gd name="connsiteX28" fmla="*/ 73301 w 225841"/>
                <a:gd name="connsiteY28" fmla="*/ 11532 h 329171"/>
                <a:gd name="connsiteX29" fmla="*/ 69419 w 225841"/>
                <a:gd name="connsiteY29" fmla="*/ 0 h 329171"/>
                <a:gd name="connsiteX30" fmla="*/ 58002 w 225841"/>
                <a:gd name="connsiteY30" fmla="*/ 4681 h 329171"/>
                <a:gd name="connsiteX31" fmla="*/ 10504 w 225841"/>
                <a:gd name="connsiteY31" fmla="*/ 24320 h 329171"/>
                <a:gd name="connsiteX32" fmla="*/ 0 w 225841"/>
                <a:gd name="connsiteY32" fmla="*/ 28773 h 329171"/>
                <a:gd name="connsiteX33" fmla="*/ 4339 w 225841"/>
                <a:gd name="connsiteY33" fmla="*/ 39277 h 329171"/>
                <a:gd name="connsiteX34" fmla="*/ 7650 w 225841"/>
                <a:gd name="connsiteY34" fmla="*/ 47155 h 329171"/>
                <a:gd name="connsiteX35" fmla="*/ 11989 w 225841"/>
                <a:gd name="connsiteY35" fmla="*/ 57773 h 329171"/>
                <a:gd name="connsiteX36" fmla="*/ 22493 w 225841"/>
                <a:gd name="connsiteY36" fmla="*/ 53435 h 329171"/>
                <a:gd name="connsiteX37" fmla="*/ 28773 w 225841"/>
                <a:gd name="connsiteY37" fmla="*/ 50809 h 329171"/>
                <a:gd name="connsiteX38" fmla="*/ 20894 w 225841"/>
                <a:gd name="connsiteY38" fmla="*/ 88259 h 329171"/>
                <a:gd name="connsiteX39" fmla="*/ 65994 w 225841"/>
                <a:gd name="connsiteY39" fmla="*/ 247307 h 329171"/>
                <a:gd name="connsiteX40" fmla="*/ 210314 w 225841"/>
                <a:gd name="connsiteY40" fmla="*/ 327916 h 329171"/>
                <a:gd name="connsiteX41" fmla="*/ 221731 w 225841"/>
                <a:gd name="connsiteY41" fmla="*/ 329172 h 329171"/>
                <a:gd name="connsiteX42" fmla="*/ 221731 w 225841"/>
                <a:gd name="connsiteY42" fmla="*/ 329172 h 32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5841" h="329171">
                  <a:moveTo>
                    <a:pt x="211684" y="316498"/>
                  </a:moveTo>
                  <a:cubicBezTo>
                    <a:pt x="157450" y="310104"/>
                    <a:pt x="108810" y="283044"/>
                    <a:pt x="75014" y="240228"/>
                  </a:cubicBezTo>
                  <a:cubicBezTo>
                    <a:pt x="41104" y="197412"/>
                    <a:pt x="25918" y="143863"/>
                    <a:pt x="32312" y="89629"/>
                  </a:cubicBezTo>
                  <a:cubicBezTo>
                    <a:pt x="34710" y="68963"/>
                    <a:pt x="40419" y="49096"/>
                    <a:pt x="48753" y="30257"/>
                  </a:cubicBezTo>
                  <a:lnTo>
                    <a:pt x="18268" y="42930"/>
                  </a:lnTo>
                  <a:lnTo>
                    <a:pt x="14957" y="35052"/>
                  </a:lnTo>
                  <a:lnTo>
                    <a:pt x="62455" y="15414"/>
                  </a:lnTo>
                  <a:lnTo>
                    <a:pt x="78668" y="64282"/>
                  </a:lnTo>
                  <a:lnTo>
                    <a:pt x="70561" y="67022"/>
                  </a:lnTo>
                  <a:lnTo>
                    <a:pt x="59714" y="34139"/>
                  </a:lnTo>
                  <a:cubicBezTo>
                    <a:pt x="51608" y="52179"/>
                    <a:pt x="46127" y="71246"/>
                    <a:pt x="43730" y="91227"/>
                  </a:cubicBezTo>
                  <a:cubicBezTo>
                    <a:pt x="37793" y="142493"/>
                    <a:pt x="52065" y="192959"/>
                    <a:pt x="84034" y="233491"/>
                  </a:cubicBezTo>
                  <a:cubicBezTo>
                    <a:pt x="116004" y="273910"/>
                    <a:pt x="161903" y="299486"/>
                    <a:pt x="213168" y="305537"/>
                  </a:cubicBezTo>
                  <a:lnTo>
                    <a:pt x="211684" y="316498"/>
                  </a:lnTo>
                  <a:moveTo>
                    <a:pt x="221731" y="329172"/>
                  </a:moveTo>
                  <a:lnTo>
                    <a:pt x="223101" y="317868"/>
                  </a:lnTo>
                  <a:lnTo>
                    <a:pt x="224471" y="306565"/>
                  </a:lnTo>
                  <a:lnTo>
                    <a:pt x="225842" y="295261"/>
                  </a:lnTo>
                  <a:lnTo>
                    <a:pt x="214538" y="293891"/>
                  </a:lnTo>
                  <a:cubicBezTo>
                    <a:pt x="166356" y="288296"/>
                    <a:pt x="123197" y="264205"/>
                    <a:pt x="93054" y="226070"/>
                  </a:cubicBezTo>
                  <a:cubicBezTo>
                    <a:pt x="62911" y="187935"/>
                    <a:pt x="49439" y="140437"/>
                    <a:pt x="55147" y="92255"/>
                  </a:cubicBezTo>
                  <a:cubicBezTo>
                    <a:pt x="56061" y="84491"/>
                    <a:pt x="57431" y="76841"/>
                    <a:pt x="59372" y="69191"/>
                  </a:cubicBezTo>
                  <a:lnTo>
                    <a:pt x="59714" y="70333"/>
                  </a:lnTo>
                  <a:lnTo>
                    <a:pt x="63254" y="81180"/>
                  </a:lnTo>
                  <a:lnTo>
                    <a:pt x="74101" y="77526"/>
                  </a:lnTo>
                  <a:lnTo>
                    <a:pt x="82207" y="74786"/>
                  </a:lnTo>
                  <a:lnTo>
                    <a:pt x="93054" y="71246"/>
                  </a:lnTo>
                  <a:lnTo>
                    <a:pt x="89515" y="60400"/>
                  </a:lnTo>
                  <a:lnTo>
                    <a:pt x="73301" y="11532"/>
                  </a:lnTo>
                  <a:lnTo>
                    <a:pt x="69419" y="0"/>
                  </a:lnTo>
                  <a:lnTo>
                    <a:pt x="58002" y="4681"/>
                  </a:lnTo>
                  <a:lnTo>
                    <a:pt x="10504" y="24320"/>
                  </a:lnTo>
                  <a:lnTo>
                    <a:pt x="0" y="28773"/>
                  </a:lnTo>
                  <a:lnTo>
                    <a:pt x="4339" y="39277"/>
                  </a:lnTo>
                  <a:lnTo>
                    <a:pt x="7650" y="47155"/>
                  </a:lnTo>
                  <a:lnTo>
                    <a:pt x="11989" y="57773"/>
                  </a:lnTo>
                  <a:lnTo>
                    <a:pt x="22493" y="53435"/>
                  </a:lnTo>
                  <a:lnTo>
                    <a:pt x="28773" y="50809"/>
                  </a:lnTo>
                  <a:cubicBezTo>
                    <a:pt x="25005" y="63140"/>
                    <a:pt x="22379" y="75699"/>
                    <a:pt x="20894" y="88259"/>
                  </a:cubicBezTo>
                  <a:cubicBezTo>
                    <a:pt x="14158" y="145575"/>
                    <a:pt x="30257" y="202093"/>
                    <a:pt x="65994" y="247307"/>
                  </a:cubicBezTo>
                  <a:cubicBezTo>
                    <a:pt x="101731" y="292521"/>
                    <a:pt x="152997" y="321179"/>
                    <a:pt x="210314" y="327916"/>
                  </a:cubicBezTo>
                  <a:lnTo>
                    <a:pt x="221731" y="329172"/>
                  </a:lnTo>
                  <a:lnTo>
                    <a:pt x="221731" y="329172"/>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0" name="Vrije vorm: vorm 19">
              <a:extLst>
                <a:ext uri="{FF2B5EF4-FFF2-40B4-BE49-F238E27FC236}">
                  <a16:creationId xmlns:a16="http://schemas.microsoft.com/office/drawing/2014/main" id="{9780611D-4307-4183-A639-FE684240892F}"/>
                </a:ext>
              </a:extLst>
            </p:cNvPr>
            <p:cNvSpPr/>
            <p:nvPr/>
          </p:nvSpPr>
          <p:spPr>
            <a:xfrm>
              <a:off x="4532787" y="1659985"/>
              <a:ext cx="213483" cy="367877"/>
            </a:xfrm>
            <a:custGeom>
              <a:avLst/>
              <a:gdLst>
                <a:gd name="connsiteX0" fmla="*/ 200723 w 213483"/>
                <a:gd name="connsiteY0" fmla="*/ 150371 h 367877"/>
                <a:gd name="connsiteX1" fmla="*/ 124453 w 213483"/>
                <a:gd name="connsiteY1" fmla="*/ 287040 h 367877"/>
                <a:gd name="connsiteX2" fmla="*/ 36651 w 213483"/>
                <a:gd name="connsiteY2" fmla="*/ 327345 h 367877"/>
                <a:gd name="connsiteX3" fmla="*/ 64396 w 213483"/>
                <a:gd name="connsiteY3" fmla="*/ 345156 h 367877"/>
                <a:gd name="connsiteX4" fmla="*/ 59714 w 213483"/>
                <a:gd name="connsiteY4" fmla="*/ 352349 h 367877"/>
                <a:gd name="connsiteX5" fmla="*/ 16441 w 213483"/>
                <a:gd name="connsiteY5" fmla="*/ 324604 h 367877"/>
                <a:gd name="connsiteX6" fmla="*/ 47269 w 213483"/>
                <a:gd name="connsiteY6" fmla="*/ 283501 h 367877"/>
                <a:gd name="connsiteX7" fmla="*/ 54120 w 213483"/>
                <a:gd name="connsiteY7" fmla="*/ 288639 h 367877"/>
                <a:gd name="connsiteX8" fmla="*/ 33340 w 213483"/>
                <a:gd name="connsiteY8" fmla="*/ 316384 h 367877"/>
                <a:gd name="connsiteX9" fmla="*/ 117374 w 213483"/>
                <a:gd name="connsiteY9" fmla="*/ 278135 h 367877"/>
                <a:gd name="connsiteX10" fmla="*/ 189419 w 213483"/>
                <a:gd name="connsiteY10" fmla="*/ 149001 h 367877"/>
                <a:gd name="connsiteX11" fmla="*/ 159962 w 213483"/>
                <a:gd name="connsiteY11" fmla="*/ 22036 h 367877"/>
                <a:gd name="connsiteX12" fmla="*/ 169552 w 213483"/>
                <a:gd name="connsiteY12" fmla="*/ 15871 h 367877"/>
                <a:gd name="connsiteX13" fmla="*/ 200723 w 213483"/>
                <a:gd name="connsiteY13" fmla="*/ 150371 h 367877"/>
                <a:gd name="connsiteX14" fmla="*/ 212026 w 213483"/>
                <a:gd name="connsiteY14" fmla="*/ 151627 h 367877"/>
                <a:gd name="connsiteX15" fmla="*/ 179143 w 213483"/>
                <a:gd name="connsiteY15" fmla="*/ 9591 h 367877"/>
                <a:gd name="connsiteX16" fmla="*/ 172978 w 213483"/>
                <a:gd name="connsiteY16" fmla="*/ 0 h 367877"/>
                <a:gd name="connsiteX17" fmla="*/ 163387 w 213483"/>
                <a:gd name="connsiteY17" fmla="*/ 6166 h 367877"/>
                <a:gd name="connsiteX18" fmla="*/ 153796 w 213483"/>
                <a:gd name="connsiteY18" fmla="*/ 12331 h 367877"/>
                <a:gd name="connsiteX19" fmla="*/ 144205 w 213483"/>
                <a:gd name="connsiteY19" fmla="*/ 18497 h 367877"/>
                <a:gd name="connsiteX20" fmla="*/ 150371 w 213483"/>
                <a:gd name="connsiteY20" fmla="*/ 28087 h 367877"/>
                <a:gd name="connsiteX21" fmla="*/ 178002 w 213483"/>
                <a:gd name="connsiteY21" fmla="*/ 147516 h 367877"/>
                <a:gd name="connsiteX22" fmla="*/ 110181 w 213483"/>
                <a:gd name="connsiteY22" fmla="*/ 269000 h 367877"/>
                <a:gd name="connsiteX23" fmla="*/ 62683 w 213483"/>
                <a:gd name="connsiteY23" fmla="*/ 296060 h 367877"/>
                <a:gd name="connsiteX24" fmla="*/ 63254 w 213483"/>
                <a:gd name="connsiteY24" fmla="*/ 295261 h 367877"/>
                <a:gd name="connsiteX25" fmla="*/ 70105 w 213483"/>
                <a:gd name="connsiteY25" fmla="*/ 286127 h 367877"/>
                <a:gd name="connsiteX26" fmla="*/ 60970 w 213483"/>
                <a:gd name="connsiteY26" fmla="*/ 279276 h 367877"/>
                <a:gd name="connsiteX27" fmla="*/ 54120 w 213483"/>
                <a:gd name="connsiteY27" fmla="*/ 274138 h 367877"/>
                <a:gd name="connsiteX28" fmla="*/ 44986 w 213483"/>
                <a:gd name="connsiteY28" fmla="*/ 267288 h 367877"/>
                <a:gd name="connsiteX29" fmla="*/ 38135 w 213483"/>
                <a:gd name="connsiteY29" fmla="*/ 276422 h 367877"/>
                <a:gd name="connsiteX30" fmla="*/ 7307 w 213483"/>
                <a:gd name="connsiteY30" fmla="*/ 317526 h 367877"/>
                <a:gd name="connsiteX31" fmla="*/ 0 w 213483"/>
                <a:gd name="connsiteY31" fmla="*/ 327345 h 367877"/>
                <a:gd name="connsiteX32" fmla="*/ 10390 w 213483"/>
                <a:gd name="connsiteY32" fmla="*/ 333967 h 367877"/>
                <a:gd name="connsiteX33" fmla="*/ 53663 w 213483"/>
                <a:gd name="connsiteY33" fmla="*/ 361712 h 367877"/>
                <a:gd name="connsiteX34" fmla="*/ 63254 w 213483"/>
                <a:gd name="connsiteY34" fmla="*/ 367877 h 367877"/>
                <a:gd name="connsiteX35" fmla="*/ 69419 w 213483"/>
                <a:gd name="connsiteY35" fmla="*/ 358287 h 367877"/>
                <a:gd name="connsiteX36" fmla="*/ 74101 w 213483"/>
                <a:gd name="connsiteY36" fmla="*/ 351094 h 367877"/>
                <a:gd name="connsiteX37" fmla="*/ 80266 w 213483"/>
                <a:gd name="connsiteY37" fmla="*/ 341503 h 367877"/>
                <a:gd name="connsiteX38" fmla="*/ 70675 w 213483"/>
                <a:gd name="connsiteY38" fmla="*/ 335337 h 367877"/>
                <a:gd name="connsiteX39" fmla="*/ 64852 w 213483"/>
                <a:gd name="connsiteY39" fmla="*/ 331569 h 367877"/>
                <a:gd name="connsiteX40" fmla="*/ 131532 w 213483"/>
                <a:gd name="connsiteY40" fmla="*/ 295832 h 367877"/>
                <a:gd name="connsiteX41" fmla="*/ 212026 w 213483"/>
                <a:gd name="connsiteY41" fmla="*/ 151627 h 367877"/>
                <a:gd name="connsiteX42" fmla="*/ 212026 w 213483"/>
                <a:gd name="connsiteY42" fmla="*/ 151627 h 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483" h="367877">
                  <a:moveTo>
                    <a:pt x="200723" y="150371"/>
                  </a:moveTo>
                  <a:cubicBezTo>
                    <a:pt x="194329" y="204605"/>
                    <a:pt x="167269" y="253244"/>
                    <a:pt x="124453" y="287040"/>
                  </a:cubicBezTo>
                  <a:cubicBezTo>
                    <a:pt x="98763" y="307364"/>
                    <a:pt x="68620" y="321065"/>
                    <a:pt x="36651" y="327345"/>
                  </a:cubicBezTo>
                  <a:lnTo>
                    <a:pt x="64396" y="345156"/>
                  </a:lnTo>
                  <a:lnTo>
                    <a:pt x="59714" y="352349"/>
                  </a:lnTo>
                  <a:lnTo>
                    <a:pt x="16441" y="324604"/>
                  </a:lnTo>
                  <a:lnTo>
                    <a:pt x="47269" y="283501"/>
                  </a:lnTo>
                  <a:lnTo>
                    <a:pt x="54120" y="288639"/>
                  </a:lnTo>
                  <a:lnTo>
                    <a:pt x="33340" y="316384"/>
                  </a:lnTo>
                  <a:cubicBezTo>
                    <a:pt x="63825" y="310675"/>
                    <a:pt x="92712" y="297545"/>
                    <a:pt x="117374" y="278135"/>
                  </a:cubicBezTo>
                  <a:cubicBezTo>
                    <a:pt x="157792" y="246165"/>
                    <a:pt x="183368" y="200266"/>
                    <a:pt x="189419" y="149001"/>
                  </a:cubicBezTo>
                  <a:cubicBezTo>
                    <a:pt x="194557" y="104586"/>
                    <a:pt x="184167" y="59486"/>
                    <a:pt x="159962" y="22036"/>
                  </a:cubicBezTo>
                  <a:lnTo>
                    <a:pt x="169552" y="15871"/>
                  </a:lnTo>
                  <a:cubicBezTo>
                    <a:pt x="195128" y="55604"/>
                    <a:pt x="206203" y="103330"/>
                    <a:pt x="200723" y="150371"/>
                  </a:cubicBezTo>
                  <a:moveTo>
                    <a:pt x="212026" y="151627"/>
                  </a:moveTo>
                  <a:cubicBezTo>
                    <a:pt x="217849" y="101960"/>
                    <a:pt x="206089" y="51494"/>
                    <a:pt x="179143" y="9591"/>
                  </a:cubicBezTo>
                  <a:lnTo>
                    <a:pt x="172978" y="0"/>
                  </a:lnTo>
                  <a:lnTo>
                    <a:pt x="163387" y="6166"/>
                  </a:lnTo>
                  <a:lnTo>
                    <a:pt x="153796" y="12331"/>
                  </a:lnTo>
                  <a:lnTo>
                    <a:pt x="144205" y="18497"/>
                  </a:lnTo>
                  <a:lnTo>
                    <a:pt x="150371" y="28087"/>
                  </a:lnTo>
                  <a:cubicBezTo>
                    <a:pt x="173092" y="63368"/>
                    <a:pt x="182911" y="105728"/>
                    <a:pt x="178002" y="147516"/>
                  </a:cubicBezTo>
                  <a:cubicBezTo>
                    <a:pt x="172407" y="195699"/>
                    <a:pt x="148316" y="238858"/>
                    <a:pt x="110181" y="269000"/>
                  </a:cubicBezTo>
                  <a:cubicBezTo>
                    <a:pt x="95794" y="280304"/>
                    <a:pt x="79810" y="289438"/>
                    <a:pt x="62683" y="296060"/>
                  </a:cubicBezTo>
                  <a:lnTo>
                    <a:pt x="63254" y="295261"/>
                  </a:lnTo>
                  <a:lnTo>
                    <a:pt x="70105" y="286127"/>
                  </a:lnTo>
                  <a:lnTo>
                    <a:pt x="60970" y="279276"/>
                  </a:lnTo>
                  <a:lnTo>
                    <a:pt x="54120" y="274138"/>
                  </a:lnTo>
                  <a:lnTo>
                    <a:pt x="44986" y="267288"/>
                  </a:lnTo>
                  <a:lnTo>
                    <a:pt x="38135" y="276422"/>
                  </a:lnTo>
                  <a:lnTo>
                    <a:pt x="7307" y="317526"/>
                  </a:lnTo>
                  <a:lnTo>
                    <a:pt x="0" y="327345"/>
                  </a:lnTo>
                  <a:lnTo>
                    <a:pt x="10390" y="333967"/>
                  </a:lnTo>
                  <a:lnTo>
                    <a:pt x="53663" y="361712"/>
                  </a:lnTo>
                  <a:lnTo>
                    <a:pt x="63254" y="367877"/>
                  </a:lnTo>
                  <a:lnTo>
                    <a:pt x="69419" y="358287"/>
                  </a:lnTo>
                  <a:lnTo>
                    <a:pt x="74101" y="351094"/>
                  </a:lnTo>
                  <a:lnTo>
                    <a:pt x="80266" y="341503"/>
                  </a:lnTo>
                  <a:lnTo>
                    <a:pt x="70675" y="335337"/>
                  </a:lnTo>
                  <a:lnTo>
                    <a:pt x="64852" y="331569"/>
                  </a:lnTo>
                  <a:cubicBezTo>
                    <a:pt x="88944" y="323691"/>
                    <a:pt x="111665" y="311474"/>
                    <a:pt x="131532" y="295832"/>
                  </a:cubicBezTo>
                  <a:cubicBezTo>
                    <a:pt x="176746" y="260209"/>
                    <a:pt x="205290" y="208943"/>
                    <a:pt x="212026" y="151627"/>
                  </a:cubicBezTo>
                  <a:lnTo>
                    <a:pt x="212026" y="15162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pic>
        <p:nvPicPr>
          <p:cNvPr id="4" name="Graphic 3">
            <a:extLst>
              <a:ext uri="{FF2B5EF4-FFF2-40B4-BE49-F238E27FC236}">
                <a16:creationId xmlns:a16="http://schemas.microsoft.com/office/drawing/2014/main" id="{DE05AA5C-1A14-4393-872B-B99F09CF03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07167" y="2244223"/>
            <a:ext cx="572384" cy="582154"/>
          </a:xfrm>
          <a:prstGeom prst="rect">
            <a:avLst/>
          </a:prstGeom>
        </p:spPr>
      </p:pic>
    </p:spTree>
    <p:extLst>
      <p:ext uri="{BB962C8B-B14F-4D97-AF65-F5344CB8AC3E}">
        <p14:creationId xmlns:p14="http://schemas.microsoft.com/office/powerpoint/2010/main" val="3701159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29C9C-FCDD-02CE-E9D9-6A20BC39A2EE}"/>
            </a:ext>
          </a:extLst>
        </p:cNvPr>
        <p:cNvGrpSpPr/>
        <p:nvPr/>
      </p:nvGrpSpPr>
      <p:grpSpPr>
        <a:xfrm>
          <a:off x="0" y="0"/>
          <a:ext cx="0" cy="0"/>
          <a:chOff x="0" y="0"/>
          <a:chExt cx="0" cy="0"/>
        </a:xfrm>
      </p:grpSpPr>
      <p:graphicFrame>
        <p:nvGraphicFramePr>
          <p:cNvPr id="4" name="Tijdelijke aanduiding voor inhoud 4">
            <a:extLst>
              <a:ext uri="{FF2B5EF4-FFF2-40B4-BE49-F238E27FC236}">
                <a16:creationId xmlns:a16="http://schemas.microsoft.com/office/drawing/2014/main" id="{47F6A119-3CF4-261B-EF83-EF59C0199DC1}"/>
              </a:ext>
            </a:extLst>
          </p:cNvPr>
          <p:cNvGraphicFramePr>
            <a:graphicFrameLocks/>
          </p:cNvGraphicFramePr>
          <p:nvPr>
            <p:extLst>
              <p:ext uri="{D42A27DB-BD31-4B8C-83A1-F6EECF244321}">
                <p14:modId xmlns:p14="http://schemas.microsoft.com/office/powerpoint/2010/main" val="4146869870"/>
              </p:ext>
            </p:extLst>
          </p:nvPr>
        </p:nvGraphicFramePr>
        <p:xfrm>
          <a:off x="371475" y="0"/>
          <a:ext cx="1144905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a:extLst>
              <a:ext uri="{FF2B5EF4-FFF2-40B4-BE49-F238E27FC236}">
                <a16:creationId xmlns:a16="http://schemas.microsoft.com/office/drawing/2014/main" id="{2832907C-8B8E-3779-8952-ECF34EDE64C8}"/>
              </a:ext>
            </a:extLst>
          </p:cNvPr>
          <p:cNvSpPr>
            <a:spLocks noGrp="1"/>
          </p:cNvSpPr>
          <p:nvPr>
            <p:ph type="title"/>
          </p:nvPr>
        </p:nvSpPr>
        <p:spPr/>
        <p:txBody>
          <a:bodyPr/>
          <a:lstStyle/>
          <a:p>
            <a:r>
              <a:rPr lang="nl-BE"/>
              <a:t>Nieuw salarissysteem in de praktijk</a:t>
            </a:r>
          </a:p>
        </p:txBody>
      </p:sp>
      <p:graphicFrame>
        <p:nvGraphicFramePr>
          <p:cNvPr id="5" name="Tijdelijke aanduiding voor inhoud 4">
            <a:extLst>
              <a:ext uri="{FF2B5EF4-FFF2-40B4-BE49-F238E27FC236}">
                <a16:creationId xmlns:a16="http://schemas.microsoft.com/office/drawing/2014/main" id="{9D82BA88-2EA3-B786-0CD1-E91888B4C075}"/>
              </a:ext>
            </a:extLst>
          </p:cNvPr>
          <p:cNvGraphicFramePr>
            <a:graphicFrameLocks noGrp="1"/>
          </p:cNvGraphicFramePr>
          <p:nvPr>
            <p:ph sz="quarter" idx="11"/>
          </p:nvPr>
        </p:nvGraphicFramePr>
        <p:xfrm>
          <a:off x="371475" y="4640424"/>
          <a:ext cx="11449050" cy="3732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560579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Tropisch bananenblad">
            <a:extLst>
              <a:ext uri="{FF2B5EF4-FFF2-40B4-BE49-F238E27FC236}">
                <a16:creationId xmlns:a16="http://schemas.microsoft.com/office/drawing/2014/main" id="{6B0F05ED-A78A-8A96-F4FC-4B636766DDF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801" r="22801"/>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err="1"/>
              <a:t>Voor</a:t>
            </a:r>
            <a:r>
              <a:rPr lang="en-GB"/>
              <a:t> HR</a:t>
            </a:r>
          </a:p>
        </p:txBody>
      </p:sp>
    </p:spTree>
    <p:extLst>
      <p:ext uri="{BB962C8B-B14F-4D97-AF65-F5344CB8AC3E}">
        <p14:creationId xmlns:p14="http://schemas.microsoft.com/office/powerpoint/2010/main" val="3383825304"/>
      </p:ext>
    </p:extLst>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90029-2A9A-76D0-4226-1C30F3AC6C94}"/>
            </a:ext>
          </a:extLst>
        </p:cNvPr>
        <p:cNvGrpSpPr/>
        <p:nvPr/>
      </p:nvGrpSpPr>
      <p:grpSpPr>
        <a:xfrm>
          <a:off x="0" y="0"/>
          <a:ext cx="0" cy="0"/>
          <a:chOff x="0" y="0"/>
          <a:chExt cx="0" cy="0"/>
        </a:xfrm>
      </p:grpSpPr>
      <p:sp>
        <p:nvSpPr>
          <p:cNvPr id="19" name="Titel 18">
            <a:extLst>
              <a:ext uri="{FF2B5EF4-FFF2-40B4-BE49-F238E27FC236}">
                <a16:creationId xmlns:a16="http://schemas.microsoft.com/office/drawing/2014/main" id="{4D43BF65-7E8B-64D6-A83B-CE0D93D59A77}"/>
              </a:ext>
            </a:extLst>
          </p:cNvPr>
          <p:cNvSpPr>
            <a:spLocks noGrp="1"/>
          </p:cNvSpPr>
          <p:nvPr>
            <p:ph type="ctrTitle"/>
          </p:nvPr>
        </p:nvSpPr>
        <p:spPr>
          <a:xfrm>
            <a:off x="5833974" y="1994700"/>
            <a:ext cx="5811383" cy="2648548"/>
          </a:xfrm>
        </p:spPr>
        <p:txBody>
          <a:bodyPr anchor="b">
            <a:normAutofit fontScale="90000"/>
          </a:bodyPr>
          <a:lstStyle/>
          <a:p>
            <a:r>
              <a:rPr lang="nl-BE">
                <a:latin typeface="FlandersArtSans-Bold"/>
              </a:rPr>
              <a:t>Overzicht werkproducten / gewijzigde schermen indiensttreding</a:t>
            </a:r>
            <a:endParaRPr lang="nl-BE"/>
          </a:p>
        </p:txBody>
      </p:sp>
      <p:pic>
        <p:nvPicPr>
          <p:cNvPr id="27" name="Tijdelijke aanduiding voor afbeelding 26">
            <a:extLst>
              <a:ext uri="{FF2B5EF4-FFF2-40B4-BE49-F238E27FC236}">
                <a16:creationId xmlns:a16="http://schemas.microsoft.com/office/drawing/2014/main" id="{7E43F6CD-7980-ECDA-846F-88E7BF3EAA70}"/>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9413" r="19413"/>
          <a:stretch/>
        </p:blipFill>
        <p:spPr>
          <a:xfrm>
            <a:off x="368182" y="295254"/>
            <a:ext cx="5747328" cy="6271200"/>
          </a:xfrm>
          <a:noFill/>
        </p:spPr>
      </p:pic>
    </p:spTree>
    <p:extLst>
      <p:ext uri="{BB962C8B-B14F-4D97-AF65-F5344CB8AC3E}">
        <p14:creationId xmlns:p14="http://schemas.microsoft.com/office/powerpoint/2010/main" val="3429465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5ED1C5-337A-4176-F6CD-DB569571FBC7}"/>
              </a:ext>
            </a:extLst>
          </p:cNvPr>
          <p:cNvSpPr>
            <a:spLocks noGrp="1"/>
          </p:cNvSpPr>
          <p:nvPr>
            <p:ph type="ctrTitle"/>
          </p:nvPr>
        </p:nvSpPr>
        <p:spPr>
          <a:xfrm>
            <a:off x="2905125" y="269762"/>
            <a:ext cx="8918923" cy="1699180"/>
          </a:xfrm>
        </p:spPr>
        <p:txBody>
          <a:bodyPr/>
          <a:lstStyle/>
          <a:p>
            <a:r>
              <a:rPr lang="nl-BE" sz="4700"/>
              <a:t>Scherm ‘Indiensttredingsfiche’</a:t>
            </a:r>
          </a:p>
        </p:txBody>
      </p:sp>
      <p:sp>
        <p:nvSpPr>
          <p:cNvPr id="5" name="Tekstvak 4">
            <a:extLst>
              <a:ext uri="{FF2B5EF4-FFF2-40B4-BE49-F238E27FC236}">
                <a16:creationId xmlns:a16="http://schemas.microsoft.com/office/drawing/2014/main" id="{34D6AF3B-026A-CAEA-9A7A-743E070046A9}"/>
              </a:ext>
            </a:extLst>
          </p:cNvPr>
          <p:cNvSpPr txBox="1"/>
          <p:nvPr/>
        </p:nvSpPr>
        <p:spPr>
          <a:xfrm>
            <a:off x="2905125" y="2190750"/>
            <a:ext cx="8738168" cy="390876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err="1"/>
              <a:t>fase</a:t>
            </a:r>
            <a:r>
              <a:rPr lang="en-US" sz="1600"/>
              <a:t> van </a:t>
            </a:r>
            <a:r>
              <a:rPr lang="en-US" sz="1600" err="1"/>
              <a:t>verwerking</a:t>
            </a:r>
            <a:r>
              <a:rPr lang="en-US" sz="1600"/>
              <a:t>: DC Talent, HR, DCPA</a:t>
            </a:r>
            <a:br>
              <a:rPr lang="en-US" sz="1600"/>
            </a:br>
            <a:endParaRPr lang="en-US" sz="1600"/>
          </a:p>
          <a:p>
            <a:pPr marL="285750" indent="-285750">
              <a:buFont typeface="Arial" panose="020B0604020202020204" pitchFamily="34" charset="0"/>
              <a:buChar char="•"/>
            </a:pPr>
            <a:r>
              <a:rPr lang="en-US" sz="1600" err="1"/>
              <a:t>publicatiedatum</a:t>
            </a:r>
            <a:r>
              <a:rPr lang="en-US" sz="1600"/>
              <a:t> </a:t>
            </a:r>
            <a:r>
              <a:rPr lang="en-US" sz="1600" err="1"/>
              <a:t>bepaalt</a:t>
            </a:r>
            <a:r>
              <a:rPr lang="en-US" sz="1600"/>
              <a:t> procedure (</a:t>
            </a:r>
            <a:r>
              <a:rPr lang="en-US" sz="1600" err="1"/>
              <a:t>zie</a:t>
            </a:r>
            <a:r>
              <a:rPr lang="en-US" sz="1600"/>
              <a:t> </a:t>
            </a:r>
            <a:r>
              <a:rPr lang="en-US" sz="1600" err="1"/>
              <a:t>processen</a:t>
            </a:r>
            <a:r>
              <a:rPr lang="en-US" sz="1600"/>
              <a:t>)</a:t>
            </a:r>
            <a:br>
              <a:rPr lang="en-US" sz="1600"/>
            </a:br>
            <a:endParaRPr lang="en-US" sz="1600"/>
          </a:p>
          <a:p>
            <a:pPr marL="285750" indent="-285750">
              <a:buFont typeface="Arial" panose="020B0604020202020204" pitchFamily="34" charset="0"/>
              <a:buChar char="•"/>
            </a:pPr>
            <a:r>
              <a:rPr lang="en-US" sz="1600" err="1"/>
              <a:t>nieuwe</a:t>
            </a:r>
            <a:r>
              <a:rPr lang="en-US" sz="1600"/>
              <a:t> en </a:t>
            </a:r>
            <a:r>
              <a:rPr lang="en-US" sz="1600" err="1"/>
              <a:t>gewijzigde</a:t>
            </a:r>
            <a:r>
              <a:rPr lang="en-US" sz="1600"/>
              <a:t> </a:t>
            </a:r>
            <a:r>
              <a:rPr lang="en-US" sz="1600" err="1"/>
              <a:t>velden</a:t>
            </a:r>
            <a:endParaRPr lang="en-US" sz="1600"/>
          </a:p>
          <a:p>
            <a:pPr marL="742950" lvl="1" indent="-285750">
              <a:buFont typeface="Arial" panose="020B0604020202020204" pitchFamily="34" charset="0"/>
              <a:buChar char="•"/>
            </a:pPr>
            <a:r>
              <a:rPr lang="en-US" sz="1400" err="1"/>
              <a:t>overgenomen</a:t>
            </a:r>
            <a:r>
              <a:rPr lang="en-US" sz="1400"/>
              <a:t> en </a:t>
            </a:r>
            <a:r>
              <a:rPr lang="en-US" sz="1400" err="1"/>
              <a:t>automatisch</a:t>
            </a:r>
            <a:r>
              <a:rPr lang="en-US" sz="1400"/>
              <a:t> </a:t>
            </a:r>
            <a:r>
              <a:rPr lang="en-US" sz="1400" err="1"/>
              <a:t>ingevulde</a:t>
            </a:r>
            <a:r>
              <a:rPr lang="en-US" sz="1400"/>
              <a:t> </a:t>
            </a:r>
            <a:r>
              <a:rPr lang="en-US" sz="1400" err="1"/>
              <a:t>velden</a:t>
            </a:r>
            <a:r>
              <a:rPr lang="en-US" sz="1400"/>
              <a:t> via </a:t>
            </a:r>
            <a:r>
              <a:rPr lang="en-US" sz="1400" err="1"/>
              <a:t>vacature</a:t>
            </a:r>
            <a:endParaRPr lang="en-US" sz="1400"/>
          </a:p>
          <a:p>
            <a:pPr marL="742950" lvl="1" indent="-285750">
              <a:buFont typeface="Arial" panose="020B0604020202020204" pitchFamily="34" charset="0"/>
              <a:buChar char="•"/>
            </a:pPr>
            <a:r>
              <a:rPr lang="en-US" sz="1400" err="1"/>
              <a:t>voorbereidende</a:t>
            </a:r>
            <a:r>
              <a:rPr lang="en-US" sz="1400"/>
              <a:t> </a:t>
            </a:r>
            <a:r>
              <a:rPr lang="en-US" sz="1400" err="1"/>
              <a:t>velden</a:t>
            </a:r>
            <a:r>
              <a:rPr lang="en-US" sz="1400"/>
              <a:t> die </a:t>
            </a:r>
            <a:r>
              <a:rPr lang="en-US" sz="1400" err="1"/>
              <a:t>doorstromen</a:t>
            </a:r>
            <a:r>
              <a:rPr lang="en-US" sz="1400"/>
              <a:t> </a:t>
            </a:r>
            <a:r>
              <a:rPr lang="en-US" sz="1400" err="1"/>
              <a:t>naar</a:t>
            </a:r>
            <a:r>
              <a:rPr lang="en-US" sz="1400"/>
              <a:t> </a:t>
            </a:r>
            <a:r>
              <a:rPr lang="en-US" sz="1400" err="1"/>
              <a:t>andere</a:t>
            </a:r>
            <a:r>
              <a:rPr lang="en-US" sz="1400"/>
              <a:t> </a:t>
            </a:r>
            <a:r>
              <a:rPr lang="en-US" sz="1400" err="1"/>
              <a:t>schermen</a:t>
            </a:r>
            <a:br>
              <a:rPr lang="en-US" sz="1600"/>
            </a:br>
            <a:endParaRPr lang="en-US" sz="1600"/>
          </a:p>
          <a:p>
            <a:pPr marL="1200150" lvl="2" indent="-285750">
              <a:buFont typeface="Arial" panose="020B0604020202020204" pitchFamily="34" charset="0"/>
              <a:buChar char="•"/>
            </a:pPr>
            <a:r>
              <a:rPr lang="en-US" sz="1200"/>
              <a:t>veld &lt;</a:t>
            </a:r>
            <a:r>
              <a:rPr lang="en-US" sz="1200" err="1"/>
              <a:t>Vacaturetitel</a:t>
            </a:r>
            <a:r>
              <a:rPr lang="en-US" sz="1200"/>
              <a:t>&gt;</a:t>
            </a:r>
          </a:p>
          <a:p>
            <a:pPr marL="1200150" lvl="2" indent="-285750">
              <a:buFont typeface="Arial" panose="020B0604020202020204" pitchFamily="34" charset="0"/>
              <a:buChar char="•"/>
            </a:pPr>
            <a:r>
              <a:rPr lang="en-US" sz="1200"/>
              <a:t>veld &lt;</a:t>
            </a:r>
            <a:r>
              <a:rPr lang="en-US" sz="1200" err="1"/>
              <a:t>Gezagsfunctie</a:t>
            </a:r>
            <a:r>
              <a:rPr lang="en-US" sz="1200"/>
              <a:t>&gt;</a:t>
            </a:r>
          </a:p>
          <a:p>
            <a:pPr marL="1200150" lvl="2" indent="-285750">
              <a:buFont typeface="Arial" panose="020B0604020202020204" pitchFamily="34" charset="0"/>
              <a:buChar char="•"/>
            </a:pPr>
            <a:r>
              <a:rPr lang="en-US" sz="1200"/>
              <a:t>veld &lt;</a:t>
            </a:r>
            <a:r>
              <a:rPr lang="en-US" sz="1200" err="1"/>
              <a:t>Salarissysteem</a:t>
            </a:r>
            <a:r>
              <a:rPr lang="en-US" sz="1200"/>
              <a:t>&gt;</a:t>
            </a:r>
          </a:p>
          <a:p>
            <a:pPr marL="1200150" lvl="2" indent="-285750">
              <a:buFont typeface="Arial" panose="020B0604020202020204" pitchFamily="34" charset="0"/>
              <a:buChar char="•"/>
            </a:pPr>
            <a:r>
              <a:rPr lang="en-US" sz="1200" err="1"/>
              <a:t>rubriek</a:t>
            </a:r>
            <a:r>
              <a:rPr lang="en-US" sz="1200"/>
              <a:t> ‘</a:t>
            </a:r>
            <a:r>
              <a:rPr lang="en-US" sz="1200" err="1"/>
              <a:t>Valorisatie</a:t>
            </a:r>
            <a:r>
              <a:rPr lang="en-US" sz="1200"/>
              <a:t> </a:t>
            </a:r>
            <a:r>
              <a:rPr lang="en-US" sz="1200" err="1"/>
              <a:t>ervaring</a:t>
            </a:r>
            <a:r>
              <a:rPr lang="en-US" sz="1200"/>
              <a:t>’</a:t>
            </a:r>
          </a:p>
          <a:p>
            <a:pPr marL="1200150" lvl="2" indent="-285750">
              <a:buFont typeface="Arial" panose="020B0604020202020204" pitchFamily="34" charset="0"/>
              <a:buChar char="•"/>
            </a:pPr>
            <a:r>
              <a:rPr lang="en-US" sz="1200"/>
              <a:t>veld &lt;</a:t>
            </a:r>
            <a:r>
              <a:rPr lang="en-US" sz="1200" err="1"/>
              <a:t>Ziekteregeling</a:t>
            </a:r>
            <a:r>
              <a:rPr lang="en-US" sz="1200"/>
              <a:t>&gt;</a:t>
            </a:r>
          </a:p>
          <a:p>
            <a:pPr lvl="2"/>
            <a:endParaRPr lang="en-US" sz="1400"/>
          </a:p>
          <a:p>
            <a:pPr marL="285750" indent="-285750">
              <a:buFont typeface="Arial" panose="020B0604020202020204" pitchFamily="34" charset="0"/>
              <a:buChar char="•"/>
            </a:pPr>
            <a:r>
              <a:rPr lang="en-US" sz="1600"/>
              <a:t>extra </a:t>
            </a:r>
            <a:r>
              <a:rPr lang="en-US" sz="1600" err="1"/>
              <a:t>opties</a:t>
            </a:r>
            <a:r>
              <a:rPr lang="en-US" sz="1600"/>
              <a:t> </a:t>
            </a:r>
            <a:r>
              <a:rPr lang="en-US" sz="1600" err="1"/>
              <a:t>bijlagen</a:t>
            </a:r>
            <a:r>
              <a:rPr lang="en-US" sz="1600"/>
              <a:t> </a:t>
            </a:r>
            <a:r>
              <a:rPr lang="en-US" sz="1600" err="1"/>
              <a:t>opladen</a:t>
            </a:r>
            <a:endParaRPr lang="en-US" sz="1600"/>
          </a:p>
          <a:p>
            <a:pPr marL="1200150" lvl="2" indent="-285750">
              <a:buFont typeface="Arial" panose="020B0604020202020204" pitchFamily="34" charset="0"/>
              <a:buChar char="•"/>
            </a:pPr>
            <a:endParaRPr lang="en-US" sz="1600"/>
          </a:p>
          <a:p>
            <a:pPr marL="285750" indent="-285750">
              <a:buFont typeface="Arial" panose="020B0604020202020204" pitchFamily="34" charset="0"/>
              <a:buChar char="•"/>
            </a:pPr>
            <a:endParaRPr lang="nl-BE"/>
          </a:p>
        </p:txBody>
      </p:sp>
      <p:pic>
        <p:nvPicPr>
          <p:cNvPr id="8" name="Graphic 7" descr="Volgen met effen opvulling">
            <a:extLst>
              <a:ext uri="{FF2B5EF4-FFF2-40B4-BE49-F238E27FC236}">
                <a16:creationId xmlns:a16="http://schemas.microsoft.com/office/drawing/2014/main" id="{16264A49-5B22-0570-2605-96A669FE0B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031" y="2757354"/>
            <a:ext cx="1695007" cy="1695007"/>
          </a:xfrm>
          <a:prstGeom prst="rect">
            <a:avLst/>
          </a:prstGeom>
        </p:spPr>
      </p:pic>
      <p:sp>
        <p:nvSpPr>
          <p:cNvPr id="3" name="Tekstvak 2">
            <a:extLst>
              <a:ext uri="{FF2B5EF4-FFF2-40B4-BE49-F238E27FC236}">
                <a16:creationId xmlns:a16="http://schemas.microsoft.com/office/drawing/2014/main" id="{69EAEC91-6CAC-78E8-2656-D57DFAE99A2C}"/>
              </a:ext>
            </a:extLst>
          </p:cNvPr>
          <p:cNvSpPr txBox="1"/>
          <p:nvPr/>
        </p:nvSpPr>
        <p:spPr>
          <a:xfrm>
            <a:off x="416081" y="368858"/>
            <a:ext cx="9649326" cy="323165"/>
          </a:xfrm>
          <a:prstGeom prst="rect">
            <a:avLst/>
          </a:prstGeom>
          <a:noFill/>
        </p:spPr>
        <p:txBody>
          <a:bodyPr wrap="square">
            <a:spAutoFit/>
          </a:bodyPr>
          <a:lstStyle/>
          <a:p>
            <a:r>
              <a:rPr lang="nl-BE" sz="1500"/>
              <a:t>Navigator        </a:t>
            </a:r>
            <a:r>
              <a:rPr lang="nl-BE" sz="1500">
                <a:sym typeface="Wingdings" panose="05000000000000000000" pitchFamily="2" charset="2"/>
              </a:rPr>
              <a:t> </a:t>
            </a:r>
            <a:r>
              <a:rPr lang="nl-BE" sz="1500" err="1">
                <a:sym typeface="Wingdings" panose="05000000000000000000" pitchFamily="2" charset="2"/>
              </a:rPr>
              <a:t>Onboarding</a:t>
            </a:r>
            <a:r>
              <a:rPr lang="nl-BE" sz="1500">
                <a:sym typeface="Wingdings" panose="05000000000000000000" pitchFamily="2" charset="2"/>
              </a:rPr>
              <a:t>  Indiensttredingsfiche</a:t>
            </a:r>
            <a:endParaRPr lang="nl-BE" sz="1500"/>
          </a:p>
        </p:txBody>
      </p:sp>
      <p:pic>
        <p:nvPicPr>
          <p:cNvPr id="4" name="Picture 4" descr="Compass - Free technology icons">
            <a:extLst>
              <a:ext uri="{FF2B5EF4-FFF2-40B4-BE49-F238E27FC236}">
                <a16:creationId xmlns:a16="http://schemas.microsoft.com/office/drawing/2014/main" id="{54611EE7-8E3F-F090-5B38-07B5FD5F9E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9806" y="343626"/>
            <a:ext cx="323165" cy="323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062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318B8FB-3399-D094-E15F-E296D6B96D3D}"/>
              </a:ext>
            </a:extLst>
          </p:cNvPr>
          <p:cNvPicPr>
            <a:picLocks noChangeAspect="1"/>
          </p:cNvPicPr>
          <p:nvPr/>
        </p:nvPicPr>
        <p:blipFill rotWithShape="1">
          <a:blip r:embed="rId2"/>
          <a:srcRect b="10880"/>
          <a:stretch/>
        </p:blipFill>
        <p:spPr>
          <a:xfrm>
            <a:off x="137481" y="1149242"/>
            <a:ext cx="6904901" cy="5603983"/>
          </a:xfrm>
          <a:prstGeom prst="rect">
            <a:avLst/>
          </a:prstGeom>
        </p:spPr>
      </p:pic>
      <p:sp>
        <p:nvSpPr>
          <p:cNvPr id="12" name="Rechthoek: afgeronde hoeken 11">
            <a:extLst>
              <a:ext uri="{FF2B5EF4-FFF2-40B4-BE49-F238E27FC236}">
                <a16:creationId xmlns:a16="http://schemas.microsoft.com/office/drawing/2014/main" id="{07E9CE62-A45E-6417-37D5-23214E8C5466}"/>
              </a:ext>
            </a:extLst>
          </p:cNvPr>
          <p:cNvSpPr/>
          <p:nvPr/>
        </p:nvSpPr>
        <p:spPr>
          <a:xfrm>
            <a:off x="5571643" y="2829969"/>
            <a:ext cx="1388932" cy="224893"/>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3" name="Bijschrift: lijn met accentbalk 12">
            <a:extLst>
              <a:ext uri="{FF2B5EF4-FFF2-40B4-BE49-F238E27FC236}">
                <a16:creationId xmlns:a16="http://schemas.microsoft.com/office/drawing/2014/main" id="{CB89905D-F1E4-4FFA-4ABB-7758E997EE19}"/>
              </a:ext>
            </a:extLst>
          </p:cNvPr>
          <p:cNvSpPr/>
          <p:nvPr/>
        </p:nvSpPr>
        <p:spPr>
          <a:xfrm>
            <a:off x="8267700" y="2274311"/>
            <a:ext cx="3786186" cy="443018"/>
          </a:xfrm>
          <a:prstGeom prst="accentCallout1">
            <a:avLst>
              <a:gd name="adj1" fmla="val 49557"/>
              <a:gd name="adj2" fmla="val -7278"/>
              <a:gd name="adj3" fmla="val 126732"/>
              <a:gd name="adj4" fmla="val -35760"/>
            </a:avLst>
          </a:prstGeom>
          <a:solidFill>
            <a:schemeClr val="tx2"/>
          </a:solidFill>
          <a:ln w="28575">
            <a:solidFill>
              <a:srgbClr val="FFEB00"/>
            </a:solidFill>
            <a:prstDash val="sysDot"/>
          </a:ln>
        </p:spPr>
        <p:txBody>
          <a:bodyPr wrap="none" rtlCol="0" anchor="ctr">
            <a:noAutofit/>
          </a:bodyPr>
          <a:lstStyle/>
          <a:p>
            <a:pPr marR="0" algn="l"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Publicatiedatum bepaalt procedure</a:t>
            </a:r>
          </a:p>
        </p:txBody>
      </p:sp>
      <p:sp>
        <p:nvSpPr>
          <p:cNvPr id="14" name="Rechthoek: afgeronde hoeken 13">
            <a:extLst>
              <a:ext uri="{FF2B5EF4-FFF2-40B4-BE49-F238E27FC236}">
                <a16:creationId xmlns:a16="http://schemas.microsoft.com/office/drawing/2014/main" id="{46AC58BE-5628-F2B3-8316-DEE937DA4C39}"/>
              </a:ext>
            </a:extLst>
          </p:cNvPr>
          <p:cNvSpPr/>
          <p:nvPr/>
        </p:nvSpPr>
        <p:spPr>
          <a:xfrm>
            <a:off x="3790682" y="3985829"/>
            <a:ext cx="935366" cy="151426"/>
          </a:xfrm>
          <a:prstGeom prst="roundRect">
            <a:avLst/>
          </a:prstGeom>
          <a:noFill/>
          <a:ln w="28575">
            <a:solidFill>
              <a:srgbClr val="FFEB00"/>
            </a:solidFill>
          </a:ln>
        </p:spPr>
        <p:txBody>
          <a:bodyPr wrap="none" rtlCol="0" anchor="ctr">
            <a:noAutofit/>
          </a:bodyPr>
          <a:lstStyle/>
          <a:p>
            <a:pPr indent="-288000">
              <a:lnSpc>
                <a:spcPct val="90000"/>
              </a:lnSpc>
              <a:spcBef>
                <a:spcPts val="300"/>
              </a:spcBef>
              <a:buSzPct val="90000"/>
              <a:buBlip>
                <a:blip r:embed="rId3"/>
              </a:buBlip>
            </a:pPr>
            <a:endParaRPr lang="nl-BE" sz="2000">
              <a:latin typeface="FlandersArtSans-Regular" panose="00000500000000000000" pitchFamily="2" charset="0"/>
            </a:endParaRPr>
          </a:p>
        </p:txBody>
      </p:sp>
      <p:sp>
        <p:nvSpPr>
          <p:cNvPr id="15" name="Bijschrift: lijn met accentbalk 14">
            <a:extLst>
              <a:ext uri="{FF2B5EF4-FFF2-40B4-BE49-F238E27FC236}">
                <a16:creationId xmlns:a16="http://schemas.microsoft.com/office/drawing/2014/main" id="{3D91FCBF-79CF-DF60-62CA-1B2FFAB344D0}"/>
              </a:ext>
            </a:extLst>
          </p:cNvPr>
          <p:cNvSpPr/>
          <p:nvPr/>
        </p:nvSpPr>
        <p:spPr>
          <a:xfrm>
            <a:off x="8267700" y="3723876"/>
            <a:ext cx="3786187" cy="443018"/>
          </a:xfrm>
          <a:prstGeom prst="accentCallout1">
            <a:avLst>
              <a:gd name="adj1" fmla="val 49557"/>
              <a:gd name="adj2" fmla="val -7278"/>
              <a:gd name="adj3" fmla="val 76528"/>
              <a:gd name="adj4" fmla="val -93292"/>
            </a:avLst>
          </a:prstGeom>
          <a:solidFill>
            <a:schemeClr val="tx2"/>
          </a:solidFill>
          <a:ln w="28575">
            <a:solidFill>
              <a:srgbClr val="FFEB00"/>
            </a:solidFill>
            <a:prstDash val="sysDot"/>
          </a:ln>
        </p:spPr>
        <p:txBody>
          <a:bodyPr wrap="none" rtlCol="0" anchor="ctr">
            <a:noAutofit/>
          </a:bodyPr>
          <a:lstStyle/>
          <a:p>
            <a:pPr>
              <a:lnSpc>
                <a:spcPct val="90000"/>
              </a:lnSpc>
              <a:spcBef>
                <a:spcPts val="300"/>
              </a:spcBef>
              <a:buSzPct val="90000"/>
            </a:pPr>
            <a:r>
              <a:rPr lang="nl-BE" sz="1000">
                <a:latin typeface="FlandersArtSans-Regular" panose="00000500000000000000" pitchFamily="2" charset="0"/>
              </a:rPr>
              <a:t>Aanvinken als de functie een erkende </a:t>
            </a:r>
            <a:r>
              <a:rPr lang="nl-BE" sz="1000" err="1">
                <a:latin typeface="FlandersArtSans-Regular" panose="00000500000000000000" pitchFamily="2" charset="0"/>
              </a:rPr>
              <a:t>gezagsfunctie</a:t>
            </a:r>
            <a:r>
              <a:rPr lang="nl-BE" sz="1000">
                <a:latin typeface="FlandersArtSans-Regular" panose="00000500000000000000" pitchFamily="2" charset="0"/>
              </a:rPr>
              <a:t> is</a:t>
            </a:r>
          </a:p>
        </p:txBody>
      </p:sp>
      <p:sp>
        <p:nvSpPr>
          <p:cNvPr id="17" name="Rechthoek: afgeronde hoeken 16">
            <a:extLst>
              <a:ext uri="{FF2B5EF4-FFF2-40B4-BE49-F238E27FC236}">
                <a16:creationId xmlns:a16="http://schemas.microsoft.com/office/drawing/2014/main" id="{C0876767-F60C-D11A-076D-CFAB7E15E2A6}"/>
              </a:ext>
            </a:extLst>
          </p:cNvPr>
          <p:cNvSpPr/>
          <p:nvPr/>
        </p:nvSpPr>
        <p:spPr>
          <a:xfrm>
            <a:off x="314325" y="5759528"/>
            <a:ext cx="2674807" cy="208157"/>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8" name="Bijschrift: lijn met accentbalk 17">
            <a:extLst>
              <a:ext uri="{FF2B5EF4-FFF2-40B4-BE49-F238E27FC236}">
                <a16:creationId xmlns:a16="http://schemas.microsoft.com/office/drawing/2014/main" id="{B3AD73DF-C183-4619-3FC5-9A8644CBF985}"/>
              </a:ext>
            </a:extLst>
          </p:cNvPr>
          <p:cNvSpPr/>
          <p:nvPr/>
        </p:nvSpPr>
        <p:spPr>
          <a:xfrm>
            <a:off x="8267700" y="5047380"/>
            <a:ext cx="3786187" cy="443018"/>
          </a:xfrm>
          <a:prstGeom prst="accentCallout1">
            <a:avLst>
              <a:gd name="adj1" fmla="val 49557"/>
              <a:gd name="adj2" fmla="val -7278"/>
              <a:gd name="adj3" fmla="val 171595"/>
              <a:gd name="adj4" fmla="val -138599"/>
            </a:avLst>
          </a:prstGeom>
          <a:solidFill>
            <a:schemeClr val="tx2"/>
          </a:solidFill>
          <a:ln w="28575">
            <a:solidFill>
              <a:srgbClr val="FFEB00"/>
            </a:solidFill>
            <a:prstDash val="sysDot"/>
          </a:ln>
        </p:spPr>
        <p:txBody>
          <a:bodyPr wrap="none" rtlCol="0" anchor="ctr">
            <a:noAutofit/>
          </a:bodyPr>
          <a:lstStyle/>
          <a:p>
            <a:pPr marR="0" algn="l"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Oud salarissysteem:  ‘Volgens anciënniteit’</a:t>
            </a:r>
            <a:br>
              <a:rPr lang="nl-BE" sz="1000" kern="1200" spc="0" baseline="0">
                <a:solidFill>
                  <a:schemeClr val="tx1"/>
                </a:solidFill>
                <a:latin typeface="FlandersArtSans-Regular" panose="00000500000000000000" pitchFamily="2" charset="0"/>
                <a:ea typeface="+mn-ea"/>
                <a:cs typeface="+mn-cs"/>
              </a:rPr>
            </a:br>
            <a:r>
              <a:rPr lang="nl-BE" sz="1000" kern="1200" spc="0" baseline="0">
                <a:solidFill>
                  <a:schemeClr val="tx1"/>
                </a:solidFill>
                <a:latin typeface="FlandersArtSans-Regular" panose="00000500000000000000" pitchFamily="2" charset="0"/>
                <a:ea typeface="+mn-ea"/>
                <a:cs typeface="+mn-cs"/>
              </a:rPr>
              <a:t>Nieuw salarissysteem:  ‘Volgens evaluatie’</a:t>
            </a:r>
          </a:p>
        </p:txBody>
      </p:sp>
      <p:sp>
        <p:nvSpPr>
          <p:cNvPr id="21" name="Bijschrift: lijn met accentbalk 20">
            <a:extLst>
              <a:ext uri="{FF2B5EF4-FFF2-40B4-BE49-F238E27FC236}">
                <a16:creationId xmlns:a16="http://schemas.microsoft.com/office/drawing/2014/main" id="{1F3447CE-BC57-34CE-FA05-5987FA315B4E}"/>
              </a:ext>
            </a:extLst>
          </p:cNvPr>
          <p:cNvSpPr/>
          <p:nvPr/>
        </p:nvSpPr>
        <p:spPr>
          <a:xfrm>
            <a:off x="8267700" y="5613523"/>
            <a:ext cx="3786187" cy="443018"/>
          </a:xfrm>
          <a:prstGeom prst="accentCallout1">
            <a:avLst>
              <a:gd name="adj1" fmla="val 49557"/>
              <a:gd name="adj2" fmla="val -7278"/>
              <a:gd name="adj3" fmla="val 138055"/>
              <a:gd name="adj4" fmla="val -160050"/>
            </a:avLst>
          </a:prstGeom>
          <a:solidFill>
            <a:schemeClr val="tx2"/>
          </a:solidFill>
          <a:ln w="28575">
            <a:solidFill>
              <a:srgbClr val="FFEB00"/>
            </a:solidFill>
            <a:prstDash val="sysDot"/>
          </a:ln>
        </p:spPr>
        <p:txBody>
          <a:bodyPr wrap="none" rtlCol="0" anchor="ctr">
            <a:noAutofit/>
          </a:bodyPr>
          <a:lstStyle/>
          <a:p>
            <a:pPr marR="0" algn="l" defTabSz="914400" rtl="0" eaLnBrk="1" fontAlgn="auto" latinLnBrk="0" hangingPunct="1">
              <a:lnSpc>
                <a:spcPct val="90000"/>
              </a:lnSpc>
              <a:spcBef>
                <a:spcPts val="300"/>
              </a:spcBef>
              <a:spcAft>
                <a:spcPts val="0"/>
              </a:spcAft>
              <a:buClrTx/>
              <a:buSzPct val="90000"/>
              <a:tabLst/>
            </a:pPr>
            <a:r>
              <a:rPr lang="nl-BE" sz="1000">
                <a:latin typeface="FlandersArtSans-Regular" panose="00000500000000000000" pitchFamily="2" charset="0"/>
              </a:rPr>
              <a:t>Indien nieuwe salarissysteem: kies salarisschaal beginnende met N</a:t>
            </a:r>
            <a:endParaRPr lang="nl-BE" sz="1000" kern="1200" spc="0" baseline="0">
              <a:solidFill>
                <a:schemeClr val="tx1"/>
              </a:solidFill>
              <a:latin typeface="FlandersArtSans-Regular" panose="00000500000000000000" pitchFamily="2" charset="0"/>
              <a:ea typeface="+mn-ea"/>
              <a:cs typeface="+mn-cs"/>
            </a:endParaRPr>
          </a:p>
        </p:txBody>
      </p:sp>
      <p:sp>
        <p:nvSpPr>
          <p:cNvPr id="22" name="Rechthoek: afgeronde hoeken 21">
            <a:extLst>
              <a:ext uri="{FF2B5EF4-FFF2-40B4-BE49-F238E27FC236}">
                <a16:creationId xmlns:a16="http://schemas.microsoft.com/office/drawing/2014/main" id="{071D4203-C50B-AB7B-93BB-C810669394A2}"/>
              </a:ext>
            </a:extLst>
          </p:cNvPr>
          <p:cNvSpPr/>
          <p:nvPr/>
        </p:nvSpPr>
        <p:spPr>
          <a:xfrm>
            <a:off x="314325" y="6137170"/>
            <a:ext cx="1866900" cy="208157"/>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7" name="Rechthoek: afgeronde hoeken 6">
            <a:extLst>
              <a:ext uri="{FF2B5EF4-FFF2-40B4-BE49-F238E27FC236}">
                <a16:creationId xmlns:a16="http://schemas.microsoft.com/office/drawing/2014/main" id="{4D65ED98-25D2-6B3A-7909-8B6723D5E654}"/>
              </a:ext>
            </a:extLst>
          </p:cNvPr>
          <p:cNvSpPr/>
          <p:nvPr/>
        </p:nvSpPr>
        <p:spPr>
          <a:xfrm>
            <a:off x="6238211" y="1532047"/>
            <a:ext cx="694466" cy="224893"/>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9" name="Bijschrift: lijn met accentbalk 8">
            <a:extLst>
              <a:ext uri="{FF2B5EF4-FFF2-40B4-BE49-F238E27FC236}">
                <a16:creationId xmlns:a16="http://schemas.microsoft.com/office/drawing/2014/main" id="{C80438B2-2CE6-BB18-D9EA-96C47E560C64}"/>
              </a:ext>
            </a:extLst>
          </p:cNvPr>
          <p:cNvSpPr/>
          <p:nvPr/>
        </p:nvSpPr>
        <p:spPr>
          <a:xfrm>
            <a:off x="8191651" y="1360376"/>
            <a:ext cx="3786186" cy="443018"/>
          </a:xfrm>
          <a:prstGeom prst="accentCallout1">
            <a:avLst>
              <a:gd name="adj1" fmla="val 49557"/>
              <a:gd name="adj2" fmla="val -7278"/>
              <a:gd name="adj3" fmla="val 64382"/>
              <a:gd name="adj4" fmla="val -33496"/>
            </a:avLst>
          </a:prstGeom>
          <a:solidFill>
            <a:schemeClr val="tx2"/>
          </a:solidFill>
          <a:ln w="28575">
            <a:solidFill>
              <a:srgbClr val="FFEB00"/>
            </a:solidFill>
            <a:prstDash val="sysDot"/>
          </a:ln>
        </p:spPr>
        <p:txBody>
          <a:bodyPr wrap="none" rtlCol="0" anchor="ctr">
            <a:noAutofit/>
          </a:bodyPr>
          <a:lstStyle/>
          <a:p>
            <a:pPr marR="0" algn="l"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Huidige verwerker van het dossier: DC Talent, HR, DCPA</a:t>
            </a:r>
          </a:p>
        </p:txBody>
      </p:sp>
      <p:sp>
        <p:nvSpPr>
          <p:cNvPr id="10" name="Bijschrift: lijn met accentbalk 9">
            <a:extLst>
              <a:ext uri="{FF2B5EF4-FFF2-40B4-BE49-F238E27FC236}">
                <a16:creationId xmlns:a16="http://schemas.microsoft.com/office/drawing/2014/main" id="{6952FFA6-ADB1-9A78-C916-5A6381B9173E}"/>
              </a:ext>
            </a:extLst>
          </p:cNvPr>
          <p:cNvSpPr/>
          <p:nvPr/>
        </p:nvSpPr>
        <p:spPr>
          <a:xfrm>
            <a:off x="8267700" y="3031368"/>
            <a:ext cx="3786186" cy="443018"/>
          </a:xfrm>
          <a:prstGeom prst="accentCallout1">
            <a:avLst>
              <a:gd name="adj1" fmla="val 49557"/>
              <a:gd name="adj2" fmla="val -7278"/>
              <a:gd name="adj3" fmla="val 197683"/>
              <a:gd name="adj4" fmla="val -142678"/>
            </a:avLst>
          </a:prstGeom>
          <a:solidFill>
            <a:schemeClr val="tx2"/>
          </a:solidFill>
          <a:ln w="28575">
            <a:solidFill>
              <a:srgbClr val="FFEB00"/>
            </a:solidFill>
            <a:prstDash val="sysDot"/>
          </a:ln>
        </p:spPr>
        <p:txBody>
          <a:bodyPr wrap="none" rtlCol="0" anchor="ctr">
            <a:noAutofit/>
          </a:bodyPr>
          <a:lstStyle/>
          <a:p>
            <a:pPr marR="0" algn="l" defTabSz="914400" rtl="0" eaLnBrk="1" fontAlgn="auto" latinLnBrk="0" hangingPunct="1">
              <a:lnSpc>
                <a:spcPct val="90000"/>
              </a:lnSpc>
              <a:spcBef>
                <a:spcPts val="300"/>
              </a:spcBef>
              <a:spcAft>
                <a:spcPts val="0"/>
              </a:spcAft>
              <a:buClrTx/>
              <a:buSzPct val="90000"/>
              <a:tabLst/>
            </a:pPr>
            <a:r>
              <a:rPr lang="nl-BE" sz="1000">
                <a:latin typeface="FlandersArtSans-Regular" panose="00000500000000000000" pitchFamily="2" charset="0"/>
              </a:rPr>
              <a:t>Vacaturetitel overgenomen uit Vlimpers Talent</a:t>
            </a:r>
            <a:endParaRPr lang="nl-BE" sz="1000" kern="1200" spc="0" baseline="0">
              <a:solidFill>
                <a:schemeClr val="tx1"/>
              </a:solidFill>
              <a:latin typeface="FlandersArtSans-Regular" panose="00000500000000000000" pitchFamily="2" charset="0"/>
              <a:ea typeface="+mn-ea"/>
              <a:cs typeface="+mn-cs"/>
            </a:endParaRPr>
          </a:p>
        </p:txBody>
      </p:sp>
      <p:sp>
        <p:nvSpPr>
          <p:cNvPr id="11" name="Rechthoek: afgeronde hoeken 10">
            <a:extLst>
              <a:ext uri="{FF2B5EF4-FFF2-40B4-BE49-F238E27FC236}">
                <a16:creationId xmlns:a16="http://schemas.microsoft.com/office/drawing/2014/main" id="{2DEDD9E9-2070-C6CF-413D-B0A559F4E2EF}"/>
              </a:ext>
            </a:extLst>
          </p:cNvPr>
          <p:cNvSpPr/>
          <p:nvPr/>
        </p:nvSpPr>
        <p:spPr>
          <a:xfrm>
            <a:off x="264500" y="3945385"/>
            <a:ext cx="3488082" cy="312290"/>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8" name="Title 1">
            <a:extLst>
              <a:ext uri="{FF2B5EF4-FFF2-40B4-BE49-F238E27FC236}">
                <a16:creationId xmlns:a16="http://schemas.microsoft.com/office/drawing/2014/main" id="{202FCE98-7947-55CD-B7AD-6EC356F24D05}"/>
              </a:ext>
            </a:extLst>
          </p:cNvPr>
          <p:cNvSpPr txBox="1">
            <a:spLocks/>
          </p:cNvSpPr>
          <p:nvPr/>
        </p:nvSpPr>
        <p:spPr>
          <a:xfrm>
            <a:off x="371475" y="212653"/>
            <a:ext cx="11449050" cy="1215958"/>
          </a:xfrm>
          <a:prstGeom prst="rect">
            <a:avLst/>
          </a:prstGeom>
        </p:spPr>
        <p:txBody>
          <a:bodyPr vert="horz" lIns="0" tIns="0" rIns="0" bIns="0" rtlCol="0" anchor="ctr" anchorCtr="0">
            <a:noAutofit/>
          </a:bodyPr>
          <a:lst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a:lstStyle>
          <a:p>
            <a:r>
              <a:rPr lang="en-US"/>
              <a:t>‘Indiensttredingsfiche’</a:t>
            </a:r>
            <a:endParaRPr lang="en-BE"/>
          </a:p>
        </p:txBody>
      </p:sp>
    </p:spTree>
    <p:extLst>
      <p:ext uri="{BB962C8B-B14F-4D97-AF65-F5344CB8AC3E}">
        <p14:creationId xmlns:p14="http://schemas.microsoft.com/office/powerpoint/2010/main" val="15012684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143E783D-2994-C160-150B-16D9635D72C2}"/>
              </a:ext>
            </a:extLst>
          </p:cNvPr>
          <p:cNvPicPr>
            <a:picLocks noChangeAspect="1"/>
          </p:cNvPicPr>
          <p:nvPr/>
        </p:nvPicPr>
        <p:blipFill rotWithShape="1">
          <a:blip r:embed="rId2"/>
          <a:srcRect b="93798"/>
          <a:stretch/>
        </p:blipFill>
        <p:spPr>
          <a:xfrm>
            <a:off x="371474" y="1097336"/>
            <a:ext cx="8557674" cy="434429"/>
          </a:xfrm>
          <a:prstGeom prst="rect">
            <a:avLst/>
          </a:prstGeom>
        </p:spPr>
      </p:pic>
      <p:pic>
        <p:nvPicPr>
          <p:cNvPr id="6" name="Afbeelding 5">
            <a:extLst>
              <a:ext uri="{FF2B5EF4-FFF2-40B4-BE49-F238E27FC236}">
                <a16:creationId xmlns:a16="http://schemas.microsoft.com/office/drawing/2014/main" id="{6A851A9D-F109-9E9C-AA07-027AD215F247}"/>
              </a:ext>
            </a:extLst>
          </p:cNvPr>
          <p:cNvPicPr>
            <a:picLocks noChangeAspect="1"/>
          </p:cNvPicPr>
          <p:nvPr/>
        </p:nvPicPr>
        <p:blipFill>
          <a:blip r:embed="rId3"/>
          <a:stretch>
            <a:fillRect/>
          </a:stretch>
        </p:blipFill>
        <p:spPr>
          <a:xfrm>
            <a:off x="371475" y="1473535"/>
            <a:ext cx="8557674" cy="5146339"/>
          </a:xfrm>
          <a:prstGeom prst="rect">
            <a:avLst/>
          </a:prstGeom>
        </p:spPr>
      </p:pic>
      <p:sp>
        <p:nvSpPr>
          <p:cNvPr id="2" name="Title 1">
            <a:extLst>
              <a:ext uri="{FF2B5EF4-FFF2-40B4-BE49-F238E27FC236}">
                <a16:creationId xmlns:a16="http://schemas.microsoft.com/office/drawing/2014/main" id="{A77EDE24-22B3-13E5-C2F6-CEEE566159ED}"/>
              </a:ext>
            </a:extLst>
          </p:cNvPr>
          <p:cNvSpPr>
            <a:spLocks noGrp="1"/>
          </p:cNvSpPr>
          <p:nvPr>
            <p:ph type="title"/>
          </p:nvPr>
        </p:nvSpPr>
        <p:spPr>
          <a:xfrm>
            <a:off x="371475" y="212653"/>
            <a:ext cx="11449050" cy="1215958"/>
          </a:xfrm>
        </p:spPr>
        <p:txBody>
          <a:bodyPr/>
          <a:lstStyle/>
          <a:p>
            <a:r>
              <a:rPr lang="en-US"/>
              <a:t>‘</a:t>
            </a:r>
            <a:r>
              <a:rPr lang="en-US" err="1"/>
              <a:t>Indiensttredingsfiche</a:t>
            </a:r>
            <a:r>
              <a:rPr lang="en-US"/>
              <a:t>’</a:t>
            </a:r>
            <a:endParaRPr lang="en-BE"/>
          </a:p>
        </p:txBody>
      </p:sp>
      <p:sp>
        <p:nvSpPr>
          <p:cNvPr id="12" name="Rechthoek: afgeronde hoeken 11">
            <a:extLst>
              <a:ext uri="{FF2B5EF4-FFF2-40B4-BE49-F238E27FC236}">
                <a16:creationId xmlns:a16="http://schemas.microsoft.com/office/drawing/2014/main" id="{07E9CE62-A45E-6417-37D5-23214E8C5466}"/>
              </a:ext>
            </a:extLst>
          </p:cNvPr>
          <p:cNvSpPr/>
          <p:nvPr/>
        </p:nvSpPr>
        <p:spPr>
          <a:xfrm>
            <a:off x="461424" y="3371850"/>
            <a:ext cx="3362327" cy="166480"/>
          </a:xfrm>
          <a:prstGeom prst="roundRect">
            <a:avLst/>
          </a:prstGeom>
          <a:noFill/>
          <a:ln w="28575">
            <a:solidFill>
              <a:srgbClr val="FFEB00"/>
            </a:solidFill>
          </a:ln>
        </p:spPr>
        <p:txBody>
          <a:bodyPr wrap="none" rtlCol="0" anchor="ctr">
            <a:noAutofit/>
          </a:bodyPr>
          <a:lstStyle/>
          <a:p>
            <a:pPr indent="-288000">
              <a:lnSpc>
                <a:spcPct val="90000"/>
              </a:lnSpc>
              <a:spcBef>
                <a:spcPts val="300"/>
              </a:spcBef>
              <a:buSzPct val="90000"/>
              <a:buBlip>
                <a:blip r:embed="rId4"/>
              </a:buBlip>
            </a:pPr>
            <a:endParaRPr lang="nl-BE" sz="2000">
              <a:latin typeface="FlandersArtSans-Regular" panose="00000500000000000000" pitchFamily="2" charset="0"/>
            </a:endParaRPr>
          </a:p>
        </p:txBody>
      </p:sp>
      <p:sp>
        <p:nvSpPr>
          <p:cNvPr id="5" name="Bijschrift: lijn met accentbalk 4">
            <a:extLst>
              <a:ext uri="{FF2B5EF4-FFF2-40B4-BE49-F238E27FC236}">
                <a16:creationId xmlns:a16="http://schemas.microsoft.com/office/drawing/2014/main" id="{50D55B97-664A-904D-B5BA-91A2ACF88FCE}"/>
              </a:ext>
            </a:extLst>
          </p:cNvPr>
          <p:cNvSpPr/>
          <p:nvPr/>
        </p:nvSpPr>
        <p:spPr>
          <a:xfrm>
            <a:off x="8267700" y="3256591"/>
            <a:ext cx="3552825" cy="443018"/>
          </a:xfrm>
          <a:prstGeom prst="accentCallout1">
            <a:avLst>
              <a:gd name="adj1" fmla="val 49557"/>
              <a:gd name="adj2" fmla="val -7278"/>
              <a:gd name="adj3" fmla="val 47013"/>
              <a:gd name="adj4" fmla="val -125837"/>
            </a:avLst>
          </a:prstGeom>
          <a:solidFill>
            <a:schemeClr val="tx2"/>
          </a:solidFill>
          <a:ln w="28575">
            <a:solidFill>
              <a:srgbClr val="FFEB00"/>
            </a:solidFill>
            <a:prstDash val="sysDot"/>
          </a:ln>
        </p:spPr>
        <p:txBody>
          <a:bodyPr wrap="none" rtlCol="0" anchor="ctr">
            <a:noAutofit/>
          </a:bodyPr>
          <a:lstStyle/>
          <a:p>
            <a:pPr>
              <a:lnSpc>
                <a:spcPct val="90000"/>
              </a:lnSpc>
              <a:spcBef>
                <a:spcPts val="300"/>
              </a:spcBef>
              <a:buSzPct val="90000"/>
            </a:pPr>
            <a:r>
              <a:rPr lang="nl-BE" sz="1000">
                <a:latin typeface="FlandersArtSans-Regular" panose="00000500000000000000" pitchFamily="2" charset="0"/>
              </a:rPr>
              <a:t>Oude ziekteregeling = ‘Ziekteregeling voor 1/6/2024’</a:t>
            </a:r>
            <a:br>
              <a:rPr lang="nl-BE" sz="1000">
                <a:latin typeface="FlandersArtSans-Regular" panose="00000500000000000000" pitchFamily="2" charset="0"/>
              </a:rPr>
            </a:br>
            <a:r>
              <a:rPr lang="nl-BE" sz="1000">
                <a:latin typeface="FlandersArtSans-Regular" panose="00000500000000000000" pitchFamily="2" charset="0"/>
              </a:rPr>
              <a:t>Nieuwe ziekteregeling = ‘Ziekteregeling 5-sporen’</a:t>
            </a:r>
          </a:p>
        </p:txBody>
      </p:sp>
      <p:sp>
        <p:nvSpPr>
          <p:cNvPr id="7" name="Rechthoek: afgeronde hoeken 6">
            <a:extLst>
              <a:ext uri="{FF2B5EF4-FFF2-40B4-BE49-F238E27FC236}">
                <a16:creationId xmlns:a16="http://schemas.microsoft.com/office/drawing/2014/main" id="{3F4FF0FF-270B-25E8-3740-7FA1391DEA03}"/>
              </a:ext>
            </a:extLst>
          </p:cNvPr>
          <p:cNvSpPr/>
          <p:nvPr/>
        </p:nvSpPr>
        <p:spPr>
          <a:xfrm>
            <a:off x="371473" y="1473535"/>
            <a:ext cx="3362327" cy="888665"/>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8" name="Bijschrift: lijn met accentbalk 7">
            <a:extLst>
              <a:ext uri="{FF2B5EF4-FFF2-40B4-BE49-F238E27FC236}">
                <a16:creationId xmlns:a16="http://schemas.microsoft.com/office/drawing/2014/main" id="{E65A5C6B-7EDD-892B-C3C4-D1971F9AC25C}"/>
              </a:ext>
            </a:extLst>
          </p:cNvPr>
          <p:cNvSpPr/>
          <p:nvPr/>
        </p:nvSpPr>
        <p:spPr>
          <a:xfrm>
            <a:off x="8267699" y="1530105"/>
            <a:ext cx="3552825" cy="801580"/>
          </a:xfrm>
          <a:prstGeom prst="accentCallout1">
            <a:avLst>
              <a:gd name="adj1" fmla="val 49557"/>
              <a:gd name="adj2" fmla="val -7278"/>
              <a:gd name="adj3" fmla="val 51194"/>
              <a:gd name="adj4" fmla="val -127179"/>
            </a:avLst>
          </a:prstGeom>
          <a:solidFill>
            <a:schemeClr val="tx2"/>
          </a:solidFill>
          <a:ln w="28575">
            <a:solidFill>
              <a:srgbClr val="FFEB00"/>
            </a:solidFill>
            <a:prstDash val="sysDot"/>
          </a:ln>
        </p:spPr>
        <p:txBody>
          <a:bodyPr wrap="none" rtlCol="0" anchor="ctr">
            <a:noAutofit/>
          </a:bodyPr>
          <a:lstStyle/>
          <a:p>
            <a:pPr marR="0" algn="l"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Valorisatie werkervaring</a:t>
            </a:r>
          </a:p>
          <a:p>
            <a:pPr marR="0" algn="l" defTabSz="914400" rtl="0" eaLnBrk="1" fontAlgn="auto" latinLnBrk="0" hangingPunct="1">
              <a:lnSpc>
                <a:spcPct val="90000"/>
              </a:lnSpc>
              <a:spcBef>
                <a:spcPts val="300"/>
              </a:spcBef>
              <a:spcAft>
                <a:spcPts val="0"/>
              </a:spcAft>
              <a:buClrTx/>
              <a:buSzPct val="90000"/>
              <a:tabLst/>
            </a:pPr>
            <a:endParaRPr lang="nl-BE" sz="1000">
              <a:latin typeface="FlandersArtSans-Regular" panose="00000500000000000000" pitchFamily="2" charset="0"/>
            </a:endParaRPr>
          </a:p>
          <a:p>
            <a:pPr marR="0" algn="l"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Veld &lt;Wordt er werkervaring gevaloriseerd?&gt; verschijnt enkel </a:t>
            </a:r>
            <a:br>
              <a:rPr lang="nl-BE" sz="1000" kern="1200" spc="0" baseline="0">
                <a:solidFill>
                  <a:schemeClr val="tx1"/>
                </a:solidFill>
                <a:latin typeface="FlandersArtSans-Regular" panose="00000500000000000000" pitchFamily="2" charset="0"/>
                <a:ea typeface="+mn-ea"/>
                <a:cs typeface="+mn-cs"/>
              </a:rPr>
            </a:br>
            <a:r>
              <a:rPr lang="nl-BE" sz="1000" kern="1200" spc="0" baseline="0">
                <a:solidFill>
                  <a:schemeClr val="tx1"/>
                </a:solidFill>
                <a:latin typeface="FlandersArtSans-Regular" panose="00000500000000000000" pitchFamily="2" charset="0"/>
                <a:ea typeface="+mn-ea"/>
                <a:cs typeface="+mn-cs"/>
              </a:rPr>
              <a:t>als bovenstaand veld de waarde ‘Ja’ bevat</a:t>
            </a:r>
          </a:p>
        </p:txBody>
      </p:sp>
    </p:spTree>
    <p:extLst>
      <p:ext uri="{BB962C8B-B14F-4D97-AF65-F5344CB8AC3E}">
        <p14:creationId xmlns:p14="http://schemas.microsoft.com/office/powerpoint/2010/main" val="1403829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ep 23">
            <a:extLst>
              <a:ext uri="{FF2B5EF4-FFF2-40B4-BE49-F238E27FC236}">
                <a16:creationId xmlns:a16="http://schemas.microsoft.com/office/drawing/2014/main" id="{C9256F9E-E0B9-7F05-9A8D-A346D42EAD84}"/>
              </a:ext>
            </a:extLst>
          </p:cNvPr>
          <p:cNvGrpSpPr/>
          <p:nvPr/>
        </p:nvGrpSpPr>
        <p:grpSpPr>
          <a:xfrm>
            <a:off x="219075" y="3849868"/>
            <a:ext cx="8377881" cy="2931062"/>
            <a:chOff x="219075" y="3849868"/>
            <a:chExt cx="8377881" cy="2931062"/>
          </a:xfrm>
        </p:grpSpPr>
        <p:pic>
          <p:nvPicPr>
            <p:cNvPr id="22" name="Afbeelding 21">
              <a:extLst>
                <a:ext uri="{FF2B5EF4-FFF2-40B4-BE49-F238E27FC236}">
                  <a16:creationId xmlns:a16="http://schemas.microsoft.com/office/drawing/2014/main" id="{878BF8D7-2B8E-3565-ADDA-4A5940F996F5}"/>
                </a:ext>
              </a:extLst>
            </p:cNvPr>
            <p:cNvPicPr>
              <a:picLocks noChangeAspect="1"/>
            </p:cNvPicPr>
            <p:nvPr/>
          </p:nvPicPr>
          <p:blipFill rotWithShape="1">
            <a:blip r:embed="rId2"/>
            <a:srcRect b="93798"/>
            <a:stretch/>
          </p:blipFill>
          <p:spPr>
            <a:xfrm>
              <a:off x="219075" y="3849868"/>
              <a:ext cx="8377881" cy="425302"/>
            </a:xfrm>
            <a:prstGeom prst="rect">
              <a:avLst/>
            </a:prstGeom>
          </p:spPr>
        </p:pic>
        <p:pic>
          <p:nvPicPr>
            <p:cNvPr id="6" name="Afbeelding 5">
              <a:extLst>
                <a:ext uri="{FF2B5EF4-FFF2-40B4-BE49-F238E27FC236}">
                  <a16:creationId xmlns:a16="http://schemas.microsoft.com/office/drawing/2014/main" id="{B2EC5B74-F2B3-F037-C83D-00FB412B915A}"/>
                </a:ext>
              </a:extLst>
            </p:cNvPr>
            <p:cNvPicPr>
              <a:picLocks noChangeAspect="1"/>
            </p:cNvPicPr>
            <p:nvPr/>
          </p:nvPicPr>
          <p:blipFill rotWithShape="1">
            <a:blip r:embed="rId2"/>
            <a:srcRect t="62289"/>
            <a:stretch/>
          </p:blipFill>
          <p:spPr>
            <a:xfrm>
              <a:off x="219075" y="4194679"/>
              <a:ext cx="8377881" cy="2586251"/>
            </a:xfrm>
            <a:prstGeom prst="rect">
              <a:avLst/>
            </a:prstGeom>
          </p:spPr>
        </p:pic>
        <p:sp>
          <p:nvSpPr>
            <p:cNvPr id="10" name="Rechthoek: afgeronde hoeken 9">
              <a:extLst>
                <a:ext uri="{FF2B5EF4-FFF2-40B4-BE49-F238E27FC236}">
                  <a16:creationId xmlns:a16="http://schemas.microsoft.com/office/drawing/2014/main" id="{29C31FBE-CC7A-3206-7E7C-426D6A8E0EAD}"/>
                </a:ext>
              </a:extLst>
            </p:cNvPr>
            <p:cNvSpPr/>
            <p:nvPr/>
          </p:nvSpPr>
          <p:spPr>
            <a:xfrm>
              <a:off x="394335" y="4470686"/>
              <a:ext cx="3720465" cy="432784"/>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4" name="Rechthoek: afgeronde hoeken 13">
              <a:extLst>
                <a:ext uri="{FF2B5EF4-FFF2-40B4-BE49-F238E27FC236}">
                  <a16:creationId xmlns:a16="http://schemas.microsoft.com/office/drawing/2014/main" id="{A25D3DBC-EB06-5539-E300-8CFAC8CA1D44}"/>
                </a:ext>
              </a:extLst>
            </p:cNvPr>
            <p:cNvSpPr/>
            <p:nvPr/>
          </p:nvSpPr>
          <p:spPr>
            <a:xfrm>
              <a:off x="387667" y="5106488"/>
              <a:ext cx="1866900" cy="208157"/>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grpSp>
      <p:sp>
        <p:nvSpPr>
          <p:cNvPr id="11" name="Bijschrift: lijn met accentbalk 10">
            <a:extLst>
              <a:ext uri="{FF2B5EF4-FFF2-40B4-BE49-F238E27FC236}">
                <a16:creationId xmlns:a16="http://schemas.microsoft.com/office/drawing/2014/main" id="{B5CDE993-C424-9FC2-4333-17D7DB472CD3}"/>
              </a:ext>
            </a:extLst>
          </p:cNvPr>
          <p:cNvSpPr/>
          <p:nvPr/>
        </p:nvSpPr>
        <p:spPr>
          <a:xfrm>
            <a:off x="8328660" y="4553510"/>
            <a:ext cx="3425190" cy="443018"/>
          </a:xfrm>
          <a:prstGeom prst="accentCallout1">
            <a:avLst>
              <a:gd name="adj1" fmla="val 40957"/>
              <a:gd name="adj2" fmla="val -6444"/>
              <a:gd name="adj3" fmla="val 32274"/>
              <a:gd name="adj4" fmla="val -122882"/>
            </a:avLst>
          </a:prstGeom>
          <a:solidFill>
            <a:schemeClr val="tx2"/>
          </a:solidFill>
          <a:ln w="28575">
            <a:solidFill>
              <a:srgbClr val="FFEB00"/>
            </a:solidFill>
            <a:prstDash val="sysDot"/>
          </a:ln>
        </p:spPr>
        <p:txBody>
          <a:bodyPr wrap="none" rtlCol="0" anchor="ctr">
            <a:noAutofit/>
          </a:bodyPr>
          <a:lstStyle/>
          <a:p>
            <a:pPr marR="0" algn="l"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Vul de &lt;Actie&gt; en &lt;Reden&gt; in volgens de combinatie die je </a:t>
            </a:r>
            <a:br>
              <a:rPr lang="nl-BE" sz="1000" kern="1200" spc="0" baseline="0">
                <a:solidFill>
                  <a:schemeClr val="tx1"/>
                </a:solidFill>
                <a:latin typeface="FlandersArtSans-Regular" panose="00000500000000000000" pitchFamily="2" charset="0"/>
                <a:ea typeface="+mn-ea"/>
                <a:cs typeface="+mn-cs"/>
              </a:rPr>
            </a:br>
            <a:r>
              <a:rPr lang="nl-BE" sz="1000" kern="1200" spc="0" baseline="0">
                <a:solidFill>
                  <a:schemeClr val="tx1"/>
                </a:solidFill>
                <a:latin typeface="FlandersArtSans-Regular" panose="00000500000000000000" pitchFamily="2" charset="0"/>
                <a:ea typeface="+mn-ea"/>
                <a:cs typeface="+mn-cs"/>
              </a:rPr>
              <a:t>terugvindt in het proces en in Vlimpers Assistent</a:t>
            </a:r>
          </a:p>
        </p:txBody>
      </p:sp>
      <p:sp>
        <p:nvSpPr>
          <p:cNvPr id="13" name="Bijschrift: lijn met accentbalk 12">
            <a:extLst>
              <a:ext uri="{FF2B5EF4-FFF2-40B4-BE49-F238E27FC236}">
                <a16:creationId xmlns:a16="http://schemas.microsoft.com/office/drawing/2014/main" id="{8F5607B3-F44B-B334-79E0-D89ED25F7299}"/>
              </a:ext>
            </a:extLst>
          </p:cNvPr>
          <p:cNvSpPr/>
          <p:nvPr/>
        </p:nvSpPr>
        <p:spPr>
          <a:xfrm>
            <a:off x="8328660" y="5210566"/>
            <a:ext cx="3425190" cy="338939"/>
          </a:xfrm>
          <a:prstGeom prst="accentCallout1">
            <a:avLst>
              <a:gd name="adj1" fmla="val 46747"/>
              <a:gd name="adj2" fmla="val -5888"/>
              <a:gd name="adj3" fmla="val 2623"/>
              <a:gd name="adj4" fmla="val -177126"/>
            </a:avLst>
          </a:prstGeom>
          <a:solidFill>
            <a:schemeClr val="tx2"/>
          </a:solidFill>
          <a:ln w="28575">
            <a:solidFill>
              <a:srgbClr val="FFEB00"/>
            </a:solidFill>
            <a:prstDash val="sysDot"/>
          </a:ln>
        </p:spPr>
        <p:txBody>
          <a:bodyPr wrap="none" rtlCol="0" anchor="ctr">
            <a:noAutofit/>
          </a:bodyPr>
          <a:lstStyle/>
          <a:p>
            <a:pPr marR="0" algn="l" defTabSz="914400" rtl="0" eaLnBrk="1" fontAlgn="auto" latinLnBrk="0" hangingPunct="1">
              <a:lnSpc>
                <a:spcPct val="90000"/>
              </a:lnSpc>
              <a:spcBef>
                <a:spcPts val="300"/>
              </a:spcBef>
              <a:spcAft>
                <a:spcPts val="0"/>
              </a:spcAft>
              <a:buClrTx/>
              <a:buSzPct val="90000"/>
              <a:tabLst/>
            </a:pPr>
            <a:r>
              <a:rPr lang="nl-BE" sz="1000">
                <a:latin typeface="FlandersArtSans-Regular" panose="00000500000000000000" pitchFamily="2" charset="0"/>
              </a:rPr>
              <a:t>Bij salarissysteem ‘Volgens evaluatie’: vul de trap in</a:t>
            </a:r>
            <a:endParaRPr lang="nl-BE" sz="1000" kern="1200" spc="0" baseline="0">
              <a:solidFill>
                <a:schemeClr val="tx1"/>
              </a:solidFill>
              <a:latin typeface="FlandersArtSans-Regular" panose="00000500000000000000" pitchFamily="2" charset="0"/>
              <a:ea typeface="+mn-ea"/>
              <a:cs typeface="+mn-cs"/>
            </a:endParaRPr>
          </a:p>
        </p:txBody>
      </p:sp>
      <p:grpSp>
        <p:nvGrpSpPr>
          <p:cNvPr id="23" name="Groep 22">
            <a:extLst>
              <a:ext uri="{FF2B5EF4-FFF2-40B4-BE49-F238E27FC236}">
                <a16:creationId xmlns:a16="http://schemas.microsoft.com/office/drawing/2014/main" id="{ACCF106A-C83B-470A-1664-C58099DF3739}"/>
              </a:ext>
            </a:extLst>
          </p:cNvPr>
          <p:cNvGrpSpPr/>
          <p:nvPr/>
        </p:nvGrpSpPr>
        <p:grpSpPr>
          <a:xfrm>
            <a:off x="3476934" y="1227038"/>
            <a:ext cx="8381691" cy="3231440"/>
            <a:chOff x="3476934" y="1227038"/>
            <a:chExt cx="8381691" cy="3231440"/>
          </a:xfrm>
        </p:grpSpPr>
        <p:pic>
          <p:nvPicPr>
            <p:cNvPr id="8" name="Afbeelding 7">
              <a:extLst>
                <a:ext uri="{FF2B5EF4-FFF2-40B4-BE49-F238E27FC236}">
                  <a16:creationId xmlns:a16="http://schemas.microsoft.com/office/drawing/2014/main" id="{11990BD7-456B-EA6F-7668-07DC43F2CA9E}"/>
                </a:ext>
              </a:extLst>
            </p:cNvPr>
            <p:cNvPicPr>
              <a:picLocks noChangeAspect="1"/>
            </p:cNvPicPr>
            <p:nvPr/>
          </p:nvPicPr>
          <p:blipFill rotWithShape="1">
            <a:blip r:embed="rId2"/>
            <a:srcRect b="93798"/>
            <a:stretch/>
          </p:blipFill>
          <p:spPr>
            <a:xfrm>
              <a:off x="3480744" y="1227038"/>
              <a:ext cx="8377881" cy="425302"/>
            </a:xfrm>
            <a:prstGeom prst="rect">
              <a:avLst/>
            </a:prstGeom>
          </p:spPr>
        </p:pic>
        <p:pic>
          <p:nvPicPr>
            <p:cNvPr id="3" name="Afbeelding 2">
              <a:extLst>
                <a:ext uri="{FF2B5EF4-FFF2-40B4-BE49-F238E27FC236}">
                  <a16:creationId xmlns:a16="http://schemas.microsoft.com/office/drawing/2014/main" id="{DC28B4FA-645A-9806-FD2D-C9944FC9A3C4}"/>
                </a:ext>
              </a:extLst>
            </p:cNvPr>
            <p:cNvPicPr>
              <a:picLocks noChangeAspect="1"/>
            </p:cNvPicPr>
            <p:nvPr/>
          </p:nvPicPr>
          <p:blipFill>
            <a:blip r:embed="rId4"/>
            <a:stretch>
              <a:fillRect/>
            </a:stretch>
          </p:blipFill>
          <p:spPr>
            <a:xfrm>
              <a:off x="3476934" y="1558131"/>
              <a:ext cx="8377881" cy="847664"/>
            </a:xfrm>
            <a:prstGeom prst="rect">
              <a:avLst/>
            </a:prstGeom>
          </p:spPr>
        </p:pic>
        <p:sp>
          <p:nvSpPr>
            <p:cNvPr id="7" name="Rechthoek: afgeronde hoeken 6">
              <a:extLst>
                <a:ext uri="{FF2B5EF4-FFF2-40B4-BE49-F238E27FC236}">
                  <a16:creationId xmlns:a16="http://schemas.microsoft.com/office/drawing/2014/main" id="{72379361-0A51-519F-6AEE-83DF0846F102}"/>
                </a:ext>
              </a:extLst>
            </p:cNvPr>
            <p:cNvSpPr/>
            <p:nvPr/>
          </p:nvSpPr>
          <p:spPr>
            <a:xfrm>
              <a:off x="4905684" y="1884801"/>
              <a:ext cx="2828925" cy="305472"/>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pic>
          <p:nvPicPr>
            <p:cNvPr id="1026" name="Picture 2" descr="afbeelding">
              <a:extLst>
                <a:ext uri="{FF2B5EF4-FFF2-40B4-BE49-F238E27FC236}">
                  <a16:creationId xmlns:a16="http://schemas.microsoft.com/office/drawing/2014/main" id="{62A004B2-0453-6883-7624-245F003A97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9035" y="1944193"/>
              <a:ext cx="1647824" cy="2514285"/>
            </a:xfrm>
            <a:prstGeom prst="rect">
              <a:avLst/>
            </a:prstGeom>
            <a:noFill/>
            <a:extLst>
              <a:ext uri="{909E8E84-426E-40DD-AFC4-6F175D3DCCD1}">
                <a14:hiddenFill xmlns:a14="http://schemas.microsoft.com/office/drawing/2010/main">
                  <a:solidFill>
                    <a:srgbClr val="FFFFFF"/>
                  </a:solidFill>
                </a14:hiddenFill>
              </a:ext>
            </a:extLst>
          </p:spPr>
        </p:pic>
        <p:sp>
          <p:nvSpPr>
            <p:cNvPr id="17" name="Rechthoek: afgeronde hoeken 16">
              <a:extLst>
                <a:ext uri="{FF2B5EF4-FFF2-40B4-BE49-F238E27FC236}">
                  <a16:creationId xmlns:a16="http://schemas.microsoft.com/office/drawing/2014/main" id="{FB9588B2-7952-A8C4-9343-1ADBEE669138}"/>
                </a:ext>
              </a:extLst>
            </p:cNvPr>
            <p:cNvSpPr/>
            <p:nvPr/>
          </p:nvSpPr>
          <p:spPr>
            <a:xfrm>
              <a:off x="4905684" y="3337145"/>
              <a:ext cx="1866900" cy="642012"/>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8" name="Rechthoek: afgeronde hoeken 17">
              <a:extLst>
                <a:ext uri="{FF2B5EF4-FFF2-40B4-BE49-F238E27FC236}">
                  <a16:creationId xmlns:a16="http://schemas.microsoft.com/office/drawing/2014/main" id="{FBE6E01C-109C-78EE-2C26-55DD33FF4016}"/>
                </a:ext>
              </a:extLst>
            </p:cNvPr>
            <p:cNvSpPr/>
            <p:nvPr/>
          </p:nvSpPr>
          <p:spPr>
            <a:xfrm>
              <a:off x="4905684" y="2288476"/>
              <a:ext cx="1866900" cy="208157"/>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grpSp>
      <p:sp>
        <p:nvSpPr>
          <p:cNvPr id="19" name="Bijschrift: lijn met accentbalk 18">
            <a:extLst>
              <a:ext uri="{FF2B5EF4-FFF2-40B4-BE49-F238E27FC236}">
                <a16:creationId xmlns:a16="http://schemas.microsoft.com/office/drawing/2014/main" id="{D6B137A9-2B40-05E6-77E0-77A49E8E5E39}"/>
              </a:ext>
            </a:extLst>
          </p:cNvPr>
          <p:cNvSpPr/>
          <p:nvPr/>
        </p:nvSpPr>
        <p:spPr>
          <a:xfrm>
            <a:off x="448923" y="2823531"/>
            <a:ext cx="2235827" cy="249584"/>
          </a:xfrm>
          <a:prstGeom prst="accentCallout1">
            <a:avLst>
              <a:gd name="adj1" fmla="val 61006"/>
              <a:gd name="adj2" fmla="val 113109"/>
              <a:gd name="adj3" fmla="val 283991"/>
              <a:gd name="adj4" fmla="val 200760"/>
            </a:avLst>
          </a:prstGeom>
          <a:solidFill>
            <a:schemeClr val="tx2"/>
          </a:solidFill>
          <a:ln w="28575">
            <a:solidFill>
              <a:srgbClr val="FFEB00"/>
            </a:solidFill>
            <a:prstDash val="sysDot"/>
          </a:ln>
        </p:spPr>
        <p:txBody>
          <a:bodyPr wrap="none" rtlCol="0" anchor="ctr">
            <a:noAutofit/>
          </a:bodyPr>
          <a:lstStyle/>
          <a:p>
            <a:pPr marR="0" algn="r" defTabSz="914400" rtl="0" eaLnBrk="1" fontAlgn="auto" latinLnBrk="0" hangingPunct="1">
              <a:lnSpc>
                <a:spcPct val="90000"/>
              </a:lnSpc>
              <a:spcBef>
                <a:spcPts val="300"/>
              </a:spcBef>
              <a:spcAft>
                <a:spcPts val="0"/>
              </a:spcAft>
              <a:buClrTx/>
              <a:buSzPct val="90000"/>
              <a:tabLst/>
            </a:pPr>
            <a:r>
              <a:rPr lang="nl-BE" sz="1000">
                <a:latin typeface="FlandersArtSans-Regular" panose="00000500000000000000" pitchFamily="2" charset="0"/>
              </a:rPr>
              <a:t>Kan elk mogelijk bestandtype zijn</a:t>
            </a:r>
            <a:endParaRPr lang="nl-BE" sz="1000" kern="1200" spc="0" baseline="0">
              <a:solidFill>
                <a:schemeClr val="tx1"/>
              </a:solidFill>
              <a:latin typeface="FlandersArtSans-Regular" panose="00000500000000000000" pitchFamily="2" charset="0"/>
              <a:ea typeface="+mn-ea"/>
              <a:cs typeface="+mn-cs"/>
            </a:endParaRPr>
          </a:p>
        </p:txBody>
      </p:sp>
      <p:cxnSp>
        <p:nvCxnSpPr>
          <p:cNvPr id="21" name="Rechte verbindingslijn 20">
            <a:extLst>
              <a:ext uri="{FF2B5EF4-FFF2-40B4-BE49-F238E27FC236}">
                <a16:creationId xmlns:a16="http://schemas.microsoft.com/office/drawing/2014/main" id="{A6B9F353-0D77-E5B9-4277-741A07CE2F76}"/>
              </a:ext>
            </a:extLst>
          </p:cNvPr>
          <p:cNvCxnSpPr>
            <a:endCxn id="18" idx="1"/>
          </p:cNvCxnSpPr>
          <p:nvPr/>
        </p:nvCxnSpPr>
        <p:spPr>
          <a:xfrm flipV="1">
            <a:off x="2962275" y="2392555"/>
            <a:ext cx="1943409" cy="584789"/>
          </a:xfrm>
          <a:prstGeom prst="line">
            <a:avLst/>
          </a:prstGeom>
          <a:ln w="28575">
            <a:solidFill>
              <a:srgbClr val="FFEB00"/>
            </a:solidFill>
            <a:prstDash val="sysDot"/>
          </a:ln>
        </p:spPr>
        <p:style>
          <a:lnRef idx="1">
            <a:schemeClr val="accent1"/>
          </a:lnRef>
          <a:fillRef idx="0">
            <a:schemeClr val="accent1"/>
          </a:fillRef>
          <a:effectRef idx="0">
            <a:schemeClr val="accent1"/>
          </a:effectRef>
          <a:fontRef idx="minor">
            <a:schemeClr val="tx1"/>
          </a:fontRef>
        </p:style>
      </p:cxnSp>
      <p:sp>
        <p:nvSpPr>
          <p:cNvPr id="5" name="Bijschrift: lijn met accentbalk 4">
            <a:extLst>
              <a:ext uri="{FF2B5EF4-FFF2-40B4-BE49-F238E27FC236}">
                <a16:creationId xmlns:a16="http://schemas.microsoft.com/office/drawing/2014/main" id="{2835E3BF-ED0F-A1CC-F142-08DC1063E398}"/>
              </a:ext>
            </a:extLst>
          </p:cNvPr>
          <p:cNvSpPr/>
          <p:nvPr/>
        </p:nvSpPr>
        <p:spPr>
          <a:xfrm>
            <a:off x="448923" y="1760009"/>
            <a:ext cx="2235827" cy="249584"/>
          </a:xfrm>
          <a:prstGeom prst="accentCallout1">
            <a:avLst>
              <a:gd name="adj1" fmla="val 57189"/>
              <a:gd name="adj2" fmla="val 112257"/>
              <a:gd name="adj3" fmla="val 123704"/>
              <a:gd name="adj4" fmla="val 199056"/>
            </a:avLst>
          </a:prstGeom>
          <a:solidFill>
            <a:schemeClr val="tx2"/>
          </a:solidFill>
          <a:ln w="28575">
            <a:solidFill>
              <a:srgbClr val="FFEB00"/>
            </a:solidFill>
            <a:prstDash val="sysDot"/>
          </a:ln>
        </p:spPr>
        <p:txBody>
          <a:bodyPr wrap="none" rtlCol="0" anchor="ctr">
            <a:noAutofit/>
          </a:bodyPr>
          <a:lstStyle/>
          <a:p>
            <a:pPr marR="0" algn="r" defTabSz="914400" rtl="0" eaLnBrk="1" fontAlgn="auto" latinLnBrk="0" hangingPunct="1">
              <a:lnSpc>
                <a:spcPct val="90000"/>
              </a:lnSpc>
              <a:spcBef>
                <a:spcPts val="300"/>
              </a:spcBef>
              <a:spcAft>
                <a:spcPts val="0"/>
              </a:spcAft>
              <a:buClrTx/>
              <a:buSzPct val="90000"/>
              <a:tabLst/>
            </a:pPr>
            <a:r>
              <a:rPr lang="nl-BE" sz="1000">
                <a:latin typeface="FlandersArtSans-Regular" panose="00000500000000000000" pitchFamily="2" charset="0"/>
              </a:rPr>
              <a:t>Extra bestandopties</a:t>
            </a:r>
            <a:endParaRPr lang="nl-BE" sz="1000" kern="1200" spc="0" baseline="0">
              <a:solidFill>
                <a:schemeClr val="tx1"/>
              </a:solidFill>
              <a:latin typeface="FlandersArtSans-Regular" panose="00000500000000000000" pitchFamily="2" charset="0"/>
              <a:ea typeface="+mn-ea"/>
              <a:cs typeface="+mn-cs"/>
            </a:endParaRPr>
          </a:p>
        </p:txBody>
      </p:sp>
      <p:sp>
        <p:nvSpPr>
          <p:cNvPr id="2" name="Title 1">
            <a:extLst>
              <a:ext uri="{FF2B5EF4-FFF2-40B4-BE49-F238E27FC236}">
                <a16:creationId xmlns:a16="http://schemas.microsoft.com/office/drawing/2014/main" id="{BC0ABF1C-6D06-8A36-47EC-CB0BAB594FEA}"/>
              </a:ext>
            </a:extLst>
          </p:cNvPr>
          <p:cNvSpPr>
            <a:spLocks noGrp="1"/>
          </p:cNvSpPr>
          <p:nvPr>
            <p:ph type="title"/>
          </p:nvPr>
        </p:nvSpPr>
        <p:spPr>
          <a:xfrm>
            <a:off x="371475" y="212653"/>
            <a:ext cx="11449050" cy="1215958"/>
          </a:xfrm>
        </p:spPr>
        <p:txBody>
          <a:bodyPr/>
          <a:lstStyle/>
          <a:p>
            <a:r>
              <a:rPr lang="en-US"/>
              <a:t>‘</a:t>
            </a:r>
            <a:r>
              <a:rPr lang="en-US" err="1"/>
              <a:t>Indiensttredingsfiche</a:t>
            </a:r>
            <a:r>
              <a:rPr lang="en-US"/>
              <a:t>’</a:t>
            </a:r>
            <a:endParaRPr lang="en-BE"/>
          </a:p>
        </p:txBody>
      </p:sp>
    </p:spTree>
    <p:extLst>
      <p:ext uri="{BB962C8B-B14F-4D97-AF65-F5344CB8AC3E}">
        <p14:creationId xmlns:p14="http://schemas.microsoft.com/office/powerpoint/2010/main" val="9449507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E874C-9E92-C7BC-C8FB-6B6577F972E4}"/>
            </a:ext>
          </a:extLst>
        </p:cNvPr>
        <p:cNvGrpSpPr/>
        <p:nvPr/>
      </p:nvGrpSpPr>
      <p:grpSpPr>
        <a:xfrm>
          <a:off x="0" y="0"/>
          <a:ext cx="0" cy="0"/>
          <a:chOff x="0" y="0"/>
          <a:chExt cx="0" cy="0"/>
        </a:xfrm>
      </p:grpSpPr>
      <p:sp>
        <p:nvSpPr>
          <p:cNvPr id="19" name="Titel 18">
            <a:extLst>
              <a:ext uri="{FF2B5EF4-FFF2-40B4-BE49-F238E27FC236}">
                <a16:creationId xmlns:a16="http://schemas.microsoft.com/office/drawing/2014/main" id="{34244393-7F2F-02FC-A2CD-7E94FE342AE4}"/>
              </a:ext>
            </a:extLst>
          </p:cNvPr>
          <p:cNvSpPr>
            <a:spLocks noGrp="1"/>
          </p:cNvSpPr>
          <p:nvPr>
            <p:ph type="ctrTitle"/>
          </p:nvPr>
        </p:nvSpPr>
        <p:spPr>
          <a:xfrm>
            <a:off x="4756289" y="1983814"/>
            <a:ext cx="6943496" cy="2126034"/>
          </a:xfrm>
        </p:spPr>
        <p:txBody>
          <a:bodyPr anchor="b">
            <a:normAutofit fontScale="90000"/>
          </a:bodyPr>
          <a:lstStyle/>
          <a:p>
            <a:r>
              <a:rPr lang="nl-BE">
                <a:latin typeface="FlandersArtSans-Bold"/>
              </a:rPr>
              <a:t>Overzicht werkproducten/ Weddebudgetrapportering</a:t>
            </a:r>
          </a:p>
        </p:txBody>
      </p:sp>
      <p:pic>
        <p:nvPicPr>
          <p:cNvPr id="27" name="Tijdelijke aanduiding voor afbeelding 26">
            <a:extLst>
              <a:ext uri="{FF2B5EF4-FFF2-40B4-BE49-F238E27FC236}">
                <a16:creationId xmlns:a16="http://schemas.microsoft.com/office/drawing/2014/main" id="{E79CE31F-FA80-508E-A3E4-D8BDA7E0A1A1}"/>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9413" r="19413"/>
          <a:stretch/>
        </p:blipFill>
        <p:spPr>
          <a:xfrm>
            <a:off x="368182" y="295254"/>
            <a:ext cx="5094186" cy="6271200"/>
          </a:xfrm>
          <a:noFill/>
        </p:spPr>
      </p:pic>
    </p:spTree>
    <p:extLst>
      <p:ext uri="{BB962C8B-B14F-4D97-AF65-F5344CB8AC3E}">
        <p14:creationId xmlns:p14="http://schemas.microsoft.com/office/powerpoint/2010/main" val="1978510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01851C-A301-7E49-D447-BF02EF62B1CA}"/>
              </a:ext>
            </a:extLst>
          </p:cNvPr>
          <p:cNvSpPr>
            <a:spLocks noGrp="1"/>
          </p:cNvSpPr>
          <p:nvPr>
            <p:ph type="title"/>
          </p:nvPr>
        </p:nvSpPr>
        <p:spPr>
          <a:xfrm>
            <a:off x="371475" y="0"/>
            <a:ext cx="11449050" cy="1215958"/>
          </a:xfrm>
        </p:spPr>
        <p:txBody>
          <a:bodyPr/>
          <a:lstStyle/>
          <a:p>
            <a:r>
              <a:rPr lang="nl-BE"/>
              <a:t>Aanwervingskosttabel</a:t>
            </a:r>
          </a:p>
        </p:txBody>
      </p:sp>
      <p:sp>
        <p:nvSpPr>
          <p:cNvPr id="3" name="Tijdelijke aanduiding voor inhoud 2">
            <a:extLst>
              <a:ext uri="{FF2B5EF4-FFF2-40B4-BE49-F238E27FC236}">
                <a16:creationId xmlns:a16="http://schemas.microsoft.com/office/drawing/2014/main" id="{28C6340B-585D-D007-2109-94E3509E6FB0}"/>
              </a:ext>
            </a:extLst>
          </p:cNvPr>
          <p:cNvSpPr>
            <a:spLocks noGrp="1"/>
          </p:cNvSpPr>
          <p:nvPr>
            <p:ph sz="quarter" idx="11"/>
          </p:nvPr>
        </p:nvSpPr>
        <p:spPr>
          <a:xfrm>
            <a:off x="1060509" y="1215958"/>
            <a:ext cx="10760015" cy="4159036"/>
          </a:xfrm>
        </p:spPr>
        <p:txBody>
          <a:bodyPr/>
          <a:lstStyle/>
          <a:p>
            <a:pPr defTabSz="912813"/>
            <a:r>
              <a:rPr lang="nl-BE"/>
              <a:t>Wat: </a:t>
            </a:r>
          </a:p>
          <a:p>
            <a:pPr lvl="1" defTabSz="912813"/>
            <a:r>
              <a:rPr lang="nl-BE"/>
              <a:t>Doel: </a:t>
            </a:r>
          </a:p>
          <a:p>
            <a:pPr lvl="2" defTabSz="912813"/>
            <a:r>
              <a:rPr lang="nl-BE"/>
              <a:t>Eenheidskostprijs van een nieuw personeelslid (volgens rang, graad &amp; salarisschaal)</a:t>
            </a:r>
          </a:p>
          <a:p>
            <a:pPr lvl="2" defTabSz="912813"/>
            <a:r>
              <a:rPr lang="nl-BE"/>
              <a:t>Basis voor ‘theoretische budgetlast’ &amp; kostprijs van ‘vervangende instromer’ </a:t>
            </a:r>
          </a:p>
          <a:p>
            <a:pPr lvl="1" defTabSz="912813"/>
            <a:r>
              <a:rPr lang="nl-BE" err="1"/>
              <a:t>Xls</a:t>
            </a:r>
            <a:r>
              <a:rPr lang="nl-BE"/>
              <a:t> met overzicht per ‘RSZ-code’ van componenten van loonkost (stat/</a:t>
            </a:r>
            <a:r>
              <a:rPr lang="nl-BE" err="1"/>
              <a:t>cont</a:t>
            </a:r>
            <a:r>
              <a:rPr lang="nl-BE"/>
              <a:t>)</a:t>
            </a:r>
          </a:p>
          <a:p>
            <a:pPr marL="360725" lvl="1" indent="0" defTabSz="912813">
              <a:buNone/>
            </a:pPr>
            <a:r>
              <a:rPr lang="nl-BE" sz="2000"/>
              <a:t>     (zie: </a:t>
            </a:r>
            <a:r>
              <a:rPr lang="nl-BE" sz="2000">
                <a:hlinkClick r:id="rId2"/>
              </a:rPr>
              <a:t>Aanwervingskost</a:t>
            </a:r>
            <a:r>
              <a:rPr lang="nl-BE" sz="2000"/>
              <a:t>)</a:t>
            </a:r>
          </a:p>
          <a:p>
            <a:endParaRPr lang="nl-BE"/>
          </a:p>
        </p:txBody>
      </p:sp>
      <p:pic>
        <p:nvPicPr>
          <p:cNvPr id="5" name="Afbeelding 4">
            <a:extLst>
              <a:ext uri="{FF2B5EF4-FFF2-40B4-BE49-F238E27FC236}">
                <a16:creationId xmlns:a16="http://schemas.microsoft.com/office/drawing/2014/main" id="{FC2A3C51-6399-5D51-EA36-2FB3D4F7575A}"/>
              </a:ext>
            </a:extLst>
          </p:cNvPr>
          <p:cNvPicPr>
            <a:picLocks noChangeAspect="1"/>
          </p:cNvPicPr>
          <p:nvPr/>
        </p:nvPicPr>
        <p:blipFill>
          <a:blip r:embed="rId3"/>
          <a:stretch>
            <a:fillRect/>
          </a:stretch>
        </p:blipFill>
        <p:spPr>
          <a:xfrm>
            <a:off x="802256" y="3694248"/>
            <a:ext cx="10760015" cy="1764838"/>
          </a:xfrm>
          <a:prstGeom prst="rect">
            <a:avLst/>
          </a:prstGeom>
          <a:effectLst>
            <a:outerShdw blurRad="50800" dist="38100" dir="2700000" sx="101000" sy="101000" algn="tl" rotWithShape="0">
              <a:prstClr val="black">
                <a:alpha val="39000"/>
              </a:prstClr>
            </a:outerShdw>
          </a:effectLst>
        </p:spPr>
      </p:pic>
    </p:spTree>
    <p:extLst>
      <p:ext uri="{BB962C8B-B14F-4D97-AF65-F5344CB8AC3E}">
        <p14:creationId xmlns:p14="http://schemas.microsoft.com/office/powerpoint/2010/main" val="2148579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01851C-A301-7E49-D447-BF02EF62B1CA}"/>
              </a:ext>
            </a:extLst>
          </p:cNvPr>
          <p:cNvSpPr>
            <a:spLocks noGrp="1"/>
          </p:cNvSpPr>
          <p:nvPr>
            <p:ph type="title"/>
          </p:nvPr>
        </p:nvSpPr>
        <p:spPr>
          <a:xfrm>
            <a:off x="371475" y="0"/>
            <a:ext cx="11449050" cy="1215958"/>
          </a:xfrm>
        </p:spPr>
        <p:txBody>
          <a:bodyPr/>
          <a:lstStyle/>
          <a:p>
            <a:r>
              <a:rPr lang="nl-BE"/>
              <a:t>Aanwervingskosttabel</a:t>
            </a:r>
          </a:p>
        </p:txBody>
      </p:sp>
      <p:sp>
        <p:nvSpPr>
          <p:cNvPr id="3" name="Tijdelijke aanduiding voor inhoud 2">
            <a:extLst>
              <a:ext uri="{FF2B5EF4-FFF2-40B4-BE49-F238E27FC236}">
                <a16:creationId xmlns:a16="http://schemas.microsoft.com/office/drawing/2014/main" id="{28C6340B-585D-D007-2109-94E3509E6FB0}"/>
              </a:ext>
            </a:extLst>
          </p:cNvPr>
          <p:cNvSpPr>
            <a:spLocks noGrp="1"/>
          </p:cNvSpPr>
          <p:nvPr>
            <p:ph sz="quarter" idx="11"/>
          </p:nvPr>
        </p:nvSpPr>
        <p:spPr>
          <a:xfrm>
            <a:off x="951345" y="1215958"/>
            <a:ext cx="10869180" cy="4159036"/>
          </a:xfrm>
        </p:spPr>
        <p:txBody>
          <a:bodyPr/>
          <a:lstStyle/>
          <a:p>
            <a:pPr defTabSz="912813"/>
            <a:r>
              <a:rPr lang="nl-BE"/>
              <a:t>Actuele wijzigingen: </a:t>
            </a:r>
          </a:p>
          <a:p>
            <a:pPr lvl="1" defTabSz="912813"/>
            <a:r>
              <a:rPr lang="nl-BE"/>
              <a:t>Naar aanleiding van inwerkingtreding Expeditie Talent op 1 juni 2024: </a:t>
            </a:r>
          </a:p>
          <a:p>
            <a:pPr lvl="2" defTabSz="912813"/>
            <a:r>
              <a:rPr lang="nl-BE"/>
              <a:t>Opdeling van 1 naar 3 aanwervingskosttabellen</a:t>
            </a:r>
          </a:p>
          <a:p>
            <a:pPr lvl="2" defTabSz="912813"/>
            <a:r>
              <a:rPr lang="nl-BE"/>
              <a:t>Volgens anciënniteit, volgens evaluatie (cf. N-schalen) &amp; voor nautische keten</a:t>
            </a:r>
          </a:p>
          <a:p>
            <a:pPr lvl="2" defTabSz="912813"/>
            <a:r>
              <a:rPr lang="nl-BE"/>
              <a:t>Wordt </a:t>
            </a:r>
            <a:r>
              <a:rPr lang="nl-BE" err="1"/>
              <a:t>doorvertaald</a:t>
            </a:r>
            <a:r>
              <a:rPr lang="nl-BE"/>
              <a:t> naar </a:t>
            </a:r>
            <a:r>
              <a:rPr lang="nl-BE" err="1"/>
              <a:t>Cognos</a:t>
            </a:r>
            <a:r>
              <a:rPr lang="nl-BE"/>
              <a:t>-rapporten en toepassingen (vb. WBR, VLAS)</a:t>
            </a:r>
          </a:p>
          <a:p>
            <a:pPr lvl="1" defTabSz="912813"/>
            <a:r>
              <a:rPr lang="nl-BE"/>
              <a:t>Vanaf BA 2024 </a:t>
            </a:r>
            <a:r>
              <a:rPr lang="nl-BE" sz="2000"/>
              <a:t>(zie: </a:t>
            </a:r>
            <a:r>
              <a:rPr lang="nl-BE" sz="2000">
                <a:hlinkClick r:id="rId2"/>
              </a:rPr>
              <a:t>begrotingsinstructies BA2024/BO2025</a:t>
            </a:r>
            <a:r>
              <a:rPr lang="nl-BE" sz="2000"/>
              <a:t> op p. 15)</a:t>
            </a:r>
            <a:r>
              <a:rPr lang="nl-BE"/>
              <a:t>: </a:t>
            </a:r>
            <a:endParaRPr lang="nl-BE" sz="2000"/>
          </a:p>
          <a:p>
            <a:pPr lvl="2" defTabSz="912813"/>
            <a:r>
              <a:rPr lang="nl-BE"/>
              <a:t>Gewijzigde aanpak bij personeelsuitbreidingsaanvragen (budget)  </a:t>
            </a:r>
          </a:p>
          <a:p>
            <a:pPr lvl="2" defTabSz="912813"/>
            <a:r>
              <a:rPr lang="nl-BE"/>
              <a:t>Totaalkost vermelden, dus inclusief </a:t>
            </a:r>
            <a:r>
              <a:rPr lang="nl-BE" err="1"/>
              <a:t>Respo</a:t>
            </a:r>
            <a:r>
              <a:rPr lang="nl-BE"/>
              <a:t>-bijdrage &amp; Vlaams Pensioenfonds</a:t>
            </a:r>
          </a:p>
          <a:p>
            <a:endParaRPr lang="nl-BE"/>
          </a:p>
          <a:p>
            <a:r>
              <a:rPr lang="nl-BE"/>
              <a:t>Planning najaar: </a:t>
            </a:r>
          </a:p>
          <a:p>
            <a:pPr lvl="1"/>
            <a:r>
              <a:rPr lang="nl-BE"/>
              <a:t>Nood aan meer transparantie &amp; kennis =&gt; </a:t>
            </a:r>
          </a:p>
          <a:p>
            <a:pPr marL="1178288" lvl="2" indent="-457200">
              <a:buFont typeface="+mj-lt"/>
              <a:buAutoNum type="arabicPeriod"/>
            </a:pPr>
            <a:r>
              <a:rPr lang="nl-BE"/>
              <a:t>Inhoudelijke herwerking naar meer inzichtelijke tabellen</a:t>
            </a:r>
          </a:p>
          <a:p>
            <a:pPr marL="1178288" lvl="2" indent="-457200">
              <a:buFont typeface="+mj-lt"/>
              <a:buAutoNum type="arabicPeriod"/>
            </a:pPr>
            <a:r>
              <a:rPr lang="nl-BE"/>
              <a:t>Infosessie met verdere toelichting over doel, gebruik &amp; doorvertaling</a:t>
            </a:r>
          </a:p>
          <a:p>
            <a:endParaRPr lang="nl-BE"/>
          </a:p>
        </p:txBody>
      </p:sp>
    </p:spTree>
    <p:extLst>
      <p:ext uri="{BB962C8B-B14F-4D97-AF65-F5344CB8AC3E}">
        <p14:creationId xmlns:p14="http://schemas.microsoft.com/office/powerpoint/2010/main" val="3033453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tekst, Lettertype, schermopname, logo&#10;&#10;Automatisch gegenereerde beschrijving">
            <a:extLst>
              <a:ext uri="{FF2B5EF4-FFF2-40B4-BE49-F238E27FC236}">
                <a16:creationId xmlns:a16="http://schemas.microsoft.com/office/drawing/2014/main" id="{5EBB2007-8407-49B2-E3F5-961D8C579D11}"/>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911" t="30" r="34991" b="-30"/>
          <a:stretch/>
        </p:blipFill>
        <p:spPr>
          <a:xfrm>
            <a:off x="367953" y="295254"/>
            <a:ext cx="5747787" cy="6271200"/>
          </a:xfrm>
        </p:spPr>
      </p:pic>
      <p:sp>
        <p:nvSpPr>
          <p:cNvPr id="3" name="Titel 2">
            <a:extLst>
              <a:ext uri="{FF2B5EF4-FFF2-40B4-BE49-F238E27FC236}">
                <a16:creationId xmlns:a16="http://schemas.microsoft.com/office/drawing/2014/main" id="{E30D67D2-CFD7-4297-84CD-59D05446D86A}"/>
              </a:ext>
            </a:extLst>
          </p:cNvPr>
          <p:cNvSpPr>
            <a:spLocks noGrp="1"/>
          </p:cNvSpPr>
          <p:nvPr>
            <p:ph type="ctrTitle"/>
          </p:nvPr>
        </p:nvSpPr>
        <p:spPr/>
        <p:txBody>
          <a:bodyPr/>
          <a:lstStyle/>
          <a:p>
            <a:r>
              <a:rPr lang="en-GB"/>
              <a:t>Wat </a:t>
            </a:r>
            <a:r>
              <a:rPr lang="en-GB" err="1"/>
              <a:t>wijzigt</a:t>
            </a:r>
            <a:r>
              <a:rPr lang="en-GB"/>
              <a:t> in Vlimpers?</a:t>
            </a:r>
          </a:p>
        </p:txBody>
      </p:sp>
      <p:sp>
        <p:nvSpPr>
          <p:cNvPr id="4" name="Ondertitel 3">
            <a:extLst>
              <a:ext uri="{FF2B5EF4-FFF2-40B4-BE49-F238E27FC236}">
                <a16:creationId xmlns:a16="http://schemas.microsoft.com/office/drawing/2014/main" id="{24A2FF5B-7150-4EBE-B212-35794E5B387F}"/>
              </a:ext>
            </a:extLst>
          </p:cNvPr>
          <p:cNvSpPr>
            <a:spLocks noGrp="1"/>
          </p:cNvSpPr>
          <p:nvPr>
            <p:ph type="subTitle" idx="1"/>
          </p:nvPr>
        </p:nvSpPr>
        <p:spPr/>
        <p:txBody>
          <a:bodyPr/>
          <a:lstStyle/>
          <a:p>
            <a:r>
              <a:rPr lang="en-GB"/>
              <a:t>Elisabeth De Clercq, </a:t>
            </a:r>
            <a:r>
              <a:rPr lang="en-GB" err="1"/>
              <a:t>Coördinator</a:t>
            </a:r>
            <a:br>
              <a:rPr lang="en-GB"/>
            </a:br>
            <a:r>
              <a:rPr lang="en-GB"/>
              <a:t>HR-</a:t>
            </a:r>
            <a:r>
              <a:rPr lang="en-GB" err="1"/>
              <a:t>applicaties</a:t>
            </a:r>
            <a:endParaRPr lang="en-GB"/>
          </a:p>
        </p:txBody>
      </p:sp>
    </p:spTree>
    <p:extLst>
      <p:ext uri="{BB962C8B-B14F-4D97-AF65-F5344CB8AC3E}">
        <p14:creationId xmlns:p14="http://schemas.microsoft.com/office/powerpoint/2010/main" val="1188443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49FFDFAE-AB83-B85F-E0E9-9D06F8933E94}"/>
              </a:ext>
            </a:extLst>
          </p:cNvPr>
          <p:cNvSpPr txBox="1"/>
          <p:nvPr/>
        </p:nvSpPr>
        <p:spPr>
          <a:xfrm>
            <a:off x="1329997" y="3054755"/>
            <a:ext cx="3514186" cy="3459183"/>
          </a:xfrm>
          <a:prstGeom prst="ellipse">
            <a:avLst/>
          </a:prstGeom>
          <a:blipFill dpi="0" rotWithShape="1">
            <a:blip r:embed="rId2"/>
            <a:srcRect/>
            <a:tile tx="1035050" ty="-95250" sx="64000" sy="64000" flip="none" algn="ctr"/>
          </a:blipFill>
          <a:ln w="139700" cmpd="thinThick">
            <a:solidFill>
              <a:srgbClr val="FFFFFF">
                <a:alpha val="50000"/>
              </a:srgbClr>
            </a:solidFill>
          </a:ln>
          <a:effectLst>
            <a:outerShdw blurRad="50800" dist="38100" dir="6120000" algn="tl" rotWithShape="0">
              <a:prstClr val="black">
                <a:alpha val="74000"/>
              </a:prstClr>
            </a:outerShdw>
          </a:effectLst>
        </p:spPr>
        <p:txBody>
          <a:bodyPr vert="horz" wrap="none" lIns="0" tIns="0" rIns="0" bIns="0" rtlCol="0" anchor="t" anchorCtr="0">
            <a:normAutofit/>
          </a:bodyPr>
          <a:lstStyle/>
          <a:p>
            <a:pPr algn="ctr"/>
            <a:endParaRPr lang="nl-BE" sz="1600">
              <a:solidFill>
                <a:schemeClr val="tx1">
                  <a:alpha val="55000"/>
                </a:schemeClr>
              </a:solidFill>
            </a:endParaRPr>
          </a:p>
        </p:txBody>
      </p:sp>
      <p:sp>
        <p:nvSpPr>
          <p:cNvPr id="8" name="Tekstvak 7">
            <a:extLst>
              <a:ext uri="{FF2B5EF4-FFF2-40B4-BE49-F238E27FC236}">
                <a16:creationId xmlns:a16="http://schemas.microsoft.com/office/drawing/2014/main" id="{60E1F98E-7071-D1A6-FFDF-E1AC49A787FB}"/>
              </a:ext>
            </a:extLst>
          </p:cNvPr>
          <p:cNvSpPr txBox="1"/>
          <p:nvPr/>
        </p:nvSpPr>
        <p:spPr>
          <a:xfrm>
            <a:off x="6939248" y="2049366"/>
            <a:ext cx="4535561" cy="4464572"/>
          </a:xfrm>
          <a:prstGeom prst="ellipse">
            <a:avLst/>
          </a:prstGeom>
          <a:blipFill dpi="0" rotWithShape="0">
            <a:blip r:embed="rId3"/>
            <a:srcRect/>
            <a:tile tx="-361950" ty="127000" sx="54000" sy="69000" flip="none" algn="tl"/>
          </a:blipFill>
          <a:ln w="139700" cmpd="thinThick">
            <a:solidFill>
              <a:srgbClr val="FFFFFF">
                <a:alpha val="50000"/>
              </a:srgbClr>
            </a:solidFill>
          </a:ln>
          <a:effectLst>
            <a:outerShdw blurRad="50800" dist="38100" dir="6120000" algn="ctr" rotWithShape="0">
              <a:schemeClr val="tx1">
                <a:alpha val="74000"/>
              </a:schemeClr>
            </a:outerShdw>
          </a:effectLst>
        </p:spPr>
        <p:txBody>
          <a:bodyPr vert="horz" wrap="none" lIns="0" tIns="0" rIns="0" bIns="0" rtlCol="0" anchor="t" anchorCtr="0">
            <a:normAutofit/>
          </a:bodyPr>
          <a:lstStyle/>
          <a:p>
            <a:pPr algn="ctr"/>
            <a:endParaRPr lang="nl-BE" sz="2800">
              <a:solidFill>
                <a:schemeClr val="tx1">
                  <a:alpha val="55000"/>
                </a:schemeClr>
              </a:solidFill>
            </a:endParaRPr>
          </a:p>
        </p:txBody>
      </p:sp>
      <p:sp>
        <p:nvSpPr>
          <p:cNvPr id="11" name="Tekstvak 10">
            <a:extLst>
              <a:ext uri="{FF2B5EF4-FFF2-40B4-BE49-F238E27FC236}">
                <a16:creationId xmlns:a16="http://schemas.microsoft.com/office/drawing/2014/main" id="{96DA4CEE-165E-D43E-55FC-4A9CD75B9D5F}"/>
              </a:ext>
            </a:extLst>
          </p:cNvPr>
          <p:cNvSpPr txBox="1"/>
          <p:nvPr/>
        </p:nvSpPr>
        <p:spPr>
          <a:xfrm>
            <a:off x="4838517" y="918995"/>
            <a:ext cx="2093151" cy="2060389"/>
          </a:xfrm>
          <a:prstGeom prst="ellipse">
            <a:avLst/>
          </a:prstGeom>
          <a:solidFill>
            <a:srgbClr val="FFFFFF">
              <a:alpha val="75000"/>
            </a:srgbClr>
          </a:solidFill>
          <a:ln w="139700" cmpd="thinThick">
            <a:solidFill>
              <a:srgbClr val="FFFFFF">
                <a:alpha val="50000"/>
              </a:srgbClr>
            </a:solidFill>
          </a:ln>
        </p:spPr>
        <p:txBody>
          <a:bodyPr vert="horz" wrap="none" lIns="0" tIns="0" rIns="0" bIns="0" rtlCol="0" anchor="ctr">
            <a:normAutofit/>
          </a:bodyPr>
          <a:lstStyle/>
          <a:p>
            <a:pPr algn="ctr">
              <a:lnSpc>
                <a:spcPct val="90000"/>
              </a:lnSpc>
              <a:spcBef>
                <a:spcPct val="0"/>
              </a:spcBef>
              <a:spcAft>
                <a:spcPts val="600"/>
              </a:spcAft>
            </a:pPr>
            <a:r>
              <a:rPr lang="en-US" sz="2400" b="1" err="1">
                <a:ea typeface="+mj-ea"/>
                <a:cs typeface="+mj-cs"/>
              </a:rPr>
              <a:t>Optimalisatie</a:t>
            </a:r>
            <a:endParaRPr lang="en-US" sz="2400" b="1">
              <a:ea typeface="+mj-ea"/>
              <a:cs typeface="+mj-cs"/>
            </a:endParaRPr>
          </a:p>
          <a:p>
            <a:pPr algn="ctr">
              <a:lnSpc>
                <a:spcPct val="90000"/>
              </a:lnSpc>
              <a:spcBef>
                <a:spcPct val="0"/>
              </a:spcBef>
              <a:spcAft>
                <a:spcPts val="600"/>
              </a:spcAft>
            </a:pPr>
            <a:r>
              <a:rPr lang="en-US" sz="1600">
                <a:ea typeface="+mj-ea"/>
                <a:cs typeface="+mj-cs"/>
              </a:rPr>
              <a:t>= </a:t>
            </a:r>
            <a:r>
              <a:rPr lang="en-US" sz="1600" err="1">
                <a:ea typeface="+mj-ea"/>
                <a:cs typeface="+mj-cs"/>
              </a:rPr>
              <a:t>functioneel</a:t>
            </a:r>
            <a:endParaRPr lang="en-US" sz="1900">
              <a:ea typeface="+mj-ea"/>
              <a:cs typeface="+mj-cs"/>
            </a:endParaRPr>
          </a:p>
          <a:p>
            <a:pPr marL="171450" indent="-171450" algn="ctr">
              <a:lnSpc>
                <a:spcPct val="90000"/>
              </a:lnSpc>
              <a:spcBef>
                <a:spcPct val="0"/>
              </a:spcBef>
              <a:spcAft>
                <a:spcPts val="600"/>
              </a:spcAft>
              <a:buFont typeface="Arial" panose="020B0604020202020204" pitchFamily="34" charset="0"/>
              <a:buChar char="•"/>
            </a:pPr>
            <a:r>
              <a:rPr lang="en-US" sz="1200" err="1">
                <a:ea typeface="+mj-ea"/>
                <a:cs typeface="+mj-cs"/>
              </a:rPr>
              <a:t>Nieuwe</a:t>
            </a:r>
            <a:r>
              <a:rPr lang="en-US" sz="1200">
                <a:ea typeface="+mj-ea"/>
                <a:cs typeface="+mj-cs"/>
              </a:rPr>
              <a:t> </a:t>
            </a:r>
            <a:r>
              <a:rPr lang="en-US" sz="1200" err="1">
                <a:ea typeface="+mj-ea"/>
                <a:cs typeface="+mj-cs"/>
              </a:rPr>
              <a:t>loonmotor</a:t>
            </a:r>
            <a:r>
              <a:rPr lang="en-US" sz="1200">
                <a:ea typeface="+mj-ea"/>
                <a:cs typeface="+mj-cs"/>
              </a:rPr>
              <a:t> (SAP)</a:t>
            </a:r>
          </a:p>
          <a:p>
            <a:pPr marL="171450" indent="-171450" algn="ctr">
              <a:lnSpc>
                <a:spcPct val="90000"/>
              </a:lnSpc>
              <a:spcBef>
                <a:spcPct val="0"/>
              </a:spcBef>
              <a:spcAft>
                <a:spcPts val="600"/>
              </a:spcAft>
              <a:buFont typeface="Arial" panose="020B0604020202020204" pitchFamily="34" charset="0"/>
              <a:buChar char="•"/>
            </a:pPr>
            <a:r>
              <a:rPr lang="en-US" sz="1200" err="1">
                <a:ea typeface="+mj-ea"/>
                <a:cs typeface="+mj-cs"/>
              </a:rPr>
              <a:t>Expeditie</a:t>
            </a:r>
            <a:r>
              <a:rPr lang="en-US" sz="1200">
                <a:ea typeface="+mj-ea"/>
                <a:cs typeface="+mj-cs"/>
              </a:rPr>
              <a:t> Talent</a:t>
            </a:r>
          </a:p>
        </p:txBody>
      </p:sp>
      <p:sp>
        <p:nvSpPr>
          <p:cNvPr id="12" name="Tekstvak 11">
            <a:extLst>
              <a:ext uri="{FF2B5EF4-FFF2-40B4-BE49-F238E27FC236}">
                <a16:creationId xmlns:a16="http://schemas.microsoft.com/office/drawing/2014/main" id="{37E515DD-87C3-39AA-BAF6-677CFF3F6746}"/>
              </a:ext>
            </a:extLst>
          </p:cNvPr>
          <p:cNvSpPr txBox="1"/>
          <p:nvPr/>
        </p:nvSpPr>
        <p:spPr>
          <a:xfrm>
            <a:off x="886256" y="918997"/>
            <a:ext cx="2093151" cy="2060389"/>
          </a:xfrm>
          <a:prstGeom prst="ellipse">
            <a:avLst/>
          </a:prstGeom>
          <a:noFill/>
          <a:ln w="139700" cmpd="thinThick">
            <a:solidFill>
              <a:srgbClr val="FFFFFF">
                <a:alpha val="50000"/>
              </a:srgbClr>
            </a:solidFill>
          </a:ln>
        </p:spPr>
        <p:txBody>
          <a:bodyPr vert="horz" wrap="none" lIns="0" tIns="0" rIns="0" bIns="0" rtlCol="0" anchor="ctr">
            <a:normAutofit/>
          </a:bodyPr>
          <a:lstStyle/>
          <a:p>
            <a:pPr algn="ctr">
              <a:lnSpc>
                <a:spcPct val="90000"/>
              </a:lnSpc>
              <a:spcBef>
                <a:spcPct val="0"/>
              </a:spcBef>
              <a:spcAft>
                <a:spcPts val="600"/>
              </a:spcAft>
            </a:pPr>
            <a:r>
              <a:rPr lang="en-US" sz="2400" b="1" err="1">
                <a:ea typeface="+mj-ea"/>
                <a:cs typeface="+mj-cs"/>
              </a:rPr>
              <a:t>Migratie</a:t>
            </a:r>
            <a:endParaRPr lang="en-US" sz="2400" b="1">
              <a:ea typeface="+mj-ea"/>
              <a:cs typeface="+mj-cs"/>
            </a:endParaRPr>
          </a:p>
          <a:p>
            <a:pPr algn="ctr">
              <a:lnSpc>
                <a:spcPct val="90000"/>
              </a:lnSpc>
              <a:spcBef>
                <a:spcPct val="0"/>
              </a:spcBef>
              <a:spcAft>
                <a:spcPts val="600"/>
              </a:spcAft>
            </a:pPr>
            <a:r>
              <a:rPr lang="en-US" sz="1600">
                <a:ea typeface="+mj-ea"/>
                <a:cs typeface="+mj-cs"/>
              </a:rPr>
              <a:t>= </a:t>
            </a:r>
            <a:r>
              <a:rPr lang="en-US" sz="1600" err="1">
                <a:ea typeface="+mj-ea"/>
                <a:cs typeface="+mj-cs"/>
              </a:rPr>
              <a:t>technisch</a:t>
            </a:r>
            <a:endParaRPr lang="en-US">
              <a:ea typeface="+mj-ea"/>
              <a:cs typeface="+mj-cs"/>
            </a:endParaRPr>
          </a:p>
          <a:p>
            <a:pPr marL="171450" indent="-171450" algn="ctr">
              <a:lnSpc>
                <a:spcPct val="90000"/>
              </a:lnSpc>
              <a:spcBef>
                <a:spcPct val="0"/>
              </a:spcBef>
              <a:spcAft>
                <a:spcPts val="600"/>
              </a:spcAft>
              <a:buFont typeface="Arial" panose="020B0604020202020204" pitchFamily="34" charset="0"/>
              <a:buChar char="•"/>
            </a:pPr>
            <a:r>
              <a:rPr lang="en-US" sz="1200" err="1">
                <a:ea typeface="+mj-ea"/>
                <a:cs typeface="+mj-cs"/>
              </a:rPr>
              <a:t>Verouderd</a:t>
            </a:r>
            <a:r>
              <a:rPr lang="en-US" sz="1200">
                <a:ea typeface="+mj-ea"/>
                <a:cs typeface="+mj-cs"/>
              </a:rPr>
              <a:t> framework (YII.2)</a:t>
            </a:r>
          </a:p>
          <a:p>
            <a:pPr marL="171450" indent="-171450" algn="ctr">
              <a:lnSpc>
                <a:spcPct val="90000"/>
              </a:lnSpc>
              <a:spcBef>
                <a:spcPct val="0"/>
              </a:spcBef>
              <a:spcAft>
                <a:spcPts val="600"/>
              </a:spcAft>
              <a:buFont typeface="Arial" panose="020B0604020202020204" pitchFamily="34" charset="0"/>
              <a:buChar char="•"/>
            </a:pPr>
            <a:r>
              <a:rPr lang="en-US" sz="1200" err="1">
                <a:ea typeface="+mj-ea"/>
                <a:cs typeface="+mj-cs"/>
              </a:rPr>
              <a:t>Gelimiteerd</a:t>
            </a:r>
            <a:r>
              <a:rPr lang="en-US" sz="1200">
                <a:ea typeface="+mj-ea"/>
                <a:cs typeface="+mj-cs"/>
              </a:rPr>
              <a:t> tot PHP 7</a:t>
            </a:r>
          </a:p>
        </p:txBody>
      </p:sp>
      <p:sp>
        <p:nvSpPr>
          <p:cNvPr id="14" name="Plusteken 13">
            <a:extLst>
              <a:ext uri="{FF2B5EF4-FFF2-40B4-BE49-F238E27FC236}">
                <a16:creationId xmlns:a16="http://schemas.microsoft.com/office/drawing/2014/main" id="{10208C47-B372-C233-5579-EA0DFD1390E7}"/>
              </a:ext>
            </a:extLst>
          </p:cNvPr>
          <p:cNvSpPr/>
          <p:nvPr/>
        </p:nvSpPr>
        <p:spPr>
          <a:xfrm>
            <a:off x="3017038" y="1184718"/>
            <a:ext cx="1652919" cy="1528945"/>
          </a:xfrm>
          <a:prstGeom prst="mathPlus">
            <a:avLst/>
          </a:prstGeom>
          <a:solidFill>
            <a:schemeClr val="tx1">
              <a:lumMod val="50000"/>
              <a:lumOff val="50000"/>
              <a:alpha val="70000"/>
            </a:schemeClr>
          </a:solidFill>
          <a:ln>
            <a:solidFill>
              <a:schemeClr val="dk1">
                <a:shade val="15000"/>
                <a:alpha val="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BE"/>
          </a:p>
        </p:txBody>
      </p:sp>
      <p:sp>
        <p:nvSpPr>
          <p:cNvPr id="16" name="Pijl: rechts 15">
            <a:extLst>
              <a:ext uri="{FF2B5EF4-FFF2-40B4-BE49-F238E27FC236}">
                <a16:creationId xmlns:a16="http://schemas.microsoft.com/office/drawing/2014/main" id="{59F923B4-19CC-5002-846B-1E8E1725C516}"/>
              </a:ext>
            </a:extLst>
          </p:cNvPr>
          <p:cNvSpPr/>
          <p:nvPr/>
        </p:nvSpPr>
        <p:spPr>
          <a:xfrm>
            <a:off x="5290270" y="4131050"/>
            <a:ext cx="1202891" cy="1041842"/>
          </a:xfrm>
          <a:prstGeom prst="rightArrow">
            <a:avLst/>
          </a:prstGeom>
          <a:solidFill>
            <a:schemeClr val="tx1">
              <a:lumMod val="50000"/>
              <a:lumOff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D5B2FB7D-7534-4A70-3D95-DC99B5B7015B}"/>
              </a:ext>
            </a:extLst>
          </p:cNvPr>
          <p:cNvSpPr>
            <a:spLocks noGrp="1"/>
          </p:cNvSpPr>
          <p:nvPr>
            <p:ph type="title"/>
          </p:nvPr>
        </p:nvSpPr>
        <p:spPr>
          <a:xfrm>
            <a:off x="393246" y="-129869"/>
            <a:ext cx="11449050" cy="1215958"/>
          </a:xfrm>
        </p:spPr>
        <p:txBody>
          <a:bodyPr/>
          <a:lstStyle/>
          <a:p>
            <a:r>
              <a:rPr lang="nl-BE" sz="4400" b="1"/>
              <a:t>Applicatie weddebudgetrapportering</a:t>
            </a:r>
            <a:endParaRPr lang="nl-BE"/>
          </a:p>
        </p:txBody>
      </p:sp>
    </p:spTree>
    <p:extLst>
      <p:ext uri="{BB962C8B-B14F-4D97-AF65-F5344CB8AC3E}">
        <p14:creationId xmlns:p14="http://schemas.microsoft.com/office/powerpoint/2010/main" val="7011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4" grpId="0" animBg="1"/>
      <p:bldP spid="1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potlood, schrijfmateriaal, verbruiksartikelen voor kantoor, Markeermiddelen&#10;&#10;Automatisch gegenereerde beschrijving">
            <a:extLst>
              <a:ext uri="{FF2B5EF4-FFF2-40B4-BE49-F238E27FC236}">
                <a16:creationId xmlns:a16="http://schemas.microsoft.com/office/drawing/2014/main" id="{753F8D43-87BF-1D0C-9BED-CEE107E86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570" y="8626"/>
            <a:ext cx="12192000" cy="4293849"/>
          </a:xfrm>
          <a:prstGeom prst="rect">
            <a:avLst/>
          </a:prstGeom>
        </p:spPr>
      </p:pic>
      <p:sp>
        <p:nvSpPr>
          <p:cNvPr id="6" name="Rechthoek: afgeronde hoeken 5">
            <a:extLst>
              <a:ext uri="{FF2B5EF4-FFF2-40B4-BE49-F238E27FC236}">
                <a16:creationId xmlns:a16="http://schemas.microsoft.com/office/drawing/2014/main" id="{13FA09E2-7CAF-99B6-4A2C-80240E86862A}"/>
              </a:ext>
            </a:extLst>
          </p:cNvPr>
          <p:cNvSpPr/>
          <p:nvPr/>
        </p:nvSpPr>
        <p:spPr>
          <a:xfrm>
            <a:off x="1016909" y="1619510"/>
            <a:ext cx="3985110" cy="1858404"/>
          </a:xfrm>
          <a:prstGeom prst="roundRect">
            <a:avLst/>
          </a:prstGeom>
          <a:solidFill>
            <a:schemeClr val="bg1">
              <a:lumMod val="95000"/>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afgeronde hoeken 6">
            <a:extLst>
              <a:ext uri="{FF2B5EF4-FFF2-40B4-BE49-F238E27FC236}">
                <a16:creationId xmlns:a16="http://schemas.microsoft.com/office/drawing/2014/main" id="{17BA9EA7-AEFB-5B0F-3A00-376329753F37}"/>
              </a:ext>
            </a:extLst>
          </p:cNvPr>
          <p:cNvSpPr/>
          <p:nvPr/>
        </p:nvSpPr>
        <p:spPr>
          <a:xfrm>
            <a:off x="5812707" y="1606640"/>
            <a:ext cx="4505758" cy="861774"/>
          </a:xfrm>
          <a:prstGeom prst="roundRect">
            <a:avLst/>
          </a:prstGeom>
          <a:solidFill>
            <a:schemeClr val="bg1">
              <a:lumMod val="95000"/>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BD63F4ED-C9B4-1B4C-7DC9-8EE302A7DDE8}"/>
              </a:ext>
            </a:extLst>
          </p:cNvPr>
          <p:cNvSpPr txBox="1"/>
          <p:nvPr/>
        </p:nvSpPr>
        <p:spPr>
          <a:xfrm>
            <a:off x="1276105" y="975688"/>
            <a:ext cx="3476625" cy="646331"/>
          </a:xfrm>
          <a:prstGeom prst="rect">
            <a:avLst/>
          </a:prstGeom>
          <a:noFill/>
          <a:effectLst>
            <a:reflection stA="0" endPos="65000" dist="50800" dir="5400000" sy="-100000" algn="bl" rotWithShape="0"/>
          </a:effectLst>
        </p:spPr>
        <p:txBody>
          <a:bodyPr wrap="square" rtlCol="0">
            <a:spAutoFit/>
          </a:bodyPr>
          <a:lstStyle/>
          <a:p>
            <a:r>
              <a:rPr lang="nl-BE" sz="3600" b="1">
                <a:solidFill>
                  <a:schemeClr val="tx1">
                    <a:alpha val="82000"/>
                  </a:schemeClr>
                </a:solidFill>
              </a:rPr>
              <a:t>September 2024</a:t>
            </a:r>
          </a:p>
        </p:txBody>
      </p:sp>
      <p:sp>
        <p:nvSpPr>
          <p:cNvPr id="11" name="Tekstvak 10">
            <a:extLst>
              <a:ext uri="{FF2B5EF4-FFF2-40B4-BE49-F238E27FC236}">
                <a16:creationId xmlns:a16="http://schemas.microsoft.com/office/drawing/2014/main" id="{6BFFFF4F-E0E7-10DB-2CC0-D748F4B3DD90}"/>
              </a:ext>
            </a:extLst>
          </p:cNvPr>
          <p:cNvSpPr txBox="1"/>
          <p:nvPr/>
        </p:nvSpPr>
        <p:spPr>
          <a:xfrm>
            <a:off x="6742971" y="1004700"/>
            <a:ext cx="2645229" cy="646331"/>
          </a:xfrm>
          <a:prstGeom prst="rect">
            <a:avLst/>
          </a:prstGeom>
          <a:noFill/>
          <a:effectLst>
            <a:reflection stA="0" endPos="65000" dist="50800" dir="5400000" sy="-100000" algn="bl" rotWithShape="0"/>
          </a:effectLst>
        </p:spPr>
        <p:txBody>
          <a:bodyPr wrap="square" rtlCol="0">
            <a:spAutoFit/>
          </a:bodyPr>
          <a:lstStyle/>
          <a:p>
            <a:r>
              <a:rPr lang="nl-BE" sz="3600" b="1">
                <a:solidFill>
                  <a:schemeClr val="tx1">
                    <a:alpha val="82000"/>
                  </a:schemeClr>
                </a:solidFill>
              </a:rPr>
              <a:t>Eind 2024</a:t>
            </a:r>
          </a:p>
        </p:txBody>
      </p:sp>
      <p:sp>
        <p:nvSpPr>
          <p:cNvPr id="12" name="Tekstvak 11">
            <a:extLst>
              <a:ext uri="{FF2B5EF4-FFF2-40B4-BE49-F238E27FC236}">
                <a16:creationId xmlns:a16="http://schemas.microsoft.com/office/drawing/2014/main" id="{31976EBC-0D59-1102-D0FB-7D4A5C288B05}"/>
              </a:ext>
            </a:extLst>
          </p:cNvPr>
          <p:cNvSpPr txBox="1"/>
          <p:nvPr/>
        </p:nvSpPr>
        <p:spPr>
          <a:xfrm>
            <a:off x="1036164" y="1619509"/>
            <a:ext cx="3985110" cy="1846659"/>
          </a:xfrm>
          <a:prstGeom prst="rect">
            <a:avLst/>
          </a:prstGeom>
          <a:noFill/>
          <a:effectLst>
            <a:reflection stA="0" endPos="65000" dist="50800" dir="5400000" sy="-100000" algn="bl" rotWithShape="0"/>
          </a:effectLst>
        </p:spPr>
        <p:txBody>
          <a:bodyPr wrap="square" rtlCol="0">
            <a:spAutoFit/>
          </a:bodyPr>
          <a:lstStyle/>
          <a:p>
            <a:r>
              <a:rPr lang="nl-BE" b="1">
                <a:solidFill>
                  <a:schemeClr val="tx1">
                    <a:lumMod val="65000"/>
                    <a:lumOff val="35000"/>
                    <a:alpha val="98000"/>
                  </a:schemeClr>
                </a:solidFill>
                <a:latin typeface="Flanders Art Sans" panose="020B0604020202020204" charset="0"/>
              </a:rPr>
              <a:t>Fase 1</a:t>
            </a:r>
            <a:r>
              <a:rPr lang="nl-BE">
                <a:solidFill>
                  <a:schemeClr val="tx1">
                    <a:lumMod val="65000"/>
                    <a:lumOff val="35000"/>
                    <a:alpha val="98000"/>
                  </a:schemeClr>
                </a:solidFill>
                <a:latin typeface="Flanders Art Sans" panose="020B0604020202020204" charset="0"/>
              </a:rPr>
              <a:t>: nieuwe basisversie online</a:t>
            </a:r>
          </a:p>
          <a:p>
            <a:pPr marL="285750" indent="-285750">
              <a:buFont typeface="Arial" panose="020B0604020202020204" pitchFamily="34" charset="0"/>
              <a:buChar char="•"/>
            </a:pPr>
            <a:r>
              <a:rPr lang="nl-BE" sz="1600">
                <a:solidFill>
                  <a:schemeClr val="tx1">
                    <a:lumMod val="65000"/>
                    <a:lumOff val="35000"/>
                    <a:alpha val="98000"/>
                  </a:schemeClr>
                </a:solidFill>
                <a:latin typeface="Flanders Art Sans" panose="020B0604020202020204" charset="0"/>
              </a:rPr>
              <a:t>nieuw </a:t>
            </a:r>
            <a:r>
              <a:rPr lang="nl-BE" sz="1600" err="1">
                <a:solidFill>
                  <a:schemeClr val="tx1">
                    <a:lumMod val="65000"/>
                    <a:lumOff val="35000"/>
                    <a:alpha val="98000"/>
                  </a:schemeClr>
                </a:solidFill>
                <a:latin typeface="Flanders Art Sans" panose="020B0604020202020204" charset="0"/>
              </a:rPr>
              <a:t>framework</a:t>
            </a:r>
            <a:r>
              <a:rPr lang="nl-BE" sz="1600">
                <a:solidFill>
                  <a:schemeClr val="tx1">
                    <a:lumMod val="65000"/>
                    <a:lumOff val="35000"/>
                    <a:alpha val="98000"/>
                  </a:schemeClr>
                </a:solidFill>
                <a:latin typeface="Flanders Art Sans" panose="020B0604020202020204" charset="0"/>
              </a:rPr>
              <a:t> (</a:t>
            </a:r>
            <a:r>
              <a:rPr lang="nl-BE" sz="1600" err="1">
                <a:solidFill>
                  <a:schemeClr val="tx1">
                    <a:lumMod val="65000"/>
                    <a:lumOff val="35000"/>
                    <a:alpha val="98000"/>
                  </a:schemeClr>
                </a:solidFill>
                <a:latin typeface="Flanders Art Sans" panose="020B0604020202020204" charset="0"/>
              </a:rPr>
              <a:t>Laravel</a:t>
            </a:r>
            <a:r>
              <a:rPr lang="nl-BE" sz="1600">
                <a:solidFill>
                  <a:schemeClr val="tx1">
                    <a:lumMod val="65000"/>
                    <a:lumOff val="35000"/>
                    <a:alpha val="98000"/>
                  </a:schemeClr>
                </a:solidFill>
                <a:latin typeface="Flanders Art Sans" panose="020B0604020202020204" charset="0"/>
              </a:rPr>
              <a:t>)</a:t>
            </a:r>
          </a:p>
          <a:p>
            <a:pPr marL="285750" indent="-285750">
              <a:buFont typeface="Arial" panose="020B0604020202020204" pitchFamily="34" charset="0"/>
              <a:buChar char="•"/>
            </a:pPr>
            <a:r>
              <a:rPr lang="nl-BE" sz="1600">
                <a:solidFill>
                  <a:schemeClr val="tx1">
                    <a:lumMod val="65000"/>
                    <a:lumOff val="35000"/>
                    <a:alpha val="98000"/>
                  </a:schemeClr>
                </a:solidFill>
                <a:latin typeface="Flanders Art Sans" panose="020B0604020202020204" charset="0"/>
              </a:rPr>
              <a:t>automatische voeding (datawarehouse)</a:t>
            </a:r>
          </a:p>
          <a:p>
            <a:pPr marL="285750" indent="-285750">
              <a:buFont typeface="Arial" panose="020B0604020202020204" pitchFamily="34" charset="0"/>
              <a:buChar char="•"/>
            </a:pPr>
            <a:r>
              <a:rPr lang="nl-BE" sz="1600">
                <a:solidFill>
                  <a:schemeClr val="tx1">
                    <a:lumMod val="65000"/>
                    <a:lumOff val="35000"/>
                    <a:alpha val="98000"/>
                  </a:schemeClr>
                </a:solidFill>
                <a:latin typeface="Flanders Art Sans" panose="020B0604020202020204" charset="0"/>
              </a:rPr>
              <a:t>connectie </a:t>
            </a:r>
            <a:r>
              <a:rPr lang="nl-BE" sz="1600" err="1">
                <a:solidFill>
                  <a:schemeClr val="tx1">
                    <a:lumMod val="65000"/>
                    <a:lumOff val="35000"/>
                    <a:alpha val="98000"/>
                  </a:schemeClr>
                </a:solidFill>
                <a:latin typeface="Flanders Art Sans" panose="020B0604020202020204" charset="0"/>
              </a:rPr>
              <a:t>OraFin</a:t>
            </a:r>
            <a:r>
              <a:rPr lang="nl-BE" sz="1600">
                <a:solidFill>
                  <a:schemeClr val="tx1">
                    <a:lumMod val="65000"/>
                    <a:lumOff val="35000"/>
                    <a:alpha val="98000"/>
                  </a:schemeClr>
                </a:solidFill>
                <a:latin typeface="Flanders Art Sans" panose="020B0604020202020204" charset="0"/>
              </a:rPr>
              <a:t> (beschikbaar budget)</a:t>
            </a:r>
          </a:p>
          <a:p>
            <a:pPr marL="285750" indent="-285750">
              <a:buFont typeface="Arial" panose="020B0604020202020204" pitchFamily="34" charset="0"/>
              <a:buChar char="•"/>
            </a:pPr>
            <a:r>
              <a:rPr lang="nl-BE" sz="1600">
                <a:solidFill>
                  <a:schemeClr val="tx1">
                    <a:lumMod val="65000"/>
                    <a:lumOff val="35000"/>
                    <a:alpha val="98000"/>
                  </a:schemeClr>
                </a:solidFill>
                <a:latin typeface="Flanders Art Sans" panose="020B0604020202020204" charset="0"/>
              </a:rPr>
              <a:t>preciezere berekeningen</a:t>
            </a:r>
          </a:p>
          <a:p>
            <a:pPr marL="285750" indent="-285750">
              <a:buFont typeface="Arial" panose="020B0604020202020204" pitchFamily="34" charset="0"/>
              <a:buChar char="•"/>
            </a:pPr>
            <a:r>
              <a:rPr lang="nl-BE" sz="1600">
                <a:solidFill>
                  <a:schemeClr val="tx1">
                    <a:lumMod val="65000"/>
                    <a:lumOff val="35000"/>
                    <a:alpha val="98000"/>
                  </a:schemeClr>
                </a:solidFill>
                <a:latin typeface="Flanders Art Sans" panose="020B0604020202020204" charset="0"/>
              </a:rPr>
              <a:t>maandelijkse provisies (VAK &amp; EJT)</a:t>
            </a:r>
          </a:p>
          <a:p>
            <a:pPr marL="285750" indent="-285750">
              <a:buFont typeface="Arial" panose="020B0604020202020204" pitchFamily="34" charset="0"/>
              <a:buChar char="•"/>
            </a:pPr>
            <a:r>
              <a:rPr lang="nl-BE" sz="1600">
                <a:solidFill>
                  <a:schemeClr val="tx1">
                    <a:lumMod val="65000"/>
                    <a:lumOff val="35000"/>
                    <a:alpha val="98000"/>
                  </a:schemeClr>
                </a:solidFill>
                <a:latin typeface="Flanders Art Sans" panose="020B0604020202020204" charset="0"/>
              </a:rPr>
              <a:t>rekenmodule loonkost (2 loonsystemen)</a:t>
            </a:r>
          </a:p>
        </p:txBody>
      </p:sp>
      <p:sp>
        <p:nvSpPr>
          <p:cNvPr id="13" name="Tekstvak 12">
            <a:extLst>
              <a:ext uri="{FF2B5EF4-FFF2-40B4-BE49-F238E27FC236}">
                <a16:creationId xmlns:a16="http://schemas.microsoft.com/office/drawing/2014/main" id="{C116E606-6A7B-EA88-EA07-293F4F5878F1}"/>
              </a:ext>
            </a:extLst>
          </p:cNvPr>
          <p:cNvSpPr txBox="1"/>
          <p:nvPr/>
        </p:nvSpPr>
        <p:spPr>
          <a:xfrm>
            <a:off x="5838169" y="1606639"/>
            <a:ext cx="4480295" cy="861774"/>
          </a:xfrm>
          <a:prstGeom prst="rect">
            <a:avLst/>
          </a:prstGeom>
          <a:noFill/>
          <a:effectLst>
            <a:reflection stA="0" endPos="65000" dist="50800" dir="5400000" sy="-100000" algn="bl" rotWithShape="0"/>
          </a:effectLst>
        </p:spPr>
        <p:txBody>
          <a:bodyPr wrap="square" rtlCol="0">
            <a:spAutoFit/>
          </a:bodyPr>
          <a:lstStyle/>
          <a:p>
            <a:r>
              <a:rPr lang="nl-BE" b="1">
                <a:solidFill>
                  <a:schemeClr val="tx1">
                    <a:lumMod val="65000"/>
                    <a:lumOff val="35000"/>
                    <a:alpha val="98000"/>
                  </a:schemeClr>
                </a:solidFill>
                <a:latin typeface="Flanders Art Sans" panose="020B0604020202020204" charset="0"/>
              </a:rPr>
              <a:t>Fase 2</a:t>
            </a:r>
            <a:r>
              <a:rPr lang="nl-BE">
                <a:solidFill>
                  <a:schemeClr val="tx1">
                    <a:lumMod val="65000"/>
                    <a:lumOff val="35000"/>
                    <a:alpha val="98000"/>
                  </a:schemeClr>
                </a:solidFill>
                <a:latin typeface="Flanders Art Sans" panose="020B0604020202020204" charset="0"/>
              </a:rPr>
              <a:t>: optimalisaties n.a.v. Expeditie Talent</a:t>
            </a:r>
          </a:p>
          <a:p>
            <a:pPr marL="285750" indent="-285750">
              <a:buFont typeface="Arial" panose="020B0604020202020204" pitchFamily="34" charset="0"/>
              <a:buChar char="•"/>
            </a:pPr>
            <a:r>
              <a:rPr lang="nl-BE" sz="1600">
                <a:solidFill>
                  <a:schemeClr val="tx1">
                    <a:lumMod val="65000"/>
                    <a:lumOff val="35000"/>
                    <a:alpha val="98000"/>
                  </a:schemeClr>
                </a:solidFill>
                <a:latin typeface="Flanders Art Sans" panose="020B0604020202020204" charset="0"/>
              </a:rPr>
              <a:t>simulaties </a:t>
            </a:r>
            <a:r>
              <a:rPr lang="nl-BE" sz="1600" err="1">
                <a:solidFill>
                  <a:schemeClr val="tx1">
                    <a:lumMod val="65000"/>
                    <a:lumOff val="35000"/>
                    <a:alpha val="98000"/>
                  </a:schemeClr>
                </a:solidFill>
                <a:latin typeface="Flanders Art Sans" panose="020B0604020202020204" charset="0"/>
              </a:rPr>
              <a:t>meerkost</a:t>
            </a:r>
            <a:r>
              <a:rPr lang="nl-BE" sz="1600">
                <a:solidFill>
                  <a:schemeClr val="tx1">
                    <a:lumMod val="65000"/>
                    <a:lumOff val="35000"/>
                    <a:alpha val="98000"/>
                  </a:schemeClr>
                </a:solidFill>
                <a:latin typeface="Flanders Art Sans" panose="020B0604020202020204" charset="0"/>
              </a:rPr>
              <a:t> op niveau </a:t>
            </a:r>
            <a:r>
              <a:rPr lang="nl-BE" sz="1600" b="1">
                <a:solidFill>
                  <a:schemeClr val="tx1">
                    <a:lumMod val="65000"/>
                    <a:lumOff val="35000"/>
                    <a:alpha val="98000"/>
                  </a:schemeClr>
                </a:solidFill>
                <a:latin typeface="Flanders Art Sans" panose="020B0604020202020204" charset="0"/>
              </a:rPr>
              <a:t>personeelslid </a:t>
            </a:r>
          </a:p>
          <a:p>
            <a:r>
              <a:rPr lang="nl-BE" sz="1600">
                <a:solidFill>
                  <a:schemeClr val="tx1">
                    <a:lumMod val="65000"/>
                    <a:lumOff val="35000"/>
                    <a:alpha val="98000"/>
                  </a:schemeClr>
                </a:solidFill>
                <a:latin typeface="Flanders Art Sans" panose="020B0604020202020204" charset="0"/>
              </a:rPr>
              <a:t>vb. evaluatie trap +2, overstap van loonsysteem …</a:t>
            </a:r>
          </a:p>
        </p:txBody>
      </p:sp>
      <p:sp>
        <p:nvSpPr>
          <p:cNvPr id="4" name="Titel 1">
            <a:extLst>
              <a:ext uri="{FF2B5EF4-FFF2-40B4-BE49-F238E27FC236}">
                <a16:creationId xmlns:a16="http://schemas.microsoft.com/office/drawing/2014/main" id="{3E75AC16-98D3-A771-0EB0-D0DAE741F258}"/>
              </a:ext>
            </a:extLst>
          </p:cNvPr>
          <p:cNvSpPr>
            <a:spLocks noGrp="1"/>
          </p:cNvSpPr>
          <p:nvPr>
            <p:ph type="title"/>
          </p:nvPr>
        </p:nvSpPr>
        <p:spPr>
          <a:xfrm>
            <a:off x="349704" y="185196"/>
            <a:ext cx="11449050" cy="620967"/>
          </a:xfrm>
        </p:spPr>
        <p:txBody>
          <a:bodyPr/>
          <a:lstStyle/>
          <a:p>
            <a:r>
              <a:rPr lang="nl-BE" sz="4400" b="1"/>
              <a:t>Vooruitblik applicatie WBR</a:t>
            </a:r>
            <a:endParaRPr lang="nl-BE"/>
          </a:p>
        </p:txBody>
      </p:sp>
      <p:sp>
        <p:nvSpPr>
          <p:cNvPr id="14" name="Tekstvak 13">
            <a:extLst>
              <a:ext uri="{FF2B5EF4-FFF2-40B4-BE49-F238E27FC236}">
                <a16:creationId xmlns:a16="http://schemas.microsoft.com/office/drawing/2014/main" id="{8D9B2198-1F29-9146-BB21-C766E7A23D4A}"/>
              </a:ext>
            </a:extLst>
          </p:cNvPr>
          <p:cNvSpPr txBox="1"/>
          <p:nvPr/>
        </p:nvSpPr>
        <p:spPr>
          <a:xfrm>
            <a:off x="2330125" y="3620313"/>
            <a:ext cx="7016088" cy="369332"/>
          </a:xfrm>
          <a:prstGeom prst="rect">
            <a:avLst/>
          </a:prstGeom>
          <a:noFill/>
        </p:spPr>
        <p:txBody>
          <a:bodyPr wrap="none" rtlCol="0">
            <a:spAutoFit/>
          </a:bodyPr>
          <a:lstStyle/>
          <a:p>
            <a:r>
              <a:rPr lang="nl-BE" dirty="0"/>
              <a:t>Huidige applicatie WBR blijft online, naast nieuwe WBR, tot 1/1/2025 </a:t>
            </a:r>
          </a:p>
        </p:txBody>
      </p:sp>
      <p:sp>
        <p:nvSpPr>
          <p:cNvPr id="18" name="Rechthoek: afgeronde hoeken 17">
            <a:extLst>
              <a:ext uri="{FF2B5EF4-FFF2-40B4-BE49-F238E27FC236}">
                <a16:creationId xmlns:a16="http://schemas.microsoft.com/office/drawing/2014/main" id="{0A7796F0-81E2-B16C-7826-8F2D4B2951A1}"/>
              </a:ext>
            </a:extLst>
          </p:cNvPr>
          <p:cNvSpPr/>
          <p:nvPr/>
        </p:nvSpPr>
        <p:spPr>
          <a:xfrm>
            <a:off x="2283124" y="5102952"/>
            <a:ext cx="7625751" cy="996370"/>
          </a:xfrm>
          <a:prstGeom prst="roundRect">
            <a:avLst/>
          </a:prstGeom>
          <a:solidFill>
            <a:schemeClr val="bg1">
              <a:lumMod val="95000"/>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Tekstvak 18">
            <a:extLst>
              <a:ext uri="{FF2B5EF4-FFF2-40B4-BE49-F238E27FC236}">
                <a16:creationId xmlns:a16="http://schemas.microsoft.com/office/drawing/2014/main" id="{EE90BE5A-CFAD-4EC7-A5B8-03A3C5FBE886}"/>
              </a:ext>
            </a:extLst>
          </p:cNvPr>
          <p:cNvSpPr txBox="1"/>
          <p:nvPr/>
        </p:nvSpPr>
        <p:spPr>
          <a:xfrm>
            <a:off x="3754216" y="4456620"/>
            <a:ext cx="4116981" cy="646331"/>
          </a:xfrm>
          <a:prstGeom prst="rect">
            <a:avLst/>
          </a:prstGeom>
          <a:noFill/>
          <a:effectLst>
            <a:reflection stA="0" endPos="65000" dist="50800" dir="5400000" sy="-100000" algn="bl" rotWithShape="0"/>
          </a:effectLst>
        </p:spPr>
        <p:txBody>
          <a:bodyPr wrap="square" rtlCol="0">
            <a:spAutoFit/>
          </a:bodyPr>
          <a:lstStyle/>
          <a:p>
            <a:r>
              <a:rPr lang="nl-BE" sz="3600" b="1">
                <a:solidFill>
                  <a:schemeClr val="tx1">
                    <a:alpha val="82000"/>
                  </a:schemeClr>
                </a:solidFill>
              </a:rPr>
              <a:t>In de loop van 2025</a:t>
            </a:r>
          </a:p>
        </p:txBody>
      </p:sp>
      <p:sp>
        <p:nvSpPr>
          <p:cNvPr id="20" name="Tekstvak 19">
            <a:extLst>
              <a:ext uri="{FF2B5EF4-FFF2-40B4-BE49-F238E27FC236}">
                <a16:creationId xmlns:a16="http://schemas.microsoft.com/office/drawing/2014/main" id="{03958B5E-5B78-DD97-2DE1-E17901BA0763}"/>
              </a:ext>
            </a:extLst>
          </p:cNvPr>
          <p:cNvSpPr txBox="1"/>
          <p:nvPr/>
        </p:nvSpPr>
        <p:spPr>
          <a:xfrm>
            <a:off x="2283124" y="5150496"/>
            <a:ext cx="7625751" cy="861774"/>
          </a:xfrm>
          <a:prstGeom prst="rect">
            <a:avLst/>
          </a:prstGeom>
          <a:noFill/>
          <a:effectLst>
            <a:reflection stA="0" endPos="65000" dist="50800" dir="5400000" sy="-100000" algn="bl" rotWithShape="0"/>
          </a:effectLst>
        </p:spPr>
        <p:txBody>
          <a:bodyPr wrap="square" rtlCol="0">
            <a:spAutoFit/>
          </a:bodyPr>
          <a:lstStyle/>
          <a:p>
            <a:r>
              <a:rPr lang="nl-BE" b="1">
                <a:solidFill>
                  <a:schemeClr val="tx1">
                    <a:lumMod val="65000"/>
                    <a:lumOff val="35000"/>
                    <a:alpha val="98000"/>
                  </a:schemeClr>
                </a:solidFill>
                <a:latin typeface="Flanders Art Sans" panose="020B0604020202020204" charset="0"/>
              </a:rPr>
              <a:t>Fase 3</a:t>
            </a:r>
            <a:r>
              <a:rPr lang="nl-BE">
                <a:solidFill>
                  <a:schemeClr val="tx1">
                    <a:lumMod val="65000"/>
                    <a:lumOff val="35000"/>
                    <a:alpha val="98000"/>
                  </a:schemeClr>
                </a:solidFill>
                <a:latin typeface="Flanders Art Sans" panose="020B0604020202020204" charset="0"/>
              </a:rPr>
              <a:t>: optimalisaties n.a.v. Expeditie Talent</a:t>
            </a:r>
          </a:p>
          <a:p>
            <a:pPr marL="285750" indent="-285750">
              <a:buFont typeface="Arial" panose="020B0604020202020204" pitchFamily="34" charset="0"/>
              <a:buChar char="•"/>
            </a:pPr>
            <a:r>
              <a:rPr lang="nl-BE" sz="1600">
                <a:solidFill>
                  <a:schemeClr val="tx1">
                    <a:lumMod val="65000"/>
                    <a:lumOff val="35000"/>
                    <a:alpha val="98000"/>
                  </a:schemeClr>
                </a:solidFill>
                <a:latin typeface="Flanders Art Sans" panose="020B0604020202020204" charset="0"/>
              </a:rPr>
              <a:t>enkele gerichte simulaties op niveau </a:t>
            </a:r>
            <a:r>
              <a:rPr lang="nl-BE" sz="1600" b="1">
                <a:solidFill>
                  <a:schemeClr val="tx1">
                    <a:lumMod val="65000"/>
                    <a:lumOff val="35000"/>
                    <a:alpha val="98000"/>
                  </a:schemeClr>
                </a:solidFill>
                <a:latin typeface="Flanders Art Sans" panose="020B0604020202020204" charset="0"/>
              </a:rPr>
              <a:t>populatie</a:t>
            </a:r>
          </a:p>
          <a:p>
            <a:r>
              <a:rPr lang="nl-BE" sz="1600">
                <a:solidFill>
                  <a:schemeClr val="tx1">
                    <a:lumMod val="65000"/>
                    <a:lumOff val="35000"/>
                    <a:alpha val="98000"/>
                  </a:schemeClr>
                </a:solidFill>
                <a:latin typeface="Flanders Art Sans" panose="020B0604020202020204" charset="0"/>
              </a:rPr>
              <a:t>vb. totale </a:t>
            </a:r>
            <a:r>
              <a:rPr lang="nl-BE" sz="1600" err="1">
                <a:solidFill>
                  <a:schemeClr val="tx1">
                    <a:lumMod val="65000"/>
                    <a:lumOff val="35000"/>
                    <a:alpha val="98000"/>
                  </a:schemeClr>
                </a:solidFill>
                <a:latin typeface="Flanders Art Sans" panose="020B0604020202020204" charset="0"/>
              </a:rPr>
              <a:t>meerkost</a:t>
            </a:r>
            <a:r>
              <a:rPr lang="nl-BE" sz="1600">
                <a:solidFill>
                  <a:schemeClr val="tx1">
                    <a:lumMod val="65000"/>
                    <a:lumOff val="35000"/>
                    <a:alpha val="98000"/>
                  </a:schemeClr>
                </a:solidFill>
                <a:latin typeface="Flanders Art Sans" panose="020B0604020202020204" charset="0"/>
              </a:rPr>
              <a:t> n.a.v. 3 overstapmomenten, effect van wijzigende gezagsfuncties …</a:t>
            </a:r>
          </a:p>
        </p:txBody>
      </p:sp>
    </p:spTree>
    <p:extLst>
      <p:ext uri="{BB962C8B-B14F-4D97-AF65-F5344CB8AC3E}">
        <p14:creationId xmlns:p14="http://schemas.microsoft.com/office/powerpoint/2010/main" val="427075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0-#ppt_w/2"/>
                                          </p:val>
                                        </p:tav>
                                        <p:tav tm="100000">
                                          <p:val>
                                            <p:strVal val="#ppt_x"/>
                                          </p:val>
                                        </p:tav>
                                      </p:tavLst>
                                    </p:anim>
                                    <p:anim calcmode="lin" valueType="num">
                                      <p:cBhvr additive="base">
                                        <p:cTn id="2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1" grpId="0"/>
      <p:bldP spid="12" grpId="0"/>
      <p:bldP spid="13" grpId="0"/>
      <p:bldP spid="14" grpId="0"/>
      <p:bldP spid="18" grpId="0" animBg="1"/>
      <p:bldP spid="19" grpId="0"/>
      <p:bldP spid="2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Tropisch bananenblad">
            <a:extLst>
              <a:ext uri="{FF2B5EF4-FFF2-40B4-BE49-F238E27FC236}">
                <a16:creationId xmlns:a16="http://schemas.microsoft.com/office/drawing/2014/main" id="{6B0F05ED-A78A-8A96-F4FC-4B636766DDF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801" r="22801"/>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a:xfrm>
            <a:off x="678709" y="1715908"/>
            <a:ext cx="7224740" cy="2648548"/>
          </a:xfrm>
        </p:spPr>
        <p:txBody>
          <a:bodyPr/>
          <a:lstStyle/>
          <a:p>
            <a:r>
              <a:rPr lang="en-GB" err="1">
                <a:latin typeface="FlandersArtSans-Bold"/>
              </a:rPr>
              <a:t>Voor</a:t>
            </a:r>
            <a:r>
              <a:rPr lang="en-GB">
                <a:latin typeface="FlandersArtSans-Bold"/>
              </a:rPr>
              <a:t> </a:t>
            </a:r>
            <a:r>
              <a:rPr lang="en-GB" err="1">
                <a:latin typeface="FlandersArtSans-Bold"/>
              </a:rPr>
              <a:t>selectie-verantwoordelijken</a:t>
            </a:r>
            <a:endParaRPr lang="en-GB"/>
          </a:p>
        </p:txBody>
      </p:sp>
    </p:spTree>
    <p:extLst>
      <p:ext uri="{BB962C8B-B14F-4D97-AF65-F5344CB8AC3E}">
        <p14:creationId xmlns:p14="http://schemas.microsoft.com/office/powerpoint/2010/main" val="3565327130"/>
      </p:ext>
    </p:extLst>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7DC2D70-1A69-4845-EB4F-0E6BCCF0F239}"/>
            </a:ext>
          </a:extLst>
        </p:cNvPr>
        <p:cNvGrpSpPr/>
        <p:nvPr/>
      </p:nvGrpSpPr>
      <p:grpSpPr>
        <a:xfrm>
          <a:off x="0" y="0"/>
          <a:ext cx="0" cy="0"/>
          <a:chOff x="0" y="0"/>
          <a:chExt cx="0" cy="0"/>
        </a:xfrm>
      </p:grpSpPr>
      <p:sp>
        <p:nvSpPr>
          <p:cNvPr id="21" name="Titel 20">
            <a:extLst>
              <a:ext uri="{FF2B5EF4-FFF2-40B4-BE49-F238E27FC236}">
                <a16:creationId xmlns:a16="http://schemas.microsoft.com/office/drawing/2014/main" id="{76EB3AC4-25AC-E71A-15E0-CA4E1A7239A1}"/>
              </a:ext>
            </a:extLst>
          </p:cNvPr>
          <p:cNvSpPr>
            <a:spLocks noGrp="1"/>
          </p:cNvSpPr>
          <p:nvPr>
            <p:ph type="ctrTitle"/>
          </p:nvPr>
        </p:nvSpPr>
        <p:spPr/>
        <p:txBody>
          <a:bodyPr/>
          <a:lstStyle/>
          <a:p>
            <a:r>
              <a:rPr lang="nl-NL" sz="4800"/>
              <a:t>Invulling </a:t>
            </a:r>
            <a:r>
              <a:rPr lang="nl-NL" sz="4800" err="1"/>
              <a:t>gezagsfuncties</a:t>
            </a:r>
            <a:r>
              <a:rPr lang="nl-NL" sz="4800"/>
              <a:t> via statutaire tewerkstelling</a:t>
            </a:r>
            <a:endParaRPr lang="nl-BE"/>
          </a:p>
        </p:txBody>
      </p:sp>
      <p:sp>
        <p:nvSpPr>
          <p:cNvPr id="22" name="Ondertitel 21">
            <a:extLst>
              <a:ext uri="{FF2B5EF4-FFF2-40B4-BE49-F238E27FC236}">
                <a16:creationId xmlns:a16="http://schemas.microsoft.com/office/drawing/2014/main" id="{1648C4E2-B30B-3451-202B-E24A9ADB6D5B}"/>
              </a:ext>
            </a:extLst>
          </p:cNvPr>
          <p:cNvSpPr>
            <a:spLocks noGrp="1"/>
          </p:cNvSpPr>
          <p:nvPr>
            <p:ph type="subTitle" idx="1"/>
          </p:nvPr>
        </p:nvSpPr>
        <p:spPr>
          <a:xfrm>
            <a:off x="7064587" y="4812858"/>
            <a:ext cx="4094432" cy="316637"/>
          </a:xfrm>
        </p:spPr>
        <p:txBody>
          <a:bodyPr/>
          <a:lstStyle/>
          <a:p>
            <a:r>
              <a:rPr lang="nl-BE"/>
              <a:t>Impact op module Rekrutering &amp; selectie</a:t>
            </a:r>
          </a:p>
        </p:txBody>
      </p:sp>
      <p:pic>
        <p:nvPicPr>
          <p:cNvPr id="25" name="Tijdelijke aanduiding voor afbeelding 24" descr="Voetgangers die op zebrapad lopen">
            <a:extLst>
              <a:ext uri="{FF2B5EF4-FFF2-40B4-BE49-F238E27FC236}">
                <a16:creationId xmlns:a16="http://schemas.microsoft.com/office/drawing/2014/main" id="{E423CAEF-2EFD-56A4-3696-9FB0D1511E23}"/>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9418" r="19418"/>
          <a:stretch/>
        </p:blipFill>
        <p:spPr>
          <a:xfrm>
            <a:off x="367953" y="295254"/>
            <a:ext cx="5747787" cy="6271200"/>
          </a:xfrm>
        </p:spPr>
      </p:pic>
    </p:spTree>
    <p:extLst>
      <p:ext uri="{BB962C8B-B14F-4D97-AF65-F5344CB8AC3E}">
        <p14:creationId xmlns:p14="http://schemas.microsoft.com/office/powerpoint/2010/main" val="25940695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AEECE-A3E3-02D7-2823-A63DF62FBE17}"/>
            </a:ext>
          </a:extLst>
        </p:cNvPr>
        <p:cNvGrpSpPr/>
        <p:nvPr/>
      </p:nvGrpSpPr>
      <p:grpSpPr>
        <a:xfrm>
          <a:off x="0" y="0"/>
          <a:ext cx="0" cy="0"/>
          <a:chOff x="0" y="0"/>
          <a:chExt cx="0" cy="0"/>
        </a:xfrm>
      </p:grpSpPr>
      <p:sp>
        <p:nvSpPr>
          <p:cNvPr id="15" name="Titel 14">
            <a:extLst>
              <a:ext uri="{FF2B5EF4-FFF2-40B4-BE49-F238E27FC236}">
                <a16:creationId xmlns:a16="http://schemas.microsoft.com/office/drawing/2014/main" id="{EFA5BCF2-05BE-1F89-5FC6-C90009986F17}"/>
              </a:ext>
            </a:extLst>
          </p:cNvPr>
          <p:cNvSpPr>
            <a:spLocks noGrp="1"/>
          </p:cNvSpPr>
          <p:nvPr>
            <p:ph type="title"/>
          </p:nvPr>
        </p:nvSpPr>
        <p:spPr/>
        <p:txBody>
          <a:bodyPr vert="horz" lIns="0" tIns="0" rIns="0" bIns="0" rtlCol="0" anchor="ctr" anchorCtr="0">
            <a:noAutofit/>
          </a:bodyPr>
          <a:lstStyle/>
          <a:p>
            <a:r>
              <a:rPr lang="nl-BE" sz="2400"/>
              <a:t>Bij vacatures moeten de selectieverantwoordelijken kunnen aangeven of het om een </a:t>
            </a:r>
            <a:r>
              <a:rPr lang="nl-BE" sz="2400" err="1"/>
              <a:t>gezagsfunctie</a:t>
            </a:r>
            <a:r>
              <a:rPr lang="nl-BE" sz="2400"/>
              <a:t> gaat. </a:t>
            </a:r>
            <a:br>
              <a:rPr lang="nl-BE" sz="2400"/>
            </a:br>
            <a:r>
              <a:rPr lang="nl-BE" sz="2400"/>
              <a:t>We geven bij een aanwerving ook door op welke manier het salaris van het personeelslid evolueert. </a:t>
            </a:r>
          </a:p>
        </p:txBody>
      </p:sp>
    </p:spTree>
    <p:extLst>
      <p:ext uri="{BB962C8B-B14F-4D97-AF65-F5344CB8AC3E}">
        <p14:creationId xmlns:p14="http://schemas.microsoft.com/office/powerpoint/2010/main" val="27536446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5ED1C5-337A-4176-F6CD-DB569571FBC7}"/>
              </a:ext>
            </a:extLst>
          </p:cNvPr>
          <p:cNvSpPr>
            <a:spLocks noGrp="1"/>
          </p:cNvSpPr>
          <p:nvPr>
            <p:ph type="ctrTitle"/>
          </p:nvPr>
        </p:nvSpPr>
        <p:spPr>
          <a:xfrm>
            <a:off x="2962053" y="345962"/>
            <a:ext cx="8861994" cy="1699180"/>
          </a:xfrm>
        </p:spPr>
        <p:txBody>
          <a:bodyPr/>
          <a:lstStyle/>
          <a:p>
            <a:r>
              <a:rPr lang="nl-BE" sz="4700" err="1"/>
              <a:t>Overzichtschermen</a:t>
            </a:r>
            <a:endParaRPr lang="nl-BE" sz="4700"/>
          </a:p>
        </p:txBody>
      </p:sp>
      <p:sp>
        <p:nvSpPr>
          <p:cNvPr id="5" name="Tekstvak 4">
            <a:extLst>
              <a:ext uri="{FF2B5EF4-FFF2-40B4-BE49-F238E27FC236}">
                <a16:creationId xmlns:a16="http://schemas.microsoft.com/office/drawing/2014/main" id="{34D6AF3B-026A-CAEA-9A7A-743E070046A9}"/>
              </a:ext>
            </a:extLst>
          </p:cNvPr>
          <p:cNvSpPr txBox="1"/>
          <p:nvPr/>
        </p:nvSpPr>
        <p:spPr>
          <a:xfrm>
            <a:off x="2895378" y="2393690"/>
            <a:ext cx="8477472" cy="295465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err="1"/>
              <a:t>publicatiedatum</a:t>
            </a:r>
            <a:r>
              <a:rPr lang="en-US"/>
              <a:t> </a:t>
            </a:r>
            <a:r>
              <a:rPr lang="en-US" err="1"/>
              <a:t>bepaalt</a:t>
            </a:r>
            <a:r>
              <a:rPr lang="en-US"/>
              <a:t> </a:t>
            </a:r>
            <a:r>
              <a:rPr lang="en-US" err="1"/>
              <a:t>weergave</a:t>
            </a:r>
            <a:endParaRPr lang="en-US"/>
          </a:p>
          <a:p>
            <a:pPr marL="742950" lvl="1" indent="-285750">
              <a:buFont typeface="Arial" panose="020B0604020202020204" pitchFamily="34" charset="0"/>
              <a:buChar char="•"/>
            </a:pPr>
            <a:r>
              <a:rPr lang="en-US" sz="1500"/>
              <a:t>&lt; 01/06/2024 = </a:t>
            </a:r>
            <a:r>
              <a:rPr lang="en-US" sz="1500" err="1"/>
              <a:t>uitgebreide</a:t>
            </a:r>
            <a:r>
              <a:rPr lang="en-US" sz="1500"/>
              <a:t> </a:t>
            </a:r>
            <a:r>
              <a:rPr lang="en-US" sz="1500" err="1"/>
              <a:t>historiek</a:t>
            </a:r>
            <a:endParaRPr lang="en-US" sz="1500"/>
          </a:p>
          <a:p>
            <a:pPr marL="742950" lvl="1" indent="-285750">
              <a:buFont typeface="Arial" panose="020B0604020202020204" pitchFamily="34" charset="0"/>
              <a:buChar char="•"/>
            </a:pPr>
            <a:r>
              <a:rPr lang="en-US" sz="1500"/>
              <a:t>≥ 01/06/2024= </a:t>
            </a:r>
            <a:r>
              <a:rPr lang="en-US" sz="1500" err="1"/>
              <a:t>beknopte</a:t>
            </a:r>
            <a:r>
              <a:rPr lang="en-US" sz="1500"/>
              <a:t> </a:t>
            </a:r>
            <a:r>
              <a:rPr lang="en-US" sz="1500" err="1"/>
              <a:t>historiek</a:t>
            </a:r>
            <a:br>
              <a:rPr lang="en-US"/>
            </a:br>
            <a:endParaRPr lang="en-US"/>
          </a:p>
          <a:p>
            <a:pPr marL="285750" indent="-285750">
              <a:buFont typeface="Arial" panose="020B0604020202020204" pitchFamily="34" charset="0"/>
              <a:buChar char="•"/>
            </a:pPr>
            <a:r>
              <a:rPr lang="en-US"/>
              <a:t>&lt;</a:t>
            </a:r>
            <a:r>
              <a:rPr lang="en-US" err="1"/>
              <a:t>Salarissysteem</a:t>
            </a:r>
            <a:r>
              <a:rPr lang="en-US"/>
              <a:t>&gt;</a:t>
            </a:r>
          </a:p>
          <a:p>
            <a:pPr marL="742950" lvl="1" indent="-285750">
              <a:buFont typeface="Arial" panose="020B0604020202020204" pitchFamily="34" charset="0"/>
              <a:buChar char="•"/>
            </a:pPr>
            <a:r>
              <a:rPr lang="en-US" sz="1500"/>
              <a:t>‘</a:t>
            </a:r>
            <a:r>
              <a:rPr lang="en-US" sz="1500" err="1"/>
              <a:t>Volgens</a:t>
            </a:r>
            <a:r>
              <a:rPr lang="en-US" sz="1500"/>
              <a:t> </a:t>
            </a:r>
            <a:r>
              <a:rPr lang="en-US" sz="1500" err="1"/>
              <a:t>anciënniteit</a:t>
            </a:r>
            <a:r>
              <a:rPr lang="en-US" sz="1500"/>
              <a:t>‘ = </a:t>
            </a:r>
            <a:r>
              <a:rPr lang="en-US" sz="1500" err="1"/>
              <a:t>anciënniteiten</a:t>
            </a:r>
            <a:r>
              <a:rPr lang="en-US" sz="1500"/>
              <a:t> </a:t>
            </a:r>
            <a:r>
              <a:rPr lang="en-US" sz="1500" err="1"/>
              <a:t>worden</a:t>
            </a:r>
            <a:r>
              <a:rPr lang="en-US" sz="1500"/>
              <a:t> </a:t>
            </a:r>
            <a:r>
              <a:rPr lang="en-US" sz="1500" err="1"/>
              <a:t>wel</a:t>
            </a:r>
            <a:r>
              <a:rPr lang="en-US" sz="1500"/>
              <a:t> </a:t>
            </a:r>
            <a:r>
              <a:rPr lang="en-US" sz="1500" err="1"/>
              <a:t>getoond</a:t>
            </a:r>
            <a:endParaRPr lang="en-US" sz="1500"/>
          </a:p>
          <a:p>
            <a:pPr marL="742950" lvl="1" indent="-285750">
              <a:buFont typeface="Arial" panose="020B0604020202020204" pitchFamily="34" charset="0"/>
              <a:buChar char="•"/>
            </a:pPr>
            <a:r>
              <a:rPr lang="en-US" sz="1500"/>
              <a:t>‘</a:t>
            </a:r>
            <a:r>
              <a:rPr lang="en-US" sz="1500" err="1"/>
              <a:t>Volgens</a:t>
            </a:r>
            <a:r>
              <a:rPr lang="en-US" sz="1500"/>
              <a:t> </a:t>
            </a:r>
            <a:r>
              <a:rPr lang="en-US" sz="1500" err="1"/>
              <a:t>evaluatie</a:t>
            </a:r>
            <a:r>
              <a:rPr lang="en-US" sz="1500"/>
              <a:t>’ = </a:t>
            </a:r>
            <a:r>
              <a:rPr lang="en-US" sz="1500" err="1"/>
              <a:t>anciënniteiten</a:t>
            </a:r>
            <a:r>
              <a:rPr lang="en-US" sz="1500"/>
              <a:t> </a:t>
            </a:r>
            <a:r>
              <a:rPr lang="en-US" sz="1500" err="1"/>
              <a:t>worden</a:t>
            </a:r>
            <a:r>
              <a:rPr lang="en-US" sz="1500"/>
              <a:t> </a:t>
            </a:r>
            <a:r>
              <a:rPr lang="en-US" sz="1500" err="1"/>
              <a:t>niet</a:t>
            </a:r>
            <a:r>
              <a:rPr lang="en-US" sz="1500"/>
              <a:t> </a:t>
            </a:r>
            <a:r>
              <a:rPr lang="en-US" sz="1500" err="1"/>
              <a:t>getoond</a:t>
            </a:r>
            <a:br>
              <a:rPr lang="en-US"/>
            </a:br>
            <a:endParaRPr lang="en-US"/>
          </a:p>
          <a:p>
            <a:pPr marL="285750" indent="-285750">
              <a:buFont typeface="Arial" panose="020B0604020202020204" pitchFamily="34" charset="0"/>
              <a:buChar char="•"/>
            </a:pPr>
            <a:r>
              <a:rPr lang="en-US"/>
              <a:t>‘Vo </a:t>
            </a:r>
            <a:r>
              <a:rPr lang="en-US" err="1"/>
              <a:t>Loopbaan</a:t>
            </a:r>
            <a:r>
              <a:rPr lang="en-US"/>
              <a:t>’</a:t>
            </a:r>
          </a:p>
          <a:p>
            <a:pPr marL="742950" lvl="1" indent="-285750">
              <a:buFont typeface="Arial" panose="020B0604020202020204" pitchFamily="34" charset="0"/>
              <a:buChar char="•"/>
            </a:pPr>
            <a:r>
              <a:rPr lang="en-US" sz="1500" err="1"/>
              <a:t>zichtbaar</a:t>
            </a:r>
            <a:r>
              <a:rPr lang="en-US" sz="1500"/>
              <a:t> </a:t>
            </a:r>
            <a:r>
              <a:rPr lang="en-US" sz="1500" err="1"/>
              <a:t>voor</a:t>
            </a:r>
            <a:r>
              <a:rPr lang="en-US" sz="1500"/>
              <a:t> DCPA</a:t>
            </a:r>
          </a:p>
          <a:p>
            <a:pPr marL="742950" lvl="1" indent="-285750">
              <a:buFont typeface="Arial" panose="020B0604020202020204" pitchFamily="34" charset="0"/>
              <a:buChar char="•"/>
            </a:pPr>
            <a:r>
              <a:rPr lang="en-US" sz="1500" err="1"/>
              <a:t>niet</a:t>
            </a:r>
            <a:r>
              <a:rPr lang="en-US" sz="1500"/>
              <a:t> </a:t>
            </a:r>
            <a:r>
              <a:rPr lang="en-US" sz="1500" err="1"/>
              <a:t>meer</a:t>
            </a:r>
            <a:r>
              <a:rPr lang="en-US" sz="1500"/>
              <a:t> </a:t>
            </a:r>
            <a:r>
              <a:rPr lang="en-US" sz="1500" err="1"/>
              <a:t>zichtbaar</a:t>
            </a:r>
            <a:r>
              <a:rPr lang="en-US" sz="1500"/>
              <a:t> </a:t>
            </a:r>
            <a:r>
              <a:rPr lang="en-US" sz="1500" err="1"/>
              <a:t>voor</a:t>
            </a:r>
            <a:r>
              <a:rPr lang="en-US" sz="1500"/>
              <a:t> Manager</a:t>
            </a:r>
          </a:p>
        </p:txBody>
      </p:sp>
      <p:pic>
        <p:nvPicPr>
          <p:cNvPr id="10" name="Graphic 9" descr="Klok met effen opvulling">
            <a:extLst>
              <a:ext uri="{FF2B5EF4-FFF2-40B4-BE49-F238E27FC236}">
                <a16:creationId xmlns:a16="http://schemas.microsoft.com/office/drawing/2014/main" id="{5B0C12E5-C5C7-A40E-8F1A-92577A7DC5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5781" y="2579410"/>
            <a:ext cx="1699180" cy="1699180"/>
          </a:xfrm>
          <a:prstGeom prst="rect">
            <a:avLst/>
          </a:prstGeom>
        </p:spPr>
      </p:pic>
    </p:spTree>
    <p:extLst>
      <p:ext uri="{BB962C8B-B14F-4D97-AF65-F5344CB8AC3E}">
        <p14:creationId xmlns:p14="http://schemas.microsoft.com/office/powerpoint/2010/main" val="2563708726"/>
      </p:ext>
    </p:extLst>
  </p:cSld>
  <p:clrMapOvr>
    <a:masterClrMapping/>
  </p:clrMapOvr>
  <p:extLst>
    <p:ext uri="{6950BFC3-D8DA-4A85-94F7-54DA5524770B}">
      <p188:commentRel xmlns:p188="http://schemas.microsoft.com/office/powerpoint/2018/8/main" r:id="rId2"/>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1177B-F5D4-A211-126E-B615FE770334}"/>
            </a:ext>
          </a:extLst>
        </p:cNvPr>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EEF429D4-17C6-3F48-FE38-7346212159B8}"/>
              </a:ext>
            </a:extLst>
          </p:cNvPr>
          <p:cNvPicPr>
            <a:picLocks noChangeAspect="1"/>
          </p:cNvPicPr>
          <p:nvPr/>
        </p:nvPicPr>
        <p:blipFill>
          <a:blip r:embed="rId3"/>
          <a:stretch>
            <a:fillRect/>
          </a:stretch>
        </p:blipFill>
        <p:spPr>
          <a:xfrm>
            <a:off x="6236707" y="1373206"/>
            <a:ext cx="4748361" cy="5201287"/>
          </a:xfrm>
          <a:prstGeom prst="rect">
            <a:avLst/>
          </a:prstGeom>
        </p:spPr>
      </p:pic>
      <p:sp>
        <p:nvSpPr>
          <p:cNvPr id="4" name="Tijdelijke aanduiding voor inhoud 3">
            <a:extLst>
              <a:ext uri="{FF2B5EF4-FFF2-40B4-BE49-F238E27FC236}">
                <a16:creationId xmlns:a16="http://schemas.microsoft.com/office/drawing/2014/main" id="{5A4C6359-C99B-F4A2-E18F-6A478147FE2E}"/>
              </a:ext>
            </a:extLst>
          </p:cNvPr>
          <p:cNvSpPr>
            <a:spLocks noGrp="1"/>
          </p:cNvSpPr>
          <p:nvPr>
            <p:ph sz="quarter" idx="11"/>
          </p:nvPr>
        </p:nvSpPr>
        <p:spPr>
          <a:xfrm>
            <a:off x="304041" y="1915585"/>
            <a:ext cx="3920892" cy="3823507"/>
          </a:xfrm>
        </p:spPr>
        <p:txBody>
          <a:bodyPr vert="horz" lIns="0" tIns="0" rIns="0" bIns="45720" rtlCol="0" anchor="t">
            <a:noAutofit/>
          </a:bodyPr>
          <a:lstStyle/>
          <a:p>
            <a:pPr marL="0" indent="0">
              <a:buNone/>
            </a:pPr>
            <a:r>
              <a:rPr lang="nl-BE" sz="2400"/>
              <a:t>2 nieuwe velden op vacature:</a:t>
            </a:r>
          </a:p>
          <a:p>
            <a:pPr marL="575945" lvl="1" indent="-287655"/>
            <a:r>
              <a:rPr lang="nl-NL">
                <a:latin typeface="FlandersArtSans-Regular"/>
              </a:rPr>
              <a:t>&lt;</a:t>
            </a:r>
            <a:r>
              <a:rPr lang="nl-NL" err="1">
                <a:latin typeface="FlandersArtSans-Regular"/>
              </a:rPr>
              <a:t>Gezagsfunctie</a:t>
            </a:r>
            <a:r>
              <a:rPr lang="nl-NL">
                <a:latin typeface="FlandersArtSans-Regular"/>
              </a:rPr>
              <a:t>&gt; </a:t>
            </a:r>
            <a:br>
              <a:rPr lang="nl-NL"/>
            </a:br>
            <a:r>
              <a:rPr lang="nl-NL">
                <a:latin typeface="FlandersArtSans-Regular"/>
              </a:rPr>
              <a:t>=&gt; Y/N  </a:t>
            </a:r>
          </a:p>
          <a:p>
            <a:pPr marL="575945" lvl="1" indent="-287655"/>
            <a:r>
              <a:rPr lang="nl-NL">
                <a:latin typeface="FlandersArtSans-Regular"/>
              </a:rPr>
              <a:t>&lt;Salarissysteem&gt; </a:t>
            </a:r>
            <a:br>
              <a:rPr lang="nl-NL"/>
            </a:br>
            <a:r>
              <a:rPr lang="nl-NL">
                <a:latin typeface="FlandersArtSans-Regular"/>
              </a:rPr>
              <a:t>=&gt; </a:t>
            </a:r>
            <a:r>
              <a:rPr lang="nl-NL" err="1">
                <a:latin typeface="FlandersArtSans-Regular"/>
              </a:rPr>
              <a:t>dropdown</a:t>
            </a:r>
            <a:r>
              <a:rPr lang="nl-NL">
                <a:latin typeface="FlandersArtSans-Regular"/>
              </a:rPr>
              <a:t> met 2 mogelijkheden ‘Volgens anciënniteit’ of ‘Volgens evaluatie’</a:t>
            </a:r>
            <a:endParaRPr lang="nl-BE"/>
          </a:p>
        </p:txBody>
      </p:sp>
      <p:sp>
        <p:nvSpPr>
          <p:cNvPr id="7" name="Ovaal 6">
            <a:extLst>
              <a:ext uri="{FF2B5EF4-FFF2-40B4-BE49-F238E27FC236}">
                <a16:creationId xmlns:a16="http://schemas.microsoft.com/office/drawing/2014/main" id="{32F6DD41-5894-B112-89AD-AAB86FA56C12}"/>
              </a:ext>
            </a:extLst>
          </p:cNvPr>
          <p:cNvSpPr/>
          <p:nvPr/>
        </p:nvSpPr>
        <p:spPr>
          <a:xfrm>
            <a:off x="6102280" y="4900326"/>
            <a:ext cx="2508608" cy="652442"/>
          </a:xfrm>
          <a:prstGeom prst="ellipse">
            <a:avLst/>
          </a:prstGeom>
          <a:noFill/>
          <a:ln w="38100">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tel 1">
            <a:extLst>
              <a:ext uri="{FF2B5EF4-FFF2-40B4-BE49-F238E27FC236}">
                <a16:creationId xmlns:a16="http://schemas.microsoft.com/office/drawing/2014/main" id="{802F4EA0-E8B8-AD5E-5DBE-68099DCB02B1}"/>
              </a:ext>
            </a:extLst>
          </p:cNvPr>
          <p:cNvSpPr>
            <a:spLocks noGrp="1"/>
          </p:cNvSpPr>
          <p:nvPr>
            <p:ph type="title"/>
          </p:nvPr>
        </p:nvSpPr>
        <p:spPr>
          <a:xfrm>
            <a:off x="371475" y="425302"/>
            <a:ext cx="11449050" cy="1215958"/>
          </a:xfrm>
        </p:spPr>
        <p:txBody>
          <a:bodyPr/>
          <a:lstStyle/>
          <a:p>
            <a:r>
              <a:rPr lang="nl-BE">
                <a:latin typeface="FlandersArtSans-Bold"/>
              </a:rPr>
              <a:t>Nieuwe velden op vacature(aanvraag)</a:t>
            </a:r>
          </a:p>
        </p:txBody>
      </p:sp>
      <p:graphicFrame>
        <p:nvGraphicFramePr>
          <p:cNvPr id="3" name="Tabel 4">
            <a:extLst>
              <a:ext uri="{FF2B5EF4-FFF2-40B4-BE49-F238E27FC236}">
                <a16:creationId xmlns:a16="http://schemas.microsoft.com/office/drawing/2014/main" id="{9D89E0BA-5BF0-492D-C184-77698B2E3D2A}"/>
              </a:ext>
            </a:extLst>
          </p:cNvPr>
          <p:cNvGraphicFramePr>
            <a:graphicFrameLocks noGrp="1"/>
          </p:cNvGraphicFramePr>
          <p:nvPr>
            <p:extLst>
              <p:ext uri="{D42A27DB-BD31-4B8C-83A1-F6EECF244321}">
                <p14:modId xmlns:p14="http://schemas.microsoft.com/office/powerpoint/2010/main" val="595313422"/>
              </p:ext>
            </p:extLst>
          </p:nvPr>
        </p:nvGraphicFramePr>
        <p:xfrm>
          <a:off x="1613850" y="4570389"/>
          <a:ext cx="4104382" cy="2113586"/>
        </p:xfrm>
        <a:graphic>
          <a:graphicData uri="http://schemas.openxmlformats.org/drawingml/2006/table">
            <a:tbl>
              <a:tblPr firstRow="1" bandRow="1">
                <a:tableStyleId>{B301B821-A1FF-4177-AEE7-76D212191A09}</a:tableStyleId>
              </a:tblPr>
              <a:tblGrid>
                <a:gridCol w="2052191">
                  <a:extLst>
                    <a:ext uri="{9D8B030D-6E8A-4147-A177-3AD203B41FA5}">
                      <a16:colId xmlns:a16="http://schemas.microsoft.com/office/drawing/2014/main" val="786976010"/>
                    </a:ext>
                  </a:extLst>
                </a:gridCol>
                <a:gridCol w="2052191">
                  <a:extLst>
                    <a:ext uri="{9D8B030D-6E8A-4147-A177-3AD203B41FA5}">
                      <a16:colId xmlns:a16="http://schemas.microsoft.com/office/drawing/2014/main" val="4283125211"/>
                    </a:ext>
                  </a:extLst>
                </a:gridCol>
              </a:tblGrid>
              <a:tr h="367082">
                <a:tc>
                  <a:txBody>
                    <a:bodyPr/>
                    <a:lstStyle/>
                    <a:p>
                      <a:r>
                        <a:rPr lang="nl-BE" sz="1400"/>
                        <a:t>Volgens anciënniteit</a:t>
                      </a:r>
                    </a:p>
                  </a:txBody>
                  <a:tcPr/>
                </a:tc>
                <a:tc>
                  <a:txBody>
                    <a:bodyPr/>
                    <a:lstStyle/>
                    <a:p>
                      <a:r>
                        <a:rPr lang="nl-BE" sz="1400"/>
                        <a:t>Volgens evaluatie</a:t>
                      </a:r>
                    </a:p>
                  </a:txBody>
                  <a:tcPr/>
                </a:tc>
                <a:extLst>
                  <a:ext uri="{0D108BD9-81ED-4DB2-BD59-A6C34878D82A}">
                    <a16:rowId xmlns:a16="http://schemas.microsoft.com/office/drawing/2014/main" val="4065425637"/>
                  </a:ext>
                </a:extLst>
              </a:tr>
              <a:tr h="1260317">
                <a:tc>
                  <a:txBody>
                    <a:bodyPr/>
                    <a:lstStyle/>
                    <a:p>
                      <a:r>
                        <a:rPr lang="nl-BE" sz="1400"/>
                        <a:t>Uitzonderingen Expeditie Talent:</a:t>
                      </a:r>
                    </a:p>
                    <a:p>
                      <a:pPr marL="287655" marR="0" lvl="0" indent="-287655"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1400" kern="1200" cap="none" spc="0" baseline="0">
                          <a:solidFill>
                            <a:schemeClr val="tx1"/>
                          </a:solidFill>
                        </a:rPr>
                        <a:t>Agentschap voor Maritieme Dienstverlening en Kust</a:t>
                      </a:r>
                    </a:p>
                    <a:p>
                      <a:pPr marL="287655" marR="0" lvl="0" indent="-287655"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1400" kern="1200" cap="none" spc="0" baseline="0">
                          <a:solidFill>
                            <a:schemeClr val="tx1"/>
                          </a:solidFill>
                        </a:rPr>
                        <a:t>Niet onder VPS (VREG …)</a:t>
                      </a:r>
                      <a:endParaRPr lang="nl-BE" sz="1400"/>
                    </a:p>
                  </a:txBody>
                  <a:tcPr/>
                </a:tc>
                <a:tc>
                  <a:txBody>
                    <a:bodyPr/>
                    <a:lstStyle/>
                    <a:p>
                      <a:r>
                        <a:rPr lang="nl-BE" sz="1400"/>
                        <a:t>Alle andere vacatures</a:t>
                      </a:r>
                    </a:p>
                  </a:txBody>
                  <a:tcPr/>
                </a:tc>
                <a:extLst>
                  <a:ext uri="{0D108BD9-81ED-4DB2-BD59-A6C34878D82A}">
                    <a16:rowId xmlns:a16="http://schemas.microsoft.com/office/drawing/2014/main" val="2828107182"/>
                  </a:ext>
                </a:extLst>
              </a:tr>
            </a:tbl>
          </a:graphicData>
        </a:graphic>
      </p:graphicFrame>
    </p:spTree>
    <p:extLst>
      <p:ext uri="{BB962C8B-B14F-4D97-AF65-F5344CB8AC3E}">
        <p14:creationId xmlns:p14="http://schemas.microsoft.com/office/powerpoint/2010/main" val="27651136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AD2BFB7-5FA7-A770-B0C1-502C68AF13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77AE56E-8B58-E2D4-FD2F-01542B1E5DD1}"/>
              </a:ext>
            </a:extLst>
          </p:cNvPr>
          <p:cNvSpPr>
            <a:spLocks noGrp="1"/>
          </p:cNvSpPr>
          <p:nvPr>
            <p:ph type="title"/>
          </p:nvPr>
        </p:nvSpPr>
        <p:spPr/>
        <p:txBody>
          <a:bodyPr/>
          <a:lstStyle/>
          <a:p>
            <a:r>
              <a:rPr lang="nl-BE">
                <a:latin typeface="FlandersArtSans-Bold"/>
              </a:rPr>
              <a:t>&lt;Salarissysteem&gt; op vacatureaanvraag</a:t>
            </a:r>
          </a:p>
        </p:txBody>
      </p:sp>
      <p:sp>
        <p:nvSpPr>
          <p:cNvPr id="3" name="Tijdelijke aanduiding voor inhoud 2">
            <a:extLst>
              <a:ext uri="{FF2B5EF4-FFF2-40B4-BE49-F238E27FC236}">
                <a16:creationId xmlns:a16="http://schemas.microsoft.com/office/drawing/2014/main" id="{ED618959-45E9-7740-E544-6EFCDF5E375B}"/>
              </a:ext>
            </a:extLst>
          </p:cNvPr>
          <p:cNvSpPr>
            <a:spLocks noGrp="1"/>
          </p:cNvSpPr>
          <p:nvPr>
            <p:ph sz="quarter" idx="11"/>
          </p:nvPr>
        </p:nvSpPr>
        <p:spPr>
          <a:xfrm>
            <a:off x="371475" y="1941514"/>
            <a:ext cx="5362575" cy="4159036"/>
          </a:xfrm>
        </p:spPr>
        <p:txBody>
          <a:bodyPr/>
          <a:lstStyle/>
          <a:p>
            <a:r>
              <a:rPr lang="nl-BE"/>
              <a:t>Bij de vacatureaanvraag staat het veld standaard op ‘Volgens evaluatie’.</a:t>
            </a:r>
            <a:br>
              <a:rPr lang="nl-BE"/>
            </a:br>
            <a:endParaRPr lang="nl-BE"/>
          </a:p>
          <a:p>
            <a:r>
              <a:rPr lang="nl-BE"/>
              <a:t>Als het om een vacature gaat bij één van de uitzonderingen past de aanvrager van de vacature het aan op de vacatureaanvraag.</a:t>
            </a:r>
          </a:p>
        </p:txBody>
      </p:sp>
      <p:graphicFrame>
        <p:nvGraphicFramePr>
          <p:cNvPr id="4" name="Tabel 4">
            <a:extLst>
              <a:ext uri="{FF2B5EF4-FFF2-40B4-BE49-F238E27FC236}">
                <a16:creationId xmlns:a16="http://schemas.microsoft.com/office/drawing/2014/main" id="{E97F6479-A420-09FB-65D6-A344EBB18A94}"/>
              </a:ext>
            </a:extLst>
          </p:cNvPr>
          <p:cNvGraphicFramePr>
            <a:graphicFrameLocks noGrp="1"/>
          </p:cNvGraphicFramePr>
          <p:nvPr/>
        </p:nvGraphicFramePr>
        <p:xfrm>
          <a:off x="6248399" y="1941513"/>
          <a:ext cx="5572126" cy="2287587"/>
        </p:xfrm>
        <a:graphic>
          <a:graphicData uri="http://schemas.openxmlformats.org/drawingml/2006/table">
            <a:tbl>
              <a:tblPr firstRow="1" bandRow="1">
                <a:tableStyleId>{B301B821-A1FF-4177-AEE7-76D212191A09}</a:tableStyleId>
              </a:tblPr>
              <a:tblGrid>
                <a:gridCol w="2786063">
                  <a:extLst>
                    <a:ext uri="{9D8B030D-6E8A-4147-A177-3AD203B41FA5}">
                      <a16:colId xmlns:a16="http://schemas.microsoft.com/office/drawing/2014/main" val="786976010"/>
                    </a:ext>
                  </a:extLst>
                </a:gridCol>
                <a:gridCol w="2786063">
                  <a:extLst>
                    <a:ext uri="{9D8B030D-6E8A-4147-A177-3AD203B41FA5}">
                      <a16:colId xmlns:a16="http://schemas.microsoft.com/office/drawing/2014/main" val="4283125211"/>
                    </a:ext>
                  </a:extLst>
                </a:gridCol>
              </a:tblGrid>
              <a:tr h="444535">
                <a:tc>
                  <a:txBody>
                    <a:bodyPr/>
                    <a:lstStyle/>
                    <a:p>
                      <a:r>
                        <a:rPr lang="nl-BE"/>
                        <a:t>Volgens anciënniteit</a:t>
                      </a:r>
                    </a:p>
                  </a:txBody>
                  <a:tcPr/>
                </a:tc>
                <a:tc>
                  <a:txBody>
                    <a:bodyPr/>
                    <a:lstStyle/>
                    <a:p>
                      <a:r>
                        <a:rPr lang="nl-BE"/>
                        <a:t>Volgens evaluatie</a:t>
                      </a:r>
                    </a:p>
                  </a:txBody>
                  <a:tcPr/>
                </a:tc>
                <a:extLst>
                  <a:ext uri="{0D108BD9-81ED-4DB2-BD59-A6C34878D82A}">
                    <a16:rowId xmlns:a16="http://schemas.microsoft.com/office/drawing/2014/main" val="4065425637"/>
                  </a:ext>
                </a:extLst>
              </a:tr>
              <a:tr h="1843052">
                <a:tc>
                  <a:txBody>
                    <a:bodyPr/>
                    <a:lstStyle/>
                    <a:p>
                      <a:r>
                        <a:rPr lang="nl-BE"/>
                        <a:t>Uitzonderingen 5-sporen:</a:t>
                      </a:r>
                    </a:p>
                    <a:p>
                      <a:pPr marL="287655" marR="0" lvl="0" indent="-287655"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1800" kern="1200" cap="none" spc="0" baseline="0">
                          <a:solidFill>
                            <a:schemeClr val="tx1"/>
                          </a:solidFill>
                        </a:rPr>
                        <a:t>Agentschap voor Maritieme Dienstverlening en Kust</a:t>
                      </a:r>
                    </a:p>
                    <a:p>
                      <a:pPr marL="287655" marR="0" lvl="0" indent="-287655"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1800" kern="1200" cap="none" spc="0" baseline="0">
                          <a:solidFill>
                            <a:schemeClr val="tx1"/>
                          </a:solidFill>
                        </a:rPr>
                        <a:t>Niet onder VPS (VREG,…)</a:t>
                      </a:r>
                      <a:endParaRPr lang="nl-BE"/>
                    </a:p>
                  </a:txBody>
                  <a:tcPr/>
                </a:tc>
                <a:tc>
                  <a:txBody>
                    <a:bodyPr/>
                    <a:lstStyle/>
                    <a:p>
                      <a:r>
                        <a:rPr lang="nl-BE"/>
                        <a:t>Alle andere vacatures</a:t>
                      </a:r>
                    </a:p>
                  </a:txBody>
                  <a:tcPr/>
                </a:tc>
                <a:extLst>
                  <a:ext uri="{0D108BD9-81ED-4DB2-BD59-A6C34878D82A}">
                    <a16:rowId xmlns:a16="http://schemas.microsoft.com/office/drawing/2014/main" val="2828107182"/>
                  </a:ext>
                </a:extLst>
              </a:tr>
            </a:tbl>
          </a:graphicData>
        </a:graphic>
      </p:graphicFrame>
    </p:spTree>
    <p:extLst>
      <p:ext uri="{BB962C8B-B14F-4D97-AF65-F5344CB8AC3E}">
        <p14:creationId xmlns:p14="http://schemas.microsoft.com/office/powerpoint/2010/main" val="19908302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8037F8-6998-83C1-C98A-0C499E8DEAE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BA5D198-F43A-3DBE-B293-BC9E88BEFF40}"/>
              </a:ext>
            </a:extLst>
          </p:cNvPr>
          <p:cNvSpPr>
            <a:spLocks noGrp="1"/>
          </p:cNvSpPr>
          <p:nvPr>
            <p:ph type="title"/>
          </p:nvPr>
        </p:nvSpPr>
        <p:spPr>
          <a:xfrm>
            <a:off x="371475" y="425302"/>
            <a:ext cx="6287368" cy="1215958"/>
          </a:xfrm>
        </p:spPr>
        <p:txBody>
          <a:bodyPr/>
          <a:lstStyle/>
          <a:p>
            <a:r>
              <a:rPr lang="nl-BE" err="1"/>
              <a:t>Gezagsfunctie</a:t>
            </a:r>
            <a:r>
              <a:rPr lang="nl-BE"/>
              <a:t> in Profielbeheer CSOD</a:t>
            </a:r>
          </a:p>
        </p:txBody>
      </p:sp>
      <p:sp>
        <p:nvSpPr>
          <p:cNvPr id="6" name="Tijdelijke aanduiding voor inhoud 2">
            <a:extLst>
              <a:ext uri="{FF2B5EF4-FFF2-40B4-BE49-F238E27FC236}">
                <a16:creationId xmlns:a16="http://schemas.microsoft.com/office/drawing/2014/main" id="{4B3F45D3-0593-C591-3CFE-6A4CFF318030}"/>
              </a:ext>
            </a:extLst>
          </p:cNvPr>
          <p:cNvSpPr txBox="1">
            <a:spLocks/>
          </p:cNvSpPr>
          <p:nvPr/>
        </p:nvSpPr>
        <p:spPr>
          <a:xfrm>
            <a:off x="371475" y="1941514"/>
            <a:ext cx="5362575" cy="4159036"/>
          </a:xfrm>
          <a:prstGeom prst="rect">
            <a:avLst/>
          </a:prstGeom>
        </p:spPr>
        <p:txBody>
          <a:bodyPr vert="horz" lIns="0" tIns="0" rIns="0" bIns="45720" rtlCol="0">
            <a:noAutofit/>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We maken voor elke </a:t>
            </a:r>
            <a:r>
              <a:rPr lang="nl-NL" err="1"/>
              <a:t>gezagsfunctie</a:t>
            </a:r>
            <a:r>
              <a:rPr lang="nl-NL"/>
              <a:t> een nieuwe functie aan in CSOD. We passen de naamgeving aan zodat het duidelijk wordt dat het om een </a:t>
            </a:r>
            <a:r>
              <a:rPr lang="nl-NL" err="1"/>
              <a:t>gezagsfunctie</a:t>
            </a:r>
            <a:r>
              <a:rPr lang="nl-NL"/>
              <a:t> gaat.</a:t>
            </a:r>
          </a:p>
          <a:p>
            <a:pPr lvl="1"/>
            <a:r>
              <a:rPr lang="nl-NL"/>
              <a:t>Bv. DOMG Milieutoezichthouder </a:t>
            </a:r>
            <a:r>
              <a:rPr lang="nl-NL" err="1"/>
              <a:t>wordtDOMG</a:t>
            </a:r>
            <a:r>
              <a:rPr lang="nl-NL"/>
              <a:t> GF Milieutoezichthouder</a:t>
            </a:r>
          </a:p>
          <a:p>
            <a:pPr lvl="1"/>
            <a:endParaRPr lang="nl-NL"/>
          </a:p>
          <a:p>
            <a:pPr marL="288000" lvl="1" indent="0">
              <a:buNone/>
            </a:pPr>
            <a:endParaRPr lang="nl-NL"/>
          </a:p>
          <a:p>
            <a:endParaRPr lang="nl-BE"/>
          </a:p>
        </p:txBody>
      </p:sp>
      <p:pic>
        <p:nvPicPr>
          <p:cNvPr id="12" name="Afbeelding 11">
            <a:extLst>
              <a:ext uri="{FF2B5EF4-FFF2-40B4-BE49-F238E27FC236}">
                <a16:creationId xmlns:a16="http://schemas.microsoft.com/office/drawing/2014/main" id="{5C126C27-67CF-1BBA-BF69-490B90EF49B5}"/>
              </a:ext>
            </a:extLst>
          </p:cNvPr>
          <p:cNvPicPr>
            <a:picLocks noChangeAspect="1"/>
          </p:cNvPicPr>
          <p:nvPr/>
        </p:nvPicPr>
        <p:blipFill>
          <a:blip r:embed="rId2"/>
          <a:stretch>
            <a:fillRect/>
          </a:stretch>
        </p:blipFill>
        <p:spPr>
          <a:xfrm>
            <a:off x="6322908" y="172065"/>
            <a:ext cx="5533157" cy="5852899"/>
          </a:xfrm>
          <a:prstGeom prst="rect">
            <a:avLst/>
          </a:prstGeom>
        </p:spPr>
      </p:pic>
      <p:pic>
        <p:nvPicPr>
          <p:cNvPr id="14" name="Afbeelding 13">
            <a:extLst>
              <a:ext uri="{FF2B5EF4-FFF2-40B4-BE49-F238E27FC236}">
                <a16:creationId xmlns:a16="http://schemas.microsoft.com/office/drawing/2014/main" id="{939A9FB7-1AC1-5B8B-7980-BCF1FAC47845}"/>
              </a:ext>
            </a:extLst>
          </p:cNvPr>
          <p:cNvPicPr>
            <a:picLocks noChangeAspect="1"/>
          </p:cNvPicPr>
          <p:nvPr/>
        </p:nvPicPr>
        <p:blipFill rotWithShape="1">
          <a:blip r:embed="rId3"/>
          <a:srcRect r="33846"/>
          <a:stretch/>
        </p:blipFill>
        <p:spPr>
          <a:xfrm>
            <a:off x="6190291" y="4359569"/>
            <a:ext cx="6001709" cy="2498431"/>
          </a:xfrm>
          <a:prstGeom prst="rect">
            <a:avLst/>
          </a:prstGeom>
        </p:spPr>
      </p:pic>
      <p:sp>
        <p:nvSpPr>
          <p:cNvPr id="15" name="Ovaal 14">
            <a:extLst>
              <a:ext uri="{FF2B5EF4-FFF2-40B4-BE49-F238E27FC236}">
                <a16:creationId xmlns:a16="http://schemas.microsoft.com/office/drawing/2014/main" id="{6AE06AD4-8DAE-3A4F-1078-471DF768EEAE}"/>
              </a:ext>
            </a:extLst>
          </p:cNvPr>
          <p:cNvSpPr/>
          <p:nvPr/>
        </p:nvSpPr>
        <p:spPr>
          <a:xfrm>
            <a:off x="6001710" y="6024836"/>
            <a:ext cx="1582738" cy="407862"/>
          </a:xfrm>
          <a:prstGeom prst="ellipse">
            <a:avLst/>
          </a:prstGeom>
          <a:noFill/>
          <a:ln w="38100">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spTree>
    <p:extLst>
      <p:ext uri="{BB962C8B-B14F-4D97-AF65-F5344CB8AC3E}">
        <p14:creationId xmlns:p14="http://schemas.microsoft.com/office/powerpoint/2010/main" val="9813051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Tropisch bananenblad">
            <a:extLst>
              <a:ext uri="{FF2B5EF4-FFF2-40B4-BE49-F238E27FC236}">
                <a16:creationId xmlns:a16="http://schemas.microsoft.com/office/drawing/2014/main" id="{6B0F05ED-A78A-8A96-F4FC-4B636766DDF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801" r="22801"/>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err="1"/>
              <a:t>Voor</a:t>
            </a:r>
            <a:r>
              <a:rPr lang="en-GB"/>
              <a:t> DCPA</a:t>
            </a:r>
          </a:p>
        </p:txBody>
      </p:sp>
    </p:spTree>
    <p:extLst>
      <p:ext uri="{BB962C8B-B14F-4D97-AF65-F5344CB8AC3E}">
        <p14:creationId xmlns:p14="http://schemas.microsoft.com/office/powerpoint/2010/main" val="805676948"/>
      </p:ext>
    </p:extLst>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el 4">
            <a:extLst>
              <a:ext uri="{FF2B5EF4-FFF2-40B4-BE49-F238E27FC236}">
                <a16:creationId xmlns:a16="http://schemas.microsoft.com/office/drawing/2014/main" id="{CD0FB8C0-C676-9ED1-8012-2F9D0A28E7D5}"/>
              </a:ext>
            </a:extLst>
          </p:cNvPr>
          <p:cNvSpPr>
            <a:spLocks noGrp="1"/>
          </p:cNvSpPr>
          <p:nvPr>
            <p:ph type="title"/>
          </p:nvPr>
        </p:nvSpPr>
        <p:spPr>
          <a:xfrm>
            <a:off x="371475" y="21025"/>
            <a:ext cx="11449050" cy="1215958"/>
          </a:xfrm>
        </p:spPr>
        <p:txBody>
          <a:bodyPr anchor="ctr">
            <a:normAutofit/>
          </a:bodyPr>
          <a:lstStyle/>
          <a:p>
            <a:r>
              <a:rPr lang="nl-BE">
                <a:latin typeface="+mn-lt"/>
              </a:rPr>
              <a:t>Projectplanning</a:t>
            </a:r>
          </a:p>
        </p:txBody>
      </p:sp>
      <p:sp>
        <p:nvSpPr>
          <p:cNvPr id="6" name="Rechthoek 5">
            <a:extLst>
              <a:ext uri="{FF2B5EF4-FFF2-40B4-BE49-F238E27FC236}">
                <a16:creationId xmlns:a16="http://schemas.microsoft.com/office/drawing/2014/main" id="{B8084C82-0970-3B2D-AB51-898639F43EF2}"/>
              </a:ext>
            </a:extLst>
          </p:cNvPr>
          <p:cNvSpPr/>
          <p:nvPr/>
        </p:nvSpPr>
        <p:spPr>
          <a:xfrm>
            <a:off x="1608605" y="1466690"/>
            <a:ext cx="2171701" cy="407844"/>
          </a:xfrm>
          <a:prstGeom prst="rect">
            <a:avLst/>
          </a:prstGeom>
          <a:solidFill>
            <a:schemeClr val="tx2"/>
          </a:solidFill>
          <a:ln>
            <a:solidFill>
              <a:schemeClr val="accent1">
                <a:lumMod val="75000"/>
              </a:schemeClr>
            </a:solidFill>
          </a:ln>
        </p:spPr>
        <p:txBody>
          <a:bodyPr wrap="none" rtlCol="0" anchor="ctr">
            <a:noAutofit/>
          </a:bodyPr>
          <a:lstStyle/>
          <a:p>
            <a:r>
              <a:rPr lang="nl-BE" sz="1200" i="0" u="none" strike="noStrike">
                <a:ln w="0"/>
                <a:effectLst>
                  <a:outerShdw blurRad="38100" dist="19050" dir="2700000" algn="tl" rotWithShape="0">
                    <a:schemeClr val="dk1">
                      <a:alpha val="40000"/>
                    </a:schemeClr>
                  </a:outerShdw>
                </a:effectLst>
              </a:rPr>
              <a:t>1</a:t>
            </a:r>
            <a:r>
              <a:rPr lang="nl-BE" sz="1200" i="0" u="none" strike="noStrike" baseline="30000">
                <a:ln w="0"/>
                <a:effectLst>
                  <a:outerShdw blurRad="38100" dist="19050" dir="2700000" algn="tl" rotWithShape="0">
                    <a:schemeClr val="dk1">
                      <a:alpha val="40000"/>
                    </a:schemeClr>
                  </a:outerShdw>
                </a:effectLst>
              </a:rPr>
              <a:t>ste</a:t>
            </a:r>
            <a:r>
              <a:rPr lang="nl-BE" sz="1200" i="0" u="none" strike="noStrike">
                <a:ln w="0"/>
                <a:effectLst>
                  <a:outerShdw blurRad="38100" dist="19050" dir="2700000" algn="tl" rotWithShape="0">
                    <a:schemeClr val="dk1">
                      <a:alpha val="40000"/>
                    </a:schemeClr>
                  </a:outerShdw>
                </a:effectLst>
              </a:rPr>
              <a:t> principiële goedkeuring</a:t>
            </a:r>
          </a:p>
          <a:p>
            <a:r>
              <a:rPr lang="nl-BE" sz="1200">
                <a:ln w="0"/>
                <a:effectLst>
                  <a:outerShdw blurRad="38100" dist="19050" dir="2700000" algn="tl" rotWithShape="0">
                    <a:schemeClr val="dk1">
                      <a:alpha val="40000"/>
                    </a:schemeClr>
                  </a:outerShdw>
                </a:effectLst>
              </a:rPr>
              <a:t>24/3/2023</a:t>
            </a:r>
            <a:endParaRPr lang="en-BE" sz="1200">
              <a:ln w="0"/>
              <a:effectLst>
                <a:outerShdw blurRad="38100" dist="19050" dir="2700000" algn="tl" rotWithShape="0">
                  <a:schemeClr val="dk1">
                    <a:alpha val="40000"/>
                  </a:schemeClr>
                </a:outerShdw>
              </a:effectLst>
            </a:endParaRPr>
          </a:p>
        </p:txBody>
      </p:sp>
      <p:sp>
        <p:nvSpPr>
          <p:cNvPr id="18" name="Rechthoek 17">
            <a:extLst>
              <a:ext uri="{FF2B5EF4-FFF2-40B4-BE49-F238E27FC236}">
                <a16:creationId xmlns:a16="http://schemas.microsoft.com/office/drawing/2014/main" id="{7861F896-0DD8-9B0A-97B6-DD991F614022}"/>
              </a:ext>
            </a:extLst>
          </p:cNvPr>
          <p:cNvSpPr/>
          <p:nvPr/>
        </p:nvSpPr>
        <p:spPr>
          <a:xfrm>
            <a:off x="5014871" y="1968481"/>
            <a:ext cx="1293090" cy="930793"/>
          </a:xfrm>
          <a:prstGeom prst="rect">
            <a:avLst/>
          </a:prstGeom>
          <a:solidFill>
            <a:schemeClr val="tx2"/>
          </a:solidFill>
          <a:ln>
            <a:solidFill>
              <a:schemeClr val="accent1">
                <a:lumMod val="75000"/>
              </a:schemeClr>
            </a:solidFill>
          </a:ln>
        </p:spPr>
        <p:txBody>
          <a:bodyPr wrap="none" rtlCol="0" anchor="t">
            <a:noAutofit/>
          </a:bodyPr>
          <a:lstStyle/>
          <a:p>
            <a:r>
              <a:rPr lang="nl-BE" sz="1200" i="0" u="none" strike="noStrike">
                <a:ln w="0"/>
                <a:effectLst>
                  <a:outerShdw blurRad="38100" dist="19050" dir="2700000" algn="tl" rotWithShape="0">
                    <a:schemeClr val="dk1">
                      <a:alpha val="40000"/>
                    </a:schemeClr>
                  </a:outerShdw>
                </a:effectLst>
              </a:rPr>
              <a:t>Aanpassen </a:t>
            </a:r>
          </a:p>
          <a:p>
            <a:r>
              <a:rPr lang="nl-BE" sz="1200" i="0" u="none" strike="noStrike">
                <a:ln w="0"/>
                <a:effectLst>
                  <a:outerShdw blurRad="38100" dist="19050" dir="2700000" algn="tl" rotWithShape="0">
                    <a:schemeClr val="dk1">
                      <a:alpha val="40000"/>
                    </a:schemeClr>
                  </a:outerShdw>
                </a:effectLst>
              </a:rPr>
              <a:t>ontwerpbesluiten </a:t>
            </a:r>
          </a:p>
          <a:p>
            <a:r>
              <a:rPr lang="nl-BE" sz="1200" i="0" u="none" strike="noStrike">
                <a:ln w="0"/>
                <a:effectLst>
                  <a:outerShdw blurRad="38100" dist="19050" dir="2700000" algn="tl" rotWithShape="0">
                    <a:schemeClr val="dk1">
                      <a:alpha val="40000"/>
                    </a:schemeClr>
                  </a:outerShdw>
                </a:effectLst>
              </a:rPr>
              <a:t>en ondertekenen </a:t>
            </a:r>
          </a:p>
          <a:p>
            <a:r>
              <a:rPr lang="nl-BE" sz="1200" i="0" u="none" strike="noStrike">
                <a:ln w="0"/>
                <a:effectLst>
                  <a:outerShdw blurRad="38100" dist="19050" dir="2700000" algn="tl" rotWithShape="0">
                    <a:schemeClr val="dk1">
                      <a:alpha val="40000"/>
                    </a:schemeClr>
                  </a:outerShdw>
                </a:effectLst>
              </a:rPr>
              <a:t>protocollen</a:t>
            </a:r>
          </a:p>
          <a:p>
            <a:endParaRPr lang="en-BE" sz="1200">
              <a:ln w="0"/>
              <a:effectLst>
                <a:outerShdw blurRad="38100" dist="19050" dir="2700000" algn="tl" rotWithShape="0">
                  <a:schemeClr val="dk1">
                    <a:alpha val="40000"/>
                  </a:schemeClr>
                </a:outerShdw>
              </a:effectLst>
            </a:endParaRPr>
          </a:p>
        </p:txBody>
      </p:sp>
      <p:sp>
        <p:nvSpPr>
          <p:cNvPr id="38" name="Rechthoek 37">
            <a:extLst>
              <a:ext uri="{FF2B5EF4-FFF2-40B4-BE49-F238E27FC236}">
                <a16:creationId xmlns:a16="http://schemas.microsoft.com/office/drawing/2014/main" id="{13E1B9C3-7536-67E4-BD25-B518A309DEE2}"/>
              </a:ext>
            </a:extLst>
          </p:cNvPr>
          <p:cNvSpPr/>
          <p:nvPr/>
        </p:nvSpPr>
        <p:spPr>
          <a:xfrm>
            <a:off x="6362960" y="1451376"/>
            <a:ext cx="2010424" cy="407844"/>
          </a:xfrm>
          <a:prstGeom prst="rect">
            <a:avLst/>
          </a:prstGeom>
          <a:solidFill>
            <a:schemeClr val="tx2"/>
          </a:solidFill>
          <a:ln>
            <a:solidFill>
              <a:schemeClr val="accent1">
                <a:lumMod val="75000"/>
              </a:schemeClr>
            </a:solidFill>
          </a:ln>
        </p:spPr>
        <p:txBody>
          <a:bodyPr wrap="none" lIns="91440" tIns="45720" rIns="91440" bIns="45720" rtlCol="0" anchor="ctr">
            <a:noAutofit/>
          </a:bodyPr>
          <a:lstStyle/>
          <a:p>
            <a:r>
              <a:rPr lang="nl-BE" sz="1200" i="0" u="none" strike="noStrike">
                <a:ln w="0"/>
                <a:effectLst>
                  <a:outerShdw blurRad="38100" dist="19050" dir="2700000" algn="tl" rotWithShape="0">
                    <a:schemeClr val="dk1">
                      <a:alpha val="40000"/>
                    </a:schemeClr>
                  </a:outerShdw>
                </a:effectLst>
              </a:rPr>
              <a:t>2</a:t>
            </a:r>
            <a:r>
              <a:rPr lang="nl-BE" sz="1200" i="0" u="none" strike="noStrike" baseline="30000">
                <a:ln w="0"/>
                <a:effectLst>
                  <a:outerShdw blurRad="38100" dist="19050" dir="2700000" algn="tl" rotWithShape="0">
                    <a:schemeClr val="dk1">
                      <a:alpha val="40000"/>
                    </a:schemeClr>
                  </a:outerShdw>
                </a:effectLst>
              </a:rPr>
              <a:t>de</a:t>
            </a:r>
            <a:r>
              <a:rPr lang="nl-BE" sz="1200" i="0" u="none" strike="noStrike">
                <a:ln w="0"/>
                <a:effectLst>
                  <a:outerShdw blurRad="38100" dist="19050" dir="2700000" algn="tl" rotWithShape="0">
                    <a:schemeClr val="dk1">
                      <a:alpha val="40000"/>
                    </a:schemeClr>
                  </a:outerShdw>
                </a:effectLst>
              </a:rPr>
              <a:t> principiële goedkeuring</a:t>
            </a:r>
          </a:p>
          <a:p>
            <a:r>
              <a:rPr lang="nl-BE" sz="1200">
                <a:ln w="0"/>
                <a:effectLst>
                  <a:outerShdw blurRad="38100" dist="19050" dir="2700000" algn="tl" rotWithShape="0">
                    <a:schemeClr val="dk1">
                      <a:alpha val="40000"/>
                    </a:schemeClr>
                  </a:outerShdw>
                </a:effectLst>
              </a:rPr>
              <a:t>19/01/24</a:t>
            </a:r>
            <a:endParaRPr lang="nl-BE" sz="1200">
              <a:ln w="0"/>
              <a:effectLst>
                <a:outerShdw blurRad="38100" dist="19050" dir="2700000" algn="tl" rotWithShape="0">
                  <a:srgbClr val="000000">
                    <a:alpha val="40000"/>
                  </a:srgbClr>
                </a:outerShdw>
              </a:effectLst>
            </a:endParaRPr>
          </a:p>
        </p:txBody>
      </p:sp>
      <p:sp>
        <p:nvSpPr>
          <p:cNvPr id="40" name="Rechthoek 39">
            <a:extLst>
              <a:ext uri="{FF2B5EF4-FFF2-40B4-BE49-F238E27FC236}">
                <a16:creationId xmlns:a16="http://schemas.microsoft.com/office/drawing/2014/main" id="{0160754B-35D4-5DCC-0DD8-57A4854596C0}"/>
              </a:ext>
            </a:extLst>
          </p:cNvPr>
          <p:cNvSpPr/>
          <p:nvPr/>
        </p:nvSpPr>
        <p:spPr>
          <a:xfrm>
            <a:off x="7283306" y="1968483"/>
            <a:ext cx="1943295" cy="407844"/>
          </a:xfrm>
          <a:prstGeom prst="rect">
            <a:avLst/>
          </a:prstGeom>
          <a:solidFill>
            <a:schemeClr val="tx2"/>
          </a:solidFill>
          <a:ln>
            <a:solidFill>
              <a:schemeClr val="accent1">
                <a:lumMod val="75000"/>
              </a:schemeClr>
            </a:solidFill>
          </a:ln>
        </p:spPr>
        <p:txBody>
          <a:bodyPr wrap="none" lIns="91440" tIns="45720" rIns="91440" bIns="45720" rtlCol="0" anchor="ctr">
            <a:noAutofit/>
          </a:bodyPr>
          <a:lstStyle/>
          <a:p>
            <a:r>
              <a:rPr lang="nl-BE" sz="1200" i="0" u="none" strike="noStrike">
                <a:ln w="0"/>
                <a:effectLst>
                  <a:outerShdw blurRad="38100" dist="19050" dir="2700000" algn="tl" rotWithShape="0">
                    <a:schemeClr val="dk1">
                      <a:alpha val="40000"/>
                    </a:schemeClr>
                  </a:outerShdw>
                </a:effectLst>
              </a:rPr>
              <a:t>Advies Raad van State</a:t>
            </a:r>
            <a:endParaRPr lang="nl-BE" sz="1200" i="0" u="none" strike="noStrike">
              <a:ln w="0"/>
              <a:effectLst>
                <a:outerShdw blurRad="38100" dist="19050" dir="2700000" algn="tl" rotWithShape="0">
                  <a:srgbClr val="000000">
                    <a:alpha val="40000"/>
                  </a:srgbClr>
                </a:outerShdw>
              </a:effectLst>
            </a:endParaRPr>
          </a:p>
          <a:p>
            <a:r>
              <a:rPr lang="nl-BE" sz="1200" err="1">
                <a:ln w="0"/>
                <a:effectLst>
                  <a:outerShdw blurRad="38100" dist="19050" dir="2700000" algn="tl" rotWithShape="0">
                    <a:schemeClr val="dk1">
                      <a:alpha val="40000"/>
                    </a:schemeClr>
                  </a:outerShdw>
                </a:effectLst>
              </a:rPr>
              <a:t>Mid</a:t>
            </a:r>
            <a:r>
              <a:rPr lang="nl-BE" sz="1200">
                <a:ln w="0"/>
                <a:effectLst>
                  <a:outerShdw blurRad="38100" dist="19050" dir="2700000" algn="tl" rotWithShape="0">
                    <a:schemeClr val="dk1">
                      <a:alpha val="40000"/>
                    </a:schemeClr>
                  </a:outerShdw>
                </a:effectLst>
              </a:rPr>
              <a:t>. feb. 2024 </a:t>
            </a:r>
            <a:r>
              <a:rPr lang="nl-BE" sz="700">
                <a:ln w="0"/>
                <a:effectLst>
                  <a:outerShdw blurRad="38100" dist="19050" dir="2700000" algn="tl" rotWithShape="0">
                    <a:schemeClr val="dk1">
                      <a:alpha val="40000"/>
                    </a:schemeClr>
                  </a:outerShdw>
                </a:effectLst>
              </a:rPr>
              <a:t>(per BVR ontvangen)</a:t>
            </a:r>
            <a:endParaRPr lang="en-BE" sz="700">
              <a:ln w="0"/>
              <a:effectLst>
                <a:outerShdw blurRad="38100" dist="19050" dir="2700000" algn="tl" rotWithShape="0">
                  <a:srgbClr val="000000">
                    <a:alpha val="40000"/>
                  </a:srgbClr>
                </a:outerShdw>
              </a:effectLst>
            </a:endParaRPr>
          </a:p>
        </p:txBody>
      </p:sp>
      <p:sp>
        <p:nvSpPr>
          <p:cNvPr id="46" name="Rechthoek 45">
            <a:extLst>
              <a:ext uri="{FF2B5EF4-FFF2-40B4-BE49-F238E27FC236}">
                <a16:creationId xmlns:a16="http://schemas.microsoft.com/office/drawing/2014/main" id="{3FAEDC67-6139-4BF9-9B87-4C99AA1A2D7E}"/>
              </a:ext>
            </a:extLst>
          </p:cNvPr>
          <p:cNvSpPr/>
          <p:nvPr/>
        </p:nvSpPr>
        <p:spPr>
          <a:xfrm>
            <a:off x="7587560" y="2491431"/>
            <a:ext cx="1918731" cy="407844"/>
          </a:xfrm>
          <a:prstGeom prst="rect">
            <a:avLst/>
          </a:prstGeom>
          <a:solidFill>
            <a:schemeClr val="tx2"/>
          </a:solidFill>
          <a:ln>
            <a:solidFill>
              <a:schemeClr val="accent1">
                <a:lumMod val="75000"/>
              </a:schemeClr>
            </a:solidFill>
          </a:ln>
        </p:spPr>
        <p:txBody>
          <a:bodyPr wrap="none" lIns="91440" tIns="45720" rIns="91440" bIns="45720" rtlCol="0" anchor="ctr">
            <a:noAutofit/>
          </a:bodyPr>
          <a:lstStyle/>
          <a:p>
            <a:r>
              <a:rPr lang="nl-BE" sz="1200" i="0" u="none" strike="noStrike">
                <a:ln w="0"/>
                <a:effectLst>
                  <a:outerShdw blurRad="38100" dist="19050" dir="2700000" algn="tl" rotWithShape="0">
                    <a:schemeClr val="dk1">
                      <a:alpha val="40000"/>
                    </a:schemeClr>
                  </a:outerShdw>
                </a:effectLst>
              </a:rPr>
              <a:t>Definitieve goedkeuring VR</a:t>
            </a:r>
          </a:p>
          <a:p>
            <a:r>
              <a:rPr lang="nl-BE" sz="1200">
                <a:ln w="0"/>
                <a:effectLst>
                  <a:outerShdw blurRad="38100" dist="19050" dir="2700000" algn="tl" rotWithShape="0">
                    <a:schemeClr val="dk1">
                      <a:alpha val="40000"/>
                    </a:schemeClr>
                  </a:outerShdw>
                </a:effectLst>
              </a:rPr>
              <a:t>29/03/2024</a:t>
            </a:r>
            <a:endParaRPr lang="en-BE" sz="1200">
              <a:ln w="0"/>
              <a:effectLst>
                <a:outerShdw blurRad="38100" dist="19050" dir="2700000" algn="tl" rotWithShape="0">
                  <a:schemeClr val="dk1">
                    <a:alpha val="40000"/>
                  </a:schemeClr>
                </a:outerShdw>
              </a:effectLst>
            </a:endParaRPr>
          </a:p>
        </p:txBody>
      </p:sp>
      <p:sp>
        <p:nvSpPr>
          <p:cNvPr id="47" name="Rechthoek 46">
            <a:extLst>
              <a:ext uri="{FF2B5EF4-FFF2-40B4-BE49-F238E27FC236}">
                <a16:creationId xmlns:a16="http://schemas.microsoft.com/office/drawing/2014/main" id="{16E739BC-0D33-02E9-9833-577B2D746A5E}"/>
              </a:ext>
            </a:extLst>
          </p:cNvPr>
          <p:cNvSpPr/>
          <p:nvPr/>
        </p:nvSpPr>
        <p:spPr>
          <a:xfrm>
            <a:off x="9072358" y="1469835"/>
            <a:ext cx="1436588" cy="407844"/>
          </a:xfrm>
          <a:prstGeom prst="rect">
            <a:avLst/>
          </a:prstGeom>
          <a:solidFill>
            <a:schemeClr val="tx2"/>
          </a:solidFill>
          <a:ln>
            <a:solidFill>
              <a:schemeClr val="accent1">
                <a:lumMod val="75000"/>
              </a:schemeClr>
            </a:solidFill>
          </a:ln>
        </p:spPr>
        <p:txBody>
          <a:bodyPr wrap="none" rtlCol="0" anchor="ctr">
            <a:noAutofit/>
          </a:bodyPr>
          <a:lstStyle/>
          <a:p>
            <a:r>
              <a:rPr lang="nl-BE" sz="1200" i="0" u="none" strike="noStrike">
                <a:ln w="0"/>
                <a:effectLst>
                  <a:outerShdw blurRad="38100" dist="19050" dir="2700000" algn="tl" rotWithShape="0">
                    <a:schemeClr val="dk1">
                      <a:alpha val="40000"/>
                    </a:schemeClr>
                  </a:outerShdw>
                </a:effectLst>
              </a:rPr>
              <a:t>Beslissing VR </a:t>
            </a:r>
          </a:p>
          <a:p>
            <a:r>
              <a:rPr lang="nl-BE" sz="1200" i="0" u="none" strike="noStrike">
                <a:ln w="0"/>
                <a:effectLst>
                  <a:outerShdw blurRad="38100" dist="19050" dir="2700000" algn="tl" rotWithShape="0">
                    <a:schemeClr val="dk1">
                      <a:alpha val="40000"/>
                    </a:schemeClr>
                  </a:outerShdw>
                </a:effectLst>
              </a:rPr>
              <a:t>inwerkingtreding</a:t>
            </a:r>
          </a:p>
        </p:txBody>
      </p:sp>
      <p:sp>
        <p:nvSpPr>
          <p:cNvPr id="48" name="Rechthoek 47">
            <a:extLst>
              <a:ext uri="{FF2B5EF4-FFF2-40B4-BE49-F238E27FC236}">
                <a16:creationId xmlns:a16="http://schemas.microsoft.com/office/drawing/2014/main" id="{31CF3ED0-79A2-6BE0-8F45-7311CE82D2D3}"/>
              </a:ext>
            </a:extLst>
          </p:cNvPr>
          <p:cNvSpPr/>
          <p:nvPr/>
        </p:nvSpPr>
        <p:spPr>
          <a:xfrm>
            <a:off x="1886053" y="1961972"/>
            <a:ext cx="3034193" cy="407844"/>
          </a:xfrm>
          <a:prstGeom prst="rect">
            <a:avLst/>
          </a:prstGeom>
          <a:solidFill>
            <a:schemeClr val="tx2"/>
          </a:solidFill>
          <a:ln>
            <a:solidFill>
              <a:schemeClr val="accent1">
                <a:lumMod val="75000"/>
              </a:schemeClr>
            </a:solidFill>
          </a:ln>
        </p:spPr>
        <p:txBody>
          <a:bodyPr wrap="none" lIns="91440" tIns="45720" rIns="91440" bIns="45720" rtlCol="0" anchor="ctr">
            <a:noAutofit/>
          </a:bodyPr>
          <a:lstStyle/>
          <a:p>
            <a:r>
              <a:rPr lang="nl-BE" sz="1200" i="0" u="none" strike="noStrike">
                <a:ln w="0"/>
                <a:effectLst>
                  <a:outerShdw blurRad="38100" dist="19050" dir="2700000" algn="tl" rotWithShape="0">
                    <a:schemeClr val="dk1">
                      <a:alpha val="40000"/>
                    </a:schemeClr>
                  </a:outerShdw>
                </a:effectLst>
              </a:rPr>
              <a:t>Opstart onderhandelingstraject</a:t>
            </a:r>
          </a:p>
          <a:p>
            <a:r>
              <a:rPr lang="nl-BE" sz="1200">
                <a:ln w="0"/>
                <a:effectLst>
                  <a:outerShdw blurRad="38100" dist="19050" dir="2700000" algn="tl" rotWithShape="0">
                    <a:schemeClr val="dk1">
                      <a:alpha val="40000"/>
                    </a:schemeClr>
                  </a:outerShdw>
                </a:effectLst>
              </a:rPr>
              <a:t>Start 24/4/2023 – 23/10/2023</a:t>
            </a:r>
            <a:endParaRPr lang="en-BE" sz="1200">
              <a:ln w="0"/>
              <a:effectLst>
                <a:outerShdw blurRad="38100" dist="19050" dir="2700000" algn="tl" rotWithShape="0">
                  <a:schemeClr val="dk1">
                    <a:alpha val="40000"/>
                  </a:schemeClr>
                </a:outerShdw>
              </a:effectLst>
            </a:endParaRPr>
          </a:p>
        </p:txBody>
      </p:sp>
      <p:sp>
        <p:nvSpPr>
          <p:cNvPr id="72" name="Rechthoek 71">
            <a:extLst>
              <a:ext uri="{FF2B5EF4-FFF2-40B4-BE49-F238E27FC236}">
                <a16:creationId xmlns:a16="http://schemas.microsoft.com/office/drawing/2014/main" id="{27F897B3-355A-7255-7D59-675D5C99AAE5}"/>
              </a:ext>
            </a:extLst>
          </p:cNvPr>
          <p:cNvSpPr/>
          <p:nvPr/>
        </p:nvSpPr>
        <p:spPr>
          <a:xfrm>
            <a:off x="165887" y="1365734"/>
            <a:ext cx="282912" cy="1438752"/>
          </a:xfrm>
          <a:prstGeom prst="rect">
            <a:avLst/>
          </a:prstGeom>
          <a:solidFill>
            <a:schemeClr val="tx2"/>
          </a:solidFill>
          <a:ln>
            <a:noFill/>
          </a:ln>
        </p:spPr>
        <p:txBody>
          <a:bodyPr vert="vert270" wrap="none" rtlCol="0" anchor="ctr">
            <a:noAutofit/>
          </a:bodyPr>
          <a:lstStyle/>
          <a:p>
            <a:pPr marR="0" algn="ctr" defTabSz="914400" rtl="0" eaLnBrk="1" fontAlgn="auto" latinLnBrk="0" hangingPunct="1">
              <a:lnSpc>
                <a:spcPct val="90000"/>
              </a:lnSpc>
              <a:spcBef>
                <a:spcPts val="300"/>
              </a:spcBef>
              <a:spcAft>
                <a:spcPts val="0"/>
              </a:spcAft>
              <a:buClrTx/>
              <a:buSzPct val="90000"/>
              <a:tabLst/>
            </a:pPr>
            <a:r>
              <a:rPr lang="nl-BE" sz="1400" kern="1200" spc="0" baseline="0">
                <a:solidFill>
                  <a:schemeClr val="tx1"/>
                </a:solidFill>
                <a:ea typeface="+mn-ea"/>
                <a:cs typeface="+mn-cs"/>
              </a:rPr>
              <a:t>Regelgevend</a:t>
            </a:r>
            <a:endParaRPr lang="en-BE" sz="1400" kern="1200" spc="0" baseline="0">
              <a:solidFill>
                <a:schemeClr val="tx1"/>
              </a:solidFill>
              <a:ea typeface="+mn-ea"/>
              <a:cs typeface="+mn-cs"/>
            </a:endParaRPr>
          </a:p>
        </p:txBody>
      </p:sp>
      <p:sp>
        <p:nvSpPr>
          <p:cNvPr id="73" name="Rechthoek 72">
            <a:extLst>
              <a:ext uri="{FF2B5EF4-FFF2-40B4-BE49-F238E27FC236}">
                <a16:creationId xmlns:a16="http://schemas.microsoft.com/office/drawing/2014/main" id="{9DB8209C-552A-6C15-F730-146FFAD161F8}"/>
              </a:ext>
            </a:extLst>
          </p:cNvPr>
          <p:cNvSpPr/>
          <p:nvPr/>
        </p:nvSpPr>
        <p:spPr>
          <a:xfrm>
            <a:off x="162963" y="3442796"/>
            <a:ext cx="287658" cy="2224500"/>
          </a:xfrm>
          <a:prstGeom prst="rect">
            <a:avLst/>
          </a:prstGeom>
          <a:solidFill>
            <a:schemeClr val="tx2"/>
          </a:solidFill>
          <a:ln>
            <a:noFill/>
          </a:ln>
        </p:spPr>
        <p:txBody>
          <a:bodyPr vert="vert270" wrap="none" rtlCol="0" anchor="t">
            <a:noAutofit/>
          </a:bodyPr>
          <a:lstStyle/>
          <a:p>
            <a:pPr marR="0" algn="ctr" defTabSz="914400" rtl="0" eaLnBrk="1" fontAlgn="auto" latinLnBrk="0" hangingPunct="1">
              <a:lnSpc>
                <a:spcPct val="90000"/>
              </a:lnSpc>
              <a:spcBef>
                <a:spcPts val="300"/>
              </a:spcBef>
              <a:spcAft>
                <a:spcPts val="0"/>
              </a:spcAft>
              <a:buClrTx/>
              <a:buSzPct val="90000"/>
              <a:tabLst/>
            </a:pPr>
            <a:r>
              <a:rPr lang="nl-BE" sz="1400" kern="1200" spc="0" baseline="0">
                <a:solidFill>
                  <a:schemeClr val="tx1"/>
                </a:solidFill>
                <a:ea typeface="+mn-ea"/>
                <a:cs typeface="+mn-cs"/>
              </a:rPr>
              <a:t>Projectwerk</a:t>
            </a:r>
            <a:endParaRPr lang="en-BE" sz="1400" kern="1200" spc="0" baseline="0">
              <a:solidFill>
                <a:schemeClr val="tx1"/>
              </a:solidFill>
              <a:ea typeface="+mn-ea"/>
              <a:cs typeface="+mn-cs"/>
            </a:endParaRPr>
          </a:p>
        </p:txBody>
      </p:sp>
      <p:sp>
        <p:nvSpPr>
          <p:cNvPr id="161" name="Vijfhoek 160">
            <a:extLst>
              <a:ext uri="{FF2B5EF4-FFF2-40B4-BE49-F238E27FC236}">
                <a16:creationId xmlns:a16="http://schemas.microsoft.com/office/drawing/2014/main" id="{053F3184-0E5A-D140-8AFE-C93538DCF153}"/>
              </a:ext>
            </a:extLst>
          </p:cNvPr>
          <p:cNvSpPr/>
          <p:nvPr/>
        </p:nvSpPr>
        <p:spPr>
          <a:xfrm>
            <a:off x="1367112" y="1591761"/>
            <a:ext cx="148835" cy="136903"/>
          </a:xfrm>
          <a:prstGeom prst="pentagon">
            <a:avLst/>
          </a:prstGeom>
          <a:solidFill>
            <a:schemeClr val="tx2"/>
          </a:solidFill>
          <a:ln>
            <a:solidFill>
              <a:schemeClr val="tx1"/>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BE" sz="2000" kern="1200" baseline="0">
              <a:ln w="19050">
                <a:solidFill>
                  <a:schemeClr val="tx1"/>
                </a:solidFill>
              </a:ln>
              <a:solidFill>
                <a:schemeClr val="accent1"/>
              </a:solidFill>
              <a:effectLst>
                <a:outerShdw blurRad="38100" dist="25400" dir="5400000" algn="ctr" rotWithShape="0">
                  <a:srgbClr val="6E747A">
                    <a:alpha val="43000"/>
                  </a:srgbClr>
                </a:outerShdw>
              </a:effectLst>
              <a:ea typeface="+mn-ea"/>
              <a:cs typeface="+mn-cs"/>
            </a:endParaRPr>
          </a:p>
        </p:txBody>
      </p:sp>
      <p:sp>
        <p:nvSpPr>
          <p:cNvPr id="179" name="Vijfhoek 178">
            <a:extLst>
              <a:ext uri="{FF2B5EF4-FFF2-40B4-BE49-F238E27FC236}">
                <a16:creationId xmlns:a16="http://schemas.microsoft.com/office/drawing/2014/main" id="{31737AFC-0E85-888A-32AF-4A5AF28DA8D1}"/>
              </a:ext>
            </a:extLst>
          </p:cNvPr>
          <p:cNvSpPr/>
          <p:nvPr/>
        </p:nvSpPr>
        <p:spPr>
          <a:xfrm>
            <a:off x="6156207" y="1545170"/>
            <a:ext cx="148835" cy="136903"/>
          </a:xfrm>
          <a:prstGeom prst="pentagon">
            <a:avLst/>
          </a:prstGeom>
          <a:solidFill>
            <a:schemeClr val="tx2"/>
          </a:solidFill>
          <a:ln>
            <a:solidFill>
              <a:schemeClr val="tx1"/>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BE" sz="2000" kern="1200" baseline="0">
              <a:ln w="19050">
                <a:solidFill>
                  <a:schemeClr val="tx1"/>
                </a:solidFill>
              </a:ln>
              <a:solidFill>
                <a:schemeClr val="accent1"/>
              </a:solidFill>
              <a:effectLst>
                <a:outerShdw blurRad="38100" dist="25400" dir="5400000" algn="ctr" rotWithShape="0">
                  <a:srgbClr val="6E747A">
                    <a:alpha val="43000"/>
                  </a:srgbClr>
                </a:outerShdw>
              </a:effectLst>
              <a:ea typeface="+mn-ea"/>
              <a:cs typeface="+mn-cs"/>
            </a:endParaRPr>
          </a:p>
        </p:txBody>
      </p:sp>
      <p:grpSp>
        <p:nvGrpSpPr>
          <p:cNvPr id="9" name="Groep 8">
            <a:extLst>
              <a:ext uri="{FF2B5EF4-FFF2-40B4-BE49-F238E27FC236}">
                <a16:creationId xmlns:a16="http://schemas.microsoft.com/office/drawing/2014/main" id="{CBE21580-06AC-5971-6850-6D080A07EFB3}"/>
              </a:ext>
            </a:extLst>
          </p:cNvPr>
          <p:cNvGrpSpPr/>
          <p:nvPr/>
        </p:nvGrpSpPr>
        <p:grpSpPr>
          <a:xfrm>
            <a:off x="527420" y="3430306"/>
            <a:ext cx="8980078" cy="648000"/>
            <a:chOff x="528064" y="3493862"/>
            <a:chExt cx="8980078" cy="648000"/>
          </a:xfrm>
        </p:grpSpPr>
        <p:sp>
          <p:nvSpPr>
            <p:cNvPr id="19" name="Arrow: Pentagon 1">
              <a:extLst>
                <a:ext uri="{FF2B5EF4-FFF2-40B4-BE49-F238E27FC236}">
                  <a16:creationId xmlns:a16="http://schemas.microsoft.com/office/drawing/2014/main" id="{6C4676E1-89AE-77BE-8F28-8247F56A9A0B}"/>
                </a:ext>
              </a:extLst>
            </p:cNvPr>
            <p:cNvSpPr/>
            <p:nvPr/>
          </p:nvSpPr>
          <p:spPr>
            <a:xfrm>
              <a:off x="816080" y="3503389"/>
              <a:ext cx="1270350" cy="620125"/>
            </a:xfrm>
            <a:prstGeom prst="homePlat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BE" sz="1100" b="1">
                  <a:solidFill>
                    <a:sysClr val="windowText" lastClr="000000"/>
                  </a:solidFill>
                </a:rPr>
                <a:t>Voortraject (tot</a:t>
              </a:r>
              <a:r>
                <a:rPr lang="nl-BE" sz="1100" b="1" baseline="0">
                  <a:solidFill>
                    <a:sysClr val="windowText" lastClr="000000"/>
                  </a:solidFill>
                </a:rPr>
                <a:t> April 2023)</a:t>
              </a:r>
              <a:endParaRPr lang="nl-BE" sz="1100" b="1">
                <a:solidFill>
                  <a:sysClr val="windowText" lastClr="000000"/>
                </a:solidFill>
              </a:endParaRPr>
            </a:p>
          </p:txBody>
        </p:sp>
        <p:sp>
          <p:nvSpPr>
            <p:cNvPr id="20" name="Arrow: Chevron 3">
              <a:extLst>
                <a:ext uri="{FF2B5EF4-FFF2-40B4-BE49-F238E27FC236}">
                  <a16:creationId xmlns:a16="http://schemas.microsoft.com/office/drawing/2014/main" id="{F77163DC-B797-A816-7B87-FF3C51D5BB92}"/>
                </a:ext>
              </a:extLst>
            </p:cNvPr>
            <p:cNvSpPr/>
            <p:nvPr/>
          </p:nvSpPr>
          <p:spPr>
            <a:xfrm>
              <a:off x="1814683" y="3500373"/>
              <a:ext cx="1871380" cy="620125"/>
            </a:xfrm>
            <a:prstGeom prst="chevron">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nl-BE" sz="1100" b="1">
                  <a:solidFill>
                    <a:sysClr val="windowText" lastClr="000000"/>
                  </a:solidFill>
                  <a:ea typeface="+mn-ea"/>
                  <a:cs typeface="+mn-cs"/>
                </a:rPr>
                <a:t>Analyse</a:t>
              </a:r>
            </a:p>
            <a:p>
              <a:pPr marL="0" indent="0" algn="ctr"/>
              <a:r>
                <a:rPr lang="nl-BE" sz="1100">
                  <a:solidFill>
                    <a:sysClr val="windowText" lastClr="000000"/>
                  </a:solidFill>
                  <a:ea typeface="+mn-ea"/>
                  <a:cs typeface="+mn-cs"/>
                </a:rPr>
                <a:t>- </a:t>
              </a:r>
              <a:r>
                <a:rPr lang="nl-BE" sz="800">
                  <a:solidFill>
                    <a:sysClr val="windowText" lastClr="000000"/>
                  </a:solidFill>
                  <a:ea typeface="+mn-ea"/>
                  <a:cs typeface="+mn-cs"/>
                </a:rPr>
                <a:t>Impactanalyse/Scope</a:t>
              </a:r>
            </a:p>
            <a:p>
              <a:pPr marL="0" indent="0" algn="ctr"/>
              <a:r>
                <a:rPr lang="nl-BE" sz="800">
                  <a:solidFill>
                    <a:sysClr val="windowText" lastClr="000000"/>
                  </a:solidFill>
                  <a:ea typeface="+mn-ea"/>
                  <a:cs typeface="+mn-cs"/>
                </a:rPr>
                <a:t>-</a:t>
              </a:r>
              <a:r>
                <a:rPr lang="nl-BE" sz="800" baseline="0">
                  <a:solidFill>
                    <a:sysClr val="windowText" lastClr="000000"/>
                  </a:solidFill>
                  <a:ea typeface="+mn-ea"/>
                  <a:cs typeface="+mn-cs"/>
                </a:rPr>
                <a:t> Detailanalyse en </a:t>
              </a:r>
              <a:r>
                <a:rPr lang="nl-BE" sz="800" baseline="0" err="1">
                  <a:solidFill>
                    <a:sysClr val="windowText" lastClr="000000"/>
                  </a:solidFill>
                  <a:ea typeface="+mn-ea"/>
                  <a:cs typeface="+mn-cs"/>
                </a:rPr>
                <a:t>prio</a:t>
              </a:r>
              <a:endParaRPr lang="nl-BE" sz="800">
                <a:solidFill>
                  <a:sysClr val="windowText" lastClr="000000"/>
                </a:solidFill>
                <a:ea typeface="+mn-ea"/>
                <a:cs typeface="+mn-cs"/>
              </a:endParaRPr>
            </a:p>
          </p:txBody>
        </p:sp>
        <p:sp>
          <p:nvSpPr>
            <p:cNvPr id="22" name="Arrow: Chevron 5">
              <a:extLst>
                <a:ext uri="{FF2B5EF4-FFF2-40B4-BE49-F238E27FC236}">
                  <a16:creationId xmlns:a16="http://schemas.microsoft.com/office/drawing/2014/main" id="{DBCB4877-ACA0-40B2-BA0E-E9BB8FAAA75F}"/>
                </a:ext>
              </a:extLst>
            </p:cNvPr>
            <p:cNvSpPr/>
            <p:nvPr/>
          </p:nvSpPr>
          <p:spPr>
            <a:xfrm>
              <a:off x="3412738" y="3500372"/>
              <a:ext cx="1722480" cy="620125"/>
            </a:xfrm>
            <a:prstGeom prst="chevron">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nl-BE" sz="1100" b="1" err="1">
                  <a:solidFill>
                    <a:sysClr val="windowText" lastClr="000000"/>
                  </a:solidFill>
                  <a:ea typeface="+mn-ea"/>
                  <a:cs typeface="+mn-cs"/>
                </a:rPr>
                <a:t>Ontw</a:t>
              </a:r>
              <a:endParaRPr lang="nl-BE" sz="1100" b="1">
                <a:solidFill>
                  <a:sysClr val="windowText" lastClr="000000"/>
                </a:solidFill>
                <a:ea typeface="+mn-ea"/>
                <a:cs typeface="+mn-cs"/>
              </a:endParaRPr>
            </a:p>
            <a:p>
              <a:pPr marL="0" indent="0" algn="ctr"/>
              <a:r>
                <a:rPr lang="nl-BE" sz="800">
                  <a:solidFill>
                    <a:sysClr val="windowText" lastClr="000000"/>
                  </a:solidFill>
                  <a:ea typeface="+mn-ea"/>
                  <a:cs typeface="+mn-cs"/>
                </a:rPr>
                <a:t>Kern/Talent /Assistent</a:t>
              </a:r>
            </a:p>
          </p:txBody>
        </p:sp>
        <p:sp>
          <p:nvSpPr>
            <p:cNvPr id="31" name="Arrow: Chevron 15">
              <a:extLst>
                <a:ext uri="{FF2B5EF4-FFF2-40B4-BE49-F238E27FC236}">
                  <a16:creationId xmlns:a16="http://schemas.microsoft.com/office/drawing/2014/main" id="{2F8F5197-932E-D62A-F102-7F86383D25C8}"/>
                </a:ext>
              </a:extLst>
            </p:cNvPr>
            <p:cNvSpPr/>
            <p:nvPr/>
          </p:nvSpPr>
          <p:spPr>
            <a:xfrm>
              <a:off x="4852851" y="3506352"/>
              <a:ext cx="1240582" cy="620125"/>
            </a:xfrm>
            <a:prstGeom prst="chevron">
              <a:avLst>
                <a:gd name="adj" fmla="val 50000"/>
              </a:avLst>
            </a:prstGeom>
            <a:solidFill>
              <a:srgbClr val="7F7F7F">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nl-BE" sz="1100" b="1">
                  <a:solidFill>
                    <a:sysClr val="windowText" lastClr="000000"/>
                  </a:solidFill>
                  <a:ea typeface="+mn-ea"/>
                  <a:cs typeface="+mn-cs"/>
                </a:rPr>
                <a:t>Test</a:t>
              </a:r>
              <a:r>
                <a:rPr lang="nl-BE" sz="1100" b="1" baseline="0">
                  <a:solidFill>
                    <a:sysClr val="windowText" lastClr="000000"/>
                  </a:solidFill>
                  <a:ea typeface="+mn-ea"/>
                  <a:cs typeface="+mn-cs"/>
                </a:rPr>
                <a:t> &amp; Validatie</a:t>
              </a:r>
              <a:endParaRPr lang="nl-BE" sz="1100" b="1">
                <a:solidFill>
                  <a:sysClr val="windowText" lastClr="000000"/>
                </a:solidFill>
                <a:ea typeface="+mn-ea"/>
                <a:cs typeface="+mn-cs"/>
              </a:endParaRPr>
            </a:p>
          </p:txBody>
        </p:sp>
        <p:sp>
          <p:nvSpPr>
            <p:cNvPr id="34" name="Arrow: Chevron 18">
              <a:extLst>
                <a:ext uri="{FF2B5EF4-FFF2-40B4-BE49-F238E27FC236}">
                  <a16:creationId xmlns:a16="http://schemas.microsoft.com/office/drawing/2014/main" id="{789A7BC4-44D9-CA11-DFA6-2E990FCC36E5}"/>
                </a:ext>
              </a:extLst>
            </p:cNvPr>
            <p:cNvSpPr/>
            <p:nvPr/>
          </p:nvSpPr>
          <p:spPr>
            <a:xfrm>
              <a:off x="5816869" y="3501745"/>
              <a:ext cx="1180348" cy="620127"/>
            </a:xfrm>
            <a:prstGeom prst="chevr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nl-BE" b="1">
                  <a:solidFill>
                    <a:sysClr val="windowText" lastClr="000000"/>
                  </a:solidFill>
                </a:rPr>
                <a:t>Go-Live Deel I</a:t>
              </a:r>
              <a:endParaRPr lang="nl-BE" sz="1100" b="1">
                <a:solidFill>
                  <a:sysClr val="windowText" lastClr="000000"/>
                </a:solidFill>
                <a:ea typeface="+mn-ea"/>
                <a:cs typeface="+mn-cs"/>
              </a:endParaRPr>
            </a:p>
          </p:txBody>
        </p:sp>
        <p:sp>
          <p:nvSpPr>
            <p:cNvPr id="39" name="Arrow: Chevron 23">
              <a:extLst>
                <a:ext uri="{FF2B5EF4-FFF2-40B4-BE49-F238E27FC236}">
                  <a16:creationId xmlns:a16="http://schemas.microsoft.com/office/drawing/2014/main" id="{E408506F-E139-59C3-05BE-989342407C01}"/>
                </a:ext>
              </a:extLst>
            </p:cNvPr>
            <p:cNvSpPr/>
            <p:nvPr/>
          </p:nvSpPr>
          <p:spPr>
            <a:xfrm>
              <a:off x="8462556" y="3496303"/>
              <a:ext cx="636848" cy="620125"/>
            </a:xfrm>
            <a:prstGeom prst="chevron">
              <a:avLst>
                <a:gd name="adj" fmla="val 4963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endParaRPr lang="nl-BE" sz="1100" b="1">
                <a:solidFill>
                  <a:sysClr val="windowText" lastClr="000000"/>
                </a:solidFill>
                <a:ea typeface="+mn-ea"/>
                <a:cs typeface="+mn-cs"/>
              </a:endParaRPr>
            </a:p>
          </p:txBody>
        </p:sp>
        <p:sp>
          <p:nvSpPr>
            <p:cNvPr id="44" name="Arrow: Chevron 23">
              <a:extLst>
                <a:ext uri="{FF2B5EF4-FFF2-40B4-BE49-F238E27FC236}">
                  <a16:creationId xmlns:a16="http://schemas.microsoft.com/office/drawing/2014/main" id="{D1C4BD19-0841-2521-88B1-0E571E157985}"/>
                </a:ext>
              </a:extLst>
            </p:cNvPr>
            <p:cNvSpPr/>
            <p:nvPr/>
          </p:nvSpPr>
          <p:spPr>
            <a:xfrm>
              <a:off x="8871294" y="3493862"/>
              <a:ext cx="636848" cy="620125"/>
            </a:xfrm>
            <a:prstGeom prst="chevron">
              <a:avLst>
                <a:gd name="adj" fmla="val 4963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endParaRPr lang="nl-BE" sz="1100" b="1">
                <a:solidFill>
                  <a:sysClr val="windowText" lastClr="000000"/>
                </a:solidFill>
                <a:ea typeface="+mn-ea"/>
                <a:cs typeface="+mn-cs"/>
              </a:endParaRPr>
            </a:p>
          </p:txBody>
        </p:sp>
        <p:sp>
          <p:nvSpPr>
            <p:cNvPr id="3" name="Arrow: Chevron 15">
              <a:extLst>
                <a:ext uri="{FF2B5EF4-FFF2-40B4-BE49-F238E27FC236}">
                  <a16:creationId xmlns:a16="http://schemas.microsoft.com/office/drawing/2014/main" id="{8E7A562B-4EB0-0C84-2588-C83DCB88CDDB}"/>
                </a:ext>
              </a:extLst>
            </p:cNvPr>
            <p:cNvSpPr/>
            <p:nvPr/>
          </p:nvSpPr>
          <p:spPr>
            <a:xfrm>
              <a:off x="6740979" y="3504186"/>
              <a:ext cx="1789889" cy="620125"/>
            </a:xfrm>
            <a:prstGeom prst="chevron">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nl-BE" sz="1100" b="1">
                  <a:solidFill>
                    <a:sysClr val="windowText" lastClr="000000"/>
                  </a:solidFill>
                  <a:ea typeface="+mn-ea"/>
                  <a:cs typeface="+mn-cs"/>
                </a:rPr>
                <a:t>Ontwerp Test</a:t>
              </a:r>
              <a:r>
                <a:rPr lang="nl-BE" sz="1100" b="1" baseline="0">
                  <a:solidFill>
                    <a:sysClr val="windowText" lastClr="000000"/>
                  </a:solidFill>
                  <a:ea typeface="+mn-ea"/>
                  <a:cs typeface="+mn-cs"/>
                </a:rPr>
                <a:t> &amp; Validatie deel II</a:t>
              </a:r>
              <a:endParaRPr lang="nl-BE" sz="1100" b="1">
                <a:solidFill>
                  <a:sysClr val="windowText" lastClr="000000"/>
                </a:solidFill>
                <a:ea typeface="+mn-ea"/>
                <a:cs typeface="+mn-cs"/>
              </a:endParaRPr>
            </a:p>
          </p:txBody>
        </p:sp>
        <p:sp>
          <p:nvSpPr>
            <p:cNvPr id="184" name="Rechthoek 183">
              <a:extLst>
                <a:ext uri="{FF2B5EF4-FFF2-40B4-BE49-F238E27FC236}">
                  <a16:creationId xmlns:a16="http://schemas.microsoft.com/office/drawing/2014/main" id="{40BE2273-D76A-60F7-B23D-9A1BD9AD1C34}"/>
                </a:ext>
              </a:extLst>
            </p:cNvPr>
            <p:cNvSpPr/>
            <p:nvPr/>
          </p:nvSpPr>
          <p:spPr>
            <a:xfrm>
              <a:off x="528064" y="3493862"/>
              <a:ext cx="198000" cy="648000"/>
            </a:xfrm>
            <a:prstGeom prst="rect">
              <a:avLst/>
            </a:prstGeom>
            <a:solidFill>
              <a:schemeClr val="bg2"/>
            </a:solidFill>
            <a:ln>
              <a:noFill/>
            </a:ln>
          </p:spPr>
          <p:txBody>
            <a:bodyPr vert="vert270" wrap="none" lIns="91440" tIns="45720" rIns="91440" bIns="45720" rtlCol="0" anchor="ctr">
              <a:noAutofit/>
            </a:bodyPr>
            <a:lstStyle/>
            <a:p>
              <a:pPr marR="0" algn="ctr" defTabSz="914400" rtl="0" eaLnBrk="1" fontAlgn="auto" latinLnBrk="0" hangingPunct="1">
                <a:lnSpc>
                  <a:spcPct val="90000"/>
                </a:lnSpc>
                <a:spcBef>
                  <a:spcPts val="300"/>
                </a:spcBef>
                <a:spcAft>
                  <a:spcPts val="0"/>
                </a:spcAft>
                <a:buClrTx/>
                <a:buSzPct val="90000"/>
                <a:tabLst/>
              </a:pPr>
              <a:r>
                <a:rPr lang="nl-BE" sz="1100" kern="1200" spc="0" baseline="0">
                  <a:solidFill>
                    <a:schemeClr val="tx1"/>
                  </a:solidFill>
                  <a:ea typeface="+mn-ea"/>
                  <a:cs typeface="+mn-cs"/>
                </a:rPr>
                <a:t>Origineel</a:t>
              </a:r>
              <a:endParaRPr lang="en-BE" sz="1100" kern="1200" spc="0" baseline="0">
                <a:solidFill>
                  <a:schemeClr val="tx1"/>
                </a:solidFill>
                <a:ea typeface="+mn-ea"/>
                <a:cs typeface="+mn-cs"/>
              </a:endParaRPr>
            </a:p>
          </p:txBody>
        </p:sp>
      </p:grpSp>
      <p:grpSp>
        <p:nvGrpSpPr>
          <p:cNvPr id="11" name="Groep 10">
            <a:extLst>
              <a:ext uri="{FF2B5EF4-FFF2-40B4-BE49-F238E27FC236}">
                <a16:creationId xmlns:a16="http://schemas.microsoft.com/office/drawing/2014/main" id="{CDF6C919-FA3E-F8A6-F77F-B884371DA9C7}"/>
              </a:ext>
            </a:extLst>
          </p:cNvPr>
          <p:cNvGrpSpPr/>
          <p:nvPr/>
        </p:nvGrpSpPr>
        <p:grpSpPr>
          <a:xfrm>
            <a:off x="526634" y="5011535"/>
            <a:ext cx="11081501" cy="655763"/>
            <a:chOff x="526634" y="5244688"/>
            <a:chExt cx="11081501" cy="655763"/>
          </a:xfrm>
        </p:grpSpPr>
        <p:sp>
          <p:nvSpPr>
            <p:cNvPr id="163" name="Arrow: Chevron 5">
              <a:extLst>
                <a:ext uri="{FF2B5EF4-FFF2-40B4-BE49-F238E27FC236}">
                  <a16:creationId xmlns:a16="http://schemas.microsoft.com/office/drawing/2014/main" id="{7F30ECFE-D072-BA0D-0C6C-9A8153A7C77D}"/>
                </a:ext>
              </a:extLst>
            </p:cNvPr>
            <p:cNvSpPr/>
            <p:nvPr/>
          </p:nvSpPr>
          <p:spPr>
            <a:xfrm>
              <a:off x="8672838" y="5252451"/>
              <a:ext cx="2935297" cy="648000"/>
            </a:xfrm>
            <a:prstGeom prst="chevron">
              <a:avLst/>
            </a:prstGeom>
            <a:solidFill>
              <a:srgbClr val="FFEB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BE" b="1">
                <a:solidFill>
                  <a:sysClr val="windowText" lastClr="000000"/>
                </a:solidFill>
              </a:endParaRPr>
            </a:p>
            <a:p>
              <a:pPr algn="ctr"/>
              <a:r>
                <a:rPr lang="nl-BE" b="1">
                  <a:solidFill>
                    <a:sysClr val="windowText" lastClr="000000"/>
                  </a:solidFill>
                </a:rPr>
                <a:t>Optimalisatie &amp; verdere ontwikkeling</a:t>
              </a:r>
            </a:p>
            <a:p>
              <a:pPr algn="ctr"/>
              <a:endParaRPr lang="nl-BE" sz="800">
                <a:solidFill>
                  <a:sysClr val="windowText" lastClr="000000"/>
                </a:solidFill>
              </a:endParaRPr>
            </a:p>
          </p:txBody>
        </p:sp>
        <p:sp>
          <p:nvSpPr>
            <p:cNvPr id="186" name="Rechthoek 185">
              <a:extLst>
                <a:ext uri="{FF2B5EF4-FFF2-40B4-BE49-F238E27FC236}">
                  <a16:creationId xmlns:a16="http://schemas.microsoft.com/office/drawing/2014/main" id="{58F577B0-E00E-01DC-4FCD-6DCC3903BCF8}"/>
                </a:ext>
              </a:extLst>
            </p:cNvPr>
            <p:cNvSpPr/>
            <p:nvPr/>
          </p:nvSpPr>
          <p:spPr>
            <a:xfrm>
              <a:off x="526634" y="5244688"/>
              <a:ext cx="198000" cy="648000"/>
            </a:xfrm>
            <a:prstGeom prst="rect">
              <a:avLst/>
            </a:prstGeom>
            <a:solidFill>
              <a:schemeClr val="tx2"/>
            </a:solidFill>
            <a:ln>
              <a:noFill/>
            </a:ln>
          </p:spPr>
          <p:txBody>
            <a:bodyPr vert="vert270" wrap="none" rtlCol="0" anchor="ctr">
              <a:noAutofit/>
            </a:bodyPr>
            <a:lstStyle/>
            <a:p>
              <a:pPr marR="0" algn="ctr" defTabSz="914400" rtl="0" eaLnBrk="1" fontAlgn="auto" latinLnBrk="0" hangingPunct="1">
                <a:lnSpc>
                  <a:spcPct val="90000"/>
                </a:lnSpc>
                <a:spcBef>
                  <a:spcPts val="300"/>
                </a:spcBef>
                <a:spcAft>
                  <a:spcPts val="0"/>
                </a:spcAft>
                <a:buClrTx/>
                <a:buSzPct val="90000"/>
                <a:tabLst/>
              </a:pPr>
              <a:r>
                <a:rPr lang="nl-BE" sz="1200" kern="1200" spc="0" baseline="0">
                  <a:solidFill>
                    <a:schemeClr val="tx1"/>
                  </a:solidFill>
                  <a:ea typeface="+mn-ea"/>
                  <a:cs typeface="+mn-cs"/>
                </a:rPr>
                <a:t>Sprint x</a:t>
              </a:r>
              <a:endParaRPr lang="en-BE" sz="1200" kern="1200" spc="0" baseline="0">
                <a:solidFill>
                  <a:schemeClr val="tx1"/>
                </a:solidFill>
                <a:ea typeface="+mn-ea"/>
                <a:cs typeface="+mn-cs"/>
              </a:endParaRPr>
            </a:p>
          </p:txBody>
        </p:sp>
      </p:grpSp>
      <p:grpSp>
        <p:nvGrpSpPr>
          <p:cNvPr id="15" name="Groep 14">
            <a:extLst>
              <a:ext uri="{FF2B5EF4-FFF2-40B4-BE49-F238E27FC236}">
                <a16:creationId xmlns:a16="http://schemas.microsoft.com/office/drawing/2014/main" id="{DE100054-F4AF-E515-4C93-4092D23177B8}"/>
              </a:ext>
            </a:extLst>
          </p:cNvPr>
          <p:cNvGrpSpPr/>
          <p:nvPr/>
        </p:nvGrpSpPr>
        <p:grpSpPr>
          <a:xfrm>
            <a:off x="336000" y="907948"/>
            <a:ext cx="11571699" cy="4953932"/>
            <a:chOff x="336000" y="907948"/>
            <a:chExt cx="11571699" cy="4953932"/>
          </a:xfrm>
        </p:grpSpPr>
        <p:sp>
          <p:nvSpPr>
            <p:cNvPr id="77" name="Tekstvak 76">
              <a:extLst>
                <a:ext uri="{FF2B5EF4-FFF2-40B4-BE49-F238E27FC236}">
                  <a16:creationId xmlns:a16="http://schemas.microsoft.com/office/drawing/2014/main" id="{A9032B80-A137-C4BC-1C5C-8780457B14C6}"/>
                </a:ext>
              </a:extLst>
            </p:cNvPr>
            <p:cNvSpPr txBox="1"/>
            <p:nvPr/>
          </p:nvSpPr>
          <p:spPr>
            <a:xfrm>
              <a:off x="1019176" y="1097137"/>
              <a:ext cx="495298" cy="261610"/>
            </a:xfrm>
            <a:prstGeom prst="rect">
              <a:avLst/>
            </a:prstGeom>
            <a:noFill/>
          </p:spPr>
          <p:txBody>
            <a:bodyPr wrap="square" rtlCol="0">
              <a:spAutoFit/>
            </a:bodyPr>
            <a:lstStyle/>
            <a:p>
              <a:pPr algn="ctr"/>
              <a:r>
                <a:rPr lang="nl-BE" sz="1100"/>
                <a:t>Mrt</a:t>
              </a:r>
              <a:endParaRPr lang="en-BE" sz="1100"/>
            </a:p>
          </p:txBody>
        </p:sp>
        <p:sp>
          <p:nvSpPr>
            <p:cNvPr id="115" name="Tekstvak 114">
              <a:extLst>
                <a:ext uri="{FF2B5EF4-FFF2-40B4-BE49-F238E27FC236}">
                  <a16:creationId xmlns:a16="http://schemas.microsoft.com/office/drawing/2014/main" id="{F099E4D4-9C28-99F5-76DA-501C93ADAF1E}"/>
                </a:ext>
              </a:extLst>
            </p:cNvPr>
            <p:cNvSpPr txBox="1"/>
            <p:nvPr/>
          </p:nvSpPr>
          <p:spPr>
            <a:xfrm>
              <a:off x="519332" y="1104900"/>
              <a:ext cx="495298" cy="261610"/>
            </a:xfrm>
            <a:prstGeom prst="rect">
              <a:avLst/>
            </a:prstGeom>
            <a:noFill/>
          </p:spPr>
          <p:txBody>
            <a:bodyPr wrap="square" rtlCol="0">
              <a:spAutoFit/>
            </a:bodyPr>
            <a:lstStyle/>
            <a:p>
              <a:pPr algn="ctr"/>
              <a:r>
                <a:rPr lang="nl-BE" sz="1100"/>
                <a:t>Feb</a:t>
              </a:r>
              <a:endParaRPr lang="en-BE" sz="1100"/>
            </a:p>
          </p:txBody>
        </p:sp>
        <p:sp>
          <p:nvSpPr>
            <p:cNvPr id="116" name="Tekstvak 115">
              <a:extLst>
                <a:ext uri="{FF2B5EF4-FFF2-40B4-BE49-F238E27FC236}">
                  <a16:creationId xmlns:a16="http://schemas.microsoft.com/office/drawing/2014/main" id="{F2C55F26-8D01-B11F-2C5B-F5F420F494AB}"/>
                </a:ext>
              </a:extLst>
            </p:cNvPr>
            <p:cNvSpPr txBox="1"/>
            <p:nvPr/>
          </p:nvSpPr>
          <p:spPr>
            <a:xfrm>
              <a:off x="1514474" y="1097137"/>
              <a:ext cx="495298" cy="261610"/>
            </a:xfrm>
            <a:prstGeom prst="rect">
              <a:avLst/>
            </a:prstGeom>
            <a:noFill/>
          </p:spPr>
          <p:txBody>
            <a:bodyPr wrap="square" rtlCol="0">
              <a:spAutoFit/>
            </a:bodyPr>
            <a:lstStyle/>
            <a:p>
              <a:pPr algn="ctr"/>
              <a:r>
                <a:rPr lang="nl-BE" sz="1100"/>
                <a:t>Apr</a:t>
              </a:r>
              <a:endParaRPr lang="en-BE" sz="1100"/>
            </a:p>
          </p:txBody>
        </p:sp>
        <p:sp>
          <p:nvSpPr>
            <p:cNvPr id="119" name="Tekstvak 118">
              <a:extLst>
                <a:ext uri="{FF2B5EF4-FFF2-40B4-BE49-F238E27FC236}">
                  <a16:creationId xmlns:a16="http://schemas.microsoft.com/office/drawing/2014/main" id="{6E2AB7D6-4E51-E4F4-2C62-24261FA05B1A}"/>
                </a:ext>
              </a:extLst>
            </p:cNvPr>
            <p:cNvSpPr txBox="1"/>
            <p:nvPr/>
          </p:nvSpPr>
          <p:spPr>
            <a:xfrm>
              <a:off x="2487687" y="1091559"/>
              <a:ext cx="495298" cy="261610"/>
            </a:xfrm>
            <a:prstGeom prst="rect">
              <a:avLst/>
            </a:prstGeom>
            <a:noFill/>
          </p:spPr>
          <p:txBody>
            <a:bodyPr wrap="square" rtlCol="0">
              <a:spAutoFit/>
            </a:bodyPr>
            <a:lstStyle/>
            <a:p>
              <a:pPr algn="ctr"/>
              <a:r>
                <a:rPr lang="nl-BE" sz="1100"/>
                <a:t>Jun</a:t>
              </a:r>
              <a:endParaRPr lang="en-BE" sz="1100"/>
            </a:p>
          </p:txBody>
        </p:sp>
        <p:sp>
          <p:nvSpPr>
            <p:cNvPr id="121" name="Tekstvak 120">
              <a:extLst>
                <a:ext uri="{FF2B5EF4-FFF2-40B4-BE49-F238E27FC236}">
                  <a16:creationId xmlns:a16="http://schemas.microsoft.com/office/drawing/2014/main" id="{4B2708F0-482E-9B5E-F62D-8893A6BBC8C8}"/>
                </a:ext>
              </a:extLst>
            </p:cNvPr>
            <p:cNvSpPr txBox="1"/>
            <p:nvPr/>
          </p:nvSpPr>
          <p:spPr>
            <a:xfrm>
              <a:off x="1987843" y="1099322"/>
              <a:ext cx="495298" cy="261610"/>
            </a:xfrm>
            <a:prstGeom prst="rect">
              <a:avLst/>
            </a:prstGeom>
            <a:noFill/>
          </p:spPr>
          <p:txBody>
            <a:bodyPr wrap="square" rtlCol="0">
              <a:spAutoFit/>
            </a:bodyPr>
            <a:lstStyle/>
            <a:p>
              <a:pPr algn="ctr"/>
              <a:r>
                <a:rPr lang="nl-BE" sz="1100"/>
                <a:t>Mei</a:t>
              </a:r>
              <a:endParaRPr lang="en-BE" sz="1100"/>
            </a:p>
          </p:txBody>
        </p:sp>
        <p:sp>
          <p:nvSpPr>
            <p:cNvPr id="122" name="Tekstvak 121">
              <a:extLst>
                <a:ext uri="{FF2B5EF4-FFF2-40B4-BE49-F238E27FC236}">
                  <a16:creationId xmlns:a16="http://schemas.microsoft.com/office/drawing/2014/main" id="{0C981B4B-6D9A-C79B-50F3-7E9020F56A56}"/>
                </a:ext>
              </a:extLst>
            </p:cNvPr>
            <p:cNvSpPr txBox="1"/>
            <p:nvPr/>
          </p:nvSpPr>
          <p:spPr>
            <a:xfrm>
              <a:off x="2982985" y="1091559"/>
              <a:ext cx="495298" cy="261610"/>
            </a:xfrm>
            <a:prstGeom prst="rect">
              <a:avLst/>
            </a:prstGeom>
            <a:noFill/>
          </p:spPr>
          <p:txBody>
            <a:bodyPr wrap="square" rtlCol="0">
              <a:spAutoFit/>
            </a:bodyPr>
            <a:lstStyle/>
            <a:p>
              <a:pPr algn="ctr"/>
              <a:r>
                <a:rPr lang="nl-BE" sz="1100"/>
                <a:t>Jul</a:t>
              </a:r>
              <a:endParaRPr lang="en-BE" sz="1100"/>
            </a:p>
          </p:txBody>
        </p:sp>
        <p:sp>
          <p:nvSpPr>
            <p:cNvPr id="125" name="Tekstvak 124">
              <a:extLst>
                <a:ext uri="{FF2B5EF4-FFF2-40B4-BE49-F238E27FC236}">
                  <a16:creationId xmlns:a16="http://schemas.microsoft.com/office/drawing/2014/main" id="{7A03499F-54B8-7CEA-EB46-A6AD98FB8AFD}"/>
                </a:ext>
              </a:extLst>
            </p:cNvPr>
            <p:cNvSpPr txBox="1"/>
            <p:nvPr/>
          </p:nvSpPr>
          <p:spPr>
            <a:xfrm>
              <a:off x="3971956" y="1091559"/>
              <a:ext cx="495298" cy="261610"/>
            </a:xfrm>
            <a:prstGeom prst="rect">
              <a:avLst/>
            </a:prstGeom>
            <a:noFill/>
          </p:spPr>
          <p:txBody>
            <a:bodyPr wrap="square" rtlCol="0">
              <a:spAutoFit/>
            </a:bodyPr>
            <a:lstStyle/>
            <a:p>
              <a:pPr algn="ctr"/>
              <a:r>
                <a:rPr lang="nl-BE" sz="1100"/>
                <a:t>Sep</a:t>
              </a:r>
              <a:endParaRPr lang="en-BE" sz="1100"/>
            </a:p>
          </p:txBody>
        </p:sp>
        <p:sp>
          <p:nvSpPr>
            <p:cNvPr id="127" name="Tekstvak 126">
              <a:extLst>
                <a:ext uri="{FF2B5EF4-FFF2-40B4-BE49-F238E27FC236}">
                  <a16:creationId xmlns:a16="http://schemas.microsoft.com/office/drawing/2014/main" id="{5941B445-F471-C23D-4401-82F1652748A1}"/>
                </a:ext>
              </a:extLst>
            </p:cNvPr>
            <p:cNvSpPr txBox="1"/>
            <p:nvPr/>
          </p:nvSpPr>
          <p:spPr>
            <a:xfrm>
              <a:off x="3472112" y="1099322"/>
              <a:ext cx="495298" cy="261610"/>
            </a:xfrm>
            <a:prstGeom prst="rect">
              <a:avLst/>
            </a:prstGeom>
            <a:noFill/>
          </p:spPr>
          <p:txBody>
            <a:bodyPr wrap="square" rtlCol="0">
              <a:spAutoFit/>
            </a:bodyPr>
            <a:lstStyle/>
            <a:p>
              <a:pPr algn="ctr"/>
              <a:r>
                <a:rPr lang="nl-BE" sz="1100"/>
                <a:t>Aug</a:t>
              </a:r>
              <a:endParaRPr lang="en-BE" sz="1100"/>
            </a:p>
          </p:txBody>
        </p:sp>
        <p:sp>
          <p:nvSpPr>
            <p:cNvPr id="128" name="Tekstvak 127">
              <a:extLst>
                <a:ext uri="{FF2B5EF4-FFF2-40B4-BE49-F238E27FC236}">
                  <a16:creationId xmlns:a16="http://schemas.microsoft.com/office/drawing/2014/main" id="{B71D75D2-E4D9-00ED-5A1D-A6B339F1F8F0}"/>
                </a:ext>
              </a:extLst>
            </p:cNvPr>
            <p:cNvSpPr txBox="1"/>
            <p:nvPr/>
          </p:nvSpPr>
          <p:spPr>
            <a:xfrm>
              <a:off x="4467254" y="1091559"/>
              <a:ext cx="495298" cy="261610"/>
            </a:xfrm>
            <a:prstGeom prst="rect">
              <a:avLst/>
            </a:prstGeom>
            <a:noFill/>
          </p:spPr>
          <p:txBody>
            <a:bodyPr wrap="square" rtlCol="0">
              <a:spAutoFit/>
            </a:bodyPr>
            <a:lstStyle/>
            <a:p>
              <a:pPr algn="ctr"/>
              <a:r>
                <a:rPr lang="nl-BE" sz="1100"/>
                <a:t>Okt</a:t>
              </a:r>
              <a:endParaRPr lang="en-BE" sz="1100"/>
            </a:p>
          </p:txBody>
        </p:sp>
        <p:sp>
          <p:nvSpPr>
            <p:cNvPr id="131" name="Tekstvak 130">
              <a:extLst>
                <a:ext uri="{FF2B5EF4-FFF2-40B4-BE49-F238E27FC236}">
                  <a16:creationId xmlns:a16="http://schemas.microsoft.com/office/drawing/2014/main" id="{A365AD50-64F8-1048-E05B-510D3A866598}"/>
                </a:ext>
              </a:extLst>
            </p:cNvPr>
            <p:cNvSpPr txBox="1"/>
            <p:nvPr/>
          </p:nvSpPr>
          <p:spPr>
            <a:xfrm>
              <a:off x="5463072" y="1082551"/>
              <a:ext cx="495298" cy="261610"/>
            </a:xfrm>
            <a:prstGeom prst="rect">
              <a:avLst/>
            </a:prstGeom>
            <a:noFill/>
          </p:spPr>
          <p:txBody>
            <a:bodyPr wrap="square" rtlCol="0">
              <a:spAutoFit/>
            </a:bodyPr>
            <a:lstStyle/>
            <a:p>
              <a:pPr algn="ctr"/>
              <a:r>
                <a:rPr lang="nl-BE" sz="1100"/>
                <a:t>Dec</a:t>
              </a:r>
              <a:endParaRPr lang="en-BE" sz="1100"/>
            </a:p>
          </p:txBody>
        </p:sp>
        <p:sp>
          <p:nvSpPr>
            <p:cNvPr id="133" name="Tekstvak 132">
              <a:extLst>
                <a:ext uri="{FF2B5EF4-FFF2-40B4-BE49-F238E27FC236}">
                  <a16:creationId xmlns:a16="http://schemas.microsoft.com/office/drawing/2014/main" id="{F94FAA1C-554C-98FD-C18D-863A3205065F}"/>
                </a:ext>
              </a:extLst>
            </p:cNvPr>
            <p:cNvSpPr txBox="1"/>
            <p:nvPr/>
          </p:nvSpPr>
          <p:spPr>
            <a:xfrm>
              <a:off x="4963228" y="1090314"/>
              <a:ext cx="495298" cy="261610"/>
            </a:xfrm>
            <a:prstGeom prst="rect">
              <a:avLst/>
            </a:prstGeom>
            <a:noFill/>
          </p:spPr>
          <p:txBody>
            <a:bodyPr wrap="square" rtlCol="0">
              <a:spAutoFit/>
            </a:bodyPr>
            <a:lstStyle/>
            <a:p>
              <a:pPr algn="ctr"/>
              <a:r>
                <a:rPr lang="nl-BE" sz="1100"/>
                <a:t>Nov</a:t>
              </a:r>
              <a:endParaRPr lang="en-BE" sz="1100"/>
            </a:p>
          </p:txBody>
        </p:sp>
        <p:sp>
          <p:nvSpPr>
            <p:cNvPr id="134" name="Tekstvak 133">
              <a:extLst>
                <a:ext uri="{FF2B5EF4-FFF2-40B4-BE49-F238E27FC236}">
                  <a16:creationId xmlns:a16="http://schemas.microsoft.com/office/drawing/2014/main" id="{E22D9959-A922-F665-1B67-BBBA6811BAC9}"/>
                </a:ext>
              </a:extLst>
            </p:cNvPr>
            <p:cNvSpPr txBox="1"/>
            <p:nvPr/>
          </p:nvSpPr>
          <p:spPr>
            <a:xfrm>
              <a:off x="5958370" y="1082551"/>
              <a:ext cx="495298" cy="261610"/>
            </a:xfrm>
            <a:prstGeom prst="rect">
              <a:avLst/>
            </a:prstGeom>
            <a:noFill/>
          </p:spPr>
          <p:txBody>
            <a:bodyPr wrap="square" rtlCol="0">
              <a:spAutoFit/>
            </a:bodyPr>
            <a:lstStyle/>
            <a:p>
              <a:pPr algn="ctr"/>
              <a:r>
                <a:rPr lang="nl-BE" sz="1100"/>
                <a:t>Jan</a:t>
              </a:r>
              <a:endParaRPr lang="en-BE" sz="1100"/>
            </a:p>
          </p:txBody>
        </p:sp>
        <p:sp>
          <p:nvSpPr>
            <p:cNvPr id="137" name="Tekstvak 136">
              <a:extLst>
                <a:ext uri="{FF2B5EF4-FFF2-40B4-BE49-F238E27FC236}">
                  <a16:creationId xmlns:a16="http://schemas.microsoft.com/office/drawing/2014/main" id="{9AB9F5F6-FFDF-5011-9FF0-0205672447A3}"/>
                </a:ext>
              </a:extLst>
            </p:cNvPr>
            <p:cNvSpPr txBox="1"/>
            <p:nvPr/>
          </p:nvSpPr>
          <p:spPr>
            <a:xfrm>
              <a:off x="6948014" y="1086456"/>
              <a:ext cx="495298" cy="261610"/>
            </a:xfrm>
            <a:prstGeom prst="rect">
              <a:avLst/>
            </a:prstGeom>
            <a:noFill/>
          </p:spPr>
          <p:txBody>
            <a:bodyPr wrap="square" rtlCol="0">
              <a:spAutoFit/>
            </a:bodyPr>
            <a:lstStyle/>
            <a:p>
              <a:pPr algn="ctr"/>
              <a:r>
                <a:rPr lang="nl-BE" sz="1100"/>
                <a:t>Mrt</a:t>
              </a:r>
              <a:endParaRPr lang="en-BE" sz="1100"/>
            </a:p>
          </p:txBody>
        </p:sp>
        <p:sp>
          <p:nvSpPr>
            <p:cNvPr id="139" name="Tekstvak 138">
              <a:extLst>
                <a:ext uri="{FF2B5EF4-FFF2-40B4-BE49-F238E27FC236}">
                  <a16:creationId xmlns:a16="http://schemas.microsoft.com/office/drawing/2014/main" id="{D6EB5837-FFC7-392E-9230-D0C81FFF7C2D}"/>
                </a:ext>
              </a:extLst>
            </p:cNvPr>
            <p:cNvSpPr txBox="1"/>
            <p:nvPr/>
          </p:nvSpPr>
          <p:spPr>
            <a:xfrm>
              <a:off x="6448170" y="1094219"/>
              <a:ext cx="495298" cy="261610"/>
            </a:xfrm>
            <a:prstGeom prst="rect">
              <a:avLst/>
            </a:prstGeom>
            <a:noFill/>
          </p:spPr>
          <p:txBody>
            <a:bodyPr wrap="square" rtlCol="0">
              <a:spAutoFit/>
            </a:bodyPr>
            <a:lstStyle/>
            <a:p>
              <a:pPr algn="ctr"/>
              <a:r>
                <a:rPr lang="nl-BE" sz="1100"/>
                <a:t>Feb</a:t>
              </a:r>
              <a:endParaRPr lang="en-BE" sz="1100"/>
            </a:p>
          </p:txBody>
        </p:sp>
        <p:sp>
          <p:nvSpPr>
            <p:cNvPr id="140" name="Tekstvak 139">
              <a:extLst>
                <a:ext uri="{FF2B5EF4-FFF2-40B4-BE49-F238E27FC236}">
                  <a16:creationId xmlns:a16="http://schemas.microsoft.com/office/drawing/2014/main" id="{7CD66A3E-AC55-2EDE-0B4D-91EDE09387D9}"/>
                </a:ext>
              </a:extLst>
            </p:cNvPr>
            <p:cNvSpPr txBox="1"/>
            <p:nvPr/>
          </p:nvSpPr>
          <p:spPr>
            <a:xfrm>
              <a:off x="7443312" y="1086456"/>
              <a:ext cx="495298" cy="261610"/>
            </a:xfrm>
            <a:prstGeom prst="rect">
              <a:avLst/>
            </a:prstGeom>
            <a:noFill/>
          </p:spPr>
          <p:txBody>
            <a:bodyPr wrap="square" rtlCol="0">
              <a:spAutoFit/>
            </a:bodyPr>
            <a:lstStyle/>
            <a:p>
              <a:pPr algn="ctr"/>
              <a:r>
                <a:rPr lang="nl-BE" sz="1100"/>
                <a:t>Apr</a:t>
              </a:r>
              <a:endParaRPr lang="en-BE" sz="1100"/>
            </a:p>
          </p:txBody>
        </p:sp>
        <p:sp>
          <p:nvSpPr>
            <p:cNvPr id="143" name="Tekstvak 142">
              <a:extLst>
                <a:ext uri="{FF2B5EF4-FFF2-40B4-BE49-F238E27FC236}">
                  <a16:creationId xmlns:a16="http://schemas.microsoft.com/office/drawing/2014/main" id="{CB36D027-3CAD-D68F-5CB9-ABE30A4B47E2}"/>
                </a:ext>
              </a:extLst>
            </p:cNvPr>
            <p:cNvSpPr txBox="1"/>
            <p:nvPr/>
          </p:nvSpPr>
          <p:spPr>
            <a:xfrm>
              <a:off x="8436343" y="1092825"/>
              <a:ext cx="495298" cy="261610"/>
            </a:xfrm>
            <a:prstGeom prst="rect">
              <a:avLst/>
            </a:prstGeom>
            <a:noFill/>
          </p:spPr>
          <p:txBody>
            <a:bodyPr wrap="square" rtlCol="0">
              <a:spAutoFit/>
            </a:bodyPr>
            <a:lstStyle/>
            <a:p>
              <a:pPr algn="ctr"/>
              <a:r>
                <a:rPr lang="nl-BE" sz="1100"/>
                <a:t>Jun</a:t>
              </a:r>
              <a:endParaRPr lang="en-BE" sz="1100"/>
            </a:p>
          </p:txBody>
        </p:sp>
        <p:sp>
          <p:nvSpPr>
            <p:cNvPr id="145" name="Tekstvak 144">
              <a:extLst>
                <a:ext uri="{FF2B5EF4-FFF2-40B4-BE49-F238E27FC236}">
                  <a16:creationId xmlns:a16="http://schemas.microsoft.com/office/drawing/2014/main" id="{6AF5500D-0B67-7E03-FFBA-015F5D1CD868}"/>
                </a:ext>
              </a:extLst>
            </p:cNvPr>
            <p:cNvSpPr txBox="1"/>
            <p:nvPr/>
          </p:nvSpPr>
          <p:spPr>
            <a:xfrm>
              <a:off x="7936499" y="1100588"/>
              <a:ext cx="495298" cy="261610"/>
            </a:xfrm>
            <a:prstGeom prst="rect">
              <a:avLst/>
            </a:prstGeom>
            <a:noFill/>
          </p:spPr>
          <p:txBody>
            <a:bodyPr wrap="square" rtlCol="0">
              <a:spAutoFit/>
            </a:bodyPr>
            <a:lstStyle/>
            <a:p>
              <a:pPr algn="ctr"/>
              <a:r>
                <a:rPr lang="nl-BE" sz="1100"/>
                <a:t>Mei</a:t>
              </a:r>
              <a:endParaRPr lang="en-BE" sz="1100"/>
            </a:p>
          </p:txBody>
        </p:sp>
        <p:sp>
          <p:nvSpPr>
            <p:cNvPr id="146" name="Tekstvak 145">
              <a:extLst>
                <a:ext uri="{FF2B5EF4-FFF2-40B4-BE49-F238E27FC236}">
                  <a16:creationId xmlns:a16="http://schemas.microsoft.com/office/drawing/2014/main" id="{8D1C0FC2-59A6-9015-CA26-D996139E9391}"/>
                </a:ext>
              </a:extLst>
            </p:cNvPr>
            <p:cNvSpPr txBox="1"/>
            <p:nvPr/>
          </p:nvSpPr>
          <p:spPr>
            <a:xfrm>
              <a:off x="8931641" y="1092825"/>
              <a:ext cx="495298" cy="261610"/>
            </a:xfrm>
            <a:prstGeom prst="rect">
              <a:avLst/>
            </a:prstGeom>
            <a:noFill/>
          </p:spPr>
          <p:txBody>
            <a:bodyPr wrap="square" rtlCol="0">
              <a:spAutoFit/>
            </a:bodyPr>
            <a:lstStyle/>
            <a:p>
              <a:pPr algn="ctr"/>
              <a:r>
                <a:rPr lang="nl-BE" sz="1100"/>
                <a:t>Jul</a:t>
              </a:r>
              <a:endParaRPr lang="en-BE" sz="1100"/>
            </a:p>
          </p:txBody>
        </p:sp>
        <p:sp>
          <p:nvSpPr>
            <p:cNvPr id="149" name="Tekstvak 148">
              <a:extLst>
                <a:ext uri="{FF2B5EF4-FFF2-40B4-BE49-F238E27FC236}">
                  <a16:creationId xmlns:a16="http://schemas.microsoft.com/office/drawing/2014/main" id="{1D58B303-74BC-B4C7-CA9C-D00F71F4C2D5}"/>
                </a:ext>
              </a:extLst>
            </p:cNvPr>
            <p:cNvSpPr txBox="1"/>
            <p:nvPr/>
          </p:nvSpPr>
          <p:spPr>
            <a:xfrm>
              <a:off x="9927459" y="1083817"/>
              <a:ext cx="495298" cy="261610"/>
            </a:xfrm>
            <a:prstGeom prst="rect">
              <a:avLst/>
            </a:prstGeom>
            <a:noFill/>
          </p:spPr>
          <p:txBody>
            <a:bodyPr wrap="square" rtlCol="0">
              <a:spAutoFit/>
            </a:bodyPr>
            <a:lstStyle/>
            <a:p>
              <a:pPr algn="ctr"/>
              <a:r>
                <a:rPr lang="nl-BE" sz="1100"/>
                <a:t>Sep</a:t>
              </a:r>
              <a:endParaRPr lang="en-BE" sz="1100"/>
            </a:p>
          </p:txBody>
        </p:sp>
        <p:sp>
          <p:nvSpPr>
            <p:cNvPr id="151" name="Tekstvak 150">
              <a:extLst>
                <a:ext uri="{FF2B5EF4-FFF2-40B4-BE49-F238E27FC236}">
                  <a16:creationId xmlns:a16="http://schemas.microsoft.com/office/drawing/2014/main" id="{EE43ACEB-279F-5A8F-1510-158BA781BF0E}"/>
                </a:ext>
              </a:extLst>
            </p:cNvPr>
            <p:cNvSpPr txBox="1"/>
            <p:nvPr/>
          </p:nvSpPr>
          <p:spPr>
            <a:xfrm>
              <a:off x="9427615" y="1091580"/>
              <a:ext cx="495298" cy="261610"/>
            </a:xfrm>
            <a:prstGeom prst="rect">
              <a:avLst/>
            </a:prstGeom>
            <a:noFill/>
          </p:spPr>
          <p:txBody>
            <a:bodyPr wrap="square" rtlCol="0">
              <a:spAutoFit/>
            </a:bodyPr>
            <a:lstStyle/>
            <a:p>
              <a:pPr algn="ctr"/>
              <a:r>
                <a:rPr lang="nl-BE" sz="1100"/>
                <a:t>Aug</a:t>
              </a:r>
              <a:endParaRPr lang="en-BE" sz="1100"/>
            </a:p>
          </p:txBody>
        </p:sp>
        <p:sp>
          <p:nvSpPr>
            <p:cNvPr id="152" name="Tekstvak 151">
              <a:extLst>
                <a:ext uri="{FF2B5EF4-FFF2-40B4-BE49-F238E27FC236}">
                  <a16:creationId xmlns:a16="http://schemas.microsoft.com/office/drawing/2014/main" id="{508AAB0F-B952-7E2B-703F-A03CC3D31E0D}"/>
                </a:ext>
              </a:extLst>
            </p:cNvPr>
            <p:cNvSpPr txBox="1"/>
            <p:nvPr/>
          </p:nvSpPr>
          <p:spPr>
            <a:xfrm>
              <a:off x="10422757" y="1083817"/>
              <a:ext cx="495298" cy="261610"/>
            </a:xfrm>
            <a:prstGeom prst="rect">
              <a:avLst/>
            </a:prstGeom>
            <a:noFill/>
          </p:spPr>
          <p:txBody>
            <a:bodyPr wrap="square" rtlCol="0">
              <a:spAutoFit/>
            </a:bodyPr>
            <a:lstStyle/>
            <a:p>
              <a:pPr algn="ctr"/>
              <a:r>
                <a:rPr lang="nl-BE" sz="1100"/>
                <a:t>Okt</a:t>
              </a:r>
              <a:endParaRPr lang="en-BE" sz="1100"/>
            </a:p>
          </p:txBody>
        </p:sp>
        <p:grpSp>
          <p:nvGrpSpPr>
            <p:cNvPr id="12" name="Groep 11">
              <a:extLst>
                <a:ext uri="{FF2B5EF4-FFF2-40B4-BE49-F238E27FC236}">
                  <a16:creationId xmlns:a16="http://schemas.microsoft.com/office/drawing/2014/main" id="{D84ED096-206E-AF01-D0BD-811AC37B78BD}"/>
                </a:ext>
              </a:extLst>
            </p:cNvPr>
            <p:cNvGrpSpPr/>
            <p:nvPr/>
          </p:nvGrpSpPr>
          <p:grpSpPr>
            <a:xfrm>
              <a:off x="1019176" y="1181880"/>
              <a:ext cx="10393225" cy="4680000"/>
              <a:chOff x="1019176" y="1040831"/>
              <a:chExt cx="10393225" cy="5040000"/>
            </a:xfrm>
          </p:grpSpPr>
          <p:cxnSp>
            <p:nvCxnSpPr>
              <p:cNvPr id="76" name="Rechte verbindingslijn 75">
                <a:extLst>
                  <a:ext uri="{FF2B5EF4-FFF2-40B4-BE49-F238E27FC236}">
                    <a16:creationId xmlns:a16="http://schemas.microsoft.com/office/drawing/2014/main" id="{85744937-5533-DDC2-A48A-AD2895BF14EC}"/>
                  </a:ext>
                </a:extLst>
              </p:cNvPr>
              <p:cNvCxnSpPr>
                <a:cxnSpLocks/>
              </p:cNvCxnSpPr>
              <p:nvPr/>
            </p:nvCxnSpPr>
            <p:spPr>
              <a:xfrm>
                <a:off x="1019176" y="1040831"/>
                <a:ext cx="0" cy="504000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Rechte verbindingslijn 77">
                <a:extLst>
                  <a:ext uri="{FF2B5EF4-FFF2-40B4-BE49-F238E27FC236}">
                    <a16:creationId xmlns:a16="http://schemas.microsoft.com/office/drawing/2014/main" id="{5C406103-01E2-C9E2-2E8F-D3B5752D5CB4}"/>
                  </a:ext>
                </a:extLst>
              </p:cNvPr>
              <p:cNvCxnSpPr>
                <a:cxnSpLocks/>
              </p:cNvCxnSpPr>
              <p:nvPr/>
            </p:nvCxnSpPr>
            <p:spPr>
              <a:xfrm>
                <a:off x="1514476" y="1040831"/>
                <a:ext cx="0" cy="504000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7" name="Rechte verbindingslijn 116">
                <a:extLst>
                  <a:ext uri="{FF2B5EF4-FFF2-40B4-BE49-F238E27FC236}">
                    <a16:creationId xmlns:a16="http://schemas.microsoft.com/office/drawing/2014/main" id="{2DEA74A8-9BA5-C25E-28C5-CF643A7BDB54}"/>
                  </a:ext>
                </a:extLst>
              </p:cNvPr>
              <p:cNvCxnSpPr>
                <a:cxnSpLocks/>
              </p:cNvCxnSpPr>
              <p:nvPr/>
            </p:nvCxnSpPr>
            <p:spPr>
              <a:xfrm>
                <a:off x="2009772" y="1040831"/>
                <a:ext cx="0" cy="504000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8" name="Rechte verbindingslijn 117">
                <a:extLst>
                  <a:ext uri="{FF2B5EF4-FFF2-40B4-BE49-F238E27FC236}">
                    <a16:creationId xmlns:a16="http://schemas.microsoft.com/office/drawing/2014/main" id="{F637CF67-1C27-0DE2-456E-420BF41E89B8}"/>
                  </a:ext>
                </a:extLst>
              </p:cNvPr>
              <p:cNvCxnSpPr>
                <a:cxnSpLocks/>
              </p:cNvCxnSpPr>
              <p:nvPr/>
            </p:nvCxnSpPr>
            <p:spPr>
              <a:xfrm>
                <a:off x="2487687" y="1040831"/>
                <a:ext cx="0" cy="504000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0" name="Rechte verbindingslijn 119">
                <a:extLst>
                  <a:ext uri="{FF2B5EF4-FFF2-40B4-BE49-F238E27FC236}">
                    <a16:creationId xmlns:a16="http://schemas.microsoft.com/office/drawing/2014/main" id="{66236240-991F-DD82-BBA5-E9E0AD89F03D}"/>
                  </a:ext>
                </a:extLst>
              </p:cNvPr>
              <p:cNvCxnSpPr>
                <a:cxnSpLocks/>
              </p:cNvCxnSpPr>
              <p:nvPr/>
            </p:nvCxnSpPr>
            <p:spPr>
              <a:xfrm>
                <a:off x="2982987" y="1040831"/>
                <a:ext cx="0" cy="504000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3" name="Rechte verbindingslijn 122">
                <a:extLst>
                  <a:ext uri="{FF2B5EF4-FFF2-40B4-BE49-F238E27FC236}">
                    <a16:creationId xmlns:a16="http://schemas.microsoft.com/office/drawing/2014/main" id="{6654537F-CB6F-EEC3-B38B-E8D5D52A3BD0}"/>
                  </a:ext>
                </a:extLst>
              </p:cNvPr>
              <p:cNvCxnSpPr>
                <a:cxnSpLocks/>
              </p:cNvCxnSpPr>
              <p:nvPr/>
            </p:nvCxnSpPr>
            <p:spPr>
              <a:xfrm>
                <a:off x="3478283" y="1040831"/>
                <a:ext cx="0" cy="504000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4" name="Rechte verbindingslijn 123">
                <a:extLst>
                  <a:ext uri="{FF2B5EF4-FFF2-40B4-BE49-F238E27FC236}">
                    <a16:creationId xmlns:a16="http://schemas.microsoft.com/office/drawing/2014/main" id="{85FBBC04-037B-6591-F61F-22CCC9AA201F}"/>
                  </a:ext>
                </a:extLst>
              </p:cNvPr>
              <p:cNvCxnSpPr>
                <a:cxnSpLocks/>
              </p:cNvCxnSpPr>
              <p:nvPr/>
            </p:nvCxnSpPr>
            <p:spPr>
              <a:xfrm>
                <a:off x="3971956" y="1040831"/>
                <a:ext cx="0" cy="504000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6" name="Rechte verbindingslijn 125">
                <a:extLst>
                  <a:ext uri="{FF2B5EF4-FFF2-40B4-BE49-F238E27FC236}">
                    <a16:creationId xmlns:a16="http://schemas.microsoft.com/office/drawing/2014/main" id="{7920AE51-3AEB-CC98-7589-A0D60209C84F}"/>
                  </a:ext>
                </a:extLst>
              </p:cNvPr>
              <p:cNvCxnSpPr>
                <a:cxnSpLocks/>
              </p:cNvCxnSpPr>
              <p:nvPr/>
            </p:nvCxnSpPr>
            <p:spPr>
              <a:xfrm>
                <a:off x="4467256" y="1040831"/>
                <a:ext cx="0" cy="504000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9" name="Rechte verbindingslijn 128">
                <a:extLst>
                  <a:ext uri="{FF2B5EF4-FFF2-40B4-BE49-F238E27FC236}">
                    <a16:creationId xmlns:a16="http://schemas.microsoft.com/office/drawing/2014/main" id="{F81135BD-4D9E-D030-EE68-E8CB7BA1699F}"/>
                  </a:ext>
                </a:extLst>
              </p:cNvPr>
              <p:cNvCxnSpPr>
                <a:cxnSpLocks/>
              </p:cNvCxnSpPr>
              <p:nvPr/>
            </p:nvCxnSpPr>
            <p:spPr>
              <a:xfrm>
                <a:off x="4962552" y="1040831"/>
                <a:ext cx="0" cy="504000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0" name="Rechte verbindingslijn 129">
                <a:extLst>
                  <a:ext uri="{FF2B5EF4-FFF2-40B4-BE49-F238E27FC236}">
                    <a16:creationId xmlns:a16="http://schemas.microsoft.com/office/drawing/2014/main" id="{45C057DB-01EB-14C1-BC72-139B1AB57368}"/>
                  </a:ext>
                </a:extLst>
              </p:cNvPr>
              <p:cNvCxnSpPr>
                <a:cxnSpLocks/>
              </p:cNvCxnSpPr>
              <p:nvPr/>
            </p:nvCxnSpPr>
            <p:spPr>
              <a:xfrm>
                <a:off x="5463072" y="1040831"/>
                <a:ext cx="0" cy="504000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2" name="Rechte verbindingslijn 131">
                <a:extLst>
                  <a:ext uri="{FF2B5EF4-FFF2-40B4-BE49-F238E27FC236}">
                    <a16:creationId xmlns:a16="http://schemas.microsoft.com/office/drawing/2014/main" id="{55C04CD2-4349-9CFF-D348-C71342EB50C7}"/>
                  </a:ext>
                </a:extLst>
              </p:cNvPr>
              <p:cNvCxnSpPr>
                <a:cxnSpLocks/>
              </p:cNvCxnSpPr>
              <p:nvPr/>
            </p:nvCxnSpPr>
            <p:spPr>
              <a:xfrm>
                <a:off x="5958372" y="1040831"/>
                <a:ext cx="0" cy="504000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5" name="Rechte verbindingslijn 134">
                <a:extLst>
                  <a:ext uri="{FF2B5EF4-FFF2-40B4-BE49-F238E27FC236}">
                    <a16:creationId xmlns:a16="http://schemas.microsoft.com/office/drawing/2014/main" id="{7D8609A9-47F7-36D0-08F6-44F572C02303}"/>
                  </a:ext>
                </a:extLst>
              </p:cNvPr>
              <p:cNvCxnSpPr>
                <a:cxnSpLocks/>
              </p:cNvCxnSpPr>
              <p:nvPr/>
            </p:nvCxnSpPr>
            <p:spPr>
              <a:xfrm>
                <a:off x="6453668" y="1040831"/>
                <a:ext cx="0" cy="504000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6" name="Rechte verbindingslijn 135">
                <a:extLst>
                  <a:ext uri="{FF2B5EF4-FFF2-40B4-BE49-F238E27FC236}">
                    <a16:creationId xmlns:a16="http://schemas.microsoft.com/office/drawing/2014/main" id="{EAA02D7F-7155-44E3-B993-2121C79E01E7}"/>
                  </a:ext>
                </a:extLst>
              </p:cNvPr>
              <p:cNvCxnSpPr>
                <a:cxnSpLocks/>
              </p:cNvCxnSpPr>
              <p:nvPr/>
            </p:nvCxnSpPr>
            <p:spPr>
              <a:xfrm>
                <a:off x="6948014" y="1040831"/>
                <a:ext cx="0" cy="504000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8" name="Rechte verbindingslijn 137">
                <a:extLst>
                  <a:ext uri="{FF2B5EF4-FFF2-40B4-BE49-F238E27FC236}">
                    <a16:creationId xmlns:a16="http://schemas.microsoft.com/office/drawing/2014/main" id="{B55095DF-49FA-C4FE-0B59-3F3F5D2CDCC5}"/>
                  </a:ext>
                </a:extLst>
              </p:cNvPr>
              <p:cNvCxnSpPr>
                <a:cxnSpLocks/>
              </p:cNvCxnSpPr>
              <p:nvPr/>
            </p:nvCxnSpPr>
            <p:spPr>
              <a:xfrm flipH="1">
                <a:off x="7443314" y="1040831"/>
                <a:ext cx="13776" cy="504000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1" name="Rechte verbindingslijn 140">
                <a:extLst>
                  <a:ext uri="{FF2B5EF4-FFF2-40B4-BE49-F238E27FC236}">
                    <a16:creationId xmlns:a16="http://schemas.microsoft.com/office/drawing/2014/main" id="{B347FCE9-7D60-5E45-4BA5-BC2F6D0D8124}"/>
                  </a:ext>
                </a:extLst>
              </p:cNvPr>
              <p:cNvCxnSpPr>
                <a:cxnSpLocks/>
              </p:cNvCxnSpPr>
              <p:nvPr/>
            </p:nvCxnSpPr>
            <p:spPr>
              <a:xfrm>
                <a:off x="7938610" y="1040831"/>
                <a:ext cx="0" cy="504000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2" name="Rechte verbindingslijn 141">
                <a:extLst>
                  <a:ext uri="{FF2B5EF4-FFF2-40B4-BE49-F238E27FC236}">
                    <a16:creationId xmlns:a16="http://schemas.microsoft.com/office/drawing/2014/main" id="{A0257F48-C516-C091-8229-0F025364E787}"/>
                  </a:ext>
                </a:extLst>
              </p:cNvPr>
              <p:cNvCxnSpPr>
                <a:cxnSpLocks/>
              </p:cNvCxnSpPr>
              <p:nvPr/>
            </p:nvCxnSpPr>
            <p:spPr>
              <a:xfrm>
                <a:off x="8483968" y="1040831"/>
                <a:ext cx="0" cy="504000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4" name="Rechte verbindingslijn 143">
                <a:extLst>
                  <a:ext uri="{FF2B5EF4-FFF2-40B4-BE49-F238E27FC236}">
                    <a16:creationId xmlns:a16="http://schemas.microsoft.com/office/drawing/2014/main" id="{BFE5F85A-9F80-9E70-5B1F-AB12DCAE9345}"/>
                  </a:ext>
                </a:extLst>
              </p:cNvPr>
              <p:cNvCxnSpPr>
                <a:cxnSpLocks/>
              </p:cNvCxnSpPr>
              <p:nvPr/>
            </p:nvCxnSpPr>
            <p:spPr>
              <a:xfrm>
                <a:off x="8938386" y="1040831"/>
                <a:ext cx="0" cy="504000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7" name="Rechte verbindingslijn 146">
                <a:extLst>
                  <a:ext uri="{FF2B5EF4-FFF2-40B4-BE49-F238E27FC236}">
                    <a16:creationId xmlns:a16="http://schemas.microsoft.com/office/drawing/2014/main" id="{A561FB99-9D0E-0168-0411-344745225EDB}"/>
                  </a:ext>
                </a:extLst>
              </p:cNvPr>
              <p:cNvCxnSpPr>
                <a:cxnSpLocks/>
              </p:cNvCxnSpPr>
              <p:nvPr/>
            </p:nvCxnSpPr>
            <p:spPr>
              <a:xfrm>
                <a:off x="9426939" y="1040831"/>
                <a:ext cx="0" cy="504000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8" name="Rechte verbindingslijn 147">
                <a:extLst>
                  <a:ext uri="{FF2B5EF4-FFF2-40B4-BE49-F238E27FC236}">
                    <a16:creationId xmlns:a16="http://schemas.microsoft.com/office/drawing/2014/main" id="{02E62DBA-BF30-6415-240D-4F551AACD083}"/>
                  </a:ext>
                </a:extLst>
              </p:cNvPr>
              <p:cNvCxnSpPr>
                <a:cxnSpLocks/>
              </p:cNvCxnSpPr>
              <p:nvPr/>
            </p:nvCxnSpPr>
            <p:spPr>
              <a:xfrm>
                <a:off x="9946509" y="1040831"/>
                <a:ext cx="0" cy="504000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0" name="Rechte verbindingslijn 149">
                <a:extLst>
                  <a:ext uri="{FF2B5EF4-FFF2-40B4-BE49-F238E27FC236}">
                    <a16:creationId xmlns:a16="http://schemas.microsoft.com/office/drawing/2014/main" id="{34C4CE0F-DFDD-8DED-3215-79BED5526AA2}"/>
                  </a:ext>
                </a:extLst>
              </p:cNvPr>
              <p:cNvCxnSpPr>
                <a:cxnSpLocks/>
              </p:cNvCxnSpPr>
              <p:nvPr/>
            </p:nvCxnSpPr>
            <p:spPr>
              <a:xfrm>
                <a:off x="10422759" y="1040831"/>
                <a:ext cx="0" cy="504000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3" name="Rechte verbindingslijn 152">
                <a:extLst>
                  <a:ext uri="{FF2B5EF4-FFF2-40B4-BE49-F238E27FC236}">
                    <a16:creationId xmlns:a16="http://schemas.microsoft.com/office/drawing/2014/main" id="{1E103D10-BCFE-F4C5-A9D0-ACBE7D5A9598}"/>
                  </a:ext>
                </a:extLst>
              </p:cNvPr>
              <p:cNvCxnSpPr>
                <a:cxnSpLocks/>
              </p:cNvCxnSpPr>
              <p:nvPr/>
            </p:nvCxnSpPr>
            <p:spPr>
              <a:xfrm>
                <a:off x="10918055" y="1040831"/>
                <a:ext cx="0" cy="504000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4" name="Rechte verbindingslijn 153">
                <a:extLst>
                  <a:ext uri="{FF2B5EF4-FFF2-40B4-BE49-F238E27FC236}">
                    <a16:creationId xmlns:a16="http://schemas.microsoft.com/office/drawing/2014/main" id="{7EB1A8E1-B00F-DC3D-4C0B-9E65E1C5F74A}"/>
                  </a:ext>
                </a:extLst>
              </p:cNvPr>
              <p:cNvCxnSpPr>
                <a:cxnSpLocks/>
              </p:cNvCxnSpPr>
              <p:nvPr/>
            </p:nvCxnSpPr>
            <p:spPr>
              <a:xfrm>
                <a:off x="11412401" y="1040831"/>
                <a:ext cx="0" cy="504000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55" name="Tekstvak 154">
              <a:extLst>
                <a:ext uri="{FF2B5EF4-FFF2-40B4-BE49-F238E27FC236}">
                  <a16:creationId xmlns:a16="http://schemas.microsoft.com/office/drawing/2014/main" id="{D132F365-09F0-A344-8086-CD54C1BA9839}"/>
                </a:ext>
              </a:extLst>
            </p:cNvPr>
            <p:cNvSpPr txBox="1"/>
            <p:nvPr/>
          </p:nvSpPr>
          <p:spPr>
            <a:xfrm>
              <a:off x="11412401" y="1087722"/>
              <a:ext cx="495298" cy="261610"/>
            </a:xfrm>
            <a:prstGeom prst="rect">
              <a:avLst/>
            </a:prstGeom>
            <a:noFill/>
          </p:spPr>
          <p:txBody>
            <a:bodyPr wrap="square" rtlCol="0">
              <a:spAutoFit/>
            </a:bodyPr>
            <a:lstStyle/>
            <a:p>
              <a:pPr algn="ctr"/>
              <a:r>
                <a:rPr lang="nl-BE" sz="1100"/>
                <a:t>Dec</a:t>
              </a:r>
              <a:endParaRPr lang="en-BE" sz="1100"/>
            </a:p>
          </p:txBody>
        </p:sp>
        <p:sp>
          <p:nvSpPr>
            <p:cNvPr id="157" name="Tekstvak 156">
              <a:extLst>
                <a:ext uri="{FF2B5EF4-FFF2-40B4-BE49-F238E27FC236}">
                  <a16:creationId xmlns:a16="http://schemas.microsoft.com/office/drawing/2014/main" id="{948D16AD-CF35-C711-0726-82C41058B727}"/>
                </a:ext>
              </a:extLst>
            </p:cNvPr>
            <p:cNvSpPr txBox="1"/>
            <p:nvPr/>
          </p:nvSpPr>
          <p:spPr>
            <a:xfrm>
              <a:off x="10912557" y="1095485"/>
              <a:ext cx="495298" cy="261610"/>
            </a:xfrm>
            <a:prstGeom prst="rect">
              <a:avLst/>
            </a:prstGeom>
            <a:noFill/>
          </p:spPr>
          <p:txBody>
            <a:bodyPr wrap="square" rtlCol="0">
              <a:spAutoFit/>
            </a:bodyPr>
            <a:lstStyle/>
            <a:p>
              <a:pPr algn="ctr"/>
              <a:r>
                <a:rPr lang="nl-BE" sz="1100"/>
                <a:t>Nov</a:t>
              </a:r>
              <a:endParaRPr lang="en-BE" sz="1100"/>
            </a:p>
          </p:txBody>
        </p:sp>
        <p:sp>
          <p:nvSpPr>
            <p:cNvPr id="159" name="Rechthoek 158">
              <a:extLst>
                <a:ext uri="{FF2B5EF4-FFF2-40B4-BE49-F238E27FC236}">
                  <a16:creationId xmlns:a16="http://schemas.microsoft.com/office/drawing/2014/main" id="{895D7F10-40DE-C8D1-D0C3-266AA00910F2}"/>
                </a:ext>
              </a:extLst>
            </p:cNvPr>
            <p:cNvSpPr/>
            <p:nvPr/>
          </p:nvSpPr>
          <p:spPr>
            <a:xfrm>
              <a:off x="580800" y="916792"/>
              <a:ext cx="4804000" cy="114750"/>
            </a:xfrm>
            <a:prstGeom prst="rect">
              <a:avLst/>
            </a:prstGeom>
            <a:solidFill>
              <a:schemeClr val="bg1">
                <a:lumMod val="85000"/>
              </a:schemeClr>
            </a:solidFill>
          </p:spPr>
          <p:txBody>
            <a:bodyPr wrap="none" rtlCol="0" anchor="ctr">
              <a:noAutofit/>
            </a:bodyPr>
            <a:lstStyle/>
            <a:p>
              <a:pPr marR="0" algn="ctr" defTabSz="914400" rtl="0" eaLnBrk="1" fontAlgn="auto" latinLnBrk="0" hangingPunct="1">
                <a:lnSpc>
                  <a:spcPct val="90000"/>
                </a:lnSpc>
                <a:spcBef>
                  <a:spcPts val="300"/>
                </a:spcBef>
                <a:spcAft>
                  <a:spcPts val="0"/>
                </a:spcAft>
                <a:buClrTx/>
                <a:buSzPct val="90000"/>
                <a:tabLst/>
              </a:pPr>
              <a:r>
                <a:rPr lang="nl-BE" sz="1050" kern="1200" spc="0" baseline="0">
                  <a:solidFill>
                    <a:schemeClr val="tx1"/>
                  </a:solidFill>
                  <a:ea typeface="+mn-ea"/>
                  <a:cs typeface="+mn-cs"/>
                </a:rPr>
                <a:t>2023</a:t>
              </a:r>
              <a:endParaRPr lang="en-BE" sz="1050" kern="1200" spc="0" baseline="0">
                <a:solidFill>
                  <a:schemeClr val="tx1"/>
                </a:solidFill>
                <a:ea typeface="+mn-ea"/>
                <a:cs typeface="+mn-cs"/>
              </a:endParaRPr>
            </a:p>
          </p:txBody>
        </p:sp>
        <p:sp>
          <p:nvSpPr>
            <p:cNvPr id="160" name="Rechthoek 159">
              <a:extLst>
                <a:ext uri="{FF2B5EF4-FFF2-40B4-BE49-F238E27FC236}">
                  <a16:creationId xmlns:a16="http://schemas.microsoft.com/office/drawing/2014/main" id="{356EA21E-125F-F23A-714A-84F962F07807}"/>
                </a:ext>
              </a:extLst>
            </p:cNvPr>
            <p:cNvSpPr/>
            <p:nvPr/>
          </p:nvSpPr>
          <p:spPr>
            <a:xfrm>
              <a:off x="5543550" y="907948"/>
              <a:ext cx="6299197" cy="125685"/>
            </a:xfrm>
            <a:prstGeom prst="rect">
              <a:avLst/>
            </a:prstGeom>
            <a:solidFill>
              <a:schemeClr val="bg1">
                <a:lumMod val="85000"/>
              </a:schemeClr>
            </a:solidFill>
          </p:spPr>
          <p:txBody>
            <a:bodyPr wrap="none" rtlCol="0" anchor="ctr">
              <a:noAutofit/>
            </a:bodyPr>
            <a:lstStyle/>
            <a:p>
              <a:pPr marR="0" algn="ctr" defTabSz="914400" rtl="0" eaLnBrk="1" fontAlgn="auto" latinLnBrk="0" hangingPunct="1">
                <a:lnSpc>
                  <a:spcPct val="90000"/>
                </a:lnSpc>
                <a:spcBef>
                  <a:spcPts val="300"/>
                </a:spcBef>
                <a:spcAft>
                  <a:spcPts val="0"/>
                </a:spcAft>
                <a:buClrTx/>
                <a:buSzPct val="90000"/>
                <a:tabLst/>
              </a:pPr>
              <a:r>
                <a:rPr lang="nl-BE" sz="1050" kern="1200" spc="0" baseline="0">
                  <a:solidFill>
                    <a:schemeClr val="tx1"/>
                  </a:solidFill>
                  <a:ea typeface="+mn-ea"/>
                  <a:cs typeface="+mn-cs"/>
                </a:rPr>
                <a:t>2024</a:t>
              </a:r>
              <a:endParaRPr lang="en-BE" sz="1050" kern="1200" spc="0" baseline="0">
                <a:solidFill>
                  <a:schemeClr val="tx1"/>
                </a:solidFill>
                <a:ea typeface="+mn-ea"/>
                <a:cs typeface="+mn-cs"/>
              </a:endParaRPr>
            </a:p>
          </p:txBody>
        </p:sp>
        <p:cxnSp>
          <p:nvCxnSpPr>
            <p:cNvPr id="189" name="Rechte verbindingslijn 188">
              <a:extLst>
                <a:ext uri="{FF2B5EF4-FFF2-40B4-BE49-F238E27FC236}">
                  <a16:creationId xmlns:a16="http://schemas.microsoft.com/office/drawing/2014/main" id="{FC466214-4B76-99EC-8DBE-778B2CB412C5}"/>
                </a:ext>
              </a:extLst>
            </p:cNvPr>
            <p:cNvCxnSpPr/>
            <p:nvPr/>
          </p:nvCxnSpPr>
          <p:spPr>
            <a:xfrm>
              <a:off x="336000" y="3213735"/>
              <a:ext cx="11520000" cy="0"/>
            </a:xfrm>
            <a:prstGeom prst="line">
              <a:avLst/>
            </a:prstGeom>
            <a:ln w="9525" cap="flat" cmpd="sng" algn="ctr">
              <a:solidFill>
                <a:schemeClr val="accent2">
                  <a:alpha val="3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5" name="Groep 4">
            <a:extLst>
              <a:ext uri="{FF2B5EF4-FFF2-40B4-BE49-F238E27FC236}">
                <a16:creationId xmlns:a16="http://schemas.microsoft.com/office/drawing/2014/main" id="{3A041242-DEC0-EE64-B871-67D81B7C9732}"/>
              </a:ext>
            </a:extLst>
          </p:cNvPr>
          <p:cNvGrpSpPr/>
          <p:nvPr/>
        </p:nvGrpSpPr>
        <p:grpSpPr>
          <a:xfrm>
            <a:off x="526634" y="4214994"/>
            <a:ext cx="9692043" cy="651816"/>
            <a:chOff x="518186" y="4206330"/>
            <a:chExt cx="9692043" cy="651816"/>
          </a:xfrm>
        </p:grpSpPr>
        <p:sp>
          <p:nvSpPr>
            <p:cNvPr id="16" name="Arrow: Chevron 5">
              <a:extLst>
                <a:ext uri="{FF2B5EF4-FFF2-40B4-BE49-F238E27FC236}">
                  <a16:creationId xmlns:a16="http://schemas.microsoft.com/office/drawing/2014/main" id="{7CA02D0D-BD75-13CD-B7DA-CF293469CE15}"/>
                </a:ext>
              </a:extLst>
            </p:cNvPr>
            <p:cNvSpPr/>
            <p:nvPr/>
          </p:nvSpPr>
          <p:spPr>
            <a:xfrm>
              <a:off x="6211417" y="4209623"/>
              <a:ext cx="2230378" cy="648000"/>
            </a:xfrm>
            <a:prstGeom prst="chevron">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nl-BE" sz="1100" b="1">
                  <a:solidFill>
                    <a:sysClr val="windowText" lastClr="000000"/>
                  </a:solidFill>
                  <a:ea typeface="+mn-ea"/>
                  <a:cs typeface="+mn-cs"/>
                </a:rPr>
                <a:t>Test &amp; </a:t>
              </a:r>
              <a:r>
                <a:rPr lang="nl-BE" b="1">
                  <a:solidFill>
                    <a:sysClr val="windowText" lastClr="000000"/>
                  </a:solidFill>
                  <a:ea typeface="+mn-ea"/>
                  <a:cs typeface="+mn-cs"/>
                </a:rPr>
                <a:t>Validatie</a:t>
              </a:r>
              <a:r>
                <a:rPr lang="nl-BE" b="1">
                  <a:solidFill>
                    <a:sysClr val="windowText" lastClr="000000"/>
                  </a:solidFill>
                </a:rPr>
                <a:t> + </a:t>
              </a:r>
              <a:r>
                <a:rPr lang="nl-BE" b="1" err="1">
                  <a:solidFill>
                    <a:sysClr val="windowText" lastClr="000000"/>
                  </a:solidFill>
                </a:rPr>
                <a:t>Bugfixing</a:t>
              </a:r>
              <a:endParaRPr lang="nl-BE" b="1">
                <a:solidFill>
                  <a:sysClr val="windowText" lastClr="000000"/>
                </a:solidFill>
                <a:ea typeface="+mn-ea"/>
                <a:cs typeface="+mn-cs"/>
              </a:endParaRPr>
            </a:p>
          </p:txBody>
        </p:sp>
        <p:sp>
          <p:nvSpPr>
            <p:cNvPr id="183" name="Arrow: Chevron 23">
              <a:extLst>
                <a:ext uri="{FF2B5EF4-FFF2-40B4-BE49-F238E27FC236}">
                  <a16:creationId xmlns:a16="http://schemas.microsoft.com/office/drawing/2014/main" id="{CF500297-EC65-CAE3-86C8-AF79BB72D244}"/>
                </a:ext>
              </a:extLst>
            </p:cNvPr>
            <p:cNvSpPr/>
            <p:nvPr/>
          </p:nvSpPr>
          <p:spPr>
            <a:xfrm>
              <a:off x="8513324" y="4206743"/>
              <a:ext cx="1696905" cy="648000"/>
            </a:xfrm>
            <a:prstGeom prst="chevron">
              <a:avLst>
                <a:gd name="adj" fmla="val 4963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nl-BE" b="1">
                  <a:solidFill>
                    <a:sysClr val="windowText" lastClr="000000"/>
                  </a:solidFill>
                </a:rPr>
                <a:t>Nazorg</a:t>
              </a:r>
              <a:endParaRPr lang="nl-BE" sz="1100" b="1">
                <a:solidFill>
                  <a:sysClr val="windowText" lastClr="000000"/>
                </a:solidFill>
              </a:endParaRPr>
            </a:p>
          </p:txBody>
        </p:sp>
        <p:sp>
          <p:nvSpPr>
            <p:cNvPr id="187" name="Vijfhoek 186">
              <a:extLst>
                <a:ext uri="{FF2B5EF4-FFF2-40B4-BE49-F238E27FC236}">
                  <a16:creationId xmlns:a16="http://schemas.microsoft.com/office/drawing/2014/main" id="{164C7B5C-E6D2-D94C-DE15-AF1F8C3047CB}"/>
                </a:ext>
              </a:extLst>
            </p:cNvPr>
            <p:cNvSpPr/>
            <p:nvPr/>
          </p:nvSpPr>
          <p:spPr>
            <a:xfrm>
              <a:off x="8510212" y="4462792"/>
              <a:ext cx="148835" cy="136903"/>
            </a:xfrm>
            <a:prstGeom prst="pentagon">
              <a:avLst/>
            </a:prstGeom>
            <a:solidFill>
              <a:srgbClr val="FF0000"/>
            </a:solidFill>
            <a:ln>
              <a:solidFill>
                <a:schemeClr val="tx1"/>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BE" sz="2000" kern="1200" baseline="0">
                <a:ln w="19050">
                  <a:solidFill>
                    <a:schemeClr val="tx1"/>
                  </a:solidFill>
                </a:ln>
                <a:solidFill>
                  <a:schemeClr val="accent1"/>
                </a:solidFill>
                <a:effectLst>
                  <a:outerShdw blurRad="38100" dist="25400" dir="5400000" algn="ctr" rotWithShape="0">
                    <a:srgbClr val="6E747A">
                      <a:alpha val="43000"/>
                    </a:srgbClr>
                  </a:outerShdw>
                </a:effectLst>
                <a:ea typeface="+mn-ea"/>
                <a:cs typeface="+mn-cs"/>
              </a:endParaRPr>
            </a:p>
          </p:txBody>
        </p:sp>
        <p:sp>
          <p:nvSpPr>
            <p:cNvPr id="8" name="Arrow: Chevron 5">
              <a:extLst>
                <a:ext uri="{FF2B5EF4-FFF2-40B4-BE49-F238E27FC236}">
                  <a16:creationId xmlns:a16="http://schemas.microsoft.com/office/drawing/2014/main" id="{894A7A0B-E52F-1E81-6249-8AFC78F12477}"/>
                </a:ext>
              </a:extLst>
            </p:cNvPr>
            <p:cNvSpPr/>
            <p:nvPr/>
          </p:nvSpPr>
          <p:spPr>
            <a:xfrm>
              <a:off x="3398449" y="4206630"/>
              <a:ext cx="3083921" cy="648000"/>
            </a:xfrm>
            <a:prstGeom prst="chevron">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nl-BE" sz="1100" b="1">
                  <a:solidFill>
                    <a:sysClr val="windowText" lastClr="000000"/>
                  </a:solidFill>
                  <a:ea typeface="+mn-ea"/>
                  <a:cs typeface="+mn-cs"/>
                </a:rPr>
                <a:t>Ontwikkeling</a:t>
              </a:r>
            </a:p>
            <a:p>
              <a:pPr algn="ctr"/>
              <a:r>
                <a:rPr lang="nl-BE" sz="800">
                  <a:solidFill>
                    <a:sysClr val="windowText" lastClr="000000"/>
                  </a:solidFill>
                  <a:ea typeface="+mn-ea"/>
                  <a:cs typeface="+mn-cs"/>
                </a:rPr>
                <a:t>Kern/Talent</a:t>
              </a:r>
              <a:r>
                <a:rPr lang="nl-BE" sz="800">
                  <a:solidFill>
                    <a:sysClr val="windowText" lastClr="000000"/>
                  </a:solidFill>
                </a:rPr>
                <a:t> (selectie)</a:t>
              </a:r>
              <a:r>
                <a:rPr lang="nl-BE" sz="800">
                  <a:solidFill>
                    <a:sysClr val="windowText" lastClr="000000"/>
                  </a:solidFill>
                  <a:ea typeface="+mn-ea"/>
                  <a:cs typeface="+mn-cs"/>
                </a:rPr>
                <a:t> /Assistent</a:t>
              </a:r>
              <a:endParaRPr lang="nl-BE" sz="800">
                <a:solidFill>
                  <a:sysClr val="windowText" lastClr="000000"/>
                </a:solidFill>
              </a:endParaRPr>
            </a:p>
          </p:txBody>
        </p:sp>
        <p:sp>
          <p:nvSpPr>
            <p:cNvPr id="7" name="Arrow: Pentagon 1">
              <a:extLst>
                <a:ext uri="{FF2B5EF4-FFF2-40B4-BE49-F238E27FC236}">
                  <a16:creationId xmlns:a16="http://schemas.microsoft.com/office/drawing/2014/main" id="{537913B7-F71F-639A-0C6C-338D52688F8D}"/>
                </a:ext>
              </a:extLst>
            </p:cNvPr>
            <p:cNvSpPr/>
            <p:nvPr/>
          </p:nvSpPr>
          <p:spPr>
            <a:xfrm>
              <a:off x="806555" y="4206330"/>
              <a:ext cx="1270350" cy="648000"/>
            </a:xfrm>
            <a:prstGeom prst="homePlate">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BE" sz="1100" b="1">
                  <a:solidFill>
                    <a:sysClr val="windowText" lastClr="000000"/>
                  </a:solidFill>
                </a:rPr>
                <a:t>Voortraject (tot</a:t>
              </a:r>
              <a:r>
                <a:rPr lang="nl-BE" sz="1100" b="1" baseline="0">
                  <a:solidFill>
                    <a:sysClr val="windowText" lastClr="000000"/>
                  </a:solidFill>
                </a:rPr>
                <a:t> april 2023)</a:t>
              </a:r>
              <a:endParaRPr lang="nl-BE" sz="1100" b="1">
                <a:solidFill>
                  <a:sysClr val="windowText" lastClr="000000"/>
                </a:solidFill>
              </a:endParaRPr>
            </a:p>
          </p:txBody>
        </p:sp>
        <p:sp>
          <p:nvSpPr>
            <p:cNvPr id="10" name="Arrow: Chevron 3">
              <a:extLst>
                <a:ext uri="{FF2B5EF4-FFF2-40B4-BE49-F238E27FC236}">
                  <a16:creationId xmlns:a16="http://schemas.microsoft.com/office/drawing/2014/main" id="{28B70E2A-2686-2A35-8CC8-00519F08A2D7}"/>
                </a:ext>
              </a:extLst>
            </p:cNvPr>
            <p:cNvSpPr/>
            <p:nvPr/>
          </p:nvSpPr>
          <p:spPr>
            <a:xfrm>
              <a:off x="1795104" y="4206612"/>
              <a:ext cx="1871380" cy="648000"/>
            </a:xfrm>
            <a:prstGeom prst="chevron">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nl-BE" sz="1100" b="1">
                  <a:solidFill>
                    <a:sysClr val="windowText" lastClr="000000"/>
                  </a:solidFill>
                  <a:ea typeface="+mn-ea"/>
                  <a:cs typeface="+mn-cs"/>
                </a:rPr>
                <a:t>Analyse</a:t>
              </a:r>
            </a:p>
            <a:p>
              <a:pPr marL="0" indent="0" algn="ctr"/>
              <a:r>
                <a:rPr lang="nl-BE" sz="1100">
                  <a:solidFill>
                    <a:sysClr val="windowText" lastClr="000000"/>
                  </a:solidFill>
                  <a:ea typeface="+mn-ea"/>
                  <a:cs typeface="+mn-cs"/>
                </a:rPr>
                <a:t>- </a:t>
              </a:r>
              <a:r>
                <a:rPr lang="nl-BE" sz="800">
                  <a:solidFill>
                    <a:sysClr val="windowText" lastClr="000000"/>
                  </a:solidFill>
                  <a:ea typeface="+mn-ea"/>
                  <a:cs typeface="+mn-cs"/>
                </a:rPr>
                <a:t>Impactanalyse/Scope</a:t>
              </a:r>
            </a:p>
            <a:p>
              <a:pPr marL="0" indent="0" algn="ctr"/>
              <a:r>
                <a:rPr lang="nl-BE" sz="800">
                  <a:solidFill>
                    <a:sysClr val="windowText" lastClr="000000"/>
                  </a:solidFill>
                  <a:ea typeface="+mn-ea"/>
                  <a:cs typeface="+mn-cs"/>
                </a:rPr>
                <a:t>-</a:t>
              </a:r>
              <a:r>
                <a:rPr lang="nl-BE" sz="800" baseline="0">
                  <a:solidFill>
                    <a:sysClr val="windowText" lastClr="000000"/>
                  </a:solidFill>
                  <a:ea typeface="+mn-ea"/>
                  <a:cs typeface="+mn-cs"/>
                </a:rPr>
                <a:t> Detailanalyse en </a:t>
              </a:r>
              <a:r>
                <a:rPr lang="nl-BE" sz="800" baseline="0" err="1">
                  <a:solidFill>
                    <a:sysClr val="windowText" lastClr="000000"/>
                  </a:solidFill>
                  <a:ea typeface="+mn-ea"/>
                  <a:cs typeface="+mn-cs"/>
                </a:rPr>
                <a:t>prio</a:t>
              </a:r>
              <a:endParaRPr lang="nl-BE" sz="800">
                <a:solidFill>
                  <a:sysClr val="windowText" lastClr="000000"/>
                </a:solidFill>
                <a:ea typeface="+mn-ea"/>
                <a:cs typeface="+mn-cs"/>
              </a:endParaRPr>
            </a:p>
          </p:txBody>
        </p:sp>
        <p:sp>
          <p:nvSpPr>
            <p:cNvPr id="13" name="Rechthoek 183">
              <a:extLst>
                <a:ext uri="{FF2B5EF4-FFF2-40B4-BE49-F238E27FC236}">
                  <a16:creationId xmlns:a16="http://schemas.microsoft.com/office/drawing/2014/main" id="{C7EE7144-2C59-ADD9-CFAB-AE42D3312416}"/>
                </a:ext>
              </a:extLst>
            </p:cNvPr>
            <p:cNvSpPr/>
            <p:nvPr/>
          </p:nvSpPr>
          <p:spPr>
            <a:xfrm>
              <a:off x="518186" y="4210146"/>
              <a:ext cx="198677" cy="648000"/>
            </a:xfrm>
            <a:prstGeom prst="rect">
              <a:avLst/>
            </a:prstGeom>
            <a:solidFill>
              <a:schemeClr val="tx2"/>
            </a:solidFill>
            <a:ln>
              <a:noFill/>
            </a:ln>
          </p:spPr>
          <p:txBody>
            <a:bodyPr vert="vert270" wrap="none" lIns="91440" tIns="45720" rIns="91440" bIns="45720" rtlCol="0" anchor="ctr">
              <a:noAutofit/>
            </a:bodyPr>
            <a:lstStyle/>
            <a:p>
              <a:pPr algn="ctr">
                <a:lnSpc>
                  <a:spcPct val="90000"/>
                </a:lnSpc>
                <a:spcBef>
                  <a:spcPts val="300"/>
                </a:spcBef>
              </a:pPr>
              <a:r>
                <a:rPr lang="nl-BE" sz="1200"/>
                <a:t>Nieuw</a:t>
              </a:r>
              <a:endParaRPr lang="nl-BE" sz="1200" kern="1200" spc="0" baseline="0"/>
            </a:p>
          </p:txBody>
        </p:sp>
        <p:sp>
          <p:nvSpPr>
            <p:cNvPr id="14" name="TextBox 13">
              <a:extLst>
                <a:ext uri="{FF2B5EF4-FFF2-40B4-BE49-F238E27FC236}">
                  <a16:creationId xmlns:a16="http://schemas.microsoft.com/office/drawing/2014/main" id="{D0B6D5F9-8DAA-3D51-6D47-9F7324B682D6}"/>
                </a:ext>
              </a:extLst>
            </p:cNvPr>
            <p:cNvSpPr txBox="1"/>
            <p:nvPr/>
          </p:nvSpPr>
          <p:spPr>
            <a:xfrm>
              <a:off x="8416897" y="4584134"/>
              <a:ext cx="764870" cy="263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rgbClr val="FF0000"/>
                  </a:solidFill>
                </a:rPr>
                <a:t>Go Live</a:t>
              </a:r>
            </a:p>
          </p:txBody>
        </p:sp>
      </p:grpSp>
      <mc:AlternateContent xmlns:mc="http://schemas.openxmlformats.org/markup-compatibility/2006" xmlns:pslz="http://schemas.microsoft.com/office/powerpoint/2016/slidezoom">
        <mc:Choice Requires="pslz">
          <p:graphicFrame>
            <p:nvGraphicFramePr>
              <p:cNvPr id="4" name="Diazoom 3">
                <a:extLst>
                  <a:ext uri="{FF2B5EF4-FFF2-40B4-BE49-F238E27FC236}">
                    <a16:creationId xmlns:a16="http://schemas.microsoft.com/office/drawing/2014/main" id="{2A0E1C68-CD60-8286-5D5E-57C99DEEE17C}"/>
                  </a:ext>
                </a:extLst>
              </p:cNvPr>
              <p:cNvGraphicFramePr>
                <a:graphicFrameLocks noChangeAspect="1"/>
              </p:cNvGraphicFramePr>
              <p:nvPr/>
            </p:nvGraphicFramePr>
            <p:xfrm>
              <a:off x="10841229" y="5062270"/>
              <a:ext cx="216000" cy="216000"/>
            </p:xfrm>
            <a:graphic>
              <a:graphicData uri="http://schemas.microsoft.com/office/powerpoint/2016/slidezoom">
                <pslz:sldZm>
                  <pslz:sldZmObj sldId="2147349209" cId="2554174232">
                    <pslz:zmPr id="{B53B8B02-0911-407E-A476-AE27C79ADC6D}" transitionDur="1000">
                      <p166:blipFill xmlns:p166="http://schemas.microsoft.com/office/powerpoint/2016/6/main">
                        <a:blip r:embed="rId3"/>
                        <a:stretch>
                          <a:fillRect/>
                        </a:stretch>
                      </p166:blipFill>
                      <p166:spPr xmlns:p166="http://schemas.microsoft.com/office/powerpoint/2016/6/main">
                        <a:xfrm>
                          <a:off x="0" y="0"/>
                          <a:ext cx="216000" cy="216000"/>
                        </a:xfrm>
                        <a:prstGeom prst="rect">
                          <a:avLst/>
                        </a:prstGeom>
                        <a:ln w="3175">
                          <a:noFill/>
                        </a:ln>
                      </p166:spPr>
                    </pslz:zmPr>
                  </pslz:sldZmObj>
                </pslz:sldZm>
              </a:graphicData>
            </a:graphic>
          </p:graphicFrame>
        </mc:Choice>
        <mc:Fallback xmlns="">
          <p:pic>
            <p:nvPicPr>
              <p:cNvPr id="4" name="Diazoom 3">
                <a:hlinkClick r:id="rId4" action="ppaction://hlinksldjump"/>
                <a:extLst>
                  <a:ext uri="{FF2B5EF4-FFF2-40B4-BE49-F238E27FC236}">
                    <a16:creationId xmlns:a16="http://schemas.microsoft.com/office/drawing/2014/main" id="{2A0E1C68-CD60-8286-5D5E-57C99DEEE17C}"/>
                  </a:ext>
                </a:extLst>
              </p:cNvPr>
              <p:cNvPicPr>
                <a:picLocks noGrp="1" noRot="1" noChangeAspect="1" noMove="1" noResize="1" noEditPoints="1" noAdjustHandles="1" noChangeArrowheads="1" noChangeShapeType="1"/>
              </p:cNvPicPr>
              <p:nvPr/>
            </p:nvPicPr>
            <p:blipFill>
              <a:blip r:embed="rId5"/>
              <a:stretch>
                <a:fillRect/>
              </a:stretch>
            </p:blipFill>
            <p:spPr>
              <a:xfrm>
                <a:off x="10841229" y="5062270"/>
                <a:ext cx="216000" cy="216000"/>
              </a:xfrm>
              <a:prstGeom prst="rect">
                <a:avLst/>
              </a:prstGeom>
              <a:ln w="3175">
                <a:noFill/>
              </a:ln>
            </p:spPr>
          </p:pic>
        </mc:Fallback>
      </mc:AlternateContent>
      <p:sp>
        <p:nvSpPr>
          <p:cNvPr id="17" name="Vijfhoek 178">
            <a:extLst>
              <a:ext uri="{FF2B5EF4-FFF2-40B4-BE49-F238E27FC236}">
                <a16:creationId xmlns:a16="http://schemas.microsoft.com/office/drawing/2014/main" id="{0D24B6B9-D743-7FFD-5896-66B63A3A5A7B}"/>
              </a:ext>
            </a:extLst>
          </p:cNvPr>
          <p:cNvSpPr/>
          <p:nvPr/>
        </p:nvSpPr>
        <p:spPr>
          <a:xfrm>
            <a:off x="8865540" y="1580448"/>
            <a:ext cx="148835" cy="136903"/>
          </a:xfrm>
          <a:prstGeom prst="pentagon">
            <a:avLst/>
          </a:prstGeom>
          <a:solidFill>
            <a:schemeClr val="tx2"/>
          </a:solidFill>
          <a:ln>
            <a:solidFill>
              <a:schemeClr val="tx1"/>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BE" sz="2000" kern="1200" baseline="0">
              <a:ln w="19050">
                <a:solidFill>
                  <a:schemeClr val="tx1"/>
                </a:solidFill>
              </a:ln>
              <a:solidFill>
                <a:schemeClr val="accent1"/>
              </a:solidFill>
              <a:effectLst>
                <a:outerShdw blurRad="38100" dist="25400" dir="5400000" algn="ctr" rotWithShape="0">
                  <a:srgbClr val="6E747A">
                    <a:alpha val="43000"/>
                  </a:srgbClr>
                </a:outerShdw>
              </a:effectLst>
              <a:ea typeface="+mn-ea"/>
              <a:cs typeface="+mn-cs"/>
            </a:endParaRPr>
          </a:p>
        </p:txBody>
      </p:sp>
      <p:sp>
        <p:nvSpPr>
          <p:cNvPr id="21" name="Rectangle 20">
            <a:extLst>
              <a:ext uri="{FF2B5EF4-FFF2-40B4-BE49-F238E27FC236}">
                <a16:creationId xmlns:a16="http://schemas.microsoft.com/office/drawing/2014/main" id="{90ED7076-70B8-8745-7137-590D641096DB}"/>
              </a:ext>
            </a:extLst>
          </p:cNvPr>
          <p:cNvSpPr/>
          <p:nvPr/>
        </p:nvSpPr>
        <p:spPr>
          <a:xfrm>
            <a:off x="6661855" y="2111021"/>
            <a:ext cx="554566" cy="117122"/>
          </a:xfrm>
          <a:prstGeom prst="rect">
            <a:avLst/>
          </a:prstGeom>
          <a:solidFill>
            <a:schemeClr val="tx2"/>
          </a:solidFill>
          <a:ln>
            <a:solidFill>
              <a:schemeClr val="tx1"/>
            </a:solidFill>
          </a:ln>
        </p:spPr>
        <p:txBody>
          <a:bodyPr wrap="none" rtlCol="0" anchor="ctr">
            <a:noAutofit/>
          </a:bodyPr>
          <a:lstStyle/>
          <a:p>
            <a:pPr indent="-288000">
              <a:lnSpc>
                <a:spcPct val="90000"/>
              </a:lnSpc>
              <a:spcBef>
                <a:spcPts val="300"/>
              </a:spcBef>
              <a:buSzPct val="90000"/>
              <a:buBlip>
                <a:blip r:embed="rId2"/>
              </a:buBlip>
            </a:pPr>
            <a:endParaRPr lang="en-US" sz="2000">
              <a:ln w="19050">
                <a:solidFill>
                  <a:schemeClr val="tx1"/>
                </a:solidFill>
              </a:ln>
              <a:solidFill>
                <a:schemeClr val="accent1"/>
              </a:solidFill>
              <a:effectLst>
                <a:outerShdw blurRad="38100" dist="25400" dir="5400000" algn="ctr" rotWithShape="0">
                  <a:srgbClr val="6E747A">
                    <a:alpha val="43000"/>
                  </a:srgbClr>
                </a:outerShdw>
              </a:effectLst>
            </a:endParaRPr>
          </a:p>
        </p:txBody>
      </p:sp>
      <p:sp>
        <p:nvSpPr>
          <p:cNvPr id="23" name="Vijfhoek 178">
            <a:extLst>
              <a:ext uri="{FF2B5EF4-FFF2-40B4-BE49-F238E27FC236}">
                <a16:creationId xmlns:a16="http://schemas.microsoft.com/office/drawing/2014/main" id="{A973AF2F-C210-9A84-2222-435A706E6183}"/>
              </a:ext>
            </a:extLst>
          </p:cNvPr>
          <p:cNvSpPr/>
          <p:nvPr/>
        </p:nvSpPr>
        <p:spPr>
          <a:xfrm>
            <a:off x="7292151" y="2631726"/>
            <a:ext cx="148835" cy="136903"/>
          </a:xfrm>
          <a:prstGeom prst="pentagon">
            <a:avLst/>
          </a:prstGeom>
          <a:solidFill>
            <a:schemeClr val="tx2"/>
          </a:solidFill>
          <a:ln>
            <a:solidFill>
              <a:schemeClr val="tx1"/>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BE" sz="2000" kern="1200" baseline="0">
              <a:ln w="19050">
                <a:solidFill>
                  <a:schemeClr val="tx1"/>
                </a:solidFill>
              </a:ln>
              <a:solidFill>
                <a:schemeClr val="accent1"/>
              </a:solidFill>
              <a:effectLst>
                <a:outerShdw blurRad="38100" dist="25400" dir="5400000" algn="ctr" rotWithShape="0">
                  <a:srgbClr val="6E747A">
                    <a:alpha val="43000"/>
                  </a:srgbClr>
                </a:outerShdw>
              </a:effectLst>
              <a:ea typeface="+mn-ea"/>
              <a:cs typeface="+mn-cs"/>
            </a:endParaRPr>
          </a:p>
        </p:txBody>
      </p:sp>
    </p:spTree>
    <p:extLst>
      <p:ext uri="{BB962C8B-B14F-4D97-AF65-F5344CB8AC3E}">
        <p14:creationId xmlns:p14="http://schemas.microsoft.com/office/powerpoint/2010/main" val="2349421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69015-8FC0-1DB0-AA10-2071F0A3463D}"/>
            </a:ext>
          </a:extLst>
        </p:cNvPr>
        <p:cNvGrpSpPr/>
        <p:nvPr/>
      </p:nvGrpSpPr>
      <p:grpSpPr>
        <a:xfrm>
          <a:off x="0" y="0"/>
          <a:ext cx="0" cy="0"/>
          <a:chOff x="0" y="0"/>
          <a:chExt cx="0" cy="0"/>
        </a:xfrm>
      </p:grpSpPr>
      <p:sp>
        <p:nvSpPr>
          <p:cNvPr id="19" name="Titel 18">
            <a:extLst>
              <a:ext uri="{FF2B5EF4-FFF2-40B4-BE49-F238E27FC236}">
                <a16:creationId xmlns:a16="http://schemas.microsoft.com/office/drawing/2014/main" id="{8E33FD2A-9B90-9ECA-66C9-C89E7EC09CB1}"/>
              </a:ext>
            </a:extLst>
          </p:cNvPr>
          <p:cNvSpPr>
            <a:spLocks noGrp="1"/>
          </p:cNvSpPr>
          <p:nvPr>
            <p:ph type="ctrTitle"/>
          </p:nvPr>
        </p:nvSpPr>
        <p:spPr>
          <a:xfrm>
            <a:off x="5833974" y="1994700"/>
            <a:ext cx="5811383" cy="2648548"/>
          </a:xfrm>
        </p:spPr>
        <p:txBody>
          <a:bodyPr anchor="b">
            <a:normAutofit fontScale="90000"/>
          </a:bodyPr>
          <a:lstStyle/>
          <a:p>
            <a:r>
              <a:rPr lang="nl-BE"/>
              <a:t>Overzicht werkproducten / gewijzigde schermen voor DCPA</a:t>
            </a:r>
          </a:p>
        </p:txBody>
      </p:sp>
      <p:pic>
        <p:nvPicPr>
          <p:cNvPr id="27" name="Tijdelijke aanduiding voor afbeelding 26">
            <a:extLst>
              <a:ext uri="{FF2B5EF4-FFF2-40B4-BE49-F238E27FC236}">
                <a16:creationId xmlns:a16="http://schemas.microsoft.com/office/drawing/2014/main" id="{D2B84131-8942-0E1B-3E12-168710AC16C5}"/>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9413" r="19413"/>
          <a:stretch/>
        </p:blipFill>
        <p:spPr>
          <a:xfrm>
            <a:off x="368182" y="295254"/>
            <a:ext cx="5747328" cy="6271200"/>
          </a:xfrm>
          <a:noFill/>
        </p:spPr>
      </p:pic>
    </p:spTree>
    <p:extLst>
      <p:ext uri="{BB962C8B-B14F-4D97-AF65-F5344CB8AC3E}">
        <p14:creationId xmlns:p14="http://schemas.microsoft.com/office/powerpoint/2010/main" val="8663035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5ED1C5-337A-4176-F6CD-DB569571FBC7}"/>
              </a:ext>
            </a:extLst>
          </p:cNvPr>
          <p:cNvSpPr>
            <a:spLocks noGrp="1"/>
          </p:cNvSpPr>
          <p:nvPr>
            <p:ph type="ctrTitle"/>
          </p:nvPr>
        </p:nvSpPr>
        <p:spPr>
          <a:xfrm>
            <a:off x="2962053" y="526937"/>
            <a:ext cx="8861994" cy="1699180"/>
          </a:xfrm>
        </p:spPr>
        <p:txBody>
          <a:bodyPr/>
          <a:lstStyle/>
          <a:p>
            <a:r>
              <a:rPr lang="nl-BE" sz="4300"/>
              <a:t>Scherm ‘5sp Verwerking Aanvraag’</a:t>
            </a:r>
          </a:p>
        </p:txBody>
      </p:sp>
      <p:sp>
        <p:nvSpPr>
          <p:cNvPr id="5" name="Tekstvak 4">
            <a:extLst>
              <a:ext uri="{FF2B5EF4-FFF2-40B4-BE49-F238E27FC236}">
                <a16:creationId xmlns:a16="http://schemas.microsoft.com/office/drawing/2014/main" id="{34D6AF3B-026A-CAEA-9A7A-743E070046A9}"/>
              </a:ext>
            </a:extLst>
          </p:cNvPr>
          <p:cNvSpPr txBox="1"/>
          <p:nvPr/>
        </p:nvSpPr>
        <p:spPr>
          <a:xfrm>
            <a:off x="2962053" y="2585805"/>
            <a:ext cx="8322636" cy="3046988"/>
          </a:xfrm>
          <a:prstGeom prst="rect">
            <a:avLst/>
          </a:prstGeom>
          <a:noFill/>
        </p:spPr>
        <p:txBody>
          <a:bodyPr wrap="square" rtlCol="0">
            <a:spAutoFit/>
          </a:bodyPr>
          <a:lstStyle/>
          <a:p>
            <a:pPr marL="285750" indent="-285750">
              <a:buFont typeface="Arial" panose="020B0604020202020204" pitchFamily="34" charset="0"/>
              <a:buChar char="•"/>
            </a:pPr>
            <a:r>
              <a:rPr lang="en-US" err="1"/>
              <a:t>nieuw</a:t>
            </a:r>
            <a:r>
              <a:rPr lang="en-US"/>
              <a:t> </a:t>
            </a:r>
            <a:r>
              <a:rPr lang="en-US" err="1"/>
              <a:t>tussenscherm</a:t>
            </a:r>
            <a:r>
              <a:rPr lang="en-US"/>
              <a:t>, </a:t>
            </a:r>
            <a:r>
              <a:rPr lang="en-US" err="1"/>
              <a:t>specifiek</a:t>
            </a:r>
            <a:r>
              <a:rPr lang="en-US"/>
              <a:t> </a:t>
            </a:r>
            <a:r>
              <a:rPr lang="en-US" err="1"/>
              <a:t>voor</a:t>
            </a:r>
            <a:r>
              <a:rPr lang="en-US"/>
              <a:t> DCPA</a:t>
            </a:r>
            <a:br>
              <a:rPr lang="en-US"/>
            </a:br>
            <a:endParaRPr lang="en-US"/>
          </a:p>
          <a:p>
            <a:pPr marL="285750" indent="-285750">
              <a:buFont typeface="Arial" panose="020B0604020202020204" pitchFamily="34" charset="0"/>
              <a:buChar char="•"/>
            </a:pPr>
            <a:r>
              <a:rPr lang="en-US"/>
              <a:t>automatisch </a:t>
            </a:r>
            <a:r>
              <a:rPr lang="en-US" err="1"/>
              <a:t>geopend</a:t>
            </a:r>
            <a:r>
              <a:rPr lang="en-US"/>
              <a:t> </a:t>
            </a:r>
            <a:r>
              <a:rPr lang="en-US" err="1"/>
              <a:t>vanuit</a:t>
            </a:r>
            <a:r>
              <a:rPr lang="en-US"/>
              <a:t> </a:t>
            </a:r>
            <a:r>
              <a:rPr lang="en-US" err="1"/>
              <a:t>standaard</a:t>
            </a:r>
            <a:r>
              <a:rPr lang="en-US"/>
              <a:t> </a:t>
            </a:r>
            <a:r>
              <a:rPr lang="en-US" err="1"/>
              <a:t>werklijst</a:t>
            </a:r>
            <a:endParaRPr lang="en-US"/>
          </a:p>
          <a:p>
            <a:pPr marL="742950" lvl="1" indent="-285750">
              <a:buFont typeface="Arial" panose="020B0604020202020204" pitchFamily="34" charset="0"/>
              <a:buChar char="•"/>
            </a:pPr>
            <a:r>
              <a:rPr lang="en-US" sz="1500"/>
              <a:t>1 </a:t>
            </a:r>
            <a:r>
              <a:rPr lang="en-US" sz="1500" err="1"/>
              <a:t>werklijstitem</a:t>
            </a:r>
            <a:r>
              <a:rPr lang="en-US" sz="1500"/>
              <a:t> per </a:t>
            </a:r>
            <a:r>
              <a:rPr lang="en-US" sz="1500" err="1"/>
              <a:t>aanvraag</a:t>
            </a:r>
            <a:r>
              <a:rPr lang="en-US" sz="1500"/>
              <a:t> tot </a:t>
            </a:r>
            <a:r>
              <a:rPr lang="en-US" sz="1500" err="1"/>
              <a:t>wijziging</a:t>
            </a:r>
            <a:r>
              <a:rPr lang="en-US" sz="1500"/>
              <a:t> </a:t>
            </a:r>
            <a:r>
              <a:rPr lang="en-US" sz="1500" err="1"/>
              <a:t>statuut</a:t>
            </a:r>
            <a:endParaRPr lang="en-US" sz="1500"/>
          </a:p>
          <a:p>
            <a:pPr marL="742950" lvl="1" indent="-285750">
              <a:buFont typeface="Arial" panose="020B0604020202020204" pitchFamily="34" charset="0"/>
              <a:buChar char="•"/>
            </a:pPr>
            <a:r>
              <a:rPr lang="en-US" sz="1500"/>
              <a:t>1 </a:t>
            </a:r>
            <a:r>
              <a:rPr lang="en-US" sz="1500" err="1"/>
              <a:t>werklijstitem</a:t>
            </a:r>
            <a:r>
              <a:rPr lang="en-US" sz="1500"/>
              <a:t> per AR per </a:t>
            </a:r>
            <a:r>
              <a:rPr lang="en-US" sz="1500" err="1"/>
              <a:t>aanvraag</a:t>
            </a:r>
            <a:r>
              <a:rPr lang="en-US" sz="1500"/>
              <a:t> tot </a:t>
            </a:r>
            <a:r>
              <a:rPr lang="en-US" sz="1500" err="1"/>
              <a:t>wijziging</a:t>
            </a:r>
            <a:r>
              <a:rPr lang="en-US" sz="1500"/>
              <a:t> </a:t>
            </a:r>
            <a:r>
              <a:rPr lang="en-US" sz="1500" err="1"/>
              <a:t>salarissysteem</a:t>
            </a:r>
            <a:r>
              <a:rPr lang="en-US" sz="1500"/>
              <a:t> </a:t>
            </a:r>
            <a:r>
              <a:rPr lang="en-US" sz="1500" err="1"/>
              <a:t>vastbenoemd</a:t>
            </a:r>
            <a:endParaRPr lang="en-US" sz="1500"/>
          </a:p>
          <a:p>
            <a:pPr marL="742950" lvl="1" indent="-285750">
              <a:buFont typeface="Arial" panose="020B0604020202020204" pitchFamily="34" charset="0"/>
              <a:buChar char="•"/>
            </a:pPr>
            <a:r>
              <a:rPr lang="en-US" sz="1500"/>
              <a:t>1 </a:t>
            </a:r>
            <a:r>
              <a:rPr lang="en-US" sz="1500" err="1"/>
              <a:t>werklijstitem</a:t>
            </a:r>
            <a:r>
              <a:rPr lang="en-US" sz="1500"/>
              <a:t> per AR per </a:t>
            </a:r>
            <a:r>
              <a:rPr lang="en-US" sz="1500" err="1"/>
              <a:t>aanvraag</a:t>
            </a:r>
            <a:r>
              <a:rPr lang="en-US" sz="1500"/>
              <a:t> tot </a:t>
            </a:r>
            <a:r>
              <a:rPr lang="en-US" sz="1500" err="1"/>
              <a:t>wijziging</a:t>
            </a:r>
            <a:r>
              <a:rPr lang="en-US" sz="1500"/>
              <a:t> </a:t>
            </a:r>
            <a:r>
              <a:rPr lang="en-US" sz="1500" err="1"/>
              <a:t>salarissysteem</a:t>
            </a:r>
            <a:r>
              <a:rPr lang="en-US" sz="1500"/>
              <a:t> </a:t>
            </a:r>
            <a:r>
              <a:rPr lang="en-US" sz="1500" err="1"/>
              <a:t>contractueel</a:t>
            </a:r>
            <a:br>
              <a:rPr lang="en-US" sz="1500"/>
            </a:br>
            <a:endParaRPr lang="en-US" sz="1500"/>
          </a:p>
          <a:p>
            <a:pPr marL="285750" indent="-285750">
              <a:buFont typeface="Arial" panose="020B0604020202020204" pitchFamily="34" charset="0"/>
              <a:buChar char="•"/>
            </a:pPr>
            <a:r>
              <a:rPr lang="en-US" err="1"/>
              <a:t>mogelijke</a:t>
            </a:r>
            <a:r>
              <a:rPr lang="en-US"/>
              <a:t> </a:t>
            </a:r>
            <a:r>
              <a:rPr lang="en-US" err="1"/>
              <a:t>acties</a:t>
            </a:r>
            <a:r>
              <a:rPr lang="en-US"/>
              <a:t> per </a:t>
            </a:r>
            <a:r>
              <a:rPr lang="en-US" err="1"/>
              <a:t>aanvraag</a:t>
            </a:r>
            <a:r>
              <a:rPr lang="en-US"/>
              <a:t>:</a:t>
            </a:r>
          </a:p>
          <a:p>
            <a:pPr marL="742950" lvl="1" indent="-285750">
              <a:buFont typeface="Arial" panose="020B0604020202020204" pitchFamily="34" charset="0"/>
              <a:buChar char="•"/>
            </a:pPr>
            <a:r>
              <a:rPr lang="en-US" sz="1500" err="1"/>
              <a:t>verwerken</a:t>
            </a:r>
            <a:endParaRPr lang="en-US" sz="1500"/>
          </a:p>
          <a:p>
            <a:pPr marL="742950" lvl="1" indent="-285750">
              <a:buFont typeface="Arial" panose="020B0604020202020204" pitchFamily="34" charset="0"/>
              <a:buChar char="•"/>
            </a:pPr>
            <a:r>
              <a:rPr lang="en-US" sz="1500" err="1"/>
              <a:t>inschalen</a:t>
            </a:r>
            <a:endParaRPr lang="en-US" sz="1500"/>
          </a:p>
          <a:p>
            <a:pPr marL="742950" lvl="1" indent="-285750">
              <a:buFont typeface="Arial" panose="020B0604020202020204" pitchFamily="34" charset="0"/>
              <a:buChar char="•"/>
            </a:pPr>
            <a:r>
              <a:rPr lang="en-US" sz="1500" err="1"/>
              <a:t>afhandelen</a:t>
            </a:r>
            <a:endParaRPr lang="en-US" sz="1500"/>
          </a:p>
          <a:p>
            <a:pPr marL="742950" lvl="1" indent="-285750">
              <a:buFont typeface="Arial" panose="020B0604020202020204" pitchFamily="34" charset="0"/>
              <a:buChar char="•"/>
            </a:pPr>
            <a:r>
              <a:rPr lang="en-US" sz="1500" err="1"/>
              <a:t>weigeren</a:t>
            </a:r>
            <a:endParaRPr lang="en-US" sz="1500"/>
          </a:p>
        </p:txBody>
      </p:sp>
      <p:pic>
        <p:nvPicPr>
          <p:cNvPr id="7" name="Graphic 6" descr="Klembord met aantal vinkjes met effen opvulling">
            <a:extLst>
              <a:ext uri="{FF2B5EF4-FFF2-40B4-BE49-F238E27FC236}">
                <a16:creationId xmlns:a16="http://schemas.microsoft.com/office/drawing/2014/main" id="{8C72DDEB-73CE-694B-99EF-B876CCC4030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7311" y="2323213"/>
            <a:ext cx="1878419" cy="1878419"/>
          </a:xfrm>
          <a:prstGeom prst="rect">
            <a:avLst/>
          </a:prstGeom>
        </p:spPr>
      </p:pic>
      <p:pic>
        <p:nvPicPr>
          <p:cNvPr id="4" name="Picture 4" descr="Compass - Free technology icons">
            <a:extLst>
              <a:ext uri="{FF2B5EF4-FFF2-40B4-BE49-F238E27FC236}">
                <a16:creationId xmlns:a16="http://schemas.microsoft.com/office/drawing/2014/main" id="{48DE91A7-D35F-DDD9-2736-B5A3C416E8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9806" y="343626"/>
            <a:ext cx="323165" cy="323165"/>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C2B0789A-D2E7-19E7-3F8A-F1FD5E1142D6}"/>
              </a:ext>
            </a:extLst>
          </p:cNvPr>
          <p:cNvSpPr txBox="1"/>
          <p:nvPr/>
        </p:nvSpPr>
        <p:spPr>
          <a:xfrm>
            <a:off x="416081" y="368858"/>
            <a:ext cx="9649326" cy="323165"/>
          </a:xfrm>
          <a:prstGeom prst="rect">
            <a:avLst/>
          </a:prstGeom>
          <a:noFill/>
        </p:spPr>
        <p:txBody>
          <a:bodyPr wrap="square">
            <a:spAutoFit/>
          </a:bodyPr>
          <a:lstStyle/>
          <a:p>
            <a:r>
              <a:rPr lang="nl-BE" sz="1500"/>
              <a:t>Navigator        </a:t>
            </a:r>
            <a:r>
              <a:rPr lang="nl-BE" sz="1500">
                <a:sym typeface="Wingdings" panose="05000000000000000000" pitchFamily="2" charset="2"/>
              </a:rPr>
              <a:t> Personeelsbeheer  Functiegegevens  5sp Verwerking Aanvraag</a:t>
            </a:r>
            <a:endParaRPr lang="nl-BE" sz="1500"/>
          </a:p>
        </p:txBody>
      </p:sp>
    </p:spTree>
    <p:extLst>
      <p:ext uri="{BB962C8B-B14F-4D97-AF65-F5344CB8AC3E}">
        <p14:creationId xmlns:p14="http://schemas.microsoft.com/office/powerpoint/2010/main" val="6786494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1C1E912-BB1F-6054-0B6E-3A15057EA2A1}"/>
              </a:ext>
            </a:extLst>
          </p:cNvPr>
          <p:cNvPicPr>
            <a:picLocks noChangeAspect="1"/>
          </p:cNvPicPr>
          <p:nvPr/>
        </p:nvPicPr>
        <p:blipFill>
          <a:blip r:embed="rId2"/>
          <a:stretch>
            <a:fillRect/>
          </a:stretch>
        </p:blipFill>
        <p:spPr>
          <a:xfrm>
            <a:off x="334834" y="1772004"/>
            <a:ext cx="11857166" cy="3807262"/>
          </a:xfrm>
          <a:prstGeom prst="rect">
            <a:avLst/>
          </a:prstGeom>
          <a:ln w="76200">
            <a:noFill/>
          </a:ln>
        </p:spPr>
      </p:pic>
      <p:sp>
        <p:nvSpPr>
          <p:cNvPr id="2" name="Title 1">
            <a:extLst>
              <a:ext uri="{FF2B5EF4-FFF2-40B4-BE49-F238E27FC236}">
                <a16:creationId xmlns:a16="http://schemas.microsoft.com/office/drawing/2014/main" id="{23823456-F009-9329-8483-B1673BE79560}"/>
              </a:ext>
            </a:extLst>
          </p:cNvPr>
          <p:cNvSpPr>
            <a:spLocks noGrp="1"/>
          </p:cNvSpPr>
          <p:nvPr>
            <p:ph type="title"/>
          </p:nvPr>
        </p:nvSpPr>
        <p:spPr/>
        <p:txBody>
          <a:bodyPr/>
          <a:lstStyle/>
          <a:p>
            <a:r>
              <a:rPr lang="en-US" err="1">
                <a:highlight>
                  <a:srgbClr val="FFFFFF"/>
                </a:highlight>
              </a:rPr>
              <a:t>Werklijst</a:t>
            </a:r>
            <a:r>
              <a:rPr lang="en-US">
                <a:highlight>
                  <a:srgbClr val="FFFFFF"/>
                </a:highlight>
              </a:rPr>
              <a:t> </a:t>
            </a:r>
            <a:r>
              <a:rPr lang="en-US" err="1">
                <a:highlight>
                  <a:srgbClr val="FFFFFF"/>
                </a:highlight>
              </a:rPr>
              <a:t>voor</a:t>
            </a:r>
            <a:r>
              <a:rPr lang="en-US">
                <a:highlight>
                  <a:srgbClr val="FFFFFF"/>
                </a:highlight>
              </a:rPr>
              <a:t> DCPA:  </a:t>
            </a:r>
            <a:br>
              <a:rPr lang="en-US">
                <a:highlight>
                  <a:srgbClr val="FFFFFF"/>
                </a:highlight>
              </a:rPr>
            </a:br>
            <a:r>
              <a:rPr lang="en-US">
                <a:highlight>
                  <a:srgbClr val="FFFFFF"/>
                </a:highlight>
              </a:rPr>
              <a:t>5-sporenaanvraag</a:t>
            </a:r>
            <a:endParaRPr lang="en-BE">
              <a:highlight>
                <a:srgbClr val="FFFFFF"/>
              </a:highlight>
            </a:endParaRPr>
          </a:p>
        </p:txBody>
      </p:sp>
      <p:sp>
        <p:nvSpPr>
          <p:cNvPr id="12" name="Rechthoek 11">
            <a:extLst>
              <a:ext uri="{FF2B5EF4-FFF2-40B4-BE49-F238E27FC236}">
                <a16:creationId xmlns:a16="http://schemas.microsoft.com/office/drawing/2014/main" id="{714FE7E5-83F2-70AC-0422-9070374F9536}"/>
              </a:ext>
            </a:extLst>
          </p:cNvPr>
          <p:cNvSpPr/>
          <p:nvPr/>
        </p:nvSpPr>
        <p:spPr>
          <a:xfrm>
            <a:off x="7848600" y="3191072"/>
            <a:ext cx="1857374" cy="381739"/>
          </a:xfrm>
          <a:prstGeom prst="rect">
            <a:avLst/>
          </a:prstGeom>
          <a:solidFill>
            <a:srgbClr val="FFC000"/>
          </a:solidFill>
          <a:ln>
            <a:solidFill>
              <a:schemeClr val="accent3">
                <a:lumMod val="95000"/>
                <a:lumOff val="5000"/>
              </a:schemeClr>
            </a:solidFill>
          </a:ln>
        </p:spPr>
        <p:txBody>
          <a:bodyPr wrap="none" rtlCol="0" anchor="ctr">
            <a:noAutofit/>
          </a:bodyPr>
          <a:lstStyle/>
          <a:p>
            <a:pPr marR="0" algn="ctr" defTabSz="914400" rtl="0" eaLnBrk="1" fontAlgn="auto" latinLnBrk="0" hangingPunct="1">
              <a:lnSpc>
                <a:spcPct val="90000"/>
              </a:lnSpc>
              <a:spcBef>
                <a:spcPts val="300"/>
              </a:spcBef>
              <a:spcAft>
                <a:spcPts val="0"/>
              </a:spcAft>
              <a:buClrTx/>
              <a:buSzPct val="90000"/>
              <a:tabLst/>
            </a:pPr>
            <a:r>
              <a:rPr lang="nl-BE" sz="1000" b="1">
                <a:latin typeface="FlandersArtSans-Regular" panose="00000500000000000000" pitchFamily="2" charset="0"/>
              </a:rPr>
              <a:t>Invoervelden</a:t>
            </a:r>
            <a:endParaRPr lang="en-BE" sz="1000" b="1" kern="1200" spc="0" baseline="0">
              <a:solidFill>
                <a:schemeClr val="tx1"/>
              </a:solidFill>
              <a:latin typeface="FlandersArtSans-Regular" panose="00000500000000000000" pitchFamily="2" charset="0"/>
              <a:ea typeface="+mn-ea"/>
              <a:cs typeface="+mn-cs"/>
            </a:endParaRPr>
          </a:p>
        </p:txBody>
      </p:sp>
      <p:sp>
        <p:nvSpPr>
          <p:cNvPr id="13" name="Rechthoek 12">
            <a:extLst>
              <a:ext uri="{FF2B5EF4-FFF2-40B4-BE49-F238E27FC236}">
                <a16:creationId xmlns:a16="http://schemas.microsoft.com/office/drawing/2014/main" id="{E273F7E7-5AF5-DFD5-5AF4-1163B746BB20}"/>
              </a:ext>
            </a:extLst>
          </p:cNvPr>
          <p:cNvSpPr/>
          <p:nvPr/>
        </p:nvSpPr>
        <p:spPr>
          <a:xfrm>
            <a:off x="334833" y="3191073"/>
            <a:ext cx="7513765" cy="381739"/>
          </a:xfrm>
          <a:prstGeom prst="rect">
            <a:avLst/>
          </a:prstGeom>
          <a:solidFill>
            <a:schemeClr val="tx2"/>
          </a:solidFill>
          <a:ln>
            <a:solidFill>
              <a:schemeClr val="accent3">
                <a:lumMod val="95000"/>
                <a:lumOff val="5000"/>
              </a:schemeClr>
            </a:solidFill>
          </a:ln>
        </p:spPr>
        <p:txBody>
          <a:bodyPr wrap="none" rtlCol="0" anchor="ctr">
            <a:noAutofit/>
          </a:bodyPr>
          <a:lstStyle/>
          <a:p>
            <a:pPr marR="0" algn="ctr" defTabSz="914400" rtl="0" eaLnBrk="1" fontAlgn="auto" latinLnBrk="0" hangingPunct="1">
              <a:lnSpc>
                <a:spcPct val="90000"/>
              </a:lnSpc>
              <a:spcBef>
                <a:spcPts val="300"/>
              </a:spcBef>
              <a:spcAft>
                <a:spcPts val="0"/>
              </a:spcAft>
              <a:buClrTx/>
              <a:buSzPct val="90000"/>
              <a:tabLst/>
            </a:pPr>
            <a:r>
              <a:rPr lang="nl-BE" sz="1000" b="1">
                <a:latin typeface="FlandersArtSans-Regular" panose="00000500000000000000" pitchFamily="2" charset="0"/>
              </a:rPr>
              <a:t>Relevante informatie</a:t>
            </a:r>
            <a:endParaRPr lang="en-BE" sz="1000" b="1" kern="1200" spc="0" baseline="0">
              <a:solidFill>
                <a:schemeClr val="tx1"/>
              </a:solidFill>
              <a:latin typeface="FlandersArtSans-Regular" panose="00000500000000000000" pitchFamily="2" charset="0"/>
              <a:ea typeface="+mn-ea"/>
              <a:cs typeface="+mn-cs"/>
            </a:endParaRPr>
          </a:p>
        </p:txBody>
      </p:sp>
      <p:sp>
        <p:nvSpPr>
          <p:cNvPr id="14" name="Rechthoek 13">
            <a:extLst>
              <a:ext uri="{FF2B5EF4-FFF2-40B4-BE49-F238E27FC236}">
                <a16:creationId xmlns:a16="http://schemas.microsoft.com/office/drawing/2014/main" id="{1925B1C9-9E96-BE00-DB35-638F71C28B69}"/>
              </a:ext>
            </a:extLst>
          </p:cNvPr>
          <p:cNvSpPr/>
          <p:nvPr/>
        </p:nvSpPr>
        <p:spPr>
          <a:xfrm>
            <a:off x="9705975" y="3191269"/>
            <a:ext cx="2323638" cy="381739"/>
          </a:xfrm>
          <a:prstGeom prst="rect">
            <a:avLst/>
          </a:prstGeom>
          <a:solidFill>
            <a:srgbClr val="D9D9D9"/>
          </a:solidFill>
          <a:ln>
            <a:solidFill>
              <a:schemeClr val="accent3">
                <a:lumMod val="95000"/>
                <a:lumOff val="5000"/>
              </a:schemeClr>
            </a:solidFill>
          </a:ln>
        </p:spPr>
        <p:txBody>
          <a:bodyPr wrap="none" rtlCol="0" anchor="ctr">
            <a:noAutofit/>
          </a:bodyPr>
          <a:lstStyle/>
          <a:p>
            <a:pPr marR="0" algn="ctr" defTabSz="914400" rtl="0" eaLnBrk="1" fontAlgn="auto" latinLnBrk="0" hangingPunct="1">
              <a:lnSpc>
                <a:spcPct val="90000"/>
              </a:lnSpc>
              <a:spcBef>
                <a:spcPts val="300"/>
              </a:spcBef>
              <a:spcAft>
                <a:spcPts val="0"/>
              </a:spcAft>
              <a:buClrTx/>
              <a:buSzPct val="90000"/>
              <a:tabLst/>
            </a:pPr>
            <a:r>
              <a:rPr lang="nl-BE" sz="1000" b="1" kern="1200" spc="0" baseline="0">
                <a:solidFill>
                  <a:schemeClr val="tx1"/>
                </a:solidFill>
                <a:latin typeface="FlandersArtSans-Regular" panose="00000500000000000000" pitchFamily="2" charset="0"/>
                <a:ea typeface="+mn-ea"/>
                <a:cs typeface="+mn-cs"/>
              </a:rPr>
              <a:t>Afhandelen </a:t>
            </a:r>
            <a:r>
              <a:rPr lang="nl-BE" sz="1000" b="1">
                <a:latin typeface="FlandersArtSans-Regular" panose="00000500000000000000" pitchFamily="2" charset="0"/>
              </a:rPr>
              <a:t>dossier</a:t>
            </a:r>
            <a:endParaRPr lang="en-BE" sz="1000" b="1" kern="1200" spc="0" baseline="0">
              <a:solidFill>
                <a:schemeClr val="tx1"/>
              </a:solidFill>
              <a:latin typeface="FlandersArtSans-Regular" panose="00000500000000000000" pitchFamily="2" charset="0"/>
              <a:ea typeface="+mn-ea"/>
              <a:cs typeface="+mn-cs"/>
            </a:endParaRPr>
          </a:p>
        </p:txBody>
      </p:sp>
      <p:sp>
        <p:nvSpPr>
          <p:cNvPr id="15" name="Rechthoek 14">
            <a:extLst>
              <a:ext uri="{FF2B5EF4-FFF2-40B4-BE49-F238E27FC236}">
                <a16:creationId xmlns:a16="http://schemas.microsoft.com/office/drawing/2014/main" id="{7FB310AE-6EAA-53C8-0D1D-9924F498D743}"/>
              </a:ext>
            </a:extLst>
          </p:cNvPr>
          <p:cNvSpPr/>
          <p:nvPr/>
        </p:nvSpPr>
        <p:spPr>
          <a:xfrm>
            <a:off x="529979" y="1641260"/>
            <a:ext cx="5118346" cy="381739"/>
          </a:xfrm>
          <a:prstGeom prst="rect">
            <a:avLst/>
          </a:prstGeom>
          <a:solidFill>
            <a:schemeClr val="tx2"/>
          </a:solidFill>
          <a:ln>
            <a:solidFill>
              <a:schemeClr val="accent3">
                <a:lumMod val="95000"/>
                <a:lumOff val="5000"/>
              </a:schemeClr>
            </a:solidFill>
          </a:ln>
        </p:spPr>
        <p:txBody>
          <a:bodyPr wrap="none" rtlCol="0" anchor="ctr">
            <a:noAutofit/>
          </a:bodyPr>
          <a:lstStyle/>
          <a:p>
            <a:pPr marR="0" algn="ctr" defTabSz="914400" rtl="0" eaLnBrk="1" fontAlgn="auto" latinLnBrk="0" hangingPunct="1">
              <a:lnSpc>
                <a:spcPct val="90000"/>
              </a:lnSpc>
              <a:spcBef>
                <a:spcPts val="300"/>
              </a:spcBef>
              <a:spcAft>
                <a:spcPts val="0"/>
              </a:spcAft>
              <a:buClrTx/>
              <a:buSzPct val="90000"/>
              <a:tabLst/>
            </a:pPr>
            <a:r>
              <a:rPr lang="nl-BE" sz="1000" b="1">
                <a:latin typeface="FlandersArtSans-Regular" panose="00000500000000000000" pitchFamily="2" charset="0"/>
              </a:rPr>
              <a:t>Filters</a:t>
            </a:r>
          </a:p>
          <a:p>
            <a:pPr marR="0" algn="ctr"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Mijn behandelgroe</a:t>
            </a:r>
            <a:r>
              <a:rPr lang="nl-BE" sz="1000">
                <a:latin typeface="FlandersArtSans-Regular" panose="00000500000000000000" pitchFamily="2" charset="0"/>
              </a:rPr>
              <a:t>p = </a:t>
            </a:r>
            <a:r>
              <a:rPr lang="nl-BE" sz="1000" err="1">
                <a:latin typeface="FlandersArtSans-Regular" panose="00000500000000000000" pitchFamily="2" charset="0"/>
              </a:rPr>
              <a:t>‘N</a:t>
            </a:r>
            <a:r>
              <a:rPr lang="nl-BE" sz="1000">
                <a:latin typeface="FlandersArtSans-Regular" panose="00000500000000000000" pitchFamily="2" charset="0"/>
              </a:rPr>
              <a:t>’ – maakt het mogelijk om items van andere teams weer te geven</a:t>
            </a:r>
            <a:endParaRPr lang="en-BE" sz="1000" kern="1200" spc="0" baseline="0">
              <a:solidFill>
                <a:schemeClr val="tx1"/>
              </a:solidFill>
              <a:latin typeface="FlandersArtSans-Regular" panose="00000500000000000000" pitchFamily="2" charset="0"/>
              <a:ea typeface="+mn-ea"/>
              <a:cs typeface="+mn-cs"/>
            </a:endParaRPr>
          </a:p>
        </p:txBody>
      </p:sp>
      <p:sp>
        <p:nvSpPr>
          <p:cNvPr id="17" name="Rechthoek 16">
            <a:extLst>
              <a:ext uri="{FF2B5EF4-FFF2-40B4-BE49-F238E27FC236}">
                <a16:creationId xmlns:a16="http://schemas.microsoft.com/office/drawing/2014/main" id="{AC4AE744-8F37-B04F-9996-90B4D62CD614}"/>
              </a:ext>
            </a:extLst>
          </p:cNvPr>
          <p:cNvSpPr/>
          <p:nvPr/>
        </p:nvSpPr>
        <p:spPr>
          <a:xfrm>
            <a:off x="5868129" y="2084662"/>
            <a:ext cx="4631184" cy="986541"/>
          </a:xfrm>
          <a:prstGeom prst="rect">
            <a:avLst/>
          </a:prstGeom>
          <a:solidFill>
            <a:schemeClr val="tx2"/>
          </a:solidFill>
          <a:ln>
            <a:noFill/>
          </a:ln>
        </p:spPr>
        <p:txBody>
          <a:bodyPr wrap="none" rtlCol="0" anchor="ctr">
            <a:noAutofit/>
          </a:bodyPr>
          <a:lstStyle/>
          <a:p>
            <a:pPr marR="0" defTabSz="914400" rtl="0" eaLnBrk="1" fontAlgn="auto" latinLnBrk="0" hangingPunct="1">
              <a:lnSpc>
                <a:spcPct val="90000"/>
              </a:lnSpc>
              <a:spcBef>
                <a:spcPts val="300"/>
              </a:spcBef>
              <a:spcAft>
                <a:spcPts val="0"/>
              </a:spcAft>
              <a:buClrTx/>
              <a:buSzPct val="90000"/>
              <a:tabLst/>
            </a:pPr>
            <a:r>
              <a:rPr lang="nl-BE" sz="1000" b="1">
                <a:latin typeface="FlandersArtSans-Regular" panose="00000500000000000000" pitchFamily="2" charset="0"/>
              </a:rPr>
              <a:t>Statussen:</a:t>
            </a:r>
          </a:p>
          <a:p>
            <a:pPr marR="0"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 ‘Aangevraagd’ = nieuw, door niemand gewijzigd</a:t>
            </a:r>
          </a:p>
          <a:p>
            <a:pPr marR="0" defTabSz="914400" rtl="0" eaLnBrk="1" fontAlgn="auto" latinLnBrk="0" hangingPunct="1">
              <a:lnSpc>
                <a:spcPct val="90000"/>
              </a:lnSpc>
              <a:spcBef>
                <a:spcPts val="300"/>
              </a:spcBef>
              <a:spcAft>
                <a:spcPts val="0"/>
              </a:spcAft>
              <a:buClrTx/>
              <a:buSzPct val="90000"/>
              <a:tabLst/>
            </a:pPr>
            <a:r>
              <a:rPr lang="nl-BE" sz="1000">
                <a:latin typeface="FlandersArtSans-Regular" panose="00000500000000000000" pitchFamily="2" charset="0"/>
              </a:rPr>
              <a:t>- ‘Gewijzigd’ = rij nog niet opgeslagen</a:t>
            </a:r>
          </a:p>
          <a:p>
            <a:pPr marR="0" defTabSz="914400" rtl="0" eaLnBrk="1" fontAlgn="auto" latinLnBrk="0" hangingPunct="1">
              <a:lnSpc>
                <a:spcPct val="90000"/>
              </a:lnSpc>
              <a:spcBef>
                <a:spcPts val="300"/>
              </a:spcBef>
              <a:spcAft>
                <a:spcPts val="0"/>
              </a:spcAft>
              <a:buClrTx/>
              <a:buSzPct val="90000"/>
              <a:tabLst/>
            </a:pPr>
            <a:r>
              <a:rPr lang="nl-BE" sz="1000">
                <a:latin typeface="FlandersArtSans-Regular" panose="00000500000000000000" pitchFamily="2" charset="0"/>
              </a:rPr>
              <a:t>- ‘Afgehandeld’ = aanvraag volledig voor deze AR</a:t>
            </a:r>
          </a:p>
          <a:p>
            <a:pPr marR="0"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 ‘Geannuleerd’ = </a:t>
            </a:r>
            <a:r>
              <a:rPr lang="nl-BE" sz="1000">
                <a:latin typeface="FlandersArtSans-Regular" panose="00000500000000000000" pitchFamily="2" charset="0"/>
              </a:rPr>
              <a:t>a</a:t>
            </a:r>
            <a:r>
              <a:rPr lang="nl-BE" sz="1000" kern="1200" spc="0" baseline="0">
                <a:solidFill>
                  <a:schemeClr val="tx1"/>
                </a:solidFill>
                <a:latin typeface="FlandersArtSans-Regular" panose="00000500000000000000" pitchFamily="2" charset="0"/>
                <a:ea typeface="+mn-ea"/>
                <a:cs typeface="+mn-cs"/>
              </a:rPr>
              <a:t>anvraag </a:t>
            </a:r>
            <a:r>
              <a:rPr lang="nl-BE" sz="1000">
                <a:latin typeface="FlandersArtSans-Regular" panose="00000500000000000000" pitchFamily="2" charset="0"/>
              </a:rPr>
              <a:t>door DCPA geannuleerd, van toepassing op alle AR</a:t>
            </a:r>
            <a:endParaRPr lang="en-BE" sz="1000" kern="1200" spc="0" baseline="0">
              <a:solidFill>
                <a:schemeClr val="tx1"/>
              </a:solidFill>
              <a:latin typeface="FlandersArtSans-Regular" panose="00000500000000000000" pitchFamily="2" charset="0"/>
              <a:ea typeface="+mn-ea"/>
              <a:cs typeface="+mn-cs"/>
            </a:endParaRPr>
          </a:p>
        </p:txBody>
      </p:sp>
      <p:sp>
        <p:nvSpPr>
          <p:cNvPr id="8" name="Rechthoek 7">
            <a:extLst>
              <a:ext uri="{FF2B5EF4-FFF2-40B4-BE49-F238E27FC236}">
                <a16:creationId xmlns:a16="http://schemas.microsoft.com/office/drawing/2014/main" id="{FB81D2A4-A6B3-79DB-588C-A72FCE01D0AB}"/>
              </a:ext>
            </a:extLst>
          </p:cNvPr>
          <p:cNvSpPr/>
          <p:nvPr/>
        </p:nvSpPr>
        <p:spPr>
          <a:xfrm>
            <a:off x="1923032" y="5446157"/>
            <a:ext cx="5699596" cy="986541"/>
          </a:xfrm>
          <a:prstGeom prst="rect">
            <a:avLst/>
          </a:prstGeom>
          <a:solidFill>
            <a:schemeClr val="tx2"/>
          </a:solidFill>
          <a:ln>
            <a:noFill/>
          </a:ln>
        </p:spPr>
        <p:txBody>
          <a:bodyPr wrap="none" rtlCol="0" anchor="ctr">
            <a:noAutofit/>
          </a:bodyPr>
          <a:lstStyle/>
          <a:p>
            <a:pPr marR="0" defTabSz="914400" rtl="0" eaLnBrk="1" fontAlgn="auto" latinLnBrk="0" hangingPunct="1">
              <a:lnSpc>
                <a:spcPct val="90000"/>
              </a:lnSpc>
              <a:spcBef>
                <a:spcPts val="300"/>
              </a:spcBef>
              <a:spcAft>
                <a:spcPts val="0"/>
              </a:spcAft>
              <a:buClrTx/>
              <a:buSzPct val="90000"/>
              <a:tabLst/>
            </a:pPr>
            <a:r>
              <a:rPr lang="nl-BE" sz="1000" b="1">
                <a:latin typeface="FlandersArtSans-Regular" panose="00000500000000000000" pitchFamily="2" charset="0"/>
              </a:rPr>
              <a:t>Omschrijving:</a:t>
            </a:r>
          </a:p>
          <a:p>
            <a:pPr marL="171450" marR="0" indent="-171450" defTabSz="914400" rtl="0" eaLnBrk="1" fontAlgn="auto" latinLnBrk="0" hangingPunct="1">
              <a:lnSpc>
                <a:spcPct val="90000"/>
              </a:lnSpc>
              <a:spcBef>
                <a:spcPts val="300"/>
              </a:spcBef>
              <a:spcAft>
                <a:spcPts val="0"/>
              </a:spcAft>
              <a:buClrTx/>
              <a:buSzPct val="90000"/>
              <a:buFont typeface="Arial" panose="020B0604020202020204" pitchFamily="34" charset="0"/>
              <a:buChar char="•"/>
              <a:tabLst/>
            </a:pPr>
            <a:r>
              <a:rPr lang="nl-BE" sz="1000" kern="1200" spc="0" baseline="0">
                <a:solidFill>
                  <a:schemeClr val="tx1"/>
                </a:solidFill>
                <a:latin typeface="FlandersArtSans-Regular" panose="00000500000000000000" pitchFamily="2" charset="0"/>
                <a:ea typeface="+mn-ea"/>
                <a:cs typeface="+mn-cs"/>
              </a:rPr>
              <a:t>‘Wijziging LGB statutair’ = wijziging naar salarissysteem volgens evaluatie, voor statutairen </a:t>
            </a:r>
          </a:p>
          <a:p>
            <a:pPr marL="171450" marR="0" indent="-171450" defTabSz="914400" rtl="0" eaLnBrk="1" fontAlgn="auto" latinLnBrk="0" hangingPunct="1">
              <a:lnSpc>
                <a:spcPct val="90000"/>
              </a:lnSpc>
              <a:spcBef>
                <a:spcPts val="300"/>
              </a:spcBef>
              <a:spcAft>
                <a:spcPts val="0"/>
              </a:spcAft>
              <a:buClrTx/>
              <a:buSzPct val="90000"/>
              <a:buFont typeface="Arial" panose="020B0604020202020204" pitchFamily="34" charset="0"/>
              <a:buChar char="•"/>
              <a:tabLst/>
            </a:pPr>
            <a:r>
              <a:rPr lang="nl-BE" sz="1000">
                <a:latin typeface="FlandersArtSans-Regular" panose="00000500000000000000" pitchFamily="2" charset="0"/>
              </a:rPr>
              <a:t>‘Wijziging LGB contractueel’ = wijziging naar salarissysteem volgens evaluatie, voor contractuelen</a:t>
            </a:r>
          </a:p>
          <a:p>
            <a:pPr marL="171450" marR="0" indent="-171450" defTabSz="914400" rtl="0" eaLnBrk="1" fontAlgn="auto" latinLnBrk="0" hangingPunct="1">
              <a:lnSpc>
                <a:spcPct val="90000"/>
              </a:lnSpc>
              <a:spcBef>
                <a:spcPts val="300"/>
              </a:spcBef>
              <a:spcAft>
                <a:spcPts val="0"/>
              </a:spcAft>
              <a:buClrTx/>
              <a:buSzPct val="90000"/>
              <a:buFont typeface="Arial" panose="020B0604020202020204" pitchFamily="34" charset="0"/>
              <a:buChar char="•"/>
              <a:tabLst/>
            </a:pPr>
            <a:r>
              <a:rPr lang="nl-BE" sz="1000">
                <a:latin typeface="FlandersArtSans-Regular" panose="00000500000000000000" pitchFamily="2" charset="0"/>
              </a:rPr>
              <a:t>‘Wijziging statuut’ = wijziging van een </a:t>
            </a:r>
            <a:r>
              <a:rPr lang="nl-BE" sz="1000" err="1">
                <a:latin typeface="FlandersArtSans-Regular" panose="00000500000000000000" pitchFamily="2" charset="0"/>
              </a:rPr>
              <a:t>vastbenoemd</a:t>
            </a:r>
            <a:r>
              <a:rPr lang="nl-BE" sz="1000">
                <a:latin typeface="FlandersArtSans-Regular" panose="00000500000000000000" pitchFamily="2" charset="0"/>
              </a:rPr>
              <a:t> naar een contractueel statuut</a:t>
            </a:r>
          </a:p>
        </p:txBody>
      </p:sp>
      <p:sp>
        <p:nvSpPr>
          <p:cNvPr id="9" name="Rechthoek: afgeronde hoeken 8">
            <a:extLst>
              <a:ext uri="{FF2B5EF4-FFF2-40B4-BE49-F238E27FC236}">
                <a16:creationId xmlns:a16="http://schemas.microsoft.com/office/drawing/2014/main" id="{2F84CFB3-D577-EBD5-245F-F5ACD214868A}"/>
              </a:ext>
            </a:extLst>
          </p:cNvPr>
          <p:cNvSpPr/>
          <p:nvPr/>
        </p:nvSpPr>
        <p:spPr>
          <a:xfrm>
            <a:off x="1631390" y="3643689"/>
            <a:ext cx="826060" cy="1728411"/>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Tree>
    <p:extLst>
      <p:ext uri="{BB962C8B-B14F-4D97-AF65-F5344CB8AC3E}">
        <p14:creationId xmlns:p14="http://schemas.microsoft.com/office/powerpoint/2010/main" val="31986901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C0598-06E9-4BFE-8E6D-6B1F94F3035A}"/>
            </a:ext>
          </a:extLst>
        </p:cNvPr>
        <p:cNvGrpSpPr/>
        <p:nvPr/>
      </p:nvGrpSpPr>
      <p:grpSpPr>
        <a:xfrm>
          <a:off x="0" y="0"/>
          <a:ext cx="0" cy="0"/>
          <a:chOff x="0" y="0"/>
          <a:chExt cx="0" cy="0"/>
        </a:xfrm>
      </p:grpSpPr>
      <p:sp>
        <p:nvSpPr>
          <p:cNvPr id="19" name="Titel 18">
            <a:extLst>
              <a:ext uri="{FF2B5EF4-FFF2-40B4-BE49-F238E27FC236}">
                <a16:creationId xmlns:a16="http://schemas.microsoft.com/office/drawing/2014/main" id="{DC0B76C3-E25E-417C-FF24-D53007FCA0BC}"/>
              </a:ext>
            </a:extLst>
          </p:cNvPr>
          <p:cNvSpPr>
            <a:spLocks noGrp="1"/>
          </p:cNvSpPr>
          <p:nvPr>
            <p:ph type="ctrTitle"/>
          </p:nvPr>
        </p:nvSpPr>
        <p:spPr>
          <a:xfrm>
            <a:off x="5833974" y="1994700"/>
            <a:ext cx="5811383" cy="2648548"/>
          </a:xfrm>
        </p:spPr>
        <p:txBody>
          <a:bodyPr anchor="b">
            <a:normAutofit fontScale="90000"/>
          </a:bodyPr>
          <a:lstStyle/>
          <a:p>
            <a:r>
              <a:rPr lang="nl-BE"/>
              <a:t>Overzicht werkproducten / aanvulling naar aanleiding van ziekte</a:t>
            </a:r>
          </a:p>
        </p:txBody>
      </p:sp>
      <p:pic>
        <p:nvPicPr>
          <p:cNvPr id="27" name="Tijdelijke aanduiding voor afbeelding 26">
            <a:extLst>
              <a:ext uri="{FF2B5EF4-FFF2-40B4-BE49-F238E27FC236}">
                <a16:creationId xmlns:a16="http://schemas.microsoft.com/office/drawing/2014/main" id="{3C519ACC-4D9B-595F-AD87-05E4086C55FE}"/>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9413" r="19413"/>
          <a:stretch/>
        </p:blipFill>
        <p:spPr>
          <a:xfrm>
            <a:off x="368182" y="295254"/>
            <a:ext cx="5747328" cy="6271200"/>
          </a:xfrm>
          <a:noFill/>
        </p:spPr>
      </p:pic>
    </p:spTree>
    <p:extLst>
      <p:ext uri="{BB962C8B-B14F-4D97-AF65-F5344CB8AC3E}">
        <p14:creationId xmlns:p14="http://schemas.microsoft.com/office/powerpoint/2010/main" val="23590404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5ED1C5-337A-4176-F6CD-DB569571FBC7}"/>
              </a:ext>
            </a:extLst>
          </p:cNvPr>
          <p:cNvSpPr>
            <a:spLocks noGrp="1"/>
          </p:cNvSpPr>
          <p:nvPr>
            <p:ph type="ctrTitle"/>
          </p:nvPr>
        </p:nvSpPr>
        <p:spPr>
          <a:xfrm>
            <a:off x="1332622" y="1031277"/>
            <a:ext cx="9868481" cy="1699180"/>
          </a:xfrm>
        </p:spPr>
        <p:txBody>
          <a:bodyPr/>
          <a:lstStyle/>
          <a:p>
            <a:r>
              <a:rPr lang="nl-BE">
                <a:latin typeface="FlandersArtSans-Bold"/>
              </a:rPr>
              <a:t>Scherm </a:t>
            </a:r>
            <a:r>
              <a:rPr lang="nl-BE">
                <a:latin typeface="FlandersArtSans-Bold"/>
                <a:sym typeface="Wingdings" panose="05000000000000000000" pitchFamily="2" charset="2"/>
              </a:rPr>
              <a:t>‘</a:t>
            </a:r>
            <a:r>
              <a:rPr lang="nl-BE" sz="4800">
                <a:sym typeface="Wingdings" panose="05000000000000000000" pitchFamily="2" charset="2"/>
              </a:rPr>
              <a:t>Berekening </a:t>
            </a:r>
            <a:r>
              <a:rPr lang="nl-BE" sz="4800" err="1">
                <a:sym typeface="Wingdings" panose="05000000000000000000" pitchFamily="2" charset="2"/>
              </a:rPr>
              <a:t>bijpassing</a:t>
            </a:r>
            <a:r>
              <a:rPr lang="nl-BE" sz="4800">
                <a:sym typeface="Wingdings" panose="05000000000000000000" pitchFamily="2" charset="2"/>
              </a:rPr>
              <a:t> ziekte</a:t>
            </a:r>
            <a:r>
              <a:rPr lang="nl-BE" sz="4800">
                <a:latin typeface="FlandersArtSans-Bold"/>
                <a:sym typeface="Wingdings" panose="05000000000000000000" pitchFamily="2" charset="2"/>
              </a:rPr>
              <a:t>’</a:t>
            </a:r>
            <a:r>
              <a:rPr lang="nl-BE">
                <a:latin typeface="FlandersArtSans-Bold"/>
              </a:rPr>
              <a:t> en ‘</a:t>
            </a:r>
            <a:r>
              <a:rPr lang="nl-BE" err="1">
                <a:latin typeface="FlandersArtSans-Bold"/>
              </a:rPr>
              <a:t>Bijpassing</a:t>
            </a:r>
            <a:r>
              <a:rPr lang="nl-BE">
                <a:latin typeface="FlandersArtSans-Bold"/>
              </a:rPr>
              <a:t> proceslog’</a:t>
            </a:r>
            <a:endParaRPr lang="nl-BE"/>
          </a:p>
        </p:txBody>
      </p:sp>
      <p:sp>
        <p:nvSpPr>
          <p:cNvPr id="3" name="Tekstvak 2">
            <a:extLst>
              <a:ext uri="{FF2B5EF4-FFF2-40B4-BE49-F238E27FC236}">
                <a16:creationId xmlns:a16="http://schemas.microsoft.com/office/drawing/2014/main" id="{D15FA62E-F949-E078-2521-A4121DC0161D}"/>
              </a:ext>
            </a:extLst>
          </p:cNvPr>
          <p:cNvSpPr txBox="1"/>
          <p:nvPr/>
        </p:nvSpPr>
        <p:spPr>
          <a:xfrm>
            <a:off x="436958" y="347981"/>
            <a:ext cx="9649326" cy="323165"/>
          </a:xfrm>
          <a:prstGeom prst="rect">
            <a:avLst/>
          </a:prstGeom>
          <a:noFill/>
        </p:spPr>
        <p:txBody>
          <a:bodyPr wrap="square">
            <a:spAutoFit/>
          </a:bodyPr>
          <a:lstStyle/>
          <a:p>
            <a:r>
              <a:rPr lang="nl-BE" sz="1500"/>
              <a:t>Navigator        </a:t>
            </a:r>
            <a:r>
              <a:rPr lang="nl-BE" sz="1500">
                <a:sym typeface="Wingdings" panose="05000000000000000000" pitchFamily="2" charset="2"/>
              </a:rPr>
              <a:t> Salarissen (GBL)  VO Verloning  ‘Berekening </a:t>
            </a:r>
            <a:r>
              <a:rPr lang="nl-BE" sz="1500" err="1">
                <a:sym typeface="Wingdings" panose="05000000000000000000" pitchFamily="2" charset="2"/>
              </a:rPr>
              <a:t>bijpassing</a:t>
            </a:r>
            <a:r>
              <a:rPr lang="nl-BE" sz="1500">
                <a:sym typeface="Wingdings" panose="05000000000000000000" pitchFamily="2" charset="2"/>
              </a:rPr>
              <a:t> ziekte’ en ‘</a:t>
            </a:r>
            <a:r>
              <a:rPr lang="nl-BE" sz="1500" err="1">
                <a:sym typeface="Wingdings" panose="05000000000000000000" pitchFamily="2" charset="2"/>
              </a:rPr>
              <a:t>Bijpassing</a:t>
            </a:r>
            <a:r>
              <a:rPr lang="nl-BE" sz="1500">
                <a:sym typeface="Wingdings" panose="05000000000000000000" pitchFamily="2" charset="2"/>
              </a:rPr>
              <a:t> proceslog’</a:t>
            </a:r>
            <a:endParaRPr lang="nl-BE" sz="1500"/>
          </a:p>
        </p:txBody>
      </p:sp>
      <p:pic>
        <p:nvPicPr>
          <p:cNvPr id="4" name="Picture 4" descr="Compass - Free technology icons">
            <a:extLst>
              <a:ext uri="{FF2B5EF4-FFF2-40B4-BE49-F238E27FC236}">
                <a16:creationId xmlns:a16="http://schemas.microsoft.com/office/drawing/2014/main" id="{3B4ADFB5-404B-B43D-3CA2-4280A429BB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9806" y="343626"/>
            <a:ext cx="323165" cy="3231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8B38325-A799-4C13-2EBC-B7CEADFE61B5}"/>
              </a:ext>
            </a:extLst>
          </p:cNvPr>
          <p:cNvSpPr txBox="1"/>
          <p:nvPr/>
        </p:nvSpPr>
        <p:spPr>
          <a:xfrm>
            <a:off x="2887250" y="3120938"/>
            <a:ext cx="8923750"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1700" err="1">
                <a:cs typeface="Arial"/>
              </a:rPr>
              <a:t>hulpmiddel</a:t>
            </a:r>
            <a:r>
              <a:rPr lang="en-US" sz="1700">
                <a:cs typeface="Arial"/>
              </a:rPr>
              <a:t> </a:t>
            </a:r>
            <a:r>
              <a:rPr lang="en-US" sz="1700" err="1">
                <a:cs typeface="Arial"/>
              </a:rPr>
              <a:t>voor</a:t>
            </a:r>
            <a:r>
              <a:rPr lang="en-US" sz="1700">
                <a:cs typeface="Arial"/>
              </a:rPr>
              <a:t> correct </a:t>
            </a:r>
            <a:r>
              <a:rPr lang="en-US" sz="1700" err="1">
                <a:cs typeface="Arial"/>
              </a:rPr>
              <a:t>berekenen</a:t>
            </a:r>
            <a:r>
              <a:rPr lang="en-US" sz="1700">
                <a:cs typeface="Arial"/>
              </a:rPr>
              <a:t> van de </a:t>
            </a:r>
            <a:r>
              <a:rPr lang="en-US" sz="1700" err="1">
                <a:cs typeface="Arial"/>
              </a:rPr>
              <a:t>aanvulling</a:t>
            </a:r>
            <a:r>
              <a:rPr lang="en-US" sz="1700">
                <a:cs typeface="Arial"/>
              </a:rPr>
              <a:t> op het loon </a:t>
            </a:r>
            <a:r>
              <a:rPr lang="en-US" sz="1700" err="1">
                <a:cs typeface="Arial"/>
              </a:rPr>
              <a:t>tijdens</a:t>
            </a:r>
            <a:r>
              <a:rPr lang="en-US" sz="1700">
                <a:cs typeface="Arial"/>
              </a:rPr>
              <a:t> </a:t>
            </a:r>
            <a:r>
              <a:rPr lang="en-US" sz="1700" err="1">
                <a:cs typeface="Arial"/>
              </a:rPr>
              <a:t>afwezigheid</a:t>
            </a:r>
            <a:endParaRPr lang="en-US" sz="1700">
              <a:cs typeface="Arial"/>
            </a:endParaRPr>
          </a:p>
          <a:p>
            <a:pPr marL="285750" indent="-285750">
              <a:buFont typeface="Arial,Sans-Serif"/>
              <a:buChar char="•"/>
            </a:pPr>
            <a:endParaRPr lang="en-US" sz="1700">
              <a:cs typeface="Arial"/>
            </a:endParaRPr>
          </a:p>
          <a:p>
            <a:pPr marL="285750" indent="-285750">
              <a:buFont typeface="Arial,Sans-Serif"/>
              <a:buChar char="•"/>
            </a:pPr>
            <a:r>
              <a:rPr lang="en-US" sz="1700" err="1">
                <a:cs typeface="Arial"/>
              </a:rPr>
              <a:t>beschikbaar</a:t>
            </a:r>
            <a:r>
              <a:rPr lang="en-US" sz="1700">
                <a:cs typeface="Arial"/>
              </a:rPr>
              <a:t> </a:t>
            </a:r>
            <a:r>
              <a:rPr lang="en-US" sz="1700" err="1">
                <a:cs typeface="Arial"/>
              </a:rPr>
              <a:t>voor</a:t>
            </a:r>
            <a:r>
              <a:rPr lang="en-US" sz="1700">
                <a:cs typeface="Arial"/>
              </a:rPr>
              <a:t> DCPA</a:t>
            </a:r>
          </a:p>
          <a:p>
            <a:endParaRPr lang="en-US" sz="1700">
              <a:cs typeface="Arial"/>
            </a:endParaRPr>
          </a:p>
          <a:p>
            <a:pPr marL="285750" indent="-285750">
              <a:buFont typeface="Arial,Sans-Serif"/>
              <a:buChar char="•"/>
            </a:pPr>
            <a:r>
              <a:rPr lang="en-US" sz="1700" err="1">
                <a:cs typeface="Arial"/>
              </a:rPr>
              <a:t>rekening</a:t>
            </a:r>
            <a:r>
              <a:rPr lang="en-US" sz="1700">
                <a:cs typeface="Arial"/>
              </a:rPr>
              <a:t> </a:t>
            </a:r>
            <a:r>
              <a:rPr lang="en-US" sz="1700" err="1">
                <a:cs typeface="Arial"/>
              </a:rPr>
              <a:t>houdend</a:t>
            </a:r>
            <a:r>
              <a:rPr lang="en-US" sz="1700">
                <a:cs typeface="Arial"/>
              </a:rPr>
              <a:t> met </a:t>
            </a:r>
            <a:r>
              <a:rPr lang="en-US" sz="1700" err="1">
                <a:cs typeface="Arial"/>
              </a:rPr>
              <a:t>uitkering</a:t>
            </a:r>
            <a:r>
              <a:rPr lang="en-US" sz="1700">
                <a:cs typeface="Arial"/>
              </a:rPr>
              <a:t> door </a:t>
            </a:r>
            <a:r>
              <a:rPr lang="en-US" sz="1700" err="1">
                <a:cs typeface="Arial"/>
              </a:rPr>
              <a:t>mutaliteiten</a:t>
            </a:r>
            <a:r>
              <a:rPr lang="en-US" sz="1700">
                <a:cs typeface="Arial"/>
              </a:rPr>
              <a:t>, </a:t>
            </a:r>
            <a:r>
              <a:rPr lang="en-US" sz="1700" err="1">
                <a:cs typeface="Arial"/>
              </a:rPr>
              <a:t>werkbonus</a:t>
            </a:r>
            <a:r>
              <a:rPr lang="en-US" sz="1700">
                <a:cs typeface="Arial"/>
              </a:rPr>
              <a:t>, </a:t>
            </a:r>
            <a:r>
              <a:rPr lang="en-US" sz="1700" err="1">
                <a:cs typeface="Arial"/>
              </a:rPr>
              <a:t>haard</a:t>
            </a:r>
            <a:r>
              <a:rPr lang="en-US" sz="1700">
                <a:cs typeface="Arial"/>
              </a:rPr>
              <a:t>- en standtoelage ... </a:t>
            </a:r>
          </a:p>
          <a:p>
            <a:pPr marL="285750" indent="-285750">
              <a:buFont typeface="Arial,Sans-Serif"/>
              <a:buChar char="•"/>
            </a:pPr>
            <a:endParaRPr lang="en-US" sz="1700">
              <a:cs typeface="Arial"/>
            </a:endParaRPr>
          </a:p>
          <a:p>
            <a:pPr marL="285750" indent="-285750">
              <a:buFont typeface="Arial,Sans-Serif"/>
              <a:buChar char="•"/>
            </a:pPr>
            <a:r>
              <a:rPr lang="en-US" sz="1700" err="1">
                <a:cs typeface="Arial"/>
              </a:rPr>
              <a:t>doorstroom</a:t>
            </a:r>
            <a:r>
              <a:rPr lang="en-US" sz="1700">
                <a:cs typeface="Arial"/>
              </a:rPr>
              <a:t> </a:t>
            </a:r>
            <a:r>
              <a:rPr lang="en-US" sz="1700" err="1">
                <a:cs typeface="Arial"/>
              </a:rPr>
              <a:t>naar</a:t>
            </a:r>
            <a:r>
              <a:rPr lang="en-US" sz="1700">
                <a:cs typeface="Arial"/>
              </a:rPr>
              <a:t> </a:t>
            </a:r>
            <a:r>
              <a:rPr lang="en-US" sz="1700" err="1">
                <a:cs typeface="Arial"/>
              </a:rPr>
              <a:t>loonmotor</a:t>
            </a:r>
            <a:r>
              <a:rPr lang="en-US" sz="1700">
                <a:cs typeface="Arial"/>
              </a:rPr>
              <a:t> </a:t>
            </a:r>
            <a:r>
              <a:rPr lang="en-US" sz="1700" err="1">
                <a:cs typeface="Arial"/>
              </a:rPr>
              <a:t>voor</a:t>
            </a:r>
            <a:r>
              <a:rPr lang="en-US" sz="1700">
                <a:cs typeface="Arial"/>
              </a:rPr>
              <a:t> </a:t>
            </a:r>
            <a:r>
              <a:rPr lang="en-US" sz="1700" err="1">
                <a:cs typeface="Arial"/>
              </a:rPr>
              <a:t>uitbetaling</a:t>
            </a:r>
            <a:r>
              <a:rPr lang="en-US" sz="1700">
                <a:cs typeface="Arial"/>
              </a:rPr>
              <a:t> aan </a:t>
            </a:r>
            <a:r>
              <a:rPr lang="en-US" sz="1700" err="1">
                <a:cs typeface="Arial"/>
              </a:rPr>
              <a:t>werknemer</a:t>
            </a:r>
            <a:br>
              <a:rPr lang="en-US" sz="1700">
                <a:cs typeface="Arial"/>
              </a:rPr>
            </a:br>
            <a:r>
              <a:rPr lang="en-US" sz="1700">
                <a:cs typeface="Arial"/>
              </a:rPr>
              <a:t>​</a:t>
            </a:r>
            <a:endParaRPr lang="en-US" sz="1700"/>
          </a:p>
        </p:txBody>
      </p:sp>
      <p:pic>
        <p:nvPicPr>
          <p:cNvPr id="8" name="Graphic 7">
            <a:extLst>
              <a:ext uri="{FF2B5EF4-FFF2-40B4-BE49-F238E27FC236}">
                <a16:creationId xmlns:a16="http://schemas.microsoft.com/office/drawing/2014/main" id="{50E78C6D-699B-C4BC-74E3-3F007DE1D1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9261" y="3174545"/>
            <a:ext cx="1051479" cy="1051479"/>
          </a:xfrm>
          <a:prstGeom prst="rect">
            <a:avLst/>
          </a:prstGeom>
        </p:spPr>
      </p:pic>
    </p:spTree>
    <p:extLst>
      <p:ext uri="{BB962C8B-B14F-4D97-AF65-F5344CB8AC3E}">
        <p14:creationId xmlns:p14="http://schemas.microsoft.com/office/powerpoint/2010/main" val="12967629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id="{5E666CF9-C328-759E-D479-0F6BD711CC5C}"/>
              </a:ext>
            </a:extLst>
          </p:cNvPr>
          <p:cNvPicPr>
            <a:picLocks noChangeAspect="1"/>
          </p:cNvPicPr>
          <p:nvPr/>
        </p:nvPicPr>
        <p:blipFill>
          <a:blip r:embed="rId2"/>
          <a:stretch>
            <a:fillRect/>
          </a:stretch>
        </p:blipFill>
        <p:spPr>
          <a:xfrm>
            <a:off x="3517451" y="1405963"/>
            <a:ext cx="8671548" cy="5476767"/>
          </a:xfrm>
          <a:prstGeom prst="rect">
            <a:avLst/>
          </a:prstGeom>
        </p:spPr>
      </p:pic>
      <p:sp>
        <p:nvSpPr>
          <p:cNvPr id="2" name="Title 1">
            <a:extLst>
              <a:ext uri="{FF2B5EF4-FFF2-40B4-BE49-F238E27FC236}">
                <a16:creationId xmlns:a16="http://schemas.microsoft.com/office/drawing/2014/main" id="{AA6A439A-3248-C2EA-BE71-5A51F5779878}"/>
              </a:ext>
            </a:extLst>
          </p:cNvPr>
          <p:cNvSpPr>
            <a:spLocks noGrp="1"/>
          </p:cNvSpPr>
          <p:nvPr>
            <p:ph type="title"/>
          </p:nvPr>
        </p:nvSpPr>
        <p:spPr/>
        <p:txBody>
          <a:bodyPr/>
          <a:lstStyle/>
          <a:p>
            <a:r>
              <a:rPr lang="nl-BE" sz="4400">
                <a:sym typeface="Wingdings" panose="05000000000000000000" pitchFamily="2" charset="2"/>
              </a:rPr>
              <a:t>Scherm ‘Berekening </a:t>
            </a:r>
            <a:r>
              <a:rPr lang="nl-BE" sz="4400" err="1">
                <a:sym typeface="Wingdings" panose="05000000000000000000" pitchFamily="2" charset="2"/>
              </a:rPr>
              <a:t>bijpassing</a:t>
            </a:r>
            <a:r>
              <a:rPr lang="nl-BE" sz="4400">
                <a:sym typeface="Wingdings" panose="05000000000000000000" pitchFamily="2" charset="2"/>
              </a:rPr>
              <a:t> ziekte’</a:t>
            </a:r>
            <a:endParaRPr lang="en-US"/>
          </a:p>
        </p:txBody>
      </p:sp>
      <p:sp>
        <p:nvSpPr>
          <p:cNvPr id="4" name="Rechthoek 3">
            <a:extLst>
              <a:ext uri="{FF2B5EF4-FFF2-40B4-BE49-F238E27FC236}">
                <a16:creationId xmlns:a16="http://schemas.microsoft.com/office/drawing/2014/main" id="{D7CDA8CD-9B52-0129-C452-204180352638}"/>
              </a:ext>
            </a:extLst>
          </p:cNvPr>
          <p:cNvSpPr/>
          <p:nvPr/>
        </p:nvSpPr>
        <p:spPr>
          <a:xfrm>
            <a:off x="3517451" y="1354362"/>
            <a:ext cx="5707658" cy="381739"/>
          </a:xfrm>
          <a:prstGeom prst="rect">
            <a:avLst/>
          </a:prstGeom>
          <a:solidFill>
            <a:schemeClr val="tx2"/>
          </a:solidFill>
          <a:ln>
            <a:solidFill>
              <a:schemeClr val="accent3">
                <a:lumMod val="95000"/>
                <a:lumOff val="5000"/>
              </a:schemeClr>
            </a:solidFill>
          </a:ln>
        </p:spPr>
        <p:txBody>
          <a:bodyPr wrap="none" rtlCol="0" anchor="ctr">
            <a:noAutofit/>
          </a:bodyPr>
          <a:lstStyle/>
          <a:p>
            <a:pPr algn="ctr">
              <a:lnSpc>
                <a:spcPct val="90000"/>
              </a:lnSpc>
              <a:spcBef>
                <a:spcPts val="300"/>
              </a:spcBef>
              <a:buSzPct val="90000"/>
            </a:pPr>
            <a:r>
              <a:rPr lang="nl-NL" sz="1000">
                <a:latin typeface="Aptos"/>
              </a:rPr>
              <a:t>samenstellen (deel)periodes met tijdsbreuken en toe te passen percentage</a:t>
            </a:r>
          </a:p>
        </p:txBody>
      </p:sp>
      <p:sp>
        <p:nvSpPr>
          <p:cNvPr id="5" name="Rechthoek 4">
            <a:extLst>
              <a:ext uri="{FF2B5EF4-FFF2-40B4-BE49-F238E27FC236}">
                <a16:creationId xmlns:a16="http://schemas.microsoft.com/office/drawing/2014/main" id="{59BD9827-72C2-050A-9D46-2A826D292189}"/>
              </a:ext>
            </a:extLst>
          </p:cNvPr>
          <p:cNvSpPr/>
          <p:nvPr/>
        </p:nvSpPr>
        <p:spPr>
          <a:xfrm>
            <a:off x="9148905" y="1354362"/>
            <a:ext cx="3040094" cy="381739"/>
          </a:xfrm>
          <a:prstGeom prst="rect">
            <a:avLst/>
          </a:prstGeom>
          <a:solidFill>
            <a:srgbClr val="92D050"/>
          </a:solidFill>
          <a:ln>
            <a:solidFill>
              <a:schemeClr val="accent3">
                <a:lumMod val="95000"/>
                <a:lumOff val="5000"/>
              </a:schemeClr>
            </a:solidFill>
          </a:ln>
        </p:spPr>
        <p:txBody>
          <a:bodyPr wrap="none" rtlCol="0" anchor="ctr">
            <a:noAutofit/>
          </a:bodyPr>
          <a:lstStyle/>
          <a:p>
            <a:pPr marR="0" algn="ctr" defTabSz="914400" rtl="0" eaLnBrk="1" fontAlgn="auto" latinLnBrk="0" hangingPunct="1">
              <a:lnSpc>
                <a:spcPct val="90000"/>
              </a:lnSpc>
              <a:spcBef>
                <a:spcPts val="300"/>
              </a:spcBef>
              <a:spcAft>
                <a:spcPts val="0"/>
              </a:spcAft>
              <a:buClrTx/>
              <a:buSzPct val="90000"/>
              <a:tabLst/>
            </a:pPr>
            <a:r>
              <a:rPr lang="nl-NL" sz="1000">
                <a:latin typeface="Aptos"/>
              </a:rPr>
              <a:t> berekening van het bedrag van de aanvulling</a:t>
            </a:r>
            <a:endParaRPr lang="en-BE" sz="1000" b="1" kern="1200" spc="0" baseline="0">
              <a:solidFill>
                <a:schemeClr val="tx1"/>
              </a:solidFill>
              <a:latin typeface="FlandersArtSans-Regular" panose="00000500000000000000" pitchFamily="2" charset="0"/>
              <a:ea typeface="+mn-ea"/>
              <a:cs typeface="+mn-cs"/>
            </a:endParaRPr>
          </a:p>
        </p:txBody>
      </p:sp>
      <p:cxnSp>
        <p:nvCxnSpPr>
          <p:cNvPr id="7" name="Rechte verbindingslijn 6">
            <a:extLst>
              <a:ext uri="{FF2B5EF4-FFF2-40B4-BE49-F238E27FC236}">
                <a16:creationId xmlns:a16="http://schemas.microsoft.com/office/drawing/2014/main" id="{E621C74F-C6EF-F144-27ED-906D5470FC5F}"/>
              </a:ext>
            </a:extLst>
          </p:cNvPr>
          <p:cNvCxnSpPr>
            <a:cxnSpLocks/>
          </p:cNvCxnSpPr>
          <p:nvPr/>
        </p:nvCxnSpPr>
        <p:spPr>
          <a:xfrm>
            <a:off x="9007504" y="1811517"/>
            <a:ext cx="0" cy="4956928"/>
          </a:xfrm>
          <a:prstGeom prst="line">
            <a:avLst/>
          </a:prstGeom>
          <a:ln w="762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 name="Rechthoek: afgeronde hoeken 2">
            <a:extLst>
              <a:ext uri="{FF2B5EF4-FFF2-40B4-BE49-F238E27FC236}">
                <a16:creationId xmlns:a16="http://schemas.microsoft.com/office/drawing/2014/main" id="{99A2F7FF-BD63-EA8E-460A-0FB7B623E8E8}"/>
              </a:ext>
            </a:extLst>
          </p:cNvPr>
          <p:cNvSpPr/>
          <p:nvPr/>
        </p:nvSpPr>
        <p:spPr>
          <a:xfrm>
            <a:off x="3617406" y="2298338"/>
            <a:ext cx="3426000" cy="1228725"/>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6" name="Bijschrift: lijn met accentbalk 5">
            <a:extLst>
              <a:ext uri="{FF2B5EF4-FFF2-40B4-BE49-F238E27FC236}">
                <a16:creationId xmlns:a16="http://schemas.microsoft.com/office/drawing/2014/main" id="{9BAB1698-7E8A-34F6-942E-1F2CA1CF279E}"/>
              </a:ext>
            </a:extLst>
          </p:cNvPr>
          <p:cNvSpPr/>
          <p:nvPr/>
        </p:nvSpPr>
        <p:spPr>
          <a:xfrm>
            <a:off x="286338" y="2654097"/>
            <a:ext cx="2375555" cy="280970"/>
          </a:xfrm>
          <a:prstGeom prst="accentCallout1">
            <a:avLst>
              <a:gd name="adj1" fmla="val 56128"/>
              <a:gd name="adj2" fmla="val 103230"/>
              <a:gd name="adj3" fmla="val 58704"/>
              <a:gd name="adj4" fmla="val 140669"/>
            </a:avLst>
          </a:prstGeom>
          <a:solidFill>
            <a:schemeClr val="tx2"/>
          </a:solidFill>
          <a:ln w="28575">
            <a:solidFill>
              <a:srgbClr val="FFEB00"/>
            </a:solidFill>
            <a:prstDash val="sysDot"/>
          </a:ln>
        </p:spPr>
        <p:txBody>
          <a:bodyPr wrap="none" rtlCol="0" anchor="ctr">
            <a:noAutofit/>
          </a:bodyPr>
          <a:lstStyle/>
          <a:p>
            <a:pPr marR="0" algn="l"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Upload bewijs uitkering mutualiteit</a:t>
            </a:r>
          </a:p>
        </p:txBody>
      </p:sp>
      <p:sp>
        <p:nvSpPr>
          <p:cNvPr id="9" name="Rechthoek: afgeronde hoeken 8">
            <a:extLst>
              <a:ext uri="{FF2B5EF4-FFF2-40B4-BE49-F238E27FC236}">
                <a16:creationId xmlns:a16="http://schemas.microsoft.com/office/drawing/2014/main" id="{E671345F-6953-CC07-99D6-59651DE36E86}"/>
              </a:ext>
            </a:extLst>
          </p:cNvPr>
          <p:cNvSpPr/>
          <p:nvPr/>
        </p:nvSpPr>
        <p:spPr>
          <a:xfrm>
            <a:off x="3517451" y="4903609"/>
            <a:ext cx="5419160" cy="751001"/>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0" name="Bijschrift: lijn met accentbalk 9">
            <a:extLst>
              <a:ext uri="{FF2B5EF4-FFF2-40B4-BE49-F238E27FC236}">
                <a16:creationId xmlns:a16="http://schemas.microsoft.com/office/drawing/2014/main" id="{0F20CC10-B2C3-4189-04B4-84DEF1D014C5}"/>
              </a:ext>
            </a:extLst>
          </p:cNvPr>
          <p:cNvSpPr/>
          <p:nvPr/>
        </p:nvSpPr>
        <p:spPr>
          <a:xfrm>
            <a:off x="286339" y="4295484"/>
            <a:ext cx="2375554" cy="751000"/>
          </a:xfrm>
          <a:prstGeom prst="accentCallout1">
            <a:avLst>
              <a:gd name="adj1" fmla="val 54860"/>
              <a:gd name="adj2" fmla="val 103230"/>
              <a:gd name="adj3" fmla="val 94741"/>
              <a:gd name="adj4" fmla="val 136628"/>
            </a:avLst>
          </a:prstGeom>
          <a:solidFill>
            <a:schemeClr val="tx2"/>
          </a:solidFill>
          <a:ln w="28575">
            <a:solidFill>
              <a:srgbClr val="FFEB00"/>
            </a:solidFill>
            <a:prstDash val="sysDot"/>
          </a:ln>
        </p:spPr>
        <p:txBody>
          <a:bodyPr wrap="none" rtlCol="0" anchor="ctr">
            <a:noAutofit/>
          </a:bodyPr>
          <a:lstStyle/>
          <a:p>
            <a:pPr marR="0" algn="l"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Automatisch overzicht tijdsbreuken en </a:t>
            </a:r>
          </a:p>
          <a:p>
            <a:pPr marR="0" algn="l"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procentuele </a:t>
            </a:r>
            <a:r>
              <a:rPr lang="nl-BE" sz="1000" kern="1200" spc="0" baseline="0" err="1">
                <a:solidFill>
                  <a:schemeClr val="tx1"/>
                </a:solidFill>
                <a:latin typeface="FlandersArtSans-Regular" panose="00000500000000000000" pitchFamily="2" charset="0"/>
                <a:ea typeface="+mn-ea"/>
                <a:cs typeface="+mn-cs"/>
              </a:rPr>
              <a:t>bijpassing</a:t>
            </a:r>
            <a:r>
              <a:rPr lang="nl-BE" sz="1000" kern="1200" spc="0" baseline="0">
                <a:solidFill>
                  <a:schemeClr val="tx1"/>
                </a:solidFill>
                <a:latin typeface="FlandersArtSans-Regular" panose="00000500000000000000" pitchFamily="2" charset="0"/>
                <a:ea typeface="+mn-ea"/>
                <a:cs typeface="+mn-cs"/>
              </a:rPr>
              <a:t> voor </a:t>
            </a:r>
          </a:p>
          <a:p>
            <a:pPr marR="0" algn="l"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specifieke periodes</a:t>
            </a:r>
          </a:p>
        </p:txBody>
      </p:sp>
      <p:sp>
        <p:nvSpPr>
          <p:cNvPr id="11" name="Rechthoek: afgeronde hoeken 10">
            <a:extLst>
              <a:ext uri="{FF2B5EF4-FFF2-40B4-BE49-F238E27FC236}">
                <a16:creationId xmlns:a16="http://schemas.microsoft.com/office/drawing/2014/main" id="{DAFDD9D3-A275-1C2B-AE2C-75A070729D87}"/>
              </a:ext>
            </a:extLst>
          </p:cNvPr>
          <p:cNvSpPr/>
          <p:nvPr/>
        </p:nvSpPr>
        <p:spPr>
          <a:xfrm>
            <a:off x="9473937" y="5811397"/>
            <a:ext cx="1549321" cy="216816"/>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2" name="Bijschrift: lijn met accentbalk 11">
            <a:extLst>
              <a:ext uri="{FF2B5EF4-FFF2-40B4-BE49-F238E27FC236}">
                <a16:creationId xmlns:a16="http://schemas.microsoft.com/office/drawing/2014/main" id="{5EA99D89-282E-C3DE-5AB1-2C88FFA97873}"/>
              </a:ext>
            </a:extLst>
          </p:cNvPr>
          <p:cNvSpPr/>
          <p:nvPr/>
        </p:nvSpPr>
        <p:spPr>
          <a:xfrm>
            <a:off x="286337" y="5574431"/>
            <a:ext cx="2375555" cy="602054"/>
          </a:xfrm>
          <a:prstGeom prst="accentCallout1">
            <a:avLst>
              <a:gd name="adj1" fmla="val 50555"/>
              <a:gd name="adj2" fmla="val 103908"/>
              <a:gd name="adj3" fmla="val 54166"/>
              <a:gd name="adj4" fmla="val 386788"/>
            </a:avLst>
          </a:prstGeom>
          <a:solidFill>
            <a:schemeClr val="tx2"/>
          </a:solidFill>
          <a:ln w="28575">
            <a:solidFill>
              <a:srgbClr val="FFEB00"/>
            </a:solidFill>
            <a:prstDash val="sysDot"/>
          </a:ln>
        </p:spPr>
        <p:txBody>
          <a:bodyPr wrap="none" rtlCol="0" anchor="ctr">
            <a:noAutofit/>
          </a:bodyPr>
          <a:lstStyle/>
          <a:p>
            <a:pPr marR="0" algn="l" defTabSz="914400" rtl="0" eaLnBrk="1" fontAlgn="auto" latinLnBrk="0" hangingPunct="1">
              <a:lnSpc>
                <a:spcPct val="90000"/>
              </a:lnSpc>
              <a:spcBef>
                <a:spcPts val="300"/>
              </a:spcBef>
              <a:spcAft>
                <a:spcPts val="0"/>
              </a:spcAft>
              <a:buClrTx/>
              <a:buSzPct val="90000"/>
              <a:tabLst/>
            </a:pPr>
            <a:r>
              <a:rPr lang="nl-BE" sz="1000">
                <a:latin typeface="FlandersArtSans-Regular" panose="00000500000000000000" pitchFamily="2" charset="0"/>
              </a:rPr>
              <a:t>Uit te betalen bedrag, dit moet worden</a:t>
            </a:r>
          </a:p>
          <a:p>
            <a:pPr marR="0" algn="l" defTabSz="914400" rtl="0" eaLnBrk="1" fontAlgn="auto" latinLnBrk="0" hangingPunct="1">
              <a:lnSpc>
                <a:spcPct val="90000"/>
              </a:lnSpc>
              <a:spcBef>
                <a:spcPts val="300"/>
              </a:spcBef>
              <a:spcAft>
                <a:spcPts val="0"/>
              </a:spcAft>
              <a:buClrTx/>
              <a:buSzPct val="90000"/>
              <a:tabLst/>
            </a:pPr>
            <a:r>
              <a:rPr lang="nl-BE" sz="1000">
                <a:latin typeface="FlandersArtSans-Regular" panose="00000500000000000000" pitchFamily="2" charset="0"/>
              </a:rPr>
              <a:t> ingegeven incidentele inkomsten</a:t>
            </a:r>
            <a:endParaRPr lang="nl-BE" sz="1000" kern="1200" spc="0" baseline="0">
              <a:solidFill>
                <a:schemeClr val="tx1"/>
              </a:solidFill>
              <a:latin typeface="FlandersArtSans-Regular" panose="00000500000000000000" pitchFamily="2" charset="0"/>
              <a:ea typeface="+mn-ea"/>
              <a:cs typeface="+mn-cs"/>
            </a:endParaRPr>
          </a:p>
        </p:txBody>
      </p:sp>
      <p:sp>
        <p:nvSpPr>
          <p:cNvPr id="8" name="Rechthoek: afgeronde hoeken 2">
            <a:extLst>
              <a:ext uri="{FF2B5EF4-FFF2-40B4-BE49-F238E27FC236}">
                <a16:creationId xmlns:a16="http://schemas.microsoft.com/office/drawing/2014/main" id="{6C969795-4CE6-6B46-E469-EC197ECC5C7F}"/>
              </a:ext>
            </a:extLst>
          </p:cNvPr>
          <p:cNvSpPr/>
          <p:nvPr/>
        </p:nvSpPr>
        <p:spPr>
          <a:xfrm>
            <a:off x="9078398" y="2573774"/>
            <a:ext cx="1979243" cy="216816"/>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Tree>
    <p:extLst>
      <p:ext uri="{BB962C8B-B14F-4D97-AF65-F5344CB8AC3E}">
        <p14:creationId xmlns:p14="http://schemas.microsoft.com/office/powerpoint/2010/main" val="26135880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A439A-3248-C2EA-BE71-5A51F5779878}"/>
              </a:ext>
            </a:extLst>
          </p:cNvPr>
          <p:cNvSpPr>
            <a:spLocks noGrp="1"/>
          </p:cNvSpPr>
          <p:nvPr>
            <p:ph type="title"/>
          </p:nvPr>
        </p:nvSpPr>
        <p:spPr>
          <a:xfrm>
            <a:off x="371475" y="428886"/>
            <a:ext cx="11449050" cy="1215958"/>
          </a:xfrm>
        </p:spPr>
        <p:txBody>
          <a:bodyPr/>
          <a:lstStyle/>
          <a:p>
            <a:r>
              <a:rPr lang="nl-BE" sz="4400">
                <a:latin typeface="FlandersArtSans-Bold"/>
                <a:sym typeface="Wingdings" panose="05000000000000000000" pitchFamily="2" charset="2"/>
              </a:rPr>
              <a:t>Scherm ‘Berekening </a:t>
            </a:r>
            <a:r>
              <a:rPr lang="nl-BE" sz="4400" err="1">
                <a:latin typeface="FlandersArtSans-Bold"/>
                <a:sym typeface="Wingdings" panose="05000000000000000000" pitchFamily="2" charset="2"/>
              </a:rPr>
              <a:t>bijpassing</a:t>
            </a:r>
            <a:r>
              <a:rPr lang="nl-BE" sz="4400">
                <a:latin typeface="FlandersArtSans-Bold"/>
                <a:sym typeface="Wingdings" panose="05000000000000000000" pitchFamily="2" charset="2"/>
              </a:rPr>
              <a:t> </a:t>
            </a:r>
            <a:r>
              <a:rPr lang="nl-BE">
                <a:latin typeface="FlandersArtSans-Bold"/>
                <a:sym typeface="Wingdings" panose="05000000000000000000" pitchFamily="2" charset="2"/>
              </a:rPr>
              <a:t>proceslog’</a:t>
            </a:r>
            <a:endParaRPr lang="en-US"/>
          </a:p>
        </p:txBody>
      </p:sp>
      <p:sp>
        <p:nvSpPr>
          <p:cNvPr id="5" name="Rechthoek 4">
            <a:extLst>
              <a:ext uri="{FF2B5EF4-FFF2-40B4-BE49-F238E27FC236}">
                <a16:creationId xmlns:a16="http://schemas.microsoft.com/office/drawing/2014/main" id="{3C994341-7AD4-EF9B-F9E3-32EE0B54D980}"/>
              </a:ext>
            </a:extLst>
          </p:cNvPr>
          <p:cNvSpPr/>
          <p:nvPr/>
        </p:nvSpPr>
        <p:spPr>
          <a:xfrm>
            <a:off x="1831800" y="1763855"/>
            <a:ext cx="8789145" cy="381739"/>
          </a:xfrm>
          <a:prstGeom prst="rect">
            <a:avLst/>
          </a:prstGeom>
          <a:solidFill>
            <a:schemeClr val="tx2"/>
          </a:solidFill>
          <a:ln>
            <a:solidFill>
              <a:schemeClr val="accent3">
                <a:lumMod val="95000"/>
                <a:lumOff val="5000"/>
              </a:schemeClr>
            </a:solidFill>
          </a:ln>
        </p:spPr>
        <p:txBody>
          <a:bodyPr wrap="none" rtlCol="0" anchor="ctr">
            <a:noAutofit/>
          </a:bodyPr>
          <a:lstStyle/>
          <a:p>
            <a:pPr marR="0" algn="ctr" defTabSz="914400" rtl="0" eaLnBrk="1" fontAlgn="auto" latinLnBrk="0" hangingPunct="1">
              <a:lnSpc>
                <a:spcPct val="90000"/>
              </a:lnSpc>
              <a:spcBef>
                <a:spcPts val="300"/>
              </a:spcBef>
              <a:spcAft>
                <a:spcPts val="0"/>
              </a:spcAft>
              <a:buClrTx/>
              <a:buSzPct val="90000"/>
              <a:tabLst/>
            </a:pPr>
            <a:r>
              <a:rPr lang="nl-BE" sz="1000" kern="1200" spc="0" baseline="0">
                <a:solidFill>
                  <a:schemeClr val="tx1"/>
                </a:solidFill>
                <a:latin typeface="FlandersArtSans-Regular" panose="00000500000000000000" pitchFamily="2" charset="0"/>
                <a:ea typeface="+mn-ea"/>
                <a:cs typeface="+mn-cs"/>
              </a:rPr>
              <a:t>Een visualisatie van alle verwerkte dossiers . Een proces pikt dagelijks alle dossiers op en vergelijkt de dossiers met de huidige situatie. </a:t>
            </a:r>
          </a:p>
          <a:p>
            <a:pPr marR="0" algn="ctr" defTabSz="914400" rtl="0" eaLnBrk="1" fontAlgn="auto" latinLnBrk="0" hangingPunct="1">
              <a:lnSpc>
                <a:spcPct val="90000"/>
              </a:lnSpc>
              <a:spcBef>
                <a:spcPts val="300"/>
              </a:spcBef>
              <a:spcAft>
                <a:spcPts val="0"/>
              </a:spcAft>
              <a:buClrTx/>
              <a:buSzPct val="90000"/>
              <a:tabLst/>
            </a:pPr>
            <a:r>
              <a:rPr lang="nl-BE" sz="1000">
                <a:latin typeface="FlandersArtSans-Regular" panose="00000500000000000000" pitchFamily="2" charset="0"/>
              </a:rPr>
              <a:t>Proces zoekt de dossiers die </a:t>
            </a:r>
            <a:r>
              <a:rPr lang="nl-BE" sz="1000" err="1">
                <a:latin typeface="FlandersArtSans-Regular" panose="00000500000000000000" pitchFamily="2" charset="0"/>
              </a:rPr>
              <a:t>herberekend</a:t>
            </a:r>
            <a:r>
              <a:rPr lang="nl-BE" sz="1000">
                <a:latin typeface="FlandersArtSans-Regular" panose="00000500000000000000" pitchFamily="2" charset="0"/>
              </a:rPr>
              <a:t> moeten worden en zal indien nodig de status wijzigen.</a:t>
            </a:r>
            <a:endParaRPr lang="nl-BE" sz="1000" kern="1200" spc="0" baseline="0">
              <a:solidFill>
                <a:schemeClr val="tx1"/>
              </a:solidFill>
              <a:latin typeface="FlandersArtSans-Regular" panose="00000500000000000000" pitchFamily="2" charset="0"/>
              <a:ea typeface="+mn-ea"/>
              <a:cs typeface="+mn-cs"/>
            </a:endParaRPr>
          </a:p>
        </p:txBody>
      </p:sp>
      <p:pic>
        <p:nvPicPr>
          <p:cNvPr id="24" name="Afbeelding 23">
            <a:extLst>
              <a:ext uri="{FF2B5EF4-FFF2-40B4-BE49-F238E27FC236}">
                <a16:creationId xmlns:a16="http://schemas.microsoft.com/office/drawing/2014/main" id="{2305AB30-55E7-D1C8-69B7-B0C56E636CAF}"/>
              </a:ext>
            </a:extLst>
          </p:cNvPr>
          <p:cNvPicPr>
            <a:picLocks noChangeAspect="1"/>
          </p:cNvPicPr>
          <p:nvPr/>
        </p:nvPicPr>
        <p:blipFill>
          <a:blip r:embed="rId2"/>
          <a:stretch>
            <a:fillRect/>
          </a:stretch>
        </p:blipFill>
        <p:spPr>
          <a:xfrm>
            <a:off x="1831800" y="2136325"/>
            <a:ext cx="8780899" cy="4169225"/>
          </a:xfrm>
          <a:prstGeom prst="rect">
            <a:avLst/>
          </a:prstGeom>
        </p:spPr>
      </p:pic>
      <p:sp>
        <p:nvSpPr>
          <p:cNvPr id="9" name="TextBox 5">
            <a:extLst>
              <a:ext uri="{FF2B5EF4-FFF2-40B4-BE49-F238E27FC236}">
                <a16:creationId xmlns:a16="http://schemas.microsoft.com/office/drawing/2014/main" id="{5CEEE240-C437-A8C8-3180-4E6D2AC30C2F}"/>
              </a:ext>
            </a:extLst>
          </p:cNvPr>
          <p:cNvSpPr txBox="1"/>
          <p:nvPr/>
        </p:nvSpPr>
        <p:spPr>
          <a:xfrm>
            <a:off x="7178269" y="2918850"/>
            <a:ext cx="4352794" cy="584775"/>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err="1"/>
              <a:t>Dit</a:t>
            </a:r>
            <a:r>
              <a:rPr lang="en-US" sz="1600"/>
              <a:t> scherm is </a:t>
            </a:r>
            <a:r>
              <a:rPr lang="en-US" sz="1600" err="1"/>
              <a:t>informatief</a:t>
            </a:r>
            <a:r>
              <a:rPr lang="en-US" sz="1600"/>
              <a:t>, </a:t>
            </a:r>
            <a:r>
              <a:rPr lang="en-US" sz="1600" err="1"/>
              <a:t>en</a:t>
            </a:r>
            <a:r>
              <a:rPr lang="en-US" sz="1600"/>
              <a:t> </a:t>
            </a:r>
            <a:r>
              <a:rPr lang="en-US" sz="1600" err="1"/>
              <a:t>raadpleegbaar</a:t>
            </a:r>
            <a:r>
              <a:rPr lang="en-US" sz="1600"/>
              <a:t> </a:t>
            </a:r>
            <a:r>
              <a:rPr lang="en-US" sz="1600" err="1"/>
              <a:t>voor</a:t>
            </a:r>
            <a:r>
              <a:rPr lang="en-US" sz="1600"/>
              <a:t> HRTD </a:t>
            </a:r>
            <a:r>
              <a:rPr lang="en-US" sz="1600" err="1"/>
              <a:t>applicatiebeheerder</a:t>
            </a:r>
            <a:r>
              <a:rPr lang="en-US" sz="1600"/>
              <a:t>.</a:t>
            </a:r>
          </a:p>
        </p:txBody>
      </p:sp>
    </p:spTree>
    <p:extLst>
      <p:ext uri="{BB962C8B-B14F-4D97-AF65-F5344CB8AC3E}">
        <p14:creationId xmlns:p14="http://schemas.microsoft.com/office/powerpoint/2010/main" val="6427836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2D3AC-D7B3-AF16-7E64-33D1F2F1B641}"/>
            </a:ext>
          </a:extLst>
        </p:cNvPr>
        <p:cNvGrpSpPr/>
        <p:nvPr/>
      </p:nvGrpSpPr>
      <p:grpSpPr>
        <a:xfrm>
          <a:off x="0" y="0"/>
          <a:ext cx="0" cy="0"/>
          <a:chOff x="0" y="0"/>
          <a:chExt cx="0" cy="0"/>
        </a:xfrm>
      </p:grpSpPr>
      <p:sp>
        <p:nvSpPr>
          <p:cNvPr id="19" name="Titel 18">
            <a:extLst>
              <a:ext uri="{FF2B5EF4-FFF2-40B4-BE49-F238E27FC236}">
                <a16:creationId xmlns:a16="http://schemas.microsoft.com/office/drawing/2014/main" id="{0C625ACC-B443-E57C-6ED7-3EB45E005728}"/>
              </a:ext>
            </a:extLst>
          </p:cNvPr>
          <p:cNvSpPr>
            <a:spLocks noGrp="1"/>
          </p:cNvSpPr>
          <p:nvPr>
            <p:ph type="ctrTitle"/>
          </p:nvPr>
        </p:nvSpPr>
        <p:spPr>
          <a:xfrm>
            <a:off x="5833974" y="1994700"/>
            <a:ext cx="5811383" cy="2648548"/>
          </a:xfrm>
        </p:spPr>
        <p:txBody>
          <a:bodyPr anchor="b">
            <a:normAutofit/>
          </a:bodyPr>
          <a:lstStyle/>
          <a:p>
            <a:r>
              <a:rPr lang="nl-BE"/>
              <a:t>Overzicht werkproducten / Vlimpers Document</a:t>
            </a:r>
          </a:p>
        </p:txBody>
      </p:sp>
      <p:pic>
        <p:nvPicPr>
          <p:cNvPr id="27" name="Tijdelijke aanduiding voor afbeelding 26">
            <a:extLst>
              <a:ext uri="{FF2B5EF4-FFF2-40B4-BE49-F238E27FC236}">
                <a16:creationId xmlns:a16="http://schemas.microsoft.com/office/drawing/2014/main" id="{9BD1DF08-3135-3EF2-963D-BC837CCBA0E0}"/>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9413" r="19413"/>
          <a:stretch/>
        </p:blipFill>
        <p:spPr>
          <a:xfrm>
            <a:off x="368182" y="295254"/>
            <a:ext cx="5747328" cy="6271200"/>
          </a:xfrm>
          <a:noFill/>
        </p:spPr>
      </p:pic>
    </p:spTree>
    <p:extLst>
      <p:ext uri="{BB962C8B-B14F-4D97-AF65-F5344CB8AC3E}">
        <p14:creationId xmlns:p14="http://schemas.microsoft.com/office/powerpoint/2010/main" val="32839554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B53BCF2-4835-C47E-9463-F8E32A37A1CC}"/>
              </a:ext>
            </a:extLst>
          </p:cNvPr>
          <p:cNvPicPr>
            <a:picLocks noChangeAspect="1"/>
          </p:cNvPicPr>
          <p:nvPr/>
        </p:nvPicPr>
        <p:blipFill>
          <a:blip r:embed="rId2"/>
          <a:stretch>
            <a:fillRect/>
          </a:stretch>
        </p:blipFill>
        <p:spPr>
          <a:xfrm>
            <a:off x="62992" y="1605590"/>
            <a:ext cx="6963001" cy="3010406"/>
          </a:xfrm>
          <a:prstGeom prst="rect">
            <a:avLst/>
          </a:prstGeom>
        </p:spPr>
      </p:pic>
      <p:sp>
        <p:nvSpPr>
          <p:cNvPr id="2" name="Titel 1">
            <a:extLst>
              <a:ext uri="{FF2B5EF4-FFF2-40B4-BE49-F238E27FC236}">
                <a16:creationId xmlns:a16="http://schemas.microsoft.com/office/drawing/2014/main" id="{011D67A3-F492-CDB5-E2E3-529F67ACC075}"/>
              </a:ext>
            </a:extLst>
          </p:cNvPr>
          <p:cNvSpPr>
            <a:spLocks noGrp="1"/>
          </p:cNvSpPr>
          <p:nvPr>
            <p:ph type="title"/>
          </p:nvPr>
        </p:nvSpPr>
        <p:spPr/>
        <p:txBody>
          <a:bodyPr/>
          <a:lstStyle/>
          <a:p>
            <a:r>
              <a:rPr lang="nl-BE"/>
              <a:t>Automatisch genereren van contracten / addenda uit Vlimpers</a:t>
            </a:r>
          </a:p>
        </p:txBody>
      </p:sp>
      <p:sp>
        <p:nvSpPr>
          <p:cNvPr id="6" name="TextBox 5">
            <a:extLst>
              <a:ext uri="{FF2B5EF4-FFF2-40B4-BE49-F238E27FC236}">
                <a16:creationId xmlns:a16="http://schemas.microsoft.com/office/drawing/2014/main" id="{54945063-61C5-DE84-0FF3-B1EF3EA3891C}"/>
              </a:ext>
            </a:extLst>
          </p:cNvPr>
          <p:cNvSpPr txBox="1"/>
          <p:nvPr/>
        </p:nvSpPr>
        <p:spPr>
          <a:xfrm>
            <a:off x="764814" y="4782771"/>
            <a:ext cx="7255236"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err="1"/>
              <a:t>Technische</a:t>
            </a:r>
            <a:r>
              <a:rPr lang="en-US" sz="1400" b="1"/>
              <a:t> impact:</a:t>
            </a:r>
            <a:endParaRPr lang="en-US" sz="2400" b="1"/>
          </a:p>
          <a:p>
            <a:pPr marL="285750" indent="-285750">
              <a:buFont typeface="Calibri"/>
              <a:buChar char="-"/>
            </a:pPr>
            <a:r>
              <a:rPr lang="en-US" sz="1400" err="1"/>
              <a:t>uitbreiding</a:t>
            </a:r>
            <a:r>
              <a:rPr lang="en-US" sz="1400"/>
              <a:t> setup document (</a:t>
            </a:r>
            <a:r>
              <a:rPr lang="en-US" sz="1400" err="1"/>
              <a:t>weergave</a:t>
            </a:r>
            <a:r>
              <a:rPr lang="en-US" sz="1400"/>
              <a:t> + filtering op het scherm)</a:t>
            </a:r>
          </a:p>
          <a:p>
            <a:pPr marL="285750" indent="-285750">
              <a:buFont typeface="Calibri"/>
              <a:buChar char="-"/>
            </a:pPr>
            <a:r>
              <a:rPr lang="en-US" sz="1400" err="1"/>
              <a:t>uitbreiding</a:t>
            </a:r>
            <a:r>
              <a:rPr lang="en-US" sz="1400"/>
              <a:t> </a:t>
            </a:r>
            <a:r>
              <a:rPr lang="en-US" sz="1400" err="1"/>
              <a:t>optiemogelijkheden</a:t>
            </a:r>
            <a:r>
              <a:rPr lang="en-US" sz="1400"/>
              <a:t> (type </a:t>
            </a:r>
            <a:r>
              <a:rPr lang="en-US" sz="1400" err="1"/>
              <a:t>ondertekening</a:t>
            </a:r>
            <a:r>
              <a:rPr lang="en-US" sz="1400"/>
              <a:t>)</a:t>
            </a:r>
          </a:p>
          <a:p>
            <a:pPr marL="285750" indent="-285750">
              <a:buFont typeface="Calibri"/>
              <a:buChar char="-"/>
            </a:pPr>
            <a:r>
              <a:rPr lang="en-US" sz="1400" err="1"/>
              <a:t>nieuwe</a:t>
            </a:r>
            <a:r>
              <a:rPr lang="en-US" sz="1400"/>
              <a:t> </a:t>
            </a:r>
            <a:r>
              <a:rPr lang="en-US" sz="1400" err="1"/>
              <a:t>modeldocumenten</a:t>
            </a:r>
            <a:r>
              <a:rPr lang="en-US" sz="1400"/>
              <a:t> </a:t>
            </a:r>
            <a:r>
              <a:rPr lang="en-US" sz="1400" err="1"/>
              <a:t>opladen</a:t>
            </a:r>
            <a:r>
              <a:rPr lang="en-US" sz="1400"/>
              <a:t>/</a:t>
            </a:r>
            <a:r>
              <a:rPr lang="en-US" sz="1400" err="1"/>
              <a:t>aanpassen</a:t>
            </a:r>
            <a:r>
              <a:rPr lang="en-US" sz="1400"/>
              <a:t> </a:t>
            </a:r>
            <a:r>
              <a:rPr lang="en-US" sz="1400" err="1"/>
              <a:t>na</a:t>
            </a:r>
            <a:r>
              <a:rPr lang="en-US" sz="1400"/>
              <a:t> fiat JKC</a:t>
            </a:r>
          </a:p>
          <a:p>
            <a:pPr marL="285750" indent="-285750">
              <a:buFont typeface="Calibri"/>
              <a:buChar char="-"/>
            </a:pPr>
            <a:r>
              <a:rPr lang="en-US" sz="1400" err="1"/>
              <a:t>uitbreiding</a:t>
            </a:r>
            <a:r>
              <a:rPr lang="en-US" sz="1400"/>
              <a:t> van de </a:t>
            </a:r>
            <a:r>
              <a:rPr lang="en-US" sz="1400" err="1"/>
              <a:t>beschikbare</a:t>
            </a:r>
            <a:r>
              <a:rPr lang="en-US" sz="1400"/>
              <a:t> </a:t>
            </a:r>
            <a:r>
              <a:rPr lang="en-US" sz="1400" err="1"/>
              <a:t>velden</a:t>
            </a:r>
            <a:r>
              <a:rPr lang="en-US" sz="1400"/>
              <a:t> in de </a:t>
            </a:r>
            <a:r>
              <a:rPr lang="en-US" sz="1400" err="1"/>
              <a:t>documenten</a:t>
            </a:r>
            <a:r>
              <a:rPr lang="en-US" sz="1400"/>
              <a:t> (vb. </a:t>
            </a:r>
            <a:r>
              <a:rPr lang="en-US" sz="1400" err="1"/>
              <a:t>valorisatie</a:t>
            </a:r>
            <a:r>
              <a:rPr lang="en-US" sz="1400"/>
              <a:t> </a:t>
            </a:r>
            <a:r>
              <a:rPr lang="en-US" sz="1400" err="1"/>
              <a:t>werkervaring</a:t>
            </a:r>
            <a:r>
              <a:rPr lang="en-US" sz="1400"/>
              <a:t>)</a:t>
            </a:r>
          </a:p>
        </p:txBody>
      </p:sp>
      <p:sp>
        <p:nvSpPr>
          <p:cNvPr id="10" name="Rechthoek: afgeronde hoeken 2">
            <a:extLst>
              <a:ext uri="{FF2B5EF4-FFF2-40B4-BE49-F238E27FC236}">
                <a16:creationId xmlns:a16="http://schemas.microsoft.com/office/drawing/2014/main" id="{3D0DBB10-7AC3-29E6-0FAA-8B37F407AAA0}"/>
              </a:ext>
            </a:extLst>
          </p:cNvPr>
          <p:cNvSpPr/>
          <p:nvPr/>
        </p:nvSpPr>
        <p:spPr>
          <a:xfrm>
            <a:off x="4304189" y="3487919"/>
            <a:ext cx="708425" cy="276109"/>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2" name="Bijschrift: lijn met accentbalk 5">
            <a:extLst>
              <a:ext uri="{FF2B5EF4-FFF2-40B4-BE49-F238E27FC236}">
                <a16:creationId xmlns:a16="http://schemas.microsoft.com/office/drawing/2014/main" id="{811186E8-23DD-A4FE-E91B-A02B293AD491}"/>
              </a:ext>
            </a:extLst>
          </p:cNvPr>
          <p:cNvSpPr/>
          <p:nvPr/>
        </p:nvSpPr>
        <p:spPr>
          <a:xfrm>
            <a:off x="5012614" y="2874689"/>
            <a:ext cx="1748421" cy="280970"/>
          </a:xfrm>
          <a:prstGeom prst="accentCallout1">
            <a:avLst>
              <a:gd name="adj1" fmla="val 49348"/>
              <a:gd name="adj2" fmla="val -4636"/>
              <a:gd name="adj3" fmla="val 217372"/>
              <a:gd name="adj4" fmla="val -20235"/>
            </a:avLst>
          </a:prstGeom>
          <a:solidFill>
            <a:schemeClr val="tx2"/>
          </a:solidFill>
          <a:ln w="28575">
            <a:solidFill>
              <a:srgbClr val="FFEB00"/>
            </a:solidFill>
            <a:prstDash val="sysDot"/>
          </a:ln>
        </p:spPr>
        <p:txBody>
          <a:bodyPr wrap="none" lIns="91440" tIns="45720" rIns="91440" bIns="45720" rtlCol="0" anchor="ctr">
            <a:noAutofit/>
          </a:bodyPr>
          <a:lstStyle/>
          <a:p>
            <a:pPr>
              <a:lnSpc>
                <a:spcPct val="90000"/>
              </a:lnSpc>
              <a:spcBef>
                <a:spcPts val="300"/>
              </a:spcBef>
              <a:buSzPct val="90000"/>
            </a:pPr>
            <a:r>
              <a:rPr lang="nl-BE" sz="1000">
                <a:latin typeface="FlandersArtSans-Regular"/>
              </a:rPr>
              <a:t>Type ondertekening</a:t>
            </a:r>
            <a:endParaRPr lang="nl-BE" sz="1000" kern="1200" spc="0" baseline="0">
              <a:solidFill>
                <a:schemeClr val="tx1"/>
              </a:solidFill>
              <a:latin typeface="FlandersArtSans-Regular" panose="00000500000000000000" pitchFamily="2" charset="0"/>
              <a:ea typeface="+mn-ea"/>
              <a:cs typeface="+mn-cs"/>
            </a:endParaRPr>
          </a:p>
        </p:txBody>
      </p:sp>
      <p:sp>
        <p:nvSpPr>
          <p:cNvPr id="13" name="Bijschrift: lijn met accentbalk 5">
            <a:extLst>
              <a:ext uri="{FF2B5EF4-FFF2-40B4-BE49-F238E27FC236}">
                <a16:creationId xmlns:a16="http://schemas.microsoft.com/office/drawing/2014/main" id="{D895FA0B-44FF-9382-91EA-7ADE4B48D5CF}"/>
              </a:ext>
            </a:extLst>
          </p:cNvPr>
          <p:cNvSpPr/>
          <p:nvPr/>
        </p:nvSpPr>
        <p:spPr>
          <a:xfrm>
            <a:off x="2106251" y="3764028"/>
            <a:ext cx="1748421" cy="280970"/>
          </a:xfrm>
          <a:prstGeom prst="accentCallout1">
            <a:avLst>
              <a:gd name="adj1" fmla="val 49348"/>
              <a:gd name="adj2" fmla="val -4636"/>
              <a:gd name="adj3" fmla="val 51260"/>
              <a:gd name="adj4" fmla="val -27317"/>
            </a:avLst>
          </a:prstGeom>
          <a:solidFill>
            <a:schemeClr val="tx2"/>
          </a:solidFill>
          <a:ln w="28575">
            <a:solidFill>
              <a:srgbClr val="FFEB00"/>
            </a:solidFill>
            <a:prstDash val="sysDot"/>
          </a:ln>
        </p:spPr>
        <p:txBody>
          <a:bodyPr wrap="none" lIns="91440" tIns="45720" rIns="91440" bIns="45720" rtlCol="0" anchor="ctr">
            <a:noAutofit/>
          </a:bodyPr>
          <a:lstStyle/>
          <a:p>
            <a:pPr>
              <a:lnSpc>
                <a:spcPct val="90000"/>
              </a:lnSpc>
              <a:spcBef>
                <a:spcPts val="300"/>
              </a:spcBef>
              <a:buSzPct val="90000"/>
            </a:pPr>
            <a:r>
              <a:rPr lang="nl-BE" sz="1000">
                <a:latin typeface="FlandersArtSans-Regular"/>
              </a:rPr>
              <a:t>Filteropties voor documenten</a:t>
            </a:r>
            <a:endParaRPr lang="nl-BE" sz="1000" kern="1200" spc="0" baseline="0">
              <a:solidFill>
                <a:schemeClr val="tx1"/>
              </a:solidFill>
              <a:latin typeface="FlandersArtSans-Regular" panose="00000500000000000000" pitchFamily="2" charset="0"/>
              <a:ea typeface="+mn-ea"/>
              <a:cs typeface="+mn-cs"/>
            </a:endParaRPr>
          </a:p>
        </p:txBody>
      </p:sp>
      <p:sp>
        <p:nvSpPr>
          <p:cNvPr id="14" name="Rechthoek: afgeronde hoeken 2">
            <a:extLst>
              <a:ext uri="{FF2B5EF4-FFF2-40B4-BE49-F238E27FC236}">
                <a16:creationId xmlns:a16="http://schemas.microsoft.com/office/drawing/2014/main" id="{7335AFC3-CAA1-9F37-9A87-55C48F2243FA}"/>
              </a:ext>
            </a:extLst>
          </p:cNvPr>
          <p:cNvSpPr/>
          <p:nvPr/>
        </p:nvSpPr>
        <p:spPr>
          <a:xfrm>
            <a:off x="34204" y="3768889"/>
            <a:ext cx="1461221" cy="276109"/>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7" name="TextBox 16">
            <a:extLst>
              <a:ext uri="{FF2B5EF4-FFF2-40B4-BE49-F238E27FC236}">
                <a16:creationId xmlns:a16="http://schemas.microsoft.com/office/drawing/2014/main" id="{60CBE380-F91E-C96A-B13F-860684D891CD}"/>
              </a:ext>
            </a:extLst>
          </p:cNvPr>
          <p:cNvSpPr txBox="1"/>
          <p:nvPr/>
        </p:nvSpPr>
        <p:spPr>
          <a:xfrm>
            <a:off x="7185025" y="1716753"/>
            <a:ext cx="5007172"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err="1">
                <a:cs typeface="Segoe UI"/>
              </a:rPr>
              <a:t>Verwachting</a:t>
            </a:r>
            <a:r>
              <a:rPr lang="en-US" sz="1400" b="1">
                <a:cs typeface="Segoe UI"/>
              </a:rPr>
              <a:t> </a:t>
            </a:r>
            <a:r>
              <a:rPr lang="en-US" sz="1400" b="1" err="1">
                <a:cs typeface="Segoe UI"/>
              </a:rPr>
              <a:t>oplevering</a:t>
            </a:r>
            <a:r>
              <a:rPr lang="en-US" sz="1400" b="1">
                <a:cs typeface="Segoe UI"/>
              </a:rPr>
              <a:t> 1/6:​</a:t>
            </a:r>
          </a:p>
          <a:p>
            <a:pPr marL="285750" indent="-285750">
              <a:buFont typeface="Wingdings"/>
              <a:buChar char="ü"/>
            </a:pPr>
            <a:r>
              <a:rPr lang="en-US" sz="1400" err="1">
                <a:cs typeface="Arial"/>
              </a:rPr>
              <a:t>enkel</a:t>
            </a:r>
            <a:r>
              <a:rPr lang="en-US" sz="1400">
                <a:cs typeface="Arial"/>
              </a:rPr>
              <a:t> </a:t>
            </a:r>
            <a:r>
              <a:rPr lang="en-US" sz="1400" err="1">
                <a:cs typeface="Arial"/>
              </a:rPr>
              <a:t>modeldocumenten</a:t>
            </a:r>
            <a:r>
              <a:rPr lang="en-US" sz="1400">
                <a:cs typeface="Arial"/>
              </a:rPr>
              <a:t>​</a:t>
            </a:r>
          </a:p>
          <a:p>
            <a:pPr marL="285750" indent="-285750">
              <a:buFont typeface="Wingdings"/>
              <a:buChar char="ü"/>
            </a:pPr>
            <a:r>
              <a:rPr lang="en-US" sz="1400">
                <a:cs typeface="Arial"/>
              </a:rPr>
              <a:t>reeds </a:t>
            </a:r>
            <a:r>
              <a:rPr lang="en-US" sz="1400" err="1">
                <a:cs typeface="Arial"/>
              </a:rPr>
              <a:t>geautomatiseerde</a:t>
            </a:r>
            <a:r>
              <a:rPr lang="en-US" sz="1400">
                <a:cs typeface="Arial"/>
              </a:rPr>
              <a:t> </a:t>
            </a:r>
            <a:r>
              <a:rPr lang="en-US" sz="1400" err="1">
                <a:cs typeface="Arial"/>
              </a:rPr>
              <a:t>waren</a:t>
            </a:r>
            <a:r>
              <a:rPr lang="en-US" sz="1400">
                <a:cs typeface="Arial"/>
              </a:rPr>
              <a:t> ​</a:t>
            </a:r>
          </a:p>
          <a:p>
            <a:pPr marL="285750" indent="-285750">
              <a:buFont typeface="Wingdings"/>
              <a:buChar char="ü"/>
            </a:pPr>
            <a:r>
              <a:rPr lang="en-US" sz="1400" err="1">
                <a:cs typeface="Arial"/>
              </a:rPr>
              <a:t>gefaseerde</a:t>
            </a:r>
            <a:r>
              <a:rPr lang="en-US" sz="1400">
                <a:cs typeface="Arial"/>
              </a:rPr>
              <a:t> </a:t>
            </a:r>
            <a:r>
              <a:rPr lang="en-US" sz="1400" err="1">
                <a:cs typeface="Arial"/>
              </a:rPr>
              <a:t>oplevering</a:t>
            </a:r>
            <a:r>
              <a:rPr lang="en-US" sz="1400">
                <a:cs typeface="Arial"/>
              </a:rPr>
              <a:t>, in </a:t>
            </a:r>
            <a:r>
              <a:rPr lang="en-US" sz="1400" err="1">
                <a:cs typeface="Arial"/>
              </a:rPr>
              <a:t>afspraak</a:t>
            </a:r>
            <a:r>
              <a:rPr lang="en-US" sz="1400">
                <a:cs typeface="Arial"/>
              </a:rPr>
              <a:t> met JKC/DCPA/HRTD: </a:t>
            </a:r>
          </a:p>
          <a:p>
            <a:pPr marL="800100" lvl="1" indent="-342900">
              <a:buAutoNum type="arabicPeriod"/>
            </a:pPr>
            <a:r>
              <a:rPr lang="en-US" sz="1400" err="1">
                <a:cs typeface="Arial"/>
              </a:rPr>
              <a:t>Arbeidsovereenkomsten</a:t>
            </a:r>
            <a:r>
              <a:rPr lang="en-US" sz="1400">
                <a:cs typeface="Arial"/>
              </a:rPr>
              <a:t> (AO) + </a:t>
            </a:r>
            <a:r>
              <a:rPr lang="en-US" sz="1400" err="1">
                <a:cs typeface="Arial"/>
              </a:rPr>
              <a:t>tekstuele</a:t>
            </a:r>
            <a:r>
              <a:rPr lang="en-US" sz="1400">
                <a:cs typeface="Arial"/>
              </a:rPr>
              <a:t> </a:t>
            </a:r>
            <a:r>
              <a:rPr lang="en-US" sz="1400" err="1">
                <a:cs typeface="Arial"/>
              </a:rPr>
              <a:t>aanpassingen</a:t>
            </a:r>
            <a:r>
              <a:rPr lang="en-US" sz="1400">
                <a:cs typeface="Arial"/>
              </a:rPr>
              <a:t> </a:t>
            </a:r>
            <a:r>
              <a:rPr lang="en-US" sz="1400" err="1">
                <a:cs typeface="Arial"/>
              </a:rPr>
              <a:t>nautische</a:t>
            </a:r>
            <a:r>
              <a:rPr lang="en-US" sz="1400">
                <a:cs typeface="Arial"/>
              </a:rPr>
              <a:t> </a:t>
            </a:r>
            <a:r>
              <a:rPr lang="en-US" sz="1400" err="1">
                <a:cs typeface="Arial"/>
              </a:rPr>
              <a:t>keten</a:t>
            </a:r>
            <a:r>
              <a:rPr lang="en-US" sz="1400">
                <a:cs typeface="Arial"/>
              </a:rPr>
              <a:t> </a:t>
            </a:r>
            <a:r>
              <a:rPr lang="en-US" sz="1400" err="1">
                <a:cs typeface="Arial"/>
              </a:rPr>
              <a:t>documenten</a:t>
            </a:r>
            <a:r>
              <a:rPr lang="en-US" sz="1400">
                <a:cs typeface="Arial"/>
              </a:rPr>
              <a:t> (</a:t>
            </a:r>
            <a:r>
              <a:rPr lang="en-US" sz="1400">
                <a:ea typeface="+mn-lt"/>
                <a:cs typeface="+mn-lt"/>
              </a:rPr>
              <a:t>BD, OBD, </a:t>
            </a:r>
            <a:r>
              <a:rPr lang="en-US" sz="1400" err="1">
                <a:ea typeface="+mn-lt"/>
                <a:cs typeface="+mn-lt"/>
              </a:rPr>
              <a:t>voltijds</a:t>
            </a:r>
            <a:r>
              <a:rPr lang="en-US" sz="1400">
                <a:ea typeface="+mn-lt"/>
                <a:cs typeface="+mn-lt"/>
              </a:rPr>
              <a:t>, </a:t>
            </a:r>
            <a:r>
              <a:rPr lang="en-US" sz="1400" err="1">
                <a:ea typeface="+mn-lt"/>
                <a:cs typeface="+mn-lt"/>
              </a:rPr>
              <a:t>deeltijds</a:t>
            </a:r>
            <a:r>
              <a:rPr lang="en-US" sz="1400">
                <a:ea typeface="+mn-lt"/>
                <a:cs typeface="+mn-lt"/>
              </a:rPr>
              <a:t>, </a:t>
            </a:r>
            <a:r>
              <a:rPr lang="en-US" sz="1400" err="1">
                <a:ea typeface="+mn-lt"/>
                <a:cs typeface="+mn-lt"/>
              </a:rPr>
              <a:t>vervanging</a:t>
            </a:r>
            <a:r>
              <a:rPr lang="en-US" sz="1400">
                <a:ea typeface="+mn-lt"/>
                <a:cs typeface="+mn-lt"/>
              </a:rPr>
              <a:t>, </a:t>
            </a:r>
            <a:r>
              <a:rPr lang="en-US" sz="1400" err="1">
                <a:ea typeface="+mn-lt"/>
                <a:cs typeface="+mn-lt"/>
              </a:rPr>
              <a:t>bepaald</a:t>
            </a:r>
            <a:r>
              <a:rPr lang="en-US" sz="1400">
                <a:ea typeface="+mn-lt"/>
                <a:cs typeface="+mn-lt"/>
              </a:rPr>
              <a:t> </a:t>
            </a:r>
            <a:r>
              <a:rPr lang="en-US" sz="1400" err="1">
                <a:ea typeface="+mn-lt"/>
                <a:cs typeface="+mn-lt"/>
              </a:rPr>
              <a:t>werk</a:t>
            </a:r>
            <a:r>
              <a:rPr lang="en-US" sz="1400">
                <a:ea typeface="+mn-lt"/>
                <a:cs typeface="+mn-lt"/>
              </a:rPr>
              <a:t> VL/DT) (18 doc)</a:t>
            </a:r>
            <a:endParaRPr lang="en-US" sz="1400">
              <a:cs typeface="Arial"/>
            </a:endParaRPr>
          </a:p>
          <a:p>
            <a:pPr marL="742950" lvl="1" indent="-285750">
              <a:buAutoNum type="arabicPeriod"/>
            </a:pPr>
            <a:r>
              <a:rPr lang="en-US" sz="1400" err="1">
                <a:cs typeface="Arial"/>
              </a:rPr>
              <a:t>Besluiten</a:t>
            </a:r>
            <a:r>
              <a:rPr lang="en-US" sz="1400">
                <a:cs typeface="Arial"/>
              </a:rPr>
              <a:t>:</a:t>
            </a:r>
          </a:p>
          <a:p>
            <a:pPr marL="1200150" lvl="2" indent="-285750">
              <a:buFont typeface="Wingdings"/>
              <a:buChar char="§"/>
            </a:pPr>
            <a:r>
              <a:rPr lang="en-US" sz="1400" err="1">
                <a:cs typeface="Arial"/>
              </a:rPr>
              <a:t>instroom</a:t>
            </a:r>
            <a:r>
              <a:rPr lang="en-US" sz="1400">
                <a:cs typeface="Arial"/>
              </a:rPr>
              <a:t> (22 doc)</a:t>
            </a:r>
            <a:endParaRPr lang="en-US">
              <a:cs typeface="Arial"/>
            </a:endParaRPr>
          </a:p>
          <a:p>
            <a:pPr marL="1200150" lvl="2" indent="-285750">
              <a:buFont typeface="Wingdings"/>
              <a:buChar char="§"/>
            </a:pPr>
            <a:r>
              <a:rPr lang="en-US" sz="1400">
                <a:cs typeface="Arial"/>
              </a:rPr>
              <a:t>doorstroom (75 doc)</a:t>
            </a:r>
            <a:endParaRPr lang="en-US">
              <a:cs typeface="Arial"/>
            </a:endParaRPr>
          </a:p>
          <a:p>
            <a:pPr marL="1200150" lvl="2" indent="-285750">
              <a:buFont typeface="Wingdings"/>
              <a:buChar char="§"/>
            </a:pPr>
            <a:r>
              <a:rPr lang="en-US" sz="1400" err="1">
                <a:cs typeface="Arial"/>
              </a:rPr>
              <a:t>uitstroom</a:t>
            </a:r>
            <a:r>
              <a:rPr lang="en-US" sz="1400">
                <a:cs typeface="Arial"/>
              </a:rPr>
              <a:t> (12 doc)</a:t>
            </a:r>
            <a:endParaRPr lang="en-US">
              <a:cs typeface="Arial"/>
            </a:endParaRPr>
          </a:p>
          <a:p>
            <a:pPr marL="742950" lvl="1" indent="-285750">
              <a:buAutoNum type="arabicPeriod"/>
            </a:pPr>
            <a:r>
              <a:rPr lang="en-US" sz="1400" err="1">
                <a:cs typeface="Arial"/>
              </a:rPr>
              <a:t>Gouverneurs</a:t>
            </a:r>
            <a:r>
              <a:rPr lang="en-US" sz="1400">
                <a:cs typeface="Arial"/>
              </a:rPr>
              <a:t> (8 doc)</a:t>
            </a:r>
            <a:endParaRPr lang="en-US"/>
          </a:p>
          <a:p>
            <a:pPr marL="742950" lvl="1" indent="-285750">
              <a:buAutoNum type="arabicPeriod"/>
            </a:pPr>
            <a:endParaRPr lang="en-US" sz="1400">
              <a:cs typeface="Arial"/>
            </a:endParaRPr>
          </a:p>
        </p:txBody>
      </p:sp>
    </p:spTree>
    <p:extLst>
      <p:ext uri="{BB962C8B-B14F-4D97-AF65-F5344CB8AC3E}">
        <p14:creationId xmlns:p14="http://schemas.microsoft.com/office/powerpoint/2010/main" val="2358078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2D3AC-D7B3-AF16-7E64-33D1F2F1B641}"/>
            </a:ext>
          </a:extLst>
        </p:cNvPr>
        <p:cNvGrpSpPr/>
        <p:nvPr/>
      </p:nvGrpSpPr>
      <p:grpSpPr>
        <a:xfrm>
          <a:off x="0" y="0"/>
          <a:ext cx="0" cy="0"/>
          <a:chOff x="0" y="0"/>
          <a:chExt cx="0" cy="0"/>
        </a:xfrm>
      </p:grpSpPr>
      <p:sp>
        <p:nvSpPr>
          <p:cNvPr id="19" name="Titel 18">
            <a:extLst>
              <a:ext uri="{FF2B5EF4-FFF2-40B4-BE49-F238E27FC236}">
                <a16:creationId xmlns:a16="http://schemas.microsoft.com/office/drawing/2014/main" id="{0C625ACC-B443-E57C-6ED7-3EB45E005728}"/>
              </a:ext>
            </a:extLst>
          </p:cNvPr>
          <p:cNvSpPr>
            <a:spLocks noGrp="1"/>
          </p:cNvSpPr>
          <p:nvPr>
            <p:ph type="ctrTitle"/>
          </p:nvPr>
        </p:nvSpPr>
        <p:spPr>
          <a:xfrm>
            <a:off x="5833974" y="1994700"/>
            <a:ext cx="5811383" cy="2648548"/>
          </a:xfrm>
        </p:spPr>
        <p:txBody>
          <a:bodyPr anchor="b">
            <a:normAutofit/>
          </a:bodyPr>
          <a:lstStyle/>
          <a:p>
            <a:r>
              <a:rPr lang="nl-BE">
                <a:latin typeface="FlandersArtSans-Bold"/>
              </a:rPr>
              <a:t>Overzicht werkproducten / Loonmotor</a:t>
            </a:r>
            <a:endParaRPr lang="nl-BE"/>
          </a:p>
        </p:txBody>
      </p:sp>
      <p:pic>
        <p:nvPicPr>
          <p:cNvPr id="27" name="Tijdelijke aanduiding voor afbeelding 26">
            <a:extLst>
              <a:ext uri="{FF2B5EF4-FFF2-40B4-BE49-F238E27FC236}">
                <a16:creationId xmlns:a16="http://schemas.microsoft.com/office/drawing/2014/main" id="{9BD1DF08-3135-3EF2-963D-BC837CCBA0E0}"/>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9413" r="19413"/>
          <a:stretch/>
        </p:blipFill>
        <p:spPr>
          <a:xfrm>
            <a:off x="368182" y="295254"/>
            <a:ext cx="5747328" cy="6271200"/>
          </a:xfrm>
          <a:noFill/>
        </p:spPr>
      </p:pic>
    </p:spTree>
    <p:extLst>
      <p:ext uri="{BB962C8B-B14F-4D97-AF65-F5344CB8AC3E}">
        <p14:creationId xmlns:p14="http://schemas.microsoft.com/office/powerpoint/2010/main" val="1643974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ep 28">
            <a:extLst>
              <a:ext uri="{FF2B5EF4-FFF2-40B4-BE49-F238E27FC236}">
                <a16:creationId xmlns:a16="http://schemas.microsoft.com/office/drawing/2014/main" id="{21317003-617E-8891-7E4B-19A2B1E7263E}"/>
              </a:ext>
            </a:extLst>
          </p:cNvPr>
          <p:cNvGrpSpPr/>
          <p:nvPr/>
        </p:nvGrpSpPr>
        <p:grpSpPr>
          <a:xfrm>
            <a:off x="4849965" y="2125536"/>
            <a:ext cx="5339275" cy="2962029"/>
            <a:chOff x="4460425" y="3200397"/>
            <a:chExt cx="5339275" cy="2962029"/>
          </a:xfrm>
        </p:grpSpPr>
        <p:sp>
          <p:nvSpPr>
            <p:cNvPr id="16" name="Vrije vorm: vorm 15">
              <a:extLst>
                <a:ext uri="{FF2B5EF4-FFF2-40B4-BE49-F238E27FC236}">
                  <a16:creationId xmlns:a16="http://schemas.microsoft.com/office/drawing/2014/main" id="{0CECFF22-9C46-DDC5-4369-1550C04B410B}"/>
                </a:ext>
              </a:extLst>
            </p:cNvPr>
            <p:cNvSpPr/>
            <p:nvPr/>
          </p:nvSpPr>
          <p:spPr>
            <a:xfrm rot="16200000">
              <a:off x="5582456" y="2078366"/>
              <a:ext cx="2962029" cy="5206092"/>
            </a:xfrm>
            <a:custGeom>
              <a:avLst/>
              <a:gdLst>
                <a:gd name="connsiteX0" fmla="*/ 250698 w 2387600"/>
                <a:gd name="connsiteY0" fmla="*/ 0 h 2980266"/>
                <a:gd name="connsiteX1" fmla="*/ 2136902 w 2387600"/>
                <a:gd name="connsiteY1" fmla="*/ 0 h 2980266"/>
                <a:gd name="connsiteX2" fmla="*/ 2387600 w 2387600"/>
                <a:gd name="connsiteY2" fmla="*/ 250698 h 2980266"/>
                <a:gd name="connsiteX3" fmla="*/ 2387600 w 2387600"/>
                <a:gd name="connsiteY3" fmla="*/ 2980266 h 2980266"/>
                <a:gd name="connsiteX4" fmla="*/ 2387600 w 2387600"/>
                <a:gd name="connsiteY4" fmla="*/ 2980266 h 2980266"/>
                <a:gd name="connsiteX5" fmla="*/ 0 w 2387600"/>
                <a:gd name="connsiteY5" fmla="*/ 2980266 h 2980266"/>
                <a:gd name="connsiteX6" fmla="*/ 0 w 2387600"/>
                <a:gd name="connsiteY6" fmla="*/ 2980266 h 2980266"/>
                <a:gd name="connsiteX7" fmla="*/ 0 w 2387600"/>
                <a:gd name="connsiteY7" fmla="*/ 250698 h 2980266"/>
                <a:gd name="connsiteX8" fmla="*/ 250698 w 2387600"/>
                <a:gd name="connsiteY8" fmla="*/ 0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600" h="2980266">
                  <a:moveTo>
                    <a:pt x="2136902" y="2980266"/>
                  </a:moveTo>
                  <a:lnTo>
                    <a:pt x="250698" y="2980266"/>
                  </a:lnTo>
                  <a:cubicBezTo>
                    <a:pt x="112241" y="2980266"/>
                    <a:pt x="0" y="2868025"/>
                    <a:pt x="0" y="2729568"/>
                  </a:cubicBezTo>
                  <a:lnTo>
                    <a:pt x="0" y="0"/>
                  </a:lnTo>
                  <a:lnTo>
                    <a:pt x="0" y="0"/>
                  </a:lnTo>
                  <a:lnTo>
                    <a:pt x="2387600" y="0"/>
                  </a:lnTo>
                  <a:lnTo>
                    <a:pt x="2387600" y="0"/>
                  </a:lnTo>
                  <a:lnTo>
                    <a:pt x="2387600" y="2729568"/>
                  </a:lnTo>
                  <a:cubicBezTo>
                    <a:pt x="2387600" y="2868025"/>
                    <a:pt x="2275359" y="2980266"/>
                    <a:pt x="2136902" y="2980266"/>
                  </a:cubicBez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400579" tIns="327152" rIns="400579" bIns="400579" numCol="1" spcCol="1270" anchor="t" anchorCtr="0">
              <a:noAutofit/>
            </a:bodyPr>
            <a:lstStyle/>
            <a:p>
              <a:pPr marL="0" lvl="0" indent="0" algn="ctr" defTabSz="2044700">
                <a:lnSpc>
                  <a:spcPct val="90000"/>
                </a:lnSpc>
                <a:spcBef>
                  <a:spcPct val="0"/>
                </a:spcBef>
                <a:spcAft>
                  <a:spcPct val="35000"/>
                </a:spcAft>
                <a:buNone/>
              </a:pPr>
              <a:endParaRPr lang="nl-BE" sz="4600" kern="1200"/>
            </a:p>
          </p:txBody>
        </p:sp>
        <p:sp>
          <p:nvSpPr>
            <p:cNvPr id="22" name="Tekstvak 21">
              <a:extLst>
                <a:ext uri="{FF2B5EF4-FFF2-40B4-BE49-F238E27FC236}">
                  <a16:creationId xmlns:a16="http://schemas.microsoft.com/office/drawing/2014/main" id="{8E525104-2C31-A690-7815-BB8256F0583D}"/>
                </a:ext>
              </a:extLst>
            </p:cNvPr>
            <p:cNvSpPr txBox="1"/>
            <p:nvPr/>
          </p:nvSpPr>
          <p:spPr>
            <a:xfrm>
              <a:off x="4915693" y="3527250"/>
              <a:ext cx="4884007" cy="2308324"/>
            </a:xfrm>
            <a:prstGeom prst="rect">
              <a:avLst/>
            </a:prstGeom>
            <a:noFill/>
          </p:spPr>
          <p:txBody>
            <a:bodyPr wrap="square" rtlCol="0">
              <a:spAutoFit/>
            </a:bodyPr>
            <a:lstStyle/>
            <a:p>
              <a:pPr marL="285750" indent="-285750">
                <a:buFont typeface="Flanders Art Sans" panose="020B0604020202020204" charset="0"/>
                <a:buChar char="⁄"/>
              </a:pPr>
              <a:r>
                <a:rPr lang="nl-NL"/>
                <a:t>Valorisatie fase 2</a:t>
              </a:r>
            </a:p>
            <a:p>
              <a:pPr marL="285750" indent="-285750">
                <a:buFont typeface="Flanders Art Sans" panose="020B0604020202020204" charset="0"/>
                <a:buChar char="⁄"/>
              </a:pPr>
              <a:r>
                <a:rPr lang="nl-NL"/>
                <a:t>RPA-automatisatie</a:t>
              </a:r>
            </a:p>
            <a:p>
              <a:pPr marL="285750" indent="-285750">
                <a:buFont typeface="Flanders Art Sans" panose="020B0604020202020204" charset="0"/>
                <a:buChar char="⁄"/>
              </a:pPr>
              <a:r>
                <a:rPr lang="nl-NL"/>
                <a:t>Evaluatie personeelsleden nieuw salarissysteem en registratie eindbeslissing</a:t>
              </a:r>
            </a:p>
            <a:p>
              <a:pPr marL="285750" indent="-285750">
                <a:buFont typeface="Flanders Art Sans" panose="020B0604020202020204" charset="0"/>
                <a:buChar char="⁄"/>
              </a:pPr>
              <a:r>
                <a:rPr lang="nl-NL"/>
                <a:t>Remediëring met oog op ontslag </a:t>
              </a:r>
            </a:p>
            <a:p>
              <a:pPr marL="285750" indent="-285750">
                <a:buFont typeface="Flanders Art Sans" panose="020B0604020202020204" charset="0"/>
                <a:buChar char="⁄"/>
              </a:pPr>
              <a:r>
                <a:rPr lang="nl-NL"/>
                <a:t>Re-integratie</a:t>
              </a:r>
            </a:p>
            <a:p>
              <a:pPr marL="285750" indent="-285750">
                <a:buFont typeface="Flanders Art Sans" panose="020B0604020202020204" charset="0"/>
                <a:buChar char="⁄"/>
              </a:pPr>
              <a:r>
                <a:rPr lang="nl-NL"/>
                <a:t>Overstapsimulator verfijnen</a:t>
              </a:r>
            </a:p>
            <a:p>
              <a:pPr marL="285750" indent="-285750">
                <a:buFont typeface="Flanders Art Sans" panose="020B0604020202020204" charset="0"/>
                <a:buChar char="⁄"/>
              </a:pPr>
              <a:r>
                <a:rPr lang="nl-NL"/>
                <a:t>Gefaseerde uitrol weddebudgetrapportering</a:t>
              </a:r>
            </a:p>
          </p:txBody>
        </p:sp>
      </p:grpSp>
      <p:grpSp>
        <p:nvGrpSpPr>
          <p:cNvPr id="17" name="Groep 16">
            <a:extLst>
              <a:ext uri="{FF2B5EF4-FFF2-40B4-BE49-F238E27FC236}">
                <a16:creationId xmlns:a16="http://schemas.microsoft.com/office/drawing/2014/main" id="{262CF0C8-06DF-04C7-5D27-151830C0C075}"/>
              </a:ext>
            </a:extLst>
          </p:cNvPr>
          <p:cNvGrpSpPr/>
          <p:nvPr/>
        </p:nvGrpSpPr>
        <p:grpSpPr>
          <a:xfrm>
            <a:off x="2222344" y="2125539"/>
            <a:ext cx="2387600" cy="2962027"/>
            <a:chOff x="2275839" y="1044785"/>
            <a:chExt cx="2387600" cy="2962027"/>
          </a:xfrm>
        </p:grpSpPr>
        <p:sp>
          <p:nvSpPr>
            <p:cNvPr id="18" name="Rechthoek: afgeronde hoeken 17">
              <a:extLst>
                <a:ext uri="{FF2B5EF4-FFF2-40B4-BE49-F238E27FC236}">
                  <a16:creationId xmlns:a16="http://schemas.microsoft.com/office/drawing/2014/main" id="{82C995AE-7AEB-AC12-C48F-4D8F583F461A}"/>
                </a:ext>
              </a:extLst>
            </p:cNvPr>
            <p:cNvSpPr/>
            <p:nvPr/>
          </p:nvSpPr>
          <p:spPr>
            <a:xfrm>
              <a:off x="2275839" y="1044785"/>
              <a:ext cx="2387600" cy="2962027"/>
            </a:xfrm>
            <a:prstGeom prst="roundRect">
              <a:avLst>
                <a:gd name="adj" fmla="val 12973"/>
              </a:avLst>
            </a:prstGeom>
          </p:spPr>
          <p:style>
            <a:lnRef idx="2">
              <a:schemeClr val="dk2">
                <a:shade val="80000"/>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endParaRPr lang="nl-BE"/>
            </a:p>
          </p:txBody>
        </p:sp>
        <p:pic>
          <p:nvPicPr>
            <p:cNvPr id="19" name="Graphic 18" descr="Bekerglas met effen opvulling">
              <a:extLst>
                <a:ext uri="{FF2B5EF4-FFF2-40B4-BE49-F238E27FC236}">
                  <a16:creationId xmlns:a16="http://schemas.microsoft.com/office/drawing/2014/main" id="{3E3D58B0-BD4F-6E1F-DF2A-C33B47638C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099987" y="1933794"/>
              <a:ext cx="914400" cy="914400"/>
            </a:xfrm>
            <a:prstGeom prst="rect">
              <a:avLst/>
            </a:prstGeom>
          </p:spPr>
        </p:pic>
      </p:grpSp>
    </p:spTree>
    <p:extLst>
      <p:ext uri="{BB962C8B-B14F-4D97-AF65-F5344CB8AC3E}">
        <p14:creationId xmlns:p14="http://schemas.microsoft.com/office/powerpoint/2010/main" val="25541742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91935-7DF3-7F0E-9773-A04DFF06198C}"/>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7415AD17-A7FE-ECBD-69A6-5DE4FAE0F7F0}"/>
              </a:ext>
            </a:extLst>
          </p:cNvPr>
          <p:cNvSpPr>
            <a:spLocks noGrp="1"/>
          </p:cNvSpPr>
          <p:nvPr>
            <p:ph type="title"/>
          </p:nvPr>
        </p:nvSpPr>
        <p:spPr>
          <a:xfrm>
            <a:off x="371475" y="463402"/>
            <a:ext cx="11449050" cy="1215958"/>
          </a:xfrm>
        </p:spPr>
        <p:txBody>
          <a:bodyPr anchor="ctr">
            <a:normAutofit/>
          </a:bodyPr>
          <a:lstStyle/>
          <a:p>
            <a:r>
              <a:rPr lang="nl-BE"/>
              <a:t>Werkproducten – Loonmotor en DMFA</a:t>
            </a:r>
          </a:p>
        </p:txBody>
      </p:sp>
      <p:graphicFrame>
        <p:nvGraphicFramePr>
          <p:cNvPr id="2" name="Table 1">
            <a:extLst>
              <a:ext uri="{FF2B5EF4-FFF2-40B4-BE49-F238E27FC236}">
                <a16:creationId xmlns:a16="http://schemas.microsoft.com/office/drawing/2014/main" id="{B94431DE-B3DB-9A4C-D253-7E2015FA55B4}"/>
              </a:ext>
            </a:extLst>
          </p:cNvPr>
          <p:cNvGraphicFramePr>
            <a:graphicFrameLocks noGrp="1"/>
          </p:cNvGraphicFramePr>
          <p:nvPr>
            <p:extLst>
              <p:ext uri="{D42A27DB-BD31-4B8C-83A1-F6EECF244321}">
                <p14:modId xmlns:p14="http://schemas.microsoft.com/office/powerpoint/2010/main" val="3089407656"/>
              </p:ext>
            </p:extLst>
          </p:nvPr>
        </p:nvGraphicFramePr>
        <p:xfrm>
          <a:off x="915035" y="1890764"/>
          <a:ext cx="10571480" cy="4516120"/>
        </p:xfrm>
        <a:graphic>
          <a:graphicData uri="http://schemas.openxmlformats.org/drawingml/2006/table">
            <a:tbl>
              <a:tblPr firstRow="1" bandRow="1">
                <a:tableStyleId>{7E9639D4-E3E2-4D34-9284-5A2195B3D0D7}</a:tableStyleId>
              </a:tblPr>
              <a:tblGrid>
                <a:gridCol w="1389380">
                  <a:extLst>
                    <a:ext uri="{9D8B030D-6E8A-4147-A177-3AD203B41FA5}">
                      <a16:colId xmlns:a16="http://schemas.microsoft.com/office/drawing/2014/main" val="428359563"/>
                    </a:ext>
                  </a:extLst>
                </a:gridCol>
                <a:gridCol w="9182100">
                  <a:extLst>
                    <a:ext uri="{9D8B030D-6E8A-4147-A177-3AD203B41FA5}">
                      <a16:colId xmlns:a16="http://schemas.microsoft.com/office/drawing/2014/main" val="1397426097"/>
                    </a:ext>
                  </a:extLst>
                </a:gridCol>
              </a:tblGrid>
              <a:tr h="370840">
                <a:tc>
                  <a:txBody>
                    <a:bodyPr/>
                    <a:lstStyle/>
                    <a:p>
                      <a:r>
                        <a:rPr lang="en-US" sz="1400" b="0">
                          <a:solidFill>
                            <a:schemeClr val="tx1"/>
                          </a:solidFill>
                          <a:latin typeface="FlandersArtSans-Regular"/>
                          <a:cs typeface="Times New Roman"/>
                        </a:rPr>
                        <a:t>WAT/SCOPE </a:t>
                      </a:r>
                      <a:endParaRPr lang="nl-BE" sz="1400" b="0">
                        <a:solidFill>
                          <a:schemeClr val="tx1"/>
                        </a:solidFill>
                        <a:latin typeface="FlandersArtSans-Regular"/>
                        <a:cs typeface="Times New Roman"/>
                      </a:endParaRPr>
                    </a:p>
                  </a:txBody>
                  <a:tcPr>
                    <a:lnL w="0">
                      <a:noFill/>
                    </a:lnL>
                    <a:lnR w="0">
                      <a:noFill/>
                    </a:lnR>
                    <a:lnT w="0">
                      <a:noFill/>
                    </a:lnT>
                    <a:lnB w="0">
                      <a:noFill/>
                    </a:lnB>
                    <a:noFill/>
                  </a:tcPr>
                </a:tc>
                <a:tc>
                  <a:txBody>
                    <a:bodyPr/>
                    <a:lstStyle/>
                    <a:p>
                      <a:pPr marL="0" indent="0">
                        <a:buFont typeface="+mj-lt"/>
                        <a:buNone/>
                      </a:pPr>
                      <a:r>
                        <a:rPr lang="en-US" sz="1400" b="0">
                          <a:solidFill>
                            <a:schemeClr val="tx1"/>
                          </a:solidFill>
                          <a:latin typeface="FlandersArtSans-Regular"/>
                          <a:cs typeface="Times New Roman"/>
                        </a:rPr>
                        <a:t>1. </a:t>
                      </a:r>
                      <a:r>
                        <a:rPr lang="en-US" sz="1400" b="0" err="1">
                          <a:solidFill>
                            <a:schemeClr val="tx1"/>
                          </a:solidFill>
                          <a:latin typeface="FlandersArtSans-Regular"/>
                          <a:cs typeface="Times New Roman"/>
                        </a:rPr>
                        <a:t>Opzet</a:t>
                      </a:r>
                      <a:r>
                        <a:rPr lang="en-US" sz="1400" b="0">
                          <a:solidFill>
                            <a:schemeClr val="tx1"/>
                          </a:solidFill>
                          <a:latin typeface="FlandersArtSans-Regular"/>
                          <a:cs typeface="Times New Roman"/>
                        </a:rPr>
                        <a:t> </a:t>
                      </a:r>
                      <a:r>
                        <a:rPr lang="en-US" sz="1400" b="0" err="1">
                          <a:solidFill>
                            <a:schemeClr val="tx1"/>
                          </a:solidFill>
                          <a:latin typeface="FlandersArtSans-Regular"/>
                          <a:cs typeface="Times New Roman"/>
                        </a:rPr>
                        <a:t>nieuwe</a:t>
                      </a:r>
                      <a:r>
                        <a:rPr lang="en-US" sz="1400" b="0">
                          <a:solidFill>
                            <a:schemeClr val="tx1"/>
                          </a:solidFill>
                          <a:latin typeface="FlandersArtSans-Regular"/>
                          <a:cs typeface="Times New Roman"/>
                        </a:rPr>
                        <a:t> </a:t>
                      </a:r>
                      <a:r>
                        <a:rPr lang="en-US" sz="1400" b="0" err="1">
                          <a:solidFill>
                            <a:schemeClr val="tx1"/>
                          </a:solidFill>
                          <a:latin typeface="FlandersArtSans-Regular"/>
                          <a:cs typeface="Times New Roman"/>
                        </a:rPr>
                        <a:t>looncodes</a:t>
                      </a:r>
                      <a:r>
                        <a:rPr lang="en-US" sz="1400" b="0">
                          <a:solidFill>
                            <a:schemeClr val="tx1"/>
                          </a:solidFill>
                          <a:latin typeface="FlandersArtSans-Regular"/>
                          <a:cs typeface="Times New Roman"/>
                        </a:rPr>
                        <a:t> (setup) en </a:t>
                      </a:r>
                      <a:r>
                        <a:rPr lang="en-US" sz="1400" b="0" err="1">
                          <a:solidFill>
                            <a:schemeClr val="tx1"/>
                          </a:solidFill>
                          <a:latin typeface="FlandersArtSans-Regular"/>
                          <a:cs typeface="Times New Roman"/>
                        </a:rPr>
                        <a:t>doorstroom</a:t>
                      </a:r>
                      <a:r>
                        <a:rPr lang="en-US" sz="1400" b="0">
                          <a:solidFill>
                            <a:schemeClr val="tx1"/>
                          </a:solidFill>
                          <a:latin typeface="FlandersArtSans-Regular"/>
                          <a:cs typeface="Times New Roman"/>
                        </a:rPr>
                        <a:t> </a:t>
                      </a:r>
                      <a:r>
                        <a:rPr lang="en-US" sz="1400" b="0" err="1">
                          <a:solidFill>
                            <a:schemeClr val="tx1"/>
                          </a:solidFill>
                          <a:latin typeface="FlandersArtSans-Regular"/>
                          <a:cs typeface="Times New Roman"/>
                        </a:rPr>
                        <a:t>naar</a:t>
                      </a:r>
                      <a:r>
                        <a:rPr lang="en-US" sz="1400" b="0">
                          <a:solidFill>
                            <a:schemeClr val="tx1"/>
                          </a:solidFill>
                          <a:latin typeface="FlandersArtSans-Regular"/>
                          <a:cs typeface="Times New Roman"/>
                        </a:rPr>
                        <a:t> </a:t>
                      </a:r>
                      <a:r>
                        <a:rPr lang="en-US" sz="1400" b="0" err="1">
                          <a:solidFill>
                            <a:schemeClr val="tx1"/>
                          </a:solidFill>
                          <a:latin typeface="FlandersArtSans-Regular"/>
                          <a:cs typeface="Times New Roman"/>
                        </a:rPr>
                        <a:t>loonmotor</a:t>
                      </a:r>
                      <a:endParaRPr lang="en-US" sz="1400" b="0">
                        <a:solidFill>
                          <a:schemeClr val="tx1"/>
                        </a:solidFill>
                        <a:latin typeface="FlandersArtSans-Regular"/>
                        <a:cs typeface="Times New Roman"/>
                      </a:endParaRPr>
                    </a:p>
                    <a:p>
                      <a:pPr marL="742950" lvl="1" indent="-285750">
                        <a:buFont typeface="Arial" panose="020B0604020202020204" pitchFamily="34" charset="0"/>
                        <a:buChar char="•"/>
                      </a:pPr>
                      <a:r>
                        <a:rPr lang="en-US" sz="1400" b="0" kern="1200">
                          <a:solidFill>
                            <a:schemeClr val="tx1"/>
                          </a:solidFill>
                          <a:latin typeface="FlandersArtSans-Regular"/>
                          <a:ea typeface="+mn-ea"/>
                          <a:cs typeface="Times New Roman"/>
                        </a:rPr>
                        <a:t>1731 = </a:t>
                      </a:r>
                      <a:r>
                        <a:rPr lang="en-US" sz="1400" b="0" kern="1200" err="1">
                          <a:solidFill>
                            <a:schemeClr val="tx1"/>
                          </a:solidFill>
                          <a:latin typeface="FlandersArtSans-Regular"/>
                          <a:ea typeface="+mn-ea"/>
                          <a:cs typeface="Times New Roman"/>
                        </a:rPr>
                        <a:t>vrijwillige</a:t>
                      </a:r>
                      <a:r>
                        <a:rPr lang="en-US" sz="1400" b="0" kern="1200">
                          <a:solidFill>
                            <a:schemeClr val="tx1"/>
                          </a:solidFill>
                          <a:latin typeface="FlandersArtSans-Regular"/>
                          <a:ea typeface="+mn-ea"/>
                          <a:cs typeface="Times New Roman"/>
                        </a:rPr>
                        <a:t> </a:t>
                      </a:r>
                      <a:r>
                        <a:rPr lang="en-US" sz="1400" b="0" kern="1200" err="1">
                          <a:solidFill>
                            <a:schemeClr val="tx1"/>
                          </a:solidFill>
                          <a:latin typeface="FlandersArtSans-Regular"/>
                          <a:ea typeface="+mn-ea"/>
                          <a:cs typeface="Times New Roman"/>
                        </a:rPr>
                        <a:t>functieverlichting</a:t>
                      </a:r>
                      <a:endParaRPr lang="en-US" sz="1400" b="0" kern="1200">
                        <a:solidFill>
                          <a:schemeClr val="tx1"/>
                        </a:solidFill>
                        <a:latin typeface="FlandersArtSans-Regular"/>
                        <a:ea typeface="+mn-ea"/>
                        <a:cs typeface="Times New Roman"/>
                      </a:endParaRPr>
                    </a:p>
                    <a:p>
                      <a:pPr marL="742950" lvl="1" indent="-285750">
                        <a:buFont typeface="Arial" panose="020B0604020202020204" pitchFamily="34" charset="0"/>
                        <a:buChar char="•"/>
                      </a:pPr>
                      <a:r>
                        <a:rPr lang="en-US" sz="1400" b="0" kern="1200">
                          <a:solidFill>
                            <a:schemeClr val="tx1"/>
                          </a:solidFill>
                          <a:latin typeface="FlandersArtSans-Regular"/>
                          <a:ea typeface="+mn-ea"/>
                          <a:cs typeface="Times New Roman"/>
                        </a:rPr>
                        <a:t>1840 = </a:t>
                      </a:r>
                      <a:r>
                        <a:rPr lang="en-US" sz="1400" b="0" kern="1200" err="1">
                          <a:solidFill>
                            <a:schemeClr val="tx1"/>
                          </a:solidFill>
                          <a:latin typeface="FlandersArtSans-Regular"/>
                          <a:ea typeface="+mn-ea"/>
                          <a:cs typeface="Times New Roman"/>
                        </a:rPr>
                        <a:t>aanvulling</a:t>
                      </a:r>
                      <a:r>
                        <a:rPr lang="en-US" sz="1400" b="0" kern="1200">
                          <a:solidFill>
                            <a:schemeClr val="tx1"/>
                          </a:solidFill>
                          <a:latin typeface="FlandersArtSans-Regular"/>
                          <a:ea typeface="+mn-ea"/>
                          <a:cs typeface="Times New Roman"/>
                        </a:rPr>
                        <a:t> </a:t>
                      </a:r>
                      <a:r>
                        <a:rPr lang="en-US" sz="1400" b="0" kern="1200" err="1">
                          <a:solidFill>
                            <a:schemeClr val="tx1"/>
                          </a:solidFill>
                          <a:latin typeface="FlandersArtSans-Regular"/>
                          <a:ea typeface="+mn-ea"/>
                          <a:cs typeface="Times New Roman"/>
                        </a:rPr>
                        <a:t>ziekte-uitkering</a:t>
                      </a:r>
                      <a:r>
                        <a:rPr lang="en-US" sz="1400" b="0" kern="1200">
                          <a:solidFill>
                            <a:schemeClr val="tx1"/>
                          </a:solidFill>
                          <a:latin typeface="FlandersArtSans-Regular"/>
                          <a:ea typeface="+mn-ea"/>
                          <a:cs typeface="Times New Roman"/>
                        </a:rPr>
                        <a:t> </a:t>
                      </a:r>
                    </a:p>
                    <a:p>
                      <a:pPr marL="742950" lvl="1" indent="-285750">
                        <a:buFont typeface="Arial" panose="020B0604020202020204" pitchFamily="34" charset="0"/>
                        <a:buChar char="•"/>
                      </a:pPr>
                      <a:r>
                        <a:rPr lang="en-US" sz="1400" b="0" kern="1200" err="1">
                          <a:solidFill>
                            <a:schemeClr val="tx1"/>
                          </a:solidFill>
                          <a:latin typeface="FlandersArtSans-Regular"/>
                          <a:ea typeface="+mn-ea"/>
                          <a:cs typeface="Times New Roman"/>
                        </a:rPr>
                        <a:t>Nieuwe</a:t>
                      </a:r>
                      <a:r>
                        <a:rPr lang="en-US" sz="1400" b="0" kern="1200">
                          <a:solidFill>
                            <a:schemeClr val="tx1"/>
                          </a:solidFill>
                          <a:latin typeface="FlandersArtSans-Regular"/>
                          <a:ea typeface="+mn-ea"/>
                          <a:cs typeface="Times New Roman"/>
                        </a:rPr>
                        <a:t> </a:t>
                      </a:r>
                      <a:r>
                        <a:rPr lang="en-US" sz="1400" b="0" kern="1200" err="1">
                          <a:solidFill>
                            <a:schemeClr val="tx1"/>
                          </a:solidFill>
                          <a:latin typeface="FlandersArtSans-Regular"/>
                          <a:ea typeface="+mn-ea"/>
                          <a:cs typeface="Times New Roman"/>
                        </a:rPr>
                        <a:t>ziekteregelingen</a:t>
                      </a:r>
                      <a:endParaRPr lang="en-US" sz="1400" b="0" kern="1200">
                        <a:solidFill>
                          <a:schemeClr val="tx1"/>
                        </a:solidFill>
                        <a:latin typeface="FlandersArtSans-Regular"/>
                        <a:ea typeface="+mn-ea"/>
                        <a:cs typeface="Times New Roman"/>
                      </a:endParaRPr>
                    </a:p>
                    <a:p>
                      <a:pPr marL="1200150" lvl="2" indent="-285750">
                        <a:buFont typeface="Arial" panose="020B0604020202020204" pitchFamily="34" charset="0"/>
                        <a:buChar char="•"/>
                      </a:pPr>
                      <a:r>
                        <a:rPr lang="en-US" sz="1400" b="0" kern="1200">
                          <a:solidFill>
                            <a:schemeClr val="tx1"/>
                          </a:solidFill>
                          <a:latin typeface="FlandersArtSans-Regular"/>
                          <a:ea typeface="+mn-ea"/>
                          <a:cs typeface="Times New Roman"/>
                        </a:rPr>
                        <a:t>1080, 1075, 8080, 2075, 3700, 3084, </a:t>
                      </a:r>
                    </a:p>
                    <a:p>
                      <a:pPr marL="742950" lvl="1" indent="-285750">
                        <a:buFont typeface="Arial" panose="020B0604020202020204" pitchFamily="34" charset="0"/>
                        <a:buChar char="•"/>
                      </a:pPr>
                      <a:endParaRPr lang="en-US" sz="1400" b="0" kern="1200">
                        <a:solidFill>
                          <a:schemeClr val="tx1"/>
                        </a:solidFill>
                        <a:latin typeface="FlandersArtSans-Regular"/>
                        <a:ea typeface="+mn-ea"/>
                        <a:cs typeface="Times New Roman"/>
                      </a:endParaRPr>
                    </a:p>
                    <a:p>
                      <a:pPr marL="0" lvl="0" indent="0">
                        <a:buFont typeface="+mj-lt"/>
                        <a:buNone/>
                      </a:pPr>
                      <a:r>
                        <a:rPr lang="en-US" sz="1400" b="0" kern="1200">
                          <a:solidFill>
                            <a:schemeClr val="tx1"/>
                          </a:solidFill>
                          <a:latin typeface="FlandersArtSans-Regular"/>
                          <a:ea typeface="+mn-ea"/>
                          <a:cs typeface="Times New Roman"/>
                        </a:rPr>
                        <a:t>2. </a:t>
                      </a:r>
                      <a:r>
                        <a:rPr lang="en-US" sz="1400" b="0" kern="1200" err="1">
                          <a:solidFill>
                            <a:schemeClr val="tx1"/>
                          </a:solidFill>
                          <a:latin typeface="FlandersArtSans-Regular"/>
                          <a:ea typeface="+mn-ea"/>
                          <a:cs typeface="Times New Roman"/>
                        </a:rPr>
                        <a:t>Functieverlichting</a:t>
                      </a:r>
                      <a:r>
                        <a:rPr lang="en-US" sz="1400" b="0" kern="1200">
                          <a:solidFill>
                            <a:schemeClr val="tx1"/>
                          </a:solidFill>
                          <a:latin typeface="FlandersArtSans-Regular"/>
                          <a:ea typeface="+mn-ea"/>
                          <a:cs typeface="Times New Roman"/>
                        </a:rPr>
                        <a:t> </a:t>
                      </a:r>
                      <a:r>
                        <a:rPr lang="en-US" sz="1400" b="0" kern="1200" err="1">
                          <a:solidFill>
                            <a:schemeClr val="tx1"/>
                          </a:solidFill>
                          <a:latin typeface="FlandersArtSans-Regular"/>
                          <a:ea typeface="+mn-ea"/>
                          <a:cs typeface="Times New Roman"/>
                        </a:rPr>
                        <a:t>verloopt</a:t>
                      </a:r>
                      <a:r>
                        <a:rPr lang="en-US" sz="1400" b="0" kern="1200">
                          <a:solidFill>
                            <a:schemeClr val="tx1"/>
                          </a:solidFill>
                          <a:latin typeface="FlandersArtSans-Regular"/>
                          <a:ea typeface="+mn-ea"/>
                          <a:cs typeface="Times New Roman"/>
                        </a:rPr>
                        <a:t> via </a:t>
                      </a:r>
                      <a:r>
                        <a:rPr lang="en-US" sz="1400" b="0" kern="1200" err="1">
                          <a:solidFill>
                            <a:schemeClr val="tx1"/>
                          </a:solidFill>
                          <a:latin typeface="FlandersArtSans-Regular"/>
                          <a:ea typeface="+mn-ea"/>
                          <a:cs typeface="Times New Roman"/>
                        </a:rPr>
                        <a:t>Schakel</a:t>
                      </a:r>
                      <a:r>
                        <a:rPr lang="en-US" sz="1400" b="0" kern="1200">
                          <a:solidFill>
                            <a:schemeClr val="tx1"/>
                          </a:solidFill>
                          <a:latin typeface="FlandersArtSans-Regular"/>
                          <a:ea typeface="+mn-ea"/>
                          <a:cs typeface="Times New Roman"/>
                        </a:rPr>
                        <a:t>-case</a:t>
                      </a:r>
                    </a:p>
                    <a:p>
                      <a:pPr marL="742950" lvl="1" indent="-285750">
                        <a:buFont typeface="Arial" panose="020B0604020202020204" pitchFamily="34" charset="0"/>
                        <a:buChar char="•"/>
                      </a:pPr>
                      <a:r>
                        <a:rPr lang="en-US" sz="1400" b="0" err="1">
                          <a:solidFill>
                            <a:schemeClr val="tx1"/>
                          </a:solidFill>
                          <a:latin typeface="FlandersArtSans-Regular"/>
                          <a:cs typeface="Times New Roman"/>
                        </a:rPr>
                        <a:t>Nieuwe</a:t>
                      </a:r>
                      <a:r>
                        <a:rPr lang="en-US" sz="1400" b="0">
                          <a:solidFill>
                            <a:schemeClr val="tx1"/>
                          </a:solidFill>
                          <a:latin typeface="FlandersArtSans-Regular"/>
                          <a:cs typeface="Times New Roman"/>
                        </a:rPr>
                        <a:t> </a:t>
                      </a:r>
                      <a:r>
                        <a:rPr lang="en-US" sz="1400" b="0" err="1">
                          <a:solidFill>
                            <a:schemeClr val="tx1"/>
                          </a:solidFill>
                          <a:latin typeface="FlandersArtSans-Regular"/>
                          <a:cs typeface="Times New Roman"/>
                        </a:rPr>
                        <a:t>functierij</a:t>
                      </a:r>
                      <a:r>
                        <a:rPr lang="en-US" sz="1400" b="0">
                          <a:solidFill>
                            <a:schemeClr val="tx1"/>
                          </a:solidFill>
                          <a:latin typeface="FlandersArtSans-Regular"/>
                          <a:cs typeface="Times New Roman"/>
                        </a:rPr>
                        <a:t> met </a:t>
                      </a:r>
                      <a:r>
                        <a:rPr lang="en-US" sz="1400" b="0" err="1">
                          <a:solidFill>
                            <a:schemeClr val="tx1"/>
                          </a:solidFill>
                          <a:latin typeface="FlandersArtSans-Regular"/>
                          <a:cs typeface="Times New Roman"/>
                        </a:rPr>
                        <a:t>nieuwe</a:t>
                      </a:r>
                      <a:r>
                        <a:rPr lang="en-US" sz="1400" b="0">
                          <a:solidFill>
                            <a:schemeClr val="tx1"/>
                          </a:solidFill>
                          <a:latin typeface="FlandersArtSans-Regular"/>
                          <a:cs typeface="Times New Roman"/>
                        </a:rPr>
                        <a:t> </a:t>
                      </a:r>
                      <a:r>
                        <a:rPr lang="en-US" sz="1400" b="0" err="1">
                          <a:solidFill>
                            <a:schemeClr val="tx1"/>
                          </a:solidFill>
                          <a:latin typeface="FlandersArtSans-Regular"/>
                          <a:cs typeface="Times New Roman"/>
                        </a:rPr>
                        <a:t>actie</a:t>
                      </a:r>
                      <a:r>
                        <a:rPr lang="en-US" sz="1400" b="0">
                          <a:solidFill>
                            <a:schemeClr val="tx1"/>
                          </a:solidFill>
                          <a:latin typeface="FlandersArtSans-Regular"/>
                          <a:cs typeface="Times New Roman"/>
                        </a:rPr>
                        <a:t>/</a:t>
                      </a:r>
                      <a:r>
                        <a:rPr lang="en-US" sz="1400" b="0" err="1">
                          <a:solidFill>
                            <a:schemeClr val="tx1"/>
                          </a:solidFill>
                          <a:latin typeface="FlandersArtSans-Regular"/>
                          <a:cs typeface="Times New Roman"/>
                        </a:rPr>
                        <a:t>reden</a:t>
                      </a:r>
                      <a:r>
                        <a:rPr lang="en-US" sz="1400" b="0">
                          <a:solidFill>
                            <a:schemeClr val="tx1"/>
                          </a:solidFill>
                          <a:latin typeface="FlandersArtSans-Regular"/>
                          <a:cs typeface="Times New Roman"/>
                        </a:rPr>
                        <a:t>: ‘</a:t>
                      </a:r>
                      <a:r>
                        <a:rPr lang="en-US" sz="1400" b="0" err="1">
                          <a:solidFill>
                            <a:schemeClr val="tx1"/>
                          </a:solidFill>
                          <a:latin typeface="FlandersArtSans-Regular"/>
                          <a:cs typeface="Times New Roman"/>
                        </a:rPr>
                        <a:t>vrijwillige</a:t>
                      </a:r>
                      <a:r>
                        <a:rPr lang="en-US" sz="1400" b="0">
                          <a:solidFill>
                            <a:schemeClr val="tx1"/>
                          </a:solidFill>
                          <a:latin typeface="FlandersArtSans-Regular"/>
                          <a:cs typeface="Times New Roman"/>
                        </a:rPr>
                        <a:t> </a:t>
                      </a:r>
                      <a:r>
                        <a:rPr lang="en-US" sz="1400" b="0" err="1">
                          <a:solidFill>
                            <a:schemeClr val="tx1"/>
                          </a:solidFill>
                          <a:latin typeface="FlandersArtSans-Regular"/>
                          <a:cs typeface="Times New Roman"/>
                        </a:rPr>
                        <a:t>functieverlichting</a:t>
                      </a:r>
                      <a:r>
                        <a:rPr lang="en-US" sz="1400" b="0">
                          <a:solidFill>
                            <a:schemeClr val="tx1"/>
                          </a:solidFill>
                          <a:latin typeface="FlandersArtSans-Regular"/>
                          <a:cs typeface="Times New Roman"/>
                        </a:rPr>
                        <a:t>’</a:t>
                      </a:r>
                    </a:p>
                    <a:p>
                      <a:pPr marL="742950" lvl="1" indent="-285750">
                        <a:buFont typeface="Arial" panose="020B0604020202020204" pitchFamily="34" charset="0"/>
                        <a:buChar char="•"/>
                      </a:pPr>
                      <a:r>
                        <a:rPr lang="en-US" sz="1400" b="0" err="1">
                          <a:solidFill>
                            <a:schemeClr val="tx1"/>
                          </a:solidFill>
                          <a:latin typeface="FlandersArtSans-Regular"/>
                          <a:cs typeface="Times New Roman"/>
                        </a:rPr>
                        <a:t>Inhouding</a:t>
                      </a:r>
                      <a:r>
                        <a:rPr lang="en-US" sz="1400" b="0">
                          <a:solidFill>
                            <a:schemeClr val="tx1"/>
                          </a:solidFill>
                          <a:latin typeface="FlandersArtSans-Regular"/>
                          <a:cs typeface="Times New Roman"/>
                        </a:rPr>
                        <a:t> </a:t>
                      </a:r>
                      <a:r>
                        <a:rPr lang="en-US" sz="1400" b="0" err="1">
                          <a:solidFill>
                            <a:schemeClr val="tx1"/>
                          </a:solidFill>
                          <a:latin typeface="FlandersArtSans-Regular"/>
                          <a:cs typeface="Times New Roman"/>
                        </a:rPr>
                        <a:t>volgens</a:t>
                      </a:r>
                      <a:r>
                        <a:rPr lang="en-US" sz="1400" b="0">
                          <a:solidFill>
                            <a:schemeClr val="tx1"/>
                          </a:solidFill>
                          <a:latin typeface="FlandersArtSans-Regular"/>
                          <a:cs typeface="Times New Roman"/>
                        </a:rPr>
                        <a:t> </a:t>
                      </a:r>
                      <a:r>
                        <a:rPr lang="en-US" sz="1400" b="0" err="1">
                          <a:solidFill>
                            <a:schemeClr val="tx1"/>
                          </a:solidFill>
                          <a:latin typeface="FlandersArtSans-Regular"/>
                          <a:cs typeface="Times New Roman"/>
                        </a:rPr>
                        <a:t>nieuwe</a:t>
                      </a:r>
                      <a:r>
                        <a:rPr lang="en-US" sz="1400" b="0">
                          <a:solidFill>
                            <a:schemeClr val="tx1"/>
                          </a:solidFill>
                          <a:latin typeface="FlandersArtSans-Regular"/>
                          <a:cs typeface="Times New Roman"/>
                        </a:rPr>
                        <a:t> </a:t>
                      </a:r>
                      <a:r>
                        <a:rPr lang="en-US" sz="1400" b="0" err="1">
                          <a:solidFill>
                            <a:schemeClr val="tx1"/>
                          </a:solidFill>
                          <a:latin typeface="FlandersArtSans-Regular"/>
                          <a:cs typeface="Times New Roman"/>
                        </a:rPr>
                        <a:t>looncode</a:t>
                      </a:r>
                      <a:r>
                        <a:rPr lang="en-US" sz="1400" b="0">
                          <a:solidFill>
                            <a:schemeClr val="tx1"/>
                          </a:solidFill>
                          <a:latin typeface="FlandersArtSans-Regular"/>
                          <a:cs typeface="Times New Roman"/>
                        </a:rPr>
                        <a:t> 1731 met parameter </a:t>
                      </a:r>
                      <a:r>
                        <a:rPr lang="en-US" sz="1400" b="0" err="1">
                          <a:solidFill>
                            <a:schemeClr val="tx1"/>
                          </a:solidFill>
                          <a:latin typeface="FlandersArtSans-Regular"/>
                          <a:cs typeface="Times New Roman"/>
                        </a:rPr>
                        <a:t>procentuele</a:t>
                      </a:r>
                      <a:r>
                        <a:rPr lang="en-US" sz="1400" b="0">
                          <a:solidFill>
                            <a:schemeClr val="tx1"/>
                          </a:solidFill>
                          <a:latin typeface="FlandersArtSans-Regular"/>
                          <a:cs typeface="Times New Roman"/>
                        </a:rPr>
                        <a:t> </a:t>
                      </a:r>
                      <a:r>
                        <a:rPr lang="en-US" sz="1400" b="0" err="1">
                          <a:solidFill>
                            <a:schemeClr val="tx1"/>
                          </a:solidFill>
                          <a:latin typeface="FlandersArtSans-Regular"/>
                          <a:cs typeface="Times New Roman"/>
                        </a:rPr>
                        <a:t>inhouding</a:t>
                      </a:r>
                      <a:endParaRPr lang="en-US" sz="1400" b="0">
                        <a:solidFill>
                          <a:schemeClr val="tx1"/>
                        </a:solidFill>
                        <a:latin typeface="FlandersArtSans-Regular"/>
                        <a:cs typeface="Times New Roman"/>
                      </a:endParaRPr>
                    </a:p>
                    <a:p>
                      <a:pPr marL="1200150" lvl="2" indent="-285750">
                        <a:buFont typeface="Arial" panose="020B0604020202020204" pitchFamily="34" charset="0"/>
                        <a:buChar char="•"/>
                      </a:pPr>
                      <a:r>
                        <a:rPr lang="en-US" sz="1400" b="0">
                          <a:solidFill>
                            <a:schemeClr val="tx1"/>
                          </a:solidFill>
                          <a:latin typeface="FlandersArtSans-Regular"/>
                          <a:cs typeface="Times New Roman"/>
                        </a:rPr>
                        <a:t>5%</a:t>
                      </a:r>
                    </a:p>
                    <a:p>
                      <a:pPr marL="1200150" lvl="2" indent="-285750">
                        <a:buFont typeface="Arial" panose="020B0604020202020204" pitchFamily="34" charset="0"/>
                        <a:buChar char="•"/>
                      </a:pPr>
                      <a:r>
                        <a:rPr lang="en-US" sz="1400" b="0">
                          <a:solidFill>
                            <a:schemeClr val="tx1"/>
                          </a:solidFill>
                          <a:latin typeface="FlandersArtSans-Regular"/>
                          <a:cs typeface="Times New Roman"/>
                        </a:rPr>
                        <a:t>10%</a:t>
                      </a:r>
                    </a:p>
                    <a:p>
                      <a:pPr marL="1200150" lvl="2" indent="-285750">
                        <a:buFont typeface="Arial" panose="020B0604020202020204" pitchFamily="34" charset="0"/>
                        <a:buChar char="•"/>
                      </a:pPr>
                      <a:r>
                        <a:rPr lang="en-US" sz="1400" b="0">
                          <a:solidFill>
                            <a:schemeClr val="tx1"/>
                          </a:solidFill>
                          <a:latin typeface="FlandersArtSans-Regular"/>
                          <a:cs typeface="Times New Roman"/>
                        </a:rPr>
                        <a:t>15%</a:t>
                      </a:r>
                    </a:p>
                    <a:p>
                      <a:pPr marL="1200150" lvl="2" indent="-285750">
                        <a:buFont typeface="Arial" panose="020B0604020202020204" pitchFamily="34" charset="0"/>
                        <a:buChar char="•"/>
                      </a:pPr>
                      <a:r>
                        <a:rPr lang="en-US" sz="1400" b="0" i="1">
                          <a:solidFill>
                            <a:schemeClr val="tx1"/>
                          </a:solidFill>
                          <a:latin typeface="FlandersArtSans-Regular"/>
                          <a:cs typeface="Times New Roman"/>
                        </a:rPr>
                        <a:t>20% – </a:t>
                      </a:r>
                      <a:r>
                        <a:rPr lang="en-US" sz="1400" b="0" i="1" err="1">
                          <a:solidFill>
                            <a:schemeClr val="tx1"/>
                          </a:solidFill>
                          <a:latin typeface="FlandersArtSans-Regular"/>
                          <a:cs typeface="Times New Roman"/>
                        </a:rPr>
                        <a:t>uitzonderlijk</a:t>
                      </a:r>
                      <a:endParaRPr lang="en-US" sz="1400" b="0" i="1">
                        <a:solidFill>
                          <a:schemeClr val="tx1"/>
                        </a:solidFill>
                        <a:latin typeface="FlandersArtSans-Regular"/>
                        <a:cs typeface="Times New Roman"/>
                      </a:endParaRPr>
                    </a:p>
                    <a:p>
                      <a:pPr marL="742950" lvl="1" indent="-285750">
                        <a:buFont typeface="Arial" panose="020B0604020202020204" pitchFamily="34" charset="0"/>
                        <a:buChar char="•"/>
                      </a:pPr>
                      <a:endParaRPr lang="en-US" sz="1400" b="0">
                        <a:solidFill>
                          <a:schemeClr val="tx1"/>
                        </a:solidFill>
                        <a:latin typeface="FlandersArtSans-Regular"/>
                        <a:cs typeface="Times New Roman"/>
                      </a:endParaRPr>
                    </a:p>
                    <a:p>
                      <a:pPr marL="0" lvl="0" indent="0">
                        <a:buFont typeface="+mj-lt"/>
                        <a:buNone/>
                      </a:pPr>
                      <a:r>
                        <a:rPr lang="en-US" sz="1400" b="0">
                          <a:solidFill>
                            <a:schemeClr val="tx1"/>
                          </a:solidFill>
                          <a:latin typeface="FlandersArtSans-Regular"/>
                          <a:cs typeface="Times New Roman"/>
                        </a:rPr>
                        <a:t>3. </a:t>
                      </a:r>
                      <a:r>
                        <a:rPr lang="en-US" sz="1400" b="0" err="1">
                          <a:solidFill>
                            <a:schemeClr val="tx1"/>
                          </a:solidFill>
                          <a:latin typeface="FlandersArtSans-Regular"/>
                          <a:cs typeface="Times New Roman"/>
                        </a:rPr>
                        <a:t>Nieuwe</a:t>
                      </a:r>
                      <a:r>
                        <a:rPr lang="en-US" sz="1400" b="0">
                          <a:solidFill>
                            <a:schemeClr val="tx1"/>
                          </a:solidFill>
                          <a:latin typeface="FlandersArtSans-Regular"/>
                          <a:cs typeface="Times New Roman"/>
                        </a:rPr>
                        <a:t> PDOS </a:t>
                      </a:r>
                      <a:r>
                        <a:rPr lang="en-US" sz="1400" b="0" err="1">
                          <a:solidFill>
                            <a:schemeClr val="tx1"/>
                          </a:solidFill>
                          <a:latin typeface="FlandersArtSans-Regular"/>
                          <a:cs typeface="Times New Roman"/>
                        </a:rPr>
                        <a:t>referenties</a:t>
                      </a:r>
                      <a:r>
                        <a:rPr lang="en-US" sz="1400" b="0">
                          <a:solidFill>
                            <a:schemeClr val="tx1"/>
                          </a:solidFill>
                          <a:latin typeface="FlandersArtSans-Regular"/>
                          <a:cs typeface="Times New Roman"/>
                        </a:rPr>
                        <a:t> in </a:t>
                      </a:r>
                      <a:r>
                        <a:rPr lang="en-US" sz="1400" b="0" err="1">
                          <a:solidFill>
                            <a:schemeClr val="tx1"/>
                          </a:solidFill>
                          <a:latin typeface="FlandersArtSans-Regular"/>
                          <a:cs typeface="Times New Roman"/>
                        </a:rPr>
                        <a:t>aanvraag</a:t>
                      </a:r>
                      <a:r>
                        <a:rPr lang="en-US" sz="1400" b="0">
                          <a:solidFill>
                            <a:schemeClr val="tx1"/>
                          </a:solidFill>
                          <a:latin typeface="FlandersArtSans-Regular"/>
                          <a:cs typeface="Times New Roman"/>
                        </a:rPr>
                        <a:t> </a:t>
                      </a:r>
                      <a:r>
                        <a:rPr lang="en-US" sz="1400" b="0" i="0" u="none" strike="noStrike" noProof="0" err="1">
                          <a:solidFill>
                            <a:schemeClr val="tx1"/>
                          </a:solidFill>
                        </a:rPr>
                        <a:t>bij</a:t>
                      </a:r>
                      <a:r>
                        <a:rPr lang="en-US" sz="1400" b="0" i="0" u="none" strike="noStrike" noProof="0">
                          <a:solidFill>
                            <a:schemeClr val="tx1"/>
                          </a:solidFill>
                        </a:rPr>
                        <a:t> </a:t>
                      </a:r>
                      <a:r>
                        <a:rPr lang="en-US" sz="1400" b="1" i="0" u="none" strike="noStrike" noProof="0" err="1">
                          <a:solidFill>
                            <a:schemeClr val="tx1"/>
                          </a:solidFill>
                        </a:rPr>
                        <a:t>F</a:t>
                      </a:r>
                      <a:r>
                        <a:rPr lang="en-US" sz="1400" b="0" i="0" u="none" strike="noStrike" noProof="0" err="1">
                          <a:solidFill>
                            <a:schemeClr val="tx1"/>
                          </a:solidFill>
                        </a:rPr>
                        <a:t>ederale</a:t>
                      </a:r>
                      <a:r>
                        <a:rPr lang="en-US" sz="1400" b="0" i="0" u="none" strike="noStrike" noProof="0">
                          <a:solidFill>
                            <a:schemeClr val="tx1"/>
                          </a:solidFill>
                        </a:rPr>
                        <a:t> </a:t>
                      </a:r>
                      <a:r>
                        <a:rPr lang="en-US" sz="1400" b="0" i="0" u="none" strike="noStrike" noProof="0" err="1">
                          <a:solidFill>
                            <a:schemeClr val="tx1"/>
                          </a:solidFill>
                        </a:rPr>
                        <a:t>Pensioendienst</a:t>
                      </a:r>
                      <a:r>
                        <a:rPr lang="en-US" sz="1400" b="0" i="0" u="none" strike="noStrike" noProof="0">
                          <a:solidFill>
                            <a:schemeClr val="tx1"/>
                          </a:solidFill>
                        </a:rPr>
                        <a:t> </a:t>
                      </a:r>
                      <a:r>
                        <a:rPr lang="en-US" sz="1400" b="0">
                          <a:solidFill>
                            <a:schemeClr val="tx1"/>
                          </a:solidFill>
                          <a:latin typeface="FlandersArtSans-Regular"/>
                          <a:cs typeface="Times New Roman"/>
                        </a:rPr>
                        <a:t>met setup in Vlimpers</a:t>
                      </a:r>
                    </a:p>
                    <a:p>
                      <a:pPr marL="228600" lvl="0" indent="-228600">
                        <a:buAutoNum type="arabicPeriod"/>
                      </a:pPr>
                      <a:endParaRPr lang="en-US" sz="1400" b="0">
                        <a:solidFill>
                          <a:schemeClr val="tx1"/>
                        </a:solidFill>
                        <a:latin typeface="FlandersArtSans-Regular"/>
                        <a:cs typeface="Times New Roman"/>
                      </a:endParaRPr>
                    </a:p>
                    <a:p>
                      <a:pPr marL="228600" lvl="0" indent="-228600">
                        <a:buAutoNum type="arabicPeriod"/>
                      </a:pPr>
                      <a:endParaRPr lang="en-US" sz="1400" b="0">
                        <a:solidFill>
                          <a:schemeClr val="tx1"/>
                        </a:solidFill>
                        <a:latin typeface="FlandersArtSans-Regular"/>
                        <a:cs typeface="Times New Roman"/>
                      </a:endParaRPr>
                    </a:p>
                    <a:p>
                      <a:pPr marL="0" indent="0">
                        <a:buFont typeface="Arial" panose="020B0604020202020204" pitchFamily="34" charset="0"/>
                        <a:buNone/>
                      </a:pPr>
                      <a:endParaRPr lang="nl-BE" sz="1400" b="0">
                        <a:solidFill>
                          <a:schemeClr val="tx1"/>
                        </a:solidFill>
                        <a:latin typeface="FlandersArtSans-Regular"/>
                        <a:cs typeface="Times New Roman"/>
                      </a:endParaRPr>
                    </a:p>
                    <a:p>
                      <a:pPr marL="0" indent="0">
                        <a:buFont typeface="Arial" panose="020B0604020202020204" pitchFamily="34" charset="0"/>
                        <a:buNone/>
                      </a:pPr>
                      <a:endParaRPr lang="nl-BE" sz="1400" b="0">
                        <a:solidFill>
                          <a:schemeClr val="tx1"/>
                        </a:solidFill>
                        <a:latin typeface="FlandersArtSans-Regular"/>
                        <a:cs typeface="Times New Roman"/>
                      </a:endParaRPr>
                    </a:p>
                  </a:txBody>
                  <a:tcPr>
                    <a:lnL w="0">
                      <a:noFill/>
                    </a:lnL>
                    <a:lnR w="0">
                      <a:noFill/>
                    </a:lnR>
                    <a:lnT w="0">
                      <a:noFill/>
                    </a:lnT>
                    <a:lnB w="0">
                      <a:noFill/>
                    </a:lnB>
                    <a:noFill/>
                  </a:tcPr>
                </a:tc>
                <a:extLst>
                  <a:ext uri="{0D108BD9-81ED-4DB2-BD59-A6C34878D82A}">
                    <a16:rowId xmlns:a16="http://schemas.microsoft.com/office/drawing/2014/main" val="1030609135"/>
                  </a:ext>
                </a:extLst>
              </a:tr>
              <a:tr h="370840">
                <a:tc>
                  <a:txBody>
                    <a:bodyPr/>
                    <a:lstStyle/>
                    <a:p>
                      <a:endParaRPr lang="nl-BE" sz="1400" b="0">
                        <a:solidFill>
                          <a:schemeClr val="tx1"/>
                        </a:solidFill>
                        <a:latin typeface="FlandersArtSans-Regular"/>
                        <a:cs typeface="Times New Roman"/>
                      </a:endParaRPr>
                    </a:p>
                  </a:txBody>
                  <a:tcPr>
                    <a:lnL w="0">
                      <a:noFill/>
                    </a:lnL>
                    <a:lnR w="0">
                      <a:noFill/>
                    </a:lnR>
                    <a:lnT w="0">
                      <a:noFill/>
                    </a:lnT>
                    <a:lnB w="0">
                      <a:noFill/>
                    </a:lnB>
                    <a:noFill/>
                  </a:tcPr>
                </a:tc>
                <a:tc>
                  <a:txBody>
                    <a:bodyPr/>
                    <a:lstStyle/>
                    <a:p>
                      <a:pPr marL="0" indent="0">
                        <a:buFont typeface="Arial" panose="020B0604020202020204" pitchFamily="34" charset="0"/>
                        <a:buNone/>
                      </a:pPr>
                      <a:endParaRPr lang="nl-BE" sz="1400" b="0">
                        <a:solidFill>
                          <a:schemeClr val="tx1"/>
                        </a:solidFill>
                        <a:latin typeface="FlandersArtSans-Regular"/>
                        <a:cs typeface="Times New Roman"/>
                      </a:endParaRPr>
                    </a:p>
                  </a:txBody>
                  <a:tcPr>
                    <a:lnL w="0">
                      <a:noFill/>
                    </a:lnL>
                    <a:lnR w="0">
                      <a:noFill/>
                    </a:lnR>
                    <a:lnT w="0">
                      <a:noFill/>
                    </a:lnT>
                    <a:lnB w="0">
                      <a:noFill/>
                    </a:lnB>
                    <a:noFill/>
                  </a:tcPr>
                </a:tc>
                <a:extLst>
                  <a:ext uri="{0D108BD9-81ED-4DB2-BD59-A6C34878D82A}">
                    <a16:rowId xmlns:a16="http://schemas.microsoft.com/office/drawing/2014/main" val="1575776447"/>
                  </a:ext>
                </a:extLst>
              </a:tr>
            </a:tbl>
          </a:graphicData>
        </a:graphic>
      </p:graphicFrame>
    </p:spTree>
    <p:extLst>
      <p:ext uri="{BB962C8B-B14F-4D97-AF65-F5344CB8AC3E}">
        <p14:creationId xmlns:p14="http://schemas.microsoft.com/office/powerpoint/2010/main" val="19967166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2D3AC-D7B3-AF16-7E64-33D1F2F1B641}"/>
            </a:ext>
          </a:extLst>
        </p:cNvPr>
        <p:cNvGrpSpPr/>
        <p:nvPr/>
      </p:nvGrpSpPr>
      <p:grpSpPr>
        <a:xfrm>
          <a:off x="0" y="0"/>
          <a:ext cx="0" cy="0"/>
          <a:chOff x="0" y="0"/>
          <a:chExt cx="0" cy="0"/>
        </a:xfrm>
      </p:grpSpPr>
      <p:sp>
        <p:nvSpPr>
          <p:cNvPr id="19" name="Titel 18">
            <a:extLst>
              <a:ext uri="{FF2B5EF4-FFF2-40B4-BE49-F238E27FC236}">
                <a16:creationId xmlns:a16="http://schemas.microsoft.com/office/drawing/2014/main" id="{0C625ACC-B443-E57C-6ED7-3EB45E005728}"/>
              </a:ext>
            </a:extLst>
          </p:cNvPr>
          <p:cNvSpPr>
            <a:spLocks noGrp="1"/>
          </p:cNvSpPr>
          <p:nvPr>
            <p:ph type="ctrTitle"/>
          </p:nvPr>
        </p:nvSpPr>
        <p:spPr>
          <a:xfrm>
            <a:off x="5833974" y="1994700"/>
            <a:ext cx="5811383" cy="2648548"/>
          </a:xfrm>
        </p:spPr>
        <p:txBody>
          <a:bodyPr anchor="b">
            <a:normAutofit fontScale="90000"/>
          </a:bodyPr>
          <a:lstStyle/>
          <a:p>
            <a:r>
              <a:rPr lang="nl-BE" err="1">
                <a:latin typeface="FlandersArtSans-Bold"/>
              </a:rPr>
              <a:t>Chatbot</a:t>
            </a:r>
            <a:r>
              <a:rPr lang="nl-BE">
                <a:latin typeface="FlandersArtSans-Bold"/>
              </a:rPr>
              <a:t> Sam</a:t>
            </a:r>
            <a:br>
              <a:rPr lang="nl-BE">
                <a:latin typeface="FlandersArtSans-Bold"/>
              </a:rPr>
            </a:br>
            <a:br>
              <a:rPr lang="nl-BE">
                <a:latin typeface="FlandersArtSans-Bold"/>
              </a:rPr>
            </a:br>
            <a:r>
              <a:rPr lang="nl-BE">
                <a:latin typeface="FlandersArtSans-Bold"/>
              </a:rPr>
              <a:t>Interactieve</a:t>
            </a:r>
            <a:br>
              <a:rPr lang="nl-BE">
                <a:latin typeface="FlandersArtSans-Bold"/>
              </a:rPr>
            </a:br>
            <a:r>
              <a:rPr lang="nl-BE">
                <a:latin typeface="FlandersArtSans-Bold"/>
              </a:rPr>
              <a:t>mogelijkhedenmatrix</a:t>
            </a:r>
            <a:endParaRPr lang="nl-BE"/>
          </a:p>
        </p:txBody>
      </p:sp>
      <p:pic>
        <p:nvPicPr>
          <p:cNvPr id="27" name="Tijdelijke aanduiding voor afbeelding 26">
            <a:extLst>
              <a:ext uri="{FF2B5EF4-FFF2-40B4-BE49-F238E27FC236}">
                <a16:creationId xmlns:a16="http://schemas.microsoft.com/office/drawing/2014/main" id="{9BD1DF08-3135-3EF2-963D-BC837CCBA0E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4177" r="4177"/>
          <a:stretch/>
        </p:blipFill>
        <p:spPr>
          <a:xfrm>
            <a:off x="368182" y="295254"/>
            <a:ext cx="5747328" cy="6271200"/>
          </a:xfrm>
          <a:noFill/>
        </p:spPr>
      </p:pic>
      <p:pic>
        <p:nvPicPr>
          <p:cNvPr id="2" name="Afbeelding 1">
            <a:extLst>
              <a:ext uri="{FF2B5EF4-FFF2-40B4-BE49-F238E27FC236}">
                <a16:creationId xmlns:a16="http://schemas.microsoft.com/office/drawing/2014/main" id="{E767695B-422D-DAB1-7669-91D386D25E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21309" y="626207"/>
            <a:ext cx="2891693" cy="2891693"/>
          </a:xfrm>
          <a:prstGeom prst="rect">
            <a:avLst/>
          </a:prstGeom>
        </p:spPr>
      </p:pic>
    </p:spTree>
    <p:extLst>
      <p:ext uri="{BB962C8B-B14F-4D97-AF65-F5344CB8AC3E}">
        <p14:creationId xmlns:p14="http://schemas.microsoft.com/office/powerpoint/2010/main" val="9243791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BE46D47-A6AA-2191-912F-50676ABBA5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74694" y="3429000"/>
            <a:ext cx="3066667" cy="3066667"/>
          </a:xfrm>
          <a:prstGeom prst="rect">
            <a:avLst/>
          </a:prstGeom>
        </p:spPr>
      </p:pic>
      <p:sp>
        <p:nvSpPr>
          <p:cNvPr id="9" name="Tekstballon: rechthoek met afgeronde hoeken 8">
            <a:extLst>
              <a:ext uri="{FF2B5EF4-FFF2-40B4-BE49-F238E27FC236}">
                <a16:creationId xmlns:a16="http://schemas.microsoft.com/office/drawing/2014/main" id="{BF3948E3-1ECF-D636-A0AA-7EC8D7A98290}"/>
              </a:ext>
            </a:extLst>
          </p:cNvPr>
          <p:cNvSpPr/>
          <p:nvPr/>
        </p:nvSpPr>
        <p:spPr>
          <a:xfrm>
            <a:off x="850639" y="407770"/>
            <a:ext cx="4833257" cy="3723573"/>
          </a:xfrm>
          <a:prstGeom prst="wedgeRoundRectCallout">
            <a:avLst>
              <a:gd name="adj1" fmla="val 106870"/>
              <a:gd name="adj2" fmla="val 63671"/>
              <a:gd name="adj3" fmla="val 16667"/>
            </a:avLst>
          </a:prstGeom>
          <a:solidFill>
            <a:schemeClr val="tx2">
              <a:lumMod val="20000"/>
              <a:lumOff val="80000"/>
            </a:schemeClr>
          </a:solidFill>
        </p:spPr>
        <p:txBody>
          <a:bodyPr wrap="square" rtlCol="0" anchor="ctr">
            <a:spAutoFit/>
          </a:bodyPr>
          <a:lstStyle/>
          <a:p>
            <a:pPr marR="0" algn="l" defTabSz="914400" rtl="0" eaLnBrk="1" fontAlgn="auto" latinLnBrk="0" hangingPunct="1">
              <a:lnSpc>
                <a:spcPct val="90000"/>
              </a:lnSpc>
              <a:spcBef>
                <a:spcPts val="300"/>
              </a:spcBef>
              <a:spcAft>
                <a:spcPts val="0"/>
              </a:spcAft>
              <a:buClrTx/>
              <a:buSzPct val="90000"/>
              <a:tabLst/>
            </a:pPr>
            <a:r>
              <a:rPr lang="nl-BE" sz="2400" kern="1200" spc="0" baseline="0">
                <a:solidFill>
                  <a:schemeClr val="tx1"/>
                </a:solidFill>
                <a:effectLst>
                  <a:outerShdw blurRad="38100" dist="38100" dir="2700000" algn="tl">
                    <a:srgbClr val="000000">
                      <a:alpha val="43137"/>
                    </a:srgbClr>
                  </a:outerShdw>
                </a:effectLst>
                <a:latin typeface="FlandersArtSans-Regular" panose="00000500000000000000" pitchFamily="2" charset="0"/>
                <a:ea typeface="+mn-ea"/>
                <a:cs typeface="+mn-cs"/>
              </a:rPr>
              <a:t>Hallo, ik ben Sam, jouw digitale assistent.</a:t>
            </a:r>
          </a:p>
          <a:p>
            <a:pPr marR="0" algn="l" defTabSz="914400" rtl="0" eaLnBrk="1" fontAlgn="auto" latinLnBrk="0" hangingPunct="1">
              <a:lnSpc>
                <a:spcPct val="90000"/>
              </a:lnSpc>
              <a:spcBef>
                <a:spcPts val="300"/>
              </a:spcBef>
              <a:spcAft>
                <a:spcPts val="0"/>
              </a:spcAft>
              <a:buClrTx/>
              <a:buSzPct val="90000"/>
              <a:tabLst/>
            </a:pPr>
            <a:endParaRPr lang="nl-BE" sz="2000">
              <a:latin typeface="FlandersArtSans-Regular" panose="00000500000000000000" pitchFamily="2" charset="0"/>
            </a:endParaRPr>
          </a:p>
          <a:p>
            <a:pPr marR="0" algn="l" defTabSz="914400" rtl="0" eaLnBrk="1" fontAlgn="auto" latinLnBrk="0" hangingPunct="1">
              <a:lnSpc>
                <a:spcPct val="90000"/>
              </a:lnSpc>
              <a:spcBef>
                <a:spcPts val="300"/>
              </a:spcBef>
              <a:spcAft>
                <a:spcPts val="0"/>
              </a:spcAft>
              <a:buClrTx/>
              <a:buSzPct val="90000"/>
              <a:tabLst/>
            </a:pPr>
            <a:r>
              <a:rPr lang="nl-NL" sz="2000"/>
              <a:t>Ik help jou bij het bepalen van de nieuwe arbeidsvoorwaarden van een personeelslid. </a:t>
            </a:r>
          </a:p>
          <a:p>
            <a:pPr marR="0" algn="l" defTabSz="914400" rtl="0" eaLnBrk="1" fontAlgn="auto" latinLnBrk="0" hangingPunct="1">
              <a:lnSpc>
                <a:spcPct val="90000"/>
              </a:lnSpc>
              <a:spcBef>
                <a:spcPts val="300"/>
              </a:spcBef>
              <a:spcAft>
                <a:spcPts val="0"/>
              </a:spcAft>
              <a:buClrTx/>
              <a:buSzPct val="90000"/>
              <a:tabLst/>
            </a:pPr>
            <a:r>
              <a:rPr lang="nl-NL" sz="2000"/>
              <a:t>Via een aantal vragen brengen we de huidige arbeidsvoorwaarden en de beweging van het personeelslid in kaart. Daarna krijg je als antwoord de nieuwe arbeidsvoorwaarden.</a:t>
            </a:r>
            <a:r>
              <a:rPr lang="nl-BE" sz="2000" kern="1200" spc="0" baseline="0">
                <a:solidFill>
                  <a:schemeClr val="tx1"/>
                </a:solidFill>
                <a:latin typeface="FlandersArtSans-Regular" panose="00000500000000000000" pitchFamily="2" charset="0"/>
                <a:ea typeface="+mn-ea"/>
                <a:cs typeface="+mn-cs"/>
              </a:rPr>
              <a:t> </a:t>
            </a:r>
          </a:p>
        </p:txBody>
      </p:sp>
    </p:spTree>
    <p:extLst>
      <p:ext uri="{BB962C8B-B14F-4D97-AF65-F5344CB8AC3E}">
        <p14:creationId xmlns:p14="http://schemas.microsoft.com/office/powerpoint/2010/main" val="4052532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83C2FF">
            <a:alpha val="23000"/>
          </a:srgb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223ADE7-3B24-5440-CF35-647AB9B057CE}"/>
              </a:ext>
            </a:extLst>
          </p:cNvPr>
          <p:cNvPicPr>
            <a:picLocks noChangeAspect="1"/>
          </p:cNvPicPr>
          <p:nvPr/>
        </p:nvPicPr>
        <p:blipFill>
          <a:blip r:embed="rId3"/>
          <a:stretch>
            <a:fillRect/>
          </a:stretch>
        </p:blipFill>
        <p:spPr>
          <a:xfrm>
            <a:off x="0" y="-4914456"/>
            <a:ext cx="12192000" cy="3981566"/>
          </a:xfrm>
          <a:prstGeom prst="rect">
            <a:avLst/>
          </a:prstGeom>
        </p:spPr>
      </p:pic>
      <p:pic>
        <p:nvPicPr>
          <p:cNvPr id="6" name="Afbeelding 5">
            <a:extLst>
              <a:ext uri="{FF2B5EF4-FFF2-40B4-BE49-F238E27FC236}">
                <a16:creationId xmlns:a16="http://schemas.microsoft.com/office/drawing/2014/main" id="{96764A4B-BE7C-635C-C345-0428C8FECC5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55129" y="-5265600"/>
            <a:ext cx="6281742" cy="6281742"/>
          </a:xfrm>
          <a:prstGeom prst="rect">
            <a:avLst/>
          </a:prstGeom>
        </p:spPr>
      </p:pic>
      <p:sp>
        <p:nvSpPr>
          <p:cNvPr id="7" name="Tekstballon: rechthoek met afgeronde hoeken 6">
            <a:extLst>
              <a:ext uri="{FF2B5EF4-FFF2-40B4-BE49-F238E27FC236}">
                <a16:creationId xmlns:a16="http://schemas.microsoft.com/office/drawing/2014/main" id="{D511E860-218E-121B-4634-DB180CDC4C15}"/>
              </a:ext>
            </a:extLst>
          </p:cNvPr>
          <p:cNvSpPr/>
          <p:nvPr/>
        </p:nvSpPr>
        <p:spPr>
          <a:xfrm>
            <a:off x="-8217161" y="-3395854"/>
            <a:ext cx="4833257" cy="3558421"/>
          </a:xfrm>
          <a:prstGeom prst="wedgeRoundRectCallout">
            <a:avLst>
              <a:gd name="adj1" fmla="val 106870"/>
              <a:gd name="adj2" fmla="val 63671"/>
              <a:gd name="adj3" fmla="val 16667"/>
            </a:avLst>
          </a:prstGeom>
          <a:solidFill>
            <a:schemeClr val="tx2">
              <a:lumMod val="20000"/>
              <a:lumOff val="80000"/>
            </a:schemeClr>
          </a:solidFill>
        </p:spPr>
        <p:txBody>
          <a:bodyPr wrap="square" rtlCol="0" anchor="ctr">
            <a:spAutoFit/>
          </a:bodyPr>
          <a:lstStyle/>
          <a:p>
            <a:pPr marR="0" algn="l" defTabSz="914400" rtl="0" eaLnBrk="1" fontAlgn="auto" latinLnBrk="0" hangingPunct="1">
              <a:lnSpc>
                <a:spcPct val="90000"/>
              </a:lnSpc>
              <a:spcBef>
                <a:spcPts val="300"/>
              </a:spcBef>
              <a:spcAft>
                <a:spcPts val="0"/>
              </a:spcAft>
              <a:buClrTx/>
              <a:buSzPct val="90000"/>
              <a:tabLst/>
            </a:pPr>
            <a:r>
              <a:rPr lang="nl-BE" sz="2000" kern="1200" spc="0" baseline="0">
                <a:solidFill>
                  <a:schemeClr val="tx1"/>
                </a:solidFill>
                <a:latin typeface="FlandersArtSans-Regular" panose="00000500000000000000" pitchFamily="2" charset="0"/>
                <a:ea typeface="+mn-ea"/>
                <a:cs typeface="+mn-cs"/>
              </a:rPr>
              <a:t>Hallo, ik ben Sam, jouw digitale assistent.</a:t>
            </a:r>
          </a:p>
          <a:p>
            <a:pPr marR="0" algn="l" defTabSz="914400" rtl="0" eaLnBrk="1" fontAlgn="auto" latinLnBrk="0" hangingPunct="1">
              <a:lnSpc>
                <a:spcPct val="90000"/>
              </a:lnSpc>
              <a:spcBef>
                <a:spcPts val="300"/>
              </a:spcBef>
              <a:spcAft>
                <a:spcPts val="0"/>
              </a:spcAft>
              <a:buClrTx/>
              <a:buSzPct val="90000"/>
              <a:tabLst/>
            </a:pPr>
            <a:endParaRPr lang="nl-BE" sz="2000">
              <a:latin typeface="FlandersArtSans-Regular" panose="00000500000000000000" pitchFamily="2" charset="0"/>
            </a:endParaRPr>
          </a:p>
          <a:p>
            <a:pPr marR="0" algn="l" defTabSz="914400" rtl="0" eaLnBrk="1" fontAlgn="auto" latinLnBrk="0" hangingPunct="1">
              <a:lnSpc>
                <a:spcPct val="90000"/>
              </a:lnSpc>
              <a:spcBef>
                <a:spcPts val="300"/>
              </a:spcBef>
              <a:spcAft>
                <a:spcPts val="0"/>
              </a:spcAft>
              <a:buClrTx/>
              <a:buSzPct val="90000"/>
              <a:tabLst/>
            </a:pPr>
            <a:r>
              <a:rPr lang="nl-NL" sz="2000"/>
              <a:t>Ik help jou bij het bepalen van de nieuwe arbeidsvoorwaarden van een personeelslid. Via een aantal vragen brengen we de huidige arbeidsvoorwaarden en de beweging van het personeelslid in kaart. Daarna krijg je als antwoord de nieuwe arbeidsvoorwaarden.</a:t>
            </a:r>
            <a:r>
              <a:rPr lang="nl-BE" sz="2000" kern="1200" spc="0" baseline="0">
                <a:solidFill>
                  <a:schemeClr val="tx1"/>
                </a:solidFill>
                <a:latin typeface="FlandersArtSans-Regular" panose="00000500000000000000" pitchFamily="2" charset="0"/>
                <a:ea typeface="+mn-ea"/>
                <a:cs typeface="+mn-cs"/>
              </a:rPr>
              <a:t> </a:t>
            </a:r>
          </a:p>
        </p:txBody>
      </p:sp>
      <p:sp>
        <p:nvSpPr>
          <p:cNvPr id="8" name="Rechthoek: afgeronde hoeken 7">
            <a:extLst>
              <a:ext uri="{FF2B5EF4-FFF2-40B4-BE49-F238E27FC236}">
                <a16:creationId xmlns:a16="http://schemas.microsoft.com/office/drawing/2014/main" id="{52C301BC-9D30-F8C9-279B-C071A2F2C1E1}"/>
              </a:ext>
            </a:extLst>
          </p:cNvPr>
          <p:cNvSpPr/>
          <p:nvPr/>
        </p:nvSpPr>
        <p:spPr>
          <a:xfrm>
            <a:off x="11653520" y="-5154523"/>
            <a:ext cx="503187" cy="579934"/>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5"/>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0" name="Rechthoek: afgeronde hoeken 9">
            <a:extLst>
              <a:ext uri="{FF2B5EF4-FFF2-40B4-BE49-F238E27FC236}">
                <a16:creationId xmlns:a16="http://schemas.microsoft.com/office/drawing/2014/main" id="{4ACCB6DF-5469-CD68-224B-CBA3F9E3CCCD}"/>
              </a:ext>
            </a:extLst>
          </p:cNvPr>
          <p:cNvSpPr/>
          <p:nvPr/>
        </p:nvSpPr>
        <p:spPr>
          <a:xfrm>
            <a:off x="1378552" y="-5013765"/>
            <a:ext cx="503187" cy="579934"/>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5"/>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2" name="Bijschrift: lijn met accentbalk 11">
            <a:extLst>
              <a:ext uri="{FF2B5EF4-FFF2-40B4-BE49-F238E27FC236}">
                <a16:creationId xmlns:a16="http://schemas.microsoft.com/office/drawing/2014/main" id="{B9C009BD-125A-25C3-38A5-248A0AA785B4}"/>
              </a:ext>
            </a:extLst>
          </p:cNvPr>
          <p:cNvSpPr/>
          <p:nvPr/>
        </p:nvSpPr>
        <p:spPr>
          <a:xfrm>
            <a:off x="8037094" y="-5524847"/>
            <a:ext cx="2200265" cy="518495"/>
          </a:xfrm>
          <a:prstGeom prst="accentCallout1">
            <a:avLst>
              <a:gd name="adj1" fmla="val 40276"/>
              <a:gd name="adj2" fmla="val 104911"/>
              <a:gd name="adj3" fmla="val 110303"/>
              <a:gd name="adj4" fmla="val 156861"/>
            </a:avLst>
          </a:prstGeom>
          <a:solidFill>
            <a:schemeClr val="tx2"/>
          </a:solidFill>
          <a:ln w="28575">
            <a:solidFill>
              <a:srgbClr val="FFEB00"/>
            </a:solidFill>
            <a:prstDash val="sysDot"/>
          </a:ln>
        </p:spPr>
        <p:txBody>
          <a:bodyPr wrap="none" lIns="91440" tIns="45720" rIns="91440" bIns="45720" rtlCol="0" anchor="ctr">
            <a:noAutofit/>
          </a:bodyPr>
          <a:lstStyle/>
          <a:p>
            <a:pPr algn="r">
              <a:lnSpc>
                <a:spcPct val="90000"/>
              </a:lnSpc>
              <a:spcBef>
                <a:spcPts val="300"/>
              </a:spcBef>
              <a:buSzPct val="90000"/>
            </a:pPr>
            <a:r>
              <a:rPr lang="nl-BE" kern="1200" spc="0" baseline="0">
                <a:latin typeface="FlandersArtSans-Regular"/>
              </a:rPr>
              <a:t>‘Vastmaken’ in chat</a:t>
            </a:r>
            <a:endParaRPr lang="nl-BE" kern="1200" spc="0" baseline="0">
              <a:latin typeface="FlandersArtSans-Regular" panose="00000500000000000000" pitchFamily="2" charset="0"/>
            </a:endParaRPr>
          </a:p>
        </p:txBody>
      </p:sp>
      <p:sp>
        <p:nvSpPr>
          <p:cNvPr id="13" name="Bijschrift: lijn met accentbalk 12">
            <a:extLst>
              <a:ext uri="{FF2B5EF4-FFF2-40B4-BE49-F238E27FC236}">
                <a16:creationId xmlns:a16="http://schemas.microsoft.com/office/drawing/2014/main" id="{5D9C1A23-ED51-EEDC-11EE-562DAB4734BC}"/>
              </a:ext>
            </a:extLst>
          </p:cNvPr>
          <p:cNvSpPr/>
          <p:nvPr/>
        </p:nvSpPr>
        <p:spPr>
          <a:xfrm rot="10800000" flipV="1">
            <a:off x="2855738" y="-5293737"/>
            <a:ext cx="2200265" cy="518495"/>
          </a:xfrm>
          <a:prstGeom prst="accentCallout1">
            <a:avLst>
              <a:gd name="adj1" fmla="val 40276"/>
              <a:gd name="adj2" fmla="val 104911"/>
              <a:gd name="adj3" fmla="val 85551"/>
              <a:gd name="adj4" fmla="val 140821"/>
            </a:avLst>
          </a:prstGeom>
          <a:solidFill>
            <a:schemeClr val="tx2"/>
          </a:solidFill>
          <a:ln w="28575">
            <a:solidFill>
              <a:srgbClr val="FFEB00"/>
            </a:solidFill>
            <a:prstDash val="sysDot"/>
          </a:ln>
        </p:spPr>
        <p:txBody>
          <a:bodyPr wrap="none" lIns="91440" tIns="45720" rIns="91440" bIns="45720" rtlCol="0" anchor="ctr">
            <a:noAutofit/>
          </a:bodyPr>
          <a:lstStyle/>
          <a:p>
            <a:pPr>
              <a:lnSpc>
                <a:spcPct val="90000"/>
              </a:lnSpc>
              <a:spcBef>
                <a:spcPts val="300"/>
              </a:spcBef>
              <a:buSzPct val="90000"/>
            </a:pPr>
            <a:r>
              <a:rPr lang="nl-BE" kern="1200" spc="0" baseline="0">
                <a:latin typeface="FlandersArtSans-Regular"/>
              </a:rPr>
              <a:t>alle tips op een rij</a:t>
            </a:r>
            <a:endParaRPr lang="nl-BE" kern="1200" spc="0" baseline="0">
              <a:latin typeface="FlandersArtSans-Regular" panose="00000500000000000000" pitchFamily="2" charset="0"/>
            </a:endParaRPr>
          </a:p>
        </p:txBody>
      </p:sp>
      <p:sp>
        <p:nvSpPr>
          <p:cNvPr id="14" name="Bijschrift: lijn met accentbalk 13">
            <a:extLst>
              <a:ext uri="{FF2B5EF4-FFF2-40B4-BE49-F238E27FC236}">
                <a16:creationId xmlns:a16="http://schemas.microsoft.com/office/drawing/2014/main" id="{47B712F5-E391-3CD6-5FEC-AB66E22D1AE6}"/>
              </a:ext>
            </a:extLst>
          </p:cNvPr>
          <p:cNvSpPr/>
          <p:nvPr/>
        </p:nvSpPr>
        <p:spPr>
          <a:xfrm rot="10800000" flipV="1">
            <a:off x="4082959" y="-952071"/>
            <a:ext cx="2200265" cy="518495"/>
          </a:xfrm>
          <a:prstGeom prst="accentCallout1">
            <a:avLst>
              <a:gd name="adj1" fmla="val 40276"/>
              <a:gd name="adj2" fmla="val 104911"/>
              <a:gd name="adj3" fmla="val -38208"/>
              <a:gd name="adj4" fmla="val 143008"/>
            </a:avLst>
          </a:prstGeom>
          <a:solidFill>
            <a:schemeClr val="tx2"/>
          </a:solidFill>
          <a:ln w="28575">
            <a:solidFill>
              <a:srgbClr val="FFEB00"/>
            </a:solidFill>
            <a:prstDash val="sysDot"/>
          </a:ln>
        </p:spPr>
        <p:txBody>
          <a:bodyPr wrap="none" lIns="91440" tIns="45720" rIns="91440" bIns="45720" rtlCol="0" anchor="ctr">
            <a:noAutofit/>
          </a:bodyPr>
          <a:lstStyle/>
          <a:p>
            <a:pPr>
              <a:lnSpc>
                <a:spcPct val="90000"/>
              </a:lnSpc>
              <a:spcBef>
                <a:spcPts val="300"/>
              </a:spcBef>
              <a:buSzPct val="90000"/>
            </a:pPr>
            <a:r>
              <a:rPr lang="nl-BE">
                <a:latin typeface="FlandersArtSans-Regular"/>
              </a:rPr>
              <a:t>Knop om te starten</a:t>
            </a:r>
            <a:endParaRPr lang="nl-BE" kern="1200" spc="0" baseline="0">
              <a:latin typeface="FlandersArtSans-Regular" panose="00000500000000000000" pitchFamily="2" charset="0"/>
            </a:endParaRPr>
          </a:p>
        </p:txBody>
      </p:sp>
      <p:pic>
        <p:nvPicPr>
          <p:cNvPr id="2" name="Afbeelding 1">
            <a:extLst>
              <a:ext uri="{FF2B5EF4-FFF2-40B4-BE49-F238E27FC236}">
                <a16:creationId xmlns:a16="http://schemas.microsoft.com/office/drawing/2014/main" id="{69AAAF39-9D96-D680-BF79-EF24BEF31C18}"/>
              </a:ext>
            </a:extLst>
          </p:cNvPr>
          <p:cNvPicPr>
            <a:picLocks noChangeAspect="1"/>
          </p:cNvPicPr>
          <p:nvPr/>
        </p:nvPicPr>
        <p:blipFill>
          <a:blip r:embed="rId6"/>
          <a:stretch>
            <a:fillRect/>
          </a:stretch>
        </p:blipFill>
        <p:spPr>
          <a:xfrm>
            <a:off x="0" y="1641260"/>
            <a:ext cx="12192000" cy="3718795"/>
          </a:xfrm>
          <a:prstGeom prst="rect">
            <a:avLst/>
          </a:prstGeom>
        </p:spPr>
      </p:pic>
    </p:spTree>
    <p:extLst>
      <p:ext uri="{BB962C8B-B14F-4D97-AF65-F5344CB8AC3E}">
        <p14:creationId xmlns:p14="http://schemas.microsoft.com/office/powerpoint/2010/main" val="1848833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223ADE7-3B24-5440-CF35-647AB9B057CE}"/>
              </a:ext>
            </a:extLst>
          </p:cNvPr>
          <p:cNvPicPr>
            <a:picLocks noChangeAspect="1"/>
          </p:cNvPicPr>
          <p:nvPr/>
        </p:nvPicPr>
        <p:blipFill>
          <a:blip r:embed="rId3"/>
          <a:stretch>
            <a:fillRect/>
          </a:stretch>
        </p:blipFill>
        <p:spPr>
          <a:xfrm>
            <a:off x="0" y="1438217"/>
            <a:ext cx="12192000" cy="3981566"/>
          </a:xfrm>
          <a:prstGeom prst="rect">
            <a:avLst/>
          </a:prstGeom>
        </p:spPr>
      </p:pic>
      <p:pic>
        <p:nvPicPr>
          <p:cNvPr id="6" name="Afbeelding 5">
            <a:extLst>
              <a:ext uri="{FF2B5EF4-FFF2-40B4-BE49-F238E27FC236}">
                <a16:creationId xmlns:a16="http://schemas.microsoft.com/office/drawing/2014/main" id="{96764A4B-BE7C-635C-C345-0428C8FECC5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135" y="1479666"/>
            <a:ext cx="298418" cy="298418"/>
          </a:xfrm>
          <a:prstGeom prst="rect">
            <a:avLst/>
          </a:prstGeom>
        </p:spPr>
      </p:pic>
      <p:sp>
        <p:nvSpPr>
          <p:cNvPr id="8" name="Rechthoek: afgeronde hoeken 7">
            <a:extLst>
              <a:ext uri="{FF2B5EF4-FFF2-40B4-BE49-F238E27FC236}">
                <a16:creationId xmlns:a16="http://schemas.microsoft.com/office/drawing/2014/main" id="{52C301BC-9D30-F8C9-279B-C071A2F2C1E1}"/>
              </a:ext>
            </a:extLst>
          </p:cNvPr>
          <p:cNvSpPr/>
          <p:nvPr/>
        </p:nvSpPr>
        <p:spPr>
          <a:xfrm>
            <a:off x="11653520" y="1198150"/>
            <a:ext cx="503187" cy="579934"/>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5"/>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0" name="Rechthoek: afgeronde hoeken 9">
            <a:extLst>
              <a:ext uri="{FF2B5EF4-FFF2-40B4-BE49-F238E27FC236}">
                <a16:creationId xmlns:a16="http://schemas.microsoft.com/office/drawing/2014/main" id="{4ACCB6DF-5469-CD68-224B-CBA3F9E3CCCD}"/>
              </a:ext>
            </a:extLst>
          </p:cNvPr>
          <p:cNvSpPr/>
          <p:nvPr/>
        </p:nvSpPr>
        <p:spPr>
          <a:xfrm>
            <a:off x="1378552" y="1338908"/>
            <a:ext cx="503187" cy="579934"/>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5"/>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2" name="Bijschrift: lijn met accentbalk 11">
            <a:extLst>
              <a:ext uri="{FF2B5EF4-FFF2-40B4-BE49-F238E27FC236}">
                <a16:creationId xmlns:a16="http://schemas.microsoft.com/office/drawing/2014/main" id="{B9C009BD-125A-25C3-38A5-248A0AA785B4}"/>
              </a:ext>
            </a:extLst>
          </p:cNvPr>
          <p:cNvSpPr/>
          <p:nvPr/>
        </p:nvSpPr>
        <p:spPr>
          <a:xfrm>
            <a:off x="8037094" y="827826"/>
            <a:ext cx="2200265" cy="518495"/>
          </a:xfrm>
          <a:prstGeom prst="accentCallout1">
            <a:avLst>
              <a:gd name="adj1" fmla="val 40276"/>
              <a:gd name="adj2" fmla="val 104911"/>
              <a:gd name="adj3" fmla="val 110303"/>
              <a:gd name="adj4" fmla="val 156861"/>
            </a:avLst>
          </a:prstGeom>
          <a:solidFill>
            <a:schemeClr val="tx2"/>
          </a:solidFill>
          <a:ln w="28575">
            <a:solidFill>
              <a:srgbClr val="FFEB00"/>
            </a:solidFill>
            <a:prstDash val="sysDot"/>
          </a:ln>
        </p:spPr>
        <p:txBody>
          <a:bodyPr wrap="none" lIns="91440" tIns="45720" rIns="91440" bIns="45720" rtlCol="0" anchor="ctr">
            <a:noAutofit/>
          </a:bodyPr>
          <a:lstStyle/>
          <a:p>
            <a:pPr algn="r">
              <a:lnSpc>
                <a:spcPct val="90000"/>
              </a:lnSpc>
              <a:spcBef>
                <a:spcPts val="300"/>
              </a:spcBef>
              <a:buSzPct val="90000"/>
            </a:pPr>
            <a:r>
              <a:rPr lang="nl-BE" kern="1200" spc="0" baseline="0">
                <a:latin typeface="FlandersArtSans-Regular"/>
              </a:rPr>
              <a:t>‘Vastmaken’ in chat</a:t>
            </a:r>
            <a:endParaRPr lang="nl-BE" kern="1200" spc="0" baseline="0">
              <a:latin typeface="FlandersArtSans-Regular" panose="00000500000000000000" pitchFamily="2" charset="0"/>
            </a:endParaRPr>
          </a:p>
        </p:txBody>
      </p:sp>
      <p:sp>
        <p:nvSpPr>
          <p:cNvPr id="13" name="Bijschrift: lijn met accentbalk 12">
            <a:extLst>
              <a:ext uri="{FF2B5EF4-FFF2-40B4-BE49-F238E27FC236}">
                <a16:creationId xmlns:a16="http://schemas.microsoft.com/office/drawing/2014/main" id="{5D9C1A23-ED51-EEDC-11EE-562DAB4734BC}"/>
              </a:ext>
            </a:extLst>
          </p:cNvPr>
          <p:cNvSpPr/>
          <p:nvPr/>
        </p:nvSpPr>
        <p:spPr>
          <a:xfrm rot="10800000" flipV="1">
            <a:off x="2855738" y="1058936"/>
            <a:ext cx="2200265" cy="518495"/>
          </a:xfrm>
          <a:prstGeom prst="accentCallout1">
            <a:avLst>
              <a:gd name="adj1" fmla="val 40276"/>
              <a:gd name="adj2" fmla="val 104911"/>
              <a:gd name="adj3" fmla="val 85551"/>
              <a:gd name="adj4" fmla="val 140821"/>
            </a:avLst>
          </a:prstGeom>
          <a:solidFill>
            <a:schemeClr val="tx2"/>
          </a:solidFill>
          <a:ln w="28575">
            <a:solidFill>
              <a:srgbClr val="FFEB00"/>
            </a:solidFill>
            <a:prstDash val="sysDot"/>
          </a:ln>
        </p:spPr>
        <p:txBody>
          <a:bodyPr wrap="none" lIns="91440" tIns="45720" rIns="91440" bIns="45720" rtlCol="0" anchor="ctr">
            <a:noAutofit/>
          </a:bodyPr>
          <a:lstStyle/>
          <a:p>
            <a:pPr>
              <a:lnSpc>
                <a:spcPct val="90000"/>
              </a:lnSpc>
              <a:spcBef>
                <a:spcPts val="300"/>
              </a:spcBef>
              <a:buSzPct val="90000"/>
            </a:pPr>
            <a:r>
              <a:rPr lang="nl-BE">
                <a:latin typeface="FlandersArtSans-Regular"/>
              </a:rPr>
              <a:t>A</a:t>
            </a:r>
            <a:r>
              <a:rPr lang="nl-BE" kern="1200" spc="0" baseline="0">
                <a:latin typeface="FlandersArtSans-Regular"/>
              </a:rPr>
              <a:t>lle tips op een rij</a:t>
            </a:r>
            <a:endParaRPr lang="nl-BE" kern="1200" spc="0" baseline="0">
              <a:latin typeface="FlandersArtSans-Regular" panose="00000500000000000000" pitchFamily="2" charset="0"/>
            </a:endParaRPr>
          </a:p>
        </p:txBody>
      </p:sp>
      <p:sp>
        <p:nvSpPr>
          <p:cNvPr id="14" name="Bijschrift: lijn met accentbalk 13">
            <a:extLst>
              <a:ext uri="{FF2B5EF4-FFF2-40B4-BE49-F238E27FC236}">
                <a16:creationId xmlns:a16="http://schemas.microsoft.com/office/drawing/2014/main" id="{47B712F5-E391-3CD6-5FEC-AB66E22D1AE6}"/>
              </a:ext>
            </a:extLst>
          </p:cNvPr>
          <p:cNvSpPr/>
          <p:nvPr/>
        </p:nvSpPr>
        <p:spPr>
          <a:xfrm rot="10800000" flipV="1">
            <a:off x="4082959" y="5400602"/>
            <a:ext cx="2200265" cy="518495"/>
          </a:xfrm>
          <a:prstGeom prst="accentCallout1">
            <a:avLst>
              <a:gd name="adj1" fmla="val 40276"/>
              <a:gd name="adj2" fmla="val 104911"/>
              <a:gd name="adj3" fmla="val -38208"/>
              <a:gd name="adj4" fmla="val 143008"/>
            </a:avLst>
          </a:prstGeom>
          <a:solidFill>
            <a:schemeClr val="tx2"/>
          </a:solidFill>
          <a:ln w="28575">
            <a:solidFill>
              <a:srgbClr val="FFEB00"/>
            </a:solidFill>
            <a:prstDash val="sysDot"/>
          </a:ln>
        </p:spPr>
        <p:txBody>
          <a:bodyPr wrap="none" lIns="91440" tIns="45720" rIns="91440" bIns="45720" rtlCol="0" anchor="ctr">
            <a:noAutofit/>
          </a:bodyPr>
          <a:lstStyle/>
          <a:p>
            <a:pPr>
              <a:lnSpc>
                <a:spcPct val="90000"/>
              </a:lnSpc>
              <a:spcBef>
                <a:spcPts val="300"/>
              </a:spcBef>
              <a:buSzPct val="90000"/>
            </a:pPr>
            <a:r>
              <a:rPr lang="nl-BE">
                <a:latin typeface="FlandersArtSans-Regular"/>
              </a:rPr>
              <a:t>Knop om te starten</a:t>
            </a:r>
            <a:endParaRPr lang="nl-BE" kern="1200" spc="0" baseline="0">
              <a:latin typeface="FlandersArtSans-Regular" panose="00000500000000000000" pitchFamily="2" charset="0"/>
            </a:endParaRPr>
          </a:p>
        </p:txBody>
      </p:sp>
      <p:pic>
        <p:nvPicPr>
          <p:cNvPr id="2" name="Afbeelding 1">
            <a:extLst>
              <a:ext uri="{FF2B5EF4-FFF2-40B4-BE49-F238E27FC236}">
                <a16:creationId xmlns:a16="http://schemas.microsoft.com/office/drawing/2014/main" id="{CCA9B6E7-FEEF-FE95-D934-1692FD6B0353}"/>
              </a:ext>
            </a:extLst>
          </p:cNvPr>
          <p:cNvPicPr>
            <a:picLocks noChangeAspect="1"/>
          </p:cNvPicPr>
          <p:nvPr/>
        </p:nvPicPr>
        <p:blipFill>
          <a:blip r:embed="rId6"/>
          <a:stretch>
            <a:fillRect/>
          </a:stretch>
        </p:blipFill>
        <p:spPr>
          <a:xfrm>
            <a:off x="0" y="-4149942"/>
            <a:ext cx="12192000" cy="3718795"/>
          </a:xfrm>
          <a:prstGeom prst="rect">
            <a:avLst/>
          </a:prstGeom>
        </p:spPr>
      </p:pic>
    </p:spTree>
    <p:extLst>
      <p:ext uri="{BB962C8B-B14F-4D97-AF65-F5344CB8AC3E}">
        <p14:creationId xmlns:p14="http://schemas.microsoft.com/office/powerpoint/2010/main" val="4181506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ntitled design">
            <a:hlinkClick r:id="" action="ppaction://media"/>
            <a:extLst>
              <a:ext uri="{FF2B5EF4-FFF2-40B4-BE49-F238E27FC236}">
                <a16:creationId xmlns:a16="http://schemas.microsoft.com/office/drawing/2014/main" id="{AA499EA0-F722-CAF6-1A44-EE9CA04C6B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2" name="Afbeelding 1">
            <a:extLst>
              <a:ext uri="{FF2B5EF4-FFF2-40B4-BE49-F238E27FC236}">
                <a16:creationId xmlns:a16="http://schemas.microsoft.com/office/drawing/2014/main" id="{86B735C2-91C3-333D-905D-B12DFCB0E5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24365" y="645165"/>
            <a:ext cx="298418" cy="298418"/>
          </a:xfrm>
          <a:prstGeom prst="rect">
            <a:avLst/>
          </a:prstGeom>
        </p:spPr>
      </p:pic>
      <p:pic>
        <p:nvPicPr>
          <p:cNvPr id="3" name="Afbeelding 2">
            <a:extLst>
              <a:ext uri="{FF2B5EF4-FFF2-40B4-BE49-F238E27FC236}">
                <a16:creationId xmlns:a16="http://schemas.microsoft.com/office/drawing/2014/main" id="{1F6C4668-8774-443B-62F1-F53ADE621A90}"/>
              </a:ext>
            </a:extLst>
          </p:cNvPr>
          <p:cNvPicPr>
            <a:picLocks noChangeAspect="1"/>
          </p:cNvPicPr>
          <p:nvPr/>
        </p:nvPicPr>
        <p:blipFill>
          <a:blip r:embed="rId7"/>
          <a:stretch>
            <a:fillRect/>
          </a:stretch>
        </p:blipFill>
        <p:spPr>
          <a:xfrm>
            <a:off x="0" y="-6932067"/>
            <a:ext cx="12192000" cy="3981566"/>
          </a:xfrm>
          <a:prstGeom prst="rect">
            <a:avLst/>
          </a:prstGeom>
        </p:spPr>
      </p:pic>
      <p:sp>
        <p:nvSpPr>
          <p:cNvPr id="6" name="Rechthoek: afgeronde hoeken 5">
            <a:extLst>
              <a:ext uri="{FF2B5EF4-FFF2-40B4-BE49-F238E27FC236}">
                <a16:creationId xmlns:a16="http://schemas.microsoft.com/office/drawing/2014/main" id="{FE166EFB-9BED-DD08-6BF0-ADC2389DC845}"/>
              </a:ext>
            </a:extLst>
          </p:cNvPr>
          <p:cNvSpPr/>
          <p:nvPr/>
        </p:nvSpPr>
        <p:spPr>
          <a:xfrm>
            <a:off x="11653520" y="-7172134"/>
            <a:ext cx="503187" cy="579934"/>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8"/>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7" name="Rechthoek: afgeronde hoeken 6">
            <a:extLst>
              <a:ext uri="{FF2B5EF4-FFF2-40B4-BE49-F238E27FC236}">
                <a16:creationId xmlns:a16="http://schemas.microsoft.com/office/drawing/2014/main" id="{D3A29EF4-4401-03F7-41B5-4A314D2255D9}"/>
              </a:ext>
            </a:extLst>
          </p:cNvPr>
          <p:cNvSpPr/>
          <p:nvPr/>
        </p:nvSpPr>
        <p:spPr>
          <a:xfrm>
            <a:off x="1378552" y="-7031376"/>
            <a:ext cx="503187" cy="579934"/>
          </a:xfrm>
          <a:prstGeom prst="roundRect">
            <a:avLst/>
          </a:prstGeom>
          <a:noFill/>
          <a:ln w="28575">
            <a:solidFill>
              <a:srgbClr val="FFEB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8"/>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8" name="Bijschrift: lijn met accentbalk 7">
            <a:extLst>
              <a:ext uri="{FF2B5EF4-FFF2-40B4-BE49-F238E27FC236}">
                <a16:creationId xmlns:a16="http://schemas.microsoft.com/office/drawing/2014/main" id="{6DD4407E-E1D1-5DC9-964A-2EE45879DA60}"/>
              </a:ext>
            </a:extLst>
          </p:cNvPr>
          <p:cNvSpPr/>
          <p:nvPr/>
        </p:nvSpPr>
        <p:spPr>
          <a:xfrm>
            <a:off x="8037094" y="-7542458"/>
            <a:ext cx="2200265" cy="518495"/>
          </a:xfrm>
          <a:prstGeom prst="accentCallout1">
            <a:avLst>
              <a:gd name="adj1" fmla="val 40276"/>
              <a:gd name="adj2" fmla="val 104911"/>
              <a:gd name="adj3" fmla="val 110303"/>
              <a:gd name="adj4" fmla="val 156861"/>
            </a:avLst>
          </a:prstGeom>
          <a:solidFill>
            <a:schemeClr val="tx2"/>
          </a:solidFill>
          <a:ln w="28575">
            <a:solidFill>
              <a:srgbClr val="FFEB00"/>
            </a:solidFill>
            <a:prstDash val="sysDot"/>
          </a:ln>
        </p:spPr>
        <p:txBody>
          <a:bodyPr wrap="none" lIns="91440" tIns="45720" rIns="91440" bIns="45720" rtlCol="0" anchor="ctr">
            <a:noAutofit/>
          </a:bodyPr>
          <a:lstStyle/>
          <a:p>
            <a:pPr algn="r">
              <a:lnSpc>
                <a:spcPct val="90000"/>
              </a:lnSpc>
              <a:spcBef>
                <a:spcPts val="300"/>
              </a:spcBef>
              <a:buSzPct val="90000"/>
            </a:pPr>
            <a:r>
              <a:rPr lang="nl-BE" kern="1200" spc="0" baseline="0">
                <a:latin typeface="FlandersArtSans-Regular"/>
              </a:rPr>
              <a:t>‘Vastmaken’ in chat</a:t>
            </a:r>
            <a:endParaRPr lang="nl-BE" kern="1200" spc="0" baseline="0">
              <a:latin typeface="FlandersArtSans-Regular" panose="00000500000000000000" pitchFamily="2" charset="0"/>
            </a:endParaRPr>
          </a:p>
        </p:txBody>
      </p:sp>
      <p:sp>
        <p:nvSpPr>
          <p:cNvPr id="9" name="Bijschrift: lijn met accentbalk 8">
            <a:extLst>
              <a:ext uri="{FF2B5EF4-FFF2-40B4-BE49-F238E27FC236}">
                <a16:creationId xmlns:a16="http://schemas.microsoft.com/office/drawing/2014/main" id="{9FCFAF7F-09CC-D033-51DF-A85CC8989052}"/>
              </a:ext>
            </a:extLst>
          </p:cNvPr>
          <p:cNvSpPr/>
          <p:nvPr/>
        </p:nvSpPr>
        <p:spPr>
          <a:xfrm rot="10800000" flipV="1">
            <a:off x="2855738" y="-7311348"/>
            <a:ext cx="2200265" cy="518495"/>
          </a:xfrm>
          <a:prstGeom prst="accentCallout1">
            <a:avLst>
              <a:gd name="adj1" fmla="val 40276"/>
              <a:gd name="adj2" fmla="val 104911"/>
              <a:gd name="adj3" fmla="val 85551"/>
              <a:gd name="adj4" fmla="val 140821"/>
            </a:avLst>
          </a:prstGeom>
          <a:solidFill>
            <a:schemeClr val="tx2"/>
          </a:solidFill>
          <a:ln w="28575">
            <a:solidFill>
              <a:srgbClr val="FFEB00"/>
            </a:solidFill>
            <a:prstDash val="sysDot"/>
          </a:ln>
        </p:spPr>
        <p:txBody>
          <a:bodyPr wrap="none" lIns="91440" tIns="45720" rIns="91440" bIns="45720" rtlCol="0" anchor="ctr">
            <a:noAutofit/>
          </a:bodyPr>
          <a:lstStyle/>
          <a:p>
            <a:pPr>
              <a:lnSpc>
                <a:spcPct val="90000"/>
              </a:lnSpc>
              <a:spcBef>
                <a:spcPts val="300"/>
              </a:spcBef>
              <a:buSzPct val="90000"/>
            </a:pPr>
            <a:r>
              <a:rPr lang="nl-BE" kern="1200" spc="0" baseline="0">
                <a:latin typeface="FlandersArtSans-Regular"/>
              </a:rPr>
              <a:t>alle tips op een rij</a:t>
            </a:r>
            <a:endParaRPr lang="nl-BE" kern="1200" spc="0" baseline="0">
              <a:latin typeface="FlandersArtSans-Regular" panose="00000500000000000000" pitchFamily="2" charset="0"/>
            </a:endParaRPr>
          </a:p>
        </p:txBody>
      </p:sp>
      <p:sp>
        <p:nvSpPr>
          <p:cNvPr id="10" name="Bijschrift: lijn met accentbalk 9">
            <a:extLst>
              <a:ext uri="{FF2B5EF4-FFF2-40B4-BE49-F238E27FC236}">
                <a16:creationId xmlns:a16="http://schemas.microsoft.com/office/drawing/2014/main" id="{7DC0278D-BEA3-4203-254F-4692615BE35E}"/>
              </a:ext>
            </a:extLst>
          </p:cNvPr>
          <p:cNvSpPr/>
          <p:nvPr/>
        </p:nvSpPr>
        <p:spPr>
          <a:xfrm rot="10800000" flipV="1">
            <a:off x="4082959" y="-2969682"/>
            <a:ext cx="2200265" cy="518495"/>
          </a:xfrm>
          <a:prstGeom prst="accentCallout1">
            <a:avLst>
              <a:gd name="adj1" fmla="val 40276"/>
              <a:gd name="adj2" fmla="val 104911"/>
              <a:gd name="adj3" fmla="val -38208"/>
              <a:gd name="adj4" fmla="val 143008"/>
            </a:avLst>
          </a:prstGeom>
          <a:solidFill>
            <a:schemeClr val="tx2"/>
          </a:solidFill>
          <a:ln w="28575">
            <a:solidFill>
              <a:srgbClr val="FFEB00"/>
            </a:solidFill>
            <a:prstDash val="sysDot"/>
          </a:ln>
        </p:spPr>
        <p:txBody>
          <a:bodyPr wrap="none" lIns="91440" tIns="45720" rIns="91440" bIns="45720" rtlCol="0" anchor="ctr">
            <a:noAutofit/>
          </a:bodyPr>
          <a:lstStyle/>
          <a:p>
            <a:pPr>
              <a:lnSpc>
                <a:spcPct val="90000"/>
              </a:lnSpc>
              <a:spcBef>
                <a:spcPts val="300"/>
              </a:spcBef>
              <a:buSzPct val="90000"/>
            </a:pPr>
            <a:r>
              <a:rPr lang="nl-BE">
                <a:latin typeface="FlandersArtSans-Regular"/>
              </a:rPr>
              <a:t>Knop om te starten</a:t>
            </a:r>
            <a:endParaRPr lang="nl-BE" kern="1200" spc="0" baseline="0">
              <a:latin typeface="FlandersArtSans-Regular" panose="00000500000000000000" pitchFamily="2" charset="0"/>
            </a:endParaRPr>
          </a:p>
        </p:txBody>
      </p:sp>
    </p:spTree>
    <p:extLst>
      <p:ext uri="{BB962C8B-B14F-4D97-AF65-F5344CB8AC3E}">
        <p14:creationId xmlns:p14="http://schemas.microsoft.com/office/powerpoint/2010/main" val="515201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67" fill="hold"/>
                                        <p:tgtEl>
                                          <p:spTgt spid="4"/>
                                        </p:tgtEl>
                                      </p:cBhvr>
                                    </p:cmd>
                                  </p:childTnLst>
                                </p:cTn>
                              </p:par>
                            </p:childTnLst>
                          </p:cTn>
                        </p:par>
                        <p:par>
                          <p:cTn id="7" fill="hold">
                            <p:stCondLst>
                              <p:cond delay="50667"/>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50667"/>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6FB4B-5CC0-8261-896F-A8DD4BABA2B9}"/>
            </a:ext>
          </a:extLst>
        </p:cNvPr>
        <p:cNvGrpSpPr/>
        <p:nvPr/>
      </p:nvGrpSpPr>
      <p:grpSpPr>
        <a:xfrm>
          <a:off x="0" y="0"/>
          <a:ext cx="0" cy="0"/>
          <a:chOff x="0" y="0"/>
          <a:chExt cx="0" cy="0"/>
        </a:xfrm>
      </p:grpSpPr>
      <p:sp>
        <p:nvSpPr>
          <p:cNvPr id="19" name="Titel 18">
            <a:extLst>
              <a:ext uri="{FF2B5EF4-FFF2-40B4-BE49-F238E27FC236}">
                <a16:creationId xmlns:a16="http://schemas.microsoft.com/office/drawing/2014/main" id="{F7818029-F65D-8500-04E5-DBAB47BB0853}"/>
              </a:ext>
            </a:extLst>
          </p:cNvPr>
          <p:cNvSpPr>
            <a:spLocks noGrp="1"/>
          </p:cNvSpPr>
          <p:nvPr>
            <p:ph type="ctrTitle"/>
          </p:nvPr>
        </p:nvSpPr>
        <p:spPr>
          <a:xfrm>
            <a:off x="5833974" y="1994700"/>
            <a:ext cx="5811383" cy="2648548"/>
          </a:xfrm>
        </p:spPr>
        <p:txBody>
          <a:bodyPr anchor="b">
            <a:normAutofit fontScale="90000"/>
          </a:bodyPr>
          <a:lstStyle/>
          <a:p>
            <a:r>
              <a:rPr lang="nl-BE"/>
              <a:t>Overzicht werkproducten / Ondersteuning gebruikers</a:t>
            </a:r>
          </a:p>
        </p:txBody>
      </p:sp>
      <p:pic>
        <p:nvPicPr>
          <p:cNvPr id="27" name="Tijdelijke aanduiding voor afbeelding 26">
            <a:extLst>
              <a:ext uri="{FF2B5EF4-FFF2-40B4-BE49-F238E27FC236}">
                <a16:creationId xmlns:a16="http://schemas.microsoft.com/office/drawing/2014/main" id="{94569257-52A9-FC3A-CB79-80F575DAD13D}"/>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9413" r="19413"/>
          <a:stretch/>
        </p:blipFill>
        <p:spPr>
          <a:xfrm>
            <a:off x="368182" y="295254"/>
            <a:ext cx="5747328" cy="6271200"/>
          </a:xfrm>
          <a:noFill/>
        </p:spPr>
      </p:pic>
    </p:spTree>
    <p:extLst>
      <p:ext uri="{BB962C8B-B14F-4D97-AF65-F5344CB8AC3E}">
        <p14:creationId xmlns:p14="http://schemas.microsoft.com/office/powerpoint/2010/main" val="18512925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9E3B8-CD42-51EA-C1AF-E5D832E496AF}"/>
            </a:ext>
          </a:extLst>
        </p:cNvPr>
        <p:cNvGrpSpPr/>
        <p:nvPr/>
      </p:nvGrpSpPr>
      <p:grpSpPr>
        <a:xfrm>
          <a:off x="0" y="0"/>
          <a:ext cx="0" cy="0"/>
          <a:chOff x="0" y="0"/>
          <a:chExt cx="0" cy="0"/>
        </a:xfrm>
      </p:grpSpPr>
      <p:sp>
        <p:nvSpPr>
          <p:cNvPr id="33" name="Titel 4">
            <a:extLst>
              <a:ext uri="{FF2B5EF4-FFF2-40B4-BE49-F238E27FC236}">
                <a16:creationId xmlns:a16="http://schemas.microsoft.com/office/drawing/2014/main" id="{A9048905-6BAD-196E-F693-385F61A7F3E9}"/>
              </a:ext>
            </a:extLst>
          </p:cNvPr>
          <p:cNvSpPr>
            <a:spLocks noGrp="1"/>
          </p:cNvSpPr>
          <p:nvPr>
            <p:ph type="title"/>
          </p:nvPr>
        </p:nvSpPr>
        <p:spPr>
          <a:xfrm>
            <a:off x="371475" y="165804"/>
            <a:ext cx="11449050" cy="1215958"/>
          </a:xfrm>
        </p:spPr>
        <p:txBody>
          <a:bodyPr anchor="ctr">
            <a:normAutofit/>
          </a:bodyPr>
          <a:lstStyle/>
          <a:p>
            <a:r>
              <a:rPr lang="nl-BE"/>
              <a:t>Werkproducten – Dienstverlening</a:t>
            </a:r>
          </a:p>
        </p:txBody>
      </p:sp>
      <p:graphicFrame>
        <p:nvGraphicFramePr>
          <p:cNvPr id="5" name="Tabel 4">
            <a:extLst>
              <a:ext uri="{FF2B5EF4-FFF2-40B4-BE49-F238E27FC236}">
                <a16:creationId xmlns:a16="http://schemas.microsoft.com/office/drawing/2014/main" id="{E953C353-9EEE-13D6-B7D5-103632312BFE}"/>
              </a:ext>
            </a:extLst>
          </p:cNvPr>
          <p:cNvGraphicFramePr>
            <a:graphicFrameLocks noGrp="1"/>
          </p:cNvGraphicFramePr>
          <p:nvPr>
            <p:extLst>
              <p:ext uri="{D42A27DB-BD31-4B8C-83A1-F6EECF244321}">
                <p14:modId xmlns:p14="http://schemas.microsoft.com/office/powerpoint/2010/main" val="1521868432"/>
              </p:ext>
            </p:extLst>
          </p:nvPr>
        </p:nvGraphicFramePr>
        <p:xfrm>
          <a:off x="323850" y="1324612"/>
          <a:ext cx="11601450" cy="4434840"/>
        </p:xfrm>
        <a:graphic>
          <a:graphicData uri="http://schemas.openxmlformats.org/drawingml/2006/table">
            <a:tbl>
              <a:tblPr firstRow="1" bandRow="1">
                <a:tableStyleId>{5C22544A-7EE6-4342-B048-85BDC9FD1C3A}</a:tableStyleId>
              </a:tblPr>
              <a:tblGrid>
                <a:gridCol w="4895850">
                  <a:extLst>
                    <a:ext uri="{9D8B030D-6E8A-4147-A177-3AD203B41FA5}">
                      <a16:colId xmlns:a16="http://schemas.microsoft.com/office/drawing/2014/main" val="86056419"/>
                    </a:ext>
                  </a:extLst>
                </a:gridCol>
                <a:gridCol w="1581150">
                  <a:extLst>
                    <a:ext uri="{9D8B030D-6E8A-4147-A177-3AD203B41FA5}">
                      <a16:colId xmlns:a16="http://schemas.microsoft.com/office/drawing/2014/main" val="1678287344"/>
                    </a:ext>
                  </a:extLst>
                </a:gridCol>
                <a:gridCol w="1847850">
                  <a:extLst>
                    <a:ext uri="{9D8B030D-6E8A-4147-A177-3AD203B41FA5}">
                      <a16:colId xmlns:a16="http://schemas.microsoft.com/office/drawing/2014/main" val="1544652769"/>
                    </a:ext>
                  </a:extLst>
                </a:gridCol>
                <a:gridCol w="1362075">
                  <a:extLst>
                    <a:ext uri="{9D8B030D-6E8A-4147-A177-3AD203B41FA5}">
                      <a16:colId xmlns:a16="http://schemas.microsoft.com/office/drawing/2014/main" val="201249573"/>
                    </a:ext>
                  </a:extLst>
                </a:gridCol>
                <a:gridCol w="1914525">
                  <a:extLst>
                    <a:ext uri="{9D8B030D-6E8A-4147-A177-3AD203B41FA5}">
                      <a16:colId xmlns:a16="http://schemas.microsoft.com/office/drawing/2014/main" val="1295885000"/>
                    </a:ext>
                  </a:extLst>
                </a:gridCol>
              </a:tblGrid>
              <a:tr h="370840">
                <a:tc>
                  <a:txBody>
                    <a:bodyPr/>
                    <a:lstStyle/>
                    <a:p>
                      <a:endParaRPr lang="nl-BE"/>
                    </a:p>
                  </a:txBody>
                  <a:tcPr/>
                </a:tc>
                <a:tc>
                  <a:txBody>
                    <a:bodyPr/>
                    <a:lstStyle/>
                    <a:p>
                      <a:pPr algn="ctr"/>
                      <a:r>
                        <a:rPr lang="nl-BE" sz="1500">
                          <a:solidFill>
                            <a:srgbClr val="7F7F7F"/>
                          </a:solidFill>
                        </a:rPr>
                        <a:t>werknemer</a:t>
                      </a:r>
                    </a:p>
                  </a:txBody>
                  <a:tcPr anchor="ctr"/>
                </a:tc>
                <a:tc>
                  <a:txBody>
                    <a:bodyPr/>
                    <a:lstStyle/>
                    <a:p>
                      <a:pPr algn="ctr"/>
                      <a:r>
                        <a:rPr lang="nl-BE" sz="1500">
                          <a:solidFill>
                            <a:srgbClr val="7F7F7F"/>
                          </a:solidFill>
                        </a:rPr>
                        <a:t>leidinggevende</a:t>
                      </a:r>
                    </a:p>
                  </a:txBody>
                  <a:tcPr anchor="ctr"/>
                </a:tc>
                <a:tc>
                  <a:txBody>
                    <a:bodyPr/>
                    <a:lstStyle/>
                    <a:p>
                      <a:pPr algn="ctr"/>
                      <a:r>
                        <a:rPr lang="nl-BE" sz="1500">
                          <a:solidFill>
                            <a:srgbClr val="7F7F7F"/>
                          </a:solidFill>
                        </a:rPr>
                        <a:t>DCPA</a:t>
                      </a:r>
                    </a:p>
                  </a:txBody>
                  <a:tcPr anchor="ctr"/>
                </a:tc>
                <a:tc>
                  <a:txBody>
                    <a:bodyPr/>
                    <a:lstStyle/>
                    <a:p>
                      <a:pPr algn="ctr"/>
                      <a:r>
                        <a:rPr lang="nl-BE" sz="1500">
                          <a:solidFill>
                            <a:srgbClr val="7F7F7F"/>
                          </a:solidFill>
                        </a:rPr>
                        <a:t>HR en Financiën</a:t>
                      </a:r>
                    </a:p>
                  </a:txBody>
                  <a:tcPr anchor="ctr"/>
                </a:tc>
                <a:extLst>
                  <a:ext uri="{0D108BD9-81ED-4DB2-BD59-A6C34878D82A}">
                    <a16:rowId xmlns:a16="http://schemas.microsoft.com/office/drawing/2014/main" val="3504232250"/>
                  </a:ext>
                </a:extLst>
              </a:tr>
              <a:tr h="370840">
                <a:tc>
                  <a:txBody>
                    <a:bodyPr/>
                    <a:lstStyle/>
                    <a:p>
                      <a:pPr marL="0" marR="0" lvl="0" indent="0" algn="l" rtl="0" eaLnBrk="1" fontAlgn="auto" latinLnBrk="0" hangingPunct="1">
                        <a:lnSpc>
                          <a:spcPct val="100000"/>
                        </a:lnSpc>
                        <a:spcBef>
                          <a:spcPts val="0"/>
                        </a:spcBef>
                        <a:spcAft>
                          <a:spcPts val="0"/>
                        </a:spcAft>
                        <a:buClrTx/>
                        <a:buSzTx/>
                        <a:buFontTx/>
                        <a:buNone/>
                      </a:pPr>
                      <a:r>
                        <a:rPr lang="nl-BE" sz="1200"/>
                        <a:t>intuïtief: stapsgewijze, concrete instructies in scherm</a:t>
                      </a:r>
                    </a:p>
                  </a:txBody>
                  <a:tcPr anchor="ctr"/>
                </a:tc>
                <a:tc>
                  <a:txBody>
                    <a:bodyPr/>
                    <a:lstStyle/>
                    <a:p>
                      <a:pPr algn="ctr"/>
                      <a:r>
                        <a:rPr lang="nl-BE" sz="1800">
                          <a:sym typeface="Wingdings 2" panose="05020102010507070707" pitchFamily="18" charset="2"/>
                        </a:rPr>
                        <a:t></a:t>
                      </a:r>
                      <a:endParaRPr lang="nl-BE" sz="18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a:sym typeface="Wingdings 2" panose="05020102010507070707" pitchFamily="18" charset="2"/>
                        </a:rPr>
                        <a:t></a:t>
                      </a:r>
                      <a:endParaRPr lang="nl-BE" sz="1600"/>
                    </a:p>
                  </a:txBody>
                  <a:tcPr anchor="ctr"/>
                </a:tc>
                <a:tc>
                  <a:txBody>
                    <a:bodyPr/>
                    <a:lstStyle/>
                    <a:p>
                      <a:pPr algn="ctr"/>
                      <a:endParaRPr lang="nl-BE" sz="1500"/>
                    </a:p>
                  </a:txBody>
                  <a:tcPr anchor="ctr"/>
                </a:tc>
                <a:tc>
                  <a:txBody>
                    <a:bodyPr/>
                    <a:lstStyle/>
                    <a:p>
                      <a:pPr algn="ctr"/>
                      <a:endParaRPr lang="nl-BE" sz="1500"/>
                    </a:p>
                  </a:txBody>
                  <a:tcPr anchor="ctr"/>
                </a:tc>
                <a:extLst>
                  <a:ext uri="{0D108BD9-81ED-4DB2-BD59-A6C34878D82A}">
                    <a16:rowId xmlns:a16="http://schemas.microsoft.com/office/drawing/2014/main" val="1213829531"/>
                  </a:ext>
                </a:extLst>
              </a:tr>
              <a:tr h="370840">
                <a:tc>
                  <a:txBody>
                    <a:bodyPr/>
                    <a:lstStyle/>
                    <a:p>
                      <a:r>
                        <a:rPr lang="nl-NL" sz="1200"/>
                        <a:t>informatieve e-mails bij aanvraag en verwerking keuzeformulier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a:sym typeface="Wingdings 2" panose="05020102010507070707" pitchFamily="18" charset="2"/>
                        </a:rPr>
                        <a:t></a:t>
                      </a:r>
                      <a:endParaRPr lang="nl-BE" sz="16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a:sym typeface="Wingdings 2" panose="05020102010507070707" pitchFamily="18" charset="2"/>
                        </a:rPr>
                        <a:t></a:t>
                      </a:r>
                      <a:endParaRPr lang="nl-BE" sz="1600"/>
                    </a:p>
                  </a:txBody>
                  <a:tcPr anchor="ctr"/>
                </a:tc>
                <a:tc>
                  <a:txBody>
                    <a:bodyPr/>
                    <a:lstStyle/>
                    <a:p>
                      <a:pPr algn="ctr"/>
                      <a:endParaRPr lang="nl-BE" sz="1500"/>
                    </a:p>
                  </a:txBody>
                  <a:tcPr anchor="ctr"/>
                </a:tc>
                <a:tc>
                  <a:txBody>
                    <a:bodyPr/>
                    <a:lstStyle/>
                    <a:p>
                      <a:pPr algn="ctr"/>
                      <a:endParaRPr lang="nl-BE" sz="1500"/>
                    </a:p>
                  </a:txBody>
                  <a:tcPr anchor="ctr"/>
                </a:tc>
                <a:extLst>
                  <a:ext uri="{0D108BD9-81ED-4DB2-BD59-A6C34878D82A}">
                    <a16:rowId xmlns:a16="http://schemas.microsoft.com/office/drawing/2014/main" val="1233883480"/>
                  </a:ext>
                </a:extLst>
              </a:tr>
              <a:tr h="370840">
                <a:tc>
                  <a:txBody>
                    <a:bodyPr/>
                    <a:lstStyle/>
                    <a:p>
                      <a:r>
                        <a:rPr lang="nl-NL" sz="1200"/>
                        <a:t>verwijzen naar informatie op Vlaanderen Intern-pagina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a:sym typeface="Wingdings 2" panose="05020102010507070707" pitchFamily="18" charset="2"/>
                        </a:rPr>
                        <a:t></a:t>
                      </a:r>
                      <a:endParaRPr lang="nl-BE" sz="16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a:sym typeface="Wingdings 2" panose="05020102010507070707" pitchFamily="18" charset="2"/>
                        </a:rPr>
                        <a:t></a:t>
                      </a:r>
                      <a:endParaRPr lang="nl-BE" sz="1600"/>
                    </a:p>
                  </a:txBody>
                  <a:tcPr anchor="ctr"/>
                </a:tc>
                <a:tc>
                  <a:txBody>
                    <a:bodyPr/>
                    <a:lstStyle/>
                    <a:p>
                      <a:pPr algn="ctr"/>
                      <a:endParaRPr lang="nl-BE" sz="1500"/>
                    </a:p>
                  </a:txBody>
                  <a:tcPr anchor="ctr"/>
                </a:tc>
                <a:tc>
                  <a:txBody>
                    <a:bodyPr/>
                    <a:lstStyle/>
                    <a:p>
                      <a:pPr algn="ctr"/>
                      <a:endParaRPr lang="nl-BE" sz="1500"/>
                    </a:p>
                  </a:txBody>
                  <a:tcPr anchor="ctr"/>
                </a:tc>
                <a:extLst>
                  <a:ext uri="{0D108BD9-81ED-4DB2-BD59-A6C34878D82A}">
                    <a16:rowId xmlns:a16="http://schemas.microsoft.com/office/drawing/2014/main" val="335313969"/>
                  </a:ext>
                </a:extLst>
              </a:tr>
              <a:tr h="370840">
                <a:tc>
                  <a:txBody>
                    <a:bodyPr/>
                    <a:lstStyle/>
                    <a:p>
                      <a:r>
                        <a:rPr lang="nl-NL" sz="1200"/>
                        <a:t>wijzigingen en nieuwigheden melden via release-communicatie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a:sym typeface="Wingdings 2" panose="05020102010507070707" pitchFamily="18" charset="2"/>
                        </a:rPr>
                        <a:t></a:t>
                      </a:r>
                      <a:endParaRPr lang="nl-BE" sz="16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a:sym typeface="Wingdings 2" panose="05020102010507070707" pitchFamily="18" charset="2"/>
                        </a:rPr>
                        <a:t></a:t>
                      </a:r>
                      <a:endParaRPr lang="nl-BE" sz="16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a:sym typeface="Wingdings 2" panose="05020102010507070707" pitchFamily="18" charset="2"/>
                        </a:rPr>
                        <a:t></a:t>
                      </a:r>
                      <a:endParaRPr lang="nl-BE" sz="16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a:sym typeface="Wingdings 2" panose="05020102010507070707" pitchFamily="18" charset="2"/>
                        </a:rPr>
                        <a:t></a:t>
                      </a:r>
                      <a:endParaRPr lang="nl-BE" sz="1600"/>
                    </a:p>
                  </a:txBody>
                  <a:tcPr anchor="ctr"/>
                </a:tc>
                <a:extLst>
                  <a:ext uri="{0D108BD9-81ED-4DB2-BD59-A6C34878D82A}">
                    <a16:rowId xmlns:a16="http://schemas.microsoft.com/office/drawing/2014/main" val="26011292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standaardantwoorden opstellen</a:t>
                      </a:r>
                    </a:p>
                  </a:txBody>
                  <a:tcPr anchor="ctr"/>
                </a:tc>
                <a:tc>
                  <a:txBody>
                    <a:bodyPr/>
                    <a:lstStyle/>
                    <a:p>
                      <a:pPr algn="ctr"/>
                      <a:endParaRPr lang="nl-BE" sz="1500"/>
                    </a:p>
                  </a:txBody>
                  <a:tcPr anchor="ctr"/>
                </a:tc>
                <a:tc>
                  <a:txBody>
                    <a:bodyPr/>
                    <a:lstStyle/>
                    <a:p>
                      <a:pPr algn="ctr"/>
                      <a:endParaRPr lang="nl-BE" sz="15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a:sym typeface="Wingdings 2" panose="05020102010507070707" pitchFamily="18" charset="2"/>
                        </a:rPr>
                        <a:t></a:t>
                      </a:r>
                      <a:endParaRPr lang="nl-BE" sz="1600"/>
                    </a:p>
                  </a:txBody>
                  <a:tcPr anchor="ctr"/>
                </a:tc>
                <a:tc>
                  <a:txBody>
                    <a:bodyPr/>
                    <a:lstStyle/>
                    <a:p>
                      <a:pPr algn="ctr"/>
                      <a:endParaRPr lang="nl-BE" sz="1500"/>
                    </a:p>
                  </a:txBody>
                  <a:tcPr anchor="ctr"/>
                </a:tc>
                <a:extLst>
                  <a:ext uri="{0D108BD9-81ED-4DB2-BD59-A6C34878D82A}">
                    <a16:rowId xmlns:a16="http://schemas.microsoft.com/office/drawing/2014/main" val="22692709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Vlimpers-handleidingen (als onderdeel van gewijzigde processen)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a:t>bestaande aanpassen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a:t>nieuwe creëren</a:t>
                      </a:r>
                    </a:p>
                  </a:txBody>
                  <a:tcPr anchor="ctr"/>
                </a:tc>
                <a:tc>
                  <a:txBody>
                    <a:bodyPr/>
                    <a:lstStyle/>
                    <a:p>
                      <a:pPr algn="ctr"/>
                      <a:endParaRPr lang="nl-BE" sz="1500"/>
                    </a:p>
                  </a:txBody>
                  <a:tcPr anchor="ctr"/>
                </a:tc>
                <a:tc>
                  <a:txBody>
                    <a:bodyPr/>
                    <a:lstStyle/>
                    <a:p>
                      <a:pPr algn="ctr"/>
                      <a:endParaRPr lang="nl-BE" sz="15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a:sym typeface="Wingdings 2" panose="05020102010507070707" pitchFamily="18" charset="2"/>
                        </a:rPr>
                        <a:t></a:t>
                      </a:r>
                      <a:endParaRPr lang="nl-BE" sz="1600"/>
                    </a:p>
                  </a:txBody>
                  <a:tcPr anchor="ctr"/>
                </a:tc>
                <a:tc>
                  <a:txBody>
                    <a:bodyPr/>
                    <a:lstStyle/>
                    <a:p>
                      <a:pPr algn="ctr"/>
                      <a:endParaRPr lang="nl-BE" sz="1500"/>
                    </a:p>
                  </a:txBody>
                  <a:tcPr anchor="ctr"/>
                </a:tc>
                <a:extLst>
                  <a:ext uri="{0D108BD9-81ED-4DB2-BD59-A6C34878D82A}">
                    <a16:rowId xmlns:a16="http://schemas.microsoft.com/office/drawing/2014/main" val="484200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a:t>aanvullingen </a:t>
                      </a:r>
                      <a:r>
                        <a:rPr lang="nl-NL" sz="1200" err="1"/>
                        <a:t>Vlimpers</a:t>
                      </a:r>
                      <a:r>
                        <a:rPr lang="nl-NL" sz="1200"/>
                        <a:t>-webpagina’s (</a:t>
                      </a:r>
                      <a:r>
                        <a:rPr lang="nl-NL" sz="1200" err="1"/>
                        <a:t>Vlimpers</a:t>
                      </a:r>
                      <a:r>
                        <a:rPr lang="nl-NL" sz="1200"/>
                        <a:t> Assistent)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BE" sz="1600"/>
                    </a:p>
                  </a:txBody>
                  <a:tcPr anchor="ctr"/>
                </a:tc>
                <a:tc>
                  <a:txBody>
                    <a:bodyPr/>
                    <a:lstStyle/>
                    <a:p>
                      <a:pPr algn="ctr"/>
                      <a:endParaRPr lang="nl-BE" sz="15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sym typeface="Wingdings 2" panose="05020102010507070707" pitchFamily="18" charset="2"/>
                        </a:rPr>
                        <a:t></a:t>
                      </a:r>
                      <a:endParaRPr lang="nl-BE"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sym typeface="Wingdings 2" panose="05020102010507070707" pitchFamily="18" charset="2"/>
                        </a:rPr>
                        <a:t></a:t>
                      </a:r>
                      <a:endParaRPr lang="nl-BE" sz="1400"/>
                    </a:p>
                  </a:txBody>
                  <a:tcPr anchor="ctr"/>
                </a:tc>
                <a:extLst>
                  <a:ext uri="{0D108BD9-81ED-4DB2-BD59-A6C34878D82A}">
                    <a16:rowId xmlns:a16="http://schemas.microsoft.com/office/drawing/2014/main" val="3614080316"/>
                  </a:ext>
                </a:extLst>
              </a:tr>
              <a:tr h="370840">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nl-NL" sz="1200"/>
                        <a:t>simulatie salaris vanuit selfservice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a:sym typeface="Wingdings 2" panose="05020102010507070707" pitchFamily="18" charset="2"/>
                        </a:rPr>
                        <a:t></a:t>
                      </a:r>
                      <a:endParaRPr lang="nl-BE" sz="1600"/>
                    </a:p>
                  </a:txBody>
                  <a:tcPr anchor="ctr"/>
                </a:tc>
                <a:tc>
                  <a:txBody>
                    <a:bodyPr/>
                    <a:lstStyle/>
                    <a:p>
                      <a:pPr algn="ctr"/>
                      <a:endParaRPr lang="nl-BE" sz="1500"/>
                    </a:p>
                  </a:txBody>
                  <a:tcPr anchor="ctr"/>
                </a:tc>
                <a:tc>
                  <a:txBody>
                    <a:bodyPr/>
                    <a:lstStyle/>
                    <a:p>
                      <a:pPr algn="ctr"/>
                      <a:endParaRPr lang="nl-BE" sz="1500"/>
                    </a:p>
                  </a:txBody>
                  <a:tcPr anchor="ctr"/>
                </a:tc>
                <a:tc>
                  <a:txBody>
                    <a:bodyPr/>
                    <a:lstStyle/>
                    <a:p>
                      <a:pPr algn="ctr"/>
                      <a:endParaRPr lang="nl-BE" sz="1500"/>
                    </a:p>
                  </a:txBody>
                  <a:tcPr anchor="ctr"/>
                </a:tc>
                <a:extLst>
                  <a:ext uri="{0D108BD9-81ED-4DB2-BD59-A6C34878D82A}">
                    <a16:rowId xmlns:a16="http://schemas.microsoft.com/office/drawing/2014/main" val="41403074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a:t>berekeningsscherm bijpas mutualiteit</a:t>
                      </a:r>
                    </a:p>
                  </a:txBody>
                  <a:tcPr anchor="ctr"/>
                </a:tc>
                <a:tc>
                  <a:txBody>
                    <a:bodyPr/>
                    <a:lstStyle/>
                    <a:p>
                      <a:pPr algn="ctr"/>
                      <a:endParaRPr lang="nl-BE" sz="1500"/>
                    </a:p>
                  </a:txBody>
                  <a:tcPr anchor="ctr"/>
                </a:tc>
                <a:tc>
                  <a:txBody>
                    <a:bodyPr/>
                    <a:lstStyle/>
                    <a:p>
                      <a:pPr algn="ctr"/>
                      <a:endParaRPr lang="nl-BE" sz="15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a:sym typeface="Wingdings 2" panose="05020102010507070707" pitchFamily="18" charset="2"/>
                        </a:rPr>
                        <a:t></a:t>
                      </a:r>
                      <a:endParaRPr lang="nl-BE" sz="1600"/>
                    </a:p>
                  </a:txBody>
                  <a:tcPr anchor="ctr"/>
                </a:tc>
                <a:tc>
                  <a:txBody>
                    <a:bodyPr/>
                    <a:lstStyle/>
                    <a:p>
                      <a:pPr algn="ctr"/>
                      <a:endParaRPr lang="nl-BE" sz="1500"/>
                    </a:p>
                  </a:txBody>
                  <a:tcPr anchor="ctr"/>
                </a:tc>
                <a:extLst>
                  <a:ext uri="{0D108BD9-81ED-4DB2-BD59-A6C34878D82A}">
                    <a16:rowId xmlns:a16="http://schemas.microsoft.com/office/drawing/2014/main" val="303994392"/>
                  </a:ext>
                </a:extLst>
              </a:tr>
              <a:tr h="370840">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nl-NL" sz="1200"/>
                        <a:t>algemene projectcommunicatie Expeditie Talent:  </a:t>
                      </a:r>
                      <a:br>
                        <a:rPr lang="nl-NL" sz="1200"/>
                      </a:br>
                      <a:r>
                        <a:rPr lang="nl-NL" sz="1200"/>
                        <a:t>events en doelgroepgerichte communicatie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sym typeface="Wingdings 2" panose="05020102010507070707" pitchFamily="18" charset="2"/>
                        </a:rPr>
                        <a:t></a:t>
                      </a:r>
                      <a:endParaRPr lang="nl-BE"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sym typeface="Wingdings 2" panose="05020102010507070707" pitchFamily="18" charset="2"/>
                        </a:rPr>
                        <a:t></a:t>
                      </a:r>
                      <a:endParaRPr lang="nl-BE"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a:sym typeface="Wingdings 2" panose="05020102010507070707" pitchFamily="18" charset="2"/>
                        </a:rPr>
                        <a:t></a:t>
                      </a:r>
                      <a:endParaRPr lang="nl-BE" sz="16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sym typeface="Wingdings 2" panose="05020102010507070707" pitchFamily="18" charset="2"/>
                        </a:rPr>
                        <a:t></a:t>
                      </a:r>
                      <a:endParaRPr lang="nl-BE" sz="1400"/>
                    </a:p>
                  </a:txBody>
                  <a:tcPr anchor="ctr"/>
                </a:tc>
                <a:extLst>
                  <a:ext uri="{0D108BD9-81ED-4DB2-BD59-A6C34878D82A}">
                    <a16:rowId xmlns:a16="http://schemas.microsoft.com/office/drawing/2014/main" val="4215051345"/>
                  </a:ext>
                </a:extLst>
              </a:tr>
            </a:tbl>
          </a:graphicData>
        </a:graphic>
      </p:graphicFrame>
    </p:spTree>
    <p:extLst>
      <p:ext uri="{BB962C8B-B14F-4D97-AF65-F5344CB8AC3E}">
        <p14:creationId xmlns:p14="http://schemas.microsoft.com/office/powerpoint/2010/main" val="12829325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E3472-CBC2-C392-3A62-765CFE10B413}"/>
            </a:ext>
          </a:extLst>
        </p:cNvPr>
        <p:cNvGrpSpPr/>
        <p:nvPr/>
      </p:nvGrpSpPr>
      <p:grpSpPr>
        <a:xfrm>
          <a:off x="0" y="0"/>
          <a:ext cx="0" cy="0"/>
          <a:chOff x="0" y="0"/>
          <a:chExt cx="0" cy="0"/>
        </a:xfrm>
      </p:grpSpPr>
      <p:sp>
        <p:nvSpPr>
          <p:cNvPr id="19" name="Titel 18">
            <a:extLst>
              <a:ext uri="{FF2B5EF4-FFF2-40B4-BE49-F238E27FC236}">
                <a16:creationId xmlns:a16="http://schemas.microsoft.com/office/drawing/2014/main" id="{D8D42528-635C-08DB-A0B7-905898A8CDAD}"/>
              </a:ext>
            </a:extLst>
          </p:cNvPr>
          <p:cNvSpPr>
            <a:spLocks noGrp="1"/>
          </p:cNvSpPr>
          <p:nvPr>
            <p:ph type="ctrTitle"/>
          </p:nvPr>
        </p:nvSpPr>
        <p:spPr>
          <a:xfrm>
            <a:off x="5833974" y="1994700"/>
            <a:ext cx="5811383" cy="2648548"/>
          </a:xfrm>
        </p:spPr>
        <p:txBody>
          <a:bodyPr anchor="b">
            <a:normAutofit/>
          </a:bodyPr>
          <a:lstStyle/>
          <a:p>
            <a:r>
              <a:rPr lang="nl-BE"/>
              <a:t>Overzicht werkproducten / Rapportering</a:t>
            </a:r>
          </a:p>
        </p:txBody>
      </p:sp>
      <p:pic>
        <p:nvPicPr>
          <p:cNvPr id="27" name="Tijdelijke aanduiding voor afbeelding 26">
            <a:extLst>
              <a:ext uri="{FF2B5EF4-FFF2-40B4-BE49-F238E27FC236}">
                <a16:creationId xmlns:a16="http://schemas.microsoft.com/office/drawing/2014/main" id="{3B73E2D2-65A2-09A0-5EC6-60242458A01E}"/>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9413" r="19413"/>
          <a:stretch/>
        </p:blipFill>
        <p:spPr>
          <a:xfrm>
            <a:off x="368182" y="295254"/>
            <a:ext cx="5747328" cy="6271200"/>
          </a:xfrm>
          <a:noFill/>
        </p:spPr>
      </p:pic>
    </p:spTree>
    <p:extLst>
      <p:ext uri="{BB962C8B-B14F-4D97-AF65-F5344CB8AC3E}">
        <p14:creationId xmlns:p14="http://schemas.microsoft.com/office/powerpoint/2010/main" val="5317710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160455-5F97-AFF7-A7CF-FF408BBDFA83}"/>
              </a:ext>
            </a:extLst>
          </p:cNvPr>
          <p:cNvSpPr>
            <a:spLocks noGrp="1"/>
          </p:cNvSpPr>
          <p:nvPr>
            <p:ph type="title"/>
          </p:nvPr>
        </p:nvSpPr>
        <p:spPr/>
        <p:txBody>
          <a:bodyPr/>
          <a:lstStyle/>
          <a:p>
            <a:r>
              <a:rPr lang="nl-BE"/>
              <a:t>In scope</a:t>
            </a:r>
          </a:p>
        </p:txBody>
      </p:sp>
      <p:sp>
        <p:nvSpPr>
          <p:cNvPr id="4" name="Tijdelijke aanduiding voor tekst 2">
            <a:extLst>
              <a:ext uri="{FF2B5EF4-FFF2-40B4-BE49-F238E27FC236}">
                <a16:creationId xmlns:a16="http://schemas.microsoft.com/office/drawing/2014/main" id="{8C824B8C-CFBC-5937-964A-C6F1556EB5C7}"/>
              </a:ext>
            </a:extLst>
          </p:cNvPr>
          <p:cNvSpPr txBox="1">
            <a:spLocks noGrp="1"/>
          </p:cNvSpPr>
          <p:nvPr>
            <p:ph sz="quarter" idx="11"/>
          </p:nvPr>
        </p:nvSpPr>
        <p:spPr>
          <a:xfrm>
            <a:off x="371475" y="1941514"/>
            <a:ext cx="11449050" cy="2406750"/>
          </a:xfrm>
          <a:prstGeom prst="rect">
            <a:avLst/>
          </a:prstGeom>
          <a:solidFill>
            <a:srgbClr val="FFFFFF"/>
          </a:solidFill>
        </p:spPr>
        <p:txBody>
          <a:bodyPr vert="horz" lIns="0" tIns="0" rIns="0" bIns="34290" rtlCol="0">
            <a:noAutofit/>
          </a:bodyPr>
          <a:lst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2"/>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3"/>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2400">
                <a:latin typeface="Calibri" panose="020F0502020204030204" pitchFamily="34" charset="0"/>
                <a:cs typeface="Calibri" panose="020F0502020204030204" pitchFamily="34" charset="0"/>
              </a:rPr>
              <a:t>Vlimpers-rapportenshop</a:t>
            </a:r>
          </a:p>
          <a:p>
            <a:pPr marL="0" indent="0">
              <a:buNone/>
            </a:pPr>
            <a:endParaRPr lang="nl-BE" sz="2400">
              <a:latin typeface="Calibri" panose="020F0502020204030204" pitchFamily="34" charset="0"/>
              <a:cs typeface="Calibri" panose="020F0502020204030204" pitchFamily="34" charset="0"/>
            </a:endParaRPr>
          </a:p>
          <a:p>
            <a:r>
              <a:rPr lang="nl-BE" sz="2400">
                <a:latin typeface="Calibri" panose="020F0502020204030204" pitchFamily="34" charset="0"/>
                <a:cs typeface="Calibri" panose="020F0502020204030204" pitchFamily="34" charset="0"/>
              </a:rPr>
              <a:t>Financiële </a:t>
            </a:r>
            <a:r>
              <a:rPr lang="nl-BE" sz="2400" err="1">
                <a:latin typeface="Calibri" panose="020F0502020204030204" pitchFamily="34" charset="0"/>
                <a:cs typeface="Calibri" panose="020F0502020204030204" pitchFamily="34" charset="0"/>
              </a:rPr>
              <a:t>Cognos</a:t>
            </a:r>
            <a:r>
              <a:rPr lang="nl-BE" sz="2400">
                <a:latin typeface="Calibri" panose="020F0502020204030204" pitchFamily="34" charset="0"/>
                <a:cs typeface="Calibri" panose="020F0502020204030204" pitchFamily="34" charset="0"/>
              </a:rPr>
              <a:t>-map</a:t>
            </a:r>
          </a:p>
          <a:p>
            <a:endParaRPr lang="nl-BE" sz="2400">
              <a:latin typeface="Calibri" panose="020F0502020204030204" pitchFamily="34" charset="0"/>
              <a:cs typeface="Calibri" panose="020F0502020204030204" pitchFamily="34" charset="0"/>
            </a:endParaRPr>
          </a:p>
          <a:p>
            <a:r>
              <a:rPr lang="nl-BE" sz="2400">
                <a:latin typeface="Calibri" panose="020F0502020204030204" pitchFamily="34" charset="0"/>
                <a:cs typeface="Calibri" panose="020F0502020204030204" pitchFamily="34" charset="0"/>
              </a:rPr>
              <a:t>Portaal DCPA </a:t>
            </a:r>
          </a:p>
          <a:p>
            <a:endParaRPr lang="nl-BE" sz="2400">
              <a:latin typeface="Calibri" panose="020F0502020204030204" pitchFamily="34" charset="0"/>
              <a:cs typeface="Calibri" panose="020F0502020204030204" pitchFamily="34" charset="0"/>
            </a:endParaRPr>
          </a:p>
          <a:p>
            <a:r>
              <a:rPr lang="nl-BE" sz="2400">
                <a:latin typeface="Calibri" panose="020F0502020204030204" pitchFamily="34" charset="0"/>
                <a:cs typeface="Calibri" panose="020F0502020204030204" pitchFamily="34" charset="0"/>
              </a:rPr>
              <a:t>Datastroom naar MAGDA</a:t>
            </a:r>
          </a:p>
        </p:txBody>
      </p:sp>
    </p:spTree>
    <p:extLst>
      <p:ext uri="{BB962C8B-B14F-4D97-AF65-F5344CB8AC3E}">
        <p14:creationId xmlns:p14="http://schemas.microsoft.com/office/powerpoint/2010/main" val="1951800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F921164E-596B-4761-8511-68FA21151E42}"/>
              </a:ext>
            </a:extLst>
          </p:cNvPr>
          <p:cNvSpPr>
            <a:spLocks noGrp="1"/>
          </p:cNvSpPr>
          <p:nvPr>
            <p:ph type="ctrTitle"/>
          </p:nvPr>
        </p:nvSpPr>
        <p:spPr>
          <a:xfrm>
            <a:off x="5833974" y="1994700"/>
            <a:ext cx="5811383" cy="2648548"/>
          </a:xfrm>
        </p:spPr>
        <p:txBody>
          <a:bodyPr anchor="b">
            <a:normAutofit/>
          </a:bodyPr>
          <a:lstStyle/>
          <a:p>
            <a:r>
              <a:rPr lang="nl-BE"/>
              <a:t>Overzicht werkproducten en uitwerking</a:t>
            </a:r>
          </a:p>
        </p:txBody>
      </p:sp>
      <p:pic>
        <p:nvPicPr>
          <p:cNvPr id="27" name="Tijdelijke aanduiding voor afbeelding 26">
            <a:extLst>
              <a:ext uri="{FF2B5EF4-FFF2-40B4-BE49-F238E27FC236}">
                <a16:creationId xmlns:a16="http://schemas.microsoft.com/office/drawing/2014/main" id="{8D8077C4-F734-4845-BA82-10EE46CCC070}"/>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9413" r="19413"/>
          <a:stretch/>
        </p:blipFill>
        <p:spPr>
          <a:xfrm>
            <a:off x="368182" y="295254"/>
            <a:ext cx="5747328" cy="6271200"/>
          </a:xfrm>
          <a:noFill/>
        </p:spPr>
      </p:pic>
    </p:spTree>
    <p:extLst>
      <p:ext uri="{BB962C8B-B14F-4D97-AF65-F5344CB8AC3E}">
        <p14:creationId xmlns:p14="http://schemas.microsoft.com/office/powerpoint/2010/main" val="10262228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0AD27-68D3-8E40-C185-FD5E8FB89177}"/>
              </a:ext>
            </a:extLst>
          </p:cNvPr>
          <p:cNvSpPr>
            <a:spLocks noGrp="1"/>
          </p:cNvSpPr>
          <p:nvPr>
            <p:ph type="title"/>
          </p:nvPr>
        </p:nvSpPr>
        <p:spPr/>
        <p:txBody>
          <a:bodyPr/>
          <a:lstStyle/>
          <a:p>
            <a:r>
              <a:rPr lang="nl-BE" b="1">
                <a:latin typeface="+mj-lt"/>
                <a:cs typeface="Calibri" panose="020F0502020204030204" pitchFamily="34" charset="0"/>
              </a:rPr>
              <a:t>Timing </a:t>
            </a:r>
          </a:p>
        </p:txBody>
      </p:sp>
      <p:cxnSp>
        <p:nvCxnSpPr>
          <p:cNvPr id="8" name="Rechte verbindingslijn 7">
            <a:extLst>
              <a:ext uri="{FF2B5EF4-FFF2-40B4-BE49-F238E27FC236}">
                <a16:creationId xmlns:a16="http://schemas.microsoft.com/office/drawing/2014/main" id="{412CD6C2-C02A-AF16-D3F7-38B07B48B7E0}"/>
              </a:ext>
            </a:extLst>
          </p:cNvPr>
          <p:cNvCxnSpPr/>
          <p:nvPr/>
        </p:nvCxnSpPr>
        <p:spPr>
          <a:xfrm>
            <a:off x="648069" y="5868140"/>
            <a:ext cx="10413508" cy="0"/>
          </a:xfrm>
          <a:prstGeom prst="line">
            <a:avLst/>
          </a:prstGeom>
        </p:spPr>
        <p:style>
          <a:lnRef idx="1">
            <a:schemeClr val="dk1"/>
          </a:lnRef>
          <a:fillRef idx="0">
            <a:schemeClr val="dk1"/>
          </a:fillRef>
          <a:effectRef idx="0">
            <a:schemeClr val="dk1"/>
          </a:effectRef>
          <a:fontRef idx="minor">
            <a:schemeClr val="tx1"/>
          </a:fontRef>
        </p:style>
      </p:cxnSp>
      <p:sp>
        <p:nvSpPr>
          <p:cNvPr id="9" name="Tekstvak 8">
            <a:extLst>
              <a:ext uri="{FF2B5EF4-FFF2-40B4-BE49-F238E27FC236}">
                <a16:creationId xmlns:a16="http://schemas.microsoft.com/office/drawing/2014/main" id="{172ED0E4-7BF1-08FE-B27D-3FEB4625DDFB}"/>
              </a:ext>
            </a:extLst>
          </p:cNvPr>
          <p:cNvSpPr txBox="1"/>
          <p:nvPr/>
        </p:nvSpPr>
        <p:spPr>
          <a:xfrm>
            <a:off x="590365" y="5908297"/>
            <a:ext cx="10342486" cy="784830"/>
          </a:xfrm>
          <a:prstGeom prst="rect">
            <a:avLst/>
          </a:prstGeom>
          <a:noFill/>
        </p:spPr>
        <p:txBody>
          <a:bodyPr wrap="square" rtlCol="0">
            <a:spAutoFit/>
          </a:bodyPr>
          <a:lstStyle/>
          <a:p>
            <a:r>
              <a:rPr lang="nl-BE" sz="900" i="1">
                <a:latin typeface="Calibri" panose="020F0502020204030204" pitchFamily="34" charset="0"/>
                <a:cs typeface="Calibri" panose="020F0502020204030204" pitchFamily="34" charset="0"/>
              </a:rPr>
              <a:t>Fase 1: (Overstap) Salarissysteem, overstap statuut, </a:t>
            </a:r>
            <a:r>
              <a:rPr lang="nl-BE" sz="900" i="1" err="1">
                <a:latin typeface="Calibri" panose="020F0502020204030204" pitchFamily="34" charset="0"/>
                <a:cs typeface="Calibri" panose="020F0502020204030204" pitchFamily="34" charset="0"/>
              </a:rPr>
              <a:t>gezagsfuncties</a:t>
            </a:r>
            <a:r>
              <a:rPr lang="nl-BE" sz="900" i="1">
                <a:latin typeface="Calibri" panose="020F0502020204030204" pitchFamily="34" charset="0"/>
                <a:cs typeface="Calibri" panose="020F0502020204030204" pitchFamily="34" charset="0"/>
              </a:rPr>
              <a:t>, 2de pensioenpijler (HR/HR-financieel), eenvoudige pensioenaanvraag, nautische keten, topkader, vrijwillige functieverlichting (DCPA)</a:t>
            </a:r>
          </a:p>
          <a:p>
            <a:r>
              <a:rPr lang="nl-BE" sz="900" i="1">
                <a:latin typeface="Calibri" panose="020F0502020204030204" pitchFamily="34" charset="0"/>
                <a:cs typeface="Calibri" panose="020F0502020204030204" pitchFamily="34" charset="0"/>
              </a:rPr>
              <a:t>Fase 2: Nieuwe ziekteregeling contractuelen en </a:t>
            </a:r>
            <a:r>
              <a:rPr lang="nl-BE" sz="900" i="1" err="1">
                <a:latin typeface="Calibri" panose="020F0502020204030204" pitchFamily="34" charset="0"/>
                <a:cs typeface="Calibri" panose="020F0502020204030204" pitchFamily="34" charset="0"/>
              </a:rPr>
              <a:t>gezagsfuncties</a:t>
            </a:r>
            <a:r>
              <a:rPr lang="nl-BE" sz="900" i="1">
                <a:latin typeface="Calibri" panose="020F0502020204030204" pitchFamily="34" charset="0"/>
                <a:cs typeface="Calibri" panose="020F0502020204030204" pitchFamily="34" charset="0"/>
              </a:rPr>
              <a:t>, nieuwe/aangepaste afwezigheidscodes, vrijwillige functieverlichting (HR/HR-financieel)</a:t>
            </a:r>
            <a:br>
              <a:rPr lang="nl-BE" sz="900" i="1">
                <a:latin typeface="Calibri" panose="020F0502020204030204" pitchFamily="34" charset="0"/>
                <a:cs typeface="Calibri" panose="020F0502020204030204" pitchFamily="34" charset="0"/>
              </a:rPr>
            </a:br>
            <a:r>
              <a:rPr lang="nl-BE" sz="900" i="1">
                <a:latin typeface="Calibri" panose="020F0502020204030204" pitchFamily="34" charset="0"/>
                <a:cs typeface="Calibri" panose="020F0502020204030204" pitchFamily="34" charset="0"/>
              </a:rPr>
              <a:t>Fase 3: Bijpas nieuwe ziekteregeling, Budgetlast, 2de pensioenpijler (DCPA)</a:t>
            </a:r>
          </a:p>
          <a:p>
            <a:r>
              <a:rPr lang="nl-BE" sz="900" i="1">
                <a:latin typeface="Calibri" panose="020F0502020204030204" pitchFamily="34" charset="0"/>
                <a:cs typeface="Calibri" panose="020F0502020204030204" pitchFamily="34" charset="0"/>
              </a:rPr>
              <a:t>Fase 4: PLOEG-</a:t>
            </a:r>
            <a:r>
              <a:rPr lang="nl-BE" sz="900" i="1" err="1">
                <a:latin typeface="Calibri" panose="020F0502020204030204" pitchFamily="34" charset="0"/>
                <a:cs typeface="Calibri" panose="020F0502020204030204" pitchFamily="34" charset="0"/>
              </a:rPr>
              <a:t>cylus</a:t>
            </a:r>
            <a:br>
              <a:rPr lang="nl-BE" sz="900" i="1">
                <a:latin typeface="Calibri" panose="020F0502020204030204" pitchFamily="34" charset="0"/>
                <a:cs typeface="Calibri" panose="020F0502020204030204" pitchFamily="34" charset="0"/>
              </a:rPr>
            </a:br>
            <a:r>
              <a:rPr lang="nl-BE" sz="900" i="1">
                <a:latin typeface="Calibri" panose="020F0502020204030204" pitchFamily="34" charset="0"/>
                <a:cs typeface="Calibri" panose="020F0502020204030204" pitchFamily="34" charset="0"/>
              </a:rPr>
              <a:t>Fase 5: Behoeftebevraging voor de ontwikkeling van nieuwe </a:t>
            </a:r>
            <a:r>
              <a:rPr lang="nl-BE" sz="900" i="1" err="1">
                <a:latin typeface="Calibri" panose="020F0502020204030204" pitchFamily="34" charset="0"/>
                <a:cs typeface="Calibri" panose="020F0502020204030204" pitchFamily="34" charset="0"/>
              </a:rPr>
              <a:t>Cognos</a:t>
            </a:r>
            <a:r>
              <a:rPr lang="nl-BE" sz="900" i="1">
                <a:latin typeface="Calibri" panose="020F0502020204030204" pitchFamily="34" charset="0"/>
                <a:cs typeface="Calibri" panose="020F0502020204030204" pitchFamily="34" charset="0"/>
              </a:rPr>
              <a:t>-rapporten bij HR-professionals</a:t>
            </a:r>
          </a:p>
        </p:txBody>
      </p:sp>
      <p:sp>
        <p:nvSpPr>
          <p:cNvPr id="14" name="Tekstvak 13">
            <a:extLst>
              <a:ext uri="{FF2B5EF4-FFF2-40B4-BE49-F238E27FC236}">
                <a16:creationId xmlns:a16="http://schemas.microsoft.com/office/drawing/2014/main" id="{ED48CFD1-3E98-1404-3ECC-7502E7D16591}"/>
              </a:ext>
            </a:extLst>
          </p:cNvPr>
          <p:cNvSpPr txBox="1"/>
          <p:nvPr/>
        </p:nvSpPr>
        <p:spPr>
          <a:xfrm>
            <a:off x="7491543" y="1465972"/>
            <a:ext cx="1331651" cy="215444"/>
          </a:xfrm>
          <a:prstGeom prst="rect">
            <a:avLst/>
          </a:prstGeom>
          <a:noFill/>
        </p:spPr>
        <p:txBody>
          <a:bodyPr wrap="square" rtlCol="0">
            <a:spAutoFit/>
          </a:bodyPr>
          <a:lstStyle/>
          <a:p>
            <a:r>
              <a:rPr lang="nl-BE" sz="800" i="1"/>
              <a:t>Zichtbaar </a:t>
            </a:r>
            <a:r>
              <a:rPr lang="nl-BE" sz="800" i="1">
                <a:latin typeface="Calibri" panose="020F0502020204030204" pitchFamily="34" charset="0"/>
                <a:cs typeface="Calibri" panose="020F0502020204030204" pitchFamily="34" charset="0"/>
              </a:rPr>
              <a:t>04/06</a:t>
            </a:r>
          </a:p>
        </p:txBody>
      </p:sp>
      <p:sp>
        <p:nvSpPr>
          <p:cNvPr id="15" name="Tekstvak 14">
            <a:extLst>
              <a:ext uri="{FF2B5EF4-FFF2-40B4-BE49-F238E27FC236}">
                <a16:creationId xmlns:a16="http://schemas.microsoft.com/office/drawing/2014/main" id="{88B1DABC-3AF0-46D0-CB89-253D6F165EEC}"/>
              </a:ext>
            </a:extLst>
          </p:cNvPr>
          <p:cNvSpPr txBox="1"/>
          <p:nvPr/>
        </p:nvSpPr>
        <p:spPr>
          <a:xfrm>
            <a:off x="8398275" y="1454049"/>
            <a:ext cx="1331651" cy="215444"/>
          </a:xfrm>
          <a:prstGeom prst="rect">
            <a:avLst/>
          </a:prstGeom>
          <a:noFill/>
        </p:spPr>
        <p:txBody>
          <a:bodyPr wrap="square" rtlCol="0">
            <a:spAutoFit/>
          </a:bodyPr>
          <a:lstStyle/>
          <a:p>
            <a:r>
              <a:rPr lang="nl-BE" sz="800" i="1"/>
              <a:t>Zichtbaar </a:t>
            </a:r>
            <a:r>
              <a:rPr lang="nl-BE" sz="800" i="1">
                <a:latin typeface="Calibri" panose="020F0502020204030204" pitchFamily="34" charset="0"/>
                <a:cs typeface="Calibri" panose="020F0502020204030204" pitchFamily="34" charset="0"/>
              </a:rPr>
              <a:t>14/06</a:t>
            </a:r>
          </a:p>
        </p:txBody>
      </p:sp>
      <p:cxnSp>
        <p:nvCxnSpPr>
          <p:cNvPr id="7" name="Rechte verbindingslijn met pijl 6">
            <a:extLst>
              <a:ext uri="{FF2B5EF4-FFF2-40B4-BE49-F238E27FC236}">
                <a16:creationId xmlns:a16="http://schemas.microsoft.com/office/drawing/2014/main" id="{76B276FA-F4CE-BA26-6586-F21CD15A43B6}"/>
              </a:ext>
            </a:extLst>
          </p:cNvPr>
          <p:cNvCxnSpPr>
            <a:cxnSpLocks/>
          </p:cNvCxnSpPr>
          <p:nvPr/>
        </p:nvCxnSpPr>
        <p:spPr>
          <a:xfrm flipV="1">
            <a:off x="7916460" y="1811045"/>
            <a:ext cx="0" cy="736889"/>
          </a:xfrm>
          <a:prstGeom prst="straightConnector1">
            <a:avLst/>
          </a:prstGeom>
          <a:ln w="19050" cap="flat" cmpd="sng" algn="ctr">
            <a:solidFill>
              <a:schemeClr val="accent6"/>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Rechte verbindingslijn met pijl 19">
            <a:extLst>
              <a:ext uri="{FF2B5EF4-FFF2-40B4-BE49-F238E27FC236}">
                <a16:creationId xmlns:a16="http://schemas.microsoft.com/office/drawing/2014/main" id="{0ED57185-F656-4D09-6816-851509707538}"/>
              </a:ext>
            </a:extLst>
          </p:cNvPr>
          <p:cNvCxnSpPr>
            <a:cxnSpLocks/>
          </p:cNvCxnSpPr>
          <p:nvPr/>
        </p:nvCxnSpPr>
        <p:spPr>
          <a:xfrm flipV="1">
            <a:off x="8752441" y="1812713"/>
            <a:ext cx="0" cy="1116572"/>
          </a:xfrm>
          <a:prstGeom prst="straightConnector1">
            <a:avLst/>
          </a:prstGeom>
          <a:ln w="19050" cap="flat" cmpd="sng" algn="ctr">
            <a:solidFill>
              <a:schemeClr val="accent6"/>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Rechte verbindingslijn met pijl 21">
            <a:extLst>
              <a:ext uri="{FF2B5EF4-FFF2-40B4-BE49-F238E27FC236}">
                <a16:creationId xmlns:a16="http://schemas.microsoft.com/office/drawing/2014/main" id="{10C426C0-B823-C2FE-91DF-1A557041CC19}"/>
              </a:ext>
            </a:extLst>
          </p:cNvPr>
          <p:cNvCxnSpPr>
            <a:cxnSpLocks/>
          </p:cNvCxnSpPr>
          <p:nvPr/>
        </p:nvCxnSpPr>
        <p:spPr>
          <a:xfrm flipV="1">
            <a:off x="11563073" y="1811045"/>
            <a:ext cx="0" cy="1760154"/>
          </a:xfrm>
          <a:prstGeom prst="straightConnector1">
            <a:avLst/>
          </a:prstGeom>
          <a:ln w="19050" cap="flat" cmpd="sng" algn="ctr">
            <a:solidFill>
              <a:schemeClr val="accent6"/>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Tekstvak 23">
            <a:extLst>
              <a:ext uri="{FF2B5EF4-FFF2-40B4-BE49-F238E27FC236}">
                <a16:creationId xmlns:a16="http://schemas.microsoft.com/office/drawing/2014/main" id="{94C9F02D-BC57-5158-0EE6-C0C2CE046583}"/>
              </a:ext>
            </a:extLst>
          </p:cNvPr>
          <p:cNvSpPr txBox="1"/>
          <p:nvPr/>
        </p:nvSpPr>
        <p:spPr>
          <a:xfrm>
            <a:off x="11061577" y="1480441"/>
            <a:ext cx="1331651" cy="215444"/>
          </a:xfrm>
          <a:prstGeom prst="rect">
            <a:avLst/>
          </a:prstGeom>
          <a:noFill/>
        </p:spPr>
        <p:txBody>
          <a:bodyPr wrap="square" rtlCol="0">
            <a:spAutoFit/>
          </a:bodyPr>
          <a:lstStyle/>
          <a:p>
            <a:r>
              <a:rPr lang="nl-BE" sz="800" i="1">
                <a:latin typeface="Calibri" panose="020F0502020204030204" pitchFamily="34" charset="0"/>
                <a:cs typeface="Calibri" panose="020F0502020204030204" pitchFamily="34" charset="0"/>
              </a:rPr>
              <a:t>Zichtbaar 01/07</a:t>
            </a:r>
          </a:p>
        </p:txBody>
      </p:sp>
      <p:graphicFrame>
        <p:nvGraphicFramePr>
          <p:cNvPr id="26" name="Tabel 25">
            <a:extLst>
              <a:ext uri="{FF2B5EF4-FFF2-40B4-BE49-F238E27FC236}">
                <a16:creationId xmlns:a16="http://schemas.microsoft.com/office/drawing/2014/main" id="{3E22745E-C614-9881-894F-180659B6E1DB}"/>
              </a:ext>
            </a:extLst>
          </p:cNvPr>
          <p:cNvGraphicFramePr>
            <a:graphicFrameLocks noGrp="1"/>
          </p:cNvGraphicFramePr>
          <p:nvPr>
            <p:extLst>
              <p:ext uri="{D42A27DB-BD31-4B8C-83A1-F6EECF244321}">
                <p14:modId xmlns:p14="http://schemas.microsoft.com/office/powerpoint/2010/main" val="3262750607"/>
              </p:ext>
            </p:extLst>
          </p:nvPr>
        </p:nvGraphicFramePr>
        <p:xfrm>
          <a:off x="526494" y="2250580"/>
          <a:ext cx="11449050" cy="1919450"/>
        </p:xfrm>
        <a:graphic>
          <a:graphicData uri="http://schemas.openxmlformats.org/drawingml/2006/table">
            <a:tbl>
              <a:tblPr/>
              <a:tblGrid>
                <a:gridCol w="690395">
                  <a:extLst>
                    <a:ext uri="{9D8B030D-6E8A-4147-A177-3AD203B41FA5}">
                      <a16:colId xmlns:a16="http://schemas.microsoft.com/office/drawing/2014/main" val="1497947048"/>
                    </a:ext>
                  </a:extLst>
                </a:gridCol>
                <a:gridCol w="690395">
                  <a:extLst>
                    <a:ext uri="{9D8B030D-6E8A-4147-A177-3AD203B41FA5}">
                      <a16:colId xmlns:a16="http://schemas.microsoft.com/office/drawing/2014/main" val="1846785075"/>
                    </a:ext>
                  </a:extLst>
                </a:gridCol>
                <a:gridCol w="690395">
                  <a:extLst>
                    <a:ext uri="{9D8B030D-6E8A-4147-A177-3AD203B41FA5}">
                      <a16:colId xmlns:a16="http://schemas.microsoft.com/office/drawing/2014/main" val="1092697226"/>
                    </a:ext>
                  </a:extLst>
                </a:gridCol>
                <a:gridCol w="690395">
                  <a:extLst>
                    <a:ext uri="{9D8B030D-6E8A-4147-A177-3AD203B41FA5}">
                      <a16:colId xmlns:a16="http://schemas.microsoft.com/office/drawing/2014/main" val="2326721763"/>
                    </a:ext>
                  </a:extLst>
                </a:gridCol>
                <a:gridCol w="690395">
                  <a:extLst>
                    <a:ext uri="{9D8B030D-6E8A-4147-A177-3AD203B41FA5}">
                      <a16:colId xmlns:a16="http://schemas.microsoft.com/office/drawing/2014/main" val="3085320717"/>
                    </a:ext>
                  </a:extLst>
                </a:gridCol>
                <a:gridCol w="690395">
                  <a:extLst>
                    <a:ext uri="{9D8B030D-6E8A-4147-A177-3AD203B41FA5}">
                      <a16:colId xmlns:a16="http://schemas.microsoft.com/office/drawing/2014/main" val="3710383940"/>
                    </a:ext>
                  </a:extLst>
                </a:gridCol>
                <a:gridCol w="690395">
                  <a:extLst>
                    <a:ext uri="{9D8B030D-6E8A-4147-A177-3AD203B41FA5}">
                      <a16:colId xmlns:a16="http://schemas.microsoft.com/office/drawing/2014/main" val="3045035159"/>
                    </a:ext>
                  </a:extLst>
                </a:gridCol>
                <a:gridCol w="690395">
                  <a:extLst>
                    <a:ext uri="{9D8B030D-6E8A-4147-A177-3AD203B41FA5}">
                      <a16:colId xmlns:a16="http://schemas.microsoft.com/office/drawing/2014/main" val="2781451779"/>
                    </a:ext>
                  </a:extLst>
                </a:gridCol>
                <a:gridCol w="690395">
                  <a:extLst>
                    <a:ext uri="{9D8B030D-6E8A-4147-A177-3AD203B41FA5}">
                      <a16:colId xmlns:a16="http://schemas.microsoft.com/office/drawing/2014/main" val="801502124"/>
                    </a:ext>
                  </a:extLst>
                </a:gridCol>
                <a:gridCol w="690395">
                  <a:extLst>
                    <a:ext uri="{9D8B030D-6E8A-4147-A177-3AD203B41FA5}">
                      <a16:colId xmlns:a16="http://schemas.microsoft.com/office/drawing/2014/main" val="636047456"/>
                    </a:ext>
                  </a:extLst>
                </a:gridCol>
                <a:gridCol w="978059">
                  <a:extLst>
                    <a:ext uri="{9D8B030D-6E8A-4147-A177-3AD203B41FA5}">
                      <a16:colId xmlns:a16="http://schemas.microsoft.com/office/drawing/2014/main" val="1357738023"/>
                    </a:ext>
                  </a:extLst>
                </a:gridCol>
                <a:gridCol w="690395">
                  <a:extLst>
                    <a:ext uri="{9D8B030D-6E8A-4147-A177-3AD203B41FA5}">
                      <a16:colId xmlns:a16="http://schemas.microsoft.com/office/drawing/2014/main" val="2265909280"/>
                    </a:ext>
                  </a:extLst>
                </a:gridCol>
                <a:gridCol w="2186251">
                  <a:extLst>
                    <a:ext uri="{9D8B030D-6E8A-4147-A177-3AD203B41FA5}">
                      <a16:colId xmlns:a16="http://schemas.microsoft.com/office/drawing/2014/main" val="3584450404"/>
                    </a:ext>
                  </a:extLst>
                </a:gridCol>
                <a:gridCol w="690395">
                  <a:extLst>
                    <a:ext uri="{9D8B030D-6E8A-4147-A177-3AD203B41FA5}">
                      <a16:colId xmlns:a16="http://schemas.microsoft.com/office/drawing/2014/main" val="166621097"/>
                    </a:ext>
                  </a:extLst>
                </a:gridCol>
              </a:tblGrid>
              <a:tr h="271514">
                <a:tc>
                  <a:txBody>
                    <a:bodyPr/>
                    <a:lstStyle/>
                    <a:p>
                      <a:pPr algn="l" rtl="0" fontAlgn="t"/>
                      <a:r>
                        <a:rPr lang="nl-BE" sz="1000" b="1" i="0" u="none" strike="noStrike">
                          <a:solidFill>
                            <a:srgbClr val="000000"/>
                          </a:solidFill>
                          <a:effectLst/>
                          <a:latin typeface="Calibri" panose="020F0502020204030204" pitchFamily="34" charset="0"/>
                          <a:cs typeface="Calibri" panose="020F0502020204030204" pitchFamily="34" charset="0"/>
                        </a:rPr>
                        <a:t>Week van</a:t>
                      </a:r>
                    </a:p>
                  </a:txBody>
                  <a:tcPr marL="7620" marR="7620" marT="762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nl-BE" sz="1000" b="1" i="0" u="none" strike="noStrike">
                          <a:solidFill>
                            <a:srgbClr val="000000"/>
                          </a:solidFill>
                          <a:effectLst/>
                          <a:latin typeface="Calibri" panose="020F0502020204030204" pitchFamily="34" charset="0"/>
                          <a:cs typeface="Calibri" panose="020F0502020204030204" pitchFamily="34" charset="0"/>
                        </a:rPr>
                        <a:t>1/apr</a:t>
                      </a: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nl-BE" sz="1000" b="1" i="0" u="none" strike="noStrike">
                          <a:solidFill>
                            <a:srgbClr val="000000"/>
                          </a:solidFill>
                          <a:effectLst/>
                          <a:latin typeface="Calibri" panose="020F0502020204030204" pitchFamily="34" charset="0"/>
                          <a:cs typeface="Calibri" panose="020F0502020204030204" pitchFamily="34" charset="0"/>
                        </a:rPr>
                        <a:t>8/apr</a:t>
                      </a: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nl-BE" sz="1000" b="1" i="0" u="none" strike="noStrike">
                          <a:solidFill>
                            <a:srgbClr val="000000"/>
                          </a:solidFill>
                          <a:effectLst/>
                          <a:latin typeface="Calibri" panose="020F0502020204030204" pitchFamily="34" charset="0"/>
                          <a:cs typeface="Calibri" panose="020F0502020204030204" pitchFamily="34" charset="0"/>
                        </a:rPr>
                        <a:t>15/apr</a:t>
                      </a: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nl-BE" sz="1000" b="1" i="0" u="none" strike="noStrike">
                          <a:solidFill>
                            <a:srgbClr val="000000"/>
                          </a:solidFill>
                          <a:effectLst/>
                          <a:latin typeface="Calibri" panose="020F0502020204030204" pitchFamily="34" charset="0"/>
                          <a:cs typeface="Calibri" panose="020F0502020204030204" pitchFamily="34" charset="0"/>
                        </a:rPr>
                        <a:t>22/apr</a:t>
                      </a: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nl-BE" sz="1000" b="1" i="0" u="none" strike="noStrike">
                          <a:solidFill>
                            <a:srgbClr val="000000"/>
                          </a:solidFill>
                          <a:effectLst/>
                          <a:latin typeface="Calibri" panose="020F0502020204030204" pitchFamily="34" charset="0"/>
                          <a:cs typeface="Calibri" panose="020F0502020204030204" pitchFamily="34" charset="0"/>
                        </a:rPr>
                        <a:t>29/apr</a:t>
                      </a: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nl-BE" sz="1000" b="1" i="0" u="none" strike="noStrike">
                          <a:solidFill>
                            <a:srgbClr val="000000"/>
                          </a:solidFill>
                          <a:effectLst/>
                          <a:latin typeface="Calibri" panose="020F0502020204030204" pitchFamily="34" charset="0"/>
                          <a:cs typeface="Calibri" panose="020F0502020204030204" pitchFamily="34" charset="0"/>
                        </a:rPr>
                        <a:t>6/mei</a:t>
                      </a: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nl-BE" sz="1000" b="1" i="0" u="none" strike="noStrike">
                          <a:solidFill>
                            <a:srgbClr val="000000"/>
                          </a:solidFill>
                          <a:effectLst/>
                          <a:latin typeface="Calibri" panose="020F0502020204030204" pitchFamily="34" charset="0"/>
                          <a:cs typeface="Calibri" panose="020F0502020204030204" pitchFamily="34" charset="0"/>
                        </a:rPr>
                        <a:t>13/mei</a:t>
                      </a: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nl-BE" sz="1000" b="1" i="0" u="none" strike="noStrike">
                          <a:solidFill>
                            <a:srgbClr val="000000"/>
                          </a:solidFill>
                          <a:effectLst/>
                          <a:latin typeface="Calibri" panose="020F0502020204030204" pitchFamily="34" charset="0"/>
                          <a:cs typeface="Calibri" panose="020F0502020204030204" pitchFamily="34" charset="0"/>
                        </a:rPr>
                        <a:t>20/mei</a:t>
                      </a: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nl-BE" sz="1000" b="1" i="0" u="none" strike="noStrike">
                          <a:solidFill>
                            <a:srgbClr val="000000"/>
                          </a:solidFill>
                          <a:effectLst/>
                          <a:latin typeface="Calibri" panose="020F0502020204030204" pitchFamily="34" charset="0"/>
                          <a:cs typeface="Calibri" panose="020F0502020204030204" pitchFamily="34" charset="0"/>
                        </a:rPr>
                        <a:t>27/mei</a:t>
                      </a: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nl-BE" sz="1000" b="1" i="0" u="none" strike="noStrike">
                          <a:solidFill>
                            <a:srgbClr val="000000"/>
                          </a:solidFill>
                          <a:effectLst/>
                          <a:latin typeface="Calibri" panose="020F0502020204030204" pitchFamily="34" charset="0"/>
                          <a:cs typeface="Calibri" panose="020F0502020204030204" pitchFamily="34" charset="0"/>
                        </a:rPr>
                        <a:t>3/jun</a:t>
                      </a: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nl-BE" sz="1000" b="1" i="0" u="none" strike="noStrike">
                          <a:solidFill>
                            <a:srgbClr val="000000"/>
                          </a:solidFill>
                          <a:effectLst/>
                          <a:latin typeface="Calibri" panose="020F0502020204030204" pitchFamily="34" charset="0"/>
                          <a:cs typeface="Calibri" panose="020F0502020204030204" pitchFamily="34" charset="0"/>
                        </a:rPr>
                        <a:t>10/jun</a:t>
                      </a: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nl-BE" sz="1000" b="1" i="0" u="none" strike="noStrike">
                          <a:solidFill>
                            <a:srgbClr val="000000"/>
                          </a:solidFill>
                          <a:effectLst/>
                          <a:latin typeface="Calibri" panose="020F0502020204030204" pitchFamily="34" charset="0"/>
                          <a:cs typeface="Calibri" panose="020F0502020204030204" pitchFamily="34" charset="0"/>
                        </a:rPr>
                        <a:t>17/jun</a:t>
                      </a: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nl-BE" sz="1000" b="1" i="0" u="none" strike="noStrike">
                          <a:solidFill>
                            <a:srgbClr val="000000"/>
                          </a:solidFill>
                          <a:effectLst/>
                          <a:latin typeface="Calibri" panose="020F0502020204030204" pitchFamily="34" charset="0"/>
                          <a:cs typeface="Calibri" panose="020F0502020204030204" pitchFamily="34" charset="0"/>
                        </a:rPr>
                        <a:t>24/jun</a:t>
                      </a: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48752958"/>
                  </a:ext>
                </a:extLst>
              </a:tr>
              <a:tr h="412702">
                <a:tc>
                  <a:txBody>
                    <a:bodyPr/>
                    <a:lstStyle/>
                    <a:p>
                      <a:pPr algn="l" rtl="0" fontAlgn="t"/>
                      <a:r>
                        <a:rPr lang="nl-BE" sz="1000" b="0" i="0" u="none" strike="noStrike">
                          <a:solidFill>
                            <a:srgbClr val="000000"/>
                          </a:solidFill>
                          <a:effectLst/>
                          <a:latin typeface="Calibri" panose="020F0502020204030204" pitchFamily="34" charset="0"/>
                          <a:cs typeface="Calibri" panose="020F0502020204030204" pitchFamily="34" charset="0"/>
                        </a:rPr>
                        <a:t>FASE 1</a:t>
                      </a:r>
                    </a:p>
                  </a:txBody>
                  <a:tcPr marL="7620" marR="7620" marT="7620" marB="0">
                    <a:lnL>
                      <a:noFill/>
                    </a:lnL>
                    <a:lnR>
                      <a:noFill/>
                    </a:lnR>
                    <a:lnT w="12700" cap="flat" cmpd="sng" algn="ctr">
                      <a:solidFill>
                        <a:srgbClr val="000000"/>
                      </a:solidFill>
                      <a:prstDash val="solid"/>
                      <a:round/>
                      <a:headEnd type="none" w="med" len="med"/>
                      <a:tailEnd type="none" w="med" len="med"/>
                    </a:lnT>
                    <a:lnB>
                      <a:noFill/>
                    </a:lnB>
                    <a:noFill/>
                  </a:tcPr>
                </a:tc>
                <a:tc gridSpan="4">
                  <a:txBody>
                    <a:bodyPr/>
                    <a:lstStyle/>
                    <a:p>
                      <a:pPr algn="ctr" rtl="0" fontAlgn="t"/>
                      <a:r>
                        <a:rPr lang="nl-BE" sz="1000" b="0" i="0" u="none" strike="noStrike">
                          <a:solidFill>
                            <a:srgbClr val="000000"/>
                          </a:solidFill>
                          <a:effectLst/>
                          <a:highlight>
                            <a:srgbClr val="FFFBCC"/>
                          </a:highlight>
                          <a:latin typeface="Calibri" panose="020F0502020204030204" pitchFamily="34" charset="0"/>
                          <a:cs typeface="Calibri" panose="020F0502020204030204" pitchFamily="34" charset="0"/>
                        </a:rPr>
                        <a:t>ETL-ontwikkelingen </a:t>
                      </a:r>
                    </a:p>
                  </a:txBody>
                  <a:tcPr marL="7620" marR="7620" marT="7620" marB="0">
                    <a:lnL>
                      <a:noFill/>
                    </a:lnL>
                    <a:lnR>
                      <a:noFill/>
                    </a:lnR>
                    <a:lnT w="12700" cap="flat" cmpd="sng" algn="ctr">
                      <a:solidFill>
                        <a:srgbClr val="000000"/>
                      </a:solidFill>
                      <a:prstDash val="solid"/>
                      <a:round/>
                      <a:headEnd type="none" w="med" len="med"/>
                      <a:tailEnd type="none" w="med" len="med"/>
                    </a:lnT>
                    <a:lnB>
                      <a:noFill/>
                    </a:lnB>
                    <a:solidFill>
                      <a:srgbClr val="FFFBCC"/>
                    </a:solidFill>
                  </a:tcPr>
                </a:tc>
                <a:tc hMerge="1">
                  <a:txBody>
                    <a:bodyPr/>
                    <a:lstStyle/>
                    <a:p>
                      <a:endParaRPr lang="nl-BE"/>
                    </a:p>
                  </a:txBody>
                  <a:tcPr/>
                </a:tc>
                <a:tc hMerge="1">
                  <a:txBody>
                    <a:bodyPr/>
                    <a:lstStyle/>
                    <a:p>
                      <a:endParaRPr lang="nl-BE"/>
                    </a:p>
                  </a:txBody>
                  <a:tcPr/>
                </a:tc>
                <a:tc hMerge="1">
                  <a:txBody>
                    <a:bodyPr/>
                    <a:lstStyle/>
                    <a:p>
                      <a:endParaRPr lang="nl-BE"/>
                    </a:p>
                  </a:txBody>
                  <a:tcPr/>
                </a:tc>
                <a:tc gridSpan="5">
                  <a:txBody>
                    <a:bodyPr/>
                    <a:lstStyle/>
                    <a:p>
                      <a:pPr algn="ctr" rtl="0" fontAlgn="t"/>
                      <a:r>
                        <a:rPr lang="nl-NL" sz="1000" b="0" i="0" u="none" strike="noStrike">
                          <a:solidFill>
                            <a:srgbClr val="000000"/>
                          </a:solidFill>
                          <a:effectLst/>
                          <a:highlight>
                            <a:srgbClr val="D9E1F2"/>
                          </a:highlight>
                          <a:latin typeface="Calibri" panose="020F0502020204030204" pitchFamily="34" charset="0"/>
                          <a:cs typeface="Calibri" panose="020F0502020204030204" pitchFamily="34" charset="0"/>
                        </a:rPr>
                        <a:t>Aanpassen bestaande + ontwikkeling nieuwe rapporten</a:t>
                      </a:r>
                    </a:p>
                  </a:txBody>
                  <a:tcPr marL="7620" marR="7620" marT="7620" marB="0">
                    <a:lnL>
                      <a:noFill/>
                    </a:lnL>
                    <a:lnR>
                      <a:noFill/>
                    </a:lnR>
                    <a:lnT w="12700" cap="flat" cmpd="sng" algn="ctr">
                      <a:solidFill>
                        <a:srgbClr val="000000"/>
                      </a:solidFill>
                      <a:prstDash val="solid"/>
                      <a:round/>
                      <a:headEnd type="none" w="med" len="med"/>
                      <a:tailEnd type="none" w="med" len="med"/>
                    </a:lnT>
                    <a:lnB>
                      <a:noFill/>
                    </a:lnB>
                    <a:solidFill>
                      <a:srgbClr val="D9E1F2"/>
                    </a:solidFill>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a:txBody>
                    <a:bodyPr/>
                    <a:lstStyle/>
                    <a:p>
                      <a:pPr algn="ctr" rtl="0" fontAlgn="t"/>
                      <a:r>
                        <a:rPr lang="nl-BE" sz="1000" b="0" i="0" u="none" strike="noStrike">
                          <a:solidFill>
                            <a:srgbClr val="000000"/>
                          </a:solidFill>
                          <a:effectLst/>
                          <a:highlight>
                            <a:srgbClr val="C6E0B4"/>
                          </a:highlight>
                          <a:latin typeface="Calibri" panose="020F0502020204030204" pitchFamily="34" charset="0"/>
                          <a:cs typeface="Calibri" panose="020F0502020204030204" pitchFamily="34" charset="0"/>
                        </a:rPr>
                        <a:t>IPS 03/06</a:t>
                      </a:r>
                    </a:p>
                  </a:txBody>
                  <a:tcPr marL="7620" marR="7620" marT="7620" marB="0">
                    <a:lnL>
                      <a:noFill/>
                    </a:lnL>
                    <a:lnR>
                      <a:noFill/>
                    </a:lnR>
                    <a:lnT w="12700" cap="flat" cmpd="sng" algn="ctr">
                      <a:solidFill>
                        <a:srgbClr val="000000"/>
                      </a:solidFill>
                      <a:prstDash val="solid"/>
                      <a:round/>
                      <a:headEnd type="none" w="med" len="med"/>
                      <a:tailEnd type="none" w="med" len="med"/>
                    </a:lnT>
                    <a:lnB>
                      <a:noFill/>
                    </a:lnB>
                    <a:solidFill>
                      <a:srgbClr val="C6E0B4"/>
                    </a:solidFill>
                  </a:tcPr>
                </a:tc>
                <a:tc>
                  <a:txBody>
                    <a:bodyPr/>
                    <a:lstStyle/>
                    <a:p>
                      <a:pPr algn="ctr" rtl="0" fontAlgn="t"/>
                      <a:r>
                        <a:rPr lang="nl-BE" sz="1600" b="0" i="0" u="none" strike="noStrike">
                          <a:solidFill>
                            <a:srgbClr val="000000"/>
                          </a:solidFill>
                          <a:effectLst/>
                          <a:latin typeface="Calibri" panose="020F0502020204030204" pitchFamily="34" charset="0"/>
                          <a:cs typeface="Calibri" panose="020F0502020204030204" pitchFamily="34" charset="0"/>
                        </a:rPr>
                        <a:t> </a:t>
                      </a:r>
                    </a:p>
                  </a:txBody>
                  <a:tcPr marL="7620" marR="7620" marT="762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t"/>
                      <a:r>
                        <a:rPr lang="nl-BE" sz="1800" b="0" i="0" u="none" strike="noStrike">
                          <a:solidFill>
                            <a:srgbClr val="000000"/>
                          </a:solidFill>
                          <a:effectLst/>
                          <a:latin typeface="Calibri" panose="020F0502020204030204" pitchFamily="34" charset="0"/>
                          <a:cs typeface="Calibri" panose="020F0502020204030204" pitchFamily="34" charset="0"/>
                        </a:rPr>
                        <a:t> </a:t>
                      </a:r>
                    </a:p>
                  </a:txBody>
                  <a:tcPr marL="7620" marR="7620" marT="762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t"/>
                      <a:r>
                        <a:rPr lang="nl-BE" sz="1800" b="0" i="0" u="none" strike="noStrike">
                          <a:solidFill>
                            <a:srgbClr val="000000"/>
                          </a:solidFill>
                          <a:effectLst/>
                          <a:latin typeface="Calibri" panose="020F0502020204030204" pitchFamily="34" charset="0"/>
                          <a:cs typeface="Calibri" panose="020F0502020204030204" pitchFamily="34" charset="0"/>
                        </a:rPr>
                        <a:t> </a:t>
                      </a:r>
                    </a:p>
                  </a:txBody>
                  <a:tcPr marL="7620" marR="7620" marT="7620"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536729643"/>
                  </a:ext>
                </a:extLst>
              </a:tr>
              <a:tr h="341064">
                <a:tc>
                  <a:txBody>
                    <a:bodyPr/>
                    <a:lstStyle/>
                    <a:p>
                      <a:pPr algn="l" rtl="0" fontAlgn="t"/>
                      <a:r>
                        <a:rPr lang="nl-BE" sz="1000" b="0" i="0" u="none" strike="noStrike">
                          <a:solidFill>
                            <a:srgbClr val="000000"/>
                          </a:solidFill>
                          <a:effectLst/>
                          <a:latin typeface="Calibri" panose="020F0502020204030204" pitchFamily="34" charset="0"/>
                          <a:cs typeface="Calibri" panose="020F0502020204030204" pitchFamily="34" charset="0"/>
                        </a:rPr>
                        <a:t>FASE 2</a:t>
                      </a:r>
                    </a:p>
                  </a:txBody>
                  <a:tcPr marL="7620" marR="7620" marT="7620" marB="0">
                    <a:lnL>
                      <a:noFill/>
                    </a:lnL>
                    <a:lnR>
                      <a:noFill/>
                    </a:lnR>
                    <a:lnT>
                      <a:noFill/>
                    </a:lnT>
                    <a:lnB>
                      <a:noFill/>
                    </a:lnB>
                    <a:noFill/>
                  </a:tcPr>
                </a:tc>
                <a:tc>
                  <a:txBody>
                    <a:bodyPr/>
                    <a:lstStyle/>
                    <a:p>
                      <a:pPr algn="ctr" fontAlgn="t"/>
                      <a:endParaRPr lang="nl-BE" sz="18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lnL>
                      <a:noFill/>
                    </a:lnL>
                    <a:lnR>
                      <a:noFill/>
                    </a:lnR>
                    <a:lnT>
                      <a:noFill/>
                    </a:lnT>
                    <a:lnB>
                      <a:noFill/>
                    </a:lnB>
                    <a:noFill/>
                  </a:tcPr>
                </a:tc>
                <a:tc>
                  <a:txBody>
                    <a:bodyPr/>
                    <a:lstStyle/>
                    <a:p>
                      <a:pPr algn="ctr" fontAlgn="t"/>
                      <a:endParaRPr lang="nl-BE" sz="18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lnL>
                      <a:noFill/>
                    </a:lnL>
                    <a:lnR>
                      <a:noFill/>
                    </a:lnR>
                    <a:lnT>
                      <a:noFill/>
                    </a:lnT>
                    <a:lnB>
                      <a:noFill/>
                    </a:lnB>
                    <a:noFill/>
                  </a:tcPr>
                </a:tc>
                <a:tc>
                  <a:txBody>
                    <a:bodyPr/>
                    <a:lstStyle/>
                    <a:p>
                      <a:pPr algn="ctr" fontAlgn="t"/>
                      <a:endParaRPr lang="nl-BE" sz="18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lnL>
                      <a:noFill/>
                    </a:lnL>
                    <a:lnR>
                      <a:noFill/>
                    </a:lnR>
                    <a:lnT>
                      <a:noFill/>
                    </a:lnT>
                    <a:lnB>
                      <a:noFill/>
                    </a:lnB>
                    <a:noFill/>
                  </a:tcPr>
                </a:tc>
                <a:tc>
                  <a:txBody>
                    <a:bodyPr/>
                    <a:lstStyle/>
                    <a:p>
                      <a:pPr algn="ctr" fontAlgn="t"/>
                      <a:endParaRPr lang="nl-BE" sz="18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lnL>
                      <a:noFill/>
                    </a:lnL>
                    <a:lnR>
                      <a:noFill/>
                    </a:lnR>
                    <a:lnT>
                      <a:noFill/>
                    </a:lnT>
                    <a:lnB>
                      <a:noFill/>
                    </a:lnB>
                    <a:noFill/>
                  </a:tcPr>
                </a:tc>
                <a:tc gridSpan="4">
                  <a:txBody>
                    <a:bodyPr/>
                    <a:lstStyle/>
                    <a:p>
                      <a:pPr algn="ctr" rtl="0" fontAlgn="t"/>
                      <a:r>
                        <a:rPr lang="nl-BE" sz="1000" b="0" i="0" u="none" strike="noStrike">
                          <a:solidFill>
                            <a:srgbClr val="000000"/>
                          </a:solidFill>
                          <a:effectLst/>
                          <a:highlight>
                            <a:srgbClr val="FFFBCC"/>
                          </a:highlight>
                          <a:latin typeface="Calibri" panose="020F0502020204030204" pitchFamily="34" charset="0"/>
                          <a:cs typeface="Calibri" panose="020F0502020204030204" pitchFamily="34" charset="0"/>
                        </a:rPr>
                        <a:t>ETL-ontwikkelingen </a:t>
                      </a:r>
                    </a:p>
                  </a:txBody>
                  <a:tcPr marL="7620" marR="7620" marT="7620" marB="0">
                    <a:lnL>
                      <a:noFill/>
                    </a:lnL>
                    <a:lnR>
                      <a:noFill/>
                    </a:lnR>
                    <a:lnT>
                      <a:noFill/>
                    </a:lnT>
                    <a:lnB>
                      <a:noFill/>
                    </a:lnB>
                    <a:solidFill>
                      <a:srgbClr val="FFFBCC"/>
                    </a:solidFill>
                  </a:tcPr>
                </a:tc>
                <a:tc hMerge="1">
                  <a:txBody>
                    <a:bodyPr/>
                    <a:lstStyle/>
                    <a:p>
                      <a:endParaRPr lang="nl-BE"/>
                    </a:p>
                  </a:txBody>
                  <a:tcPr/>
                </a:tc>
                <a:tc hMerge="1">
                  <a:txBody>
                    <a:bodyPr/>
                    <a:lstStyle/>
                    <a:p>
                      <a:endParaRPr lang="nl-BE"/>
                    </a:p>
                  </a:txBody>
                  <a:tcPr/>
                </a:tc>
                <a:tc hMerge="1">
                  <a:txBody>
                    <a:bodyPr/>
                    <a:lstStyle/>
                    <a:p>
                      <a:endParaRPr lang="nl-BE"/>
                    </a:p>
                  </a:txBody>
                  <a:tcPr/>
                </a:tc>
                <a:tc gridSpan="2">
                  <a:txBody>
                    <a:bodyPr/>
                    <a:lstStyle/>
                    <a:p>
                      <a:pPr algn="ctr" rtl="0" fontAlgn="t"/>
                      <a:r>
                        <a:rPr lang="nl-NL" sz="1000" b="0" i="0" u="none" strike="noStrike">
                          <a:solidFill>
                            <a:srgbClr val="000000"/>
                          </a:solidFill>
                          <a:effectLst/>
                          <a:highlight>
                            <a:srgbClr val="D9E1F2"/>
                          </a:highlight>
                          <a:latin typeface="Calibri" panose="020F0502020204030204" pitchFamily="34" charset="0"/>
                          <a:cs typeface="Calibri" panose="020F0502020204030204" pitchFamily="34" charset="0"/>
                        </a:rPr>
                        <a:t>Aanpassen bestaande + ontwikkeling nieuwe rapporten </a:t>
                      </a:r>
                    </a:p>
                  </a:txBody>
                  <a:tcPr marL="7620" marR="7620" marT="7620" marB="0">
                    <a:lnL>
                      <a:noFill/>
                    </a:lnL>
                    <a:lnR>
                      <a:noFill/>
                    </a:lnR>
                    <a:lnT>
                      <a:noFill/>
                    </a:lnT>
                    <a:lnB>
                      <a:noFill/>
                    </a:lnB>
                    <a:solidFill>
                      <a:srgbClr val="D9E1F2"/>
                    </a:solidFill>
                  </a:tcPr>
                </a:tc>
                <a:tc hMerge="1">
                  <a:txBody>
                    <a:bodyPr/>
                    <a:lstStyle/>
                    <a:p>
                      <a:endParaRPr lang="nl-BE"/>
                    </a:p>
                  </a:txBody>
                  <a:tcPr/>
                </a:tc>
                <a:tc>
                  <a:txBody>
                    <a:bodyPr/>
                    <a:lstStyle/>
                    <a:p>
                      <a:pPr algn="ctr" rtl="0" fontAlgn="t"/>
                      <a:r>
                        <a:rPr lang="nl-BE" sz="1000" b="0" i="0" u="none" strike="noStrike">
                          <a:solidFill>
                            <a:srgbClr val="000000"/>
                          </a:solidFill>
                          <a:effectLst/>
                          <a:highlight>
                            <a:srgbClr val="C6E0B4"/>
                          </a:highlight>
                          <a:latin typeface="Calibri" panose="020F0502020204030204" pitchFamily="34" charset="0"/>
                          <a:cs typeface="Calibri" panose="020F0502020204030204" pitchFamily="34" charset="0"/>
                        </a:rPr>
                        <a:t>IPS 13/06</a:t>
                      </a:r>
                    </a:p>
                  </a:txBody>
                  <a:tcPr marL="7620" marR="7620" marT="7620" marB="0">
                    <a:lnL>
                      <a:noFill/>
                    </a:lnL>
                    <a:lnR>
                      <a:noFill/>
                    </a:lnR>
                    <a:lnT>
                      <a:noFill/>
                    </a:lnT>
                    <a:lnB>
                      <a:noFill/>
                    </a:lnB>
                    <a:solidFill>
                      <a:srgbClr val="C6E0B4"/>
                    </a:solidFill>
                  </a:tcPr>
                </a:tc>
                <a:tc>
                  <a:txBody>
                    <a:bodyPr/>
                    <a:lstStyle/>
                    <a:p>
                      <a:pPr algn="ctr" fontAlgn="t"/>
                      <a:endParaRPr lang="nl-BE" sz="18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lnL>
                      <a:noFill/>
                    </a:lnL>
                    <a:lnR>
                      <a:noFill/>
                    </a:lnR>
                    <a:lnT>
                      <a:noFill/>
                    </a:lnT>
                    <a:lnB>
                      <a:noFill/>
                    </a:lnB>
                    <a:noFill/>
                  </a:tcPr>
                </a:tc>
                <a:tc>
                  <a:txBody>
                    <a:bodyPr/>
                    <a:lstStyle/>
                    <a:p>
                      <a:pPr algn="ctr" fontAlgn="t"/>
                      <a:endParaRPr lang="nl-BE" sz="18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lnL>
                      <a:noFill/>
                    </a:lnL>
                    <a:lnR>
                      <a:noFill/>
                    </a:lnR>
                    <a:lnT>
                      <a:noFill/>
                    </a:lnT>
                    <a:lnB>
                      <a:noFill/>
                    </a:lnB>
                    <a:noFill/>
                  </a:tcPr>
                </a:tc>
                <a:extLst>
                  <a:ext uri="{0D108BD9-81ED-4DB2-BD59-A6C34878D82A}">
                    <a16:rowId xmlns:a16="http://schemas.microsoft.com/office/drawing/2014/main" val="3268243192"/>
                  </a:ext>
                </a:extLst>
              </a:tr>
              <a:tr h="372862">
                <a:tc>
                  <a:txBody>
                    <a:bodyPr/>
                    <a:lstStyle/>
                    <a:p>
                      <a:pPr algn="l" rtl="0" fontAlgn="t"/>
                      <a:r>
                        <a:rPr lang="nl-BE" sz="1000" b="0" i="0" u="none" strike="noStrike">
                          <a:solidFill>
                            <a:srgbClr val="000000"/>
                          </a:solidFill>
                          <a:effectLst/>
                          <a:latin typeface="Calibri" panose="020F0502020204030204" pitchFamily="34" charset="0"/>
                          <a:cs typeface="Calibri" panose="020F0502020204030204" pitchFamily="34" charset="0"/>
                        </a:rPr>
                        <a:t>FASE 3</a:t>
                      </a:r>
                    </a:p>
                  </a:txBody>
                  <a:tcPr marL="7620" marR="7620" marT="7620" marB="0">
                    <a:lnL>
                      <a:noFill/>
                    </a:lnL>
                    <a:lnR>
                      <a:noFill/>
                    </a:lnR>
                    <a:lnT>
                      <a:noFill/>
                    </a:lnT>
                    <a:lnB>
                      <a:noFill/>
                    </a:lnB>
                    <a:noFill/>
                  </a:tcPr>
                </a:tc>
                <a:tc>
                  <a:txBody>
                    <a:bodyPr/>
                    <a:lstStyle/>
                    <a:p>
                      <a:pPr algn="ctr" fontAlgn="t"/>
                      <a:endParaRPr lang="nl-BE" sz="18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lnL>
                      <a:noFill/>
                    </a:lnL>
                    <a:lnR>
                      <a:noFill/>
                    </a:lnR>
                    <a:lnT>
                      <a:noFill/>
                    </a:lnT>
                    <a:lnB>
                      <a:noFill/>
                    </a:lnB>
                    <a:noFill/>
                  </a:tcPr>
                </a:tc>
                <a:tc>
                  <a:txBody>
                    <a:bodyPr/>
                    <a:lstStyle/>
                    <a:p>
                      <a:pPr algn="ctr" fontAlgn="t"/>
                      <a:endParaRPr lang="nl-BE" sz="18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lnL>
                      <a:noFill/>
                    </a:lnL>
                    <a:lnR>
                      <a:noFill/>
                    </a:lnR>
                    <a:lnT>
                      <a:noFill/>
                    </a:lnT>
                    <a:lnB>
                      <a:noFill/>
                    </a:lnB>
                    <a:noFill/>
                  </a:tcPr>
                </a:tc>
                <a:tc>
                  <a:txBody>
                    <a:bodyPr/>
                    <a:lstStyle/>
                    <a:p>
                      <a:pPr algn="ctr" fontAlgn="t"/>
                      <a:endParaRPr lang="nl-BE" sz="18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lnL>
                      <a:noFill/>
                    </a:lnL>
                    <a:lnR>
                      <a:noFill/>
                    </a:lnR>
                    <a:lnT>
                      <a:noFill/>
                    </a:lnT>
                    <a:lnB>
                      <a:noFill/>
                    </a:lnB>
                    <a:noFill/>
                  </a:tcPr>
                </a:tc>
                <a:tc>
                  <a:txBody>
                    <a:bodyPr/>
                    <a:lstStyle/>
                    <a:p>
                      <a:pPr algn="ctr" fontAlgn="t"/>
                      <a:endParaRPr lang="nl-BE" sz="18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lnL>
                      <a:noFill/>
                    </a:lnL>
                    <a:lnR>
                      <a:noFill/>
                    </a:lnR>
                    <a:lnT>
                      <a:noFill/>
                    </a:lnT>
                    <a:lnB>
                      <a:noFill/>
                    </a:lnB>
                    <a:noFill/>
                  </a:tcPr>
                </a:tc>
                <a:tc>
                  <a:txBody>
                    <a:bodyPr/>
                    <a:lstStyle/>
                    <a:p>
                      <a:pPr algn="ctr" fontAlgn="t"/>
                      <a:endParaRPr lang="nl-BE" sz="18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lnL>
                      <a:noFill/>
                    </a:lnL>
                    <a:lnR>
                      <a:noFill/>
                    </a:lnR>
                    <a:lnT>
                      <a:noFill/>
                    </a:lnT>
                    <a:lnB>
                      <a:noFill/>
                    </a:lnB>
                    <a:noFill/>
                  </a:tcPr>
                </a:tc>
                <a:tc>
                  <a:txBody>
                    <a:bodyPr/>
                    <a:lstStyle/>
                    <a:p>
                      <a:pPr algn="ctr" fontAlgn="t"/>
                      <a:endParaRPr lang="nl-BE" sz="18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lnL>
                      <a:noFill/>
                    </a:lnL>
                    <a:lnR>
                      <a:noFill/>
                    </a:lnR>
                    <a:lnT>
                      <a:noFill/>
                    </a:lnT>
                    <a:lnB>
                      <a:noFill/>
                    </a:lnB>
                    <a:noFill/>
                  </a:tcPr>
                </a:tc>
                <a:tc>
                  <a:txBody>
                    <a:bodyPr/>
                    <a:lstStyle/>
                    <a:p>
                      <a:pPr algn="ctr" fontAlgn="t"/>
                      <a:endParaRPr lang="nl-BE" sz="18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lnL>
                      <a:noFill/>
                    </a:lnL>
                    <a:lnR>
                      <a:noFill/>
                    </a:lnR>
                    <a:lnT>
                      <a:noFill/>
                    </a:lnT>
                    <a:lnB>
                      <a:noFill/>
                    </a:lnB>
                    <a:noFill/>
                  </a:tcPr>
                </a:tc>
                <a:tc>
                  <a:txBody>
                    <a:bodyPr/>
                    <a:lstStyle/>
                    <a:p>
                      <a:pPr algn="ctr" fontAlgn="t"/>
                      <a:endParaRPr lang="nl-BE" sz="18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lnL>
                      <a:noFill/>
                    </a:lnL>
                    <a:lnR>
                      <a:noFill/>
                    </a:lnR>
                    <a:lnT>
                      <a:noFill/>
                    </a:lnT>
                    <a:lnB>
                      <a:noFill/>
                    </a:lnB>
                    <a:noFill/>
                  </a:tcPr>
                </a:tc>
                <a:tc gridSpan="3">
                  <a:txBody>
                    <a:bodyPr/>
                    <a:lstStyle/>
                    <a:p>
                      <a:pPr algn="ctr" rtl="0" fontAlgn="t"/>
                      <a:r>
                        <a:rPr lang="nl-BE" sz="1000" b="0" i="0" u="none" strike="noStrike">
                          <a:solidFill>
                            <a:srgbClr val="000000"/>
                          </a:solidFill>
                          <a:effectLst/>
                          <a:highlight>
                            <a:srgbClr val="FFFBCC"/>
                          </a:highlight>
                          <a:latin typeface="Calibri" panose="020F0502020204030204" pitchFamily="34" charset="0"/>
                          <a:cs typeface="Calibri" panose="020F0502020204030204" pitchFamily="34" charset="0"/>
                        </a:rPr>
                        <a:t>ETL-Ontwikkelingen </a:t>
                      </a:r>
                    </a:p>
                  </a:txBody>
                  <a:tcPr marL="7620" marR="7620" marT="7620" marB="0">
                    <a:lnL>
                      <a:noFill/>
                    </a:lnL>
                    <a:lnR>
                      <a:noFill/>
                    </a:lnR>
                    <a:lnT>
                      <a:noFill/>
                    </a:lnT>
                    <a:lnB>
                      <a:noFill/>
                    </a:lnB>
                    <a:solidFill>
                      <a:srgbClr val="FFFBCC"/>
                    </a:solidFill>
                  </a:tcPr>
                </a:tc>
                <a:tc hMerge="1">
                  <a:txBody>
                    <a:bodyPr/>
                    <a:lstStyle/>
                    <a:p>
                      <a:endParaRPr lang="nl-BE"/>
                    </a:p>
                  </a:txBody>
                  <a:tcPr/>
                </a:tc>
                <a:tc hMerge="1">
                  <a:txBody>
                    <a:bodyPr/>
                    <a:lstStyle/>
                    <a:p>
                      <a:endParaRPr lang="nl-BE"/>
                    </a:p>
                  </a:txBody>
                  <a:tcPr/>
                </a:tc>
                <a:tc>
                  <a:txBody>
                    <a:bodyPr/>
                    <a:lstStyle/>
                    <a:p>
                      <a:pPr algn="l" rtl="0" fontAlgn="t"/>
                      <a:r>
                        <a:rPr lang="nl-NL" sz="1000" b="0" i="0" u="none" strike="noStrike">
                          <a:solidFill>
                            <a:srgbClr val="000000"/>
                          </a:solidFill>
                          <a:effectLst/>
                          <a:highlight>
                            <a:srgbClr val="D9E1F2"/>
                          </a:highlight>
                          <a:latin typeface="Calibri" panose="020F0502020204030204" pitchFamily="34" charset="0"/>
                          <a:cs typeface="Calibri" panose="020F0502020204030204" pitchFamily="34" charset="0"/>
                        </a:rPr>
                        <a:t>Aanpassen bestaande + ontwikkeling nieuwe rapporten</a:t>
                      </a:r>
                    </a:p>
                  </a:txBody>
                  <a:tcPr marL="7620" marR="7620" marT="7620" marB="0">
                    <a:lnL>
                      <a:noFill/>
                    </a:lnL>
                    <a:lnR>
                      <a:noFill/>
                    </a:lnR>
                    <a:lnT>
                      <a:noFill/>
                    </a:lnT>
                    <a:lnB>
                      <a:noFill/>
                    </a:lnB>
                    <a:solidFill>
                      <a:srgbClr val="D9E1F2"/>
                    </a:solidFill>
                  </a:tcPr>
                </a:tc>
                <a:tc>
                  <a:txBody>
                    <a:bodyPr/>
                    <a:lstStyle/>
                    <a:p>
                      <a:pPr algn="ctr" rtl="0" fontAlgn="t"/>
                      <a:r>
                        <a:rPr lang="nl-BE" sz="1000" b="0" i="0" u="none" strike="noStrike">
                          <a:solidFill>
                            <a:srgbClr val="000000"/>
                          </a:solidFill>
                          <a:effectLst/>
                          <a:highlight>
                            <a:srgbClr val="C6E0B4"/>
                          </a:highlight>
                          <a:latin typeface="Calibri" panose="020F0502020204030204" pitchFamily="34" charset="0"/>
                          <a:cs typeface="Calibri" panose="020F0502020204030204" pitchFamily="34" charset="0"/>
                        </a:rPr>
                        <a:t> IPS 28/06</a:t>
                      </a:r>
                    </a:p>
                  </a:txBody>
                  <a:tcPr marL="7620" marR="7620" marT="7620" marB="0">
                    <a:lnL>
                      <a:noFill/>
                    </a:lnL>
                    <a:lnR>
                      <a:noFill/>
                    </a:lnR>
                    <a:lnT>
                      <a:noFill/>
                    </a:lnT>
                    <a:lnB>
                      <a:noFill/>
                    </a:lnB>
                    <a:solidFill>
                      <a:srgbClr val="C6E0B4"/>
                    </a:solidFill>
                  </a:tcPr>
                </a:tc>
                <a:extLst>
                  <a:ext uri="{0D108BD9-81ED-4DB2-BD59-A6C34878D82A}">
                    <a16:rowId xmlns:a16="http://schemas.microsoft.com/office/drawing/2014/main" val="2193636384"/>
                  </a:ext>
                </a:extLst>
              </a:tr>
              <a:tr h="260654">
                <a:tc>
                  <a:txBody>
                    <a:bodyPr/>
                    <a:lstStyle/>
                    <a:p>
                      <a:pPr algn="l" rtl="0" fontAlgn="t"/>
                      <a:r>
                        <a:rPr lang="nl-BE" sz="1000" b="0" i="0" u="none" strike="noStrike">
                          <a:solidFill>
                            <a:srgbClr val="000000"/>
                          </a:solidFill>
                          <a:effectLst/>
                          <a:latin typeface="Calibri" panose="020F0502020204030204" pitchFamily="34" charset="0"/>
                          <a:cs typeface="Calibri" panose="020F0502020204030204" pitchFamily="34" charset="0"/>
                        </a:rPr>
                        <a:t>FASE 4</a:t>
                      </a:r>
                    </a:p>
                  </a:txBody>
                  <a:tcPr marL="7620" marR="7620" marT="7620" marB="0">
                    <a:lnL>
                      <a:noFill/>
                    </a:lnL>
                    <a:lnR>
                      <a:noFill/>
                    </a:lnR>
                    <a:lnT>
                      <a:noFill/>
                    </a:lnT>
                    <a:lnB>
                      <a:noFill/>
                    </a:lnB>
                    <a:noFill/>
                  </a:tcPr>
                </a:tc>
                <a:tc gridSpan="13">
                  <a:txBody>
                    <a:bodyPr/>
                    <a:lstStyle/>
                    <a:p>
                      <a:pPr algn="ctr" rtl="0" fontAlgn="t"/>
                      <a:r>
                        <a:rPr lang="nl-BE" sz="1000" b="0" i="1" u="none" strike="noStrike">
                          <a:solidFill>
                            <a:srgbClr val="000000"/>
                          </a:solidFill>
                          <a:effectLst/>
                          <a:highlight>
                            <a:srgbClr val="E7E6E6"/>
                          </a:highlight>
                          <a:latin typeface="Calibri" panose="020F0502020204030204" pitchFamily="34" charset="0"/>
                          <a:cs typeface="Calibri" panose="020F0502020204030204" pitchFamily="34" charset="0"/>
                        </a:rPr>
                        <a:t>Vanaf september 2024</a:t>
                      </a:r>
                    </a:p>
                  </a:txBody>
                  <a:tcPr marL="7620" marR="7620" marT="7620" marB="0">
                    <a:lnL>
                      <a:noFill/>
                    </a:lnL>
                    <a:lnR>
                      <a:noFill/>
                    </a:lnR>
                    <a:lnT>
                      <a:noFill/>
                    </a:lnT>
                    <a:lnB>
                      <a:noFill/>
                    </a:lnB>
                    <a:solidFill>
                      <a:srgbClr val="E7E6E6"/>
                    </a:solidFill>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4028922868"/>
                  </a:ext>
                </a:extLst>
              </a:tr>
              <a:tr h="260654">
                <a:tc>
                  <a:txBody>
                    <a:bodyPr/>
                    <a:lstStyle/>
                    <a:p>
                      <a:pPr algn="l" rtl="0" fontAlgn="t"/>
                      <a:r>
                        <a:rPr lang="nl-BE" sz="1000" b="0" i="0" u="none" strike="noStrike">
                          <a:solidFill>
                            <a:srgbClr val="000000"/>
                          </a:solidFill>
                          <a:effectLst/>
                          <a:latin typeface="Calibri" panose="020F0502020204030204" pitchFamily="34" charset="0"/>
                          <a:cs typeface="Calibri" panose="020F0502020204030204" pitchFamily="34" charset="0"/>
                        </a:rPr>
                        <a:t>FASE 5</a:t>
                      </a:r>
                    </a:p>
                  </a:txBody>
                  <a:tcPr marL="7620" marR="7620" marT="7620" marB="0">
                    <a:lnL>
                      <a:noFill/>
                    </a:lnL>
                    <a:lnR>
                      <a:noFill/>
                    </a:lnR>
                    <a:lnT>
                      <a:noFill/>
                    </a:lnT>
                    <a:lnB>
                      <a:noFill/>
                    </a:lnB>
                    <a:noFill/>
                  </a:tcPr>
                </a:tc>
                <a:tc gridSpan="13">
                  <a:txBody>
                    <a:bodyPr/>
                    <a:lstStyle/>
                    <a:p>
                      <a:pPr algn="ctr" rtl="0" fontAlgn="t"/>
                      <a:r>
                        <a:rPr lang="nl-BE" sz="1000" b="0" i="1" u="none" strike="noStrike">
                          <a:solidFill>
                            <a:srgbClr val="000000"/>
                          </a:solidFill>
                          <a:effectLst/>
                          <a:highlight>
                            <a:srgbClr val="E7E6E6"/>
                          </a:highlight>
                          <a:latin typeface="Calibri" panose="020F0502020204030204" pitchFamily="34" charset="0"/>
                          <a:cs typeface="Calibri" panose="020F0502020204030204" pitchFamily="34" charset="0"/>
                        </a:rPr>
                        <a:t>Vanaf september 2024</a:t>
                      </a:r>
                    </a:p>
                  </a:txBody>
                  <a:tcPr marL="7620" marR="7620" marT="7620" marB="0">
                    <a:lnL>
                      <a:noFill/>
                    </a:lnL>
                    <a:lnR>
                      <a:noFill/>
                    </a:lnR>
                    <a:lnT>
                      <a:noFill/>
                    </a:lnT>
                    <a:lnB>
                      <a:noFill/>
                    </a:lnB>
                    <a:solidFill>
                      <a:srgbClr val="E7E6E6"/>
                    </a:solidFill>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3651828223"/>
                  </a:ext>
                </a:extLst>
              </a:tr>
            </a:tbl>
          </a:graphicData>
        </a:graphic>
      </p:graphicFrame>
    </p:spTree>
    <p:extLst>
      <p:ext uri="{BB962C8B-B14F-4D97-AF65-F5344CB8AC3E}">
        <p14:creationId xmlns:p14="http://schemas.microsoft.com/office/powerpoint/2010/main" val="36022458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B53E2-A24D-42CE-D2FB-D0890C9F9E91}"/>
            </a:ext>
          </a:extLst>
        </p:cNvPr>
        <p:cNvGrpSpPr/>
        <p:nvPr/>
      </p:nvGrpSpPr>
      <p:grpSpPr>
        <a:xfrm>
          <a:off x="0" y="0"/>
          <a:ext cx="0" cy="0"/>
          <a:chOff x="0" y="0"/>
          <a:chExt cx="0" cy="0"/>
        </a:xfrm>
      </p:grpSpPr>
      <p:sp>
        <p:nvSpPr>
          <p:cNvPr id="6" name="Tijdelijke aanduiding voor tekst 2">
            <a:extLst>
              <a:ext uri="{FF2B5EF4-FFF2-40B4-BE49-F238E27FC236}">
                <a16:creationId xmlns:a16="http://schemas.microsoft.com/office/drawing/2014/main" id="{F86A6CF9-6EBE-01F6-4B6C-914BC03C5E5F}"/>
              </a:ext>
            </a:extLst>
          </p:cNvPr>
          <p:cNvSpPr txBox="1">
            <a:spLocks/>
          </p:cNvSpPr>
          <p:nvPr/>
        </p:nvSpPr>
        <p:spPr>
          <a:xfrm>
            <a:off x="742950" y="1451290"/>
            <a:ext cx="11449050" cy="3798888"/>
          </a:xfrm>
          <a:prstGeom prst="rect">
            <a:avLst/>
          </a:prstGeom>
        </p:spPr>
        <p:txBody>
          <a:bodyPr vert="horz" lIns="0" tIns="0" rIns="0" bIns="45720" rtlCol="0" anchor="t">
            <a:noAutofit/>
          </a:bodyPr>
          <a:lst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2"/>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3"/>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2400">
                <a:latin typeface="Calibri" panose="020F0502020204030204" pitchFamily="34" charset="0"/>
                <a:cs typeface="Calibri" panose="020F0502020204030204" pitchFamily="34" charset="0"/>
              </a:rPr>
              <a:t>Vlimpers-rapportenshop </a:t>
            </a:r>
            <a:r>
              <a:rPr lang="nl-BE" sz="1400">
                <a:latin typeface="Calibri" panose="020F0502020204030204" pitchFamily="34" charset="0"/>
                <a:cs typeface="Calibri" panose="020F0502020204030204" pitchFamily="34" charset="0"/>
              </a:rPr>
              <a:t>~ HR-businesspartner, HR-specialist</a:t>
            </a:r>
            <a:br>
              <a:rPr lang="nl-BE" sz="2400">
                <a:latin typeface="Calibri" panose="020F0502020204030204" pitchFamily="34" charset="0"/>
                <a:cs typeface="Calibri" panose="020F0502020204030204" pitchFamily="34" charset="0"/>
              </a:rPr>
            </a:br>
            <a:endParaRPr lang="nl-BE" sz="2400">
              <a:latin typeface="Calibri" panose="020F0502020204030204" pitchFamily="34" charset="0"/>
              <a:cs typeface="Calibri" panose="020F0502020204030204" pitchFamily="34" charset="0"/>
            </a:endParaRPr>
          </a:p>
          <a:p>
            <a:endParaRPr lang="nl-BE" sz="2400">
              <a:latin typeface="Calibri" panose="020F0502020204030204" pitchFamily="34" charset="0"/>
              <a:cs typeface="Calibri" panose="020F0502020204030204" pitchFamily="34" charset="0"/>
            </a:endParaRPr>
          </a:p>
          <a:p>
            <a:endParaRPr lang="nl-BE" sz="2400">
              <a:latin typeface="Calibri" panose="020F0502020204030204" pitchFamily="34" charset="0"/>
              <a:cs typeface="Calibri" panose="020F0502020204030204" pitchFamily="34" charset="0"/>
            </a:endParaRPr>
          </a:p>
          <a:p>
            <a:pPr marL="0" indent="0">
              <a:buNone/>
            </a:pPr>
            <a:endParaRPr lang="nl-BE" sz="2400">
              <a:latin typeface="Calibri" panose="020F0502020204030204" pitchFamily="34" charset="0"/>
              <a:cs typeface="Calibri" panose="020F0502020204030204" pitchFamily="34" charset="0"/>
            </a:endParaRPr>
          </a:p>
          <a:p>
            <a:pPr marL="0" indent="0">
              <a:buNone/>
            </a:pPr>
            <a:endParaRPr lang="nl-BE" sz="2400">
              <a:latin typeface="Calibri" panose="020F0502020204030204" pitchFamily="34" charset="0"/>
              <a:cs typeface="Calibri" panose="020F0502020204030204" pitchFamily="34" charset="0"/>
            </a:endParaRPr>
          </a:p>
          <a:p>
            <a:r>
              <a:rPr lang="nl-BE" sz="2400">
                <a:latin typeface="Calibri" panose="020F0502020204030204" pitchFamily="34" charset="0"/>
                <a:cs typeface="Calibri" panose="020F0502020204030204" pitchFamily="34" charset="0"/>
              </a:rPr>
              <a:t>Map financieel </a:t>
            </a:r>
            <a:r>
              <a:rPr lang="nl-BE" sz="1400">
                <a:latin typeface="Calibri" panose="020F0502020204030204" pitchFamily="34" charset="0"/>
                <a:cs typeface="Calibri" panose="020F0502020204030204" pitchFamily="34" charset="0"/>
              </a:rPr>
              <a:t>~ HR-financieel</a:t>
            </a:r>
          </a:p>
          <a:p>
            <a:pPr marL="0" indent="0">
              <a:buNone/>
            </a:pPr>
            <a:endParaRPr lang="nl-BE" sz="2400">
              <a:latin typeface="Calibri" panose="020F0502020204030204" pitchFamily="34" charset="0"/>
              <a:cs typeface="Calibri" panose="020F0502020204030204" pitchFamily="34" charset="0"/>
            </a:endParaRPr>
          </a:p>
        </p:txBody>
      </p:sp>
      <p:sp>
        <p:nvSpPr>
          <p:cNvPr id="2" name="Titel 1">
            <a:extLst>
              <a:ext uri="{FF2B5EF4-FFF2-40B4-BE49-F238E27FC236}">
                <a16:creationId xmlns:a16="http://schemas.microsoft.com/office/drawing/2014/main" id="{468CDEB8-ED80-ED91-8E61-C6883C54FDE7}"/>
              </a:ext>
            </a:extLst>
          </p:cNvPr>
          <p:cNvSpPr>
            <a:spLocks noGrp="1"/>
          </p:cNvSpPr>
          <p:nvPr>
            <p:ph type="title"/>
          </p:nvPr>
        </p:nvSpPr>
        <p:spPr/>
        <p:txBody>
          <a:bodyPr/>
          <a:lstStyle/>
          <a:p>
            <a:r>
              <a:rPr lang="nl-BE" b="1">
                <a:latin typeface="+mj-lt"/>
                <a:cs typeface="Calibri" panose="020F0502020204030204" pitchFamily="34" charset="0"/>
              </a:rPr>
              <a:t>Aanpassen bestaande rapporten </a:t>
            </a:r>
          </a:p>
        </p:txBody>
      </p:sp>
      <p:graphicFrame>
        <p:nvGraphicFramePr>
          <p:cNvPr id="4" name="Tabel 3">
            <a:extLst>
              <a:ext uri="{FF2B5EF4-FFF2-40B4-BE49-F238E27FC236}">
                <a16:creationId xmlns:a16="http://schemas.microsoft.com/office/drawing/2014/main" id="{CDDC0978-B89C-095C-15D2-415F149395C0}"/>
              </a:ext>
            </a:extLst>
          </p:cNvPr>
          <p:cNvGraphicFramePr>
            <a:graphicFrameLocks noGrp="1"/>
          </p:cNvGraphicFramePr>
          <p:nvPr>
            <p:extLst>
              <p:ext uri="{D42A27DB-BD31-4B8C-83A1-F6EECF244321}">
                <p14:modId xmlns:p14="http://schemas.microsoft.com/office/powerpoint/2010/main" val="2736595145"/>
              </p:ext>
            </p:extLst>
          </p:nvPr>
        </p:nvGraphicFramePr>
        <p:xfrm>
          <a:off x="1029663" y="1956620"/>
          <a:ext cx="9801934" cy="1005840"/>
        </p:xfrm>
        <a:graphic>
          <a:graphicData uri="http://schemas.openxmlformats.org/drawingml/2006/table">
            <a:tbl>
              <a:tblPr firstRow="1" bandRow="1">
                <a:tableStyleId>{5940675A-B579-460E-94D1-54222C63F5DA}</a:tableStyleId>
              </a:tblPr>
              <a:tblGrid>
                <a:gridCol w="4900967">
                  <a:extLst>
                    <a:ext uri="{9D8B030D-6E8A-4147-A177-3AD203B41FA5}">
                      <a16:colId xmlns:a16="http://schemas.microsoft.com/office/drawing/2014/main" val="2886734639"/>
                    </a:ext>
                  </a:extLst>
                </a:gridCol>
                <a:gridCol w="4900967">
                  <a:extLst>
                    <a:ext uri="{9D8B030D-6E8A-4147-A177-3AD203B41FA5}">
                      <a16:colId xmlns:a16="http://schemas.microsoft.com/office/drawing/2014/main" val="3649016413"/>
                    </a:ext>
                  </a:extLst>
                </a:gridCol>
              </a:tblGrid>
              <a:tr h="0">
                <a:tc>
                  <a:txBody>
                    <a:bodyPr/>
                    <a:lstStyle/>
                    <a:p>
                      <a:r>
                        <a:rPr lang="nl-NL" sz="1050">
                          <a:latin typeface="Calibri" panose="020F0502020204030204" pitchFamily="34" charset="0"/>
                          <a:cs typeface="Calibri" panose="020F0502020204030204" pitchFamily="34" charset="0"/>
                        </a:rPr>
                        <a:t>MAP 01 Algemene personeelsinformatie: personeelslijst </a:t>
                      </a:r>
                    </a:p>
                  </a:txBody>
                  <a:tcPr/>
                </a:tc>
                <a:tc>
                  <a:txBody>
                    <a:bodyPr/>
                    <a:lstStyle/>
                    <a:p>
                      <a:r>
                        <a:rPr lang="nl-BE" sz="1050">
                          <a:latin typeface="Calibri" panose="020F0502020204030204" pitchFamily="34" charset="0"/>
                          <a:cs typeface="Calibri" panose="020F0502020204030204" pitchFamily="34" charset="0"/>
                        </a:rPr>
                        <a:t>Gezagsfuncties, salarissysteem </a:t>
                      </a:r>
                    </a:p>
                  </a:txBody>
                  <a:tcPr/>
                </a:tc>
                <a:extLst>
                  <a:ext uri="{0D108BD9-81ED-4DB2-BD59-A6C34878D82A}">
                    <a16:rowId xmlns:a16="http://schemas.microsoft.com/office/drawing/2014/main" val="3790613974"/>
                  </a:ext>
                </a:extLst>
              </a:tr>
              <a:tr h="132878">
                <a:tc>
                  <a:txBody>
                    <a:bodyPr/>
                    <a:lstStyle/>
                    <a:p>
                      <a:r>
                        <a:rPr lang="nl-BE" sz="1050">
                          <a:latin typeface="Calibri" panose="020F0502020204030204" pitchFamily="34" charset="0"/>
                          <a:cs typeface="Calibri" panose="020F0502020204030204" pitchFamily="34" charset="0"/>
                        </a:rPr>
                        <a:t>MAP 03 Welzijn: alle rapporten rond ziekte </a:t>
                      </a:r>
                    </a:p>
                  </a:txBody>
                  <a:tcPr/>
                </a:tc>
                <a:tc>
                  <a:txBody>
                    <a:bodyPr/>
                    <a:lstStyle/>
                    <a:p>
                      <a:r>
                        <a:rPr lang="nl-BE" sz="1050">
                          <a:latin typeface="Calibri" panose="020F0502020204030204" pitchFamily="34" charset="0"/>
                          <a:cs typeface="Calibri" panose="020F0502020204030204" pitchFamily="34" charset="0"/>
                        </a:rPr>
                        <a:t>Nieuwe ziekteregeling, nieuwe/aangepaste afwezigheidscodes</a:t>
                      </a:r>
                    </a:p>
                  </a:txBody>
                  <a:tcPr/>
                </a:tc>
                <a:extLst>
                  <a:ext uri="{0D108BD9-81ED-4DB2-BD59-A6C34878D82A}">
                    <a16:rowId xmlns:a16="http://schemas.microsoft.com/office/drawing/2014/main" val="1485079790"/>
                  </a:ext>
                </a:extLst>
              </a:tr>
              <a:tr h="132878">
                <a:tc>
                  <a:txBody>
                    <a:bodyPr/>
                    <a:lstStyle/>
                    <a:p>
                      <a:r>
                        <a:rPr lang="nl-BE" sz="1050">
                          <a:latin typeface="Calibri" panose="020F0502020204030204" pitchFamily="34" charset="0"/>
                          <a:cs typeface="Calibri" panose="020F0502020204030204" pitchFamily="34" charset="0"/>
                        </a:rPr>
                        <a:t>MAP 04 Aan en afwezigheden: aan- en afwezigheden en corona-opvolgrapporten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50">
                          <a:latin typeface="Calibri" panose="020F0502020204030204" pitchFamily="34" charset="0"/>
                          <a:cs typeface="Calibri" panose="020F0502020204030204" pitchFamily="34" charset="0"/>
                        </a:rPr>
                        <a:t>Nieuwe ziekteregeling, nieuwe/aangepaste afwezigheidscodes</a:t>
                      </a:r>
                    </a:p>
                  </a:txBody>
                  <a:tcPr/>
                </a:tc>
                <a:extLst>
                  <a:ext uri="{0D108BD9-81ED-4DB2-BD59-A6C34878D82A}">
                    <a16:rowId xmlns:a16="http://schemas.microsoft.com/office/drawing/2014/main" val="256461019"/>
                  </a:ext>
                </a:extLst>
              </a:tr>
              <a:tr h="132878">
                <a:tc>
                  <a:txBody>
                    <a:bodyPr/>
                    <a:lstStyle/>
                    <a:p>
                      <a:r>
                        <a:rPr lang="nl-BE" sz="1050">
                          <a:latin typeface="Calibri" panose="020F0502020204030204" pitchFamily="34" charset="0"/>
                          <a:cs typeface="Calibri" panose="020F0502020204030204" pitchFamily="34" charset="0"/>
                        </a:rPr>
                        <a:t>MAP 12 Vakorganisaties: langdurige afwezigheden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50">
                          <a:latin typeface="Calibri" panose="020F0502020204030204" pitchFamily="34" charset="0"/>
                          <a:cs typeface="Calibri" panose="020F0502020204030204" pitchFamily="34" charset="0"/>
                        </a:rPr>
                        <a:t>Nieuwe ziekteregeling, nieuwe/aangepaste afwezigheidscodes</a:t>
                      </a:r>
                    </a:p>
                  </a:txBody>
                  <a:tcPr/>
                </a:tc>
                <a:extLst>
                  <a:ext uri="{0D108BD9-81ED-4DB2-BD59-A6C34878D82A}">
                    <a16:rowId xmlns:a16="http://schemas.microsoft.com/office/drawing/2014/main" val="2026451541"/>
                  </a:ext>
                </a:extLst>
              </a:tr>
            </a:tbl>
          </a:graphicData>
        </a:graphic>
      </p:graphicFrame>
      <p:graphicFrame>
        <p:nvGraphicFramePr>
          <p:cNvPr id="5" name="Tabel 4">
            <a:extLst>
              <a:ext uri="{FF2B5EF4-FFF2-40B4-BE49-F238E27FC236}">
                <a16:creationId xmlns:a16="http://schemas.microsoft.com/office/drawing/2014/main" id="{4E212590-1C59-243B-0E5C-4A2C9B24FEC5}"/>
              </a:ext>
            </a:extLst>
          </p:cNvPr>
          <p:cNvGraphicFramePr>
            <a:graphicFrameLocks noGrp="1"/>
          </p:cNvGraphicFramePr>
          <p:nvPr>
            <p:extLst>
              <p:ext uri="{D42A27DB-BD31-4B8C-83A1-F6EECF244321}">
                <p14:modId xmlns:p14="http://schemas.microsoft.com/office/powerpoint/2010/main" val="639141058"/>
              </p:ext>
            </p:extLst>
          </p:nvPr>
        </p:nvGraphicFramePr>
        <p:xfrm>
          <a:off x="1029663" y="4099821"/>
          <a:ext cx="9801934" cy="914400"/>
        </p:xfrm>
        <a:graphic>
          <a:graphicData uri="http://schemas.openxmlformats.org/drawingml/2006/table">
            <a:tbl>
              <a:tblPr firstRow="1" bandRow="1">
                <a:tableStyleId>{5940675A-B579-460E-94D1-54222C63F5DA}</a:tableStyleId>
              </a:tblPr>
              <a:tblGrid>
                <a:gridCol w="4903925">
                  <a:extLst>
                    <a:ext uri="{9D8B030D-6E8A-4147-A177-3AD203B41FA5}">
                      <a16:colId xmlns:a16="http://schemas.microsoft.com/office/drawing/2014/main" val="2886734639"/>
                    </a:ext>
                  </a:extLst>
                </a:gridCol>
                <a:gridCol w="4898009">
                  <a:extLst>
                    <a:ext uri="{9D8B030D-6E8A-4147-A177-3AD203B41FA5}">
                      <a16:colId xmlns:a16="http://schemas.microsoft.com/office/drawing/2014/main" val="3649016413"/>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50">
                          <a:latin typeface="Calibri" panose="020F0502020204030204" pitchFamily="34" charset="0"/>
                          <a:cs typeface="Calibri" panose="020F0502020204030204" pitchFamily="34" charset="0"/>
                        </a:rPr>
                        <a:t>Personeelsleden met percentage prestatietoelagen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50">
                          <a:latin typeface="Calibri" panose="020F0502020204030204" pitchFamily="34" charset="0"/>
                          <a:cs typeface="Calibri" panose="020F0502020204030204" pitchFamily="34" charset="0"/>
                        </a:rPr>
                        <a:t>Salarissysteem</a:t>
                      </a:r>
                    </a:p>
                  </a:txBody>
                  <a:tcPr/>
                </a:tc>
                <a:extLst>
                  <a:ext uri="{0D108BD9-81ED-4DB2-BD59-A6C34878D82A}">
                    <a16:rowId xmlns:a16="http://schemas.microsoft.com/office/drawing/2014/main" val="3998518856"/>
                  </a:ext>
                </a:extLst>
              </a:tr>
              <a:tr h="1328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50">
                          <a:solidFill>
                            <a:schemeClr val="tx1"/>
                          </a:solidFill>
                          <a:latin typeface="Calibri" panose="020F0502020204030204" pitchFamily="34" charset="0"/>
                          <a:cs typeface="Calibri" panose="020F0502020204030204" pitchFamily="34" charset="0"/>
                        </a:rPr>
                        <a:t>Submap wedderapportering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50">
                          <a:latin typeface="Calibri" panose="020F0502020204030204" pitchFamily="34" charset="0"/>
                          <a:cs typeface="Calibri" panose="020F0502020204030204" pitchFamily="34" charset="0"/>
                        </a:rPr>
                        <a:t>2de pensioenpijler (step-</a:t>
                      </a:r>
                      <a:r>
                        <a:rPr lang="nl-BE" sz="1050" err="1">
                          <a:latin typeface="Calibri" panose="020F0502020204030204" pitchFamily="34" charset="0"/>
                          <a:cs typeface="Calibri" panose="020F0502020204030204" pitchFamily="34" charset="0"/>
                        </a:rPr>
                        <a:t>rate</a:t>
                      </a:r>
                      <a:r>
                        <a:rPr lang="nl-BE" sz="1050">
                          <a:latin typeface="Calibri" panose="020F0502020204030204" pitchFamily="34" charset="0"/>
                          <a:cs typeface="Calibri" panose="020F0502020204030204" pitchFamily="34" charset="0"/>
                        </a:rPr>
                        <a:t> + percentage), nautische keten, salarissysteem, </a:t>
                      </a:r>
                    </a:p>
                    <a:p>
                      <a:r>
                        <a:rPr lang="nl-BE" sz="1050">
                          <a:latin typeface="Calibri" panose="020F0502020204030204" pitchFamily="34" charset="0"/>
                          <a:cs typeface="Calibri" panose="020F0502020204030204" pitchFamily="34" charset="0"/>
                        </a:rPr>
                        <a:t>nieuwe ziekteregeling </a:t>
                      </a:r>
                    </a:p>
                  </a:txBody>
                  <a:tcPr/>
                </a:tc>
                <a:extLst>
                  <a:ext uri="{0D108BD9-81ED-4DB2-BD59-A6C34878D82A}">
                    <a16:rowId xmlns:a16="http://schemas.microsoft.com/office/drawing/2014/main" val="2992075566"/>
                  </a:ext>
                </a:extLst>
              </a:tr>
              <a:tr h="1950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50" err="1">
                          <a:latin typeface="Calibri" panose="020F0502020204030204" pitchFamily="34" charset="0"/>
                          <a:cs typeface="Calibri" panose="020F0502020204030204" pitchFamily="34" charset="0"/>
                        </a:rPr>
                        <a:t>Submap</a:t>
                      </a:r>
                      <a:r>
                        <a:rPr lang="nl-NL" sz="1050">
                          <a:latin typeface="Calibri" panose="020F0502020204030204" pitchFamily="34" charset="0"/>
                          <a:cs typeface="Calibri" panose="020F0502020204030204" pitchFamily="34" charset="0"/>
                        </a:rPr>
                        <a:t> Sociale balans </a:t>
                      </a:r>
                      <a:r>
                        <a:rPr lang="nl-NL" sz="1000">
                          <a:solidFill>
                            <a:srgbClr val="FF0000"/>
                          </a:solidFill>
                          <a:latin typeface="Calibri" panose="020F0502020204030204" pitchFamily="34" charset="0"/>
                          <a:cs typeface="Calibri" panose="020F0502020204030204" pitchFamily="34" charset="0"/>
                        </a:rPr>
                        <a:t>(september 2024)</a:t>
                      </a:r>
                      <a:endParaRPr lang="nl-NL" sz="1050">
                        <a:solidFill>
                          <a:srgbClr val="FF0000"/>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50">
                          <a:latin typeface="Calibri" panose="020F0502020204030204" pitchFamily="34" charset="0"/>
                          <a:cs typeface="Calibri" panose="020F0502020204030204" pitchFamily="34" charset="0"/>
                        </a:rPr>
                        <a:t>Topkader, salarissysteem, vrijwillige functieverlichting, nieuwe ziekteregeling</a:t>
                      </a:r>
                    </a:p>
                  </a:txBody>
                  <a:tcPr/>
                </a:tc>
                <a:extLst>
                  <a:ext uri="{0D108BD9-81ED-4DB2-BD59-A6C34878D82A}">
                    <a16:rowId xmlns:a16="http://schemas.microsoft.com/office/drawing/2014/main" val="3932140152"/>
                  </a:ext>
                </a:extLst>
              </a:tr>
            </a:tbl>
          </a:graphicData>
        </a:graphic>
      </p:graphicFrame>
    </p:spTree>
    <p:extLst>
      <p:ext uri="{BB962C8B-B14F-4D97-AF65-F5344CB8AC3E}">
        <p14:creationId xmlns:p14="http://schemas.microsoft.com/office/powerpoint/2010/main" val="321391537"/>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ep 28">
            <a:extLst>
              <a:ext uri="{FF2B5EF4-FFF2-40B4-BE49-F238E27FC236}">
                <a16:creationId xmlns:a16="http://schemas.microsoft.com/office/drawing/2014/main" id="{21317003-617E-8891-7E4B-19A2B1E7263E}"/>
              </a:ext>
            </a:extLst>
          </p:cNvPr>
          <p:cNvGrpSpPr/>
          <p:nvPr/>
        </p:nvGrpSpPr>
        <p:grpSpPr>
          <a:xfrm>
            <a:off x="4849965" y="2125536"/>
            <a:ext cx="5339275" cy="2962029"/>
            <a:chOff x="4460425" y="3200397"/>
            <a:chExt cx="5339275" cy="2962029"/>
          </a:xfrm>
        </p:grpSpPr>
        <p:sp>
          <p:nvSpPr>
            <p:cNvPr id="16" name="Vrije vorm: vorm 15">
              <a:extLst>
                <a:ext uri="{FF2B5EF4-FFF2-40B4-BE49-F238E27FC236}">
                  <a16:creationId xmlns:a16="http://schemas.microsoft.com/office/drawing/2014/main" id="{0CECFF22-9C46-DDC5-4369-1550C04B410B}"/>
                </a:ext>
              </a:extLst>
            </p:cNvPr>
            <p:cNvSpPr/>
            <p:nvPr/>
          </p:nvSpPr>
          <p:spPr>
            <a:xfrm rot="16200000">
              <a:off x="5582456" y="2078366"/>
              <a:ext cx="2962029" cy="5206092"/>
            </a:xfrm>
            <a:custGeom>
              <a:avLst/>
              <a:gdLst>
                <a:gd name="connsiteX0" fmla="*/ 250698 w 2387600"/>
                <a:gd name="connsiteY0" fmla="*/ 0 h 2980266"/>
                <a:gd name="connsiteX1" fmla="*/ 2136902 w 2387600"/>
                <a:gd name="connsiteY1" fmla="*/ 0 h 2980266"/>
                <a:gd name="connsiteX2" fmla="*/ 2387600 w 2387600"/>
                <a:gd name="connsiteY2" fmla="*/ 250698 h 2980266"/>
                <a:gd name="connsiteX3" fmla="*/ 2387600 w 2387600"/>
                <a:gd name="connsiteY3" fmla="*/ 2980266 h 2980266"/>
                <a:gd name="connsiteX4" fmla="*/ 2387600 w 2387600"/>
                <a:gd name="connsiteY4" fmla="*/ 2980266 h 2980266"/>
                <a:gd name="connsiteX5" fmla="*/ 0 w 2387600"/>
                <a:gd name="connsiteY5" fmla="*/ 2980266 h 2980266"/>
                <a:gd name="connsiteX6" fmla="*/ 0 w 2387600"/>
                <a:gd name="connsiteY6" fmla="*/ 2980266 h 2980266"/>
                <a:gd name="connsiteX7" fmla="*/ 0 w 2387600"/>
                <a:gd name="connsiteY7" fmla="*/ 250698 h 2980266"/>
                <a:gd name="connsiteX8" fmla="*/ 250698 w 2387600"/>
                <a:gd name="connsiteY8" fmla="*/ 0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600" h="2980266">
                  <a:moveTo>
                    <a:pt x="2136902" y="2980266"/>
                  </a:moveTo>
                  <a:lnTo>
                    <a:pt x="250698" y="2980266"/>
                  </a:lnTo>
                  <a:cubicBezTo>
                    <a:pt x="112241" y="2980266"/>
                    <a:pt x="0" y="2868025"/>
                    <a:pt x="0" y="2729568"/>
                  </a:cubicBezTo>
                  <a:lnTo>
                    <a:pt x="0" y="0"/>
                  </a:lnTo>
                  <a:lnTo>
                    <a:pt x="0" y="0"/>
                  </a:lnTo>
                  <a:lnTo>
                    <a:pt x="2387600" y="0"/>
                  </a:lnTo>
                  <a:lnTo>
                    <a:pt x="2387600" y="0"/>
                  </a:lnTo>
                  <a:lnTo>
                    <a:pt x="2387600" y="2729568"/>
                  </a:lnTo>
                  <a:cubicBezTo>
                    <a:pt x="2387600" y="2868025"/>
                    <a:pt x="2275359" y="2980266"/>
                    <a:pt x="2136902" y="2980266"/>
                  </a:cubicBez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400579" tIns="327152" rIns="400579" bIns="400579" numCol="1" spcCol="1270" anchor="t" anchorCtr="0">
              <a:noAutofit/>
            </a:bodyPr>
            <a:lstStyle/>
            <a:p>
              <a:pPr marL="0" lvl="0" indent="0" algn="ctr" defTabSz="2044700">
                <a:lnSpc>
                  <a:spcPct val="90000"/>
                </a:lnSpc>
                <a:spcBef>
                  <a:spcPct val="0"/>
                </a:spcBef>
                <a:spcAft>
                  <a:spcPct val="35000"/>
                </a:spcAft>
                <a:buNone/>
              </a:pPr>
              <a:endParaRPr lang="nl-BE" sz="4600" kern="1200"/>
            </a:p>
          </p:txBody>
        </p:sp>
        <p:sp>
          <p:nvSpPr>
            <p:cNvPr id="22" name="Tekstvak 21">
              <a:extLst>
                <a:ext uri="{FF2B5EF4-FFF2-40B4-BE49-F238E27FC236}">
                  <a16:creationId xmlns:a16="http://schemas.microsoft.com/office/drawing/2014/main" id="{8E525104-2C31-A690-7815-BB8256F0583D}"/>
                </a:ext>
              </a:extLst>
            </p:cNvPr>
            <p:cNvSpPr txBox="1"/>
            <p:nvPr/>
          </p:nvSpPr>
          <p:spPr>
            <a:xfrm>
              <a:off x="4915693" y="3527250"/>
              <a:ext cx="4884007" cy="2308324"/>
            </a:xfrm>
            <a:prstGeom prst="rect">
              <a:avLst/>
            </a:prstGeom>
            <a:noFill/>
          </p:spPr>
          <p:txBody>
            <a:bodyPr wrap="square" rtlCol="0">
              <a:spAutoFit/>
            </a:bodyPr>
            <a:lstStyle/>
            <a:p>
              <a:pPr marL="285750" indent="-285750">
                <a:buFont typeface="Flanders Art Sans" panose="020B0604020202020204" charset="0"/>
                <a:buChar char="⁄"/>
              </a:pPr>
              <a:r>
                <a:rPr lang="nl-NL"/>
                <a:t>Valorisatie fase 2</a:t>
              </a:r>
            </a:p>
            <a:p>
              <a:pPr marL="285750" indent="-285750">
                <a:buFont typeface="Flanders Art Sans" panose="020B0604020202020204" charset="0"/>
                <a:buChar char="⁄"/>
              </a:pPr>
              <a:r>
                <a:rPr lang="nl-NL"/>
                <a:t>RPA-automatisatie</a:t>
              </a:r>
            </a:p>
            <a:p>
              <a:pPr marL="285750" indent="-285750">
                <a:buFont typeface="Flanders Art Sans" panose="020B0604020202020204" charset="0"/>
                <a:buChar char="⁄"/>
              </a:pPr>
              <a:r>
                <a:rPr lang="nl-NL"/>
                <a:t>Evaluatie personeelsleden nieuw salarissysteem en registratie eindbeslissing</a:t>
              </a:r>
            </a:p>
            <a:p>
              <a:pPr marL="285750" indent="-285750">
                <a:buFont typeface="Flanders Art Sans" panose="020B0604020202020204" charset="0"/>
                <a:buChar char="⁄"/>
              </a:pPr>
              <a:r>
                <a:rPr lang="nl-NL"/>
                <a:t>Remediëring met oog op ontslag </a:t>
              </a:r>
            </a:p>
            <a:p>
              <a:pPr marL="285750" indent="-285750">
                <a:buFont typeface="Flanders Art Sans" panose="020B0604020202020204" charset="0"/>
                <a:buChar char="⁄"/>
              </a:pPr>
              <a:r>
                <a:rPr lang="nl-NL"/>
                <a:t>Re-integratie</a:t>
              </a:r>
            </a:p>
            <a:p>
              <a:pPr marL="285750" indent="-285750">
                <a:buFont typeface="Flanders Art Sans" panose="020B0604020202020204" charset="0"/>
                <a:buChar char="⁄"/>
              </a:pPr>
              <a:r>
                <a:rPr lang="nl-NL"/>
                <a:t>Overstapsimulator verfijnen</a:t>
              </a:r>
            </a:p>
            <a:p>
              <a:pPr marL="285750" indent="-285750">
                <a:buFont typeface="Flanders Art Sans" panose="020B0604020202020204" charset="0"/>
                <a:buChar char="⁄"/>
              </a:pPr>
              <a:r>
                <a:rPr lang="nl-NL"/>
                <a:t>Gefaseerde uitrol weddebudgetrapportering</a:t>
              </a:r>
            </a:p>
          </p:txBody>
        </p:sp>
      </p:grpSp>
      <p:grpSp>
        <p:nvGrpSpPr>
          <p:cNvPr id="17" name="Groep 16">
            <a:extLst>
              <a:ext uri="{FF2B5EF4-FFF2-40B4-BE49-F238E27FC236}">
                <a16:creationId xmlns:a16="http://schemas.microsoft.com/office/drawing/2014/main" id="{262CF0C8-06DF-04C7-5D27-151830C0C075}"/>
              </a:ext>
            </a:extLst>
          </p:cNvPr>
          <p:cNvGrpSpPr/>
          <p:nvPr/>
        </p:nvGrpSpPr>
        <p:grpSpPr>
          <a:xfrm>
            <a:off x="2222344" y="2125539"/>
            <a:ext cx="2387600" cy="2962027"/>
            <a:chOff x="2275839" y="1044785"/>
            <a:chExt cx="2387600" cy="2962027"/>
          </a:xfrm>
        </p:grpSpPr>
        <p:sp>
          <p:nvSpPr>
            <p:cNvPr id="18" name="Rechthoek: afgeronde hoeken 17">
              <a:extLst>
                <a:ext uri="{FF2B5EF4-FFF2-40B4-BE49-F238E27FC236}">
                  <a16:creationId xmlns:a16="http://schemas.microsoft.com/office/drawing/2014/main" id="{82C995AE-7AEB-AC12-C48F-4D8F583F461A}"/>
                </a:ext>
              </a:extLst>
            </p:cNvPr>
            <p:cNvSpPr/>
            <p:nvPr/>
          </p:nvSpPr>
          <p:spPr>
            <a:xfrm>
              <a:off x="2275839" y="1044785"/>
              <a:ext cx="2387600" cy="2962027"/>
            </a:xfrm>
            <a:prstGeom prst="roundRect">
              <a:avLst>
                <a:gd name="adj" fmla="val 12973"/>
              </a:avLst>
            </a:prstGeom>
          </p:spPr>
          <p:style>
            <a:lnRef idx="2">
              <a:schemeClr val="dk2">
                <a:shade val="80000"/>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endParaRPr lang="nl-BE"/>
            </a:p>
          </p:txBody>
        </p:sp>
        <p:pic>
          <p:nvPicPr>
            <p:cNvPr id="19" name="Graphic 18" descr="Bekerglas met effen opvulling">
              <a:extLst>
                <a:ext uri="{FF2B5EF4-FFF2-40B4-BE49-F238E27FC236}">
                  <a16:creationId xmlns:a16="http://schemas.microsoft.com/office/drawing/2014/main" id="{3E3D58B0-BD4F-6E1F-DF2A-C33B47638C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099987" y="1933794"/>
              <a:ext cx="914400" cy="914400"/>
            </a:xfrm>
            <a:prstGeom prst="rect">
              <a:avLst/>
            </a:prstGeom>
          </p:spPr>
        </p:pic>
      </p:grpSp>
    </p:spTree>
    <p:extLst>
      <p:ext uri="{BB962C8B-B14F-4D97-AF65-F5344CB8AC3E}">
        <p14:creationId xmlns:p14="http://schemas.microsoft.com/office/powerpoint/2010/main" val="25541742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B53E2-A24D-42CE-D2FB-D0890C9F9E91}"/>
            </a:ext>
          </a:extLst>
        </p:cNvPr>
        <p:cNvGrpSpPr/>
        <p:nvPr/>
      </p:nvGrpSpPr>
      <p:grpSpPr>
        <a:xfrm>
          <a:off x="0" y="0"/>
          <a:ext cx="0" cy="0"/>
          <a:chOff x="0" y="0"/>
          <a:chExt cx="0" cy="0"/>
        </a:xfrm>
      </p:grpSpPr>
      <p:sp>
        <p:nvSpPr>
          <p:cNvPr id="6" name="Tijdelijke aanduiding voor tekst 2">
            <a:extLst>
              <a:ext uri="{FF2B5EF4-FFF2-40B4-BE49-F238E27FC236}">
                <a16:creationId xmlns:a16="http://schemas.microsoft.com/office/drawing/2014/main" id="{F86A6CF9-6EBE-01F6-4B6C-914BC03C5E5F}"/>
              </a:ext>
            </a:extLst>
          </p:cNvPr>
          <p:cNvSpPr txBox="1">
            <a:spLocks/>
          </p:cNvSpPr>
          <p:nvPr/>
        </p:nvSpPr>
        <p:spPr>
          <a:xfrm>
            <a:off x="742950" y="1451290"/>
            <a:ext cx="11449050" cy="3798888"/>
          </a:xfrm>
          <a:prstGeom prst="rect">
            <a:avLst/>
          </a:prstGeom>
        </p:spPr>
        <p:txBody>
          <a:bodyPr vert="horz" lIns="0" tIns="0" rIns="0" bIns="45720" rtlCol="0" anchor="t">
            <a:noAutofit/>
          </a:bodyPr>
          <a:lst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2"/>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3"/>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2400">
                <a:latin typeface="Calibri" panose="020F0502020204030204" pitchFamily="34" charset="0"/>
                <a:cs typeface="Calibri" panose="020F0502020204030204" pitchFamily="34" charset="0"/>
              </a:rPr>
              <a:t>DCPA-rapportering</a:t>
            </a:r>
            <a:r>
              <a:rPr lang="nl-BE" sz="2000">
                <a:latin typeface="Calibri" panose="020F0502020204030204" pitchFamily="34" charset="0"/>
                <a:cs typeface="Calibri" panose="020F0502020204030204" pitchFamily="34" charset="0"/>
              </a:rPr>
              <a:t> </a:t>
            </a:r>
            <a:r>
              <a:rPr lang="nl-BE" sz="1400">
                <a:latin typeface="Calibri" panose="020F0502020204030204" pitchFamily="34" charset="0"/>
                <a:cs typeface="Calibri" panose="020F0502020204030204" pitchFamily="34" charset="0"/>
              </a:rPr>
              <a:t>~ dossierbehandelaars en coördinatoren DCPA</a:t>
            </a:r>
          </a:p>
          <a:p>
            <a:pPr marL="0" indent="0">
              <a:buNone/>
            </a:pPr>
            <a:endParaRPr lang="nl-BE" sz="1200">
              <a:latin typeface="Calibri" panose="020F0502020204030204" pitchFamily="34" charset="0"/>
              <a:cs typeface="Calibri" panose="020F0502020204030204" pitchFamily="34" charset="0"/>
            </a:endParaRPr>
          </a:p>
          <a:p>
            <a:endParaRPr lang="nl-BE" sz="2000">
              <a:latin typeface="Calibri" panose="020F0502020204030204" pitchFamily="34" charset="0"/>
              <a:cs typeface="Calibri" panose="020F0502020204030204" pitchFamily="34" charset="0"/>
            </a:endParaRPr>
          </a:p>
          <a:p>
            <a:endParaRPr lang="nl-BE" sz="2000">
              <a:latin typeface="Calibri" panose="020F0502020204030204" pitchFamily="34" charset="0"/>
              <a:cs typeface="Calibri" panose="020F0502020204030204" pitchFamily="34" charset="0"/>
            </a:endParaRPr>
          </a:p>
          <a:p>
            <a:endParaRPr lang="nl-BE" sz="2000">
              <a:latin typeface="Calibri" panose="020F0502020204030204" pitchFamily="34" charset="0"/>
              <a:cs typeface="Calibri" panose="020F0502020204030204" pitchFamily="34" charset="0"/>
            </a:endParaRPr>
          </a:p>
          <a:p>
            <a:pPr marL="0" indent="0">
              <a:buNone/>
            </a:pPr>
            <a:endParaRPr lang="nl-BE" sz="2000">
              <a:latin typeface="Calibri" panose="020F0502020204030204" pitchFamily="34" charset="0"/>
              <a:cs typeface="Calibri" panose="020F0502020204030204" pitchFamily="34" charset="0"/>
            </a:endParaRPr>
          </a:p>
          <a:p>
            <a:pPr marL="0" indent="0">
              <a:buNone/>
            </a:pPr>
            <a:endParaRPr lang="nl-BE" sz="2000">
              <a:latin typeface="Calibri" panose="020F0502020204030204" pitchFamily="34" charset="0"/>
              <a:cs typeface="Calibri" panose="020F0502020204030204" pitchFamily="34" charset="0"/>
            </a:endParaRPr>
          </a:p>
          <a:p>
            <a:r>
              <a:rPr lang="nl-BE" sz="2400">
                <a:latin typeface="Calibri" panose="020F0502020204030204" pitchFamily="34" charset="0"/>
                <a:cs typeface="Calibri" panose="020F0502020204030204" pitchFamily="34" charset="0"/>
              </a:rPr>
              <a:t>Interne structurele rapporten </a:t>
            </a:r>
            <a:r>
              <a:rPr lang="nl-BE" sz="1400">
                <a:latin typeface="Calibri" panose="020F0502020204030204" pitchFamily="34" charset="0"/>
                <a:cs typeface="Calibri" panose="020F0502020204030204" pitchFamily="34" charset="0"/>
              </a:rPr>
              <a:t>~ Vakbonden, </a:t>
            </a:r>
            <a:r>
              <a:rPr lang="nl-BE" sz="1400" err="1">
                <a:latin typeface="Calibri" panose="020F0502020204030204" pitchFamily="34" charset="0"/>
                <a:cs typeface="Calibri" panose="020F0502020204030204" pitchFamily="34" charset="0"/>
              </a:rPr>
              <a:t>Statbel</a:t>
            </a:r>
            <a:r>
              <a:rPr lang="nl-BE" sz="1400">
                <a:latin typeface="Calibri" panose="020F0502020204030204" pitchFamily="34" charset="0"/>
                <a:cs typeface="Calibri" panose="020F0502020204030204" pitchFamily="34" charset="0"/>
              </a:rPr>
              <a:t>, </a:t>
            </a:r>
            <a:r>
              <a:rPr lang="nl-BE" sz="1400" err="1">
                <a:latin typeface="Calibri" panose="020F0502020204030204" pitchFamily="34" charset="0"/>
                <a:cs typeface="Calibri" panose="020F0502020204030204" pitchFamily="34" charset="0"/>
              </a:rPr>
              <a:t>Eurostat</a:t>
            </a:r>
            <a:r>
              <a:rPr lang="nl-BE" sz="1400">
                <a:latin typeface="Calibri" panose="020F0502020204030204" pitchFamily="34" charset="0"/>
                <a:cs typeface="Calibri" panose="020F0502020204030204" pitchFamily="34" charset="0"/>
              </a:rPr>
              <a:t>, Sociale dienst, GOVO, ISAE</a:t>
            </a:r>
            <a:br>
              <a:rPr lang="nl-BE" sz="1400">
                <a:latin typeface="Calibri" panose="020F0502020204030204" pitchFamily="34" charset="0"/>
                <a:cs typeface="Calibri" panose="020F0502020204030204" pitchFamily="34" charset="0"/>
              </a:rPr>
            </a:br>
            <a:endParaRPr lang="nl-BE" sz="1400">
              <a:latin typeface="Calibri" panose="020F0502020204030204" pitchFamily="34" charset="0"/>
              <a:cs typeface="Calibri" panose="020F0502020204030204" pitchFamily="34" charset="0"/>
            </a:endParaRPr>
          </a:p>
          <a:p>
            <a:pPr marL="288000" lvl="1" indent="0">
              <a:buNone/>
            </a:pPr>
            <a:endParaRPr lang="nl-BE" sz="2400">
              <a:latin typeface="Calibri" panose="020F0502020204030204" pitchFamily="34" charset="0"/>
              <a:cs typeface="Calibri" panose="020F0502020204030204" pitchFamily="34" charset="0"/>
            </a:endParaRPr>
          </a:p>
        </p:txBody>
      </p:sp>
      <p:sp>
        <p:nvSpPr>
          <p:cNvPr id="2" name="Titel 1">
            <a:extLst>
              <a:ext uri="{FF2B5EF4-FFF2-40B4-BE49-F238E27FC236}">
                <a16:creationId xmlns:a16="http://schemas.microsoft.com/office/drawing/2014/main" id="{468CDEB8-ED80-ED91-8E61-C6883C54FDE7}"/>
              </a:ext>
            </a:extLst>
          </p:cNvPr>
          <p:cNvSpPr>
            <a:spLocks noGrp="1"/>
          </p:cNvSpPr>
          <p:nvPr>
            <p:ph type="title"/>
          </p:nvPr>
        </p:nvSpPr>
        <p:spPr/>
        <p:txBody>
          <a:bodyPr/>
          <a:lstStyle/>
          <a:p>
            <a:r>
              <a:rPr lang="nl-BE" b="1">
                <a:latin typeface="+mj-lt"/>
                <a:cs typeface="Calibri" panose="020F0502020204030204" pitchFamily="34" charset="0"/>
              </a:rPr>
              <a:t>Aanpassen bestaande rapporten </a:t>
            </a:r>
          </a:p>
        </p:txBody>
      </p:sp>
      <p:graphicFrame>
        <p:nvGraphicFramePr>
          <p:cNvPr id="3" name="Tabel 2">
            <a:extLst>
              <a:ext uri="{FF2B5EF4-FFF2-40B4-BE49-F238E27FC236}">
                <a16:creationId xmlns:a16="http://schemas.microsoft.com/office/drawing/2014/main" id="{069241B3-E3A8-0948-43CC-8F42E1ED5B36}"/>
              </a:ext>
            </a:extLst>
          </p:cNvPr>
          <p:cNvGraphicFramePr>
            <a:graphicFrameLocks noGrp="1"/>
          </p:cNvGraphicFramePr>
          <p:nvPr>
            <p:extLst>
              <p:ext uri="{D42A27DB-BD31-4B8C-83A1-F6EECF244321}">
                <p14:modId xmlns:p14="http://schemas.microsoft.com/office/powerpoint/2010/main" val="521910328"/>
              </p:ext>
            </p:extLst>
          </p:nvPr>
        </p:nvGraphicFramePr>
        <p:xfrm>
          <a:off x="1026511" y="1936959"/>
          <a:ext cx="9801934" cy="1005840"/>
        </p:xfrm>
        <a:graphic>
          <a:graphicData uri="http://schemas.openxmlformats.org/drawingml/2006/table">
            <a:tbl>
              <a:tblPr firstRow="1" bandRow="1">
                <a:tableStyleId>{5940675A-B579-460E-94D1-54222C63F5DA}</a:tableStyleId>
              </a:tblPr>
              <a:tblGrid>
                <a:gridCol w="4901460">
                  <a:extLst>
                    <a:ext uri="{9D8B030D-6E8A-4147-A177-3AD203B41FA5}">
                      <a16:colId xmlns:a16="http://schemas.microsoft.com/office/drawing/2014/main" val="2886734639"/>
                    </a:ext>
                  </a:extLst>
                </a:gridCol>
                <a:gridCol w="4900474">
                  <a:extLst>
                    <a:ext uri="{9D8B030D-6E8A-4147-A177-3AD203B41FA5}">
                      <a16:colId xmlns:a16="http://schemas.microsoft.com/office/drawing/2014/main" val="3649016413"/>
                    </a:ext>
                  </a:extLst>
                </a:gridCol>
              </a:tblGrid>
              <a:tr h="0">
                <a:tc>
                  <a:txBody>
                    <a:bodyPr/>
                    <a:lstStyle/>
                    <a:p>
                      <a:r>
                        <a:rPr lang="nl-NL" sz="1050">
                          <a:latin typeface="Calibri" panose="020F0502020204030204" pitchFamily="34" charset="0"/>
                          <a:cs typeface="Calibri" panose="020F0502020204030204" pitchFamily="34" charset="0"/>
                        </a:rPr>
                        <a:t>2de pensioenpijler</a:t>
                      </a:r>
                      <a:endParaRPr lang="nl-NL" sz="1050">
                        <a:solidFill>
                          <a:srgbClr val="FF0000"/>
                        </a:solidFill>
                        <a:latin typeface="Calibri" panose="020F0502020204030204" pitchFamily="34" charset="0"/>
                        <a:cs typeface="Calibri" panose="020F0502020204030204" pitchFamily="34" charset="0"/>
                      </a:endParaRPr>
                    </a:p>
                  </a:txBody>
                  <a:tcPr/>
                </a:tc>
                <a:tc>
                  <a:txBody>
                    <a:bodyPr/>
                    <a:lstStyle/>
                    <a:p>
                      <a:r>
                        <a:rPr lang="nl-BE" sz="1050">
                          <a:latin typeface="Calibri" panose="020F0502020204030204" pitchFamily="34" charset="0"/>
                          <a:cs typeface="Calibri" panose="020F0502020204030204" pitchFamily="34" charset="0"/>
                        </a:rPr>
                        <a:t>2de pensioenpijler (step-</a:t>
                      </a:r>
                      <a:r>
                        <a:rPr lang="nl-BE" sz="1050" err="1">
                          <a:latin typeface="Calibri" panose="020F0502020204030204" pitchFamily="34" charset="0"/>
                          <a:cs typeface="Calibri" panose="020F0502020204030204" pitchFamily="34" charset="0"/>
                        </a:rPr>
                        <a:t>rate</a:t>
                      </a:r>
                      <a:r>
                        <a:rPr lang="nl-BE" sz="1050">
                          <a:latin typeface="Calibri" panose="020F0502020204030204" pitchFamily="34" charset="0"/>
                          <a:cs typeface="Calibri" panose="020F0502020204030204" pitchFamily="34" charset="0"/>
                        </a:rPr>
                        <a:t> + hoger percentage), nautische keten</a:t>
                      </a:r>
                    </a:p>
                  </a:txBody>
                  <a:tcPr/>
                </a:tc>
                <a:extLst>
                  <a:ext uri="{0D108BD9-81ED-4DB2-BD59-A6C34878D82A}">
                    <a16:rowId xmlns:a16="http://schemas.microsoft.com/office/drawing/2014/main" val="3790613974"/>
                  </a:ext>
                </a:extLst>
              </a:tr>
              <a:tr h="132878">
                <a:tc>
                  <a:txBody>
                    <a:bodyPr/>
                    <a:lstStyle/>
                    <a:p>
                      <a:r>
                        <a:rPr lang="nl-BE" sz="1050">
                          <a:latin typeface="Calibri" panose="020F0502020204030204" pitchFamily="34" charset="0"/>
                          <a:cs typeface="Calibri" panose="020F0502020204030204" pitchFamily="34" charset="0"/>
                        </a:rPr>
                        <a:t>Alle financiële controlerapporten</a:t>
                      </a:r>
                    </a:p>
                  </a:txBody>
                  <a:tcPr/>
                </a:tc>
                <a:tc>
                  <a:txBody>
                    <a:bodyPr/>
                    <a:lstStyle/>
                    <a:p>
                      <a:r>
                        <a:rPr lang="nl-BE" sz="1050">
                          <a:latin typeface="Calibri" panose="020F0502020204030204" pitchFamily="34" charset="0"/>
                          <a:cs typeface="Calibri" panose="020F0502020204030204" pitchFamily="34" charset="0"/>
                        </a:rPr>
                        <a:t>Salarissysteem</a:t>
                      </a:r>
                    </a:p>
                  </a:txBody>
                  <a:tcPr/>
                </a:tc>
                <a:extLst>
                  <a:ext uri="{0D108BD9-81ED-4DB2-BD59-A6C34878D82A}">
                    <a16:rowId xmlns:a16="http://schemas.microsoft.com/office/drawing/2014/main" val="1485079790"/>
                  </a:ext>
                </a:extLst>
              </a:tr>
              <a:tr h="132878">
                <a:tc>
                  <a:txBody>
                    <a:bodyPr/>
                    <a:lstStyle/>
                    <a:p>
                      <a:r>
                        <a:rPr lang="nl-BE" sz="1050">
                          <a:latin typeface="Calibri" panose="020F0502020204030204" pitchFamily="34" charset="0"/>
                          <a:cs typeface="Calibri" panose="020F0502020204030204" pitchFamily="34" charset="0"/>
                        </a:rPr>
                        <a:t>Verlenging mandaten</a:t>
                      </a:r>
                    </a:p>
                  </a:txBody>
                  <a:tcPr/>
                </a:tc>
                <a:tc>
                  <a:txBody>
                    <a:bodyPr/>
                    <a:lstStyle/>
                    <a:p>
                      <a:r>
                        <a:rPr lang="nl-BE" sz="1050">
                          <a:latin typeface="Calibri" panose="020F0502020204030204" pitchFamily="34" charset="0"/>
                          <a:cs typeface="Calibri" panose="020F0502020204030204" pitchFamily="34" charset="0"/>
                        </a:rPr>
                        <a:t>Topkader</a:t>
                      </a:r>
                    </a:p>
                  </a:txBody>
                  <a:tcPr/>
                </a:tc>
                <a:extLst>
                  <a:ext uri="{0D108BD9-81ED-4DB2-BD59-A6C34878D82A}">
                    <a16:rowId xmlns:a16="http://schemas.microsoft.com/office/drawing/2014/main" val="1907075188"/>
                  </a:ext>
                </a:extLst>
              </a:tr>
              <a:tr h="132878">
                <a:tc>
                  <a:txBody>
                    <a:bodyPr/>
                    <a:lstStyle/>
                    <a:p>
                      <a:r>
                        <a:rPr lang="nl-BE" sz="1050">
                          <a:latin typeface="Calibri" panose="020F0502020204030204" pitchFamily="34" charset="0"/>
                          <a:cs typeface="Calibri" panose="020F0502020204030204" pitchFamily="34" charset="0"/>
                        </a:rPr>
                        <a:t>Alle rapporten over ziekteafwezigheden </a:t>
                      </a:r>
                    </a:p>
                  </a:txBody>
                  <a:tcPr/>
                </a:tc>
                <a:tc>
                  <a:txBody>
                    <a:bodyPr/>
                    <a:lstStyle/>
                    <a:p>
                      <a:r>
                        <a:rPr lang="nl-BE" sz="1050">
                          <a:latin typeface="Calibri" panose="020F0502020204030204" pitchFamily="34" charset="0"/>
                          <a:cs typeface="Calibri" panose="020F0502020204030204" pitchFamily="34" charset="0"/>
                        </a:rPr>
                        <a:t>Nieuwe ziekteregeling, nieuwe/aangepaste afwezigheidscodes</a:t>
                      </a:r>
                    </a:p>
                  </a:txBody>
                  <a:tcPr/>
                </a:tc>
                <a:extLst>
                  <a:ext uri="{0D108BD9-81ED-4DB2-BD59-A6C34878D82A}">
                    <a16:rowId xmlns:a16="http://schemas.microsoft.com/office/drawing/2014/main" val="3474320348"/>
                  </a:ext>
                </a:extLst>
              </a:tr>
            </a:tbl>
          </a:graphicData>
        </a:graphic>
      </p:graphicFrame>
    </p:spTree>
    <p:extLst>
      <p:ext uri="{BB962C8B-B14F-4D97-AF65-F5344CB8AC3E}">
        <p14:creationId xmlns:p14="http://schemas.microsoft.com/office/powerpoint/2010/main" val="41045684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B53E2-A24D-42CE-D2FB-D0890C9F9E91}"/>
            </a:ext>
          </a:extLst>
        </p:cNvPr>
        <p:cNvGrpSpPr/>
        <p:nvPr/>
      </p:nvGrpSpPr>
      <p:grpSpPr>
        <a:xfrm>
          <a:off x="0" y="0"/>
          <a:ext cx="0" cy="0"/>
          <a:chOff x="0" y="0"/>
          <a:chExt cx="0" cy="0"/>
        </a:xfrm>
      </p:grpSpPr>
      <p:sp>
        <p:nvSpPr>
          <p:cNvPr id="6" name="Tijdelijke aanduiding voor tekst 2">
            <a:extLst>
              <a:ext uri="{FF2B5EF4-FFF2-40B4-BE49-F238E27FC236}">
                <a16:creationId xmlns:a16="http://schemas.microsoft.com/office/drawing/2014/main" id="{F86A6CF9-6EBE-01F6-4B6C-914BC03C5E5F}"/>
              </a:ext>
            </a:extLst>
          </p:cNvPr>
          <p:cNvSpPr txBox="1">
            <a:spLocks/>
          </p:cNvSpPr>
          <p:nvPr/>
        </p:nvSpPr>
        <p:spPr>
          <a:xfrm>
            <a:off x="742950" y="1451290"/>
            <a:ext cx="11449050" cy="3798888"/>
          </a:xfrm>
          <a:prstGeom prst="rect">
            <a:avLst/>
          </a:prstGeom>
        </p:spPr>
        <p:txBody>
          <a:bodyPr vert="horz" lIns="0" tIns="0" rIns="0" bIns="45720" rtlCol="0" anchor="t">
            <a:noAutofit/>
          </a:bodyPr>
          <a:lst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2"/>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3"/>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2400">
                <a:latin typeface="Calibri" panose="020F0502020204030204" pitchFamily="34" charset="0"/>
                <a:cs typeface="Calibri" panose="020F0502020204030204" pitchFamily="34" charset="0"/>
              </a:rPr>
              <a:t>Vlimpers-rapportenshop</a:t>
            </a:r>
            <a:r>
              <a:rPr lang="nl-BE" sz="1400">
                <a:latin typeface="Calibri" panose="020F0502020204030204" pitchFamily="34" charset="0"/>
                <a:cs typeface="Calibri" panose="020F0502020204030204" pitchFamily="34" charset="0"/>
              </a:rPr>
              <a:t> ~ HR-businesspartner, HR-specialist</a:t>
            </a:r>
            <a:br>
              <a:rPr lang="nl-BE" sz="1100">
                <a:latin typeface="Calibri" panose="020F0502020204030204" pitchFamily="34" charset="0"/>
                <a:cs typeface="Calibri" panose="020F0502020204030204" pitchFamily="34" charset="0"/>
              </a:rPr>
            </a:br>
            <a:endParaRPr lang="nl-BE" sz="1100">
              <a:latin typeface="Calibri" panose="020F0502020204030204" pitchFamily="34" charset="0"/>
              <a:cs typeface="Calibri" panose="020F0502020204030204" pitchFamily="34" charset="0"/>
            </a:endParaRPr>
          </a:p>
          <a:p>
            <a:pPr marL="0" indent="0">
              <a:buFontTx/>
              <a:buNone/>
            </a:pPr>
            <a:endParaRPr lang="nl-BE" sz="2000">
              <a:latin typeface="Calibri" panose="020F0502020204030204" pitchFamily="34" charset="0"/>
              <a:cs typeface="Calibri" panose="020F0502020204030204" pitchFamily="34" charset="0"/>
            </a:endParaRPr>
          </a:p>
          <a:p>
            <a:pPr marL="0" indent="0">
              <a:buNone/>
            </a:pPr>
            <a:r>
              <a:rPr lang="nl-BE" sz="2000">
                <a:latin typeface="Calibri" panose="020F0502020204030204" pitchFamily="34" charset="0"/>
                <a:cs typeface="Calibri" panose="020F0502020204030204" pitchFamily="34" charset="0"/>
              </a:rPr>
              <a:t> </a:t>
            </a:r>
          </a:p>
          <a:p>
            <a:endParaRPr lang="nl-BE" sz="2000">
              <a:latin typeface="Calibri" panose="020F0502020204030204" pitchFamily="34" charset="0"/>
              <a:cs typeface="Calibri" panose="020F0502020204030204" pitchFamily="34" charset="0"/>
            </a:endParaRPr>
          </a:p>
          <a:p>
            <a:pPr marL="0" indent="0">
              <a:buNone/>
            </a:pPr>
            <a:endParaRPr lang="nl-BE" sz="2000">
              <a:latin typeface="Calibri" panose="020F0502020204030204" pitchFamily="34" charset="0"/>
              <a:cs typeface="Calibri" panose="020F0502020204030204" pitchFamily="34" charset="0"/>
            </a:endParaRPr>
          </a:p>
          <a:p>
            <a:r>
              <a:rPr lang="nl-BE" sz="2400">
                <a:latin typeface="Calibri" panose="020F0502020204030204" pitchFamily="34" charset="0"/>
                <a:cs typeface="Calibri" panose="020F0502020204030204" pitchFamily="34" charset="0"/>
              </a:rPr>
              <a:t>DCPA-rapportering </a:t>
            </a:r>
            <a:r>
              <a:rPr lang="nl-BE" sz="1400">
                <a:latin typeface="Calibri" panose="020F0502020204030204" pitchFamily="34" charset="0"/>
                <a:cs typeface="Calibri" panose="020F0502020204030204" pitchFamily="34" charset="0"/>
              </a:rPr>
              <a:t>~ dossierbehandelaars en coördinatoren DCPA</a:t>
            </a:r>
          </a:p>
          <a:p>
            <a:pPr marL="0" indent="0">
              <a:buFontTx/>
              <a:buNone/>
            </a:pPr>
            <a:endParaRPr lang="nl-BE" sz="1200">
              <a:latin typeface="Calibri" panose="020F0502020204030204" pitchFamily="34" charset="0"/>
              <a:cs typeface="Calibri" panose="020F0502020204030204" pitchFamily="34" charset="0"/>
            </a:endParaRPr>
          </a:p>
          <a:p>
            <a:endParaRPr lang="nl-BE" sz="2000">
              <a:latin typeface="Calibri" panose="020F0502020204030204" pitchFamily="34" charset="0"/>
              <a:cs typeface="Calibri" panose="020F0502020204030204" pitchFamily="34" charset="0"/>
            </a:endParaRPr>
          </a:p>
          <a:p>
            <a:pPr marL="0" indent="0">
              <a:buNone/>
            </a:pPr>
            <a:br>
              <a:rPr lang="nl-BE" sz="1400">
                <a:latin typeface="Calibri" panose="020F0502020204030204" pitchFamily="34" charset="0"/>
                <a:cs typeface="Calibri" panose="020F0502020204030204" pitchFamily="34" charset="0"/>
              </a:rPr>
            </a:br>
            <a:endParaRPr lang="nl-BE" sz="1400">
              <a:latin typeface="Calibri" panose="020F0502020204030204" pitchFamily="34" charset="0"/>
              <a:cs typeface="Calibri" panose="020F0502020204030204" pitchFamily="34" charset="0"/>
            </a:endParaRPr>
          </a:p>
          <a:p>
            <a:pPr marL="288000" lvl="1" indent="0">
              <a:buFont typeface="Arial" panose="020B0604020202020204" pitchFamily="34" charset="0"/>
              <a:buNone/>
            </a:pPr>
            <a:endParaRPr lang="nl-BE" sz="2400">
              <a:latin typeface="Calibri" panose="020F0502020204030204" pitchFamily="34" charset="0"/>
              <a:cs typeface="Calibri" panose="020F0502020204030204" pitchFamily="34" charset="0"/>
            </a:endParaRPr>
          </a:p>
        </p:txBody>
      </p:sp>
      <p:sp>
        <p:nvSpPr>
          <p:cNvPr id="2" name="Titel 1">
            <a:extLst>
              <a:ext uri="{FF2B5EF4-FFF2-40B4-BE49-F238E27FC236}">
                <a16:creationId xmlns:a16="http://schemas.microsoft.com/office/drawing/2014/main" id="{468CDEB8-ED80-ED91-8E61-C6883C54FDE7}"/>
              </a:ext>
            </a:extLst>
          </p:cNvPr>
          <p:cNvSpPr>
            <a:spLocks noGrp="1"/>
          </p:cNvSpPr>
          <p:nvPr>
            <p:ph type="title"/>
          </p:nvPr>
        </p:nvSpPr>
        <p:spPr/>
        <p:txBody>
          <a:bodyPr/>
          <a:lstStyle/>
          <a:p>
            <a:r>
              <a:rPr lang="nl-BE" b="1">
                <a:latin typeface="+mj-lt"/>
                <a:cs typeface="Calibri" panose="020F0502020204030204" pitchFamily="34" charset="0"/>
              </a:rPr>
              <a:t>Nieuwe rapporten </a:t>
            </a:r>
          </a:p>
        </p:txBody>
      </p:sp>
      <p:graphicFrame>
        <p:nvGraphicFramePr>
          <p:cNvPr id="5" name="Tabel 4">
            <a:extLst>
              <a:ext uri="{FF2B5EF4-FFF2-40B4-BE49-F238E27FC236}">
                <a16:creationId xmlns:a16="http://schemas.microsoft.com/office/drawing/2014/main" id="{C32FACB4-8F9B-349F-6D2E-8730FBB1D25C}"/>
              </a:ext>
            </a:extLst>
          </p:cNvPr>
          <p:cNvGraphicFramePr>
            <a:graphicFrameLocks noGrp="1"/>
          </p:cNvGraphicFramePr>
          <p:nvPr>
            <p:extLst>
              <p:ext uri="{D42A27DB-BD31-4B8C-83A1-F6EECF244321}">
                <p14:modId xmlns:p14="http://schemas.microsoft.com/office/powerpoint/2010/main" val="2515938754"/>
              </p:ext>
            </p:extLst>
          </p:nvPr>
        </p:nvGraphicFramePr>
        <p:xfrm>
          <a:off x="1034730" y="1966553"/>
          <a:ext cx="9801934" cy="700695"/>
        </p:xfrm>
        <a:graphic>
          <a:graphicData uri="http://schemas.openxmlformats.org/drawingml/2006/table">
            <a:tbl>
              <a:tblPr firstRow="1" bandRow="1">
                <a:tableStyleId>{5940675A-B579-460E-94D1-54222C63F5DA}</a:tableStyleId>
              </a:tblPr>
              <a:tblGrid>
                <a:gridCol w="4886669">
                  <a:extLst>
                    <a:ext uri="{9D8B030D-6E8A-4147-A177-3AD203B41FA5}">
                      <a16:colId xmlns:a16="http://schemas.microsoft.com/office/drawing/2014/main" val="2886734639"/>
                    </a:ext>
                  </a:extLst>
                </a:gridCol>
                <a:gridCol w="4915265">
                  <a:extLst>
                    <a:ext uri="{9D8B030D-6E8A-4147-A177-3AD203B41FA5}">
                      <a16:colId xmlns:a16="http://schemas.microsoft.com/office/drawing/2014/main" val="3649016413"/>
                    </a:ext>
                  </a:extLst>
                </a:gridCol>
              </a:tblGrid>
              <a:tr h="199660">
                <a:tc>
                  <a:txBody>
                    <a:bodyPr/>
                    <a:lstStyle/>
                    <a:p>
                      <a:r>
                        <a:rPr lang="nl-NL" sz="1050">
                          <a:latin typeface="Calibri" panose="020F0502020204030204" pitchFamily="34" charset="0"/>
                          <a:cs typeface="Calibri" panose="020F0502020204030204" pitchFamily="34" charset="0"/>
                        </a:rPr>
                        <a:t>Opvolging vrijwillige functieverlichting</a:t>
                      </a:r>
                    </a:p>
                  </a:txBody>
                  <a:tcPr/>
                </a:tc>
                <a:tc>
                  <a:txBody>
                    <a:bodyPr/>
                    <a:lstStyle/>
                    <a:p>
                      <a:r>
                        <a:rPr lang="nl-BE" sz="1050" i="1">
                          <a:latin typeface="Calibri" panose="020F0502020204030204" pitchFamily="34" charset="0"/>
                          <a:cs typeface="Calibri" panose="020F0502020204030204" pitchFamily="34" charset="0"/>
                        </a:rPr>
                        <a:t>In opmaak</a:t>
                      </a:r>
                    </a:p>
                  </a:txBody>
                  <a:tcPr/>
                </a:tc>
                <a:extLst>
                  <a:ext uri="{0D108BD9-81ED-4DB2-BD59-A6C34878D82A}">
                    <a16:rowId xmlns:a16="http://schemas.microsoft.com/office/drawing/2014/main" val="3790613974"/>
                  </a:ext>
                </a:extLst>
              </a:tr>
              <a:tr h="4492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50">
                          <a:solidFill>
                            <a:schemeClr val="tx1"/>
                          </a:solidFill>
                          <a:latin typeface="Calibri" panose="020F0502020204030204" pitchFamily="34" charset="0"/>
                          <a:cs typeface="Calibri" panose="020F0502020204030204" pitchFamily="34" charset="0"/>
                        </a:rPr>
                        <a:t>Gezagsfuncties en contractuele personeelsleden met minimaal 9 maanden ononderbroken arbeidsongeschiktheid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50" i="1">
                          <a:solidFill>
                            <a:schemeClr val="tx1"/>
                          </a:solidFill>
                          <a:latin typeface="Calibri" panose="020F0502020204030204" pitchFamily="34" charset="0"/>
                          <a:cs typeface="Calibri" panose="020F0502020204030204" pitchFamily="34" charset="0"/>
                        </a:rPr>
                        <a:t>In opmaak</a:t>
                      </a:r>
                    </a:p>
                    <a:p>
                      <a:endParaRPr lang="nl-BE" sz="1050" i="1">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77904978"/>
                  </a:ext>
                </a:extLst>
              </a:tr>
            </a:tbl>
          </a:graphicData>
        </a:graphic>
      </p:graphicFrame>
      <p:graphicFrame>
        <p:nvGraphicFramePr>
          <p:cNvPr id="7" name="Tabel 6">
            <a:extLst>
              <a:ext uri="{FF2B5EF4-FFF2-40B4-BE49-F238E27FC236}">
                <a16:creationId xmlns:a16="http://schemas.microsoft.com/office/drawing/2014/main" id="{8D91BCDF-36EF-9881-B3B0-BC304D7E2BB9}"/>
              </a:ext>
            </a:extLst>
          </p:cNvPr>
          <p:cNvGraphicFramePr>
            <a:graphicFrameLocks noGrp="1"/>
          </p:cNvGraphicFramePr>
          <p:nvPr>
            <p:extLst>
              <p:ext uri="{D42A27DB-BD31-4B8C-83A1-F6EECF244321}">
                <p14:modId xmlns:p14="http://schemas.microsoft.com/office/powerpoint/2010/main" val="3400879969"/>
              </p:ext>
            </p:extLst>
          </p:nvPr>
        </p:nvGraphicFramePr>
        <p:xfrm>
          <a:off x="1034730" y="3703240"/>
          <a:ext cx="9801934" cy="1165860"/>
        </p:xfrm>
        <a:graphic>
          <a:graphicData uri="http://schemas.openxmlformats.org/drawingml/2006/table">
            <a:tbl>
              <a:tblPr firstRow="1" bandRow="1">
                <a:tableStyleId>{5940675A-B579-460E-94D1-54222C63F5DA}</a:tableStyleId>
              </a:tblPr>
              <a:tblGrid>
                <a:gridCol w="4900967">
                  <a:extLst>
                    <a:ext uri="{9D8B030D-6E8A-4147-A177-3AD203B41FA5}">
                      <a16:colId xmlns:a16="http://schemas.microsoft.com/office/drawing/2014/main" val="2886734639"/>
                    </a:ext>
                  </a:extLst>
                </a:gridCol>
                <a:gridCol w="4900967">
                  <a:extLst>
                    <a:ext uri="{9D8B030D-6E8A-4147-A177-3AD203B41FA5}">
                      <a16:colId xmlns:a16="http://schemas.microsoft.com/office/drawing/2014/main" val="3649016413"/>
                    </a:ext>
                  </a:extLst>
                </a:gridCol>
              </a:tblGrid>
              <a:tr h="0">
                <a:tc>
                  <a:txBody>
                    <a:bodyPr/>
                    <a:lstStyle/>
                    <a:p>
                      <a:r>
                        <a:rPr lang="nl-NL" sz="1050">
                          <a:latin typeface="Calibri" panose="020F0502020204030204" pitchFamily="34" charset="0"/>
                          <a:cs typeface="Calibri" panose="020F0502020204030204" pitchFamily="34" charset="0"/>
                        </a:rPr>
                        <a:t>Topkader multifunctioneel basisrapport (mandaten en toelagen)</a:t>
                      </a:r>
                    </a:p>
                  </a:txBody>
                  <a:tcPr/>
                </a:tc>
                <a:tc>
                  <a:txBody>
                    <a:bodyPr/>
                    <a:lstStyle/>
                    <a:p>
                      <a:r>
                        <a:rPr lang="nl-BE" sz="1050" i="1">
                          <a:latin typeface="Calibri" panose="020F0502020204030204" pitchFamily="34" charset="0"/>
                          <a:cs typeface="Calibri" panose="020F0502020204030204" pitchFamily="34" charset="0"/>
                        </a:rPr>
                        <a:t>In opmaak</a:t>
                      </a:r>
                    </a:p>
                  </a:txBody>
                  <a:tcPr/>
                </a:tc>
                <a:extLst>
                  <a:ext uri="{0D108BD9-81ED-4DB2-BD59-A6C34878D82A}">
                    <a16:rowId xmlns:a16="http://schemas.microsoft.com/office/drawing/2014/main" val="3790613974"/>
                  </a:ext>
                </a:extLst>
              </a:tr>
              <a:tr h="0">
                <a:tc>
                  <a:txBody>
                    <a:bodyPr/>
                    <a:lstStyle/>
                    <a:p>
                      <a:r>
                        <a:rPr lang="nl-NL" sz="1050">
                          <a:latin typeface="Calibri" panose="020F0502020204030204" pitchFamily="34" charset="0"/>
                          <a:cs typeface="Calibri" panose="020F0502020204030204" pitchFamily="34" charset="0"/>
                        </a:rPr>
                        <a:t>Controle gedwongen einde gezagsfuncties </a:t>
                      </a:r>
                    </a:p>
                  </a:txBody>
                  <a:tcPr/>
                </a:tc>
                <a:tc>
                  <a:txBody>
                    <a:bodyPr/>
                    <a:lstStyle/>
                    <a:p>
                      <a:r>
                        <a:rPr lang="nl-BE" sz="1050" i="1">
                          <a:latin typeface="Calibri" panose="020F0502020204030204" pitchFamily="34" charset="0"/>
                          <a:cs typeface="Calibri" panose="020F0502020204030204" pitchFamily="34" charset="0"/>
                        </a:rPr>
                        <a:t>Gepubliceerd 04/06</a:t>
                      </a:r>
                    </a:p>
                  </a:txBody>
                  <a:tcPr/>
                </a:tc>
                <a:extLst>
                  <a:ext uri="{0D108BD9-81ED-4DB2-BD59-A6C34878D82A}">
                    <a16:rowId xmlns:a16="http://schemas.microsoft.com/office/drawing/2014/main" val="2383385513"/>
                  </a:ext>
                </a:extLst>
              </a:tr>
              <a:tr h="0">
                <a:tc>
                  <a:txBody>
                    <a:bodyPr/>
                    <a:lstStyle/>
                    <a:p>
                      <a:pPr lvl="0">
                        <a:buNone/>
                      </a:pPr>
                      <a:r>
                        <a:rPr lang="nl-NL" sz="1050">
                          <a:latin typeface="Calibri" panose="020F0502020204030204" pitchFamily="34" charset="0"/>
                          <a:cs typeface="Calibri" panose="020F0502020204030204" pitchFamily="34" charset="0"/>
                        </a:rPr>
                        <a:t>Gezagsfuncties en contractuele personeelsleden met minimaal 9 maanden ononderbroken arbeidsongeschiktheid</a:t>
                      </a:r>
                    </a:p>
                  </a:txBody>
                  <a:tcPr/>
                </a:tc>
                <a:tc>
                  <a:txBody>
                    <a:bodyPr/>
                    <a:lstStyle/>
                    <a:p>
                      <a:pPr lvl="0">
                        <a:buNone/>
                      </a:pPr>
                      <a:r>
                        <a:rPr lang="nl-BE" sz="1050" b="0" i="1" u="none" strike="noStrike" noProof="0">
                          <a:solidFill>
                            <a:srgbClr val="000000"/>
                          </a:solidFill>
                          <a:latin typeface="Calibri" panose="020F0502020204030204" pitchFamily="34" charset="0"/>
                          <a:cs typeface="Calibri" panose="020F0502020204030204" pitchFamily="34" charset="0"/>
                        </a:rPr>
                        <a:t>In opmaak</a:t>
                      </a:r>
                      <a:endParaRPr lang="nl-NL" sz="20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25184406"/>
                  </a:ext>
                </a:extLst>
              </a:tr>
              <a:tr h="0">
                <a:tc>
                  <a:txBody>
                    <a:bodyPr/>
                    <a:lstStyle/>
                    <a:p>
                      <a:r>
                        <a:rPr lang="nl-NL" sz="1050">
                          <a:solidFill>
                            <a:schemeClr val="tx1"/>
                          </a:solidFill>
                          <a:latin typeface="Calibri" panose="020F0502020204030204" pitchFamily="34" charset="0"/>
                          <a:cs typeface="Calibri" panose="020F0502020204030204" pitchFamily="34" charset="0"/>
                        </a:rPr>
                        <a:t>Opvolging vrijwillige functieverlichting</a:t>
                      </a:r>
                    </a:p>
                  </a:txBody>
                  <a:tcPr/>
                </a:tc>
                <a:tc>
                  <a:txBody>
                    <a:bodyPr/>
                    <a:lstStyle/>
                    <a:p>
                      <a:r>
                        <a:rPr lang="nl-BE" sz="1050" i="1">
                          <a:solidFill>
                            <a:schemeClr val="tx1"/>
                          </a:solidFill>
                          <a:latin typeface="Calibri" panose="020F0502020204030204" pitchFamily="34" charset="0"/>
                          <a:cs typeface="Calibri" panose="020F0502020204030204" pitchFamily="34" charset="0"/>
                        </a:rPr>
                        <a:t>Gepubliceerd 04/06</a:t>
                      </a:r>
                    </a:p>
                  </a:txBody>
                  <a:tcPr/>
                </a:tc>
                <a:extLst>
                  <a:ext uri="{0D108BD9-81ED-4DB2-BD59-A6C34878D82A}">
                    <a16:rowId xmlns:a16="http://schemas.microsoft.com/office/drawing/2014/main" val="3740404315"/>
                  </a:ext>
                </a:extLst>
              </a:tr>
            </a:tbl>
          </a:graphicData>
        </a:graphic>
      </p:graphicFrame>
    </p:spTree>
    <p:extLst>
      <p:ext uri="{BB962C8B-B14F-4D97-AF65-F5344CB8AC3E}">
        <p14:creationId xmlns:p14="http://schemas.microsoft.com/office/powerpoint/2010/main" val="28066110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C999D-1158-FDFE-4209-368257EBA7DE}"/>
              </a:ext>
            </a:extLst>
          </p:cNvPr>
          <p:cNvSpPr>
            <a:spLocks noGrp="1"/>
          </p:cNvSpPr>
          <p:nvPr>
            <p:ph type="title"/>
          </p:nvPr>
        </p:nvSpPr>
        <p:spPr/>
        <p:txBody>
          <a:bodyPr/>
          <a:lstStyle/>
          <a:p>
            <a:r>
              <a:rPr lang="nl-BE"/>
              <a:t>Doorstroom naar MAGDA</a:t>
            </a:r>
          </a:p>
        </p:txBody>
      </p:sp>
      <p:sp>
        <p:nvSpPr>
          <p:cNvPr id="3" name="Tijdelijke aanduiding voor tekst 2">
            <a:extLst>
              <a:ext uri="{FF2B5EF4-FFF2-40B4-BE49-F238E27FC236}">
                <a16:creationId xmlns:a16="http://schemas.microsoft.com/office/drawing/2014/main" id="{BC1DC6AF-F1CC-3495-B4AC-714637B4ACBE}"/>
              </a:ext>
            </a:extLst>
          </p:cNvPr>
          <p:cNvSpPr>
            <a:spLocks noGrp="1"/>
          </p:cNvSpPr>
          <p:nvPr>
            <p:ph sz="quarter" idx="11"/>
          </p:nvPr>
        </p:nvSpPr>
        <p:spPr/>
        <p:txBody>
          <a:bodyPr/>
          <a:lstStyle/>
          <a:p>
            <a:r>
              <a:rPr lang="nl-BE" sz="2400">
                <a:latin typeface="Calibri" panose="020F0502020204030204" pitchFamily="34" charset="0"/>
                <a:cs typeface="Calibri" panose="020F0502020204030204" pitchFamily="34" charset="0"/>
              </a:rPr>
              <a:t>Aanlevering gewijzigde datasets op maandag 6 mei (fase 1 + 2)</a:t>
            </a:r>
          </a:p>
          <a:p>
            <a:pPr marL="383990" lvl="1" indent="0">
              <a:buNone/>
            </a:pPr>
            <a:endParaRPr lang="nl-BE" sz="2400">
              <a:latin typeface="Calibri" panose="020F0502020204030204" pitchFamily="34" charset="0"/>
              <a:cs typeface="Calibri" panose="020F0502020204030204" pitchFamily="34" charset="0"/>
            </a:endParaRPr>
          </a:p>
          <a:p>
            <a:r>
              <a:rPr lang="nl-BE" sz="2400">
                <a:latin typeface="Calibri" panose="020F0502020204030204" pitchFamily="34" charset="0"/>
                <a:cs typeface="Calibri" panose="020F0502020204030204" pitchFamily="34" charset="0"/>
              </a:rPr>
              <a:t>MAGDA-testomgeving</a:t>
            </a:r>
          </a:p>
          <a:p>
            <a:pPr marL="383990" lvl="1" indent="0">
              <a:buNone/>
            </a:pPr>
            <a:endParaRPr lang="nl-BE" sz="2400">
              <a:latin typeface="Calibri" panose="020F0502020204030204" pitchFamily="34" charset="0"/>
              <a:cs typeface="Calibri" panose="020F0502020204030204" pitchFamily="34" charset="0"/>
            </a:endParaRPr>
          </a:p>
          <a:p>
            <a:r>
              <a:rPr lang="nl-BE" sz="2400">
                <a:latin typeface="Calibri" panose="020F0502020204030204" pitchFamily="34" charset="0"/>
                <a:cs typeface="Calibri" panose="020F0502020204030204" pitchFamily="34" charset="0"/>
              </a:rPr>
              <a:t>Afnemers kunnen achterliggende interne wijzigingen uitvoeren</a:t>
            </a:r>
          </a:p>
          <a:p>
            <a:pPr marL="0" indent="0">
              <a:buNone/>
            </a:pPr>
            <a:endParaRPr lang="nl-BE" sz="2400">
              <a:latin typeface="Calibri" panose="020F0502020204030204" pitchFamily="34" charset="0"/>
              <a:cs typeface="Calibri" panose="020F0502020204030204" pitchFamily="34" charset="0"/>
            </a:endParaRPr>
          </a:p>
          <a:p>
            <a:r>
              <a:rPr lang="nl-BE" sz="2400">
                <a:latin typeface="Calibri" panose="020F0502020204030204" pitchFamily="34" charset="0"/>
                <a:cs typeface="Calibri" panose="020F0502020204030204" pitchFamily="34" charset="0"/>
              </a:rPr>
              <a:t>Beschikbaar op dinsdag 4 juni in de productieomgeving</a:t>
            </a:r>
          </a:p>
          <a:p>
            <a:pPr marL="0" indent="0">
              <a:buNone/>
            </a:pPr>
            <a:endParaRPr lang="nl-BE" sz="2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75535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22F30-71EA-3A1D-CDC2-D24436893D52}"/>
              </a:ext>
            </a:extLst>
          </p:cNvPr>
          <p:cNvSpPr>
            <a:spLocks noGrp="1"/>
          </p:cNvSpPr>
          <p:nvPr>
            <p:ph type="title"/>
          </p:nvPr>
        </p:nvSpPr>
        <p:spPr>
          <a:xfrm>
            <a:off x="371475" y="179566"/>
            <a:ext cx="11449050" cy="1215958"/>
          </a:xfrm>
        </p:spPr>
        <p:txBody>
          <a:bodyPr/>
          <a:lstStyle/>
          <a:p>
            <a:r>
              <a:rPr lang="nl-BE"/>
              <a:t>Communicatie</a:t>
            </a:r>
          </a:p>
        </p:txBody>
      </p:sp>
      <p:pic>
        <p:nvPicPr>
          <p:cNvPr id="5" name="Afbeelding 4">
            <a:extLst>
              <a:ext uri="{FF2B5EF4-FFF2-40B4-BE49-F238E27FC236}">
                <a16:creationId xmlns:a16="http://schemas.microsoft.com/office/drawing/2014/main" id="{F7AE427F-004C-FF55-31A1-E641AF1258B1}"/>
              </a:ext>
            </a:extLst>
          </p:cNvPr>
          <p:cNvPicPr>
            <a:picLocks noChangeAspect="1"/>
          </p:cNvPicPr>
          <p:nvPr/>
        </p:nvPicPr>
        <p:blipFill>
          <a:blip r:embed="rId2"/>
          <a:stretch>
            <a:fillRect/>
          </a:stretch>
        </p:blipFill>
        <p:spPr>
          <a:xfrm>
            <a:off x="371475" y="1893053"/>
            <a:ext cx="4619134" cy="1535947"/>
          </a:xfrm>
          <a:prstGeom prst="rect">
            <a:avLst/>
          </a:prstGeom>
          <a:ln>
            <a:solidFill>
              <a:schemeClr val="tx1"/>
            </a:solidFill>
          </a:ln>
        </p:spPr>
      </p:pic>
      <p:pic>
        <p:nvPicPr>
          <p:cNvPr id="9" name="Afbeelding 8">
            <a:extLst>
              <a:ext uri="{FF2B5EF4-FFF2-40B4-BE49-F238E27FC236}">
                <a16:creationId xmlns:a16="http://schemas.microsoft.com/office/drawing/2014/main" id="{7AD0D7C2-0F94-B987-2D32-D1EC8CFA436F}"/>
              </a:ext>
            </a:extLst>
          </p:cNvPr>
          <p:cNvPicPr>
            <a:picLocks noChangeAspect="1"/>
          </p:cNvPicPr>
          <p:nvPr/>
        </p:nvPicPr>
        <p:blipFill>
          <a:blip r:embed="rId3"/>
          <a:stretch>
            <a:fillRect/>
          </a:stretch>
        </p:blipFill>
        <p:spPr>
          <a:xfrm>
            <a:off x="904973" y="4144431"/>
            <a:ext cx="8851769" cy="2623606"/>
          </a:xfrm>
          <a:prstGeom prst="rect">
            <a:avLst/>
          </a:prstGeom>
          <a:ln>
            <a:solidFill>
              <a:schemeClr val="tx1"/>
            </a:solidFill>
          </a:ln>
        </p:spPr>
      </p:pic>
      <p:pic>
        <p:nvPicPr>
          <p:cNvPr id="7" name="Afbeelding 6">
            <a:extLst>
              <a:ext uri="{FF2B5EF4-FFF2-40B4-BE49-F238E27FC236}">
                <a16:creationId xmlns:a16="http://schemas.microsoft.com/office/drawing/2014/main" id="{9476BF0A-2C04-7E6D-717F-72986BD038BD}"/>
              </a:ext>
            </a:extLst>
          </p:cNvPr>
          <p:cNvPicPr>
            <a:picLocks noChangeAspect="1"/>
          </p:cNvPicPr>
          <p:nvPr/>
        </p:nvPicPr>
        <p:blipFill>
          <a:blip r:embed="rId4"/>
          <a:stretch>
            <a:fillRect/>
          </a:stretch>
        </p:blipFill>
        <p:spPr>
          <a:xfrm>
            <a:off x="7793169" y="1502976"/>
            <a:ext cx="4323417" cy="3852048"/>
          </a:xfrm>
          <a:prstGeom prst="rect">
            <a:avLst/>
          </a:prstGeom>
          <a:ln>
            <a:solidFill>
              <a:schemeClr val="tx1"/>
            </a:solidFill>
          </a:ln>
        </p:spPr>
      </p:pic>
      <p:sp>
        <p:nvSpPr>
          <p:cNvPr id="12" name="Tekstvak 11">
            <a:extLst>
              <a:ext uri="{FF2B5EF4-FFF2-40B4-BE49-F238E27FC236}">
                <a16:creationId xmlns:a16="http://schemas.microsoft.com/office/drawing/2014/main" id="{56339F2F-74D3-C420-EF59-A771EAAA6989}"/>
              </a:ext>
            </a:extLst>
          </p:cNvPr>
          <p:cNvSpPr txBox="1"/>
          <p:nvPr/>
        </p:nvSpPr>
        <p:spPr>
          <a:xfrm>
            <a:off x="296059" y="1523721"/>
            <a:ext cx="1509324" cy="369332"/>
          </a:xfrm>
          <a:prstGeom prst="rect">
            <a:avLst/>
          </a:prstGeom>
          <a:noFill/>
        </p:spPr>
        <p:txBody>
          <a:bodyPr wrap="none" rtlCol="0">
            <a:spAutoFit/>
          </a:bodyPr>
          <a:lstStyle/>
          <a:p>
            <a:r>
              <a:rPr lang="nl-BE" b="1"/>
              <a:t>DCPA-portaal</a:t>
            </a:r>
          </a:p>
        </p:txBody>
      </p:sp>
      <p:sp>
        <p:nvSpPr>
          <p:cNvPr id="13" name="Tekstvak 12">
            <a:extLst>
              <a:ext uri="{FF2B5EF4-FFF2-40B4-BE49-F238E27FC236}">
                <a16:creationId xmlns:a16="http://schemas.microsoft.com/office/drawing/2014/main" id="{9FF9DC71-FC39-A860-AE2A-F12E28BE1B13}"/>
              </a:ext>
            </a:extLst>
          </p:cNvPr>
          <p:cNvSpPr txBox="1"/>
          <p:nvPr/>
        </p:nvSpPr>
        <p:spPr>
          <a:xfrm>
            <a:off x="7725953" y="1125213"/>
            <a:ext cx="2770887" cy="369332"/>
          </a:xfrm>
          <a:prstGeom prst="rect">
            <a:avLst/>
          </a:prstGeom>
          <a:noFill/>
        </p:spPr>
        <p:txBody>
          <a:bodyPr wrap="none" rtlCol="0">
            <a:spAutoFit/>
          </a:bodyPr>
          <a:lstStyle/>
          <a:p>
            <a:r>
              <a:rPr lang="nl-BE" b="1">
                <a:hlinkClick r:id="rId5"/>
              </a:rPr>
              <a:t>webpagina ‘Rapportering'</a:t>
            </a:r>
            <a:endParaRPr lang="nl-BE" b="1"/>
          </a:p>
        </p:txBody>
      </p:sp>
      <p:sp>
        <p:nvSpPr>
          <p:cNvPr id="14" name="Tekstvak 13">
            <a:extLst>
              <a:ext uri="{FF2B5EF4-FFF2-40B4-BE49-F238E27FC236}">
                <a16:creationId xmlns:a16="http://schemas.microsoft.com/office/drawing/2014/main" id="{63800D5F-4A01-45D4-FC51-9B14F843C4D8}"/>
              </a:ext>
            </a:extLst>
          </p:cNvPr>
          <p:cNvSpPr txBox="1"/>
          <p:nvPr/>
        </p:nvSpPr>
        <p:spPr>
          <a:xfrm>
            <a:off x="834961" y="3775099"/>
            <a:ext cx="2563074" cy="369332"/>
          </a:xfrm>
          <a:prstGeom prst="rect">
            <a:avLst/>
          </a:prstGeom>
          <a:noFill/>
        </p:spPr>
        <p:txBody>
          <a:bodyPr wrap="none" rtlCol="0">
            <a:spAutoFit/>
          </a:bodyPr>
          <a:lstStyle/>
          <a:p>
            <a:r>
              <a:rPr lang="nl-BE" b="1" err="1"/>
              <a:t>Cognos</a:t>
            </a:r>
            <a:r>
              <a:rPr lang="nl-BE" b="1"/>
              <a:t> ‘Nieuws en info’</a:t>
            </a:r>
          </a:p>
        </p:txBody>
      </p:sp>
    </p:spTree>
    <p:extLst>
      <p:ext uri="{BB962C8B-B14F-4D97-AF65-F5344CB8AC3E}">
        <p14:creationId xmlns:p14="http://schemas.microsoft.com/office/powerpoint/2010/main" val="12549453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44495-24C1-D026-AE77-4C59622E1655}"/>
            </a:ext>
          </a:extLst>
        </p:cNvPr>
        <p:cNvGrpSpPr/>
        <p:nvPr/>
      </p:nvGrpSpPr>
      <p:grpSpPr>
        <a:xfrm>
          <a:off x="0" y="0"/>
          <a:ext cx="0" cy="0"/>
          <a:chOff x="0" y="0"/>
          <a:chExt cx="0" cy="0"/>
        </a:xfrm>
      </p:grpSpPr>
      <p:sp>
        <p:nvSpPr>
          <p:cNvPr id="6" name="Tijdelijke aanduiding voor tekst 2">
            <a:extLst>
              <a:ext uri="{FF2B5EF4-FFF2-40B4-BE49-F238E27FC236}">
                <a16:creationId xmlns:a16="http://schemas.microsoft.com/office/drawing/2014/main" id="{91CF54EF-EBB1-EA50-506C-48DFAE85EB77}"/>
              </a:ext>
            </a:extLst>
          </p:cNvPr>
          <p:cNvSpPr txBox="1">
            <a:spLocks/>
          </p:cNvSpPr>
          <p:nvPr/>
        </p:nvSpPr>
        <p:spPr>
          <a:xfrm>
            <a:off x="742950" y="1451290"/>
            <a:ext cx="10839450" cy="4826962"/>
          </a:xfrm>
          <a:prstGeom prst="rect">
            <a:avLst/>
          </a:prstGeom>
        </p:spPr>
        <p:txBody>
          <a:bodyPr vert="horz" lIns="0" tIns="0" rIns="0" bIns="45720" rtlCol="0">
            <a:noAutofit/>
          </a:bodyPr>
          <a:lst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2"/>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3"/>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2400">
                <a:latin typeface="Calibri" panose="020F0502020204030204" pitchFamily="34" charset="0"/>
                <a:cs typeface="Calibri" panose="020F0502020204030204" pitchFamily="34" charset="0"/>
              </a:rPr>
              <a:t>Behoeftebevraging voor opmaak </a:t>
            </a:r>
            <a:r>
              <a:rPr lang="nl-BE" sz="2400" err="1">
                <a:latin typeface="Calibri" panose="020F0502020204030204" pitchFamily="34" charset="0"/>
                <a:cs typeface="Calibri" panose="020F0502020204030204" pitchFamily="34" charset="0"/>
              </a:rPr>
              <a:t>Cognos</a:t>
            </a:r>
            <a:r>
              <a:rPr lang="nl-BE" sz="2400">
                <a:latin typeface="Calibri" panose="020F0502020204030204" pitchFamily="34" charset="0"/>
                <a:cs typeface="Calibri" panose="020F0502020204030204" pitchFamily="34" charset="0"/>
              </a:rPr>
              <a:t>-rapporten</a:t>
            </a:r>
          </a:p>
          <a:p>
            <a:pPr lvl="1"/>
            <a:r>
              <a:rPr lang="nl-BE" sz="1400">
                <a:latin typeface="Calibri" panose="020F0502020204030204" pitchFamily="34" charset="0"/>
                <a:cs typeface="Calibri" panose="020F0502020204030204" pitchFamily="34" charset="0"/>
              </a:rPr>
              <a:t>Doelgroep: HR-businesspartner, HR-specialist &amp; HR-financieel</a:t>
            </a:r>
          </a:p>
          <a:p>
            <a:pPr lvl="1"/>
            <a:r>
              <a:rPr lang="nl-BE" sz="1400">
                <a:latin typeface="Calibri" panose="020F0502020204030204" pitchFamily="34" charset="0"/>
                <a:cs typeface="Calibri" panose="020F0502020204030204" pitchFamily="34" charset="0"/>
              </a:rPr>
              <a:t>Timing: najaar 2024</a:t>
            </a:r>
          </a:p>
          <a:p>
            <a:pPr lvl="1"/>
            <a:r>
              <a:rPr lang="nl-BE" sz="1400">
                <a:latin typeface="Calibri" panose="020F0502020204030204" pitchFamily="34" charset="0"/>
                <a:cs typeface="Calibri" panose="020F0502020204030204" pitchFamily="34" charset="0"/>
              </a:rPr>
              <a:t>Inhoudelijk: complexere rapporten en combinaties van verschillende parameters over alle Expeditie Talent-thema’s heen</a:t>
            </a:r>
            <a:endParaRPr lang="nl-BE" sz="1400">
              <a:latin typeface="Calibri" panose="020F0502020204030204" pitchFamily="34" charset="0"/>
              <a:cs typeface="Calibri" panose="020F0502020204030204" pitchFamily="34" charset="0"/>
              <a:sym typeface="Wingdings" panose="05000000000000000000" pitchFamily="2" charset="2"/>
            </a:endParaRPr>
          </a:p>
          <a:p>
            <a:pPr marL="288000" lvl="1" indent="0">
              <a:buNone/>
            </a:pPr>
            <a:endParaRPr lang="nl-BE" sz="1400">
              <a:latin typeface="Calibri" panose="020F0502020204030204" pitchFamily="34" charset="0"/>
              <a:cs typeface="Calibri" panose="020F0502020204030204" pitchFamily="34" charset="0"/>
            </a:endParaRPr>
          </a:p>
          <a:p>
            <a:r>
              <a:rPr lang="nl-BE" sz="2400">
                <a:latin typeface="Calibri" panose="020F0502020204030204" pitchFamily="34" charset="0"/>
                <a:cs typeface="Calibri" panose="020F0502020204030204" pitchFamily="34" charset="0"/>
              </a:rPr>
              <a:t>Inchecken met DCPA </a:t>
            </a:r>
          </a:p>
          <a:p>
            <a:pPr lvl="1"/>
            <a:r>
              <a:rPr lang="nl-BE" sz="1400">
                <a:latin typeface="Calibri" panose="020F0502020204030204" pitchFamily="34" charset="0"/>
                <a:cs typeface="Calibri" panose="020F0502020204030204" pitchFamily="34" charset="0"/>
              </a:rPr>
              <a:t>Doelgroep: dossierbehandelaars &amp; coördinatoren DCPA</a:t>
            </a:r>
          </a:p>
          <a:p>
            <a:pPr lvl="1"/>
            <a:r>
              <a:rPr lang="nl-BE" sz="1400">
                <a:latin typeface="Calibri" panose="020F0502020204030204" pitchFamily="34" charset="0"/>
                <a:cs typeface="Calibri" panose="020F0502020204030204" pitchFamily="34" charset="0"/>
              </a:rPr>
              <a:t>Timing: na 28/06/2024</a:t>
            </a:r>
          </a:p>
          <a:p>
            <a:pPr lvl="1"/>
            <a:r>
              <a:rPr lang="nl-BE" sz="1400">
                <a:latin typeface="Calibri" panose="020F0502020204030204" pitchFamily="34" charset="0"/>
                <a:cs typeface="Calibri" panose="020F0502020204030204" pitchFamily="34" charset="0"/>
              </a:rPr>
              <a:t>Inhoudelijk: nieuwe noden capteren inzake controlerapporten over alle Expeditie Talent-thema’s </a:t>
            </a:r>
          </a:p>
          <a:p>
            <a:pPr marL="288000" lvl="1" indent="0">
              <a:buNone/>
            </a:pPr>
            <a:endParaRPr lang="nl-BE" sz="1400">
              <a:latin typeface="Calibri" panose="020F0502020204030204" pitchFamily="34" charset="0"/>
              <a:cs typeface="Calibri" panose="020F0502020204030204" pitchFamily="34" charset="0"/>
            </a:endParaRPr>
          </a:p>
          <a:p>
            <a:r>
              <a:rPr lang="nl-BE" sz="2400">
                <a:latin typeface="Calibri" panose="020F0502020204030204" pitchFamily="34" charset="0"/>
                <a:cs typeface="Calibri" panose="020F0502020204030204" pitchFamily="34" charset="0"/>
              </a:rPr>
              <a:t>Uitrol van Expeditie Talent </a:t>
            </a:r>
            <a:r>
              <a:rPr lang="nl-BE" sz="2400" err="1">
                <a:latin typeface="Calibri" panose="020F0502020204030204" pitchFamily="34" charset="0"/>
                <a:cs typeface="Calibri" panose="020F0502020204030204" pitchFamily="34" charset="0"/>
              </a:rPr>
              <a:t>Cognos</a:t>
            </a:r>
            <a:r>
              <a:rPr lang="nl-BE" sz="2400">
                <a:latin typeface="Calibri" panose="020F0502020204030204" pitchFamily="34" charset="0"/>
                <a:cs typeface="Calibri" panose="020F0502020204030204" pitchFamily="34" charset="0"/>
              </a:rPr>
              <a:t>-rapportering voor PLOEG</a:t>
            </a:r>
          </a:p>
          <a:p>
            <a:pPr lvl="1"/>
            <a:r>
              <a:rPr lang="nl-BE" sz="1400">
                <a:latin typeface="Calibri" panose="020F0502020204030204" pitchFamily="34" charset="0"/>
                <a:cs typeface="Calibri" panose="020F0502020204030204" pitchFamily="34" charset="0"/>
              </a:rPr>
              <a:t>Timing: vanaf september 2024</a:t>
            </a:r>
          </a:p>
          <a:p>
            <a:pPr lvl="1"/>
            <a:r>
              <a:rPr lang="nl-BE" sz="1400">
                <a:latin typeface="Calibri" panose="020F0502020204030204" pitchFamily="34" charset="0"/>
                <a:cs typeface="Calibri" panose="020F0502020204030204" pitchFamily="34" charset="0"/>
              </a:rPr>
              <a:t>Inhoudelijk: PLOEG-cyclus</a:t>
            </a:r>
          </a:p>
          <a:p>
            <a:pPr marL="288000" lvl="1" indent="0">
              <a:buNone/>
            </a:pPr>
            <a:endParaRPr lang="nl-BE" sz="1400">
              <a:latin typeface="Calibri" panose="020F0502020204030204" pitchFamily="34" charset="0"/>
              <a:cs typeface="Calibri" panose="020F0502020204030204" pitchFamily="34" charset="0"/>
            </a:endParaRPr>
          </a:p>
          <a:p>
            <a:r>
              <a:rPr lang="nl-BE" sz="2400">
                <a:latin typeface="Calibri" panose="020F0502020204030204" pitchFamily="34" charset="0"/>
                <a:cs typeface="Calibri" panose="020F0502020204030204" pitchFamily="34" charset="0"/>
              </a:rPr>
              <a:t>Opleiding </a:t>
            </a:r>
            <a:r>
              <a:rPr lang="nl-BE" sz="2400" err="1">
                <a:latin typeface="Calibri" panose="020F0502020204030204" pitchFamily="34" charset="0"/>
                <a:cs typeface="Calibri" panose="020F0502020204030204" pitchFamily="34" charset="0"/>
              </a:rPr>
              <a:t>Cognos</a:t>
            </a:r>
            <a:r>
              <a:rPr lang="nl-BE" sz="2400">
                <a:latin typeface="Calibri" panose="020F0502020204030204" pitchFamily="34" charset="0"/>
                <a:cs typeface="Calibri" panose="020F0502020204030204" pitchFamily="34" charset="0"/>
              </a:rPr>
              <a:t>-rapportering </a:t>
            </a:r>
          </a:p>
          <a:p>
            <a:pPr lvl="1"/>
            <a:r>
              <a:rPr lang="nl-BE" sz="1400">
                <a:latin typeface="Calibri" panose="020F0502020204030204" pitchFamily="34" charset="0"/>
                <a:cs typeface="Calibri" panose="020F0502020204030204" pitchFamily="34" charset="0"/>
              </a:rPr>
              <a:t>Doelgroep: HR-businesspartner, HR-specialist, HR-financieel, DCPA, interne AgO-collega’s</a:t>
            </a:r>
          </a:p>
          <a:p>
            <a:pPr lvl="1"/>
            <a:r>
              <a:rPr lang="nl-BE" sz="1400">
                <a:latin typeface="Calibri" panose="020F0502020204030204" pitchFamily="34" charset="0"/>
                <a:cs typeface="Calibri" panose="020F0502020204030204" pitchFamily="34" charset="0"/>
              </a:rPr>
              <a:t>Timing: najaar 2024</a:t>
            </a:r>
          </a:p>
          <a:p>
            <a:pPr lvl="1"/>
            <a:r>
              <a:rPr lang="nl-BE" sz="1400">
                <a:latin typeface="Calibri" panose="020F0502020204030204" pitchFamily="34" charset="0"/>
                <a:cs typeface="Calibri" panose="020F0502020204030204" pitchFamily="34" charset="0"/>
              </a:rPr>
              <a:t>Inhoudelijk: overzicht bieden van bestaand rapporteringsaanbod</a:t>
            </a:r>
          </a:p>
        </p:txBody>
      </p:sp>
      <p:sp>
        <p:nvSpPr>
          <p:cNvPr id="2" name="Titel 1">
            <a:extLst>
              <a:ext uri="{FF2B5EF4-FFF2-40B4-BE49-F238E27FC236}">
                <a16:creationId xmlns:a16="http://schemas.microsoft.com/office/drawing/2014/main" id="{3B16032B-6FBD-A67A-35F7-D0D6460C3AC4}"/>
              </a:ext>
            </a:extLst>
          </p:cNvPr>
          <p:cNvSpPr>
            <a:spLocks noGrp="1"/>
          </p:cNvSpPr>
          <p:nvPr>
            <p:ph type="title"/>
          </p:nvPr>
        </p:nvSpPr>
        <p:spPr/>
        <p:txBody>
          <a:bodyPr/>
          <a:lstStyle/>
          <a:p>
            <a:r>
              <a:rPr lang="nl-BE" b="1">
                <a:latin typeface="+mj-lt"/>
                <a:cs typeface="Calibri" panose="020F0502020204030204" pitchFamily="34" charset="0"/>
              </a:rPr>
              <a:t>Wat kan je verwachten - najaar 2024</a:t>
            </a:r>
          </a:p>
        </p:txBody>
      </p:sp>
    </p:spTree>
    <p:extLst>
      <p:ext uri="{BB962C8B-B14F-4D97-AF65-F5344CB8AC3E}">
        <p14:creationId xmlns:p14="http://schemas.microsoft.com/office/powerpoint/2010/main" val="29338724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637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BEC42D69-27EF-43A7-960C-BCA3B5D1ECBB}"/>
              </a:ext>
            </a:extLst>
          </p:cNvPr>
          <p:cNvGrpSpPr/>
          <p:nvPr/>
        </p:nvGrpSpPr>
        <p:grpSpPr>
          <a:xfrm>
            <a:off x="-35950" y="972334"/>
            <a:ext cx="12201361" cy="400110"/>
            <a:chOff x="-35950" y="2048628"/>
            <a:chExt cx="12201361" cy="400110"/>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2048628"/>
              <a:ext cx="1558835" cy="246221"/>
            </a:xfrm>
            <a:prstGeom prst="rect">
              <a:avLst/>
            </a:prstGeom>
            <a:noFill/>
          </p:spPr>
          <p:txBody>
            <a:bodyPr wrap="square" rtlCol="0">
              <a:spAutoFit/>
            </a:bodyPr>
            <a:lstStyle/>
            <a:p>
              <a:pPr algn="ctr"/>
              <a:r>
                <a:rPr lang="nl-BE" sz="1000"/>
                <a:t>Archeologievlag</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42116" y="2048628"/>
              <a:ext cx="1198880" cy="400110"/>
            </a:xfrm>
            <a:prstGeom prst="rect">
              <a:avLst/>
            </a:prstGeom>
            <a:noFill/>
          </p:spPr>
          <p:txBody>
            <a:bodyPr wrap="square" rtlCol="0">
              <a:spAutoFit/>
            </a:bodyPr>
            <a:lstStyle/>
            <a:p>
              <a:pPr algn="ctr"/>
              <a:r>
                <a:rPr lang="nl-BE" sz="1000" err="1"/>
                <a:t>Arbeids-ongeschiktheid</a:t>
              </a:r>
              <a:endParaRPr lang="nl-BE" sz="1000"/>
            </a:p>
          </p:txBody>
        </p:sp>
        <p:sp>
          <p:nvSpPr>
            <p:cNvPr id="69" name="Tekstvak 68">
              <a:extLst>
                <a:ext uri="{FF2B5EF4-FFF2-40B4-BE49-F238E27FC236}">
                  <a16:creationId xmlns:a16="http://schemas.microsoft.com/office/drawing/2014/main" id="{3720659A-BCD6-4FC4-987B-857B1A9949CB}"/>
                </a:ext>
              </a:extLst>
            </p:cNvPr>
            <p:cNvSpPr txBox="1"/>
            <p:nvPr/>
          </p:nvSpPr>
          <p:spPr>
            <a:xfrm>
              <a:off x="2442447" y="2048628"/>
              <a:ext cx="1558835" cy="246221"/>
            </a:xfrm>
            <a:prstGeom prst="rect">
              <a:avLst/>
            </a:prstGeom>
            <a:noFill/>
          </p:spPr>
          <p:txBody>
            <a:bodyPr wrap="square" rtlCol="0">
              <a:spAutoFit/>
            </a:bodyPr>
            <a:lstStyle/>
            <a:p>
              <a:pPr algn="ctr"/>
              <a:r>
                <a:rPr lang="nl-BE" sz="1000"/>
                <a:t>Auditorium</a:t>
              </a:r>
            </a:p>
          </p:txBody>
        </p:sp>
        <p:sp>
          <p:nvSpPr>
            <p:cNvPr id="70" name="Tekstvak 69">
              <a:extLst>
                <a:ext uri="{FF2B5EF4-FFF2-40B4-BE49-F238E27FC236}">
                  <a16:creationId xmlns:a16="http://schemas.microsoft.com/office/drawing/2014/main" id="{75F051D8-1448-4F65-A1A6-E843A42D2455}"/>
                </a:ext>
              </a:extLst>
            </p:cNvPr>
            <p:cNvSpPr txBox="1"/>
            <p:nvPr/>
          </p:nvSpPr>
          <p:spPr>
            <a:xfrm>
              <a:off x="4150360" y="2048628"/>
              <a:ext cx="748346" cy="246221"/>
            </a:xfrm>
            <a:prstGeom prst="rect">
              <a:avLst/>
            </a:prstGeom>
            <a:noFill/>
          </p:spPr>
          <p:txBody>
            <a:bodyPr wrap="square" rtlCol="0">
              <a:spAutoFit/>
            </a:bodyPr>
            <a:lstStyle/>
            <a:p>
              <a:pPr algn="ctr"/>
              <a:r>
                <a:rPr lang="nl-BE" sz="1000"/>
                <a:t>Bericht </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411834" y="2048628"/>
              <a:ext cx="748346" cy="246221"/>
            </a:xfrm>
            <a:prstGeom prst="rect">
              <a:avLst/>
            </a:prstGeom>
            <a:noFill/>
          </p:spPr>
          <p:txBody>
            <a:bodyPr wrap="square" rtlCol="0">
              <a:spAutoFit/>
            </a:bodyPr>
            <a:lstStyle/>
            <a:p>
              <a:pPr algn="ctr"/>
              <a:r>
                <a:rPr lang="nl-BE" sz="1000"/>
                <a:t>Circulair</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6205603" y="2048628"/>
              <a:ext cx="1419116" cy="246221"/>
            </a:xfrm>
            <a:prstGeom prst="rect">
              <a:avLst/>
            </a:prstGeom>
            <a:noFill/>
          </p:spPr>
          <p:txBody>
            <a:bodyPr wrap="square" rtlCol="0">
              <a:spAutoFit/>
            </a:bodyPr>
            <a:lstStyle/>
            <a:p>
              <a:pPr algn="ctr"/>
              <a:r>
                <a:rPr lang="nl-BE" sz="1000"/>
                <a:t>Circulaire economie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360497" y="2048628"/>
              <a:ext cx="1419116" cy="246221"/>
            </a:xfrm>
            <a:prstGeom prst="rect">
              <a:avLst/>
            </a:prstGeom>
            <a:noFill/>
          </p:spPr>
          <p:txBody>
            <a:bodyPr wrap="square" rtlCol="0">
              <a:spAutoFit/>
            </a:bodyPr>
            <a:lstStyle/>
            <a:p>
              <a:pPr algn="ctr"/>
              <a:r>
                <a:rPr lang="nl-BE" sz="1000"/>
                <a:t>Congrescentrum</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545373" y="2048628"/>
              <a:ext cx="1419116" cy="246221"/>
            </a:xfrm>
            <a:prstGeom prst="rect">
              <a:avLst/>
            </a:prstGeom>
            <a:noFill/>
          </p:spPr>
          <p:txBody>
            <a:bodyPr wrap="square" rtlCol="0">
              <a:spAutoFit/>
            </a:bodyPr>
            <a:lstStyle/>
            <a:p>
              <a:pPr algn="ctr"/>
              <a:r>
                <a:rPr lang="nl-BE" sz="1000"/>
                <a:t>Contact</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616955" y="2048628"/>
              <a:ext cx="1419116" cy="246221"/>
            </a:xfrm>
            <a:prstGeom prst="rect">
              <a:avLst/>
            </a:prstGeom>
            <a:noFill/>
          </p:spPr>
          <p:txBody>
            <a:bodyPr wrap="square" rtlCol="0">
              <a:spAutoFit/>
            </a:bodyPr>
            <a:lstStyle/>
            <a:p>
              <a:pPr algn="ctr"/>
              <a:r>
                <a:rPr lang="nl-BE" sz="1000"/>
                <a:t>Datum</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746295" y="2048628"/>
              <a:ext cx="1419116" cy="246221"/>
            </a:xfrm>
            <a:prstGeom prst="rect">
              <a:avLst/>
            </a:prstGeom>
            <a:noFill/>
          </p:spPr>
          <p:txBody>
            <a:bodyPr wrap="square" rtlCol="0">
              <a:spAutoFit/>
            </a:bodyPr>
            <a:lstStyle/>
            <a:p>
              <a:pPr algn="ctr"/>
              <a:r>
                <a:rPr lang="nl-BE" sz="1000"/>
                <a:t>Dispatching</a:t>
              </a:r>
            </a:p>
          </p:txBody>
        </p:sp>
      </p:grpSp>
      <p:grpSp>
        <p:nvGrpSpPr>
          <p:cNvPr id="5" name="Groep 4">
            <a:extLst>
              <a:ext uri="{FF2B5EF4-FFF2-40B4-BE49-F238E27FC236}">
                <a16:creationId xmlns:a16="http://schemas.microsoft.com/office/drawing/2014/main" id="{EA1D0F15-1FF1-4CD6-BA09-0623EA27B1DD}"/>
              </a:ext>
            </a:extLst>
          </p:cNvPr>
          <p:cNvGrpSpPr/>
          <p:nvPr/>
        </p:nvGrpSpPr>
        <p:grpSpPr>
          <a:xfrm>
            <a:off x="-72908" y="2170070"/>
            <a:ext cx="12160077" cy="247529"/>
            <a:chOff x="-72908" y="3030144"/>
            <a:chExt cx="12160077" cy="247529"/>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3031452"/>
              <a:ext cx="1558835" cy="246221"/>
            </a:xfrm>
            <a:prstGeom prst="rect">
              <a:avLst/>
            </a:prstGeom>
            <a:noFill/>
          </p:spPr>
          <p:txBody>
            <a:bodyPr wrap="square" rtlCol="0">
              <a:spAutoFit/>
            </a:bodyPr>
            <a:lstStyle/>
            <a:p>
              <a:pPr algn="ctr"/>
              <a:r>
                <a:rPr lang="nl-BE" sz="1000"/>
                <a:t>Gebruikersgids</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02770" y="3031452"/>
              <a:ext cx="1558835" cy="246221"/>
            </a:xfrm>
            <a:prstGeom prst="rect">
              <a:avLst/>
            </a:prstGeom>
            <a:noFill/>
          </p:spPr>
          <p:txBody>
            <a:bodyPr wrap="square" rtlCol="0">
              <a:spAutoFit/>
            </a:bodyPr>
            <a:lstStyle/>
            <a:p>
              <a:pPr algn="ctr"/>
              <a:r>
                <a:rPr lang="nl-BE" sz="1000"/>
                <a:t>Gelijk aanbod</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0144" y="3031452"/>
              <a:ext cx="1558835" cy="246221"/>
            </a:xfrm>
            <a:prstGeom prst="rect">
              <a:avLst/>
            </a:prstGeom>
            <a:noFill/>
          </p:spPr>
          <p:txBody>
            <a:bodyPr wrap="square" rtlCol="0">
              <a:spAutoFit/>
            </a:bodyPr>
            <a:lstStyle/>
            <a:p>
              <a:pPr algn="ctr"/>
              <a:r>
                <a:rPr lang="nl-BE" sz="1000"/>
                <a:t>Gezelschappen</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20593" y="3031452"/>
              <a:ext cx="947108" cy="246221"/>
            </a:xfrm>
            <a:prstGeom prst="rect">
              <a:avLst/>
            </a:prstGeom>
            <a:noFill/>
          </p:spPr>
          <p:txBody>
            <a:bodyPr wrap="square" rtlCol="0">
              <a:spAutoFit/>
            </a:bodyPr>
            <a:lstStyle/>
            <a:p>
              <a:pPr algn="ctr"/>
              <a:r>
                <a:rPr lang="nl-BE" sz="1000"/>
                <a:t>Gezondheid</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087083" y="3030144"/>
              <a:ext cx="748346" cy="246221"/>
            </a:xfrm>
            <a:prstGeom prst="rect">
              <a:avLst/>
            </a:prstGeom>
            <a:noFill/>
          </p:spPr>
          <p:txBody>
            <a:bodyPr wrap="square" rtlCol="0">
              <a:spAutoFit/>
            </a:bodyPr>
            <a:lstStyle/>
            <a:p>
              <a:pPr algn="ctr"/>
              <a:r>
                <a:rPr lang="nl-BE" sz="1000"/>
                <a:t>Justitie </a:t>
              </a:r>
            </a:p>
          </p:txBody>
        </p:sp>
        <p:sp>
          <p:nvSpPr>
            <p:cNvPr id="84" name="Tekstvak 83">
              <a:extLst>
                <a:ext uri="{FF2B5EF4-FFF2-40B4-BE49-F238E27FC236}">
                  <a16:creationId xmlns:a16="http://schemas.microsoft.com/office/drawing/2014/main" id="{AD2D3E8C-B9A6-42EA-A06A-A966D40FD2AD}"/>
                </a:ext>
              </a:extLst>
            </p:cNvPr>
            <p:cNvSpPr txBox="1"/>
            <p:nvPr/>
          </p:nvSpPr>
          <p:spPr>
            <a:xfrm>
              <a:off x="5879588" y="3031452"/>
              <a:ext cx="1419116" cy="246221"/>
            </a:xfrm>
            <a:prstGeom prst="rect">
              <a:avLst/>
            </a:prstGeom>
            <a:noFill/>
          </p:spPr>
          <p:txBody>
            <a:bodyPr wrap="square" rtlCol="0">
              <a:spAutoFit/>
            </a:bodyPr>
            <a:lstStyle/>
            <a:p>
              <a:pPr algn="ctr"/>
              <a:r>
                <a:rPr lang="nl-BE" sz="1000"/>
                <a:t>HR</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6962618" y="3031452"/>
              <a:ext cx="1419116" cy="246221"/>
            </a:xfrm>
            <a:prstGeom prst="rect">
              <a:avLst/>
            </a:prstGeom>
            <a:noFill/>
          </p:spPr>
          <p:txBody>
            <a:bodyPr wrap="square" rtlCol="0">
              <a:spAutoFit/>
            </a:bodyPr>
            <a:lstStyle/>
            <a:p>
              <a:pPr algn="ctr"/>
              <a:r>
                <a:rPr lang="nl-BE" sz="1000"/>
                <a:t>ICT</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081196" y="3031452"/>
              <a:ext cx="1419116" cy="246221"/>
            </a:xfrm>
            <a:prstGeom prst="rect">
              <a:avLst/>
            </a:prstGeom>
            <a:noFill/>
          </p:spPr>
          <p:txBody>
            <a:bodyPr wrap="square" rtlCol="0">
              <a:spAutoFit/>
            </a:bodyPr>
            <a:lstStyle/>
            <a:p>
              <a:pPr algn="ctr"/>
              <a:r>
                <a:rPr lang="nl-BE" sz="1000"/>
                <a:t>Instrumenten </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393342" y="3031452"/>
              <a:ext cx="1419116" cy="246221"/>
            </a:xfrm>
            <a:prstGeom prst="rect">
              <a:avLst/>
            </a:prstGeom>
            <a:noFill/>
          </p:spPr>
          <p:txBody>
            <a:bodyPr wrap="square" rtlCol="0">
              <a:spAutoFit/>
            </a:bodyPr>
            <a:lstStyle/>
            <a:p>
              <a:pPr algn="ctr"/>
              <a:r>
                <a:rPr lang="nl-BE" sz="1000"/>
                <a:t>Intake</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668053" y="3031452"/>
              <a:ext cx="1419116" cy="246221"/>
            </a:xfrm>
            <a:prstGeom prst="rect">
              <a:avLst/>
            </a:prstGeom>
            <a:noFill/>
          </p:spPr>
          <p:txBody>
            <a:bodyPr wrap="square" rtlCol="0">
              <a:spAutoFit/>
            </a:bodyPr>
            <a:lstStyle/>
            <a:p>
              <a:pPr algn="ctr"/>
              <a:r>
                <a:rPr lang="nl-BE" sz="1000"/>
                <a:t>Internet</a:t>
              </a:r>
            </a:p>
          </p:txBody>
        </p:sp>
      </p:grpSp>
      <p:grpSp>
        <p:nvGrpSpPr>
          <p:cNvPr id="7" name="Groep 6">
            <a:extLst>
              <a:ext uri="{FF2B5EF4-FFF2-40B4-BE49-F238E27FC236}">
                <a16:creationId xmlns:a16="http://schemas.microsoft.com/office/drawing/2014/main" id="{A23D456E-5BA2-4E3D-9036-E2AFA30418E6}"/>
              </a:ext>
            </a:extLst>
          </p:cNvPr>
          <p:cNvGrpSpPr/>
          <p:nvPr/>
        </p:nvGrpSpPr>
        <p:grpSpPr>
          <a:xfrm>
            <a:off x="15349" y="3423690"/>
            <a:ext cx="12072676" cy="249277"/>
            <a:chOff x="15349" y="3973440"/>
            <a:chExt cx="12072676" cy="249277"/>
          </a:xfrm>
        </p:grpSpPr>
        <p:sp>
          <p:nvSpPr>
            <p:cNvPr id="91" name="Tekstvak 90">
              <a:extLst>
                <a:ext uri="{FF2B5EF4-FFF2-40B4-BE49-F238E27FC236}">
                  <a16:creationId xmlns:a16="http://schemas.microsoft.com/office/drawing/2014/main" id="{29612573-7EAF-48B2-BBB1-0286178643FF}"/>
                </a:ext>
              </a:extLst>
            </p:cNvPr>
            <p:cNvSpPr txBox="1"/>
            <p:nvPr/>
          </p:nvSpPr>
          <p:spPr>
            <a:xfrm>
              <a:off x="15349" y="3973440"/>
              <a:ext cx="1558835" cy="246221"/>
            </a:xfrm>
            <a:prstGeom prst="rect">
              <a:avLst/>
            </a:prstGeom>
            <a:noFill/>
          </p:spPr>
          <p:txBody>
            <a:bodyPr wrap="square" rtlCol="0">
              <a:spAutoFit/>
            </a:bodyPr>
            <a:lstStyle/>
            <a:p>
              <a:pPr algn="ctr"/>
              <a:r>
                <a:rPr lang="nl-BE" sz="1000"/>
                <a:t>Knowledge</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079793" y="3973440"/>
              <a:ext cx="1558835" cy="246221"/>
            </a:xfrm>
            <a:prstGeom prst="rect">
              <a:avLst/>
            </a:prstGeom>
            <a:noFill/>
          </p:spPr>
          <p:txBody>
            <a:bodyPr wrap="square" rtlCol="0">
              <a:spAutoFit/>
            </a:bodyPr>
            <a:lstStyle/>
            <a:p>
              <a:pPr algn="ctr"/>
              <a:r>
                <a:rPr lang="nl-BE" sz="1000"/>
                <a:t>LCC</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373119" y="3973440"/>
              <a:ext cx="1558835" cy="246221"/>
            </a:xfrm>
            <a:prstGeom prst="rect">
              <a:avLst/>
            </a:prstGeom>
            <a:noFill/>
          </p:spPr>
          <p:txBody>
            <a:bodyPr wrap="square" rtlCol="0">
              <a:spAutoFit/>
            </a:bodyPr>
            <a:lstStyle/>
            <a:p>
              <a:pPr algn="ctr"/>
              <a:r>
                <a:rPr lang="nl-BE" sz="1000"/>
                <a:t>Leidinggevende</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5042371" y="3973440"/>
              <a:ext cx="947108" cy="246221"/>
            </a:xfrm>
            <a:prstGeom prst="rect">
              <a:avLst/>
            </a:prstGeom>
            <a:noFill/>
          </p:spPr>
          <p:txBody>
            <a:bodyPr wrap="square" rtlCol="0">
              <a:spAutoFit/>
            </a:bodyPr>
            <a:lstStyle/>
            <a:p>
              <a:pPr algn="ctr"/>
              <a:r>
                <a:rPr lang="nl-BE" sz="1000"/>
                <a:t>Leren</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3765320" y="3976496"/>
              <a:ext cx="1193640" cy="246221"/>
            </a:xfrm>
            <a:prstGeom prst="rect">
              <a:avLst/>
            </a:prstGeom>
            <a:noFill/>
          </p:spPr>
          <p:txBody>
            <a:bodyPr wrap="square" rtlCol="0">
              <a:spAutoFit/>
            </a:bodyPr>
            <a:lstStyle/>
            <a:p>
              <a:pPr algn="ctr"/>
              <a:r>
                <a:rPr lang="nl-BE" sz="1000"/>
                <a:t>Meer aanvragen</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15084" y="3973440"/>
              <a:ext cx="1419116" cy="246221"/>
            </a:xfrm>
            <a:prstGeom prst="rect">
              <a:avLst/>
            </a:prstGeom>
            <a:noFill/>
          </p:spPr>
          <p:txBody>
            <a:bodyPr wrap="square" rtlCol="0">
              <a:spAutoFit/>
            </a:bodyPr>
            <a:lstStyle/>
            <a:p>
              <a:pPr algn="ctr"/>
              <a:r>
                <a:rPr lang="nl-BE" sz="1000"/>
                <a:t>Meer acties</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093571" y="3973440"/>
              <a:ext cx="1419116" cy="246221"/>
            </a:xfrm>
            <a:prstGeom prst="rect">
              <a:avLst/>
            </a:prstGeom>
            <a:noFill/>
          </p:spPr>
          <p:txBody>
            <a:bodyPr wrap="square" rtlCol="0">
              <a:spAutoFit/>
            </a:bodyPr>
            <a:lstStyle/>
            <a:p>
              <a:pPr algn="ctr"/>
              <a:r>
                <a:rPr lang="nl-BE" sz="1000"/>
                <a:t>Methodiek</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250843" y="3973440"/>
              <a:ext cx="1419116" cy="246221"/>
            </a:xfrm>
            <a:prstGeom prst="rect">
              <a:avLst/>
            </a:prstGeom>
            <a:noFill/>
          </p:spPr>
          <p:txBody>
            <a:bodyPr wrap="square" rtlCol="0">
              <a:spAutoFit/>
            </a:bodyPr>
            <a:lstStyle/>
            <a:p>
              <a:pPr algn="ctr"/>
              <a:r>
                <a:rPr lang="nl-BE" sz="1000"/>
                <a:t>Monitoring</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28466" y="3973440"/>
              <a:ext cx="1419116" cy="246221"/>
            </a:xfrm>
            <a:prstGeom prst="rect">
              <a:avLst/>
            </a:prstGeom>
            <a:noFill/>
          </p:spPr>
          <p:txBody>
            <a:bodyPr wrap="square" rtlCol="0">
              <a:spAutoFit/>
            </a:bodyPr>
            <a:lstStyle/>
            <a:p>
              <a:pPr algn="ctr"/>
              <a:r>
                <a:rPr lang="nl-BE" sz="1000"/>
                <a:t>Multi </a:t>
              </a:r>
              <a:r>
                <a:rPr lang="nl-BE" sz="1000" err="1"/>
                <a:t>language</a:t>
              </a:r>
              <a:endParaRPr lang="nl-BE" sz="1000"/>
            </a:p>
          </p:txBody>
        </p:sp>
        <p:sp>
          <p:nvSpPr>
            <p:cNvPr id="100" name="Tekstvak 99">
              <a:extLst>
                <a:ext uri="{FF2B5EF4-FFF2-40B4-BE49-F238E27FC236}">
                  <a16:creationId xmlns:a16="http://schemas.microsoft.com/office/drawing/2014/main" id="{B8F09D73-9AA1-4B71-82B2-3BF558A3FA47}"/>
                </a:ext>
              </a:extLst>
            </p:cNvPr>
            <p:cNvSpPr txBox="1"/>
            <p:nvPr/>
          </p:nvSpPr>
          <p:spPr>
            <a:xfrm>
              <a:off x="10668909" y="3973440"/>
              <a:ext cx="1419116" cy="246221"/>
            </a:xfrm>
            <a:prstGeom prst="rect">
              <a:avLst/>
            </a:prstGeom>
            <a:noFill/>
          </p:spPr>
          <p:txBody>
            <a:bodyPr wrap="square" rtlCol="0">
              <a:spAutoFit/>
            </a:bodyPr>
            <a:lstStyle/>
            <a:p>
              <a:pPr algn="ctr"/>
              <a:r>
                <a:rPr lang="nl-BE" sz="1000"/>
                <a:t>Netwerk</a:t>
              </a:r>
            </a:p>
          </p:txBody>
        </p:sp>
      </p:grpSp>
      <p:grpSp>
        <p:nvGrpSpPr>
          <p:cNvPr id="8" name="Groep 7">
            <a:extLst>
              <a:ext uri="{FF2B5EF4-FFF2-40B4-BE49-F238E27FC236}">
                <a16:creationId xmlns:a16="http://schemas.microsoft.com/office/drawing/2014/main" id="{65E86573-6627-4021-85CB-859A8FA3C8A8}"/>
              </a:ext>
            </a:extLst>
          </p:cNvPr>
          <p:cNvGrpSpPr/>
          <p:nvPr/>
        </p:nvGrpSpPr>
        <p:grpSpPr>
          <a:xfrm>
            <a:off x="-72908" y="5766983"/>
            <a:ext cx="12171932" cy="246958"/>
            <a:chOff x="-72908" y="5728823"/>
            <a:chExt cx="12171932" cy="246958"/>
          </a:xfrm>
        </p:grpSpPr>
        <p:sp>
          <p:nvSpPr>
            <p:cNvPr id="118" name="Tekstvak 117">
              <a:extLst>
                <a:ext uri="{FF2B5EF4-FFF2-40B4-BE49-F238E27FC236}">
                  <a16:creationId xmlns:a16="http://schemas.microsoft.com/office/drawing/2014/main" id="{3115A78B-2B4C-40A5-B3C2-E22C7B4F3013}"/>
                </a:ext>
              </a:extLst>
            </p:cNvPr>
            <p:cNvSpPr txBox="1"/>
            <p:nvPr/>
          </p:nvSpPr>
          <p:spPr>
            <a:xfrm>
              <a:off x="4880930" y="5729560"/>
              <a:ext cx="1347044" cy="246221"/>
            </a:xfrm>
            <a:prstGeom prst="rect">
              <a:avLst/>
            </a:prstGeom>
            <a:noFill/>
          </p:spPr>
          <p:txBody>
            <a:bodyPr wrap="square" rtlCol="0">
              <a:spAutoFit/>
            </a:bodyPr>
            <a:lstStyle/>
            <a:p>
              <a:pPr algn="ctr"/>
              <a:r>
                <a:rPr lang="nl-BE" sz="1000"/>
                <a:t>Trajectbegeleiding</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72908" y="5728823"/>
              <a:ext cx="1558835" cy="246221"/>
            </a:xfrm>
            <a:prstGeom prst="rect">
              <a:avLst/>
            </a:prstGeom>
            <a:noFill/>
          </p:spPr>
          <p:txBody>
            <a:bodyPr wrap="square" rtlCol="0">
              <a:spAutoFit/>
            </a:bodyPr>
            <a:lstStyle/>
            <a:p>
              <a:pPr algn="ctr"/>
              <a:r>
                <a:rPr lang="nl-BE" sz="1000"/>
                <a:t>Lamp</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125724" y="5728823"/>
              <a:ext cx="1558835" cy="246221"/>
            </a:xfrm>
            <a:prstGeom prst="rect">
              <a:avLst/>
            </a:prstGeom>
            <a:noFill/>
          </p:spPr>
          <p:txBody>
            <a:bodyPr wrap="square" rtlCol="0">
              <a:spAutoFit/>
            </a:bodyPr>
            <a:lstStyle/>
            <a:p>
              <a:pPr algn="ctr"/>
              <a:r>
                <a:rPr lang="nl-BE" sz="1000"/>
                <a:t>Statistiek</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316978" y="5728823"/>
              <a:ext cx="1558835" cy="246221"/>
            </a:xfrm>
            <a:prstGeom prst="rect">
              <a:avLst/>
            </a:prstGeom>
            <a:noFill/>
          </p:spPr>
          <p:txBody>
            <a:bodyPr wrap="square" rtlCol="0">
              <a:spAutoFit/>
            </a:bodyPr>
            <a:lstStyle/>
            <a:p>
              <a:pPr algn="ctr"/>
              <a:r>
                <a:rPr lang="nl-BE" sz="1000"/>
                <a:t>Technologie</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923396" y="5728823"/>
              <a:ext cx="947108" cy="246221"/>
            </a:xfrm>
            <a:prstGeom prst="rect">
              <a:avLst/>
            </a:prstGeom>
            <a:noFill/>
          </p:spPr>
          <p:txBody>
            <a:bodyPr wrap="square" rtlCol="0">
              <a:spAutoFit/>
            </a:bodyPr>
            <a:lstStyle/>
            <a:p>
              <a:pPr algn="ctr"/>
              <a:r>
                <a:rPr lang="nl-BE" sz="1000"/>
                <a:t>Tekstballon</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5979127" y="5728823"/>
              <a:ext cx="1419116" cy="246221"/>
            </a:xfrm>
            <a:prstGeom prst="rect">
              <a:avLst/>
            </a:prstGeom>
            <a:noFill/>
          </p:spPr>
          <p:txBody>
            <a:bodyPr wrap="square" rtlCol="0">
              <a:spAutoFit/>
            </a:bodyPr>
            <a:lstStyle/>
            <a:p>
              <a:pPr algn="ctr"/>
              <a:r>
                <a:rPr lang="nl-BE" sz="1000"/>
                <a:t>Uitvoeringstijd</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256486" y="5728823"/>
              <a:ext cx="1419116" cy="246221"/>
            </a:xfrm>
            <a:prstGeom prst="rect">
              <a:avLst/>
            </a:prstGeom>
            <a:noFill/>
          </p:spPr>
          <p:txBody>
            <a:bodyPr wrap="square" rtlCol="0">
              <a:spAutoFit/>
            </a:bodyPr>
            <a:lstStyle/>
            <a:p>
              <a:pPr algn="ctr"/>
              <a:r>
                <a:rPr lang="nl-BE" sz="1000"/>
                <a:t>Universiteit</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441064" y="5728823"/>
              <a:ext cx="1419116" cy="246221"/>
            </a:xfrm>
            <a:prstGeom prst="rect">
              <a:avLst/>
            </a:prstGeom>
            <a:noFill/>
          </p:spPr>
          <p:txBody>
            <a:bodyPr wrap="square" rtlCol="0">
              <a:spAutoFit/>
            </a:bodyPr>
            <a:lstStyle/>
            <a:p>
              <a:pPr algn="ctr"/>
              <a:r>
                <a:rPr lang="nl-BE" sz="1000"/>
                <a:t>Uurwerk</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447665" y="5728823"/>
              <a:ext cx="1419116" cy="246221"/>
            </a:xfrm>
            <a:prstGeom prst="rect">
              <a:avLst/>
            </a:prstGeom>
            <a:noFill/>
          </p:spPr>
          <p:txBody>
            <a:bodyPr wrap="square" rtlCol="0">
              <a:spAutoFit/>
            </a:bodyPr>
            <a:lstStyle/>
            <a:p>
              <a:pPr algn="ctr"/>
              <a:r>
                <a:rPr lang="nl-BE" sz="1000"/>
                <a:t>Vergaderzaal</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679908" y="5728823"/>
              <a:ext cx="1419116" cy="246221"/>
            </a:xfrm>
            <a:prstGeom prst="rect">
              <a:avLst/>
            </a:prstGeom>
            <a:noFill/>
          </p:spPr>
          <p:txBody>
            <a:bodyPr wrap="square" rtlCol="0">
              <a:spAutoFit/>
            </a:bodyPr>
            <a:lstStyle/>
            <a:p>
              <a:pPr algn="ctr"/>
              <a:r>
                <a:rPr lang="nl-BE" sz="1000"/>
                <a:t>Verrekijker</a:t>
              </a:r>
            </a:p>
          </p:txBody>
        </p:sp>
      </p:grpSp>
      <p:grpSp>
        <p:nvGrpSpPr>
          <p:cNvPr id="6" name="Groep 5">
            <a:extLst>
              <a:ext uri="{FF2B5EF4-FFF2-40B4-BE49-F238E27FC236}">
                <a16:creationId xmlns:a16="http://schemas.microsoft.com/office/drawing/2014/main" id="{35988F72-DFAF-4020-B0F0-780A5C080F1E}"/>
              </a:ext>
            </a:extLst>
          </p:cNvPr>
          <p:cNvGrpSpPr/>
          <p:nvPr/>
        </p:nvGrpSpPr>
        <p:grpSpPr>
          <a:xfrm>
            <a:off x="-35951" y="4584747"/>
            <a:ext cx="12103882" cy="246221"/>
            <a:chOff x="-35951" y="4854084"/>
            <a:chExt cx="12103882" cy="246221"/>
          </a:xfrm>
        </p:grpSpPr>
        <p:sp>
          <p:nvSpPr>
            <p:cNvPr id="114" name="Tekstvak 113">
              <a:extLst>
                <a:ext uri="{FF2B5EF4-FFF2-40B4-BE49-F238E27FC236}">
                  <a16:creationId xmlns:a16="http://schemas.microsoft.com/office/drawing/2014/main" id="{FED075EA-AA27-4828-8F9C-564BB3FCDE68}"/>
                </a:ext>
              </a:extLst>
            </p:cNvPr>
            <p:cNvSpPr txBox="1"/>
            <p:nvPr/>
          </p:nvSpPr>
          <p:spPr>
            <a:xfrm>
              <a:off x="-35951" y="4854084"/>
              <a:ext cx="1558835" cy="246221"/>
            </a:xfrm>
            <a:prstGeom prst="rect">
              <a:avLst/>
            </a:prstGeom>
            <a:noFill/>
          </p:spPr>
          <p:txBody>
            <a:bodyPr wrap="square" rtlCol="0">
              <a:spAutoFit/>
            </a:bodyPr>
            <a:lstStyle/>
            <a:p>
              <a:pPr algn="ctr"/>
              <a:r>
                <a:rPr lang="nl-BE" sz="1000"/>
                <a:t>Ongekende gebruiker</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087185" y="4854084"/>
              <a:ext cx="1558835" cy="246221"/>
            </a:xfrm>
            <a:prstGeom prst="rect">
              <a:avLst/>
            </a:prstGeom>
            <a:noFill/>
          </p:spPr>
          <p:txBody>
            <a:bodyPr wrap="square" rtlCol="0">
              <a:spAutoFit/>
            </a:bodyPr>
            <a:lstStyle/>
            <a:p>
              <a:pPr algn="ctr"/>
              <a:r>
                <a:rPr lang="nl-BE" sz="1000"/>
                <a:t>Opleiding</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14110" y="4854084"/>
              <a:ext cx="1558835" cy="246221"/>
            </a:xfrm>
            <a:prstGeom prst="rect">
              <a:avLst/>
            </a:prstGeom>
            <a:noFill/>
          </p:spPr>
          <p:txBody>
            <a:bodyPr wrap="square" rtlCol="0">
              <a:spAutoFit/>
            </a:bodyPr>
            <a:lstStyle/>
            <a:p>
              <a:pPr algn="ctr"/>
              <a:r>
                <a:rPr lang="nl-BE" sz="1000"/>
                <a:t>Overeenkomst</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861384" y="4854084"/>
              <a:ext cx="947108" cy="246221"/>
            </a:xfrm>
            <a:prstGeom prst="rect">
              <a:avLst/>
            </a:prstGeom>
            <a:noFill/>
          </p:spPr>
          <p:txBody>
            <a:bodyPr wrap="square" rtlCol="0">
              <a:spAutoFit/>
            </a:bodyPr>
            <a:lstStyle/>
            <a:p>
              <a:pPr algn="ctr"/>
              <a:r>
                <a:rPr lang="nl-BE" sz="1000"/>
                <a:t>Participatie</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6003852" y="4854084"/>
              <a:ext cx="1419116" cy="246221"/>
            </a:xfrm>
            <a:prstGeom prst="rect">
              <a:avLst/>
            </a:prstGeom>
            <a:noFill/>
          </p:spPr>
          <p:txBody>
            <a:bodyPr wrap="square" rtlCol="0">
              <a:spAutoFit/>
            </a:bodyPr>
            <a:lstStyle/>
            <a:p>
              <a:pPr algn="ctr"/>
              <a:r>
                <a:rPr lang="nl-BE" sz="1000" err="1"/>
                <a:t>Penpunt</a:t>
              </a:r>
              <a:endParaRPr lang="nl-BE" sz="1000"/>
            </a:p>
          </p:txBody>
        </p:sp>
        <p:sp>
          <p:nvSpPr>
            <p:cNvPr id="120" name="Tekstvak 119">
              <a:extLst>
                <a:ext uri="{FF2B5EF4-FFF2-40B4-BE49-F238E27FC236}">
                  <a16:creationId xmlns:a16="http://schemas.microsoft.com/office/drawing/2014/main" id="{17A52C23-7AE3-447D-B9EE-F3A4B55443D6}"/>
                </a:ext>
              </a:extLst>
            </p:cNvPr>
            <p:cNvSpPr txBox="1"/>
            <p:nvPr/>
          </p:nvSpPr>
          <p:spPr>
            <a:xfrm>
              <a:off x="7176164" y="4854084"/>
              <a:ext cx="1419116" cy="246221"/>
            </a:xfrm>
            <a:prstGeom prst="rect">
              <a:avLst/>
            </a:prstGeom>
            <a:noFill/>
          </p:spPr>
          <p:txBody>
            <a:bodyPr wrap="square" rtlCol="0">
              <a:spAutoFit/>
            </a:bodyPr>
            <a:lstStyle/>
            <a:p>
              <a:pPr algn="ctr"/>
              <a:r>
                <a:rPr lang="nl-BE" sz="1000"/>
                <a:t>Promotie</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8431051" y="4854084"/>
              <a:ext cx="1419116" cy="246221"/>
            </a:xfrm>
            <a:prstGeom prst="rect">
              <a:avLst/>
            </a:prstGeom>
            <a:noFill/>
          </p:spPr>
          <p:txBody>
            <a:bodyPr wrap="square" rtlCol="0">
              <a:spAutoFit/>
            </a:bodyPr>
            <a:lstStyle/>
            <a:p>
              <a:pPr algn="ctr"/>
              <a:r>
                <a:rPr lang="nl-BE" sz="1000"/>
                <a:t>Rotatie werknemer</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9539933" y="4854084"/>
              <a:ext cx="1419116" cy="246221"/>
            </a:xfrm>
            <a:prstGeom prst="rect">
              <a:avLst/>
            </a:prstGeom>
            <a:noFill/>
          </p:spPr>
          <p:txBody>
            <a:bodyPr wrap="square" rtlCol="0">
              <a:spAutoFit/>
            </a:bodyPr>
            <a:lstStyle/>
            <a:p>
              <a:pPr algn="ctr"/>
              <a:r>
                <a:rPr lang="nl-BE" sz="1000"/>
                <a:t>Samenwerken</a:t>
              </a:r>
            </a:p>
          </p:txBody>
        </p:sp>
        <p:sp>
          <p:nvSpPr>
            <p:cNvPr id="123" name="Tekstvak 122">
              <a:extLst>
                <a:ext uri="{FF2B5EF4-FFF2-40B4-BE49-F238E27FC236}">
                  <a16:creationId xmlns:a16="http://schemas.microsoft.com/office/drawing/2014/main" id="{AFCB65F0-2E11-4A69-972F-01CC6E7B1CF3}"/>
                </a:ext>
              </a:extLst>
            </p:cNvPr>
            <p:cNvSpPr txBox="1"/>
            <p:nvPr/>
          </p:nvSpPr>
          <p:spPr>
            <a:xfrm>
              <a:off x="10648815" y="4854084"/>
              <a:ext cx="1419116" cy="246221"/>
            </a:xfrm>
            <a:prstGeom prst="rect">
              <a:avLst/>
            </a:prstGeom>
            <a:noFill/>
          </p:spPr>
          <p:txBody>
            <a:bodyPr wrap="square" rtlCol="0">
              <a:spAutoFit/>
            </a:bodyPr>
            <a:lstStyle/>
            <a:p>
              <a:pPr algn="ctr"/>
              <a:r>
                <a:rPr lang="nl-BE" sz="1000"/>
                <a:t>Schaalvoordelen</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985340" y="4854084"/>
              <a:ext cx="1061170" cy="246221"/>
            </a:xfrm>
            <a:prstGeom prst="rect">
              <a:avLst/>
            </a:prstGeom>
            <a:noFill/>
          </p:spPr>
          <p:txBody>
            <a:bodyPr wrap="square" rtlCol="0">
              <a:spAutoFit/>
            </a:bodyPr>
            <a:lstStyle/>
            <a:p>
              <a:pPr algn="ctr"/>
              <a:r>
                <a:rPr lang="nl-BE" sz="1000"/>
                <a:t>Participatie</a:t>
              </a:r>
            </a:p>
          </p:txBody>
        </p:sp>
      </p:grpSp>
      <p:pic>
        <p:nvPicPr>
          <p:cNvPr id="11" name="Graphic 10">
            <a:extLst>
              <a:ext uri="{FF2B5EF4-FFF2-40B4-BE49-F238E27FC236}">
                <a16:creationId xmlns:a16="http://schemas.microsoft.com/office/drawing/2014/main" id="{45B926ED-1191-4AC7-BCAB-A4A67744E4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039" y="397942"/>
            <a:ext cx="342001" cy="540000"/>
          </a:xfrm>
          <a:prstGeom prst="rect">
            <a:avLst/>
          </a:prstGeom>
        </p:spPr>
      </p:pic>
      <p:pic>
        <p:nvPicPr>
          <p:cNvPr id="15" name="Graphic 14">
            <a:extLst>
              <a:ext uri="{FF2B5EF4-FFF2-40B4-BE49-F238E27FC236}">
                <a16:creationId xmlns:a16="http://schemas.microsoft.com/office/drawing/2014/main" id="{9D970428-4C0D-4146-96D1-636DF0B4F7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1424" y="397942"/>
            <a:ext cx="540000" cy="540000"/>
          </a:xfrm>
          <a:prstGeom prst="rect">
            <a:avLst/>
          </a:prstGeom>
        </p:spPr>
      </p:pic>
      <p:pic>
        <p:nvPicPr>
          <p:cNvPr id="19" name="Graphic 18">
            <a:extLst>
              <a:ext uri="{FF2B5EF4-FFF2-40B4-BE49-F238E27FC236}">
                <a16:creationId xmlns:a16="http://schemas.microsoft.com/office/drawing/2014/main" id="{6663592E-6042-44C6-AF7E-2E5B063302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9808" y="454382"/>
            <a:ext cx="676270" cy="427121"/>
          </a:xfrm>
          <a:prstGeom prst="rect">
            <a:avLst/>
          </a:prstGeom>
        </p:spPr>
      </p:pic>
      <p:pic>
        <p:nvPicPr>
          <p:cNvPr id="21" name="Graphic 20">
            <a:extLst>
              <a:ext uri="{FF2B5EF4-FFF2-40B4-BE49-F238E27FC236}">
                <a16:creationId xmlns:a16="http://schemas.microsoft.com/office/drawing/2014/main" id="{11C3BE1D-26F3-4C73-9B04-9DC5B059E2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4462" y="437590"/>
            <a:ext cx="580881" cy="460704"/>
          </a:xfrm>
          <a:prstGeom prst="rect">
            <a:avLst/>
          </a:prstGeom>
        </p:spPr>
      </p:pic>
      <p:pic>
        <p:nvPicPr>
          <p:cNvPr id="24" name="Graphic 23">
            <a:extLst>
              <a:ext uri="{FF2B5EF4-FFF2-40B4-BE49-F238E27FC236}">
                <a16:creationId xmlns:a16="http://schemas.microsoft.com/office/drawing/2014/main" id="{CCA56C88-5E4F-4B67-9CAE-E5FF79DACC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83727" y="397942"/>
            <a:ext cx="540000" cy="540000"/>
          </a:xfrm>
          <a:prstGeom prst="rect">
            <a:avLst/>
          </a:prstGeom>
        </p:spPr>
      </p:pic>
      <p:pic>
        <p:nvPicPr>
          <p:cNvPr id="26" name="Graphic 25">
            <a:extLst>
              <a:ext uri="{FF2B5EF4-FFF2-40B4-BE49-F238E27FC236}">
                <a16:creationId xmlns:a16="http://schemas.microsoft.com/office/drawing/2014/main" id="{2059875A-9FE9-4BD0-89AB-1B9631BD2F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92111" y="397942"/>
            <a:ext cx="514286" cy="540000"/>
          </a:xfrm>
          <a:prstGeom prst="rect">
            <a:avLst/>
          </a:prstGeom>
        </p:spPr>
      </p:pic>
      <p:pic>
        <p:nvPicPr>
          <p:cNvPr id="29" name="Graphic 28">
            <a:extLst>
              <a:ext uri="{FF2B5EF4-FFF2-40B4-BE49-F238E27FC236}">
                <a16:creationId xmlns:a16="http://schemas.microsoft.com/office/drawing/2014/main" id="{0AC0FC2D-0752-486D-A120-6F09F8229BA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74781" y="397942"/>
            <a:ext cx="452430" cy="540000"/>
          </a:xfrm>
          <a:prstGeom prst="rect">
            <a:avLst/>
          </a:prstGeom>
        </p:spPr>
      </p:pic>
      <p:pic>
        <p:nvPicPr>
          <p:cNvPr id="31" name="Graphic 30">
            <a:extLst>
              <a:ext uri="{FF2B5EF4-FFF2-40B4-BE49-F238E27FC236}">
                <a16:creationId xmlns:a16="http://schemas.microsoft.com/office/drawing/2014/main" id="{30532B40-88BF-472A-871C-DBCCCF89705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95595" y="397942"/>
            <a:ext cx="490909" cy="540000"/>
          </a:xfrm>
          <a:prstGeom prst="rect">
            <a:avLst/>
          </a:prstGeom>
        </p:spPr>
      </p:pic>
      <p:pic>
        <p:nvPicPr>
          <p:cNvPr id="33" name="Graphic 32">
            <a:extLst>
              <a:ext uri="{FF2B5EF4-FFF2-40B4-BE49-F238E27FC236}">
                <a16:creationId xmlns:a16="http://schemas.microsoft.com/office/drawing/2014/main" id="{932ECEDF-621F-4E2B-8216-699F224756B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154888" y="397942"/>
            <a:ext cx="440517" cy="540000"/>
          </a:xfrm>
          <a:prstGeom prst="rect">
            <a:avLst/>
          </a:prstGeom>
        </p:spPr>
      </p:pic>
      <p:pic>
        <p:nvPicPr>
          <p:cNvPr id="37" name="Graphic 36">
            <a:extLst>
              <a:ext uri="{FF2B5EF4-FFF2-40B4-BE49-F238E27FC236}">
                <a16:creationId xmlns:a16="http://schemas.microsoft.com/office/drawing/2014/main" id="{8B32C63F-9785-4F64-AA46-B653DD669E9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263793" y="397942"/>
            <a:ext cx="383682" cy="540000"/>
          </a:xfrm>
          <a:prstGeom prst="rect">
            <a:avLst/>
          </a:prstGeom>
        </p:spPr>
      </p:pic>
      <p:pic>
        <p:nvPicPr>
          <p:cNvPr id="44" name="Graphic 43">
            <a:extLst>
              <a:ext uri="{FF2B5EF4-FFF2-40B4-BE49-F238E27FC236}">
                <a16:creationId xmlns:a16="http://schemas.microsoft.com/office/drawing/2014/main" id="{F7019F36-0B8F-4B02-9B93-90D8A84B075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12168" y="1593470"/>
            <a:ext cx="397894" cy="540000"/>
          </a:xfrm>
          <a:prstGeom prst="rect">
            <a:avLst/>
          </a:prstGeom>
        </p:spPr>
      </p:pic>
      <p:pic>
        <p:nvPicPr>
          <p:cNvPr id="46" name="Graphic 45">
            <a:extLst>
              <a:ext uri="{FF2B5EF4-FFF2-40B4-BE49-F238E27FC236}">
                <a16:creationId xmlns:a16="http://schemas.microsoft.com/office/drawing/2014/main" id="{3B16A647-32ED-4618-9272-A89C2FF22A8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497895" y="1662886"/>
            <a:ext cx="762218" cy="401168"/>
          </a:xfrm>
          <a:prstGeom prst="rect">
            <a:avLst/>
          </a:prstGeom>
        </p:spPr>
      </p:pic>
      <p:pic>
        <p:nvPicPr>
          <p:cNvPr id="48" name="Graphic 47">
            <a:extLst>
              <a:ext uri="{FF2B5EF4-FFF2-40B4-BE49-F238E27FC236}">
                <a16:creationId xmlns:a16="http://schemas.microsoft.com/office/drawing/2014/main" id="{68105348-EDA7-4128-9FD0-6F5A88D1456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847946" y="1593470"/>
            <a:ext cx="554595" cy="540000"/>
          </a:xfrm>
          <a:prstGeom prst="rect">
            <a:avLst/>
          </a:prstGeom>
        </p:spPr>
      </p:pic>
      <p:pic>
        <p:nvPicPr>
          <p:cNvPr id="50" name="Graphic 49">
            <a:extLst>
              <a:ext uri="{FF2B5EF4-FFF2-40B4-BE49-F238E27FC236}">
                <a16:creationId xmlns:a16="http://schemas.microsoft.com/office/drawing/2014/main" id="{0AF4CD9C-E2ED-47EC-AD7F-877F27BD6FC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990374" y="1593470"/>
            <a:ext cx="554210" cy="540000"/>
          </a:xfrm>
          <a:prstGeom prst="rect">
            <a:avLst/>
          </a:prstGeom>
        </p:spPr>
      </p:pic>
      <p:pic>
        <p:nvPicPr>
          <p:cNvPr id="52" name="Graphic 51">
            <a:extLst>
              <a:ext uri="{FF2B5EF4-FFF2-40B4-BE49-F238E27FC236}">
                <a16:creationId xmlns:a16="http://schemas.microsoft.com/office/drawing/2014/main" id="{B1701235-615E-4BC3-8F6C-2C554F06C9D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132417" y="1593470"/>
            <a:ext cx="540000" cy="540000"/>
          </a:xfrm>
          <a:prstGeom prst="rect">
            <a:avLst/>
          </a:prstGeom>
        </p:spPr>
      </p:pic>
      <p:pic>
        <p:nvPicPr>
          <p:cNvPr id="54" name="Graphic 53">
            <a:extLst>
              <a:ext uri="{FF2B5EF4-FFF2-40B4-BE49-F238E27FC236}">
                <a16:creationId xmlns:a16="http://schemas.microsoft.com/office/drawing/2014/main" id="{142D3476-ED9B-40F5-922C-7E137786A7A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260250" y="1593470"/>
            <a:ext cx="540000" cy="540000"/>
          </a:xfrm>
          <a:prstGeom prst="rect">
            <a:avLst/>
          </a:prstGeom>
        </p:spPr>
      </p:pic>
      <p:pic>
        <p:nvPicPr>
          <p:cNvPr id="56" name="Graphic 55">
            <a:extLst>
              <a:ext uri="{FF2B5EF4-FFF2-40B4-BE49-F238E27FC236}">
                <a16:creationId xmlns:a16="http://schemas.microsoft.com/office/drawing/2014/main" id="{0C4D0240-AF5E-4FE3-B842-3B5C9B41BE8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388083" y="1593470"/>
            <a:ext cx="502758" cy="540000"/>
          </a:xfrm>
          <a:prstGeom prst="rect">
            <a:avLst/>
          </a:prstGeom>
        </p:spPr>
      </p:pic>
      <p:pic>
        <p:nvPicPr>
          <p:cNvPr id="58" name="Graphic 57">
            <a:extLst>
              <a:ext uri="{FF2B5EF4-FFF2-40B4-BE49-F238E27FC236}">
                <a16:creationId xmlns:a16="http://schemas.microsoft.com/office/drawing/2014/main" id="{33A3264A-F1A1-4CFD-B731-E70430233305}"/>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478674" y="1593470"/>
            <a:ext cx="661935" cy="540000"/>
          </a:xfrm>
          <a:prstGeom prst="rect">
            <a:avLst/>
          </a:prstGeom>
        </p:spPr>
      </p:pic>
      <p:pic>
        <p:nvPicPr>
          <p:cNvPr id="60" name="Graphic 59">
            <a:extLst>
              <a:ext uri="{FF2B5EF4-FFF2-40B4-BE49-F238E27FC236}">
                <a16:creationId xmlns:a16="http://schemas.microsoft.com/office/drawing/2014/main" id="{C1EA4F23-83DE-46C0-A1E8-C23DB8CE83C9}"/>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728442" y="1593470"/>
            <a:ext cx="760000" cy="540000"/>
          </a:xfrm>
          <a:prstGeom prst="rect">
            <a:avLst/>
          </a:prstGeom>
        </p:spPr>
      </p:pic>
      <p:pic>
        <p:nvPicPr>
          <p:cNvPr id="63" name="Graphic 62">
            <a:extLst>
              <a:ext uri="{FF2B5EF4-FFF2-40B4-BE49-F238E27FC236}">
                <a16:creationId xmlns:a16="http://schemas.microsoft.com/office/drawing/2014/main" id="{01A3F737-334C-4662-99F4-3D00BA0C8997}"/>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076275" y="1593470"/>
            <a:ext cx="612000" cy="540000"/>
          </a:xfrm>
          <a:prstGeom prst="rect">
            <a:avLst/>
          </a:prstGeom>
        </p:spPr>
      </p:pic>
      <p:pic>
        <p:nvPicPr>
          <p:cNvPr id="66" name="Graphic 65">
            <a:extLst>
              <a:ext uri="{FF2B5EF4-FFF2-40B4-BE49-F238E27FC236}">
                <a16:creationId xmlns:a16="http://schemas.microsoft.com/office/drawing/2014/main" id="{AEC92BC5-7A44-42C0-8331-222B079FA6EE}"/>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24625" y="2750988"/>
            <a:ext cx="468947" cy="540000"/>
          </a:xfrm>
          <a:prstGeom prst="rect">
            <a:avLst/>
          </a:prstGeom>
        </p:spPr>
      </p:pic>
      <p:pic>
        <p:nvPicPr>
          <p:cNvPr id="68" name="Graphic 67">
            <a:extLst>
              <a:ext uri="{FF2B5EF4-FFF2-40B4-BE49-F238E27FC236}">
                <a16:creationId xmlns:a16="http://schemas.microsoft.com/office/drawing/2014/main" id="{CE3F352F-C7D3-48DB-9DA6-4F5BC2A83AE4}"/>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629263" y="2750988"/>
            <a:ext cx="525790" cy="540000"/>
          </a:xfrm>
          <a:prstGeom prst="rect">
            <a:avLst/>
          </a:prstGeom>
        </p:spPr>
      </p:pic>
      <p:pic>
        <p:nvPicPr>
          <p:cNvPr id="78" name="Graphic 77">
            <a:extLst>
              <a:ext uri="{FF2B5EF4-FFF2-40B4-BE49-F238E27FC236}">
                <a16:creationId xmlns:a16="http://schemas.microsoft.com/office/drawing/2014/main" id="{C36E3C00-1EA3-4FD1-A55F-4EF741A293E6}"/>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2786956" y="2750988"/>
            <a:ext cx="684000" cy="540000"/>
          </a:xfrm>
          <a:prstGeom prst="rect">
            <a:avLst/>
          </a:prstGeom>
        </p:spPr>
      </p:pic>
      <p:pic>
        <p:nvPicPr>
          <p:cNvPr id="90" name="Graphic 89">
            <a:extLst>
              <a:ext uri="{FF2B5EF4-FFF2-40B4-BE49-F238E27FC236}">
                <a16:creationId xmlns:a16="http://schemas.microsoft.com/office/drawing/2014/main" id="{A75F9981-CA66-4211-AAAC-F8C4EC0F82FA}"/>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092311" y="2750988"/>
            <a:ext cx="468947" cy="540000"/>
          </a:xfrm>
          <a:prstGeom prst="rect">
            <a:avLst/>
          </a:prstGeom>
        </p:spPr>
      </p:pic>
      <p:pic>
        <p:nvPicPr>
          <p:cNvPr id="102" name="Graphic 101">
            <a:extLst>
              <a:ext uri="{FF2B5EF4-FFF2-40B4-BE49-F238E27FC236}">
                <a16:creationId xmlns:a16="http://schemas.microsoft.com/office/drawing/2014/main" id="{30E4EA38-B388-4F69-A8F3-F6C2F79ABEF8}"/>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5196949" y="2750988"/>
            <a:ext cx="525790" cy="540000"/>
          </a:xfrm>
          <a:prstGeom prst="rect">
            <a:avLst/>
          </a:prstGeom>
        </p:spPr>
      </p:pic>
      <p:pic>
        <p:nvPicPr>
          <p:cNvPr id="104" name="Graphic 103">
            <a:extLst>
              <a:ext uri="{FF2B5EF4-FFF2-40B4-BE49-F238E27FC236}">
                <a16:creationId xmlns:a16="http://schemas.microsoft.com/office/drawing/2014/main" id="{F770F045-DA69-4F11-9F8B-1A76AD27EBB7}"/>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6354642" y="2750988"/>
            <a:ext cx="540000" cy="540000"/>
          </a:xfrm>
          <a:prstGeom prst="rect">
            <a:avLst/>
          </a:prstGeom>
        </p:spPr>
      </p:pic>
      <p:pic>
        <p:nvPicPr>
          <p:cNvPr id="106" name="Graphic 105">
            <a:extLst>
              <a:ext uri="{FF2B5EF4-FFF2-40B4-BE49-F238E27FC236}">
                <a16:creationId xmlns:a16="http://schemas.microsoft.com/office/drawing/2014/main" id="{3BA3924A-9FE1-4BB0-A7DF-C72FE66E7314}"/>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7525597" y="2750988"/>
            <a:ext cx="540000" cy="540000"/>
          </a:xfrm>
          <a:prstGeom prst="rect">
            <a:avLst/>
          </a:prstGeom>
        </p:spPr>
      </p:pic>
      <p:pic>
        <p:nvPicPr>
          <p:cNvPr id="110" name="Graphic 109">
            <a:extLst>
              <a:ext uri="{FF2B5EF4-FFF2-40B4-BE49-F238E27FC236}">
                <a16:creationId xmlns:a16="http://schemas.microsoft.com/office/drawing/2014/main" id="{C6DF1B50-E8C6-4356-A114-3E954EEF04E7}"/>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8696551" y="2750988"/>
            <a:ext cx="554210" cy="540000"/>
          </a:xfrm>
          <a:prstGeom prst="rect">
            <a:avLst/>
          </a:prstGeom>
        </p:spPr>
      </p:pic>
      <p:pic>
        <p:nvPicPr>
          <p:cNvPr id="112" name="Graphic 111">
            <a:extLst>
              <a:ext uri="{FF2B5EF4-FFF2-40B4-BE49-F238E27FC236}">
                <a16:creationId xmlns:a16="http://schemas.microsoft.com/office/drawing/2014/main" id="{E333BBB8-BBB5-4D4B-9F6E-D2EB95689417}"/>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9880770" y="2750988"/>
            <a:ext cx="586286" cy="540000"/>
          </a:xfrm>
          <a:prstGeom prst="rect">
            <a:avLst/>
          </a:prstGeom>
        </p:spPr>
      </p:pic>
      <p:pic>
        <p:nvPicPr>
          <p:cNvPr id="124" name="Graphic 123">
            <a:extLst>
              <a:ext uri="{FF2B5EF4-FFF2-40B4-BE49-F238E27FC236}">
                <a16:creationId xmlns:a16="http://schemas.microsoft.com/office/drawing/2014/main" id="{4FF6441D-3813-4E44-861D-0AEF5A7307CE}"/>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11094924" y="2750988"/>
            <a:ext cx="554595" cy="540000"/>
          </a:xfrm>
          <a:prstGeom prst="rect">
            <a:avLst/>
          </a:prstGeom>
        </p:spPr>
      </p:pic>
      <p:pic>
        <p:nvPicPr>
          <p:cNvPr id="135" name="Graphic 134">
            <a:extLst>
              <a:ext uri="{FF2B5EF4-FFF2-40B4-BE49-F238E27FC236}">
                <a16:creationId xmlns:a16="http://schemas.microsoft.com/office/drawing/2014/main" id="{AFB7F299-FEF6-4E11-82CF-FB8F46C8A237}"/>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512429" y="3924530"/>
            <a:ext cx="471484" cy="504000"/>
          </a:xfrm>
          <a:prstGeom prst="rect">
            <a:avLst/>
          </a:prstGeom>
        </p:spPr>
      </p:pic>
      <p:pic>
        <p:nvPicPr>
          <p:cNvPr id="191" name="Graphic 190">
            <a:extLst>
              <a:ext uri="{FF2B5EF4-FFF2-40B4-BE49-F238E27FC236}">
                <a16:creationId xmlns:a16="http://schemas.microsoft.com/office/drawing/2014/main" id="{3457703E-7BF3-4122-A6F1-660E7C332E80}"/>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1599859" y="3924530"/>
            <a:ext cx="504000" cy="504000"/>
          </a:xfrm>
          <a:prstGeom prst="rect">
            <a:avLst/>
          </a:prstGeom>
        </p:spPr>
      </p:pic>
      <p:pic>
        <p:nvPicPr>
          <p:cNvPr id="193" name="Graphic 192">
            <a:extLst>
              <a:ext uri="{FF2B5EF4-FFF2-40B4-BE49-F238E27FC236}">
                <a16:creationId xmlns:a16="http://schemas.microsoft.com/office/drawing/2014/main" id="{D984E510-B17B-4635-9DC6-84455D8667B7}"/>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2719805" y="3924530"/>
            <a:ext cx="765333" cy="504000"/>
          </a:xfrm>
          <a:prstGeom prst="rect">
            <a:avLst/>
          </a:prstGeom>
        </p:spPr>
      </p:pic>
      <p:pic>
        <p:nvPicPr>
          <p:cNvPr id="195" name="Graphic 194">
            <a:extLst>
              <a:ext uri="{FF2B5EF4-FFF2-40B4-BE49-F238E27FC236}">
                <a16:creationId xmlns:a16="http://schemas.microsoft.com/office/drawing/2014/main" id="{C569C5FC-C647-4E51-AF23-16EF80B98D3E}"/>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4101084" y="3924530"/>
            <a:ext cx="460174" cy="504000"/>
          </a:xfrm>
          <a:prstGeom prst="rect">
            <a:avLst/>
          </a:prstGeom>
        </p:spPr>
      </p:pic>
      <p:pic>
        <p:nvPicPr>
          <p:cNvPr id="197" name="Graphic 196">
            <a:extLst>
              <a:ext uri="{FF2B5EF4-FFF2-40B4-BE49-F238E27FC236}">
                <a16:creationId xmlns:a16="http://schemas.microsoft.com/office/drawing/2014/main" id="{6E08F186-5172-42EB-97E6-39506C53C27F}"/>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5177204" y="3924530"/>
            <a:ext cx="662400" cy="504000"/>
          </a:xfrm>
          <a:prstGeom prst="rect">
            <a:avLst/>
          </a:prstGeom>
        </p:spPr>
      </p:pic>
      <p:pic>
        <p:nvPicPr>
          <p:cNvPr id="233" name="Graphic 232">
            <a:extLst>
              <a:ext uri="{FF2B5EF4-FFF2-40B4-BE49-F238E27FC236}">
                <a16:creationId xmlns:a16="http://schemas.microsoft.com/office/drawing/2014/main" id="{76E2B080-DCC6-4E73-8445-5BEC51147834}"/>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6455550" y="3924530"/>
            <a:ext cx="515721" cy="504000"/>
          </a:xfrm>
          <a:prstGeom prst="rect">
            <a:avLst/>
          </a:prstGeom>
        </p:spPr>
      </p:pic>
      <p:pic>
        <p:nvPicPr>
          <p:cNvPr id="235" name="Graphic 234">
            <a:extLst>
              <a:ext uri="{FF2B5EF4-FFF2-40B4-BE49-F238E27FC236}">
                <a16:creationId xmlns:a16="http://schemas.microsoft.com/office/drawing/2014/main" id="{997FCCD4-2A5A-4114-A851-0B2DE7E80762}"/>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7587217" y="3924530"/>
            <a:ext cx="667059" cy="504000"/>
          </a:xfrm>
          <a:prstGeom prst="rect">
            <a:avLst/>
          </a:prstGeom>
        </p:spPr>
      </p:pic>
      <p:pic>
        <p:nvPicPr>
          <p:cNvPr id="237" name="Graphic 236">
            <a:extLst>
              <a:ext uri="{FF2B5EF4-FFF2-40B4-BE49-F238E27FC236}">
                <a16:creationId xmlns:a16="http://schemas.microsoft.com/office/drawing/2014/main" id="{DD8B9791-B0F5-4D41-808B-EE7DAA778C09}"/>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8870222" y="3924530"/>
            <a:ext cx="504000" cy="504000"/>
          </a:xfrm>
          <a:prstGeom prst="rect">
            <a:avLst/>
          </a:prstGeom>
        </p:spPr>
      </p:pic>
      <p:pic>
        <p:nvPicPr>
          <p:cNvPr id="239" name="Graphic 238">
            <a:extLst>
              <a:ext uri="{FF2B5EF4-FFF2-40B4-BE49-F238E27FC236}">
                <a16:creationId xmlns:a16="http://schemas.microsoft.com/office/drawing/2014/main" id="{26AABBE3-66AB-47B2-B2E9-6B2414C05ED4}"/>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9990168" y="3924530"/>
            <a:ext cx="504000" cy="504000"/>
          </a:xfrm>
          <a:prstGeom prst="rect">
            <a:avLst/>
          </a:prstGeom>
        </p:spPr>
      </p:pic>
      <p:pic>
        <p:nvPicPr>
          <p:cNvPr id="241" name="Graphic 240">
            <a:extLst>
              <a:ext uri="{FF2B5EF4-FFF2-40B4-BE49-F238E27FC236}">
                <a16:creationId xmlns:a16="http://schemas.microsoft.com/office/drawing/2014/main" id="{ACF48D22-7021-49A5-9AE5-35AE95C0311F}"/>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11110115" y="3924530"/>
            <a:ext cx="438261" cy="504000"/>
          </a:xfrm>
          <a:prstGeom prst="rect">
            <a:avLst/>
          </a:prstGeom>
        </p:spPr>
      </p:pic>
      <p:pic>
        <p:nvPicPr>
          <p:cNvPr id="243" name="Graphic 242">
            <a:extLst>
              <a:ext uri="{FF2B5EF4-FFF2-40B4-BE49-F238E27FC236}">
                <a16:creationId xmlns:a16="http://schemas.microsoft.com/office/drawing/2014/main" id="{15ED8675-32B0-46D0-B5F1-AFD8F03C4340}"/>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460576" y="5115609"/>
            <a:ext cx="569032" cy="504000"/>
          </a:xfrm>
          <a:prstGeom prst="rect">
            <a:avLst/>
          </a:prstGeom>
        </p:spPr>
      </p:pic>
      <p:pic>
        <p:nvPicPr>
          <p:cNvPr id="245" name="Graphic 244">
            <a:extLst>
              <a:ext uri="{FF2B5EF4-FFF2-40B4-BE49-F238E27FC236}">
                <a16:creationId xmlns:a16="http://schemas.microsoft.com/office/drawing/2014/main" id="{1F644EC3-DCC8-4D20-85AA-5F088BC6F23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1611575" y="5156431"/>
            <a:ext cx="643591" cy="422357"/>
          </a:xfrm>
          <a:prstGeom prst="rect">
            <a:avLst/>
          </a:prstGeom>
        </p:spPr>
      </p:pic>
      <p:pic>
        <p:nvPicPr>
          <p:cNvPr id="247" name="Graphic 246">
            <a:extLst>
              <a:ext uri="{FF2B5EF4-FFF2-40B4-BE49-F238E27FC236}">
                <a16:creationId xmlns:a16="http://schemas.microsoft.com/office/drawing/2014/main" id="{1C16C6FE-1CEC-4969-8F71-06B4941A27BB}"/>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2837133" y="5115609"/>
            <a:ext cx="590400" cy="504000"/>
          </a:xfrm>
          <a:prstGeom prst="rect">
            <a:avLst/>
          </a:prstGeom>
        </p:spPr>
      </p:pic>
      <p:pic>
        <p:nvPicPr>
          <p:cNvPr id="249" name="Graphic 248">
            <a:extLst>
              <a:ext uri="{FF2B5EF4-FFF2-40B4-BE49-F238E27FC236}">
                <a16:creationId xmlns:a16="http://schemas.microsoft.com/office/drawing/2014/main" id="{E348246C-300E-4325-BC7D-7CC9A3106867}"/>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4009500" y="5130729"/>
            <a:ext cx="789600" cy="473760"/>
          </a:xfrm>
          <a:prstGeom prst="rect">
            <a:avLst/>
          </a:prstGeom>
        </p:spPr>
      </p:pic>
      <p:pic>
        <p:nvPicPr>
          <p:cNvPr id="251" name="Graphic 250">
            <a:extLst>
              <a:ext uri="{FF2B5EF4-FFF2-40B4-BE49-F238E27FC236}">
                <a16:creationId xmlns:a16="http://schemas.microsoft.com/office/drawing/2014/main" id="{90D88A58-99A0-4E18-93DD-BF121C1D406B}"/>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5381067" y="5115609"/>
            <a:ext cx="529200" cy="504000"/>
          </a:xfrm>
          <a:prstGeom prst="rect">
            <a:avLst/>
          </a:prstGeom>
        </p:spPr>
      </p:pic>
      <p:pic>
        <p:nvPicPr>
          <p:cNvPr id="253" name="Graphic 252">
            <a:extLst>
              <a:ext uri="{FF2B5EF4-FFF2-40B4-BE49-F238E27FC236}">
                <a16:creationId xmlns:a16="http://schemas.microsoft.com/office/drawing/2014/main" id="{C1BA97D8-D57B-4D47-AD68-872A99C83AD0}"/>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6492234" y="5115609"/>
            <a:ext cx="483429" cy="504000"/>
          </a:xfrm>
          <a:prstGeom prst="rect">
            <a:avLst/>
          </a:prstGeom>
        </p:spPr>
      </p:pic>
      <p:pic>
        <p:nvPicPr>
          <p:cNvPr id="297" name="Graphic 296">
            <a:extLst>
              <a:ext uri="{FF2B5EF4-FFF2-40B4-BE49-F238E27FC236}">
                <a16:creationId xmlns:a16="http://schemas.microsoft.com/office/drawing/2014/main" id="{D265C436-960A-4F10-B1F5-39230D4E9416}"/>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7557630" y="5115609"/>
            <a:ext cx="816828" cy="504000"/>
          </a:xfrm>
          <a:prstGeom prst="rect">
            <a:avLst/>
          </a:prstGeom>
        </p:spPr>
      </p:pic>
      <p:pic>
        <p:nvPicPr>
          <p:cNvPr id="299" name="Graphic 298">
            <a:extLst>
              <a:ext uri="{FF2B5EF4-FFF2-40B4-BE49-F238E27FC236}">
                <a16:creationId xmlns:a16="http://schemas.microsoft.com/office/drawing/2014/main" id="{5D55C7F0-EABA-4FEC-900D-33F9DF55C05F}"/>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8956425" y="5115609"/>
            <a:ext cx="396766" cy="504000"/>
          </a:xfrm>
          <a:prstGeom prst="rect">
            <a:avLst/>
          </a:prstGeom>
        </p:spPr>
      </p:pic>
      <p:pic>
        <p:nvPicPr>
          <p:cNvPr id="301" name="Graphic 300">
            <a:extLst>
              <a:ext uri="{FF2B5EF4-FFF2-40B4-BE49-F238E27FC236}">
                <a16:creationId xmlns:a16="http://schemas.microsoft.com/office/drawing/2014/main" id="{256CD89A-05B3-4323-AFD8-C796E0C85533}"/>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9935158" y="5115609"/>
            <a:ext cx="516293" cy="504000"/>
          </a:xfrm>
          <a:prstGeom prst="rect">
            <a:avLst/>
          </a:prstGeom>
        </p:spPr>
      </p:pic>
      <p:pic>
        <p:nvPicPr>
          <p:cNvPr id="303" name="Graphic 302">
            <a:extLst>
              <a:ext uri="{FF2B5EF4-FFF2-40B4-BE49-F238E27FC236}">
                <a16:creationId xmlns:a16="http://schemas.microsoft.com/office/drawing/2014/main" id="{0888ADEC-182A-4389-84A2-066328F4B576}"/>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1033415" y="5158611"/>
            <a:ext cx="654860" cy="417996"/>
          </a:xfrm>
          <a:prstGeom prst="rect">
            <a:avLst/>
          </a:prstGeom>
        </p:spPr>
      </p:pic>
      <p:sp>
        <p:nvSpPr>
          <p:cNvPr id="2" name="Tekstvak 1">
            <a:extLst>
              <a:ext uri="{FF2B5EF4-FFF2-40B4-BE49-F238E27FC236}">
                <a16:creationId xmlns:a16="http://schemas.microsoft.com/office/drawing/2014/main" id="{53BC78F2-185D-4161-96E9-BA2B00F08972}"/>
              </a:ext>
            </a:extLst>
          </p:cNvPr>
          <p:cNvSpPr txBox="1"/>
          <p:nvPr/>
        </p:nvSpPr>
        <p:spPr>
          <a:xfrm>
            <a:off x="2093655" y="6272098"/>
            <a:ext cx="8555160" cy="369332"/>
          </a:xfrm>
          <a:prstGeom prst="rect">
            <a:avLst/>
          </a:prstGeom>
          <a:noFill/>
        </p:spPr>
        <p:txBody>
          <a:bodyPr wrap="square" rtlCol="0">
            <a:spAutoFit/>
          </a:bodyPr>
          <a:lstStyle/>
          <a:p>
            <a:r>
              <a:rPr lang="nl-BE"/>
              <a:t>Jouw icoon niet gevonden? Bezoek de </a:t>
            </a:r>
            <a:r>
              <a:rPr lang="nl-BE">
                <a:highlight>
                  <a:srgbClr val="000000"/>
                </a:highlight>
                <a:hlinkClick r:id="rId102"/>
              </a:rPr>
              <a:t>iconenbibliotheek</a:t>
            </a:r>
            <a:r>
              <a:rPr lang="nl-BE">
                <a:hlinkClick r:id="rId102"/>
              </a:rPr>
              <a:t> </a:t>
            </a:r>
            <a:r>
              <a:rPr lang="nl-BE"/>
              <a:t>van de Vlaamse overheid</a:t>
            </a:r>
          </a:p>
        </p:txBody>
      </p:sp>
    </p:spTree>
    <p:extLst>
      <p:ext uri="{BB962C8B-B14F-4D97-AF65-F5344CB8AC3E}">
        <p14:creationId xmlns:p14="http://schemas.microsoft.com/office/powerpoint/2010/main" val="28054063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69" name="Groep 968">
            <a:extLst>
              <a:ext uri="{FF2B5EF4-FFF2-40B4-BE49-F238E27FC236}">
                <a16:creationId xmlns:a16="http://schemas.microsoft.com/office/drawing/2014/main" id="{443E1A23-AF18-4C95-8737-C94499DEE348}"/>
              </a:ext>
            </a:extLst>
          </p:cNvPr>
          <p:cNvGrpSpPr/>
          <p:nvPr/>
        </p:nvGrpSpPr>
        <p:grpSpPr>
          <a:xfrm>
            <a:off x="-35950" y="909891"/>
            <a:ext cx="12103183" cy="405489"/>
            <a:chOff x="-35950" y="385482"/>
            <a:chExt cx="12103183" cy="405489"/>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467806"/>
              <a:ext cx="1558835" cy="246221"/>
            </a:xfrm>
            <a:prstGeom prst="rect">
              <a:avLst/>
            </a:prstGeom>
            <a:noFill/>
          </p:spPr>
          <p:txBody>
            <a:bodyPr wrap="square" rtlCol="0">
              <a:spAutoFit/>
            </a:bodyPr>
            <a:lstStyle/>
            <a:p>
              <a:pPr algn="ctr"/>
              <a:r>
                <a:rPr lang="nl-BE" sz="1000"/>
                <a:t>Barometer</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52378" y="390861"/>
              <a:ext cx="1198880" cy="400110"/>
            </a:xfrm>
            <a:prstGeom prst="rect">
              <a:avLst/>
            </a:prstGeom>
            <a:noFill/>
          </p:spPr>
          <p:txBody>
            <a:bodyPr wrap="square" rtlCol="0">
              <a:spAutoFit/>
            </a:bodyPr>
            <a:lstStyle/>
            <a:p>
              <a:pPr algn="ctr"/>
              <a:r>
                <a:rPr lang="nl-BE" sz="1000"/>
                <a:t>Gezondheid welzijn en rust</a:t>
              </a:r>
            </a:p>
          </p:txBody>
        </p:sp>
        <p:sp>
          <p:nvSpPr>
            <p:cNvPr id="69" name="Tekstvak 68">
              <a:extLst>
                <a:ext uri="{FF2B5EF4-FFF2-40B4-BE49-F238E27FC236}">
                  <a16:creationId xmlns:a16="http://schemas.microsoft.com/office/drawing/2014/main" id="{3720659A-BCD6-4FC4-987B-857B1A9949CB}"/>
                </a:ext>
              </a:extLst>
            </p:cNvPr>
            <p:cNvSpPr txBox="1"/>
            <p:nvPr/>
          </p:nvSpPr>
          <p:spPr>
            <a:xfrm>
              <a:off x="2362835" y="467806"/>
              <a:ext cx="1558835" cy="246221"/>
            </a:xfrm>
            <a:prstGeom prst="rect">
              <a:avLst/>
            </a:prstGeom>
            <a:noFill/>
          </p:spPr>
          <p:txBody>
            <a:bodyPr wrap="square" rtlCol="0">
              <a:spAutoFit/>
            </a:bodyPr>
            <a:lstStyle/>
            <a:p>
              <a:pPr algn="ctr"/>
              <a:r>
                <a:rPr lang="nl-BE" sz="1000" err="1"/>
                <a:t>Buitenactivteit</a:t>
              </a:r>
              <a:endParaRPr lang="nl-BE" sz="1000"/>
            </a:p>
          </p:txBody>
        </p:sp>
        <p:sp>
          <p:nvSpPr>
            <p:cNvPr id="70" name="Tekstvak 69">
              <a:extLst>
                <a:ext uri="{FF2B5EF4-FFF2-40B4-BE49-F238E27FC236}">
                  <a16:creationId xmlns:a16="http://schemas.microsoft.com/office/drawing/2014/main" id="{75F051D8-1448-4F65-A1A6-E843A42D2455}"/>
                </a:ext>
              </a:extLst>
            </p:cNvPr>
            <p:cNvSpPr txBox="1"/>
            <p:nvPr/>
          </p:nvSpPr>
          <p:spPr>
            <a:xfrm>
              <a:off x="4010202" y="467806"/>
              <a:ext cx="748346" cy="246221"/>
            </a:xfrm>
            <a:prstGeom prst="rect">
              <a:avLst/>
            </a:prstGeom>
            <a:noFill/>
          </p:spPr>
          <p:txBody>
            <a:bodyPr wrap="square" rtlCol="0">
              <a:spAutoFit/>
            </a:bodyPr>
            <a:lstStyle/>
            <a:p>
              <a:pPr algn="ctr"/>
              <a:r>
                <a:rPr lang="nl-BE" sz="1000"/>
                <a:t>Integriteit</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179581" y="467806"/>
              <a:ext cx="748346" cy="246221"/>
            </a:xfrm>
            <a:prstGeom prst="rect">
              <a:avLst/>
            </a:prstGeom>
            <a:noFill/>
          </p:spPr>
          <p:txBody>
            <a:bodyPr wrap="square" rtlCol="0">
              <a:spAutoFit/>
            </a:bodyPr>
            <a:lstStyle/>
            <a:p>
              <a:pPr algn="ctr"/>
              <a:r>
                <a:rPr lang="nl-BE" sz="1000"/>
                <a:t>Kompas</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5944469" y="467806"/>
              <a:ext cx="1419116" cy="246221"/>
            </a:xfrm>
            <a:prstGeom prst="rect">
              <a:avLst/>
            </a:prstGeom>
            <a:noFill/>
          </p:spPr>
          <p:txBody>
            <a:bodyPr wrap="square" rtlCol="0">
              <a:spAutoFit/>
            </a:bodyPr>
            <a:lstStyle/>
            <a:p>
              <a:pPr algn="ctr"/>
              <a:r>
                <a:rPr lang="nl-BE" sz="1000"/>
                <a:t>Integratie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116761" y="467806"/>
              <a:ext cx="1419116" cy="246221"/>
            </a:xfrm>
            <a:prstGeom prst="rect">
              <a:avLst/>
            </a:prstGeom>
            <a:noFill/>
          </p:spPr>
          <p:txBody>
            <a:bodyPr wrap="square" rtlCol="0">
              <a:spAutoFit/>
            </a:bodyPr>
            <a:lstStyle/>
            <a:p>
              <a:pPr algn="ctr"/>
              <a:r>
                <a:rPr lang="nl-BE" sz="1000"/>
                <a:t>Coronavirus</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326328" y="390861"/>
              <a:ext cx="1419116" cy="400110"/>
            </a:xfrm>
            <a:prstGeom prst="rect">
              <a:avLst/>
            </a:prstGeom>
            <a:noFill/>
          </p:spPr>
          <p:txBody>
            <a:bodyPr wrap="square" rtlCol="0">
              <a:spAutoFit/>
            </a:bodyPr>
            <a:lstStyle/>
            <a:p>
              <a:pPr algn="ctr"/>
              <a:r>
                <a:rPr lang="nl-BE" sz="1000"/>
                <a:t>Reserveren via website, app, telefoon</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572889" y="385482"/>
              <a:ext cx="1106622" cy="400110"/>
            </a:xfrm>
            <a:prstGeom prst="rect">
              <a:avLst/>
            </a:prstGeom>
            <a:noFill/>
          </p:spPr>
          <p:txBody>
            <a:bodyPr wrap="square" rtlCol="0">
              <a:spAutoFit/>
            </a:bodyPr>
            <a:lstStyle/>
            <a:p>
              <a:pPr algn="ctr"/>
              <a:r>
                <a:rPr lang="nl-BE" sz="1000"/>
                <a:t>Sport op het werk</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648117" y="462919"/>
              <a:ext cx="1419116" cy="246221"/>
            </a:xfrm>
            <a:prstGeom prst="rect">
              <a:avLst/>
            </a:prstGeom>
            <a:noFill/>
          </p:spPr>
          <p:txBody>
            <a:bodyPr wrap="square" rtlCol="0">
              <a:spAutoFit/>
            </a:bodyPr>
            <a:lstStyle/>
            <a:p>
              <a:pPr algn="ctr"/>
              <a:r>
                <a:rPr lang="nl-BE" sz="1000"/>
                <a:t>Herman Teirlinck</a:t>
              </a:r>
            </a:p>
          </p:txBody>
        </p:sp>
      </p:grpSp>
      <p:grpSp>
        <p:nvGrpSpPr>
          <p:cNvPr id="111" name="Groep 110">
            <a:extLst>
              <a:ext uri="{FF2B5EF4-FFF2-40B4-BE49-F238E27FC236}">
                <a16:creationId xmlns:a16="http://schemas.microsoft.com/office/drawing/2014/main" id="{4A7C19A6-360E-43E0-87FF-0267D25471AD}"/>
              </a:ext>
            </a:extLst>
          </p:cNvPr>
          <p:cNvGrpSpPr/>
          <p:nvPr/>
        </p:nvGrpSpPr>
        <p:grpSpPr>
          <a:xfrm>
            <a:off x="-72908" y="2207047"/>
            <a:ext cx="12200583" cy="246221"/>
            <a:chOff x="-72908" y="1682638"/>
            <a:chExt cx="12200583" cy="246221"/>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1682638"/>
              <a:ext cx="1558835" cy="246221"/>
            </a:xfrm>
            <a:prstGeom prst="rect">
              <a:avLst/>
            </a:prstGeom>
            <a:noFill/>
          </p:spPr>
          <p:txBody>
            <a:bodyPr wrap="square" rtlCol="0">
              <a:spAutoFit/>
            </a:bodyPr>
            <a:lstStyle/>
            <a:p>
              <a:pPr algn="ctr"/>
              <a:r>
                <a:rPr lang="nl-BE" sz="1000"/>
                <a:t>Yoga</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33054" y="1682638"/>
              <a:ext cx="1558835" cy="246221"/>
            </a:xfrm>
            <a:prstGeom prst="rect">
              <a:avLst/>
            </a:prstGeom>
            <a:noFill/>
          </p:spPr>
          <p:txBody>
            <a:bodyPr wrap="square" rtlCol="0">
              <a:spAutoFit/>
            </a:bodyPr>
            <a:lstStyle/>
            <a:p>
              <a:pPr algn="ctr"/>
              <a:r>
                <a:rPr lang="nl-BE" sz="1000"/>
                <a:t>Besmetting</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9416" y="1682638"/>
              <a:ext cx="1558835" cy="246221"/>
            </a:xfrm>
            <a:prstGeom prst="rect">
              <a:avLst/>
            </a:prstGeom>
            <a:noFill/>
          </p:spPr>
          <p:txBody>
            <a:bodyPr wrap="square" rtlCol="0">
              <a:spAutoFit/>
            </a:bodyPr>
            <a:lstStyle/>
            <a:p>
              <a:pPr algn="ctr"/>
              <a:r>
                <a:rPr lang="nl-BE" sz="1000"/>
                <a:t>Medicatie</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62530" y="1682638"/>
              <a:ext cx="947108" cy="246221"/>
            </a:xfrm>
            <a:prstGeom prst="rect">
              <a:avLst/>
            </a:prstGeom>
            <a:noFill/>
          </p:spPr>
          <p:txBody>
            <a:bodyPr wrap="square" rtlCol="0">
              <a:spAutoFit/>
            </a:bodyPr>
            <a:lstStyle/>
            <a:p>
              <a:pPr algn="ctr"/>
              <a:r>
                <a:rPr lang="nl-BE" sz="1000"/>
                <a:t>Beoordeling</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175806" y="1682638"/>
              <a:ext cx="748346" cy="246221"/>
            </a:xfrm>
            <a:prstGeom prst="rect">
              <a:avLst/>
            </a:prstGeom>
            <a:noFill/>
          </p:spPr>
          <p:txBody>
            <a:bodyPr wrap="square" rtlCol="0">
              <a:spAutoFit/>
            </a:bodyPr>
            <a:lstStyle/>
            <a:p>
              <a:pPr algn="ctr"/>
              <a:r>
                <a:rPr lang="nl-BE" sz="1000" err="1"/>
                <a:t>DPOaaS</a:t>
              </a:r>
              <a:endParaRPr lang="nl-BE" sz="1000"/>
            </a:p>
          </p:txBody>
        </p:sp>
        <p:sp>
          <p:nvSpPr>
            <p:cNvPr id="84" name="Tekstvak 83">
              <a:extLst>
                <a:ext uri="{FF2B5EF4-FFF2-40B4-BE49-F238E27FC236}">
                  <a16:creationId xmlns:a16="http://schemas.microsoft.com/office/drawing/2014/main" id="{AD2D3E8C-B9A6-42EA-A06A-A966D40FD2AD}"/>
                </a:ext>
              </a:extLst>
            </p:cNvPr>
            <p:cNvSpPr txBox="1"/>
            <p:nvPr/>
          </p:nvSpPr>
          <p:spPr>
            <a:xfrm>
              <a:off x="6141644" y="1682638"/>
              <a:ext cx="1419116" cy="246221"/>
            </a:xfrm>
            <a:prstGeom prst="rect">
              <a:avLst/>
            </a:prstGeom>
            <a:noFill/>
          </p:spPr>
          <p:txBody>
            <a:bodyPr wrap="square" rtlCol="0">
              <a:spAutoFit/>
            </a:bodyPr>
            <a:lstStyle/>
            <a:p>
              <a:pPr algn="ctr"/>
              <a:r>
                <a:rPr lang="nl-BE" sz="1000"/>
                <a:t>Hart</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7375468" y="1682638"/>
              <a:ext cx="1419116" cy="246221"/>
            </a:xfrm>
            <a:prstGeom prst="rect">
              <a:avLst/>
            </a:prstGeom>
            <a:noFill/>
          </p:spPr>
          <p:txBody>
            <a:bodyPr wrap="square" rtlCol="0">
              <a:spAutoFit/>
            </a:bodyPr>
            <a:lstStyle/>
            <a:p>
              <a:pPr algn="ctr"/>
              <a:r>
                <a:rPr lang="nl-BE" sz="1000"/>
                <a:t>Mondmasker</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496173" y="1682638"/>
              <a:ext cx="1419116" cy="246221"/>
            </a:xfrm>
            <a:prstGeom prst="rect">
              <a:avLst/>
            </a:prstGeom>
            <a:noFill/>
          </p:spPr>
          <p:txBody>
            <a:bodyPr wrap="square" rtlCol="0">
              <a:spAutoFit/>
            </a:bodyPr>
            <a:lstStyle/>
            <a:p>
              <a:pPr algn="ctr"/>
              <a:r>
                <a:rPr lang="nl-BE" sz="1000"/>
                <a:t>Microfoon</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534452" y="1682638"/>
              <a:ext cx="1419116" cy="246221"/>
            </a:xfrm>
            <a:prstGeom prst="rect">
              <a:avLst/>
            </a:prstGeom>
            <a:noFill/>
          </p:spPr>
          <p:txBody>
            <a:bodyPr wrap="square" rtlCol="0">
              <a:spAutoFit/>
            </a:bodyPr>
            <a:lstStyle/>
            <a:p>
              <a:pPr algn="ctr"/>
              <a:r>
                <a:rPr lang="nl-BE" sz="1000"/>
                <a:t>Microfoon geen geluid</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708559" y="1682638"/>
              <a:ext cx="1419116" cy="246221"/>
            </a:xfrm>
            <a:prstGeom prst="rect">
              <a:avLst/>
            </a:prstGeom>
            <a:noFill/>
          </p:spPr>
          <p:txBody>
            <a:bodyPr wrap="square" rtlCol="0">
              <a:spAutoFit/>
            </a:bodyPr>
            <a:lstStyle/>
            <a:p>
              <a:pPr algn="ctr"/>
              <a:r>
                <a:rPr lang="nl-BE" sz="1000"/>
                <a:t>Time-out</a:t>
              </a:r>
            </a:p>
          </p:txBody>
        </p:sp>
      </p:grpSp>
      <p:grpSp>
        <p:nvGrpSpPr>
          <p:cNvPr id="150" name="Groep 149">
            <a:extLst>
              <a:ext uri="{FF2B5EF4-FFF2-40B4-BE49-F238E27FC236}">
                <a16:creationId xmlns:a16="http://schemas.microsoft.com/office/drawing/2014/main" id="{3A583D67-A88E-416D-9154-530C95E7B20D}"/>
              </a:ext>
            </a:extLst>
          </p:cNvPr>
          <p:cNvGrpSpPr/>
          <p:nvPr/>
        </p:nvGrpSpPr>
        <p:grpSpPr>
          <a:xfrm>
            <a:off x="35679" y="3356781"/>
            <a:ext cx="12071366" cy="400110"/>
            <a:chOff x="35679" y="2832372"/>
            <a:chExt cx="12071366" cy="400110"/>
          </a:xfrm>
        </p:grpSpPr>
        <p:sp>
          <p:nvSpPr>
            <p:cNvPr id="91" name="Tekstvak 90">
              <a:extLst>
                <a:ext uri="{FF2B5EF4-FFF2-40B4-BE49-F238E27FC236}">
                  <a16:creationId xmlns:a16="http://schemas.microsoft.com/office/drawing/2014/main" id="{29612573-7EAF-48B2-BBB1-0286178643FF}"/>
                </a:ext>
              </a:extLst>
            </p:cNvPr>
            <p:cNvSpPr txBox="1"/>
            <p:nvPr/>
          </p:nvSpPr>
          <p:spPr>
            <a:xfrm>
              <a:off x="35679" y="2909317"/>
              <a:ext cx="1558835" cy="246221"/>
            </a:xfrm>
            <a:prstGeom prst="rect">
              <a:avLst/>
            </a:prstGeom>
            <a:noFill/>
          </p:spPr>
          <p:txBody>
            <a:bodyPr wrap="square" rtlCol="0">
              <a:spAutoFit/>
            </a:bodyPr>
            <a:lstStyle/>
            <a:p>
              <a:pPr algn="ctr"/>
              <a:r>
                <a:rPr lang="nl-BE" sz="1000"/>
                <a:t>Handenwassen</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267107" y="2832372"/>
              <a:ext cx="1558835" cy="400110"/>
            </a:xfrm>
            <a:prstGeom prst="rect">
              <a:avLst/>
            </a:prstGeom>
            <a:noFill/>
          </p:spPr>
          <p:txBody>
            <a:bodyPr wrap="square" rtlCol="0">
              <a:spAutoFit/>
            </a:bodyPr>
            <a:lstStyle/>
            <a:p>
              <a:pPr algn="ctr"/>
              <a:r>
                <a:rPr lang="nl-BE" sz="1000"/>
                <a:t>Participatie van personen</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412169" y="2909317"/>
              <a:ext cx="1558835" cy="246221"/>
            </a:xfrm>
            <a:prstGeom prst="rect">
              <a:avLst/>
            </a:prstGeom>
            <a:noFill/>
          </p:spPr>
          <p:txBody>
            <a:bodyPr wrap="square" rtlCol="0">
              <a:spAutoFit/>
            </a:bodyPr>
            <a:lstStyle/>
            <a:p>
              <a:pPr algn="ctr"/>
              <a:r>
                <a:rPr lang="nl-BE" sz="1000"/>
                <a:t>Dubbelklik</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3788637" y="2909317"/>
              <a:ext cx="947108" cy="246221"/>
            </a:xfrm>
            <a:prstGeom prst="rect">
              <a:avLst/>
            </a:prstGeom>
            <a:noFill/>
          </p:spPr>
          <p:txBody>
            <a:bodyPr wrap="square" rtlCol="0">
              <a:spAutoFit/>
            </a:bodyPr>
            <a:lstStyle/>
            <a:p>
              <a:pPr algn="ctr"/>
              <a:r>
                <a:rPr lang="nl-BE" sz="1000"/>
                <a:t>Raamcontract</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5032984" y="2909317"/>
              <a:ext cx="748346" cy="246221"/>
            </a:xfrm>
            <a:prstGeom prst="rect">
              <a:avLst/>
            </a:prstGeom>
            <a:noFill/>
          </p:spPr>
          <p:txBody>
            <a:bodyPr wrap="square" rtlCol="0">
              <a:spAutoFit/>
            </a:bodyPr>
            <a:lstStyle/>
            <a:p>
              <a:pPr algn="ctr"/>
              <a:r>
                <a:rPr lang="nl-BE" sz="1000"/>
                <a:t>Puzzelstuk</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50845" y="2909317"/>
              <a:ext cx="1419116" cy="246221"/>
            </a:xfrm>
            <a:prstGeom prst="rect">
              <a:avLst/>
            </a:prstGeom>
            <a:noFill/>
          </p:spPr>
          <p:txBody>
            <a:bodyPr wrap="square" rtlCol="0">
              <a:spAutoFit/>
            </a:bodyPr>
            <a:lstStyle/>
            <a:p>
              <a:pPr algn="ctr"/>
              <a:r>
                <a:rPr lang="nl-BE" sz="1000"/>
                <a:t>Spuit</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199585" y="2909317"/>
              <a:ext cx="1419116" cy="246221"/>
            </a:xfrm>
            <a:prstGeom prst="rect">
              <a:avLst/>
            </a:prstGeom>
            <a:noFill/>
          </p:spPr>
          <p:txBody>
            <a:bodyPr wrap="square" rtlCol="0">
              <a:spAutoFit/>
            </a:bodyPr>
            <a:lstStyle/>
            <a:p>
              <a:pPr algn="ctr"/>
              <a:r>
                <a:rPr lang="nl-BE" sz="1000"/>
                <a:t>Incentive</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307442" y="2909317"/>
              <a:ext cx="1419116" cy="246221"/>
            </a:xfrm>
            <a:prstGeom prst="rect">
              <a:avLst/>
            </a:prstGeom>
            <a:noFill/>
          </p:spPr>
          <p:txBody>
            <a:bodyPr wrap="square" rtlCol="0">
              <a:spAutoFit/>
            </a:bodyPr>
            <a:lstStyle/>
            <a:p>
              <a:pPr algn="ctr"/>
              <a:r>
                <a:rPr lang="nl-BE" sz="1000"/>
                <a:t>Natuurlijk persoon</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52211" y="2909317"/>
              <a:ext cx="1419116" cy="246221"/>
            </a:xfrm>
            <a:prstGeom prst="rect">
              <a:avLst/>
            </a:prstGeom>
            <a:noFill/>
          </p:spPr>
          <p:txBody>
            <a:bodyPr wrap="square" rtlCol="0">
              <a:spAutoFit/>
            </a:bodyPr>
            <a:lstStyle/>
            <a:p>
              <a:pPr algn="ctr"/>
              <a:r>
                <a:rPr lang="nl-BE" sz="1000"/>
                <a:t>Bureau</a:t>
              </a:r>
            </a:p>
          </p:txBody>
        </p:sp>
        <p:sp>
          <p:nvSpPr>
            <p:cNvPr id="100" name="Tekstvak 99">
              <a:extLst>
                <a:ext uri="{FF2B5EF4-FFF2-40B4-BE49-F238E27FC236}">
                  <a16:creationId xmlns:a16="http://schemas.microsoft.com/office/drawing/2014/main" id="{B8F09D73-9AA1-4B71-82B2-3BF558A3FA47}"/>
                </a:ext>
              </a:extLst>
            </p:cNvPr>
            <p:cNvSpPr txBox="1"/>
            <p:nvPr/>
          </p:nvSpPr>
          <p:spPr>
            <a:xfrm>
              <a:off x="10687929" y="2909317"/>
              <a:ext cx="1419116" cy="246221"/>
            </a:xfrm>
            <a:prstGeom prst="rect">
              <a:avLst/>
            </a:prstGeom>
            <a:noFill/>
          </p:spPr>
          <p:txBody>
            <a:bodyPr wrap="square" rtlCol="0">
              <a:spAutoFit/>
            </a:bodyPr>
            <a:lstStyle/>
            <a:p>
              <a:pPr algn="ctr"/>
              <a:r>
                <a:rPr lang="nl-BE" sz="1000"/>
                <a:t>Koffie</a:t>
              </a:r>
            </a:p>
          </p:txBody>
        </p:sp>
      </p:grpSp>
      <p:grpSp>
        <p:nvGrpSpPr>
          <p:cNvPr id="548" name="Groep 547">
            <a:extLst>
              <a:ext uri="{FF2B5EF4-FFF2-40B4-BE49-F238E27FC236}">
                <a16:creationId xmlns:a16="http://schemas.microsoft.com/office/drawing/2014/main" id="{0B7269FE-584E-4798-BA08-93201ED92016}"/>
              </a:ext>
            </a:extLst>
          </p:cNvPr>
          <p:cNvGrpSpPr/>
          <p:nvPr/>
        </p:nvGrpSpPr>
        <p:grpSpPr>
          <a:xfrm>
            <a:off x="128349" y="5845378"/>
            <a:ext cx="12008898" cy="246221"/>
            <a:chOff x="128349" y="5747245"/>
            <a:chExt cx="12008898" cy="246221"/>
          </a:xfrm>
        </p:grpSpPr>
        <p:sp>
          <p:nvSpPr>
            <p:cNvPr id="118" name="Tekstvak 117">
              <a:extLst>
                <a:ext uri="{FF2B5EF4-FFF2-40B4-BE49-F238E27FC236}">
                  <a16:creationId xmlns:a16="http://schemas.microsoft.com/office/drawing/2014/main" id="{3115A78B-2B4C-40A5-B3C2-E22C7B4F3013}"/>
                </a:ext>
              </a:extLst>
            </p:cNvPr>
            <p:cNvSpPr txBox="1"/>
            <p:nvPr/>
          </p:nvSpPr>
          <p:spPr>
            <a:xfrm>
              <a:off x="5018034" y="5747245"/>
              <a:ext cx="1035756" cy="246221"/>
            </a:xfrm>
            <a:prstGeom prst="rect">
              <a:avLst/>
            </a:prstGeom>
            <a:noFill/>
          </p:spPr>
          <p:txBody>
            <a:bodyPr wrap="square" rtlCol="0">
              <a:spAutoFit/>
            </a:bodyPr>
            <a:lstStyle/>
            <a:p>
              <a:pPr algn="ctr"/>
              <a:r>
                <a:rPr lang="nl-BE" sz="1000"/>
                <a:t>Klok</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128349" y="5747245"/>
              <a:ext cx="1558835" cy="246221"/>
            </a:xfrm>
            <a:prstGeom prst="rect">
              <a:avLst/>
            </a:prstGeom>
            <a:noFill/>
          </p:spPr>
          <p:txBody>
            <a:bodyPr wrap="square" rtlCol="0">
              <a:spAutoFit/>
            </a:bodyPr>
            <a:lstStyle/>
            <a:p>
              <a:pPr algn="ctr"/>
              <a:r>
                <a:rPr lang="nl-BE" sz="1000"/>
                <a:t>Oplossing</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348304" y="5747245"/>
              <a:ext cx="1558835" cy="246221"/>
            </a:xfrm>
            <a:prstGeom prst="rect">
              <a:avLst/>
            </a:prstGeom>
            <a:noFill/>
          </p:spPr>
          <p:txBody>
            <a:bodyPr wrap="square" rtlCol="0">
              <a:spAutoFit/>
            </a:bodyPr>
            <a:lstStyle/>
            <a:p>
              <a:pPr algn="ctr"/>
              <a:r>
                <a:rPr lang="nl-BE" sz="1000"/>
                <a:t>Doelstelling</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517394" y="5747245"/>
              <a:ext cx="1558835" cy="246221"/>
            </a:xfrm>
            <a:prstGeom prst="rect">
              <a:avLst/>
            </a:prstGeom>
            <a:noFill/>
          </p:spPr>
          <p:txBody>
            <a:bodyPr wrap="square" rtlCol="0">
              <a:spAutoFit/>
            </a:bodyPr>
            <a:lstStyle/>
            <a:p>
              <a:pPr algn="ctr"/>
              <a:r>
                <a:rPr lang="nl-BE" sz="1000"/>
                <a:t>Factuur</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867656" y="5747245"/>
              <a:ext cx="947108" cy="246221"/>
            </a:xfrm>
            <a:prstGeom prst="rect">
              <a:avLst/>
            </a:prstGeom>
            <a:noFill/>
          </p:spPr>
          <p:txBody>
            <a:bodyPr wrap="square" rtlCol="0">
              <a:spAutoFit/>
            </a:bodyPr>
            <a:lstStyle/>
            <a:p>
              <a:pPr algn="ctr"/>
              <a:r>
                <a:rPr lang="nl-BE" sz="1000"/>
                <a:t>Kalender</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6013668" y="5747245"/>
              <a:ext cx="1419116" cy="246221"/>
            </a:xfrm>
            <a:prstGeom prst="rect">
              <a:avLst/>
            </a:prstGeom>
            <a:noFill/>
          </p:spPr>
          <p:txBody>
            <a:bodyPr wrap="square" rtlCol="0">
              <a:spAutoFit/>
            </a:bodyPr>
            <a:lstStyle/>
            <a:p>
              <a:pPr algn="ctr"/>
              <a:r>
                <a:rPr lang="nl-BE" sz="1000"/>
                <a:t>Netwerking</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169747" y="5747245"/>
              <a:ext cx="1419116" cy="246221"/>
            </a:xfrm>
            <a:prstGeom prst="rect">
              <a:avLst/>
            </a:prstGeom>
            <a:noFill/>
          </p:spPr>
          <p:txBody>
            <a:bodyPr wrap="square" rtlCol="0">
              <a:spAutoFit/>
            </a:bodyPr>
            <a:lstStyle/>
            <a:p>
              <a:pPr algn="ctr"/>
              <a:r>
                <a:rPr lang="nl-BE" sz="1000"/>
                <a:t>Gebruiker</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336484" y="5747245"/>
              <a:ext cx="1419116" cy="246221"/>
            </a:xfrm>
            <a:prstGeom prst="rect">
              <a:avLst/>
            </a:prstGeom>
            <a:noFill/>
          </p:spPr>
          <p:txBody>
            <a:bodyPr wrap="square" rtlCol="0">
              <a:spAutoFit/>
            </a:bodyPr>
            <a:lstStyle/>
            <a:p>
              <a:pPr algn="ctr"/>
              <a:r>
                <a:rPr lang="nl-BE" sz="1000"/>
                <a:t>Setting gericht</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526519" y="5747245"/>
              <a:ext cx="1419116" cy="246221"/>
            </a:xfrm>
            <a:prstGeom prst="rect">
              <a:avLst/>
            </a:prstGeom>
            <a:noFill/>
          </p:spPr>
          <p:txBody>
            <a:bodyPr wrap="square" rtlCol="0">
              <a:spAutoFit/>
            </a:bodyPr>
            <a:lstStyle/>
            <a:p>
              <a:pPr algn="ctr"/>
              <a:r>
                <a:rPr lang="nl-BE" sz="1000"/>
                <a:t>Vraagteken</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718131" y="5747245"/>
              <a:ext cx="1419116" cy="246221"/>
            </a:xfrm>
            <a:prstGeom prst="rect">
              <a:avLst/>
            </a:prstGeom>
            <a:noFill/>
          </p:spPr>
          <p:txBody>
            <a:bodyPr wrap="square" rtlCol="0">
              <a:spAutoFit/>
            </a:bodyPr>
            <a:lstStyle/>
            <a:p>
              <a:pPr algn="ctr"/>
              <a:r>
                <a:rPr lang="nl-BE" sz="1000"/>
                <a:t>Wereldbol</a:t>
              </a:r>
            </a:p>
          </p:txBody>
        </p:sp>
      </p:grpSp>
      <p:grpSp>
        <p:nvGrpSpPr>
          <p:cNvPr id="529" name="Groep 528">
            <a:extLst>
              <a:ext uri="{FF2B5EF4-FFF2-40B4-BE49-F238E27FC236}">
                <a16:creationId xmlns:a16="http://schemas.microsoft.com/office/drawing/2014/main" id="{7FB17782-4795-4AD9-812A-27C8427C89C6}"/>
              </a:ext>
            </a:extLst>
          </p:cNvPr>
          <p:cNvGrpSpPr/>
          <p:nvPr/>
        </p:nvGrpSpPr>
        <p:grpSpPr>
          <a:xfrm>
            <a:off x="80821" y="4639552"/>
            <a:ext cx="12081929" cy="249229"/>
            <a:chOff x="80821" y="4842632"/>
            <a:chExt cx="12081929" cy="249229"/>
          </a:xfrm>
        </p:grpSpPr>
        <p:sp>
          <p:nvSpPr>
            <p:cNvPr id="114" name="Tekstvak 113">
              <a:extLst>
                <a:ext uri="{FF2B5EF4-FFF2-40B4-BE49-F238E27FC236}">
                  <a16:creationId xmlns:a16="http://schemas.microsoft.com/office/drawing/2014/main" id="{FED075EA-AA27-4828-8F9C-564BB3FCDE68}"/>
                </a:ext>
              </a:extLst>
            </p:cNvPr>
            <p:cNvSpPr txBox="1"/>
            <p:nvPr/>
          </p:nvSpPr>
          <p:spPr>
            <a:xfrm>
              <a:off x="80821" y="4845640"/>
              <a:ext cx="1558835" cy="246221"/>
            </a:xfrm>
            <a:prstGeom prst="rect">
              <a:avLst/>
            </a:prstGeom>
            <a:noFill/>
          </p:spPr>
          <p:txBody>
            <a:bodyPr wrap="square" rtlCol="0">
              <a:spAutoFit/>
            </a:bodyPr>
            <a:lstStyle/>
            <a:p>
              <a:pPr algn="ctr"/>
              <a:r>
                <a:rPr lang="nl-BE" sz="1000"/>
                <a:t>Computerscherm</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352378" y="4845640"/>
              <a:ext cx="1558835" cy="246221"/>
            </a:xfrm>
            <a:prstGeom prst="rect">
              <a:avLst/>
            </a:prstGeom>
            <a:noFill/>
          </p:spPr>
          <p:txBody>
            <a:bodyPr wrap="square" rtlCol="0">
              <a:spAutoFit/>
            </a:bodyPr>
            <a:lstStyle/>
            <a:p>
              <a:pPr algn="ctr"/>
              <a:r>
                <a:rPr lang="nl-BE" sz="1000"/>
                <a:t>Aandacht</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87976" y="4845640"/>
              <a:ext cx="1558835" cy="246221"/>
            </a:xfrm>
            <a:prstGeom prst="rect">
              <a:avLst/>
            </a:prstGeom>
            <a:noFill/>
          </p:spPr>
          <p:txBody>
            <a:bodyPr wrap="square" rtlCol="0">
              <a:spAutoFit/>
            </a:bodyPr>
            <a:lstStyle/>
            <a:p>
              <a:pPr algn="ctr"/>
              <a:r>
                <a:rPr lang="nl-BE" sz="1000"/>
                <a:t>Transgender</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520458" y="4845640"/>
              <a:ext cx="1392178" cy="246221"/>
            </a:xfrm>
            <a:prstGeom prst="rect">
              <a:avLst/>
            </a:prstGeom>
            <a:noFill/>
          </p:spPr>
          <p:txBody>
            <a:bodyPr wrap="square" rtlCol="0">
              <a:spAutoFit/>
            </a:bodyPr>
            <a:lstStyle/>
            <a:p>
              <a:pPr algn="ctr"/>
              <a:r>
                <a:rPr lang="nl-BE" sz="1000"/>
                <a:t>Overheidsgebouw</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5629431" y="4845640"/>
              <a:ext cx="1419116" cy="246221"/>
            </a:xfrm>
            <a:prstGeom prst="rect">
              <a:avLst/>
            </a:prstGeom>
            <a:noFill/>
          </p:spPr>
          <p:txBody>
            <a:bodyPr wrap="square" rtlCol="0">
              <a:spAutoFit/>
            </a:bodyPr>
            <a:lstStyle/>
            <a:p>
              <a:pPr algn="ctr"/>
              <a:r>
                <a:rPr lang="nl-BE" sz="1000"/>
                <a:t>Bestek</a:t>
              </a:r>
            </a:p>
          </p:txBody>
        </p:sp>
        <p:sp>
          <p:nvSpPr>
            <p:cNvPr id="120" name="Tekstvak 119">
              <a:extLst>
                <a:ext uri="{FF2B5EF4-FFF2-40B4-BE49-F238E27FC236}">
                  <a16:creationId xmlns:a16="http://schemas.microsoft.com/office/drawing/2014/main" id="{17A52C23-7AE3-447D-B9EE-F3A4B55443D6}"/>
                </a:ext>
              </a:extLst>
            </p:cNvPr>
            <p:cNvSpPr txBox="1"/>
            <p:nvPr/>
          </p:nvSpPr>
          <p:spPr>
            <a:xfrm>
              <a:off x="8276348" y="4845640"/>
              <a:ext cx="1419116" cy="246221"/>
            </a:xfrm>
            <a:prstGeom prst="rect">
              <a:avLst/>
            </a:prstGeom>
            <a:noFill/>
          </p:spPr>
          <p:txBody>
            <a:bodyPr wrap="square" rtlCol="0">
              <a:spAutoFit/>
            </a:bodyPr>
            <a:lstStyle/>
            <a:p>
              <a:pPr algn="ctr"/>
              <a:r>
                <a:rPr lang="nl-BE" sz="1000"/>
                <a:t>Kaarten</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9590052" y="4845640"/>
              <a:ext cx="1419116" cy="246221"/>
            </a:xfrm>
            <a:prstGeom prst="rect">
              <a:avLst/>
            </a:prstGeom>
            <a:noFill/>
          </p:spPr>
          <p:txBody>
            <a:bodyPr wrap="square" rtlCol="0">
              <a:spAutoFit/>
            </a:bodyPr>
            <a:lstStyle/>
            <a:p>
              <a:pPr algn="ctr"/>
              <a:r>
                <a:rPr lang="nl-BE" sz="1000" err="1"/>
                <a:t>Aduio</a:t>
              </a:r>
              <a:r>
                <a:rPr lang="nl-BE" sz="1000"/>
                <a:t>-video</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10743634" y="4845640"/>
              <a:ext cx="1419116" cy="246221"/>
            </a:xfrm>
            <a:prstGeom prst="rect">
              <a:avLst/>
            </a:prstGeom>
            <a:noFill/>
          </p:spPr>
          <p:txBody>
            <a:bodyPr wrap="square" rtlCol="0">
              <a:spAutoFit/>
            </a:bodyPr>
            <a:lstStyle/>
            <a:p>
              <a:pPr algn="ctr"/>
              <a:r>
                <a:rPr lang="nl-BE" sz="1000"/>
                <a:t>Pinpoint</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785440" y="4842632"/>
              <a:ext cx="1061170" cy="246221"/>
            </a:xfrm>
            <a:prstGeom prst="rect">
              <a:avLst/>
            </a:prstGeom>
            <a:noFill/>
          </p:spPr>
          <p:txBody>
            <a:bodyPr wrap="square" rtlCol="0">
              <a:spAutoFit/>
            </a:bodyPr>
            <a:lstStyle/>
            <a:p>
              <a:pPr algn="ctr"/>
              <a:r>
                <a:rPr lang="nl-BE" sz="1000"/>
                <a:t>Beleid</a:t>
              </a:r>
            </a:p>
          </p:txBody>
        </p:sp>
        <p:sp>
          <p:nvSpPr>
            <p:cNvPr id="210" name="Tekstvak 209">
              <a:extLst>
                <a:ext uri="{FF2B5EF4-FFF2-40B4-BE49-F238E27FC236}">
                  <a16:creationId xmlns:a16="http://schemas.microsoft.com/office/drawing/2014/main" id="{AFC3D575-FB39-46EE-A7E7-5D6E9DDE53BA}"/>
                </a:ext>
              </a:extLst>
            </p:cNvPr>
            <p:cNvSpPr txBox="1"/>
            <p:nvPr/>
          </p:nvSpPr>
          <p:spPr>
            <a:xfrm>
              <a:off x="6848187" y="4845640"/>
              <a:ext cx="1419116" cy="246221"/>
            </a:xfrm>
            <a:prstGeom prst="rect">
              <a:avLst/>
            </a:prstGeom>
            <a:noFill/>
          </p:spPr>
          <p:txBody>
            <a:bodyPr wrap="square" rtlCol="0">
              <a:spAutoFit/>
            </a:bodyPr>
            <a:lstStyle/>
            <a:p>
              <a:pPr algn="ctr"/>
              <a:r>
                <a:rPr lang="nl-BE" sz="1000"/>
                <a:t>Sociale inclusie</a:t>
              </a:r>
            </a:p>
          </p:txBody>
        </p:sp>
      </p:grpSp>
      <p:pic>
        <p:nvPicPr>
          <p:cNvPr id="8" name="Graphic 7">
            <a:extLst>
              <a:ext uri="{FF2B5EF4-FFF2-40B4-BE49-F238E27FC236}">
                <a16:creationId xmlns:a16="http://schemas.microsoft.com/office/drawing/2014/main" id="{2CB6F4AA-81E6-48E3-B03C-ED727060D6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577" y="344418"/>
            <a:ext cx="600000" cy="504000"/>
          </a:xfrm>
          <a:prstGeom prst="rect">
            <a:avLst/>
          </a:prstGeom>
        </p:spPr>
      </p:pic>
      <p:pic>
        <p:nvPicPr>
          <p:cNvPr id="11" name="Graphic 10">
            <a:extLst>
              <a:ext uri="{FF2B5EF4-FFF2-40B4-BE49-F238E27FC236}">
                <a16:creationId xmlns:a16="http://schemas.microsoft.com/office/drawing/2014/main" id="{FB027331-5CA6-47C8-B77B-5F73C274BD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33631" y="344418"/>
            <a:ext cx="548800" cy="504000"/>
          </a:xfrm>
          <a:prstGeom prst="rect">
            <a:avLst/>
          </a:prstGeom>
        </p:spPr>
      </p:pic>
      <p:pic>
        <p:nvPicPr>
          <p:cNvPr id="13" name="Graphic 12">
            <a:extLst>
              <a:ext uri="{FF2B5EF4-FFF2-40B4-BE49-F238E27FC236}">
                <a16:creationId xmlns:a16="http://schemas.microsoft.com/office/drawing/2014/main" id="{E74A7D33-3203-45F7-A681-808F02BEDF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6485" y="344418"/>
            <a:ext cx="549818" cy="504000"/>
          </a:xfrm>
          <a:prstGeom prst="rect">
            <a:avLst/>
          </a:prstGeom>
        </p:spPr>
      </p:pic>
      <p:pic>
        <p:nvPicPr>
          <p:cNvPr id="16" name="Graphic 15">
            <a:extLst>
              <a:ext uri="{FF2B5EF4-FFF2-40B4-BE49-F238E27FC236}">
                <a16:creationId xmlns:a16="http://schemas.microsoft.com/office/drawing/2014/main" id="{B3F88AAB-8BC8-48AD-8A6E-0259B0C59A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0357" y="344418"/>
            <a:ext cx="494836" cy="504000"/>
          </a:xfrm>
          <a:prstGeom prst="rect">
            <a:avLst/>
          </a:prstGeom>
        </p:spPr>
      </p:pic>
      <p:pic>
        <p:nvPicPr>
          <p:cNvPr id="19" name="Graphic 18">
            <a:extLst>
              <a:ext uri="{FF2B5EF4-FFF2-40B4-BE49-F238E27FC236}">
                <a16:creationId xmlns:a16="http://schemas.microsoft.com/office/drawing/2014/main" id="{F21DC0F6-016C-4CA8-9C2E-74D25E06FC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89247" y="344418"/>
            <a:ext cx="504000" cy="504000"/>
          </a:xfrm>
          <a:prstGeom prst="rect">
            <a:avLst/>
          </a:prstGeom>
        </p:spPr>
      </p:pic>
      <p:pic>
        <p:nvPicPr>
          <p:cNvPr id="21" name="Graphic 20">
            <a:extLst>
              <a:ext uri="{FF2B5EF4-FFF2-40B4-BE49-F238E27FC236}">
                <a16:creationId xmlns:a16="http://schemas.microsoft.com/office/drawing/2014/main" id="{349B4582-9AAB-4A32-82C2-883983D119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47301" y="344418"/>
            <a:ext cx="468000" cy="504000"/>
          </a:xfrm>
          <a:prstGeom prst="rect">
            <a:avLst/>
          </a:prstGeom>
        </p:spPr>
      </p:pic>
      <p:pic>
        <p:nvPicPr>
          <p:cNvPr id="24" name="Graphic 23">
            <a:extLst>
              <a:ext uri="{FF2B5EF4-FFF2-40B4-BE49-F238E27FC236}">
                <a16:creationId xmlns:a16="http://schemas.microsoft.com/office/drawing/2014/main" id="{8ED89B36-798B-4962-9D3F-606F898B390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69355" y="344418"/>
            <a:ext cx="483429" cy="504000"/>
          </a:xfrm>
          <a:prstGeom prst="rect">
            <a:avLst/>
          </a:prstGeom>
        </p:spPr>
      </p:pic>
      <p:pic>
        <p:nvPicPr>
          <p:cNvPr id="29" name="Graphic 28">
            <a:extLst>
              <a:ext uri="{FF2B5EF4-FFF2-40B4-BE49-F238E27FC236}">
                <a16:creationId xmlns:a16="http://schemas.microsoft.com/office/drawing/2014/main" id="{AC475080-FE2B-4FDF-B0D7-929790A0A72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06838" y="344418"/>
            <a:ext cx="483840" cy="504000"/>
          </a:xfrm>
          <a:prstGeom prst="rect">
            <a:avLst/>
          </a:prstGeom>
        </p:spPr>
      </p:pic>
      <p:pic>
        <p:nvPicPr>
          <p:cNvPr id="935" name="Graphic 934">
            <a:extLst>
              <a:ext uri="{FF2B5EF4-FFF2-40B4-BE49-F238E27FC236}">
                <a16:creationId xmlns:a16="http://schemas.microsoft.com/office/drawing/2014/main" id="{BC53E2E9-F66E-41B0-A0DF-67D48ABC2D0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44732" y="344418"/>
            <a:ext cx="504000" cy="504000"/>
          </a:xfrm>
          <a:prstGeom prst="rect">
            <a:avLst/>
          </a:prstGeom>
        </p:spPr>
      </p:pic>
      <p:pic>
        <p:nvPicPr>
          <p:cNvPr id="964" name="Graphic 963">
            <a:extLst>
              <a:ext uri="{FF2B5EF4-FFF2-40B4-BE49-F238E27FC236}">
                <a16:creationId xmlns:a16="http://schemas.microsoft.com/office/drawing/2014/main" id="{19FFDF4C-811C-40A1-8D24-1735582FDBE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039722" y="450160"/>
            <a:ext cx="635906" cy="292517"/>
          </a:xfrm>
          <a:prstGeom prst="rect">
            <a:avLst/>
          </a:prstGeom>
        </p:spPr>
      </p:pic>
      <p:pic>
        <p:nvPicPr>
          <p:cNvPr id="979" name="Graphic 978">
            <a:extLst>
              <a:ext uri="{FF2B5EF4-FFF2-40B4-BE49-F238E27FC236}">
                <a16:creationId xmlns:a16="http://schemas.microsoft.com/office/drawing/2014/main" id="{4D9D3DB6-C069-4C8B-8E7E-A6F6279B5C7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33405" y="1564665"/>
            <a:ext cx="397385" cy="504000"/>
          </a:xfrm>
          <a:prstGeom prst="rect">
            <a:avLst/>
          </a:prstGeom>
        </p:spPr>
      </p:pic>
      <p:pic>
        <p:nvPicPr>
          <p:cNvPr id="990" name="Graphic 989">
            <a:extLst>
              <a:ext uri="{FF2B5EF4-FFF2-40B4-BE49-F238E27FC236}">
                <a16:creationId xmlns:a16="http://schemas.microsoft.com/office/drawing/2014/main" id="{48D5FB8D-A74C-4CB1-9831-26CF0C6679A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606496" y="1596687"/>
            <a:ext cx="678791" cy="439957"/>
          </a:xfrm>
          <a:prstGeom prst="rect">
            <a:avLst/>
          </a:prstGeom>
        </p:spPr>
      </p:pic>
      <p:pic>
        <p:nvPicPr>
          <p:cNvPr id="66" name="Graphic 65">
            <a:extLst>
              <a:ext uri="{FF2B5EF4-FFF2-40B4-BE49-F238E27FC236}">
                <a16:creationId xmlns:a16="http://schemas.microsoft.com/office/drawing/2014/main" id="{81624FA5-0FA4-4672-9906-AD53BEE0DC9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960993" y="1564665"/>
            <a:ext cx="448000" cy="504000"/>
          </a:xfrm>
          <a:prstGeom prst="rect">
            <a:avLst/>
          </a:prstGeom>
        </p:spPr>
      </p:pic>
      <p:pic>
        <p:nvPicPr>
          <p:cNvPr id="77" name="Graphic 76">
            <a:extLst>
              <a:ext uri="{FF2B5EF4-FFF2-40B4-BE49-F238E27FC236}">
                <a16:creationId xmlns:a16="http://schemas.microsoft.com/office/drawing/2014/main" id="{8DB58543-0FEC-4586-BD1F-26D3A09F7D75}"/>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084699" y="1564665"/>
            <a:ext cx="504000" cy="504000"/>
          </a:xfrm>
          <a:prstGeom prst="rect">
            <a:avLst/>
          </a:prstGeom>
        </p:spPr>
      </p:pic>
      <p:pic>
        <p:nvPicPr>
          <p:cNvPr id="89" name="Graphic 88">
            <a:extLst>
              <a:ext uri="{FF2B5EF4-FFF2-40B4-BE49-F238E27FC236}">
                <a16:creationId xmlns:a16="http://schemas.microsoft.com/office/drawing/2014/main" id="{8FE8A126-EFF8-43E0-8382-ED2C48413CE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264405" y="1564665"/>
            <a:ext cx="636000" cy="504000"/>
          </a:xfrm>
          <a:prstGeom prst="rect">
            <a:avLst/>
          </a:prstGeom>
        </p:spPr>
      </p:pic>
      <p:pic>
        <p:nvPicPr>
          <p:cNvPr id="101" name="Graphic 100">
            <a:extLst>
              <a:ext uri="{FF2B5EF4-FFF2-40B4-BE49-F238E27FC236}">
                <a16:creationId xmlns:a16="http://schemas.microsoft.com/office/drawing/2014/main" id="{7E3A2BA8-8C4C-4AA1-AF65-7C41C461E476}"/>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576111" y="1564665"/>
            <a:ext cx="526400" cy="504000"/>
          </a:xfrm>
          <a:prstGeom prst="rect">
            <a:avLst/>
          </a:prstGeom>
        </p:spPr>
      </p:pic>
      <p:pic>
        <p:nvPicPr>
          <p:cNvPr id="104" name="Graphic 103">
            <a:extLst>
              <a:ext uri="{FF2B5EF4-FFF2-40B4-BE49-F238E27FC236}">
                <a16:creationId xmlns:a16="http://schemas.microsoft.com/office/drawing/2014/main" id="{68C1E5F1-C79C-4BE7-A7F2-B34E1B26B7D7}"/>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778217" y="1631071"/>
            <a:ext cx="649581" cy="371189"/>
          </a:xfrm>
          <a:prstGeom prst="rect">
            <a:avLst/>
          </a:prstGeom>
        </p:spPr>
      </p:pic>
      <p:pic>
        <p:nvPicPr>
          <p:cNvPr id="106" name="Graphic 105">
            <a:extLst>
              <a:ext uri="{FF2B5EF4-FFF2-40B4-BE49-F238E27FC236}">
                <a16:creationId xmlns:a16="http://schemas.microsoft.com/office/drawing/2014/main" id="{FF5CF5D3-9365-4F7F-96B4-453A5FCF9931}"/>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103504" y="1564665"/>
            <a:ext cx="212800" cy="504000"/>
          </a:xfrm>
          <a:prstGeom prst="rect">
            <a:avLst/>
          </a:prstGeom>
        </p:spPr>
      </p:pic>
      <p:pic>
        <p:nvPicPr>
          <p:cNvPr id="108" name="Graphic 107">
            <a:extLst>
              <a:ext uri="{FF2B5EF4-FFF2-40B4-BE49-F238E27FC236}">
                <a16:creationId xmlns:a16="http://schemas.microsoft.com/office/drawing/2014/main" id="{748C9852-9C8B-482B-8A02-FEB95B5140EA}"/>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992010" y="1564665"/>
            <a:ext cx="504000" cy="504000"/>
          </a:xfrm>
          <a:prstGeom prst="rect">
            <a:avLst/>
          </a:prstGeom>
        </p:spPr>
      </p:pic>
      <p:pic>
        <p:nvPicPr>
          <p:cNvPr id="110" name="Graphic 109">
            <a:extLst>
              <a:ext uri="{FF2B5EF4-FFF2-40B4-BE49-F238E27FC236}">
                <a16:creationId xmlns:a16="http://schemas.microsoft.com/office/drawing/2014/main" id="{C0A6927D-DEFC-438C-B15C-B49CAC3F4C84}"/>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171717" y="1564665"/>
            <a:ext cx="492800" cy="504000"/>
          </a:xfrm>
          <a:prstGeom prst="rect">
            <a:avLst/>
          </a:prstGeom>
        </p:spPr>
      </p:pic>
      <p:grpSp>
        <p:nvGrpSpPr>
          <p:cNvPr id="513" name="Groep 512">
            <a:extLst>
              <a:ext uri="{FF2B5EF4-FFF2-40B4-BE49-F238E27FC236}">
                <a16:creationId xmlns:a16="http://schemas.microsoft.com/office/drawing/2014/main" id="{98039480-BC8B-4D0B-874B-856B68DD4779}"/>
              </a:ext>
            </a:extLst>
          </p:cNvPr>
          <p:cNvGrpSpPr/>
          <p:nvPr/>
        </p:nvGrpSpPr>
        <p:grpSpPr>
          <a:xfrm>
            <a:off x="478032" y="2703609"/>
            <a:ext cx="547610" cy="540000"/>
            <a:chOff x="494975" y="3298145"/>
            <a:chExt cx="638078" cy="638885"/>
          </a:xfrm>
        </p:grpSpPr>
        <p:sp>
          <p:nvSpPr>
            <p:cNvPr id="514" name="Vrije vorm: vorm 513">
              <a:extLst>
                <a:ext uri="{FF2B5EF4-FFF2-40B4-BE49-F238E27FC236}">
                  <a16:creationId xmlns:a16="http://schemas.microsoft.com/office/drawing/2014/main" id="{9EEC5C8E-FEF1-44A0-A044-27435C04B874}"/>
                </a:ext>
              </a:extLst>
            </p:cNvPr>
            <p:cNvSpPr/>
            <p:nvPr/>
          </p:nvSpPr>
          <p:spPr>
            <a:xfrm>
              <a:off x="932357" y="3343633"/>
              <a:ext cx="63348" cy="63348"/>
            </a:xfrm>
            <a:custGeom>
              <a:avLst/>
              <a:gdLst>
                <a:gd name="connsiteX0" fmla="*/ 31653 w 63348"/>
                <a:gd name="connsiteY0" fmla="*/ 63327 h 63348"/>
                <a:gd name="connsiteX1" fmla="*/ 63327 w 63348"/>
                <a:gd name="connsiteY1" fmla="*/ 31653 h 63348"/>
                <a:gd name="connsiteX2" fmla="*/ 31653 w 63348"/>
                <a:gd name="connsiteY2" fmla="*/ -21 h 63348"/>
                <a:gd name="connsiteX3" fmla="*/ -21 w 63348"/>
                <a:gd name="connsiteY3" fmla="*/ 31653 h 63348"/>
                <a:gd name="connsiteX4" fmla="*/ 31653 w 63348"/>
                <a:gd name="connsiteY4" fmla="*/ 63327 h 63348"/>
                <a:gd name="connsiteX5" fmla="*/ 31653 w 63348"/>
                <a:gd name="connsiteY5" fmla="*/ 16995 h 63348"/>
                <a:gd name="connsiteX6" fmla="*/ 44816 w 63348"/>
                <a:gd name="connsiteY6" fmla="*/ 33316 h 63348"/>
                <a:gd name="connsiteX7" fmla="*/ 31653 w 63348"/>
                <a:gd name="connsiteY7" fmla="*/ 46479 h 63348"/>
                <a:gd name="connsiteX8" fmla="*/ 15333 w 63348"/>
                <a:gd name="connsiteY8" fmla="*/ 33316 h 63348"/>
                <a:gd name="connsiteX9" fmla="*/ 28497 w 63348"/>
                <a:gd name="connsiteY9" fmla="*/ 16995 h 63348"/>
                <a:gd name="connsiteX10" fmla="*/ 31653 w 63348"/>
                <a:gd name="connsiteY10" fmla="*/ 1699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8" h="63348">
                  <a:moveTo>
                    <a:pt x="31653" y="63327"/>
                  </a:moveTo>
                  <a:cubicBezTo>
                    <a:pt x="49146" y="63327"/>
                    <a:pt x="63327" y="49146"/>
                    <a:pt x="63327" y="31653"/>
                  </a:cubicBezTo>
                  <a:cubicBezTo>
                    <a:pt x="63327" y="14160"/>
                    <a:pt x="49146" y="-21"/>
                    <a:pt x="31653" y="-21"/>
                  </a:cubicBezTo>
                  <a:cubicBezTo>
                    <a:pt x="14160" y="-21"/>
                    <a:pt x="-21" y="14160"/>
                    <a:pt x="-21" y="31653"/>
                  </a:cubicBezTo>
                  <a:cubicBezTo>
                    <a:pt x="-21" y="49146"/>
                    <a:pt x="14160" y="63327"/>
                    <a:pt x="31653" y="63327"/>
                  </a:cubicBezTo>
                  <a:close/>
                  <a:moveTo>
                    <a:pt x="31653" y="16995"/>
                  </a:moveTo>
                  <a:cubicBezTo>
                    <a:pt x="39796" y="17866"/>
                    <a:pt x="45689" y="25173"/>
                    <a:pt x="44816" y="33316"/>
                  </a:cubicBezTo>
                  <a:cubicBezTo>
                    <a:pt x="44073" y="40254"/>
                    <a:pt x="38593" y="45736"/>
                    <a:pt x="31653" y="46479"/>
                  </a:cubicBezTo>
                  <a:cubicBezTo>
                    <a:pt x="23512" y="47350"/>
                    <a:pt x="16205" y="41457"/>
                    <a:pt x="15333" y="33316"/>
                  </a:cubicBezTo>
                  <a:cubicBezTo>
                    <a:pt x="14461" y="25173"/>
                    <a:pt x="20355" y="17866"/>
                    <a:pt x="28497" y="16995"/>
                  </a:cubicBezTo>
                  <a:cubicBezTo>
                    <a:pt x="29545" y="16882"/>
                    <a:pt x="30603" y="16882"/>
                    <a:pt x="31653" y="16995"/>
                  </a:cubicBezTo>
                  <a:close/>
                </a:path>
              </a:pathLst>
            </a:custGeom>
            <a:solidFill>
              <a:srgbClr val="010102"/>
            </a:solidFill>
            <a:ln w="16794" cap="flat">
              <a:noFill/>
              <a:prstDash val="solid"/>
              <a:miter/>
            </a:ln>
          </p:spPr>
          <p:txBody>
            <a:bodyPr rtlCol="0" anchor="ctr"/>
            <a:lstStyle/>
            <a:p>
              <a:endParaRPr lang="en-GB"/>
            </a:p>
          </p:txBody>
        </p:sp>
        <p:sp>
          <p:nvSpPr>
            <p:cNvPr id="515" name="Vrije vorm: vorm 514">
              <a:extLst>
                <a:ext uri="{FF2B5EF4-FFF2-40B4-BE49-F238E27FC236}">
                  <a16:creationId xmlns:a16="http://schemas.microsoft.com/office/drawing/2014/main" id="{7BAB6196-6E13-48C8-9C91-5CC47F57B2EC}"/>
                </a:ext>
              </a:extLst>
            </p:cNvPr>
            <p:cNvSpPr/>
            <p:nvPr/>
          </p:nvSpPr>
          <p:spPr>
            <a:xfrm>
              <a:off x="548897" y="3761121"/>
              <a:ext cx="63348" cy="63348"/>
            </a:xfrm>
            <a:custGeom>
              <a:avLst/>
              <a:gdLst>
                <a:gd name="connsiteX0" fmla="*/ 32159 w 63348"/>
                <a:gd name="connsiteY0" fmla="*/ -17 h 63348"/>
                <a:gd name="connsiteX1" fmla="*/ -17 w 63348"/>
                <a:gd name="connsiteY1" fmla="*/ 31148 h 63348"/>
                <a:gd name="connsiteX2" fmla="*/ 31148 w 63348"/>
                <a:gd name="connsiteY2" fmla="*/ 63323 h 63348"/>
                <a:gd name="connsiteX3" fmla="*/ 63325 w 63348"/>
                <a:gd name="connsiteY3" fmla="*/ 32159 h 63348"/>
                <a:gd name="connsiteX4" fmla="*/ 63328 w 63348"/>
                <a:gd name="connsiteY4" fmla="*/ 31657 h 63348"/>
                <a:gd name="connsiteX5" fmla="*/ 32159 w 63348"/>
                <a:gd name="connsiteY5" fmla="*/ -17 h 63348"/>
                <a:gd name="connsiteX6" fmla="*/ 32159 w 63348"/>
                <a:gd name="connsiteY6" fmla="*/ 46315 h 63348"/>
                <a:gd name="connsiteX7" fmla="*/ 18996 w 63348"/>
                <a:gd name="connsiteY7" fmla="*/ 29994 h 63348"/>
                <a:gd name="connsiteX8" fmla="*/ 32159 w 63348"/>
                <a:gd name="connsiteY8" fmla="*/ 16831 h 63348"/>
                <a:gd name="connsiteX9" fmla="*/ 48480 w 63348"/>
                <a:gd name="connsiteY9" fmla="*/ 29994 h 63348"/>
                <a:gd name="connsiteX10" fmla="*/ 35317 w 63348"/>
                <a:gd name="connsiteY10" fmla="*/ 46315 h 63348"/>
                <a:gd name="connsiteX11" fmla="*/ 32159 w 63348"/>
                <a:gd name="connsiteY11" fmla="*/ 4631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348" h="63348">
                  <a:moveTo>
                    <a:pt x="32159" y="-17"/>
                  </a:moveTo>
                  <a:cubicBezTo>
                    <a:pt x="14668" y="-297"/>
                    <a:pt x="263" y="13657"/>
                    <a:pt x="-17" y="31148"/>
                  </a:cubicBezTo>
                  <a:cubicBezTo>
                    <a:pt x="-295" y="48638"/>
                    <a:pt x="13657" y="63045"/>
                    <a:pt x="31148" y="63323"/>
                  </a:cubicBezTo>
                  <a:cubicBezTo>
                    <a:pt x="48640" y="63603"/>
                    <a:pt x="63045" y="49649"/>
                    <a:pt x="63325" y="32159"/>
                  </a:cubicBezTo>
                  <a:cubicBezTo>
                    <a:pt x="63326" y="31991"/>
                    <a:pt x="63328" y="31824"/>
                    <a:pt x="63328" y="31657"/>
                  </a:cubicBezTo>
                  <a:cubicBezTo>
                    <a:pt x="63330" y="14359"/>
                    <a:pt x="49455" y="259"/>
                    <a:pt x="32159" y="-17"/>
                  </a:cubicBezTo>
                  <a:close/>
                  <a:moveTo>
                    <a:pt x="32159" y="46315"/>
                  </a:moveTo>
                  <a:cubicBezTo>
                    <a:pt x="24017" y="45444"/>
                    <a:pt x="18123" y="38137"/>
                    <a:pt x="18996" y="29994"/>
                  </a:cubicBezTo>
                  <a:cubicBezTo>
                    <a:pt x="19739" y="23056"/>
                    <a:pt x="25220" y="17574"/>
                    <a:pt x="32159" y="16831"/>
                  </a:cubicBezTo>
                  <a:cubicBezTo>
                    <a:pt x="40300" y="15960"/>
                    <a:pt x="47607" y="21853"/>
                    <a:pt x="48480" y="29994"/>
                  </a:cubicBezTo>
                  <a:cubicBezTo>
                    <a:pt x="49351" y="38137"/>
                    <a:pt x="43457" y="45444"/>
                    <a:pt x="35317" y="46315"/>
                  </a:cubicBezTo>
                  <a:cubicBezTo>
                    <a:pt x="34267" y="46428"/>
                    <a:pt x="33209" y="46428"/>
                    <a:pt x="32159" y="46315"/>
                  </a:cubicBezTo>
                  <a:close/>
                </a:path>
              </a:pathLst>
            </a:custGeom>
            <a:solidFill>
              <a:srgbClr val="010102"/>
            </a:solidFill>
            <a:ln w="16794" cap="flat">
              <a:noFill/>
              <a:prstDash val="solid"/>
              <a:miter/>
            </a:ln>
          </p:spPr>
          <p:txBody>
            <a:bodyPr rtlCol="0" anchor="ctr"/>
            <a:lstStyle/>
            <a:p>
              <a:endParaRPr lang="en-GB"/>
            </a:p>
          </p:txBody>
        </p:sp>
        <p:sp>
          <p:nvSpPr>
            <p:cNvPr id="516" name="Vrije vorm: vorm 515">
              <a:extLst>
                <a:ext uri="{FF2B5EF4-FFF2-40B4-BE49-F238E27FC236}">
                  <a16:creationId xmlns:a16="http://schemas.microsoft.com/office/drawing/2014/main" id="{0EF33662-AE5E-4CA7-90C1-D261BB47142E}"/>
                </a:ext>
              </a:extLst>
            </p:cNvPr>
            <p:cNvSpPr/>
            <p:nvPr/>
          </p:nvSpPr>
          <p:spPr>
            <a:xfrm>
              <a:off x="1014238" y="3298145"/>
              <a:ext cx="63347" cy="63347"/>
            </a:xfrm>
            <a:custGeom>
              <a:avLst/>
              <a:gdLst>
                <a:gd name="connsiteX0" fmla="*/ 31485 w 63347"/>
                <a:gd name="connsiteY0" fmla="*/ 63326 h 63347"/>
                <a:gd name="connsiteX1" fmla="*/ 63326 w 63347"/>
                <a:gd name="connsiteY1" fmla="*/ 31820 h 63347"/>
                <a:gd name="connsiteX2" fmla="*/ 31820 w 63347"/>
                <a:gd name="connsiteY2" fmla="*/ -21 h 63347"/>
                <a:gd name="connsiteX3" fmla="*/ -21 w 63347"/>
                <a:gd name="connsiteY3" fmla="*/ 31485 h 63347"/>
                <a:gd name="connsiteX4" fmla="*/ -21 w 63347"/>
                <a:gd name="connsiteY4" fmla="*/ 31820 h 63347"/>
                <a:gd name="connsiteX5" fmla="*/ 31485 w 63347"/>
                <a:gd name="connsiteY5" fmla="*/ 63326 h 63347"/>
                <a:gd name="connsiteX6" fmla="*/ 31485 w 63347"/>
                <a:gd name="connsiteY6" fmla="*/ 16994 h 63347"/>
                <a:gd name="connsiteX7" fmla="*/ 46478 w 63347"/>
                <a:gd name="connsiteY7" fmla="*/ 31650 h 63347"/>
                <a:gd name="connsiteX8" fmla="*/ 31822 w 63347"/>
                <a:gd name="connsiteY8" fmla="*/ 46645 h 63347"/>
                <a:gd name="connsiteX9" fmla="*/ 16829 w 63347"/>
                <a:gd name="connsiteY9" fmla="*/ 31987 h 63347"/>
                <a:gd name="connsiteX10" fmla="*/ 16827 w 63347"/>
                <a:gd name="connsiteY10" fmla="*/ 31820 h 63347"/>
                <a:gd name="connsiteX11" fmla="*/ 31314 w 63347"/>
                <a:gd name="connsiteY11" fmla="*/ 16996 h 63347"/>
                <a:gd name="connsiteX12" fmla="*/ 31485 w 63347"/>
                <a:gd name="connsiteY12" fmla="*/ 16994 h 6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347" h="63347">
                  <a:moveTo>
                    <a:pt x="31485" y="63326"/>
                  </a:moveTo>
                  <a:cubicBezTo>
                    <a:pt x="48978" y="63419"/>
                    <a:pt x="63233" y="49314"/>
                    <a:pt x="63326" y="31820"/>
                  </a:cubicBezTo>
                  <a:cubicBezTo>
                    <a:pt x="63420" y="14327"/>
                    <a:pt x="49313" y="72"/>
                    <a:pt x="31820" y="-21"/>
                  </a:cubicBezTo>
                  <a:cubicBezTo>
                    <a:pt x="14328" y="-115"/>
                    <a:pt x="72" y="13992"/>
                    <a:pt x="-21" y="31485"/>
                  </a:cubicBezTo>
                  <a:cubicBezTo>
                    <a:pt x="-21" y="31596"/>
                    <a:pt x="-21" y="31707"/>
                    <a:pt x="-21" y="31820"/>
                  </a:cubicBezTo>
                  <a:cubicBezTo>
                    <a:pt x="-21" y="49221"/>
                    <a:pt x="14084" y="63326"/>
                    <a:pt x="31485" y="63326"/>
                  </a:cubicBezTo>
                  <a:close/>
                  <a:moveTo>
                    <a:pt x="31485" y="16994"/>
                  </a:moveTo>
                  <a:cubicBezTo>
                    <a:pt x="39673" y="16902"/>
                    <a:pt x="46385" y="23464"/>
                    <a:pt x="46478" y="31650"/>
                  </a:cubicBezTo>
                  <a:cubicBezTo>
                    <a:pt x="46572" y="39838"/>
                    <a:pt x="40010" y="46552"/>
                    <a:pt x="31822" y="46645"/>
                  </a:cubicBezTo>
                  <a:cubicBezTo>
                    <a:pt x="23633" y="46738"/>
                    <a:pt x="16921" y="40175"/>
                    <a:pt x="16829" y="31987"/>
                  </a:cubicBezTo>
                  <a:cubicBezTo>
                    <a:pt x="16827" y="31932"/>
                    <a:pt x="16827" y="31876"/>
                    <a:pt x="16827" y="31820"/>
                  </a:cubicBezTo>
                  <a:cubicBezTo>
                    <a:pt x="16734" y="23725"/>
                    <a:pt x="23221" y="17088"/>
                    <a:pt x="31314" y="16996"/>
                  </a:cubicBezTo>
                  <a:cubicBezTo>
                    <a:pt x="31372" y="16994"/>
                    <a:pt x="31429" y="16994"/>
                    <a:pt x="31485" y="16994"/>
                  </a:cubicBezTo>
                  <a:close/>
                </a:path>
              </a:pathLst>
            </a:custGeom>
            <a:solidFill>
              <a:srgbClr val="010102"/>
            </a:solidFill>
            <a:ln w="16794" cap="flat">
              <a:noFill/>
              <a:prstDash val="solid"/>
              <a:miter/>
            </a:ln>
          </p:spPr>
          <p:txBody>
            <a:bodyPr rtlCol="0" anchor="ctr"/>
            <a:lstStyle/>
            <a:p>
              <a:endParaRPr lang="en-GB"/>
            </a:p>
          </p:txBody>
        </p:sp>
        <p:sp>
          <p:nvSpPr>
            <p:cNvPr id="517" name="Vrije vorm: vorm 516">
              <a:extLst>
                <a:ext uri="{FF2B5EF4-FFF2-40B4-BE49-F238E27FC236}">
                  <a16:creationId xmlns:a16="http://schemas.microsoft.com/office/drawing/2014/main" id="{7BF2575E-1ACA-4203-B77F-413654C17ADC}"/>
                </a:ext>
              </a:extLst>
            </p:cNvPr>
            <p:cNvSpPr/>
            <p:nvPr/>
          </p:nvSpPr>
          <p:spPr>
            <a:xfrm>
              <a:off x="999743" y="3384068"/>
              <a:ext cx="81880" cy="81881"/>
            </a:xfrm>
            <a:custGeom>
              <a:avLst/>
              <a:gdLst>
                <a:gd name="connsiteX0" fmla="*/ 40757 w 81880"/>
                <a:gd name="connsiteY0" fmla="*/ 81860 h 81881"/>
                <a:gd name="connsiteX1" fmla="*/ 81859 w 81880"/>
                <a:gd name="connsiteY1" fmla="*/ 41083 h 81881"/>
                <a:gd name="connsiteX2" fmla="*/ 41082 w 81880"/>
                <a:gd name="connsiteY2" fmla="*/ -21 h 81881"/>
                <a:gd name="connsiteX3" fmla="*/ -20 w 81880"/>
                <a:gd name="connsiteY3" fmla="*/ 40756 h 81881"/>
                <a:gd name="connsiteX4" fmla="*/ -15 w 81880"/>
                <a:gd name="connsiteY4" fmla="*/ 41594 h 81881"/>
                <a:gd name="connsiteX5" fmla="*/ 40757 w 81880"/>
                <a:gd name="connsiteY5" fmla="*/ 81860 h 81881"/>
                <a:gd name="connsiteX6" fmla="*/ 40757 w 81880"/>
                <a:gd name="connsiteY6" fmla="*/ 16996 h 81881"/>
                <a:gd name="connsiteX7" fmla="*/ 65011 w 81880"/>
                <a:gd name="connsiteY7" fmla="*/ 40925 h 81881"/>
                <a:gd name="connsiteX8" fmla="*/ 41084 w 81880"/>
                <a:gd name="connsiteY8" fmla="*/ 65179 h 81881"/>
                <a:gd name="connsiteX9" fmla="*/ 16833 w 81880"/>
                <a:gd name="connsiteY9" fmla="*/ 41594 h 81881"/>
                <a:gd name="connsiteX10" fmla="*/ 40757 w 81880"/>
                <a:gd name="connsiteY10" fmla="*/ 17670 h 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80" h="81881">
                  <a:moveTo>
                    <a:pt x="40757" y="81860"/>
                  </a:moveTo>
                  <a:cubicBezTo>
                    <a:pt x="63367" y="81950"/>
                    <a:pt x="81770" y="63693"/>
                    <a:pt x="81859" y="41083"/>
                  </a:cubicBezTo>
                  <a:cubicBezTo>
                    <a:pt x="81950" y="18472"/>
                    <a:pt x="63693" y="70"/>
                    <a:pt x="41082" y="-21"/>
                  </a:cubicBezTo>
                  <a:cubicBezTo>
                    <a:pt x="18472" y="-110"/>
                    <a:pt x="69" y="18146"/>
                    <a:pt x="-20" y="40756"/>
                  </a:cubicBezTo>
                  <a:cubicBezTo>
                    <a:pt x="-22" y="41036"/>
                    <a:pt x="-20" y="41316"/>
                    <a:pt x="-15" y="41594"/>
                  </a:cubicBezTo>
                  <a:cubicBezTo>
                    <a:pt x="352" y="63875"/>
                    <a:pt x="18472" y="81771"/>
                    <a:pt x="40757" y="81860"/>
                  </a:cubicBezTo>
                  <a:close/>
                  <a:moveTo>
                    <a:pt x="40757" y="16996"/>
                  </a:moveTo>
                  <a:cubicBezTo>
                    <a:pt x="54062" y="16906"/>
                    <a:pt x="64922" y="27618"/>
                    <a:pt x="65011" y="40925"/>
                  </a:cubicBezTo>
                  <a:cubicBezTo>
                    <a:pt x="65102" y="54230"/>
                    <a:pt x="54388" y="65090"/>
                    <a:pt x="41084" y="65179"/>
                  </a:cubicBezTo>
                  <a:cubicBezTo>
                    <a:pt x="27912" y="65268"/>
                    <a:pt x="17109" y="54764"/>
                    <a:pt x="16833" y="41594"/>
                  </a:cubicBezTo>
                  <a:cubicBezTo>
                    <a:pt x="16924" y="28419"/>
                    <a:pt x="27582" y="17761"/>
                    <a:pt x="40757" y="17670"/>
                  </a:cubicBezTo>
                  <a:close/>
                </a:path>
              </a:pathLst>
            </a:custGeom>
            <a:solidFill>
              <a:srgbClr val="010102"/>
            </a:solidFill>
            <a:ln w="16794" cap="flat">
              <a:noFill/>
              <a:prstDash val="solid"/>
              <a:miter/>
            </a:ln>
          </p:spPr>
          <p:txBody>
            <a:bodyPr rtlCol="0" anchor="ctr"/>
            <a:lstStyle/>
            <a:p>
              <a:endParaRPr lang="en-GB"/>
            </a:p>
          </p:txBody>
        </p:sp>
        <p:sp>
          <p:nvSpPr>
            <p:cNvPr id="518" name="Vrije vorm: vorm 517">
              <a:extLst>
                <a:ext uri="{FF2B5EF4-FFF2-40B4-BE49-F238E27FC236}">
                  <a16:creationId xmlns:a16="http://schemas.microsoft.com/office/drawing/2014/main" id="{C55D79C1-400A-46DE-9425-387BE19EA748}"/>
                </a:ext>
              </a:extLst>
            </p:cNvPr>
            <p:cNvSpPr/>
            <p:nvPr/>
          </p:nvSpPr>
          <p:spPr>
            <a:xfrm>
              <a:off x="494975" y="3299165"/>
              <a:ext cx="638078" cy="637865"/>
            </a:xfrm>
            <a:custGeom>
              <a:avLst/>
              <a:gdLst>
                <a:gd name="connsiteX0" fmla="*/ 636672 w 638078"/>
                <a:gd name="connsiteY0" fmla="*/ 507766 h 637865"/>
                <a:gd name="connsiteX1" fmla="*/ 566248 w 638078"/>
                <a:gd name="connsiteY1" fmla="*/ 233144 h 637865"/>
                <a:gd name="connsiteX2" fmla="*/ 538112 w 638078"/>
                <a:gd name="connsiteY2" fmla="*/ 216296 h 637865"/>
                <a:gd name="connsiteX3" fmla="*/ 527834 w 638078"/>
                <a:gd name="connsiteY3" fmla="*/ 217644 h 637865"/>
                <a:gd name="connsiteX4" fmla="*/ 506101 w 638078"/>
                <a:gd name="connsiteY4" fmla="*/ 254373 h 637865"/>
                <a:gd name="connsiteX5" fmla="*/ 526655 w 638078"/>
                <a:gd name="connsiteY5" fmla="*/ 334737 h 637865"/>
                <a:gd name="connsiteX6" fmla="*/ 516378 w 638078"/>
                <a:gd name="connsiteY6" fmla="*/ 337938 h 637865"/>
                <a:gd name="connsiteX7" fmla="*/ 480323 w 638078"/>
                <a:gd name="connsiteY7" fmla="*/ 196416 h 637865"/>
                <a:gd name="connsiteX8" fmla="*/ 449828 w 638078"/>
                <a:gd name="connsiteY8" fmla="*/ 174345 h 637865"/>
                <a:gd name="connsiteX9" fmla="*/ 447975 w 638078"/>
                <a:gd name="connsiteY9" fmla="*/ 174345 h 637865"/>
                <a:gd name="connsiteX10" fmla="*/ 426410 w 638078"/>
                <a:gd name="connsiteY10" fmla="*/ 140649 h 637865"/>
                <a:gd name="connsiteX11" fmla="*/ 422872 w 638078"/>
                <a:gd name="connsiteY11" fmla="*/ 139301 h 637865"/>
                <a:gd name="connsiteX12" fmla="*/ 381257 w 638078"/>
                <a:gd name="connsiteY12" fmla="*/ 159350 h 637865"/>
                <a:gd name="connsiteX13" fmla="*/ 375192 w 638078"/>
                <a:gd name="connsiteY13" fmla="*/ 176198 h 637865"/>
                <a:gd name="connsiteX14" fmla="*/ 372833 w 638078"/>
                <a:gd name="connsiteY14" fmla="*/ 176198 h 637865"/>
                <a:gd name="connsiteX15" fmla="*/ 369295 w 638078"/>
                <a:gd name="connsiteY15" fmla="*/ 176198 h 637865"/>
                <a:gd name="connsiteX16" fmla="*/ 399622 w 638078"/>
                <a:gd name="connsiteY16" fmla="*/ 89431 h 637865"/>
                <a:gd name="connsiteX17" fmla="*/ 379741 w 638078"/>
                <a:gd name="connsiteY17" fmla="*/ 48828 h 637865"/>
                <a:gd name="connsiteX18" fmla="*/ 376203 w 638078"/>
                <a:gd name="connsiteY18" fmla="*/ 47648 h 637865"/>
                <a:gd name="connsiteX19" fmla="*/ 334442 w 638078"/>
                <a:gd name="connsiteY19" fmla="*/ 67465 h 637865"/>
                <a:gd name="connsiteX20" fmla="*/ 334420 w 638078"/>
                <a:gd name="connsiteY20" fmla="*/ 67529 h 637865"/>
                <a:gd name="connsiteX21" fmla="*/ 286909 w 638078"/>
                <a:gd name="connsiteY21" fmla="*/ 202312 h 637865"/>
                <a:gd name="connsiteX22" fmla="*/ 281012 w 638078"/>
                <a:gd name="connsiteY22" fmla="*/ 200459 h 637865"/>
                <a:gd name="connsiteX23" fmla="*/ 334252 w 638078"/>
                <a:gd name="connsiteY23" fmla="*/ 48828 h 637865"/>
                <a:gd name="connsiteX24" fmla="*/ 314364 w 638078"/>
                <a:gd name="connsiteY24" fmla="*/ 7102 h 637865"/>
                <a:gd name="connsiteX25" fmla="*/ 314202 w 638078"/>
                <a:gd name="connsiteY25" fmla="*/ 7045 h 637865"/>
                <a:gd name="connsiteX26" fmla="*/ 310833 w 638078"/>
                <a:gd name="connsiteY26" fmla="*/ 5865 h 637865"/>
                <a:gd name="connsiteX27" fmla="*/ 268881 w 638078"/>
                <a:gd name="connsiteY27" fmla="*/ 26083 h 637865"/>
                <a:gd name="connsiteX28" fmla="*/ 215642 w 638078"/>
                <a:gd name="connsiteY28" fmla="*/ 177714 h 637865"/>
                <a:gd name="connsiteX29" fmla="*/ 208903 w 638078"/>
                <a:gd name="connsiteY29" fmla="*/ 175187 h 637865"/>
                <a:gd name="connsiteX30" fmla="*/ 254224 w 638078"/>
                <a:gd name="connsiteY30" fmla="*/ 45964 h 637865"/>
                <a:gd name="connsiteX31" fmla="*/ 234308 w 638078"/>
                <a:gd name="connsiteY31" fmla="*/ 2671 h 637865"/>
                <a:gd name="connsiteX32" fmla="*/ 233332 w 638078"/>
                <a:gd name="connsiteY32" fmla="*/ 2327 h 637865"/>
                <a:gd name="connsiteX33" fmla="*/ 189641 w 638078"/>
                <a:gd name="connsiteY33" fmla="*/ 21349 h 637865"/>
                <a:gd name="connsiteX34" fmla="*/ 189022 w 638078"/>
                <a:gd name="connsiteY34" fmla="*/ 23050 h 637865"/>
                <a:gd name="connsiteX35" fmla="*/ 104782 w 638078"/>
                <a:gd name="connsiteY35" fmla="*/ 261786 h 637865"/>
                <a:gd name="connsiteX36" fmla="*/ 70413 w 638078"/>
                <a:gd name="connsiteY36" fmla="*/ 198774 h 637865"/>
                <a:gd name="connsiteX37" fmla="*/ 25597 w 638078"/>
                <a:gd name="connsiteY37" fmla="*/ 183611 h 637865"/>
                <a:gd name="connsiteX38" fmla="*/ 20711 w 638078"/>
                <a:gd name="connsiteY38" fmla="*/ 185633 h 637865"/>
                <a:gd name="connsiteX39" fmla="*/ 1841 w 638078"/>
                <a:gd name="connsiteY39" fmla="*/ 228595 h 637865"/>
                <a:gd name="connsiteX40" fmla="*/ 46320 w 638078"/>
                <a:gd name="connsiteY40" fmla="*/ 352091 h 637865"/>
                <a:gd name="connsiteX41" fmla="*/ 67717 w 638078"/>
                <a:gd name="connsiteY41" fmla="*/ 397075 h 637865"/>
                <a:gd name="connsiteX42" fmla="*/ 102592 w 638078"/>
                <a:gd name="connsiteY42" fmla="*/ 423189 h 637865"/>
                <a:gd name="connsiteX43" fmla="*/ 148250 w 638078"/>
                <a:gd name="connsiteY43" fmla="*/ 440037 h 637865"/>
                <a:gd name="connsiteX44" fmla="*/ 206713 w 638078"/>
                <a:gd name="connsiteY44" fmla="*/ 490581 h 637865"/>
                <a:gd name="connsiteX45" fmla="*/ 221876 w 638078"/>
                <a:gd name="connsiteY45" fmla="*/ 488391 h 637865"/>
                <a:gd name="connsiteX46" fmla="*/ 230131 w 638078"/>
                <a:gd name="connsiteY46" fmla="*/ 530005 h 637865"/>
                <a:gd name="connsiteX47" fmla="*/ 336273 w 638078"/>
                <a:gd name="connsiteY47" fmla="*/ 608011 h 637865"/>
                <a:gd name="connsiteX48" fmla="*/ 378562 w 638078"/>
                <a:gd name="connsiteY48" fmla="*/ 633283 h 637865"/>
                <a:gd name="connsiteX49" fmla="*/ 402823 w 638078"/>
                <a:gd name="connsiteY49" fmla="*/ 637832 h 637865"/>
                <a:gd name="connsiteX50" fmla="*/ 419671 w 638078"/>
                <a:gd name="connsiteY50" fmla="*/ 635642 h 637865"/>
                <a:gd name="connsiteX51" fmla="*/ 585286 w 638078"/>
                <a:gd name="connsiteY51" fmla="*/ 593353 h 637865"/>
                <a:gd name="connsiteX52" fmla="*/ 636672 w 638078"/>
                <a:gd name="connsiteY52" fmla="*/ 507766 h 637865"/>
                <a:gd name="connsiteX53" fmla="*/ 397431 w 638078"/>
                <a:gd name="connsiteY53" fmla="*/ 164910 h 637865"/>
                <a:gd name="connsiteX54" fmla="*/ 405350 w 638078"/>
                <a:gd name="connsiteY54" fmla="*/ 155981 h 637865"/>
                <a:gd name="connsiteX55" fmla="*/ 417312 w 638078"/>
                <a:gd name="connsiteY55" fmla="*/ 155981 h 637865"/>
                <a:gd name="connsiteX56" fmla="*/ 420681 w 638078"/>
                <a:gd name="connsiteY56" fmla="*/ 157328 h 637865"/>
                <a:gd name="connsiteX57" fmla="*/ 430359 w 638078"/>
                <a:gd name="connsiteY57" fmla="*/ 176997 h 637865"/>
                <a:gd name="connsiteX58" fmla="*/ 430285 w 638078"/>
                <a:gd name="connsiteY58" fmla="*/ 177209 h 637865"/>
                <a:gd name="connsiteX59" fmla="*/ 428600 w 638078"/>
                <a:gd name="connsiteY59" fmla="*/ 181926 h 637865"/>
                <a:gd name="connsiteX60" fmla="*/ 418154 w 638078"/>
                <a:gd name="connsiteY60" fmla="*/ 211579 h 637865"/>
                <a:gd name="connsiteX61" fmla="*/ 411415 w 638078"/>
                <a:gd name="connsiteY61" fmla="*/ 230785 h 637865"/>
                <a:gd name="connsiteX62" fmla="*/ 403665 w 638078"/>
                <a:gd name="connsiteY62" fmla="*/ 198269 h 637865"/>
                <a:gd name="connsiteX63" fmla="*/ 391535 w 638078"/>
                <a:gd name="connsiteY63" fmla="*/ 182263 h 637865"/>
                <a:gd name="connsiteX64" fmla="*/ 418997 w 638078"/>
                <a:gd name="connsiteY64" fmla="*/ 260101 h 637865"/>
                <a:gd name="connsiteX65" fmla="*/ 425736 w 638078"/>
                <a:gd name="connsiteY65" fmla="*/ 241063 h 637865"/>
                <a:gd name="connsiteX66" fmla="*/ 454209 w 638078"/>
                <a:gd name="connsiteY66" fmla="*/ 352933 h 637865"/>
                <a:gd name="connsiteX67" fmla="*/ 443426 w 638078"/>
                <a:gd name="connsiteY67" fmla="*/ 355966 h 637865"/>
                <a:gd name="connsiteX68" fmla="*/ 350594 w 638078"/>
                <a:gd name="connsiteY68" fmla="*/ 72583 h 637865"/>
                <a:gd name="connsiteX69" fmla="*/ 358681 w 638078"/>
                <a:gd name="connsiteY69" fmla="*/ 63654 h 637865"/>
                <a:gd name="connsiteX70" fmla="*/ 370475 w 638078"/>
                <a:gd name="connsiteY70" fmla="*/ 63654 h 637865"/>
                <a:gd name="connsiteX71" fmla="*/ 374013 w 638078"/>
                <a:gd name="connsiteY71" fmla="*/ 64833 h 637865"/>
                <a:gd name="connsiteX72" fmla="*/ 382942 w 638078"/>
                <a:gd name="connsiteY72" fmla="*/ 72752 h 637865"/>
                <a:gd name="connsiteX73" fmla="*/ 382942 w 638078"/>
                <a:gd name="connsiteY73" fmla="*/ 84714 h 637865"/>
                <a:gd name="connsiteX74" fmla="*/ 347393 w 638078"/>
                <a:gd name="connsiteY74" fmla="*/ 185801 h 637865"/>
                <a:gd name="connsiteX75" fmla="*/ 339643 w 638078"/>
                <a:gd name="connsiteY75" fmla="*/ 206187 h 637865"/>
                <a:gd name="connsiteX76" fmla="*/ 324143 w 638078"/>
                <a:gd name="connsiteY76" fmla="*/ 204840 h 637865"/>
                <a:gd name="connsiteX77" fmla="*/ 302914 w 638078"/>
                <a:gd name="connsiteY77" fmla="*/ 207198 h 637865"/>
                <a:gd name="connsiteX78" fmla="*/ 348404 w 638078"/>
                <a:gd name="connsiteY78" fmla="*/ 242242 h 637865"/>
                <a:gd name="connsiteX79" fmla="*/ 372833 w 638078"/>
                <a:gd name="connsiteY79" fmla="*/ 338275 h 637865"/>
                <a:gd name="connsiteX80" fmla="*/ 378562 w 638078"/>
                <a:gd name="connsiteY80" fmla="*/ 360346 h 637865"/>
                <a:gd name="connsiteX81" fmla="*/ 380583 w 638078"/>
                <a:gd name="connsiteY81" fmla="*/ 368265 h 637865"/>
                <a:gd name="connsiteX82" fmla="*/ 380583 w 638078"/>
                <a:gd name="connsiteY82" fmla="*/ 371634 h 637865"/>
                <a:gd name="connsiteX83" fmla="*/ 378225 w 638078"/>
                <a:gd name="connsiteY83" fmla="*/ 371634 h 637865"/>
                <a:gd name="connsiteX84" fmla="*/ 368790 w 638078"/>
                <a:gd name="connsiteY84" fmla="*/ 374499 h 637865"/>
                <a:gd name="connsiteX85" fmla="*/ 367105 w 638078"/>
                <a:gd name="connsiteY85" fmla="*/ 367759 h 637865"/>
                <a:gd name="connsiteX86" fmla="*/ 364746 w 638078"/>
                <a:gd name="connsiteY86" fmla="*/ 358661 h 637865"/>
                <a:gd name="connsiteX87" fmla="*/ 334252 w 638078"/>
                <a:gd name="connsiteY87" fmla="*/ 239209 h 637865"/>
                <a:gd name="connsiteX88" fmla="*/ 333241 w 638078"/>
                <a:gd name="connsiteY88" fmla="*/ 236514 h 637865"/>
                <a:gd name="connsiteX89" fmla="*/ 321953 w 638078"/>
                <a:gd name="connsiteY89" fmla="*/ 221182 h 637865"/>
                <a:gd name="connsiteX90" fmla="*/ 323806 w 638078"/>
                <a:gd name="connsiteY90" fmla="*/ 221182 h 637865"/>
                <a:gd name="connsiteX91" fmla="*/ 343012 w 638078"/>
                <a:gd name="connsiteY91" fmla="*/ 223709 h 637865"/>
                <a:gd name="connsiteX92" fmla="*/ 285729 w 638078"/>
                <a:gd name="connsiteY92" fmla="*/ 31980 h 637865"/>
                <a:gd name="connsiteX93" fmla="*/ 305495 w 638078"/>
                <a:gd name="connsiteY93" fmla="*/ 22504 h 637865"/>
                <a:gd name="connsiteX94" fmla="*/ 305610 w 638078"/>
                <a:gd name="connsiteY94" fmla="*/ 22545 h 637865"/>
                <a:gd name="connsiteX95" fmla="*/ 309148 w 638078"/>
                <a:gd name="connsiteY95" fmla="*/ 23724 h 637865"/>
                <a:gd name="connsiteX96" fmla="*/ 317909 w 638078"/>
                <a:gd name="connsiteY96" fmla="*/ 31643 h 637865"/>
                <a:gd name="connsiteX97" fmla="*/ 317909 w 638078"/>
                <a:gd name="connsiteY97" fmla="*/ 43605 h 637865"/>
                <a:gd name="connsiteX98" fmla="*/ 264669 w 638078"/>
                <a:gd name="connsiteY98" fmla="*/ 195236 h 637865"/>
                <a:gd name="connsiteX99" fmla="*/ 231984 w 638078"/>
                <a:gd name="connsiteY99" fmla="*/ 183611 h 637865"/>
                <a:gd name="connsiteX100" fmla="*/ 205870 w 638078"/>
                <a:gd name="connsiteY100" fmla="*/ 28947 h 637865"/>
                <a:gd name="connsiteX101" fmla="*/ 227080 w 638078"/>
                <a:gd name="connsiteY101" fmla="*/ 18092 h 637865"/>
                <a:gd name="connsiteX102" fmla="*/ 227773 w 638078"/>
                <a:gd name="connsiteY102" fmla="*/ 18333 h 637865"/>
                <a:gd name="connsiteX103" fmla="*/ 239096 w 638078"/>
                <a:gd name="connsiteY103" fmla="*/ 39297 h 637865"/>
                <a:gd name="connsiteX104" fmla="*/ 238724 w 638078"/>
                <a:gd name="connsiteY104" fmla="*/ 40404 h 637865"/>
                <a:gd name="connsiteX105" fmla="*/ 188180 w 638078"/>
                <a:gd name="connsiteY105" fmla="*/ 185801 h 637865"/>
                <a:gd name="connsiteX106" fmla="*/ 277137 w 638078"/>
                <a:gd name="connsiteY106" fmla="*/ 217307 h 637865"/>
                <a:gd name="connsiteX107" fmla="*/ 249169 w 638078"/>
                <a:gd name="connsiteY107" fmla="*/ 240726 h 637865"/>
                <a:gd name="connsiteX108" fmla="*/ 215474 w 638078"/>
                <a:gd name="connsiteY108" fmla="*/ 229775 h 637865"/>
                <a:gd name="connsiteX109" fmla="*/ 160718 w 638078"/>
                <a:gd name="connsiteY109" fmla="*/ 266335 h 637865"/>
                <a:gd name="connsiteX110" fmla="*/ 123652 w 638078"/>
                <a:gd name="connsiteY110" fmla="*/ 261617 h 637865"/>
                <a:gd name="connsiteX111" fmla="*/ 82880 w 638078"/>
                <a:gd name="connsiteY111" fmla="*/ 388988 h 637865"/>
                <a:gd name="connsiteX112" fmla="*/ 63000 w 638078"/>
                <a:gd name="connsiteY112" fmla="*/ 347205 h 637865"/>
                <a:gd name="connsiteX113" fmla="*/ 18521 w 638078"/>
                <a:gd name="connsiteY113" fmla="*/ 222867 h 637865"/>
                <a:gd name="connsiteX114" fmla="*/ 27065 w 638078"/>
                <a:gd name="connsiteY114" fmla="*/ 200624 h 637865"/>
                <a:gd name="connsiteX115" fmla="*/ 27450 w 638078"/>
                <a:gd name="connsiteY115" fmla="*/ 200459 h 637865"/>
                <a:gd name="connsiteX116" fmla="*/ 32168 w 638078"/>
                <a:gd name="connsiteY116" fmla="*/ 198437 h 637865"/>
                <a:gd name="connsiteX117" fmla="*/ 38907 w 638078"/>
                <a:gd name="connsiteY117" fmla="*/ 197090 h 637865"/>
                <a:gd name="connsiteX118" fmla="*/ 55755 w 638078"/>
                <a:gd name="connsiteY118" fmla="*/ 206356 h 637865"/>
                <a:gd name="connsiteX119" fmla="*/ 100402 w 638078"/>
                <a:gd name="connsiteY119" fmla="*/ 286384 h 637865"/>
                <a:gd name="connsiteX120" fmla="*/ 109331 w 638078"/>
                <a:gd name="connsiteY120" fmla="*/ 281329 h 637865"/>
                <a:gd name="connsiteX121" fmla="*/ 157180 w 638078"/>
                <a:gd name="connsiteY121" fmla="*/ 282846 h 637865"/>
                <a:gd name="connsiteX122" fmla="*/ 157180 w 638078"/>
                <a:gd name="connsiteY122" fmla="*/ 282846 h 637865"/>
                <a:gd name="connsiteX123" fmla="*/ 157180 w 638078"/>
                <a:gd name="connsiteY123" fmla="*/ 288911 h 637865"/>
                <a:gd name="connsiteX124" fmla="*/ 181104 w 638078"/>
                <a:gd name="connsiteY124" fmla="*/ 336422 h 637865"/>
                <a:gd name="connsiteX125" fmla="*/ 177229 w 638078"/>
                <a:gd name="connsiteY125" fmla="*/ 361526 h 637865"/>
                <a:gd name="connsiteX126" fmla="*/ 179082 w 638078"/>
                <a:gd name="connsiteY126" fmla="*/ 378374 h 637865"/>
                <a:gd name="connsiteX127" fmla="*/ 149261 w 638078"/>
                <a:gd name="connsiteY127" fmla="*/ 420999 h 637865"/>
                <a:gd name="connsiteX128" fmla="*/ 109500 w 638078"/>
                <a:gd name="connsiteY128" fmla="*/ 407015 h 637865"/>
                <a:gd name="connsiteX129" fmla="*/ 82375 w 638078"/>
                <a:gd name="connsiteY129" fmla="*/ 388651 h 637865"/>
                <a:gd name="connsiteX130" fmla="*/ 207218 w 638078"/>
                <a:gd name="connsiteY130" fmla="*/ 473227 h 637865"/>
                <a:gd name="connsiteX131" fmla="*/ 167794 w 638078"/>
                <a:gd name="connsiteY131" fmla="*/ 446776 h 637865"/>
                <a:gd name="connsiteX132" fmla="*/ 164424 w 638078"/>
                <a:gd name="connsiteY132" fmla="*/ 429928 h 637865"/>
                <a:gd name="connsiteX133" fmla="*/ 164424 w 638078"/>
                <a:gd name="connsiteY133" fmla="*/ 427064 h 637865"/>
                <a:gd name="connsiteX134" fmla="*/ 185821 w 638078"/>
                <a:gd name="connsiteY134" fmla="*/ 393368 h 637865"/>
                <a:gd name="connsiteX135" fmla="*/ 196604 w 638078"/>
                <a:gd name="connsiteY135" fmla="*/ 387303 h 637865"/>
                <a:gd name="connsiteX136" fmla="*/ 194245 w 638078"/>
                <a:gd name="connsiteY136" fmla="*/ 375004 h 637865"/>
                <a:gd name="connsiteX137" fmla="*/ 192729 w 638078"/>
                <a:gd name="connsiteY137" fmla="*/ 360852 h 637865"/>
                <a:gd name="connsiteX138" fmla="*/ 196098 w 638078"/>
                <a:gd name="connsiteY138" fmla="*/ 340466 h 637865"/>
                <a:gd name="connsiteX139" fmla="*/ 199299 w 638078"/>
                <a:gd name="connsiteY139" fmla="*/ 329009 h 637865"/>
                <a:gd name="connsiteX140" fmla="*/ 189865 w 638078"/>
                <a:gd name="connsiteY140" fmla="*/ 321933 h 637865"/>
                <a:gd name="connsiteX141" fmla="*/ 173017 w 638078"/>
                <a:gd name="connsiteY141" fmla="*/ 290933 h 637865"/>
                <a:gd name="connsiteX142" fmla="*/ 173017 w 638078"/>
                <a:gd name="connsiteY142" fmla="*/ 288237 h 637865"/>
                <a:gd name="connsiteX143" fmla="*/ 176218 w 638078"/>
                <a:gd name="connsiteY143" fmla="*/ 272568 h 637865"/>
                <a:gd name="connsiteX144" fmla="*/ 215137 w 638078"/>
                <a:gd name="connsiteY144" fmla="*/ 246286 h 637865"/>
                <a:gd name="connsiteX145" fmla="*/ 239229 w 638078"/>
                <a:gd name="connsiteY145" fmla="*/ 253867 h 637865"/>
                <a:gd name="connsiteX146" fmla="*/ 252370 w 638078"/>
                <a:gd name="connsiteY146" fmla="*/ 263134 h 637865"/>
                <a:gd name="connsiteX147" fmla="*/ 262479 w 638078"/>
                <a:gd name="connsiteY147" fmla="*/ 250666 h 637865"/>
                <a:gd name="connsiteX148" fmla="*/ 273093 w 638078"/>
                <a:gd name="connsiteY148" fmla="*/ 239883 h 637865"/>
                <a:gd name="connsiteX149" fmla="*/ 273093 w 638078"/>
                <a:gd name="connsiteY149" fmla="*/ 255047 h 637865"/>
                <a:gd name="connsiteX150" fmla="*/ 314371 w 638078"/>
                <a:gd name="connsiteY150" fmla="*/ 416787 h 637865"/>
                <a:gd name="connsiteX151" fmla="*/ 266860 w 638078"/>
                <a:gd name="connsiteY151" fmla="*/ 433635 h 637865"/>
                <a:gd name="connsiteX152" fmla="*/ 266860 w 638078"/>
                <a:gd name="connsiteY152" fmla="*/ 433635 h 637865"/>
                <a:gd name="connsiteX153" fmla="*/ 263322 w 638078"/>
                <a:gd name="connsiteY153" fmla="*/ 433635 h 637865"/>
                <a:gd name="connsiteX154" fmla="*/ 250854 w 638078"/>
                <a:gd name="connsiteY154" fmla="*/ 433635 h 637865"/>
                <a:gd name="connsiteX155" fmla="*/ 246305 w 638078"/>
                <a:gd name="connsiteY155" fmla="*/ 445428 h 637865"/>
                <a:gd name="connsiteX156" fmla="*/ 241419 w 638078"/>
                <a:gd name="connsiteY156" fmla="*/ 454189 h 637865"/>
                <a:gd name="connsiteX157" fmla="*/ 227099 w 638078"/>
                <a:gd name="connsiteY157" fmla="*/ 467331 h 637865"/>
                <a:gd name="connsiteX158" fmla="*/ 206713 w 638078"/>
                <a:gd name="connsiteY158" fmla="*/ 472554 h 637865"/>
                <a:gd name="connsiteX159" fmla="*/ 324143 w 638078"/>
                <a:gd name="connsiteY159" fmla="*/ 455032 h 637865"/>
                <a:gd name="connsiteX160" fmla="*/ 312518 w 638078"/>
                <a:gd name="connsiteY160" fmla="*/ 462782 h 637865"/>
                <a:gd name="connsiteX161" fmla="*/ 270061 w 638078"/>
                <a:gd name="connsiteY161" fmla="*/ 465140 h 637865"/>
                <a:gd name="connsiteX162" fmla="*/ 258267 w 638078"/>
                <a:gd name="connsiteY162" fmla="*/ 460928 h 637865"/>
                <a:gd name="connsiteX163" fmla="*/ 262311 w 638078"/>
                <a:gd name="connsiteY163" fmla="*/ 452504 h 637865"/>
                <a:gd name="connsiteX164" fmla="*/ 267365 w 638078"/>
                <a:gd name="connsiteY164" fmla="*/ 452504 h 637865"/>
                <a:gd name="connsiteX165" fmla="*/ 319425 w 638078"/>
                <a:gd name="connsiteY165" fmla="*/ 436330 h 637865"/>
                <a:gd name="connsiteX166" fmla="*/ 338295 w 638078"/>
                <a:gd name="connsiteY166" fmla="*/ 510124 h 637865"/>
                <a:gd name="connsiteX167" fmla="*/ 292637 w 638078"/>
                <a:gd name="connsiteY167" fmla="*/ 484853 h 637865"/>
                <a:gd name="connsiteX168" fmla="*/ 319931 w 638078"/>
                <a:gd name="connsiteY168" fmla="*/ 478113 h 637865"/>
                <a:gd name="connsiteX169" fmla="*/ 328692 w 638078"/>
                <a:gd name="connsiteY169" fmla="*/ 472890 h 637865"/>
                <a:gd name="connsiteX170" fmla="*/ 582253 w 638078"/>
                <a:gd name="connsiteY170" fmla="*/ 577516 h 637865"/>
                <a:gd name="connsiteX171" fmla="*/ 416638 w 638078"/>
                <a:gd name="connsiteY171" fmla="*/ 619805 h 637865"/>
                <a:gd name="connsiteX172" fmla="*/ 403160 w 638078"/>
                <a:gd name="connsiteY172" fmla="*/ 621489 h 637865"/>
                <a:gd name="connsiteX173" fmla="*/ 386312 w 638078"/>
                <a:gd name="connsiteY173" fmla="*/ 618625 h 637865"/>
                <a:gd name="connsiteX174" fmla="*/ 347056 w 638078"/>
                <a:gd name="connsiteY174" fmla="*/ 595038 h 637865"/>
                <a:gd name="connsiteX175" fmla="*/ 240914 w 638078"/>
                <a:gd name="connsiteY175" fmla="*/ 516190 h 637865"/>
                <a:gd name="connsiteX176" fmla="*/ 237376 w 638078"/>
                <a:gd name="connsiteY176" fmla="*/ 496141 h 637865"/>
                <a:gd name="connsiteX177" fmla="*/ 240240 w 638078"/>
                <a:gd name="connsiteY177" fmla="*/ 491929 h 637865"/>
                <a:gd name="connsiteX178" fmla="*/ 254224 w 638078"/>
                <a:gd name="connsiteY178" fmla="*/ 484853 h 637865"/>
                <a:gd name="connsiteX179" fmla="*/ 260626 w 638078"/>
                <a:gd name="connsiteY179" fmla="*/ 486200 h 637865"/>
                <a:gd name="connsiteX180" fmla="*/ 330545 w 638078"/>
                <a:gd name="connsiteY180" fmla="*/ 524782 h 637865"/>
                <a:gd name="connsiteX181" fmla="*/ 364241 w 638078"/>
                <a:gd name="connsiteY181" fmla="*/ 543652 h 637865"/>
                <a:gd name="connsiteX182" fmla="*/ 354638 w 638078"/>
                <a:gd name="connsiteY182" fmla="*/ 505913 h 637865"/>
                <a:gd name="connsiteX183" fmla="*/ 343012 w 638078"/>
                <a:gd name="connsiteY183" fmla="*/ 460591 h 637865"/>
                <a:gd name="connsiteX184" fmla="*/ 336273 w 638078"/>
                <a:gd name="connsiteY184" fmla="*/ 438015 h 637865"/>
                <a:gd name="connsiteX185" fmla="*/ 332398 w 638078"/>
                <a:gd name="connsiteY185" fmla="*/ 423021 h 637865"/>
                <a:gd name="connsiteX186" fmla="*/ 327849 w 638078"/>
                <a:gd name="connsiteY186" fmla="*/ 402635 h 637865"/>
                <a:gd name="connsiteX187" fmla="*/ 289436 w 638078"/>
                <a:gd name="connsiteY187" fmla="*/ 252688 h 637865"/>
                <a:gd name="connsiteX188" fmla="*/ 300323 w 638078"/>
                <a:gd name="connsiteY188" fmla="*/ 234212 h 637865"/>
                <a:gd name="connsiteX189" fmla="*/ 300556 w 638078"/>
                <a:gd name="connsiteY189" fmla="*/ 234155 h 637865"/>
                <a:gd name="connsiteX190" fmla="*/ 305610 w 638078"/>
                <a:gd name="connsiteY190" fmla="*/ 234155 h 637865"/>
                <a:gd name="connsiteX191" fmla="*/ 318751 w 638078"/>
                <a:gd name="connsiteY191" fmla="*/ 245612 h 637865"/>
                <a:gd name="connsiteX192" fmla="*/ 352447 w 638078"/>
                <a:gd name="connsiteY192" fmla="*/ 377531 h 637865"/>
                <a:gd name="connsiteX193" fmla="*/ 352447 w 638078"/>
                <a:gd name="connsiteY193" fmla="*/ 380732 h 637865"/>
                <a:gd name="connsiteX194" fmla="*/ 354638 w 638078"/>
                <a:gd name="connsiteY194" fmla="*/ 389493 h 637865"/>
                <a:gd name="connsiteX195" fmla="*/ 355817 w 638078"/>
                <a:gd name="connsiteY195" fmla="*/ 394379 h 637865"/>
                <a:gd name="connsiteX196" fmla="*/ 356828 w 638078"/>
                <a:gd name="connsiteY196" fmla="*/ 397749 h 637865"/>
                <a:gd name="connsiteX197" fmla="*/ 371317 w 638078"/>
                <a:gd name="connsiteY197" fmla="*/ 393368 h 637865"/>
                <a:gd name="connsiteX198" fmla="*/ 373507 w 638078"/>
                <a:gd name="connsiteY198" fmla="*/ 393368 h 637865"/>
                <a:gd name="connsiteX199" fmla="*/ 385301 w 638078"/>
                <a:gd name="connsiteY199" fmla="*/ 389999 h 637865"/>
                <a:gd name="connsiteX200" fmla="*/ 400801 w 638078"/>
                <a:gd name="connsiteY200" fmla="*/ 385281 h 637865"/>
                <a:gd name="connsiteX201" fmla="*/ 396926 w 638078"/>
                <a:gd name="connsiteY201" fmla="*/ 369613 h 637865"/>
                <a:gd name="connsiteX202" fmla="*/ 396926 w 638078"/>
                <a:gd name="connsiteY202" fmla="*/ 367759 h 637865"/>
                <a:gd name="connsiteX203" fmla="*/ 391366 w 638078"/>
                <a:gd name="connsiteY203" fmla="*/ 346362 h 637865"/>
                <a:gd name="connsiteX204" fmla="*/ 390187 w 638078"/>
                <a:gd name="connsiteY204" fmla="*/ 341813 h 637865"/>
                <a:gd name="connsiteX205" fmla="*/ 382437 w 638078"/>
                <a:gd name="connsiteY205" fmla="*/ 311150 h 637865"/>
                <a:gd name="connsiteX206" fmla="*/ 369969 w 638078"/>
                <a:gd name="connsiteY206" fmla="*/ 256226 h 637865"/>
                <a:gd name="connsiteX207" fmla="*/ 363904 w 638078"/>
                <a:gd name="connsiteY207" fmla="*/ 232133 h 637865"/>
                <a:gd name="connsiteX208" fmla="*/ 360703 w 638078"/>
                <a:gd name="connsiteY208" fmla="*/ 219666 h 637865"/>
                <a:gd name="connsiteX209" fmla="*/ 358344 w 638078"/>
                <a:gd name="connsiteY209" fmla="*/ 210399 h 637865"/>
                <a:gd name="connsiteX210" fmla="*/ 358344 w 638078"/>
                <a:gd name="connsiteY210" fmla="*/ 210399 h 637865"/>
                <a:gd name="connsiteX211" fmla="*/ 358344 w 638078"/>
                <a:gd name="connsiteY211" fmla="*/ 210399 h 637865"/>
                <a:gd name="connsiteX212" fmla="*/ 363398 w 638078"/>
                <a:gd name="connsiteY212" fmla="*/ 195910 h 637865"/>
                <a:gd name="connsiteX213" fmla="*/ 367947 w 638078"/>
                <a:gd name="connsiteY213" fmla="*/ 194394 h 637865"/>
                <a:gd name="connsiteX214" fmla="*/ 369969 w 638078"/>
                <a:gd name="connsiteY214" fmla="*/ 194394 h 637865"/>
                <a:gd name="connsiteX215" fmla="*/ 373676 w 638078"/>
                <a:gd name="connsiteY215" fmla="*/ 194394 h 637865"/>
                <a:gd name="connsiteX216" fmla="*/ 385975 w 638078"/>
                <a:gd name="connsiteY216" fmla="*/ 201470 h 637865"/>
                <a:gd name="connsiteX217" fmla="*/ 387996 w 638078"/>
                <a:gd name="connsiteY217" fmla="*/ 205008 h 637865"/>
                <a:gd name="connsiteX218" fmla="*/ 396083 w 638078"/>
                <a:gd name="connsiteY218" fmla="*/ 236682 h 637865"/>
                <a:gd name="connsiteX219" fmla="*/ 402149 w 638078"/>
                <a:gd name="connsiteY219" fmla="*/ 260269 h 637865"/>
                <a:gd name="connsiteX220" fmla="*/ 409730 w 638078"/>
                <a:gd name="connsiteY220" fmla="*/ 290259 h 637865"/>
                <a:gd name="connsiteX221" fmla="*/ 419165 w 638078"/>
                <a:gd name="connsiteY221" fmla="*/ 327156 h 637865"/>
                <a:gd name="connsiteX222" fmla="*/ 428095 w 638078"/>
                <a:gd name="connsiteY222" fmla="*/ 360852 h 637865"/>
                <a:gd name="connsiteX223" fmla="*/ 432307 w 638078"/>
                <a:gd name="connsiteY223" fmla="*/ 377700 h 637865"/>
                <a:gd name="connsiteX224" fmla="*/ 449155 w 638078"/>
                <a:gd name="connsiteY224" fmla="*/ 372982 h 637865"/>
                <a:gd name="connsiteX225" fmla="*/ 459937 w 638078"/>
                <a:gd name="connsiteY225" fmla="*/ 370118 h 637865"/>
                <a:gd name="connsiteX226" fmla="*/ 475943 w 638078"/>
                <a:gd name="connsiteY226" fmla="*/ 365569 h 637865"/>
                <a:gd name="connsiteX227" fmla="*/ 471731 w 638078"/>
                <a:gd name="connsiteY227" fmla="*/ 348721 h 637865"/>
                <a:gd name="connsiteX228" fmla="*/ 437024 w 638078"/>
                <a:gd name="connsiteY228" fmla="*/ 212421 h 637865"/>
                <a:gd name="connsiteX229" fmla="*/ 436013 w 638078"/>
                <a:gd name="connsiteY229" fmla="*/ 208715 h 637865"/>
                <a:gd name="connsiteX230" fmla="*/ 444100 w 638078"/>
                <a:gd name="connsiteY230" fmla="*/ 191867 h 637865"/>
                <a:gd name="connsiteX231" fmla="*/ 445448 w 638078"/>
                <a:gd name="connsiteY231" fmla="*/ 191867 h 637865"/>
                <a:gd name="connsiteX232" fmla="*/ 451008 w 638078"/>
                <a:gd name="connsiteY232" fmla="*/ 191867 h 637865"/>
                <a:gd name="connsiteX233" fmla="*/ 465160 w 638078"/>
                <a:gd name="connsiteY233" fmla="*/ 201302 h 637865"/>
                <a:gd name="connsiteX234" fmla="*/ 501215 w 638078"/>
                <a:gd name="connsiteY234" fmla="*/ 342656 h 637865"/>
                <a:gd name="connsiteX235" fmla="*/ 505595 w 638078"/>
                <a:gd name="connsiteY235" fmla="*/ 359504 h 637865"/>
                <a:gd name="connsiteX236" fmla="*/ 522443 w 638078"/>
                <a:gd name="connsiteY236" fmla="*/ 354281 h 637865"/>
                <a:gd name="connsiteX237" fmla="*/ 532720 w 638078"/>
                <a:gd name="connsiteY237" fmla="*/ 351248 h 637865"/>
                <a:gd name="connsiteX238" fmla="*/ 548052 w 638078"/>
                <a:gd name="connsiteY238" fmla="*/ 346531 h 637865"/>
                <a:gd name="connsiteX239" fmla="*/ 544177 w 638078"/>
                <a:gd name="connsiteY239" fmla="*/ 330862 h 637865"/>
                <a:gd name="connsiteX240" fmla="*/ 522612 w 638078"/>
                <a:gd name="connsiteY240" fmla="*/ 251003 h 637865"/>
                <a:gd name="connsiteX241" fmla="*/ 530353 w 638078"/>
                <a:gd name="connsiteY241" fmla="*/ 234634 h 637865"/>
                <a:gd name="connsiteX242" fmla="*/ 532046 w 638078"/>
                <a:gd name="connsiteY242" fmla="*/ 234155 h 637865"/>
                <a:gd name="connsiteX243" fmla="*/ 538112 w 638078"/>
                <a:gd name="connsiteY243" fmla="*/ 233313 h 637865"/>
                <a:gd name="connsiteX244" fmla="*/ 550411 w 638078"/>
                <a:gd name="connsiteY244" fmla="*/ 239883 h 637865"/>
                <a:gd name="connsiteX245" fmla="*/ 620161 w 638078"/>
                <a:gd name="connsiteY245" fmla="*/ 511978 h 637865"/>
                <a:gd name="connsiteX246" fmla="*/ 581748 w 638078"/>
                <a:gd name="connsiteY246" fmla="*/ 577011 h 63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638078" h="637865">
                  <a:moveTo>
                    <a:pt x="636672" y="507766"/>
                  </a:moveTo>
                  <a:lnTo>
                    <a:pt x="566248" y="233144"/>
                  </a:lnTo>
                  <a:cubicBezTo>
                    <a:pt x="560762" y="222705"/>
                    <a:pt x="549905" y="216204"/>
                    <a:pt x="538112" y="216296"/>
                  </a:cubicBezTo>
                  <a:cubicBezTo>
                    <a:pt x="534641" y="216290"/>
                    <a:pt x="531186" y="216743"/>
                    <a:pt x="527834" y="217644"/>
                  </a:cubicBezTo>
                  <a:cubicBezTo>
                    <a:pt x="511861" y="222009"/>
                    <a:pt x="502239" y="238269"/>
                    <a:pt x="506101" y="254373"/>
                  </a:cubicBezTo>
                  <a:lnTo>
                    <a:pt x="526655" y="334737"/>
                  </a:lnTo>
                  <a:lnTo>
                    <a:pt x="516378" y="337938"/>
                  </a:lnTo>
                  <a:cubicBezTo>
                    <a:pt x="516378" y="337938"/>
                    <a:pt x="482682" y="203155"/>
                    <a:pt x="480323" y="196416"/>
                  </a:cubicBezTo>
                  <a:cubicBezTo>
                    <a:pt x="475599" y="183537"/>
                    <a:pt x="463538" y="174808"/>
                    <a:pt x="449828" y="174345"/>
                  </a:cubicBezTo>
                  <a:lnTo>
                    <a:pt x="447975" y="174345"/>
                  </a:lnTo>
                  <a:cubicBezTo>
                    <a:pt x="449427" y="159482"/>
                    <a:pt x="440515" y="145557"/>
                    <a:pt x="426410" y="140649"/>
                  </a:cubicBezTo>
                  <a:lnTo>
                    <a:pt x="422872" y="139301"/>
                  </a:lnTo>
                  <a:cubicBezTo>
                    <a:pt x="405845" y="133359"/>
                    <a:pt x="387221" y="142330"/>
                    <a:pt x="381257" y="159350"/>
                  </a:cubicBezTo>
                  <a:lnTo>
                    <a:pt x="375192" y="176198"/>
                  </a:lnTo>
                  <a:lnTo>
                    <a:pt x="372833" y="176198"/>
                  </a:lnTo>
                  <a:lnTo>
                    <a:pt x="369295" y="176198"/>
                  </a:lnTo>
                  <a:lnTo>
                    <a:pt x="399622" y="89431"/>
                  </a:lnTo>
                  <a:cubicBezTo>
                    <a:pt x="405026" y="72750"/>
                    <a:pt x="396232" y="54788"/>
                    <a:pt x="379741" y="48828"/>
                  </a:cubicBezTo>
                  <a:lnTo>
                    <a:pt x="376203" y="47648"/>
                  </a:lnTo>
                  <a:cubicBezTo>
                    <a:pt x="359198" y="41588"/>
                    <a:pt x="340502" y="50460"/>
                    <a:pt x="334442" y="67465"/>
                  </a:cubicBezTo>
                  <a:cubicBezTo>
                    <a:pt x="334435" y="67487"/>
                    <a:pt x="334427" y="67507"/>
                    <a:pt x="334420" y="67529"/>
                  </a:cubicBezTo>
                  <a:lnTo>
                    <a:pt x="286909" y="202312"/>
                  </a:lnTo>
                  <a:lnTo>
                    <a:pt x="281012" y="200459"/>
                  </a:lnTo>
                  <a:lnTo>
                    <a:pt x="334252" y="48828"/>
                  </a:lnTo>
                  <a:cubicBezTo>
                    <a:pt x="340281" y="31813"/>
                    <a:pt x="331377" y="13132"/>
                    <a:pt x="314364" y="7102"/>
                  </a:cubicBezTo>
                  <a:cubicBezTo>
                    <a:pt x="314310" y="7082"/>
                    <a:pt x="314256" y="7063"/>
                    <a:pt x="314202" y="7045"/>
                  </a:cubicBezTo>
                  <a:lnTo>
                    <a:pt x="310833" y="5865"/>
                  </a:lnTo>
                  <a:cubicBezTo>
                    <a:pt x="293693" y="302"/>
                    <a:pt x="275210" y="9210"/>
                    <a:pt x="268881" y="26083"/>
                  </a:cubicBezTo>
                  <a:lnTo>
                    <a:pt x="215642" y="177714"/>
                  </a:lnTo>
                  <a:lnTo>
                    <a:pt x="208903" y="175187"/>
                  </a:lnTo>
                  <a:lnTo>
                    <a:pt x="254224" y="45964"/>
                  </a:lnTo>
                  <a:cubicBezTo>
                    <a:pt x="260680" y="28509"/>
                    <a:pt x="251762" y="9127"/>
                    <a:pt x="234308" y="2671"/>
                  </a:cubicBezTo>
                  <a:cubicBezTo>
                    <a:pt x="233984" y="2551"/>
                    <a:pt x="233659" y="2437"/>
                    <a:pt x="233332" y="2327"/>
                  </a:cubicBezTo>
                  <a:cubicBezTo>
                    <a:pt x="216014" y="-4486"/>
                    <a:pt x="196452" y="4031"/>
                    <a:pt x="189641" y="21349"/>
                  </a:cubicBezTo>
                  <a:cubicBezTo>
                    <a:pt x="189418" y="21910"/>
                    <a:pt x="189213" y="22477"/>
                    <a:pt x="189022" y="23050"/>
                  </a:cubicBezTo>
                  <a:lnTo>
                    <a:pt x="104782" y="261786"/>
                  </a:lnTo>
                  <a:lnTo>
                    <a:pt x="70413" y="198774"/>
                  </a:lnTo>
                  <a:cubicBezTo>
                    <a:pt x="61198" y="183433"/>
                    <a:pt x="42233" y="177015"/>
                    <a:pt x="25597" y="183611"/>
                  </a:cubicBezTo>
                  <a:lnTo>
                    <a:pt x="20711" y="185633"/>
                  </a:lnTo>
                  <a:cubicBezTo>
                    <a:pt x="4227" y="192888"/>
                    <a:pt x="-3969" y="211547"/>
                    <a:pt x="1841" y="228595"/>
                  </a:cubicBezTo>
                  <a:lnTo>
                    <a:pt x="46320" y="352091"/>
                  </a:lnTo>
                  <a:cubicBezTo>
                    <a:pt x="52284" y="367614"/>
                    <a:pt x="59438" y="382653"/>
                    <a:pt x="67717" y="397075"/>
                  </a:cubicBezTo>
                  <a:cubicBezTo>
                    <a:pt x="76281" y="409256"/>
                    <a:pt x="88494" y="418399"/>
                    <a:pt x="102592" y="423189"/>
                  </a:cubicBezTo>
                  <a:lnTo>
                    <a:pt x="148250" y="440037"/>
                  </a:lnTo>
                  <a:cubicBezTo>
                    <a:pt x="152578" y="469012"/>
                    <a:pt x="177416" y="490487"/>
                    <a:pt x="206713" y="490581"/>
                  </a:cubicBezTo>
                  <a:cubicBezTo>
                    <a:pt x="211843" y="490537"/>
                    <a:pt x="216943" y="489801"/>
                    <a:pt x="221876" y="488391"/>
                  </a:cubicBezTo>
                  <a:cubicBezTo>
                    <a:pt x="213721" y="502356"/>
                    <a:pt x="217263" y="520210"/>
                    <a:pt x="230131" y="530005"/>
                  </a:cubicBezTo>
                  <a:lnTo>
                    <a:pt x="336273" y="608011"/>
                  </a:lnTo>
                  <a:cubicBezTo>
                    <a:pt x="349608" y="617646"/>
                    <a:pt x="363759" y="626102"/>
                    <a:pt x="378562" y="633283"/>
                  </a:cubicBezTo>
                  <a:cubicBezTo>
                    <a:pt x="386249" y="636455"/>
                    <a:pt x="394508" y="638004"/>
                    <a:pt x="402823" y="637832"/>
                  </a:cubicBezTo>
                  <a:cubicBezTo>
                    <a:pt x="408509" y="637815"/>
                    <a:pt x="414170" y="637079"/>
                    <a:pt x="419671" y="635642"/>
                  </a:cubicBezTo>
                  <a:lnTo>
                    <a:pt x="585286" y="593353"/>
                  </a:lnTo>
                  <a:cubicBezTo>
                    <a:pt x="651330" y="576674"/>
                    <a:pt x="636672" y="507766"/>
                    <a:pt x="636672" y="507766"/>
                  </a:cubicBezTo>
                  <a:close/>
                  <a:moveTo>
                    <a:pt x="397431" y="164910"/>
                  </a:moveTo>
                  <a:cubicBezTo>
                    <a:pt x="398806" y="161015"/>
                    <a:pt x="401647" y="157810"/>
                    <a:pt x="405350" y="155981"/>
                  </a:cubicBezTo>
                  <a:cubicBezTo>
                    <a:pt x="409176" y="154380"/>
                    <a:pt x="413486" y="154380"/>
                    <a:pt x="417312" y="155981"/>
                  </a:cubicBezTo>
                  <a:lnTo>
                    <a:pt x="420681" y="157328"/>
                  </a:lnTo>
                  <a:cubicBezTo>
                    <a:pt x="428785" y="160088"/>
                    <a:pt x="433117" y="168893"/>
                    <a:pt x="430359" y="176997"/>
                  </a:cubicBezTo>
                  <a:cubicBezTo>
                    <a:pt x="430335" y="177068"/>
                    <a:pt x="430310" y="177138"/>
                    <a:pt x="430285" y="177209"/>
                  </a:cubicBezTo>
                  <a:lnTo>
                    <a:pt x="428600" y="181926"/>
                  </a:lnTo>
                  <a:cubicBezTo>
                    <a:pt x="420808" y="189719"/>
                    <a:pt x="416967" y="200623"/>
                    <a:pt x="418154" y="211579"/>
                  </a:cubicBezTo>
                  <a:lnTo>
                    <a:pt x="411415" y="230785"/>
                  </a:lnTo>
                  <a:lnTo>
                    <a:pt x="403665" y="198269"/>
                  </a:lnTo>
                  <a:cubicBezTo>
                    <a:pt x="401038" y="191995"/>
                    <a:pt x="396865" y="186489"/>
                    <a:pt x="391535" y="182263"/>
                  </a:cubicBezTo>
                  <a:close/>
                  <a:moveTo>
                    <a:pt x="418997" y="260101"/>
                  </a:moveTo>
                  <a:lnTo>
                    <a:pt x="425736" y="241063"/>
                  </a:lnTo>
                  <a:lnTo>
                    <a:pt x="454209" y="352933"/>
                  </a:lnTo>
                  <a:lnTo>
                    <a:pt x="443426" y="355966"/>
                  </a:lnTo>
                  <a:close/>
                  <a:moveTo>
                    <a:pt x="350594" y="72583"/>
                  </a:moveTo>
                  <a:cubicBezTo>
                    <a:pt x="352097" y="68712"/>
                    <a:pt x="354976" y="65532"/>
                    <a:pt x="358681" y="63654"/>
                  </a:cubicBezTo>
                  <a:cubicBezTo>
                    <a:pt x="362452" y="62062"/>
                    <a:pt x="366704" y="62062"/>
                    <a:pt x="370475" y="63654"/>
                  </a:cubicBezTo>
                  <a:lnTo>
                    <a:pt x="374013" y="64833"/>
                  </a:lnTo>
                  <a:cubicBezTo>
                    <a:pt x="377908" y="66208"/>
                    <a:pt x="381112" y="69049"/>
                    <a:pt x="382942" y="72752"/>
                  </a:cubicBezTo>
                  <a:cubicBezTo>
                    <a:pt x="384543" y="76578"/>
                    <a:pt x="384543" y="80888"/>
                    <a:pt x="382942" y="84714"/>
                  </a:cubicBezTo>
                  <a:lnTo>
                    <a:pt x="347393" y="185801"/>
                  </a:lnTo>
                  <a:cubicBezTo>
                    <a:pt x="342106" y="191235"/>
                    <a:pt x="339301" y="198614"/>
                    <a:pt x="339643" y="206187"/>
                  </a:cubicBezTo>
                  <a:cubicBezTo>
                    <a:pt x="334521" y="205313"/>
                    <a:pt x="329337" y="204863"/>
                    <a:pt x="324143" y="204840"/>
                  </a:cubicBezTo>
                  <a:cubicBezTo>
                    <a:pt x="317003" y="204857"/>
                    <a:pt x="309884" y="205647"/>
                    <a:pt x="302914" y="207198"/>
                  </a:cubicBezTo>
                  <a:close/>
                  <a:moveTo>
                    <a:pt x="348404" y="242242"/>
                  </a:moveTo>
                  <a:lnTo>
                    <a:pt x="372833" y="338275"/>
                  </a:lnTo>
                  <a:lnTo>
                    <a:pt x="378562" y="360346"/>
                  </a:lnTo>
                  <a:lnTo>
                    <a:pt x="380583" y="368265"/>
                  </a:lnTo>
                  <a:lnTo>
                    <a:pt x="380583" y="371634"/>
                  </a:lnTo>
                  <a:lnTo>
                    <a:pt x="378225" y="371634"/>
                  </a:lnTo>
                  <a:lnTo>
                    <a:pt x="368790" y="374499"/>
                  </a:lnTo>
                  <a:lnTo>
                    <a:pt x="367105" y="367759"/>
                  </a:lnTo>
                  <a:lnTo>
                    <a:pt x="364746" y="358661"/>
                  </a:lnTo>
                  <a:lnTo>
                    <a:pt x="334252" y="239209"/>
                  </a:lnTo>
                  <a:cubicBezTo>
                    <a:pt x="333972" y="238291"/>
                    <a:pt x="333633" y="237390"/>
                    <a:pt x="333241" y="236514"/>
                  </a:cubicBezTo>
                  <a:cubicBezTo>
                    <a:pt x="330769" y="230568"/>
                    <a:pt x="326896" y="225308"/>
                    <a:pt x="321953" y="221182"/>
                  </a:cubicBezTo>
                  <a:lnTo>
                    <a:pt x="323806" y="221182"/>
                  </a:lnTo>
                  <a:cubicBezTo>
                    <a:pt x="330286" y="221255"/>
                    <a:pt x="336733" y="222104"/>
                    <a:pt x="343012" y="223709"/>
                  </a:cubicBezTo>
                  <a:close/>
                  <a:moveTo>
                    <a:pt x="285729" y="31980"/>
                  </a:moveTo>
                  <a:cubicBezTo>
                    <a:pt x="288572" y="23905"/>
                    <a:pt x="297422" y="19662"/>
                    <a:pt x="305495" y="22504"/>
                  </a:cubicBezTo>
                  <a:cubicBezTo>
                    <a:pt x="305534" y="22518"/>
                    <a:pt x="305571" y="22531"/>
                    <a:pt x="305610" y="22545"/>
                  </a:cubicBezTo>
                  <a:lnTo>
                    <a:pt x="309148" y="23724"/>
                  </a:lnTo>
                  <a:cubicBezTo>
                    <a:pt x="313028" y="25054"/>
                    <a:pt x="316196" y="27916"/>
                    <a:pt x="317909" y="31643"/>
                  </a:cubicBezTo>
                  <a:cubicBezTo>
                    <a:pt x="319589" y="35454"/>
                    <a:pt x="319589" y="39794"/>
                    <a:pt x="317909" y="43605"/>
                  </a:cubicBezTo>
                  <a:lnTo>
                    <a:pt x="264669" y="195236"/>
                  </a:lnTo>
                  <a:lnTo>
                    <a:pt x="231984" y="183611"/>
                  </a:lnTo>
                  <a:close/>
                  <a:moveTo>
                    <a:pt x="205870" y="28947"/>
                  </a:moveTo>
                  <a:cubicBezTo>
                    <a:pt x="208729" y="20092"/>
                    <a:pt x="218226" y="15233"/>
                    <a:pt x="227080" y="18092"/>
                  </a:cubicBezTo>
                  <a:cubicBezTo>
                    <a:pt x="227313" y="18168"/>
                    <a:pt x="227543" y="18249"/>
                    <a:pt x="227773" y="18333"/>
                  </a:cubicBezTo>
                  <a:cubicBezTo>
                    <a:pt x="236688" y="20995"/>
                    <a:pt x="241758" y="30381"/>
                    <a:pt x="239096" y="39297"/>
                  </a:cubicBezTo>
                  <a:cubicBezTo>
                    <a:pt x="238985" y="39669"/>
                    <a:pt x="238860" y="40040"/>
                    <a:pt x="238724" y="40404"/>
                  </a:cubicBezTo>
                  <a:lnTo>
                    <a:pt x="188180" y="185801"/>
                  </a:lnTo>
                  <a:lnTo>
                    <a:pt x="277137" y="217307"/>
                  </a:lnTo>
                  <a:cubicBezTo>
                    <a:pt x="266440" y="223308"/>
                    <a:pt x="256956" y="231250"/>
                    <a:pt x="249169" y="240726"/>
                  </a:cubicBezTo>
                  <a:cubicBezTo>
                    <a:pt x="239366" y="233628"/>
                    <a:pt x="227577" y="229795"/>
                    <a:pt x="215474" y="229775"/>
                  </a:cubicBezTo>
                  <a:cubicBezTo>
                    <a:pt x="191512" y="229780"/>
                    <a:pt x="169908" y="244205"/>
                    <a:pt x="160718" y="266335"/>
                  </a:cubicBezTo>
                  <a:cubicBezTo>
                    <a:pt x="148776" y="262412"/>
                    <a:pt x="136195" y="260812"/>
                    <a:pt x="123652" y="261617"/>
                  </a:cubicBezTo>
                  <a:close/>
                  <a:moveTo>
                    <a:pt x="82880" y="388988"/>
                  </a:moveTo>
                  <a:cubicBezTo>
                    <a:pt x="75007" y="375688"/>
                    <a:pt x="68354" y="361702"/>
                    <a:pt x="63000" y="347205"/>
                  </a:cubicBezTo>
                  <a:lnTo>
                    <a:pt x="18521" y="222867"/>
                  </a:lnTo>
                  <a:cubicBezTo>
                    <a:pt x="14739" y="214366"/>
                    <a:pt x="18563" y="204408"/>
                    <a:pt x="27065" y="200624"/>
                  </a:cubicBezTo>
                  <a:cubicBezTo>
                    <a:pt x="27193" y="200569"/>
                    <a:pt x="27321" y="200513"/>
                    <a:pt x="27450" y="200459"/>
                  </a:cubicBezTo>
                  <a:lnTo>
                    <a:pt x="32168" y="198437"/>
                  </a:lnTo>
                  <a:cubicBezTo>
                    <a:pt x="34311" y="197571"/>
                    <a:pt x="36595" y="197115"/>
                    <a:pt x="38907" y="197090"/>
                  </a:cubicBezTo>
                  <a:cubicBezTo>
                    <a:pt x="45776" y="196943"/>
                    <a:pt x="52200" y="200476"/>
                    <a:pt x="55755" y="206356"/>
                  </a:cubicBezTo>
                  <a:lnTo>
                    <a:pt x="100402" y="286384"/>
                  </a:lnTo>
                  <a:lnTo>
                    <a:pt x="109331" y="281329"/>
                  </a:lnTo>
                  <a:cubicBezTo>
                    <a:pt x="125040" y="276772"/>
                    <a:pt x="141791" y="277303"/>
                    <a:pt x="157180" y="282846"/>
                  </a:cubicBezTo>
                  <a:lnTo>
                    <a:pt x="157180" y="282846"/>
                  </a:lnTo>
                  <a:cubicBezTo>
                    <a:pt x="157180" y="284867"/>
                    <a:pt x="157180" y="286889"/>
                    <a:pt x="157180" y="288911"/>
                  </a:cubicBezTo>
                  <a:cubicBezTo>
                    <a:pt x="157153" y="307649"/>
                    <a:pt x="166033" y="325286"/>
                    <a:pt x="181104" y="336422"/>
                  </a:cubicBezTo>
                  <a:cubicBezTo>
                    <a:pt x="178684" y="344577"/>
                    <a:pt x="177380" y="353021"/>
                    <a:pt x="177229" y="361526"/>
                  </a:cubicBezTo>
                  <a:cubicBezTo>
                    <a:pt x="177298" y="367188"/>
                    <a:pt x="177918" y="372831"/>
                    <a:pt x="179082" y="378374"/>
                  </a:cubicBezTo>
                  <a:cubicBezTo>
                    <a:pt x="163073" y="387192"/>
                    <a:pt x="152058" y="402936"/>
                    <a:pt x="149261" y="420999"/>
                  </a:cubicBezTo>
                  <a:lnTo>
                    <a:pt x="109500" y="407015"/>
                  </a:lnTo>
                  <a:cubicBezTo>
                    <a:pt x="98707" y="403994"/>
                    <a:pt x="89188" y="397550"/>
                    <a:pt x="82375" y="388651"/>
                  </a:cubicBezTo>
                  <a:close/>
                  <a:moveTo>
                    <a:pt x="207218" y="473227"/>
                  </a:moveTo>
                  <a:cubicBezTo>
                    <a:pt x="189871" y="473409"/>
                    <a:pt x="174203" y="462896"/>
                    <a:pt x="167794" y="446776"/>
                  </a:cubicBezTo>
                  <a:cubicBezTo>
                    <a:pt x="165462" y="441471"/>
                    <a:pt x="164311" y="435722"/>
                    <a:pt x="164424" y="429928"/>
                  </a:cubicBezTo>
                  <a:cubicBezTo>
                    <a:pt x="164424" y="429928"/>
                    <a:pt x="164424" y="428075"/>
                    <a:pt x="164424" y="427064"/>
                  </a:cubicBezTo>
                  <a:cubicBezTo>
                    <a:pt x="165444" y="412951"/>
                    <a:pt x="173482" y="400293"/>
                    <a:pt x="185821" y="393368"/>
                  </a:cubicBezTo>
                  <a:lnTo>
                    <a:pt x="196604" y="387303"/>
                  </a:lnTo>
                  <a:lnTo>
                    <a:pt x="194245" y="375004"/>
                  </a:lnTo>
                  <a:cubicBezTo>
                    <a:pt x="193268" y="370349"/>
                    <a:pt x="192759" y="365608"/>
                    <a:pt x="192729" y="360852"/>
                  </a:cubicBezTo>
                  <a:cubicBezTo>
                    <a:pt x="192899" y="353932"/>
                    <a:pt x="194033" y="347072"/>
                    <a:pt x="196098" y="340466"/>
                  </a:cubicBezTo>
                  <a:lnTo>
                    <a:pt x="199299" y="329009"/>
                  </a:lnTo>
                  <a:lnTo>
                    <a:pt x="189865" y="321933"/>
                  </a:lnTo>
                  <a:cubicBezTo>
                    <a:pt x="179965" y="314579"/>
                    <a:pt x="173803" y="303240"/>
                    <a:pt x="173017" y="290933"/>
                  </a:cubicBezTo>
                  <a:cubicBezTo>
                    <a:pt x="173017" y="290933"/>
                    <a:pt x="173017" y="289248"/>
                    <a:pt x="173017" y="288237"/>
                  </a:cubicBezTo>
                  <a:cubicBezTo>
                    <a:pt x="173035" y="282854"/>
                    <a:pt x="174122" y="277527"/>
                    <a:pt x="176218" y="272568"/>
                  </a:cubicBezTo>
                  <a:cubicBezTo>
                    <a:pt x="182612" y="256688"/>
                    <a:pt x="198016" y="246284"/>
                    <a:pt x="215137" y="246286"/>
                  </a:cubicBezTo>
                  <a:cubicBezTo>
                    <a:pt x="223746" y="246341"/>
                    <a:pt x="232139" y="248983"/>
                    <a:pt x="239229" y="253867"/>
                  </a:cubicBezTo>
                  <a:lnTo>
                    <a:pt x="252370" y="263134"/>
                  </a:lnTo>
                  <a:lnTo>
                    <a:pt x="262479" y="250666"/>
                  </a:lnTo>
                  <a:cubicBezTo>
                    <a:pt x="265758" y="246825"/>
                    <a:pt x="269304" y="243223"/>
                    <a:pt x="273093" y="239883"/>
                  </a:cubicBezTo>
                  <a:cubicBezTo>
                    <a:pt x="272293" y="244906"/>
                    <a:pt x="272293" y="250024"/>
                    <a:pt x="273093" y="255047"/>
                  </a:cubicBezTo>
                  <a:lnTo>
                    <a:pt x="314371" y="416787"/>
                  </a:lnTo>
                  <a:cubicBezTo>
                    <a:pt x="301039" y="427869"/>
                    <a:pt x="284196" y="433842"/>
                    <a:pt x="266860" y="433635"/>
                  </a:cubicBezTo>
                  <a:lnTo>
                    <a:pt x="266860" y="433635"/>
                  </a:lnTo>
                  <a:lnTo>
                    <a:pt x="263322" y="433635"/>
                  </a:lnTo>
                  <a:lnTo>
                    <a:pt x="250854" y="433635"/>
                  </a:lnTo>
                  <a:lnTo>
                    <a:pt x="246305" y="445428"/>
                  </a:lnTo>
                  <a:cubicBezTo>
                    <a:pt x="244981" y="448508"/>
                    <a:pt x="243345" y="451445"/>
                    <a:pt x="241419" y="454189"/>
                  </a:cubicBezTo>
                  <a:cubicBezTo>
                    <a:pt x="237765" y="459651"/>
                    <a:pt x="232854" y="464158"/>
                    <a:pt x="227099" y="467331"/>
                  </a:cubicBezTo>
                  <a:cubicBezTo>
                    <a:pt x="220850" y="470754"/>
                    <a:pt x="213839" y="472550"/>
                    <a:pt x="206713" y="472554"/>
                  </a:cubicBezTo>
                  <a:close/>
                  <a:moveTo>
                    <a:pt x="324143" y="455032"/>
                  </a:moveTo>
                  <a:cubicBezTo>
                    <a:pt x="320564" y="458034"/>
                    <a:pt x="316666" y="460634"/>
                    <a:pt x="312518" y="462782"/>
                  </a:cubicBezTo>
                  <a:cubicBezTo>
                    <a:pt x="299241" y="469181"/>
                    <a:pt x="283964" y="470030"/>
                    <a:pt x="270061" y="465140"/>
                  </a:cubicBezTo>
                  <a:lnTo>
                    <a:pt x="258267" y="460928"/>
                  </a:lnTo>
                  <a:cubicBezTo>
                    <a:pt x="259784" y="458204"/>
                    <a:pt x="261133" y="455392"/>
                    <a:pt x="262311" y="452504"/>
                  </a:cubicBezTo>
                  <a:lnTo>
                    <a:pt x="267365" y="452504"/>
                  </a:lnTo>
                  <a:cubicBezTo>
                    <a:pt x="285977" y="452649"/>
                    <a:pt x="304173" y="446997"/>
                    <a:pt x="319425" y="436330"/>
                  </a:cubicBezTo>
                  <a:close/>
                  <a:moveTo>
                    <a:pt x="338295" y="510124"/>
                  </a:moveTo>
                  <a:lnTo>
                    <a:pt x="292637" y="484853"/>
                  </a:lnTo>
                  <a:cubicBezTo>
                    <a:pt x="302094" y="484455"/>
                    <a:pt x="311375" y="482162"/>
                    <a:pt x="319931" y="478113"/>
                  </a:cubicBezTo>
                  <a:cubicBezTo>
                    <a:pt x="322987" y="476611"/>
                    <a:pt x="325917" y="474863"/>
                    <a:pt x="328692" y="472890"/>
                  </a:cubicBezTo>
                  <a:close/>
                  <a:moveTo>
                    <a:pt x="582253" y="577516"/>
                  </a:moveTo>
                  <a:lnTo>
                    <a:pt x="416638" y="619805"/>
                  </a:lnTo>
                  <a:cubicBezTo>
                    <a:pt x="412237" y="620945"/>
                    <a:pt x="407707" y="621511"/>
                    <a:pt x="403160" y="621489"/>
                  </a:cubicBezTo>
                  <a:cubicBezTo>
                    <a:pt x="397420" y="621532"/>
                    <a:pt x="391716" y="620563"/>
                    <a:pt x="386312" y="618625"/>
                  </a:cubicBezTo>
                  <a:cubicBezTo>
                    <a:pt x="372623" y="611815"/>
                    <a:pt x="359495" y="603929"/>
                    <a:pt x="347056" y="595038"/>
                  </a:cubicBezTo>
                  <a:lnTo>
                    <a:pt x="240914" y="516190"/>
                  </a:lnTo>
                  <a:cubicBezTo>
                    <a:pt x="234827" y="511368"/>
                    <a:pt x="233307" y="502755"/>
                    <a:pt x="237376" y="496141"/>
                  </a:cubicBezTo>
                  <a:lnTo>
                    <a:pt x="240240" y="491929"/>
                  </a:lnTo>
                  <a:cubicBezTo>
                    <a:pt x="243453" y="487413"/>
                    <a:pt x="248683" y="484768"/>
                    <a:pt x="254224" y="484853"/>
                  </a:cubicBezTo>
                  <a:cubicBezTo>
                    <a:pt x="256434" y="484783"/>
                    <a:pt x="258631" y="485245"/>
                    <a:pt x="260626" y="486200"/>
                  </a:cubicBezTo>
                  <a:lnTo>
                    <a:pt x="330545" y="524782"/>
                  </a:lnTo>
                  <a:lnTo>
                    <a:pt x="364241" y="543652"/>
                  </a:lnTo>
                  <a:lnTo>
                    <a:pt x="354638" y="505913"/>
                  </a:lnTo>
                  <a:lnTo>
                    <a:pt x="343012" y="460591"/>
                  </a:lnTo>
                  <a:lnTo>
                    <a:pt x="336273" y="438015"/>
                  </a:lnTo>
                  <a:lnTo>
                    <a:pt x="332398" y="423021"/>
                  </a:lnTo>
                  <a:lnTo>
                    <a:pt x="327849" y="402635"/>
                  </a:lnTo>
                  <a:lnTo>
                    <a:pt x="289436" y="252688"/>
                  </a:lnTo>
                  <a:cubicBezTo>
                    <a:pt x="287340" y="244581"/>
                    <a:pt x="292216" y="236308"/>
                    <a:pt x="300323" y="234212"/>
                  </a:cubicBezTo>
                  <a:cubicBezTo>
                    <a:pt x="300401" y="234194"/>
                    <a:pt x="300478" y="234174"/>
                    <a:pt x="300556" y="234155"/>
                  </a:cubicBezTo>
                  <a:cubicBezTo>
                    <a:pt x="302234" y="233931"/>
                    <a:pt x="303932" y="233931"/>
                    <a:pt x="305610" y="234155"/>
                  </a:cubicBezTo>
                  <a:cubicBezTo>
                    <a:pt x="314876" y="234155"/>
                    <a:pt x="318583" y="245106"/>
                    <a:pt x="318751" y="245612"/>
                  </a:cubicBezTo>
                  <a:lnTo>
                    <a:pt x="352447" y="377531"/>
                  </a:lnTo>
                  <a:lnTo>
                    <a:pt x="352447" y="380732"/>
                  </a:lnTo>
                  <a:lnTo>
                    <a:pt x="354638" y="389493"/>
                  </a:lnTo>
                  <a:lnTo>
                    <a:pt x="355817" y="394379"/>
                  </a:lnTo>
                  <a:lnTo>
                    <a:pt x="356828" y="397749"/>
                  </a:lnTo>
                  <a:lnTo>
                    <a:pt x="371317" y="393368"/>
                  </a:lnTo>
                  <a:lnTo>
                    <a:pt x="373507" y="393368"/>
                  </a:lnTo>
                  <a:lnTo>
                    <a:pt x="385301" y="389999"/>
                  </a:lnTo>
                  <a:lnTo>
                    <a:pt x="400801" y="385281"/>
                  </a:lnTo>
                  <a:lnTo>
                    <a:pt x="396926" y="369613"/>
                  </a:lnTo>
                  <a:lnTo>
                    <a:pt x="396926" y="367759"/>
                  </a:lnTo>
                  <a:lnTo>
                    <a:pt x="391366" y="346362"/>
                  </a:lnTo>
                  <a:lnTo>
                    <a:pt x="390187" y="341813"/>
                  </a:lnTo>
                  <a:lnTo>
                    <a:pt x="382437" y="311150"/>
                  </a:lnTo>
                  <a:lnTo>
                    <a:pt x="369969" y="256226"/>
                  </a:lnTo>
                  <a:lnTo>
                    <a:pt x="363904" y="232133"/>
                  </a:lnTo>
                  <a:lnTo>
                    <a:pt x="360703" y="219666"/>
                  </a:lnTo>
                  <a:lnTo>
                    <a:pt x="358344" y="210399"/>
                  </a:lnTo>
                  <a:lnTo>
                    <a:pt x="358344" y="210399"/>
                  </a:lnTo>
                  <a:lnTo>
                    <a:pt x="358344" y="210399"/>
                  </a:lnTo>
                  <a:cubicBezTo>
                    <a:pt x="355985" y="201639"/>
                    <a:pt x="359692" y="197764"/>
                    <a:pt x="363398" y="195910"/>
                  </a:cubicBezTo>
                  <a:cubicBezTo>
                    <a:pt x="364859" y="195253"/>
                    <a:pt x="366384" y="194744"/>
                    <a:pt x="367947" y="194394"/>
                  </a:cubicBezTo>
                  <a:lnTo>
                    <a:pt x="369969" y="194394"/>
                  </a:lnTo>
                  <a:lnTo>
                    <a:pt x="373676" y="194394"/>
                  </a:lnTo>
                  <a:cubicBezTo>
                    <a:pt x="378712" y="194510"/>
                    <a:pt x="383343" y="197176"/>
                    <a:pt x="385975" y="201470"/>
                  </a:cubicBezTo>
                  <a:cubicBezTo>
                    <a:pt x="386723" y="202606"/>
                    <a:pt x="387398" y="203787"/>
                    <a:pt x="387996" y="205008"/>
                  </a:cubicBezTo>
                  <a:lnTo>
                    <a:pt x="396083" y="236682"/>
                  </a:lnTo>
                  <a:lnTo>
                    <a:pt x="402149" y="260269"/>
                  </a:lnTo>
                  <a:lnTo>
                    <a:pt x="409730" y="290259"/>
                  </a:lnTo>
                  <a:lnTo>
                    <a:pt x="419165" y="327156"/>
                  </a:lnTo>
                  <a:lnTo>
                    <a:pt x="428095" y="360852"/>
                  </a:lnTo>
                  <a:lnTo>
                    <a:pt x="432307" y="377700"/>
                  </a:lnTo>
                  <a:lnTo>
                    <a:pt x="449155" y="372982"/>
                  </a:lnTo>
                  <a:lnTo>
                    <a:pt x="459937" y="370118"/>
                  </a:lnTo>
                  <a:lnTo>
                    <a:pt x="475943" y="365569"/>
                  </a:lnTo>
                  <a:lnTo>
                    <a:pt x="471731" y="348721"/>
                  </a:lnTo>
                  <a:lnTo>
                    <a:pt x="437024" y="212421"/>
                  </a:lnTo>
                  <a:lnTo>
                    <a:pt x="436013" y="208715"/>
                  </a:lnTo>
                  <a:cubicBezTo>
                    <a:pt x="436013" y="205851"/>
                    <a:pt x="436013" y="195236"/>
                    <a:pt x="444100" y="191867"/>
                  </a:cubicBezTo>
                  <a:lnTo>
                    <a:pt x="445448" y="191867"/>
                  </a:lnTo>
                  <a:cubicBezTo>
                    <a:pt x="447295" y="191639"/>
                    <a:pt x="449161" y="191639"/>
                    <a:pt x="451008" y="191867"/>
                  </a:cubicBezTo>
                  <a:cubicBezTo>
                    <a:pt x="457083" y="192226"/>
                    <a:pt x="462493" y="195831"/>
                    <a:pt x="465160" y="201302"/>
                  </a:cubicBezTo>
                  <a:lnTo>
                    <a:pt x="501215" y="342656"/>
                  </a:lnTo>
                  <a:lnTo>
                    <a:pt x="505595" y="359504"/>
                  </a:lnTo>
                  <a:lnTo>
                    <a:pt x="522443" y="354281"/>
                  </a:lnTo>
                  <a:lnTo>
                    <a:pt x="532720" y="351248"/>
                  </a:lnTo>
                  <a:lnTo>
                    <a:pt x="548052" y="346531"/>
                  </a:lnTo>
                  <a:lnTo>
                    <a:pt x="544177" y="330862"/>
                  </a:lnTo>
                  <a:lnTo>
                    <a:pt x="522612" y="251003"/>
                  </a:lnTo>
                  <a:cubicBezTo>
                    <a:pt x="520229" y="244345"/>
                    <a:pt x="523695" y="237016"/>
                    <a:pt x="530353" y="234634"/>
                  </a:cubicBezTo>
                  <a:cubicBezTo>
                    <a:pt x="530906" y="234435"/>
                    <a:pt x="531472" y="234275"/>
                    <a:pt x="532046" y="234155"/>
                  </a:cubicBezTo>
                  <a:cubicBezTo>
                    <a:pt x="534014" y="233569"/>
                    <a:pt x="536060" y="233284"/>
                    <a:pt x="538112" y="233313"/>
                  </a:cubicBezTo>
                  <a:cubicBezTo>
                    <a:pt x="543065" y="233257"/>
                    <a:pt x="547703" y="235735"/>
                    <a:pt x="550411" y="239883"/>
                  </a:cubicBezTo>
                  <a:lnTo>
                    <a:pt x="620161" y="511978"/>
                  </a:lnTo>
                  <a:cubicBezTo>
                    <a:pt x="621172" y="516695"/>
                    <a:pt x="629596" y="564880"/>
                    <a:pt x="581748" y="577011"/>
                  </a:cubicBezTo>
                  <a:close/>
                </a:path>
              </a:pathLst>
            </a:custGeom>
            <a:solidFill>
              <a:srgbClr val="010102"/>
            </a:solidFill>
            <a:ln w="16794" cap="flat">
              <a:noFill/>
              <a:prstDash val="solid"/>
              <a:miter/>
            </a:ln>
          </p:spPr>
          <p:txBody>
            <a:bodyPr rtlCol="0" anchor="ctr"/>
            <a:lstStyle/>
            <a:p>
              <a:endParaRPr lang="en-GB"/>
            </a:p>
          </p:txBody>
        </p:sp>
      </p:grpSp>
      <p:pic>
        <p:nvPicPr>
          <p:cNvPr id="113" name="Graphic 112">
            <a:extLst>
              <a:ext uri="{FF2B5EF4-FFF2-40B4-BE49-F238E27FC236}">
                <a16:creationId xmlns:a16="http://schemas.microsoft.com/office/drawing/2014/main" id="{81877F78-C792-47D4-9582-C22F3E2ED1F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724339" y="2761710"/>
            <a:ext cx="605426" cy="423798"/>
          </a:xfrm>
          <a:prstGeom prst="rect">
            <a:avLst/>
          </a:prstGeom>
        </p:spPr>
      </p:pic>
      <p:pic>
        <p:nvPicPr>
          <p:cNvPr id="124" name="Graphic 123">
            <a:extLst>
              <a:ext uri="{FF2B5EF4-FFF2-40B4-BE49-F238E27FC236}">
                <a16:creationId xmlns:a16="http://schemas.microsoft.com/office/drawing/2014/main" id="{D19AADAA-CA34-4B39-8214-C8817784F43F}"/>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3028462" y="2703609"/>
            <a:ext cx="326250" cy="540000"/>
          </a:xfrm>
          <a:prstGeom prst="rect">
            <a:avLst/>
          </a:prstGeom>
        </p:spPr>
      </p:pic>
      <p:pic>
        <p:nvPicPr>
          <p:cNvPr id="135" name="Graphic 134">
            <a:extLst>
              <a:ext uri="{FF2B5EF4-FFF2-40B4-BE49-F238E27FC236}">
                <a16:creationId xmlns:a16="http://schemas.microsoft.com/office/drawing/2014/main" id="{C856E25D-4DAD-4918-94BB-2057FC530833}"/>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4053409" y="2703609"/>
            <a:ext cx="399600" cy="540000"/>
          </a:xfrm>
          <a:prstGeom prst="rect">
            <a:avLst/>
          </a:prstGeom>
        </p:spPr>
      </p:pic>
      <p:pic>
        <p:nvPicPr>
          <p:cNvPr id="138" name="Graphic 137">
            <a:extLst>
              <a:ext uri="{FF2B5EF4-FFF2-40B4-BE49-F238E27FC236}">
                <a16:creationId xmlns:a16="http://schemas.microsoft.com/office/drawing/2014/main" id="{CAE115E7-F500-424A-AA45-AB22542FA95B}"/>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151706" y="2703609"/>
            <a:ext cx="540000" cy="540000"/>
          </a:xfrm>
          <a:prstGeom prst="rect">
            <a:avLst/>
          </a:prstGeom>
        </p:spPr>
      </p:pic>
      <p:pic>
        <p:nvPicPr>
          <p:cNvPr id="140" name="Graphic 139">
            <a:extLst>
              <a:ext uri="{FF2B5EF4-FFF2-40B4-BE49-F238E27FC236}">
                <a16:creationId xmlns:a16="http://schemas.microsoft.com/office/drawing/2014/main" id="{EA167C78-1C65-44FC-918F-40E89AFA2FC6}"/>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6390403" y="2703609"/>
            <a:ext cx="540000" cy="540000"/>
          </a:xfrm>
          <a:prstGeom prst="rect">
            <a:avLst/>
          </a:prstGeom>
        </p:spPr>
      </p:pic>
      <p:pic>
        <p:nvPicPr>
          <p:cNvPr id="142" name="Graphic 141">
            <a:extLst>
              <a:ext uri="{FF2B5EF4-FFF2-40B4-BE49-F238E27FC236}">
                <a16:creationId xmlns:a16="http://schemas.microsoft.com/office/drawing/2014/main" id="{2897CF76-E742-451D-A99C-C78E32AB266A}"/>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7629100" y="2703609"/>
            <a:ext cx="551021" cy="540000"/>
          </a:xfrm>
          <a:prstGeom prst="rect">
            <a:avLst/>
          </a:prstGeom>
        </p:spPr>
      </p:pic>
      <p:pic>
        <p:nvPicPr>
          <p:cNvPr id="144" name="Graphic 143">
            <a:extLst>
              <a:ext uri="{FF2B5EF4-FFF2-40B4-BE49-F238E27FC236}">
                <a16:creationId xmlns:a16="http://schemas.microsoft.com/office/drawing/2014/main" id="{F8144557-4F6E-44B2-9965-14681E098F99}"/>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8878818" y="2703609"/>
            <a:ext cx="248400" cy="540000"/>
          </a:xfrm>
          <a:prstGeom prst="rect">
            <a:avLst/>
          </a:prstGeom>
        </p:spPr>
      </p:pic>
      <p:pic>
        <p:nvPicPr>
          <p:cNvPr id="146" name="Graphic 145">
            <a:extLst>
              <a:ext uri="{FF2B5EF4-FFF2-40B4-BE49-F238E27FC236}">
                <a16:creationId xmlns:a16="http://schemas.microsoft.com/office/drawing/2014/main" id="{468045EF-9E8C-45D0-BF75-C1B49054D3B3}"/>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9825915" y="2703609"/>
            <a:ext cx="671708" cy="540000"/>
          </a:xfrm>
          <a:prstGeom prst="rect">
            <a:avLst/>
          </a:prstGeom>
        </p:spPr>
      </p:pic>
      <p:pic>
        <p:nvPicPr>
          <p:cNvPr id="148" name="Graphic 147">
            <a:extLst>
              <a:ext uri="{FF2B5EF4-FFF2-40B4-BE49-F238E27FC236}">
                <a16:creationId xmlns:a16="http://schemas.microsoft.com/office/drawing/2014/main" id="{9BBE8633-C4CE-4A78-9C79-36B8DC3B43BF}"/>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1196321" y="2703609"/>
            <a:ext cx="399131" cy="540000"/>
          </a:xfrm>
          <a:prstGeom prst="rect">
            <a:avLst/>
          </a:prstGeom>
        </p:spPr>
      </p:pic>
      <p:pic>
        <p:nvPicPr>
          <p:cNvPr id="152" name="Graphic 151">
            <a:extLst>
              <a:ext uri="{FF2B5EF4-FFF2-40B4-BE49-F238E27FC236}">
                <a16:creationId xmlns:a16="http://schemas.microsoft.com/office/drawing/2014/main" id="{06D049FF-7811-4E4C-B33A-716CFCD02415}"/>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546411" y="3921535"/>
            <a:ext cx="627656" cy="550800"/>
          </a:xfrm>
          <a:prstGeom prst="rect">
            <a:avLst/>
          </a:prstGeom>
        </p:spPr>
      </p:pic>
      <p:pic>
        <p:nvPicPr>
          <p:cNvPr id="154" name="Graphic 153">
            <a:extLst>
              <a:ext uri="{FF2B5EF4-FFF2-40B4-BE49-F238E27FC236}">
                <a16:creationId xmlns:a16="http://schemas.microsoft.com/office/drawing/2014/main" id="{5FD6CCA4-4797-4687-B29C-B56EC7A9E9CC}"/>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1827927" y="3921535"/>
            <a:ext cx="634255" cy="550800"/>
          </a:xfrm>
          <a:prstGeom prst="rect">
            <a:avLst/>
          </a:prstGeom>
        </p:spPr>
      </p:pic>
      <p:pic>
        <p:nvPicPr>
          <p:cNvPr id="156" name="Graphic 155">
            <a:extLst>
              <a:ext uri="{FF2B5EF4-FFF2-40B4-BE49-F238E27FC236}">
                <a16:creationId xmlns:a16="http://schemas.microsoft.com/office/drawing/2014/main" id="{255DA9EE-5FA0-477B-84C4-81732DB7F09D}"/>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3116042" y="3921535"/>
            <a:ext cx="179853" cy="550800"/>
          </a:xfrm>
          <a:prstGeom prst="rect">
            <a:avLst/>
          </a:prstGeom>
        </p:spPr>
      </p:pic>
      <p:pic>
        <p:nvPicPr>
          <p:cNvPr id="209" name="Graphic 208">
            <a:extLst>
              <a:ext uri="{FF2B5EF4-FFF2-40B4-BE49-F238E27FC236}">
                <a16:creationId xmlns:a16="http://schemas.microsoft.com/office/drawing/2014/main" id="{9EE6FF74-D0D5-44EC-B0E6-7CF88AB0D242}"/>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3949755" y="3963295"/>
            <a:ext cx="565656" cy="467281"/>
          </a:xfrm>
          <a:prstGeom prst="rect">
            <a:avLst/>
          </a:prstGeom>
        </p:spPr>
      </p:pic>
      <p:pic>
        <p:nvPicPr>
          <p:cNvPr id="512" name="Graphic 511">
            <a:extLst>
              <a:ext uri="{FF2B5EF4-FFF2-40B4-BE49-F238E27FC236}">
                <a16:creationId xmlns:a16="http://schemas.microsoft.com/office/drawing/2014/main" id="{3F5B01C1-BCC6-4A0A-B216-9588842B158C}"/>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5169271" y="3921535"/>
            <a:ext cx="341496" cy="550800"/>
          </a:xfrm>
          <a:prstGeom prst="rect">
            <a:avLst/>
          </a:prstGeom>
        </p:spPr>
      </p:pic>
      <p:pic>
        <p:nvPicPr>
          <p:cNvPr id="520" name="Graphic 519">
            <a:extLst>
              <a:ext uri="{FF2B5EF4-FFF2-40B4-BE49-F238E27FC236}">
                <a16:creationId xmlns:a16="http://schemas.microsoft.com/office/drawing/2014/main" id="{94AE68ED-9650-403A-8935-98F4CC81DF57}"/>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6164627" y="3921535"/>
            <a:ext cx="269780" cy="550800"/>
          </a:xfrm>
          <a:prstGeom prst="rect">
            <a:avLst/>
          </a:prstGeom>
        </p:spPr>
      </p:pic>
      <p:pic>
        <p:nvPicPr>
          <p:cNvPr id="522" name="Graphic 521">
            <a:extLst>
              <a:ext uri="{FF2B5EF4-FFF2-40B4-BE49-F238E27FC236}">
                <a16:creationId xmlns:a16="http://schemas.microsoft.com/office/drawing/2014/main" id="{D22DDDBB-4653-4D7A-8299-D2CA2956CE23}"/>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7088267" y="3958640"/>
            <a:ext cx="897764" cy="476591"/>
          </a:xfrm>
          <a:prstGeom prst="rect">
            <a:avLst/>
          </a:prstGeom>
        </p:spPr>
      </p:pic>
      <p:pic>
        <p:nvPicPr>
          <p:cNvPr id="524" name="Graphic 523">
            <a:extLst>
              <a:ext uri="{FF2B5EF4-FFF2-40B4-BE49-F238E27FC236}">
                <a16:creationId xmlns:a16="http://schemas.microsoft.com/office/drawing/2014/main" id="{F9F4708A-DFD5-45FF-AF58-9E538ABDDC25}"/>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8639891" y="3921535"/>
            <a:ext cx="692031" cy="550800"/>
          </a:xfrm>
          <a:prstGeom prst="rect">
            <a:avLst/>
          </a:prstGeom>
        </p:spPr>
      </p:pic>
      <p:pic>
        <p:nvPicPr>
          <p:cNvPr id="526" name="Graphic 525">
            <a:extLst>
              <a:ext uri="{FF2B5EF4-FFF2-40B4-BE49-F238E27FC236}">
                <a16:creationId xmlns:a16="http://schemas.microsoft.com/office/drawing/2014/main" id="{A1CBEAEF-3104-4554-A650-FC06E812C153}"/>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9985782" y="3921535"/>
            <a:ext cx="627656" cy="550800"/>
          </a:xfrm>
          <a:prstGeom prst="rect">
            <a:avLst/>
          </a:prstGeom>
        </p:spPr>
      </p:pic>
      <p:pic>
        <p:nvPicPr>
          <p:cNvPr id="528" name="Graphic 527">
            <a:extLst>
              <a:ext uri="{FF2B5EF4-FFF2-40B4-BE49-F238E27FC236}">
                <a16:creationId xmlns:a16="http://schemas.microsoft.com/office/drawing/2014/main" id="{0CBD084B-3BA5-463A-ACDE-95917A2894B6}"/>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11267297" y="3921535"/>
            <a:ext cx="371790" cy="550800"/>
          </a:xfrm>
          <a:prstGeom prst="rect">
            <a:avLst/>
          </a:prstGeom>
        </p:spPr>
      </p:pic>
      <p:pic>
        <p:nvPicPr>
          <p:cNvPr id="531" name="Graphic 530">
            <a:extLst>
              <a:ext uri="{FF2B5EF4-FFF2-40B4-BE49-F238E27FC236}">
                <a16:creationId xmlns:a16="http://schemas.microsoft.com/office/drawing/2014/main" id="{63E19831-E5E7-4DB4-8CC7-20F9FD1EFDEA}"/>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477057" y="5265749"/>
            <a:ext cx="807054" cy="318574"/>
          </a:xfrm>
          <a:prstGeom prst="rect">
            <a:avLst/>
          </a:prstGeom>
        </p:spPr>
      </p:pic>
      <p:pic>
        <p:nvPicPr>
          <p:cNvPr id="533" name="Graphic 532">
            <a:extLst>
              <a:ext uri="{FF2B5EF4-FFF2-40B4-BE49-F238E27FC236}">
                <a16:creationId xmlns:a16="http://schemas.microsoft.com/office/drawing/2014/main" id="{A956F364-36B9-4333-81DD-370074FF8BD8}"/>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1931425" y="5155036"/>
            <a:ext cx="564545" cy="540000"/>
          </a:xfrm>
          <a:prstGeom prst="rect">
            <a:avLst/>
          </a:prstGeom>
        </p:spPr>
      </p:pic>
      <p:pic>
        <p:nvPicPr>
          <p:cNvPr id="535" name="Graphic 534">
            <a:extLst>
              <a:ext uri="{FF2B5EF4-FFF2-40B4-BE49-F238E27FC236}">
                <a16:creationId xmlns:a16="http://schemas.microsoft.com/office/drawing/2014/main" id="{E72ADA37-D581-4292-AAE9-6FB225D4519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3143284" y="5155036"/>
            <a:ext cx="396000" cy="540000"/>
          </a:xfrm>
          <a:prstGeom prst="rect">
            <a:avLst/>
          </a:prstGeom>
        </p:spPr>
      </p:pic>
      <p:pic>
        <p:nvPicPr>
          <p:cNvPr id="537" name="Graphic 536">
            <a:extLst>
              <a:ext uri="{FF2B5EF4-FFF2-40B4-BE49-F238E27FC236}">
                <a16:creationId xmlns:a16="http://schemas.microsoft.com/office/drawing/2014/main" id="{C78218B6-30AC-465A-807C-CDABEA57DF9E}"/>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4186598" y="5155036"/>
            <a:ext cx="432000" cy="540000"/>
          </a:xfrm>
          <a:prstGeom prst="rect">
            <a:avLst/>
          </a:prstGeom>
        </p:spPr>
      </p:pic>
      <p:pic>
        <p:nvPicPr>
          <p:cNvPr id="539" name="Graphic 538">
            <a:extLst>
              <a:ext uri="{FF2B5EF4-FFF2-40B4-BE49-F238E27FC236}">
                <a16:creationId xmlns:a16="http://schemas.microsoft.com/office/drawing/2014/main" id="{E1B411DD-254F-49AB-BBA8-4E940A59FB0B}"/>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5265912" y="5155036"/>
            <a:ext cx="540000" cy="540000"/>
          </a:xfrm>
          <a:prstGeom prst="rect">
            <a:avLst/>
          </a:prstGeom>
        </p:spPr>
      </p:pic>
      <p:pic>
        <p:nvPicPr>
          <p:cNvPr id="541" name="Graphic 540">
            <a:extLst>
              <a:ext uri="{FF2B5EF4-FFF2-40B4-BE49-F238E27FC236}">
                <a16:creationId xmlns:a16="http://schemas.microsoft.com/office/drawing/2014/main" id="{76B6A4EB-57F3-4BB0-82BC-187FDC5B8D85}"/>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6453226" y="5155036"/>
            <a:ext cx="540000" cy="540000"/>
          </a:xfrm>
          <a:prstGeom prst="rect">
            <a:avLst/>
          </a:prstGeom>
        </p:spPr>
      </p:pic>
      <p:pic>
        <p:nvPicPr>
          <p:cNvPr id="543" name="Graphic 542">
            <a:extLst>
              <a:ext uri="{FF2B5EF4-FFF2-40B4-BE49-F238E27FC236}">
                <a16:creationId xmlns:a16="http://schemas.microsoft.com/office/drawing/2014/main" id="{5233D73C-7D22-4F08-AAA0-FFB2FF7779D6}"/>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7640540" y="5155036"/>
            <a:ext cx="490909" cy="540000"/>
          </a:xfrm>
          <a:prstGeom prst="rect">
            <a:avLst/>
          </a:prstGeom>
        </p:spPr>
      </p:pic>
      <p:pic>
        <p:nvPicPr>
          <p:cNvPr id="545" name="Graphic 544">
            <a:extLst>
              <a:ext uri="{FF2B5EF4-FFF2-40B4-BE49-F238E27FC236}">
                <a16:creationId xmlns:a16="http://schemas.microsoft.com/office/drawing/2014/main" id="{5470FEDC-8FE4-4E95-98A7-CE5571C90993}"/>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8778763" y="5155036"/>
            <a:ext cx="540000" cy="540000"/>
          </a:xfrm>
          <a:prstGeom prst="rect">
            <a:avLst/>
          </a:prstGeom>
        </p:spPr>
      </p:pic>
      <p:pic>
        <p:nvPicPr>
          <p:cNvPr id="547" name="Graphic 546">
            <a:extLst>
              <a:ext uri="{FF2B5EF4-FFF2-40B4-BE49-F238E27FC236}">
                <a16:creationId xmlns:a16="http://schemas.microsoft.com/office/drawing/2014/main" id="{974D21B0-9232-45BB-AB6F-C218904C20D9}"/>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9966077" y="5155036"/>
            <a:ext cx="540000" cy="540000"/>
          </a:xfrm>
          <a:prstGeom prst="rect">
            <a:avLst/>
          </a:prstGeom>
        </p:spPr>
      </p:pic>
      <p:grpSp>
        <p:nvGrpSpPr>
          <p:cNvPr id="596" name="Graphic 64">
            <a:extLst>
              <a:ext uri="{FF2B5EF4-FFF2-40B4-BE49-F238E27FC236}">
                <a16:creationId xmlns:a16="http://schemas.microsoft.com/office/drawing/2014/main" id="{23A4F209-3C4C-4252-8BB4-F8647984F9F3}"/>
              </a:ext>
            </a:extLst>
          </p:cNvPr>
          <p:cNvGrpSpPr/>
          <p:nvPr/>
        </p:nvGrpSpPr>
        <p:grpSpPr>
          <a:xfrm>
            <a:off x="11153391" y="5155036"/>
            <a:ext cx="511126" cy="540000"/>
            <a:chOff x="11203199" y="5768922"/>
            <a:chExt cx="388201" cy="433872"/>
          </a:xfrm>
        </p:grpSpPr>
        <p:sp>
          <p:nvSpPr>
            <p:cNvPr id="597" name="Vrije vorm: vorm 596">
              <a:extLst>
                <a:ext uri="{FF2B5EF4-FFF2-40B4-BE49-F238E27FC236}">
                  <a16:creationId xmlns:a16="http://schemas.microsoft.com/office/drawing/2014/main" id="{52118F7C-9A49-4C20-96C5-F56842B54F0A}"/>
                </a:ext>
              </a:extLst>
            </p:cNvPr>
            <p:cNvSpPr/>
            <p:nvPr/>
          </p:nvSpPr>
          <p:spPr>
            <a:xfrm>
              <a:off x="11227632" y="5768922"/>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endParaRPr lang="nl-BE"/>
            </a:p>
          </p:txBody>
        </p:sp>
        <p:sp>
          <p:nvSpPr>
            <p:cNvPr id="598" name="Vrije vorm: vorm 597">
              <a:extLst>
                <a:ext uri="{FF2B5EF4-FFF2-40B4-BE49-F238E27FC236}">
                  <a16:creationId xmlns:a16="http://schemas.microsoft.com/office/drawing/2014/main" id="{6864FD41-8A89-4021-B8D7-5C8F743CBBE0}"/>
                </a:ext>
              </a:extLst>
            </p:cNvPr>
            <p:cNvSpPr/>
            <p:nvPr/>
          </p:nvSpPr>
          <p:spPr>
            <a:xfrm>
              <a:off x="11203199" y="5769378"/>
              <a:ext cx="327573" cy="433186"/>
            </a:xfrm>
            <a:custGeom>
              <a:avLst/>
              <a:gdLst>
                <a:gd name="connsiteX0" fmla="*/ 327573 w 327573"/>
                <a:gd name="connsiteY0" fmla="*/ 349610 h 433186"/>
                <a:gd name="connsiteX1" fmla="*/ 320837 w 327573"/>
                <a:gd name="connsiteY1" fmla="*/ 340361 h 433186"/>
                <a:gd name="connsiteX2" fmla="*/ 206660 w 327573"/>
                <a:gd name="connsiteY2" fmla="*/ 377126 h 433186"/>
                <a:gd name="connsiteX3" fmla="*/ 11418 w 327573"/>
                <a:gd name="connsiteY3" fmla="*/ 181770 h 433186"/>
                <a:gd name="connsiteX4" fmla="*/ 113606 w 327573"/>
                <a:gd name="connsiteY4" fmla="*/ 10048 h 433186"/>
                <a:gd name="connsiteX5" fmla="*/ 108240 w 327573"/>
                <a:gd name="connsiteY5" fmla="*/ 0 h 433186"/>
                <a:gd name="connsiteX6" fmla="*/ 0 w 327573"/>
                <a:gd name="connsiteY6" fmla="*/ 181770 h 433186"/>
                <a:gd name="connsiteX7" fmla="*/ 201979 w 327573"/>
                <a:gd name="connsiteY7" fmla="*/ 388315 h 433186"/>
                <a:gd name="connsiteX8" fmla="*/ 201979 w 327573"/>
                <a:gd name="connsiteY8" fmla="*/ 421769 h 433186"/>
                <a:gd name="connsiteX9" fmla="*/ 151170 w 327573"/>
                <a:gd name="connsiteY9" fmla="*/ 421769 h 433186"/>
                <a:gd name="connsiteX10" fmla="*/ 151170 w 327573"/>
                <a:gd name="connsiteY10" fmla="*/ 433187 h 433186"/>
                <a:gd name="connsiteX11" fmla="*/ 264205 w 327573"/>
                <a:gd name="connsiteY11" fmla="*/ 433187 h 433186"/>
                <a:gd name="connsiteX12" fmla="*/ 264205 w 327573"/>
                <a:gd name="connsiteY12" fmla="*/ 421769 h 433186"/>
                <a:gd name="connsiteX13" fmla="*/ 213396 w 327573"/>
                <a:gd name="connsiteY13" fmla="*/ 421769 h 433186"/>
                <a:gd name="connsiteX14" fmla="*/ 213396 w 327573"/>
                <a:gd name="connsiteY14" fmla="*/ 388315 h 433186"/>
                <a:gd name="connsiteX15" fmla="*/ 327573 w 327573"/>
                <a:gd name="connsiteY15" fmla="*/ 349610 h 43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573" h="433186">
                  <a:moveTo>
                    <a:pt x="327573" y="349610"/>
                  </a:moveTo>
                  <a:lnTo>
                    <a:pt x="320837" y="340361"/>
                  </a:lnTo>
                  <a:cubicBezTo>
                    <a:pt x="287497" y="364452"/>
                    <a:pt x="247992" y="377126"/>
                    <a:pt x="206660" y="377126"/>
                  </a:cubicBezTo>
                  <a:cubicBezTo>
                    <a:pt x="99105" y="377126"/>
                    <a:pt x="11418" y="289552"/>
                    <a:pt x="11418" y="181770"/>
                  </a:cubicBezTo>
                  <a:cubicBezTo>
                    <a:pt x="11418" y="110066"/>
                    <a:pt x="50580" y="44301"/>
                    <a:pt x="113606" y="10048"/>
                  </a:cubicBezTo>
                  <a:lnTo>
                    <a:pt x="108240" y="0"/>
                  </a:lnTo>
                  <a:cubicBezTo>
                    <a:pt x="41446" y="36194"/>
                    <a:pt x="0" y="105956"/>
                    <a:pt x="0" y="181770"/>
                  </a:cubicBezTo>
                  <a:cubicBezTo>
                    <a:pt x="0" y="294120"/>
                    <a:pt x="90200" y="385689"/>
                    <a:pt x="201979" y="388315"/>
                  </a:cubicBezTo>
                  <a:lnTo>
                    <a:pt x="201979" y="421769"/>
                  </a:lnTo>
                  <a:lnTo>
                    <a:pt x="151170" y="421769"/>
                  </a:lnTo>
                  <a:lnTo>
                    <a:pt x="151170" y="433187"/>
                  </a:lnTo>
                  <a:lnTo>
                    <a:pt x="264205" y="433187"/>
                  </a:lnTo>
                  <a:lnTo>
                    <a:pt x="264205" y="421769"/>
                  </a:lnTo>
                  <a:lnTo>
                    <a:pt x="213396" y="421769"/>
                  </a:lnTo>
                  <a:lnTo>
                    <a:pt x="213396" y="388315"/>
                  </a:lnTo>
                  <a:cubicBezTo>
                    <a:pt x="254728" y="387059"/>
                    <a:pt x="294119" y="373815"/>
                    <a:pt x="327573" y="349610"/>
                  </a:cubicBezTo>
                  <a:close/>
                </a:path>
              </a:pathLst>
            </a:custGeom>
            <a:solidFill>
              <a:srgbClr val="000000"/>
            </a:solidFill>
            <a:ln w="11206" cap="flat">
              <a:noFill/>
              <a:prstDash val="solid"/>
              <a:miter/>
            </a:ln>
          </p:spPr>
          <p:txBody>
            <a:bodyPr rtlCol="0" anchor="ctr"/>
            <a:lstStyle/>
            <a:p>
              <a:endParaRPr lang="nl-BE"/>
            </a:p>
          </p:txBody>
        </p:sp>
      </p:grpSp>
      <p:sp>
        <p:nvSpPr>
          <p:cNvPr id="123" name="Tekstvak 122">
            <a:extLst>
              <a:ext uri="{FF2B5EF4-FFF2-40B4-BE49-F238E27FC236}">
                <a16:creationId xmlns:a16="http://schemas.microsoft.com/office/drawing/2014/main" id="{57E6DF4E-E40A-4BC0-827B-C58D3758AB48}"/>
              </a:ext>
            </a:extLst>
          </p:cNvPr>
          <p:cNvSpPr txBox="1"/>
          <p:nvPr/>
        </p:nvSpPr>
        <p:spPr>
          <a:xfrm>
            <a:off x="2093655" y="6272098"/>
            <a:ext cx="8554461" cy="369332"/>
          </a:xfrm>
          <a:prstGeom prst="rect">
            <a:avLst/>
          </a:prstGeom>
          <a:noFill/>
        </p:spPr>
        <p:txBody>
          <a:bodyPr wrap="square" rtlCol="0">
            <a:spAutoFit/>
          </a:bodyPr>
          <a:lstStyle/>
          <a:p>
            <a:r>
              <a:rPr lang="nl-BE"/>
              <a:t>Jouw icoon niet gevonden? Bezoek de </a:t>
            </a:r>
            <a:r>
              <a:rPr lang="nl-BE">
                <a:highlight>
                  <a:srgbClr val="000000"/>
                </a:highlight>
                <a:hlinkClick r:id="rId98"/>
              </a:rPr>
              <a:t>iconenbibliotheek</a:t>
            </a:r>
            <a:r>
              <a:rPr lang="nl-BE">
                <a:hlinkClick r:id="rId98"/>
              </a:rPr>
              <a:t> </a:t>
            </a:r>
            <a:r>
              <a:rPr lang="nl-BE"/>
              <a:t>van de Vlaamse overheid</a:t>
            </a:r>
          </a:p>
        </p:txBody>
      </p:sp>
    </p:spTree>
    <p:extLst>
      <p:ext uri="{BB962C8B-B14F-4D97-AF65-F5344CB8AC3E}">
        <p14:creationId xmlns:p14="http://schemas.microsoft.com/office/powerpoint/2010/main" val="3675114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jdelijke aanduiding voor tekst 13">
            <a:extLst>
              <a:ext uri="{FF2B5EF4-FFF2-40B4-BE49-F238E27FC236}">
                <a16:creationId xmlns:a16="http://schemas.microsoft.com/office/drawing/2014/main" id="{181FFD9A-E0CA-C084-CA58-13193E43195E}"/>
              </a:ext>
            </a:extLst>
          </p:cNvPr>
          <p:cNvSpPr txBox="1">
            <a:spLocks/>
          </p:cNvSpPr>
          <p:nvPr/>
        </p:nvSpPr>
        <p:spPr>
          <a:xfrm>
            <a:off x="10637464" y="1398498"/>
            <a:ext cx="1448730" cy="2641314"/>
          </a:xfrm>
          <a:prstGeom prst="rect">
            <a:avLst/>
          </a:prstGeom>
          <a:solidFill>
            <a:schemeClr val="tx2"/>
          </a:solidFill>
        </p:spPr>
        <p:txBody>
          <a:bodyPr vert="horz" lIns="180000" tIns="2556000" rIns="180000" bIns="45720" rtlCol="0">
            <a:noAutofit/>
          </a:bodyPr>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800" kern="1200" cap="none" spc="0" baseline="0">
                <a:solidFill>
                  <a:schemeClr val="tx1"/>
                </a:solid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None/>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200"/>
              <a:t> </a:t>
            </a:r>
          </a:p>
        </p:txBody>
      </p:sp>
      <p:sp>
        <p:nvSpPr>
          <p:cNvPr id="14" name="Tijdelijke aanduiding voor tekst 13">
            <a:extLst>
              <a:ext uri="{FF2B5EF4-FFF2-40B4-BE49-F238E27FC236}">
                <a16:creationId xmlns:a16="http://schemas.microsoft.com/office/drawing/2014/main" id="{69E902CF-6E10-4F24-9CC8-1ACDE20956BF}"/>
              </a:ext>
            </a:extLst>
          </p:cNvPr>
          <p:cNvSpPr>
            <a:spLocks noGrp="1"/>
          </p:cNvSpPr>
          <p:nvPr>
            <p:ph type="body" sz="quarter" idx="11"/>
          </p:nvPr>
        </p:nvSpPr>
        <p:spPr>
          <a:xfrm>
            <a:off x="71066" y="1386238"/>
            <a:ext cx="1448730" cy="2641314"/>
          </a:xfrm>
        </p:spPr>
        <p:txBody>
          <a:bodyPr/>
          <a:lstStyle/>
          <a:p>
            <a:r>
              <a:rPr lang="nl-BE" sz="1200"/>
              <a:t> </a:t>
            </a:r>
          </a:p>
        </p:txBody>
      </p:sp>
      <p:sp>
        <p:nvSpPr>
          <p:cNvPr id="27" name="Titel 26">
            <a:extLst>
              <a:ext uri="{FF2B5EF4-FFF2-40B4-BE49-F238E27FC236}">
                <a16:creationId xmlns:a16="http://schemas.microsoft.com/office/drawing/2014/main" id="{2B31F890-34FF-49E9-B23B-F2FBB8DA881B}"/>
              </a:ext>
            </a:extLst>
          </p:cNvPr>
          <p:cNvSpPr>
            <a:spLocks noGrp="1"/>
          </p:cNvSpPr>
          <p:nvPr>
            <p:ph type="title"/>
          </p:nvPr>
        </p:nvSpPr>
        <p:spPr>
          <a:xfrm>
            <a:off x="546647" y="92474"/>
            <a:ext cx="11449050" cy="1215958"/>
          </a:xfrm>
        </p:spPr>
        <p:txBody>
          <a:bodyPr/>
          <a:lstStyle/>
          <a:p>
            <a:r>
              <a:rPr lang="nl-BE">
                <a:latin typeface="FlandersArtSans-Bold"/>
              </a:rPr>
              <a:t>Impact Vlimpers volgens beleidsvoorstel</a:t>
            </a:r>
          </a:p>
        </p:txBody>
      </p:sp>
      <p:sp>
        <p:nvSpPr>
          <p:cNvPr id="3" name="Tekstvak 2">
            <a:extLst>
              <a:ext uri="{FF2B5EF4-FFF2-40B4-BE49-F238E27FC236}">
                <a16:creationId xmlns:a16="http://schemas.microsoft.com/office/drawing/2014/main" id="{FCEDBE3D-F218-791B-1D0A-7D998693C369}"/>
              </a:ext>
            </a:extLst>
          </p:cNvPr>
          <p:cNvSpPr txBox="1"/>
          <p:nvPr/>
        </p:nvSpPr>
        <p:spPr>
          <a:xfrm>
            <a:off x="79609" y="1392609"/>
            <a:ext cx="1425995" cy="400110"/>
          </a:xfrm>
          <a:prstGeom prst="rect">
            <a:avLst/>
          </a:prstGeom>
          <a:noFill/>
        </p:spPr>
        <p:txBody>
          <a:bodyPr wrap="square" lIns="91440" tIns="45720" rIns="91440" bIns="45720" anchor="t">
            <a:spAutoFit/>
          </a:bodyPr>
          <a:lstStyle/>
          <a:p>
            <a:pPr algn="ctr"/>
            <a:r>
              <a:rPr lang="nl-NL" sz="1000">
                <a:latin typeface="FlandersArtSans-Bold"/>
              </a:rPr>
              <a:t>BC1 </a:t>
            </a:r>
            <a:br>
              <a:rPr lang="nl-NL" sz="1000"/>
            </a:br>
            <a:r>
              <a:rPr lang="nl-NL" sz="1000"/>
              <a:t>Rechtspositie</a:t>
            </a:r>
            <a:endParaRPr lang="nl-BE" sz="1000"/>
          </a:p>
        </p:txBody>
      </p:sp>
      <p:sp>
        <p:nvSpPr>
          <p:cNvPr id="12" name="Tekstvak 11">
            <a:extLst>
              <a:ext uri="{FF2B5EF4-FFF2-40B4-BE49-F238E27FC236}">
                <a16:creationId xmlns:a16="http://schemas.microsoft.com/office/drawing/2014/main" id="{E745B78C-8FB4-F729-95DF-171BEEB78F3D}"/>
              </a:ext>
            </a:extLst>
          </p:cNvPr>
          <p:cNvSpPr txBox="1"/>
          <p:nvPr/>
        </p:nvSpPr>
        <p:spPr>
          <a:xfrm>
            <a:off x="67844" y="1754445"/>
            <a:ext cx="1455174" cy="707886"/>
          </a:xfrm>
          <a:prstGeom prst="rect">
            <a:avLst/>
          </a:prstGeom>
          <a:noFill/>
        </p:spPr>
        <p:txBody>
          <a:bodyPr wrap="square" lIns="91440" tIns="45720" rIns="91440" bIns="45720" anchor="t">
            <a:spAutoFit/>
          </a:bodyPr>
          <a:lstStyle/>
          <a:p>
            <a:pPr algn="ctr"/>
            <a:r>
              <a:rPr lang="nl-NL" sz="1000">
                <a:latin typeface="FlandersArtSans-Bold"/>
              </a:rPr>
              <a:t>BV1</a:t>
            </a:r>
          </a:p>
          <a:p>
            <a:pPr algn="ctr"/>
            <a:r>
              <a:rPr lang="nl-NL" sz="1000"/>
              <a:t>1 juridische vorm van tewerkstelling (</a:t>
            </a:r>
            <a:r>
              <a:rPr lang="nl-NL" sz="1000" err="1"/>
              <a:t>contractualisering</a:t>
            </a:r>
            <a:r>
              <a:rPr lang="nl-NL" sz="1000"/>
              <a:t>)</a:t>
            </a:r>
          </a:p>
        </p:txBody>
      </p:sp>
      <p:sp>
        <p:nvSpPr>
          <p:cNvPr id="21" name="Pijl: rechts 20">
            <a:extLst>
              <a:ext uri="{FF2B5EF4-FFF2-40B4-BE49-F238E27FC236}">
                <a16:creationId xmlns:a16="http://schemas.microsoft.com/office/drawing/2014/main" id="{813FDA3B-88EE-7B7F-9131-57B5EDE77A9A}"/>
              </a:ext>
            </a:extLst>
          </p:cNvPr>
          <p:cNvSpPr/>
          <p:nvPr/>
        </p:nvSpPr>
        <p:spPr>
          <a:xfrm rot="5400000">
            <a:off x="679670" y="2465240"/>
            <a:ext cx="228977" cy="227579"/>
          </a:xfrm>
          <a:prstGeom prst="rightArrow">
            <a:avLst/>
          </a:prstGeom>
          <a:solidFill>
            <a:schemeClr val="bg1"/>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1400" kern="1200" spc="0" baseline="0">
              <a:solidFill>
                <a:schemeClr val="tx1"/>
              </a:solidFill>
              <a:latin typeface="FlandersArtSans-Regular" panose="00000500000000000000" pitchFamily="2" charset="0"/>
              <a:ea typeface="+mn-ea"/>
              <a:cs typeface="+mn-cs"/>
            </a:endParaRPr>
          </a:p>
        </p:txBody>
      </p:sp>
      <p:sp>
        <p:nvSpPr>
          <p:cNvPr id="25" name="Tekstvak 24">
            <a:extLst>
              <a:ext uri="{FF2B5EF4-FFF2-40B4-BE49-F238E27FC236}">
                <a16:creationId xmlns:a16="http://schemas.microsoft.com/office/drawing/2014/main" id="{751515A5-15FE-1642-B0BA-99A94AB6D276}"/>
              </a:ext>
            </a:extLst>
          </p:cNvPr>
          <p:cNvSpPr txBox="1"/>
          <p:nvPr/>
        </p:nvSpPr>
        <p:spPr>
          <a:xfrm>
            <a:off x="77484" y="2704568"/>
            <a:ext cx="1439162" cy="1338828"/>
          </a:xfrm>
          <a:prstGeom prst="rect">
            <a:avLst/>
          </a:prstGeom>
          <a:noFill/>
        </p:spPr>
        <p:txBody>
          <a:bodyPr wrap="square" lIns="91440" tIns="45720" rIns="91440" bIns="45720" anchor="t">
            <a:spAutoFit/>
          </a:bodyPr>
          <a:lstStyle/>
          <a:p>
            <a:pPr algn="ctr"/>
            <a:r>
              <a:rPr lang="nl-NL" sz="900">
                <a:latin typeface="FlandersArtSans-Bold"/>
              </a:rPr>
              <a:t>Module</a:t>
            </a:r>
            <a:r>
              <a:rPr lang="nl-NL" sz="900"/>
              <a:t> </a:t>
            </a:r>
          </a:p>
          <a:p>
            <a:pPr algn="ctr"/>
            <a:r>
              <a:rPr lang="nl-NL" sz="900"/>
              <a:t>Functiegegevens</a:t>
            </a:r>
          </a:p>
          <a:p>
            <a:pPr algn="ctr"/>
            <a:r>
              <a:rPr lang="nl-NL" sz="900"/>
              <a:t>ESS/MSS</a:t>
            </a:r>
          </a:p>
          <a:p>
            <a:pPr algn="ctr"/>
            <a:r>
              <a:rPr lang="nl-NL" sz="900"/>
              <a:t>ESS keuzeformulier + tussenscherm verwerking DCPA</a:t>
            </a:r>
          </a:p>
          <a:p>
            <a:pPr algn="ctr"/>
            <a:r>
              <a:rPr lang="nl-NL" sz="900" err="1"/>
              <a:t>Onboarding</a:t>
            </a:r>
            <a:endParaRPr lang="nl-NL" sz="900"/>
          </a:p>
          <a:p>
            <a:pPr algn="ctr"/>
            <a:r>
              <a:rPr lang="nl-NL" sz="900"/>
              <a:t>Vaste jaarbasis</a:t>
            </a:r>
          </a:p>
          <a:p>
            <a:pPr algn="ctr"/>
            <a:r>
              <a:rPr lang="nl-NL" sz="900"/>
              <a:t>WBR</a:t>
            </a:r>
          </a:p>
        </p:txBody>
      </p:sp>
      <p:sp>
        <p:nvSpPr>
          <p:cNvPr id="4" name="Tijdelijke aanduiding voor tekst 13">
            <a:extLst>
              <a:ext uri="{FF2B5EF4-FFF2-40B4-BE49-F238E27FC236}">
                <a16:creationId xmlns:a16="http://schemas.microsoft.com/office/drawing/2014/main" id="{971F0DB4-662E-5B28-EA3E-E5C9E05F5740}"/>
              </a:ext>
            </a:extLst>
          </p:cNvPr>
          <p:cNvSpPr txBox="1">
            <a:spLocks/>
          </p:cNvSpPr>
          <p:nvPr/>
        </p:nvSpPr>
        <p:spPr>
          <a:xfrm>
            <a:off x="1572293" y="1380982"/>
            <a:ext cx="1448730" cy="2641314"/>
          </a:xfrm>
          <a:prstGeom prst="rect">
            <a:avLst/>
          </a:prstGeom>
          <a:solidFill>
            <a:schemeClr val="tx2"/>
          </a:solidFill>
        </p:spPr>
        <p:txBody>
          <a:bodyPr vert="horz" lIns="180000" tIns="2556000" rIns="180000" bIns="45720" rtlCol="0">
            <a:noAutofit/>
          </a:bodyPr>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800" kern="1200" cap="none" spc="0" baseline="0">
                <a:solidFill>
                  <a:schemeClr val="tx1"/>
                </a:solid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None/>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200"/>
              <a:t> </a:t>
            </a:r>
          </a:p>
        </p:txBody>
      </p:sp>
      <p:sp>
        <p:nvSpPr>
          <p:cNvPr id="9" name="Tijdelijke aanduiding voor tekst 13">
            <a:extLst>
              <a:ext uri="{FF2B5EF4-FFF2-40B4-BE49-F238E27FC236}">
                <a16:creationId xmlns:a16="http://schemas.microsoft.com/office/drawing/2014/main" id="{9D434774-5318-9380-55FD-E4A182C29F51}"/>
              </a:ext>
            </a:extLst>
          </p:cNvPr>
          <p:cNvSpPr txBox="1">
            <a:spLocks/>
          </p:cNvSpPr>
          <p:nvPr/>
        </p:nvSpPr>
        <p:spPr>
          <a:xfrm>
            <a:off x="3078775" y="1380981"/>
            <a:ext cx="1448730" cy="2641314"/>
          </a:xfrm>
          <a:prstGeom prst="rect">
            <a:avLst/>
          </a:prstGeom>
          <a:solidFill>
            <a:schemeClr val="tx2"/>
          </a:solidFill>
        </p:spPr>
        <p:txBody>
          <a:bodyPr vert="horz" lIns="180000" tIns="2556000" rIns="180000" bIns="45720" rtlCol="0">
            <a:noAutofit/>
          </a:bodyPr>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800" kern="1200" cap="none" spc="0" baseline="0">
                <a:solidFill>
                  <a:schemeClr val="tx1"/>
                </a:solid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None/>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200"/>
              <a:t> </a:t>
            </a:r>
          </a:p>
        </p:txBody>
      </p:sp>
      <p:sp>
        <p:nvSpPr>
          <p:cNvPr id="10" name="Tijdelijke aanduiding voor tekst 13">
            <a:extLst>
              <a:ext uri="{FF2B5EF4-FFF2-40B4-BE49-F238E27FC236}">
                <a16:creationId xmlns:a16="http://schemas.microsoft.com/office/drawing/2014/main" id="{15A9103E-7E0F-125C-62C9-53E9C529C2E4}"/>
              </a:ext>
            </a:extLst>
          </p:cNvPr>
          <p:cNvSpPr txBox="1">
            <a:spLocks/>
          </p:cNvSpPr>
          <p:nvPr/>
        </p:nvSpPr>
        <p:spPr>
          <a:xfrm>
            <a:off x="4585257" y="1380981"/>
            <a:ext cx="1448730" cy="2641314"/>
          </a:xfrm>
          <a:prstGeom prst="rect">
            <a:avLst/>
          </a:prstGeom>
          <a:solidFill>
            <a:schemeClr val="tx2"/>
          </a:solidFill>
        </p:spPr>
        <p:txBody>
          <a:bodyPr vert="horz" lIns="180000" tIns="2556000" rIns="180000" bIns="45720" rtlCol="0">
            <a:noAutofit/>
          </a:bodyPr>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800" kern="1200" cap="none" spc="0" baseline="0">
                <a:solidFill>
                  <a:schemeClr val="tx1"/>
                </a:solid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None/>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200"/>
              <a:t> </a:t>
            </a:r>
          </a:p>
        </p:txBody>
      </p:sp>
      <p:sp>
        <p:nvSpPr>
          <p:cNvPr id="11" name="Tijdelijke aanduiding voor tekst 13">
            <a:extLst>
              <a:ext uri="{FF2B5EF4-FFF2-40B4-BE49-F238E27FC236}">
                <a16:creationId xmlns:a16="http://schemas.microsoft.com/office/drawing/2014/main" id="{19115934-F268-AA96-04CB-939E635D9DBB}"/>
              </a:ext>
            </a:extLst>
          </p:cNvPr>
          <p:cNvSpPr txBox="1">
            <a:spLocks/>
          </p:cNvSpPr>
          <p:nvPr/>
        </p:nvSpPr>
        <p:spPr>
          <a:xfrm>
            <a:off x="6091739" y="1380980"/>
            <a:ext cx="1448730" cy="2641314"/>
          </a:xfrm>
          <a:prstGeom prst="rect">
            <a:avLst/>
          </a:prstGeom>
          <a:solidFill>
            <a:schemeClr val="tx2"/>
          </a:solidFill>
        </p:spPr>
        <p:txBody>
          <a:bodyPr vert="horz" lIns="180000" tIns="2556000" rIns="180000" bIns="45720" rtlCol="0">
            <a:noAutofit/>
          </a:bodyPr>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800" kern="1200" cap="none" spc="0" baseline="0">
                <a:solidFill>
                  <a:schemeClr val="tx1"/>
                </a:solid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None/>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200"/>
              <a:t> </a:t>
            </a:r>
          </a:p>
        </p:txBody>
      </p:sp>
      <p:sp>
        <p:nvSpPr>
          <p:cNvPr id="13" name="Tijdelijke aanduiding voor tekst 13">
            <a:extLst>
              <a:ext uri="{FF2B5EF4-FFF2-40B4-BE49-F238E27FC236}">
                <a16:creationId xmlns:a16="http://schemas.microsoft.com/office/drawing/2014/main" id="{304C094D-E4B8-11B5-8F48-035DD4862A89}"/>
              </a:ext>
            </a:extLst>
          </p:cNvPr>
          <p:cNvSpPr txBox="1">
            <a:spLocks/>
          </p:cNvSpPr>
          <p:nvPr/>
        </p:nvSpPr>
        <p:spPr>
          <a:xfrm>
            <a:off x="7598223" y="1389740"/>
            <a:ext cx="1448730" cy="2641314"/>
          </a:xfrm>
          <a:prstGeom prst="rect">
            <a:avLst/>
          </a:prstGeom>
          <a:solidFill>
            <a:schemeClr val="tx2"/>
          </a:solidFill>
        </p:spPr>
        <p:txBody>
          <a:bodyPr vert="horz" lIns="180000" tIns="2556000" rIns="180000" bIns="45720" rtlCol="0">
            <a:noAutofit/>
          </a:bodyPr>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800" kern="1200" cap="none" spc="0" baseline="0">
                <a:solidFill>
                  <a:schemeClr val="tx1"/>
                </a:solid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None/>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200"/>
              <a:t> </a:t>
            </a:r>
          </a:p>
        </p:txBody>
      </p:sp>
      <p:sp>
        <p:nvSpPr>
          <p:cNvPr id="16" name="Tijdelijke aanduiding voor tekst 13">
            <a:extLst>
              <a:ext uri="{FF2B5EF4-FFF2-40B4-BE49-F238E27FC236}">
                <a16:creationId xmlns:a16="http://schemas.microsoft.com/office/drawing/2014/main" id="{5C4D1DB4-17DB-4FE9-1303-2583460A5102}"/>
              </a:ext>
            </a:extLst>
          </p:cNvPr>
          <p:cNvSpPr txBox="1">
            <a:spLocks/>
          </p:cNvSpPr>
          <p:nvPr/>
        </p:nvSpPr>
        <p:spPr>
          <a:xfrm>
            <a:off x="9122222" y="1398497"/>
            <a:ext cx="1448730" cy="2641314"/>
          </a:xfrm>
          <a:prstGeom prst="rect">
            <a:avLst/>
          </a:prstGeom>
          <a:solidFill>
            <a:schemeClr val="tx2"/>
          </a:solidFill>
        </p:spPr>
        <p:txBody>
          <a:bodyPr vert="horz" lIns="180000" tIns="2556000" rIns="180000" bIns="45720" rtlCol="0">
            <a:noAutofit/>
          </a:bodyPr>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800" kern="1200" cap="none" spc="0" baseline="0">
                <a:solidFill>
                  <a:schemeClr val="tx1"/>
                </a:solid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None/>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200"/>
              <a:t> </a:t>
            </a:r>
          </a:p>
        </p:txBody>
      </p:sp>
      <p:sp>
        <p:nvSpPr>
          <p:cNvPr id="32" name="Tijdelijke aanduiding voor tekst 13">
            <a:extLst>
              <a:ext uri="{FF2B5EF4-FFF2-40B4-BE49-F238E27FC236}">
                <a16:creationId xmlns:a16="http://schemas.microsoft.com/office/drawing/2014/main" id="{CCEEF2C9-9CBF-008C-50BB-62F7CEF3C055}"/>
              </a:ext>
            </a:extLst>
          </p:cNvPr>
          <p:cNvSpPr txBox="1">
            <a:spLocks/>
          </p:cNvSpPr>
          <p:nvPr/>
        </p:nvSpPr>
        <p:spPr>
          <a:xfrm>
            <a:off x="74568" y="4104912"/>
            <a:ext cx="1448730" cy="2641314"/>
          </a:xfrm>
          <a:prstGeom prst="rect">
            <a:avLst/>
          </a:prstGeom>
          <a:solidFill>
            <a:schemeClr val="tx2"/>
          </a:solidFill>
        </p:spPr>
        <p:txBody>
          <a:bodyPr vert="horz" lIns="180000" tIns="2556000" rIns="180000" bIns="45720" rtlCol="0">
            <a:noAutofit/>
          </a:bodyPr>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800" kern="1200" cap="none" spc="0" baseline="0">
                <a:solidFill>
                  <a:schemeClr val="tx1"/>
                </a:solid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None/>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200"/>
              <a:t> </a:t>
            </a:r>
          </a:p>
        </p:txBody>
      </p:sp>
      <p:sp>
        <p:nvSpPr>
          <p:cNvPr id="35" name="Tijdelijke aanduiding voor tekst 13">
            <a:extLst>
              <a:ext uri="{FF2B5EF4-FFF2-40B4-BE49-F238E27FC236}">
                <a16:creationId xmlns:a16="http://schemas.microsoft.com/office/drawing/2014/main" id="{828FDD8B-896E-D39D-3A4F-ACB50BFFD396}"/>
              </a:ext>
            </a:extLst>
          </p:cNvPr>
          <p:cNvSpPr txBox="1">
            <a:spLocks/>
          </p:cNvSpPr>
          <p:nvPr/>
        </p:nvSpPr>
        <p:spPr>
          <a:xfrm>
            <a:off x="1572292" y="4104912"/>
            <a:ext cx="1448730" cy="2641314"/>
          </a:xfrm>
          <a:prstGeom prst="rect">
            <a:avLst/>
          </a:prstGeom>
          <a:solidFill>
            <a:schemeClr val="tx2"/>
          </a:solidFill>
        </p:spPr>
        <p:txBody>
          <a:bodyPr vert="horz" lIns="180000" tIns="2556000" rIns="180000" bIns="45720" rtlCol="0">
            <a:noAutofit/>
          </a:bodyPr>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800" kern="1200" cap="none" spc="0" baseline="0">
                <a:solidFill>
                  <a:schemeClr val="tx1"/>
                </a:solid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None/>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200"/>
              <a:t> </a:t>
            </a:r>
          </a:p>
        </p:txBody>
      </p:sp>
      <p:sp>
        <p:nvSpPr>
          <p:cNvPr id="39" name="Tijdelijke aanduiding voor tekst 13">
            <a:extLst>
              <a:ext uri="{FF2B5EF4-FFF2-40B4-BE49-F238E27FC236}">
                <a16:creationId xmlns:a16="http://schemas.microsoft.com/office/drawing/2014/main" id="{9B646CEF-C2B3-ADC9-351E-151BD0BEB66F}"/>
              </a:ext>
            </a:extLst>
          </p:cNvPr>
          <p:cNvSpPr txBox="1">
            <a:spLocks/>
          </p:cNvSpPr>
          <p:nvPr/>
        </p:nvSpPr>
        <p:spPr>
          <a:xfrm>
            <a:off x="3078775" y="4104912"/>
            <a:ext cx="1448730" cy="2641314"/>
          </a:xfrm>
          <a:prstGeom prst="rect">
            <a:avLst/>
          </a:prstGeom>
          <a:solidFill>
            <a:schemeClr val="tx2"/>
          </a:solidFill>
        </p:spPr>
        <p:txBody>
          <a:bodyPr vert="horz" lIns="180000" tIns="2556000" rIns="180000" bIns="45720" rtlCol="0">
            <a:noAutofit/>
          </a:bodyPr>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800" kern="1200" cap="none" spc="0" baseline="0">
                <a:solidFill>
                  <a:schemeClr val="tx1"/>
                </a:solid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None/>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200"/>
              <a:t> </a:t>
            </a:r>
          </a:p>
        </p:txBody>
      </p:sp>
      <p:sp>
        <p:nvSpPr>
          <p:cNvPr id="40" name="Tijdelijke aanduiding voor tekst 13">
            <a:extLst>
              <a:ext uri="{FF2B5EF4-FFF2-40B4-BE49-F238E27FC236}">
                <a16:creationId xmlns:a16="http://schemas.microsoft.com/office/drawing/2014/main" id="{9710D4A6-B6EB-9436-C177-C1C52F50D77D}"/>
              </a:ext>
            </a:extLst>
          </p:cNvPr>
          <p:cNvSpPr txBox="1">
            <a:spLocks/>
          </p:cNvSpPr>
          <p:nvPr/>
        </p:nvSpPr>
        <p:spPr>
          <a:xfrm>
            <a:off x="4585258" y="4104912"/>
            <a:ext cx="1448730" cy="2641314"/>
          </a:xfrm>
          <a:prstGeom prst="rect">
            <a:avLst/>
          </a:prstGeom>
          <a:solidFill>
            <a:schemeClr val="tx2"/>
          </a:solidFill>
        </p:spPr>
        <p:txBody>
          <a:bodyPr vert="horz" lIns="180000" tIns="2556000" rIns="180000" bIns="45720" rtlCol="0">
            <a:noAutofit/>
          </a:bodyPr>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800" kern="1200" cap="none" spc="0" baseline="0">
                <a:solidFill>
                  <a:schemeClr val="tx1"/>
                </a:solid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None/>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200"/>
              <a:t> </a:t>
            </a:r>
          </a:p>
        </p:txBody>
      </p:sp>
      <p:sp>
        <p:nvSpPr>
          <p:cNvPr id="41" name="Tijdelijke aanduiding voor tekst 13">
            <a:extLst>
              <a:ext uri="{FF2B5EF4-FFF2-40B4-BE49-F238E27FC236}">
                <a16:creationId xmlns:a16="http://schemas.microsoft.com/office/drawing/2014/main" id="{516E8111-8D80-8741-5E7C-1231E2A118CB}"/>
              </a:ext>
            </a:extLst>
          </p:cNvPr>
          <p:cNvSpPr txBox="1">
            <a:spLocks/>
          </p:cNvSpPr>
          <p:nvPr/>
        </p:nvSpPr>
        <p:spPr>
          <a:xfrm>
            <a:off x="6091741" y="4104912"/>
            <a:ext cx="1448730" cy="2641314"/>
          </a:xfrm>
          <a:prstGeom prst="rect">
            <a:avLst/>
          </a:prstGeom>
          <a:solidFill>
            <a:schemeClr val="tx2"/>
          </a:solidFill>
        </p:spPr>
        <p:txBody>
          <a:bodyPr vert="horz" lIns="180000" tIns="2556000" rIns="180000" bIns="45720" rtlCol="0">
            <a:noAutofit/>
          </a:bodyPr>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800" kern="1200" cap="none" spc="0" baseline="0">
                <a:solidFill>
                  <a:schemeClr val="tx1"/>
                </a:solid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None/>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200"/>
              <a:t> </a:t>
            </a:r>
          </a:p>
        </p:txBody>
      </p:sp>
      <p:sp>
        <p:nvSpPr>
          <p:cNvPr id="42" name="Tijdelijke aanduiding voor tekst 13">
            <a:extLst>
              <a:ext uri="{FF2B5EF4-FFF2-40B4-BE49-F238E27FC236}">
                <a16:creationId xmlns:a16="http://schemas.microsoft.com/office/drawing/2014/main" id="{62EF36A7-9104-F1D3-67D4-92A1304C67D9}"/>
              </a:ext>
            </a:extLst>
          </p:cNvPr>
          <p:cNvSpPr txBox="1">
            <a:spLocks/>
          </p:cNvSpPr>
          <p:nvPr/>
        </p:nvSpPr>
        <p:spPr>
          <a:xfrm>
            <a:off x="7598224" y="4104912"/>
            <a:ext cx="1448730" cy="2641314"/>
          </a:xfrm>
          <a:prstGeom prst="rect">
            <a:avLst/>
          </a:prstGeom>
          <a:solidFill>
            <a:schemeClr val="tx2"/>
          </a:solidFill>
        </p:spPr>
        <p:txBody>
          <a:bodyPr vert="horz" lIns="180000" tIns="2556000" rIns="180000" bIns="45720" rtlCol="0">
            <a:noAutofit/>
          </a:bodyPr>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800" kern="1200" cap="none" spc="0" baseline="0">
                <a:solidFill>
                  <a:schemeClr val="tx1"/>
                </a:solid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None/>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200"/>
              <a:t> </a:t>
            </a:r>
          </a:p>
        </p:txBody>
      </p:sp>
      <p:sp>
        <p:nvSpPr>
          <p:cNvPr id="43" name="Tijdelijke aanduiding voor tekst 13">
            <a:extLst>
              <a:ext uri="{FF2B5EF4-FFF2-40B4-BE49-F238E27FC236}">
                <a16:creationId xmlns:a16="http://schemas.microsoft.com/office/drawing/2014/main" id="{C19E0044-8671-D8F2-844A-AC098D91804B}"/>
              </a:ext>
            </a:extLst>
          </p:cNvPr>
          <p:cNvSpPr txBox="1">
            <a:spLocks/>
          </p:cNvSpPr>
          <p:nvPr/>
        </p:nvSpPr>
        <p:spPr>
          <a:xfrm>
            <a:off x="9125115" y="4104912"/>
            <a:ext cx="1448730" cy="2641314"/>
          </a:xfrm>
          <a:prstGeom prst="rect">
            <a:avLst/>
          </a:prstGeom>
          <a:solidFill>
            <a:schemeClr val="tx2"/>
          </a:solidFill>
        </p:spPr>
        <p:txBody>
          <a:bodyPr vert="horz" lIns="180000" tIns="2556000" rIns="180000" bIns="45720" rtlCol="0">
            <a:noAutofit/>
          </a:bodyPr>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800" kern="1200" cap="none" spc="0" baseline="0">
                <a:solidFill>
                  <a:schemeClr val="tx1"/>
                </a:solid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None/>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200"/>
              <a:t> </a:t>
            </a:r>
          </a:p>
        </p:txBody>
      </p:sp>
      <p:sp>
        <p:nvSpPr>
          <p:cNvPr id="51" name="Tekstvak 30">
            <a:extLst>
              <a:ext uri="{FF2B5EF4-FFF2-40B4-BE49-F238E27FC236}">
                <a16:creationId xmlns:a16="http://schemas.microsoft.com/office/drawing/2014/main" id="{EEB0BC5A-BD43-5F03-805E-12ABFB616A18}"/>
              </a:ext>
            </a:extLst>
          </p:cNvPr>
          <p:cNvSpPr txBox="1"/>
          <p:nvPr/>
        </p:nvSpPr>
        <p:spPr>
          <a:xfrm>
            <a:off x="1559621" y="1386639"/>
            <a:ext cx="1459085" cy="415498"/>
          </a:xfrm>
          <a:prstGeom prst="rect">
            <a:avLst/>
          </a:prstGeom>
          <a:noFill/>
        </p:spPr>
        <p:txBody>
          <a:bodyPr wrap="square" lIns="91440" tIns="45720" rIns="91440" bIns="4572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a:rPr>
              <a:t>BC1</a:t>
            </a:r>
            <a:br>
              <a:rPr lang="nl-NL" sz="1000"/>
            </a:br>
            <a:r>
              <a:rPr lang="nl-NL" sz="1000">
                <a:latin typeface="Flanders Art Sans"/>
              </a:rPr>
              <a:t>Rechtspositie</a:t>
            </a:r>
            <a:endParaRPr lang="nl-BE" sz="1000"/>
          </a:p>
        </p:txBody>
      </p:sp>
      <p:sp>
        <p:nvSpPr>
          <p:cNvPr id="53" name="Tekstvak 8">
            <a:extLst>
              <a:ext uri="{FF2B5EF4-FFF2-40B4-BE49-F238E27FC236}">
                <a16:creationId xmlns:a16="http://schemas.microsoft.com/office/drawing/2014/main" id="{A2FFCC78-2BE2-CF1A-AAAC-604BBD0A8D30}"/>
              </a:ext>
            </a:extLst>
          </p:cNvPr>
          <p:cNvSpPr txBox="1"/>
          <p:nvPr/>
        </p:nvSpPr>
        <p:spPr>
          <a:xfrm>
            <a:off x="1562843" y="1742318"/>
            <a:ext cx="1462472" cy="707886"/>
          </a:xfrm>
          <a:prstGeom prst="rect">
            <a:avLst/>
          </a:prstGeom>
          <a:noFill/>
        </p:spPr>
        <p:txBody>
          <a:bodyPr wrap="square" lIns="91440" tIns="45720" rIns="91440" bIns="4572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a:rPr>
              <a:t>BV2 </a:t>
            </a:r>
            <a:endParaRPr lang="nl-NL" sz="1000">
              <a:latin typeface="FlandersArtSans-Bold" panose="00000800000000000000" pitchFamily="2" charset="0"/>
            </a:endParaRPr>
          </a:p>
          <a:p>
            <a:pPr algn="ctr"/>
            <a:r>
              <a:rPr lang="nl-NL" sz="1000"/>
              <a:t>Invulling </a:t>
            </a:r>
            <a:r>
              <a:rPr lang="nl-NL" sz="1000" err="1"/>
              <a:t>gezagsfuncties</a:t>
            </a:r>
            <a:r>
              <a:rPr lang="nl-NL" sz="1000"/>
              <a:t> via statutaire tewerkstelling</a:t>
            </a:r>
          </a:p>
        </p:txBody>
      </p:sp>
      <p:sp>
        <p:nvSpPr>
          <p:cNvPr id="54" name="Tekstvak 9">
            <a:extLst>
              <a:ext uri="{FF2B5EF4-FFF2-40B4-BE49-F238E27FC236}">
                <a16:creationId xmlns:a16="http://schemas.microsoft.com/office/drawing/2014/main" id="{D301D74F-166C-F0CA-A90A-913CBB5E9E12}"/>
              </a:ext>
            </a:extLst>
          </p:cNvPr>
          <p:cNvSpPr txBox="1"/>
          <p:nvPr/>
        </p:nvSpPr>
        <p:spPr>
          <a:xfrm>
            <a:off x="1486402" y="2582117"/>
            <a:ext cx="1575232" cy="1446550"/>
          </a:xfrm>
          <a:prstGeom prst="rect">
            <a:avLst/>
          </a:prstGeom>
          <a:noFill/>
        </p:spPr>
        <p:txBody>
          <a:bodyPr wrap="square" lIns="91440" tIns="45720" rIns="91440" bIns="4572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800">
                <a:latin typeface="FlandersArtSans-Bold"/>
              </a:rPr>
              <a:t>Module</a:t>
            </a:r>
            <a:r>
              <a:rPr lang="nl-NL" sz="800"/>
              <a:t> </a:t>
            </a:r>
          </a:p>
          <a:p>
            <a:pPr algn="ctr"/>
            <a:r>
              <a:rPr lang="nl-NL" sz="800"/>
              <a:t>Functiegegevens</a:t>
            </a:r>
          </a:p>
          <a:p>
            <a:pPr algn="ctr"/>
            <a:r>
              <a:rPr lang="nl-NL" sz="800" err="1"/>
              <a:t>Onboarding</a:t>
            </a:r>
            <a:endParaRPr lang="nl-NL" sz="800"/>
          </a:p>
          <a:p>
            <a:pPr algn="ctr"/>
            <a:r>
              <a:rPr lang="nl-NL" sz="800"/>
              <a:t>ESS/MSS</a:t>
            </a:r>
          </a:p>
          <a:p>
            <a:pPr algn="ctr"/>
            <a:r>
              <a:rPr lang="nl-NL" sz="800"/>
              <a:t>Ziektecyclus/ziektetellers/ afwezigheden</a:t>
            </a:r>
          </a:p>
          <a:p>
            <a:pPr algn="ctr"/>
            <a:r>
              <a:rPr lang="nl-NL" sz="800"/>
              <a:t>Verloning</a:t>
            </a:r>
          </a:p>
          <a:p>
            <a:pPr algn="ctr"/>
            <a:r>
              <a:rPr lang="nl-NL" sz="800"/>
              <a:t>Vacaturemarkt/</a:t>
            </a:r>
            <a:r>
              <a:rPr lang="nl-NL" sz="800" err="1"/>
              <a:t>CornerStone</a:t>
            </a:r>
            <a:endParaRPr lang="nl-NL" sz="800"/>
          </a:p>
          <a:p>
            <a:pPr algn="ctr"/>
            <a:r>
              <a:rPr lang="nl-NL" sz="800"/>
              <a:t>Vaste jaarbasis</a:t>
            </a:r>
          </a:p>
          <a:p>
            <a:pPr algn="ctr"/>
            <a:r>
              <a:rPr lang="nl-NL" sz="800"/>
              <a:t>+ impact in SAP loonmotor</a:t>
            </a:r>
          </a:p>
          <a:p>
            <a:pPr algn="ctr"/>
            <a:r>
              <a:rPr lang="nl-NL" sz="800"/>
              <a:t>WBR</a:t>
            </a:r>
          </a:p>
        </p:txBody>
      </p:sp>
      <p:sp>
        <p:nvSpPr>
          <p:cNvPr id="63" name="Tijdelijke aanduiding voor tekst 14">
            <a:extLst>
              <a:ext uri="{FF2B5EF4-FFF2-40B4-BE49-F238E27FC236}">
                <a16:creationId xmlns:a16="http://schemas.microsoft.com/office/drawing/2014/main" id="{DF7CEE37-60CC-D7BB-565B-B7B128FF92A4}"/>
              </a:ext>
            </a:extLst>
          </p:cNvPr>
          <p:cNvSpPr txBox="1">
            <a:spLocks/>
          </p:cNvSpPr>
          <p:nvPr/>
        </p:nvSpPr>
        <p:spPr>
          <a:xfrm>
            <a:off x="1838254" y="1754445"/>
            <a:ext cx="939600" cy="36000"/>
          </a:xfrm>
          <a:prstGeom prst="rect">
            <a:avLst/>
          </a:prstGeom>
          <a:solidFill>
            <a:schemeClr val="bg1"/>
          </a:solidFill>
        </p:spPr>
        <p:txBody>
          <a:bodyPr vert="horz" lIns="180000" tIns="2556000" rIns="180000" bIns="45720" rtlCol="0">
            <a:no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64" name="Tijdelijke aanduiding voor tekst 14">
            <a:extLst>
              <a:ext uri="{FF2B5EF4-FFF2-40B4-BE49-F238E27FC236}">
                <a16:creationId xmlns:a16="http://schemas.microsoft.com/office/drawing/2014/main" id="{DF7CEE37-60CC-D7BB-565B-B7B128FF92A4}"/>
              </a:ext>
            </a:extLst>
          </p:cNvPr>
          <p:cNvSpPr txBox="1">
            <a:spLocks/>
          </p:cNvSpPr>
          <p:nvPr/>
        </p:nvSpPr>
        <p:spPr>
          <a:xfrm>
            <a:off x="3388546" y="1765026"/>
            <a:ext cx="939600" cy="36000"/>
          </a:xfrm>
          <a:prstGeom prst="rect">
            <a:avLst/>
          </a:prstGeom>
          <a:solidFill>
            <a:schemeClr val="bg1"/>
          </a:solidFill>
        </p:spPr>
        <p:txBody>
          <a:bodyPr vert="horz" lIns="180000" tIns="2556000" rIns="180000" bIns="45720" rtlCol="0">
            <a:no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65" name="Tijdelijke aanduiding voor tekst 14">
            <a:extLst>
              <a:ext uri="{FF2B5EF4-FFF2-40B4-BE49-F238E27FC236}">
                <a16:creationId xmlns:a16="http://schemas.microsoft.com/office/drawing/2014/main" id="{DF7CEE37-60CC-D7BB-565B-B7B128FF92A4}"/>
              </a:ext>
            </a:extLst>
          </p:cNvPr>
          <p:cNvSpPr txBox="1">
            <a:spLocks/>
          </p:cNvSpPr>
          <p:nvPr/>
        </p:nvSpPr>
        <p:spPr>
          <a:xfrm>
            <a:off x="4796116" y="1764530"/>
            <a:ext cx="993426" cy="45719"/>
          </a:xfrm>
          <a:prstGeom prst="rect">
            <a:avLst/>
          </a:prstGeom>
          <a:solidFill>
            <a:schemeClr val="bg1"/>
          </a:solidFill>
        </p:spPr>
        <p:txBody>
          <a:bodyPr vert="horz" lIns="180000" tIns="2556000" rIns="180000" bIns="45720" rtlCol="0">
            <a:no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66" name="Tijdelijke aanduiding voor tekst 14">
            <a:extLst>
              <a:ext uri="{FF2B5EF4-FFF2-40B4-BE49-F238E27FC236}">
                <a16:creationId xmlns:a16="http://schemas.microsoft.com/office/drawing/2014/main" id="{DF7CEE37-60CC-D7BB-565B-B7B128FF92A4}"/>
              </a:ext>
            </a:extLst>
          </p:cNvPr>
          <p:cNvSpPr txBox="1">
            <a:spLocks/>
          </p:cNvSpPr>
          <p:nvPr/>
        </p:nvSpPr>
        <p:spPr>
          <a:xfrm>
            <a:off x="6395948" y="1761634"/>
            <a:ext cx="939600" cy="36000"/>
          </a:xfrm>
          <a:prstGeom prst="rect">
            <a:avLst/>
          </a:prstGeom>
          <a:solidFill>
            <a:schemeClr val="bg1"/>
          </a:solidFill>
        </p:spPr>
        <p:txBody>
          <a:bodyPr vert="horz" lIns="180000" tIns="2556000" rIns="180000" bIns="45720" rtlCol="0">
            <a:no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67" name="Tijdelijke aanduiding voor tekst 14">
            <a:extLst>
              <a:ext uri="{FF2B5EF4-FFF2-40B4-BE49-F238E27FC236}">
                <a16:creationId xmlns:a16="http://schemas.microsoft.com/office/drawing/2014/main" id="{DF7CEE37-60CC-D7BB-565B-B7B128FF92A4}"/>
              </a:ext>
            </a:extLst>
          </p:cNvPr>
          <p:cNvSpPr txBox="1">
            <a:spLocks/>
          </p:cNvSpPr>
          <p:nvPr/>
        </p:nvSpPr>
        <p:spPr>
          <a:xfrm>
            <a:off x="7854541" y="1763489"/>
            <a:ext cx="939600" cy="36000"/>
          </a:xfrm>
          <a:prstGeom prst="rect">
            <a:avLst/>
          </a:prstGeom>
          <a:solidFill>
            <a:schemeClr val="bg1"/>
          </a:solidFill>
        </p:spPr>
        <p:txBody>
          <a:bodyPr vert="horz" lIns="180000" tIns="2556000" rIns="180000" bIns="45720" rtlCol="0">
            <a:no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68" name="Tijdelijke aanduiding voor tekst 14">
            <a:extLst>
              <a:ext uri="{FF2B5EF4-FFF2-40B4-BE49-F238E27FC236}">
                <a16:creationId xmlns:a16="http://schemas.microsoft.com/office/drawing/2014/main" id="{ACCF31F5-5800-B745-4ADE-3E6BA894EFE9}"/>
              </a:ext>
            </a:extLst>
          </p:cNvPr>
          <p:cNvSpPr txBox="1">
            <a:spLocks/>
          </p:cNvSpPr>
          <p:nvPr/>
        </p:nvSpPr>
        <p:spPr>
          <a:xfrm>
            <a:off x="322806" y="1754973"/>
            <a:ext cx="939600" cy="36000"/>
          </a:xfrm>
          <a:prstGeom prst="rect">
            <a:avLst/>
          </a:prstGeom>
          <a:solidFill>
            <a:schemeClr val="bg1"/>
          </a:solidFill>
        </p:spPr>
        <p:txBody>
          <a:bodyPr vert="horz" lIns="180000" tIns="2556000" rIns="180000" bIns="45720" rtlCol="0">
            <a:no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69" name="Tijdelijke aanduiding voor tekst 14">
            <a:extLst>
              <a:ext uri="{FF2B5EF4-FFF2-40B4-BE49-F238E27FC236}">
                <a16:creationId xmlns:a16="http://schemas.microsoft.com/office/drawing/2014/main" id="{99144AA2-3866-ABF5-0E8C-6419933EFC43}"/>
              </a:ext>
            </a:extLst>
          </p:cNvPr>
          <p:cNvSpPr txBox="1">
            <a:spLocks/>
          </p:cNvSpPr>
          <p:nvPr/>
        </p:nvSpPr>
        <p:spPr>
          <a:xfrm>
            <a:off x="9378540" y="1763488"/>
            <a:ext cx="939600" cy="36000"/>
          </a:xfrm>
          <a:prstGeom prst="rect">
            <a:avLst/>
          </a:prstGeom>
          <a:solidFill>
            <a:schemeClr val="bg1"/>
          </a:solidFill>
        </p:spPr>
        <p:txBody>
          <a:bodyPr vert="horz" lIns="180000" tIns="2556000" rIns="180000" bIns="45720" rtlCol="0">
            <a:no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70" name="Tekstvak 1">
            <a:extLst>
              <a:ext uri="{FF2B5EF4-FFF2-40B4-BE49-F238E27FC236}">
                <a16:creationId xmlns:a16="http://schemas.microsoft.com/office/drawing/2014/main" id="{47F8E943-5E20-61AD-D21E-B5CB7B4D8E96}"/>
              </a:ext>
            </a:extLst>
          </p:cNvPr>
          <p:cNvSpPr txBox="1"/>
          <p:nvPr/>
        </p:nvSpPr>
        <p:spPr>
          <a:xfrm>
            <a:off x="3073520" y="1380804"/>
            <a:ext cx="1448376" cy="415498"/>
          </a:xfrm>
          <a:prstGeom prst="rect">
            <a:avLst/>
          </a:prstGeom>
          <a:noFill/>
        </p:spPr>
        <p:txBody>
          <a:bodyPr wrap="square" lIns="91440" tIns="45720" rIns="91440" bIns="4572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a:rPr>
              <a:t>BC2</a:t>
            </a:r>
            <a:br>
              <a:rPr lang="nl-NL" sz="1000"/>
            </a:br>
            <a:r>
              <a:rPr lang="nl-NL" sz="1000"/>
              <a:t>Top- en middenkader</a:t>
            </a:r>
            <a:endParaRPr lang="nl-BE" sz="1000"/>
          </a:p>
        </p:txBody>
      </p:sp>
      <p:sp>
        <p:nvSpPr>
          <p:cNvPr id="71" name="Tekstvak 3">
            <a:extLst>
              <a:ext uri="{FF2B5EF4-FFF2-40B4-BE49-F238E27FC236}">
                <a16:creationId xmlns:a16="http://schemas.microsoft.com/office/drawing/2014/main" id="{B0C0C2CD-267C-3BB5-39E6-B4C9F59D39DF}"/>
              </a:ext>
            </a:extLst>
          </p:cNvPr>
          <p:cNvSpPr txBox="1"/>
          <p:nvPr/>
        </p:nvSpPr>
        <p:spPr>
          <a:xfrm>
            <a:off x="3073950" y="1760802"/>
            <a:ext cx="1445226" cy="707886"/>
          </a:xfrm>
          <a:prstGeom prst="rect">
            <a:avLst/>
          </a:prstGeom>
          <a:noFill/>
        </p:spPr>
        <p:txBody>
          <a:bodyPr wrap="square" lIns="91440" tIns="45720" rIns="91440" bIns="4572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a:rPr>
              <a:t>BV3</a:t>
            </a:r>
          </a:p>
          <a:p>
            <a:pPr algn="ctr"/>
            <a:r>
              <a:rPr lang="nl-NL" sz="1000"/>
              <a:t>Rechtspositie personeelsleden van het topkader</a:t>
            </a:r>
          </a:p>
        </p:txBody>
      </p:sp>
      <p:sp>
        <p:nvSpPr>
          <p:cNvPr id="72" name="Pijl: rechts 20">
            <a:extLst>
              <a:ext uri="{FF2B5EF4-FFF2-40B4-BE49-F238E27FC236}">
                <a16:creationId xmlns:a16="http://schemas.microsoft.com/office/drawing/2014/main" id="{1663C81D-3678-BC88-84EE-42C5B8BB1E16}"/>
              </a:ext>
            </a:extLst>
          </p:cNvPr>
          <p:cNvSpPr/>
          <p:nvPr/>
        </p:nvSpPr>
        <p:spPr>
          <a:xfrm rot="5400000">
            <a:off x="3641292" y="2537774"/>
            <a:ext cx="337134" cy="188940"/>
          </a:xfrm>
          <a:prstGeom prst="rightArrow">
            <a:avLst/>
          </a:prstGeom>
          <a:solidFill>
            <a:schemeClr val="bg1"/>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1400" kern="1200" spc="0" baseline="0">
              <a:solidFill>
                <a:schemeClr val="tx1"/>
              </a:solidFill>
              <a:latin typeface="FlandersArtSans-Regular" panose="00000500000000000000" pitchFamily="2" charset="0"/>
              <a:ea typeface="+mn-ea"/>
              <a:cs typeface="+mn-cs"/>
            </a:endParaRPr>
          </a:p>
        </p:txBody>
      </p:sp>
      <p:sp>
        <p:nvSpPr>
          <p:cNvPr id="73" name="Pijl: rechts 20">
            <a:extLst>
              <a:ext uri="{FF2B5EF4-FFF2-40B4-BE49-F238E27FC236}">
                <a16:creationId xmlns:a16="http://schemas.microsoft.com/office/drawing/2014/main" id="{157EB29D-AF62-C34E-349E-A66A1AC2F471}"/>
              </a:ext>
            </a:extLst>
          </p:cNvPr>
          <p:cNvSpPr/>
          <p:nvPr/>
        </p:nvSpPr>
        <p:spPr>
          <a:xfrm rot="5400000">
            <a:off x="5146857" y="2596138"/>
            <a:ext cx="337134" cy="188940"/>
          </a:xfrm>
          <a:prstGeom prst="rightArrow">
            <a:avLst/>
          </a:prstGeom>
          <a:solidFill>
            <a:schemeClr val="bg1"/>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1400" kern="1200" spc="0" baseline="0">
              <a:solidFill>
                <a:schemeClr val="tx1"/>
              </a:solidFill>
              <a:latin typeface="FlandersArtSans-Regular" panose="00000500000000000000" pitchFamily="2" charset="0"/>
              <a:ea typeface="+mn-ea"/>
              <a:cs typeface="+mn-cs"/>
            </a:endParaRPr>
          </a:p>
        </p:txBody>
      </p:sp>
      <p:sp>
        <p:nvSpPr>
          <p:cNvPr id="74" name="Pijl: rechts 20">
            <a:extLst>
              <a:ext uri="{FF2B5EF4-FFF2-40B4-BE49-F238E27FC236}">
                <a16:creationId xmlns:a16="http://schemas.microsoft.com/office/drawing/2014/main" id="{55921205-6829-F5B8-5661-7D66DAB572DB}"/>
              </a:ext>
            </a:extLst>
          </p:cNvPr>
          <p:cNvSpPr/>
          <p:nvPr/>
        </p:nvSpPr>
        <p:spPr>
          <a:xfrm rot="5400000">
            <a:off x="6652422" y="2693418"/>
            <a:ext cx="337134" cy="188940"/>
          </a:xfrm>
          <a:prstGeom prst="rightArrow">
            <a:avLst/>
          </a:prstGeom>
          <a:solidFill>
            <a:schemeClr val="bg1"/>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1400" kern="1200" spc="0" baseline="0">
              <a:solidFill>
                <a:schemeClr val="tx1"/>
              </a:solidFill>
              <a:latin typeface="FlandersArtSans-Regular" panose="00000500000000000000" pitchFamily="2" charset="0"/>
              <a:ea typeface="+mn-ea"/>
              <a:cs typeface="+mn-cs"/>
            </a:endParaRPr>
          </a:p>
        </p:txBody>
      </p:sp>
      <p:sp>
        <p:nvSpPr>
          <p:cNvPr id="75" name="Pijl: rechts 20">
            <a:extLst>
              <a:ext uri="{FF2B5EF4-FFF2-40B4-BE49-F238E27FC236}">
                <a16:creationId xmlns:a16="http://schemas.microsoft.com/office/drawing/2014/main" id="{433BFF34-E0B0-68C0-0AA3-B5FB27F146B3}"/>
              </a:ext>
            </a:extLst>
          </p:cNvPr>
          <p:cNvSpPr/>
          <p:nvPr/>
        </p:nvSpPr>
        <p:spPr>
          <a:xfrm rot="5400000">
            <a:off x="8157986" y="2430771"/>
            <a:ext cx="337134" cy="188940"/>
          </a:xfrm>
          <a:prstGeom prst="rightArrow">
            <a:avLst/>
          </a:prstGeom>
          <a:solidFill>
            <a:schemeClr val="bg1"/>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1400" kern="1200" spc="0" baseline="0">
              <a:solidFill>
                <a:schemeClr val="tx1"/>
              </a:solidFill>
              <a:latin typeface="FlandersArtSans-Regular" panose="00000500000000000000" pitchFamily="2" charset="0"/>
              <a:ea typeface="+mn-ea"/>
              <a:cs typeface="+mn-cs"/>
            </a:endParaRPr>
          </a:p>
        </p:txBody>
      </p:sp>
      <p:sp>
        <p:nvSpPr>
          <p:cNvPr id="76" name="Pijl: rechts 20">
            <a:extLst>
              <a:ext uri="{FF2B5EF4-FFF2-40B4-BE49-F238E27FC236}">
                <a16:creationId xmlns:a16="http://schemas.microsoft.com/office/drawing/2014/main" id="{A0F5A8B0-5F62-A87B-BBA0-D1469BD7FEFD}"/>
              </a:ext>
            </a:extLst>
          </p:cNvPr>
          <p:cNvSpPr/>
          <p:nvPr/>
        </p:nvSpPr>
        <p:spPr>
          <a:xfrm rot="5400000">
            <a:off x="9791770" y="2534993"/>
            <a:ext cx="179697" cy="251072"/>
          </a:xfrm>
          <a:prstGeom prst="rightArrow">
            <a:avLst/>
          </a:prstGeom>
          <a:solidFill>
            <a:schemeClr val="bg1"/>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1400" kern="1200" spc="0" baseline="0">
              <a:solidFill>
                <a:schemeClr val="tx1"/>
              </a:solidFill>
              <a:latin typeface="FlandersArtSans-Regular" panose="00000500000000000000" pitchFamily="2" charset="0"/>
              <a:ea typeface="+mn-ea"/>
              <a:cs typeface="+mn-cs"/>
            </a:endParaRPr>
          </a:p>
        </p:txBody>
      </p:sp>
      <p:sp>
        <p:nvSpPr>
          <p:cNvPr id="78" name="Pijl: rechts 20">
            <a:extLst>
              <a:ext uri="{FF2B5EF4-FFF2-40B4-BE49-F238E27FC236}">
                <a16:creationId xmlns:a16="http://schemas.microsoft.com/office/drawing/2014/main" id="{41859B0C-E67F-333F-7F52-84F85BCACF15}"/>
              </a:ext>
            </a:extLst>
          </p:cNvPr>
          <p:cNvSpPr/>
          <p:nvPr/>
        </p:nvSpPr>
        <p:spPr>
          <a:xfrm rot="5400000">
            <a:off x="606272" y="5453456"/>
            <a:ext cx="337134" cy="188940"/>
          </a:xfrm>
          <a:prstGeom prst="rightArrow">
            <a:avLst/>
          </a:prstGeom>
          <a:solidFill>
            <a:schemeClr val="bg1"/>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a:p>
        </p:txBody>
      </p:sp>
      <p:sp>
        <p:nvSpPr>
          <p:cNvPr id="79" name="Tijdelijke aanduiding voor tekst 14">
            <a:extLst>
              <a:ext uri="{FF2B5EF4-FFF2-40B4-BE49-F238E27FC236}">
                <a16:creationId xmlns:a16="http://schemas.microsoft.com/office/drawing/2014/main" id="{3A4B5DBA-6487-8F12-902E-F2DCB0DE90D7}"/>
              </a:ext>
            </a:extLst>
          </p:cNvPr>
          <p:cNvSpPr txBox="1">
            <a:spLocks/>
          </p:cNvSpPr>
          <p:nvPr/>
        </p:nvSpPr>
        <p:spPr>
          <a:xfrm>
            <a:off x="334399" y="4481186"/>
            <a:ext cx="939600" cy="36000"/>
          </a:xfrm>
          <a:prstGeom prst="rect">
            <a:avLst/>
          </a:prstGeom>
          <a:solidFill>
            <a:schemeClr val="bg1"/>
          </a:solidFill>
        </p:spPr>
        <p:txBody>
          <a:bodyPr vert="horz" lIns="180000" tIns="2556000" rIns="180000" bIns="45720" rtlCol="0">
            <a:no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83" name="Tekstvak 10">
            <a:extLst>
              <a:ext uri="{FF2B5EF4-FFF2-40B4-BE49-F238E27FC236}">
                <a16:creationId xmlns:a16="http://schemas.microsoft.com/office/drawing/2014/main" id="{20CE3507-C095-F44F-C75D-BDD0344DF04F}"/>
              </a:ext>
            </a:extLst>
          </p:cNvPr>
          <p:cNvSpPr txBox="1"/>
          <p:nvPr/>
        </p:nvSpPr>
        <p:spPr>
          <a:xfrm>
            <a:off x="3082380" y="2874559"/>
            <a:ext cx="1424508" cy="553998"/>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Module</a:t>
            </a:r>
            <a:r>
              <a:rPr lang="nl-NL" sz="1000"/>
              <a:t> </a:t>
            </a:r>
          </a:p>
          <a:p>
            <a:pPr algn="ctr"/>
            <a:r>
              <a:rPr lang="nl-NL" sz="1000"/>
              <a:t>Functiegegevens</a:t>
            </a:r>
          </a:p>
          <a:p>
            <a:pPr algn="ctr"/>
            <a:r>
              <a:rPr lang="nl-NL" sz="1000"/>
              <a:t>Afwezigheden</a:t>
            </a:r>
          </a:p>
        </p:txBody>
      </p:sp>
      <p:sp>
        <p:nvSpPr>
          <p:cNvPr id="84" name="Tekstvak 2">
            <a:extLst>
              <a:ext uri="{FF2B5EF4-FFF2-40B4-BE49-F238E27FC236}">
                <a16:creationId xmlns:a16="http://schemas.microsoft.com/office/drawing/2014/main" id="{C3150E30-C517-03E0-2CDA-4B3042446FD5}"/>
              </a:ext>
            </a:extLst>
          </p:cNvPr>
          <p:cNvSpPr txBox="1"/>
          <p:nvPr/>
        </p:nvSpPr>
        <p:spPr>
          <a:xfrm>
            <a:off x="4588408" y="1378465"/>
            <a:ext cx="1445577" cy="400110"/>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BC2 </a:t>
            </a:r>
            <a:br>
              <a:rPr lang="nl-NL" sz="1000"/>
            </a:br>
            <a:r>
              <a:rPr lang="nl-NL" sz="1000"/>
              <a:t>Top- en middenkader</a:t>
            </a:r>
            <a:endParaRPr lang="nl-BE" sz="1000"/>
          </a:p>
        </p:txBody>
      </p:sp>
      <p:sp>
        <p:nvSpPr>
          <p:cNvPr id="85" name="Tekstvak 11">
            <a:extLst>
              <a:ext uri="{FF2B5EF4-FFF2-40B4-BE49-F238E27FC236}">
                <a16:creationId xmlns:a16="http://schemas.microsoft.com/office/drawing/2014/main" id="{68C55F67-7432-BF16-AF19-5A24A294D7C5}"/>
              </a:ext>
            </a:extLst>
          </p:cNvPr>
          <p:cNvSpPr txBox="1"/>
          <p:nvPr/>
        </p:nvSpPr>
        <p:spPr>
          <a:xfrm>
            <a:off x="4564511" y="1828684"/>
            <a:ext cx="1450625" cy="707886"/>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BV4</a:t>
            </a:r>
          </a:p>
          <a:p>
            <a:pPr algn="ctr"/>
            <a:r>
              <a:rPr lang="nl-NL" sz="1000"/>
              <a:t>Rechtspositie personeelsleden van het middenkader</a:t>
            </a:r>
          </a:p>
        </p:txBody>
      </p:sp>
      <p:sp>
        <p:nvSpPr>
          <p:cNvPr id="86" name="Tekstvak 9">
            <a:extLst>
              <a:ext uri="{FF2B5EF4-FFF2-40B4-BE49-F238E27FC236}">
                <a16:creationId xmlns:a16="http://schemas.microsoft.com/office/drawing/2014/main" id="{85304577-E95A-C930-CDCC-900C5BB33A3F}"/>
              </a:ext>
            </a:extLst>
          </p:cNvPr>
          <p:cNvSpPr txBox="1"/>
          <p:nvPr/>
        </p:nvSpPr>
        <p:spPr>
          <a:xfrm>
            <a:off x="4601653" y="2929001"/>
            <a:ext cx="1411543" cy="400110"/>
          </a:xfrm>
          <a:prstGeom prst="rect">
            <a:avLst/>
          </a:prstGeom>
          <a:noFill/>
        </p:spPr>
        <p:txBody>
          <a:bodyPr wrap="square" lIns="91440" tIns="45720" rIns="91440" bIns="4572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a:rPr>
              <a:t>Module</a:t>
            </a:r>
            <a:r>
              <a:rPr lang="nl-NL" sz="1000"/>
              <a:t> </a:t>
            </a:r>
            <a:endParaRPr lang="en-US" sz="1000"/>
          </a:p>
          <a:p>
            <a:pPr algn="ctr"/>
            <a:r>
              <a:rPr lang="nl-NL" sz="1000"/>
              <a:t>Geen impact</a:t>
            </a:r>
          </a:p>
        </p:txBody>
      </p:sp>
      <p:sp>
        <p:nvSpPr>
          <p:cNvPr id="88" name="Tekstvak 30">
            <a:extLst>
              <a:ext uri="{FF2B5EF4-FFF2-40B4-BE49-F238E27FC236}">
                <a16:creationId xmlns:a16="http://schemas.microsoft.com/office/drawing/2014/main" id="{E2EEA756-FCF8-D2DE-0F2D-1BC61630734A}"/>
              </a:ext>
            </a:extLst>
          </p:cNvPr>
          <p:cNvSpPr txBox="1"/>
          <p:nvPr/>
        </p:nvSpPr>
        <p:spPr>
          <a:xfrm>
            <a:off x="6089634" y="1384689"/>
            <a:ext cx="1448731" cy="400110"/>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BC3</a:t>
            </a:r>
            <a:br>
              <a:rPr lang="nl-NL" sz="1000"/>
            </a:br>
            <a:r>
              <a:rPr lang="nl-NL" sz="1000"/>
              <a:t>Interne mobiliteit</a:t>
            </a:r>
            <a:endParaRPr lang="nl-BE" sz="1000"/>
          </a:p>
        </p:txBody>
      </p:sp>
      <p:sp>
        <p:nvSpPr>
          <p:cNvPr id="89" name="Tekstvak 31">
            <a:extLst>
              <a:ext uri="{FF2B5EF4-FFF2-40B4-BE49-F238E27FC236}">
                <a16:creationId xmlns:a16="http://schemas.microsoft.com/office/drawing/2014/main" id="{438B2EA4-1985-B21D-A27D-16AA22A412C0}"/>
              </a:ext>
            </a:extLst>
          </p:cNvPr>
          <p:cNvSpPr txBox="1"/>
          <p:nvPr/>
        </p:nvSpPr>
        <p:spPr>
          <a:xfrm>
            <a:off x="6099465" y="1807790"/>
            <a:ext cx="1450625" cy="553998"/>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BV5 </a:t>
            </a:r>
          </a:p>
          <a:p>
            <a:pPr algn="ctr"/>
            <a:r>
              <a:rPr lang="nl-NL" sz="1000"/>
              <a:t>Loopbaanbeleid - Herplaatsing</a:t>
            </a:r>
          </a:p>
        </p:txBody>
      </p:sp>
      <p:sp>
        <p:nvSpPr>
          <p:cNvPr id="90" name="Tekstvak 33">
            <a:extLst>
              <a:ext uri="{FF2B5EF4-FFF2-40B4-BE49-F238E27FC236}">
                <a16:creationId xmlns:a16="http://schemas.microsoft.com/office/drawing/2014/main" id="{B8BC694E-5812-0402-0C65-C0EC13AE0F4F}"/>
              </a:ext>
            </a:extLst>
          </p:cNvPr>
          <p:cNvSpPr txBox="1"/>
          <p:nvPr/>
        </p:nvSpPr>
        <p:spPr>
          <a:xfrm>
            <a:off x="5856876" y="3001550"/>
            <a:ext cx="1923802" cy="553998"/>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Module </a:t>
            </a:r>
            <a:br>
              <a:rPr lang="nl-NL" sz="1000">
                <a:latin typeface="FlandersArtSans-Bold" panose="00000800000000000000" pitchFamily="2" charset="0"/>
              </a:rPr>
            </a:br>
            <a:r>
              <a:rPr lang="nl-NL" sz="1000"/>
              <a:t>Functiegegevens</a:t>
            </a:r>
          </a:p>
          <a:p>
            <a:pPr algn="ctr"/>
            <a:r>
              <a:rPr lang="nl-NL" sz="1000" err="1"/>
              <a:t>Onboarding</a:t>
            </a:r>
            <a:endParaRPr lang="nl-NL" sz="1000"/>
          </a:p>
        </p:txBody>
      </p:sp>
      <p:sp>
        <p:nvSpPr>
          <p:cNvPr id="91" name="Tekstvak 30">
            <a:extLst>
              <a:ext uri="{FF2B5EF4-FFF2-40B4-BE49-F238E27FC236}">
                <a16:creationId xmlns:a16="http://schemas.microsoft.com/office/drawing/2014/main" id="{1ACEB458-22E9-1710-FDD0-73D1FC1BE772}"/>
              </a:ext>
            </a:extLst>
          </p:cNvPr>
          <p:cNvSpPr txBox="1"/>
          <p:nvPr/>
        </p:nvSpPr>
        <p:spPr>
          <a:xfrm>
            <a:off x="7588360" y="1396192"/>
            <a:ext cx="1455401" cy="400110"/>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BC3</a:t>
            </a:r>
            <a:br>
              <a:rPr lang="nl-NL" sz="1000"/>
            </a:br>
            <a:r>
              <a:rPr lang="nl-NL" sz="1000"/>
              <a:t>Interne mobiliteit</a:t>
            </a:r>
            <a:endParaRPr lang="nl-BE" sz="1000"/>
          </a:p>
        </p:txBody>
      </p:sp>
      <p:sp>
        <p:nvSpPr>
          <p:cNvPr id="92" name="Tekstvak 3">
            <a:extLst>
              <a:ext uri="{FF2B5EF4-FFF2-40B4-BE49-F238E27FC236}">
                <a16:creationId xmlns:a16="http://schemas.microsoft.com/office/drawing/2014/main" id="{50E01717-DFB8-D9BD-884B-958FA725E2F2}"/>
              </a:ext>
            </a:extLst>
          </p:cNvPr>
          <p:cNvSpPr txBox="1"/>
          <p:nvPr/>
        </p:nvSpPr>
        <p:spPr>
          <a:xfrm>
            <a:off x="7597275" y="1800726"/>
            <a:ext cx="1450626" cy="553998"/>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BV7 </a:t>
            </a:r>
          </a:p>
          <a:p>
            <a:pPr algn="ctr"/>
            <a:r>
              <a:rPr lang="nl-NL" sz="1000"/>
              <a:t>Vrijwillige functieverlichting</a:t>
            </a:r>
          </a:p>
        </p:txBody>
      </p:sp>
      <p:sp>
        <p:nvSpPr>
          <p:cNvPr id="93" name="Tekstvak 6">
            <a:extLst>
              <a:ext uri="{FF2B5EF4-FFF2-40B4-BE49-F238E27FC236}">
                <a16:creationId xmlns:a16="http://schemas.microsoft.com/office/drawing/2014/main" id="{4EF69012-BA72-1E60-8F83-51478C8140AE}"/>
              </a:ext>
            </a:extLst>
          </p:cNvPr>
          <p:cNvSpPr txBox="1"/>
          <p:nvPr/>
        </p:nvSpPr>
        <p:spPr>
          <a:xfrm>
            <a:off x="7592852" y="2875393"/>
            <a:ext cx="1450625" cy="1169551"/>
          </a:xfrm>
          <a:prstGeom prst="rect">
            <a:avLst/>
          </a:prstGeom>
          <a:noFill/>
        </p:spPr>
        <p:txBody>
          <a:bodyPr wrap="square" lIns="91440" tIns="45720" rIns="91440" bIns="4572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a:rPr>
              <a:t>Module </a:t>
            </a:r>
            <a:br>
              <a:rPr lang="nl-NL" sz="1000">
                <a:latin typeface="FlandersArtSans-Bold" panose="00000800000000000000" pitchFamily="2" charset="0"/>
              </a:rPr>
            </a:br>
            <a:r>
              <a:rPr lang="nl-NL" sz="1000"/>
              <a:t>Functiegegevens</a:t>
            </a:r>
          </a:p>
          <a:p>
            <a:pPr algn="ctr"/>
            <a:r>
              <a:rPr lang="nl-NL" sz="1000"/>
              <a:t>Verloning</a:t>
            </a:r>
          </a:p>
          <a:p>
            <a:pPr algn="ctr"/>
            <a:r>
              <a:rPr lang="nl-NL" sz="1000"/>
              <a:t>WBR</a:t>
            </a:r>
          </a:p>
          <a:p>
            <a:pPr algn="ctr"/>
            <a:endParaRPr lang="nl-NL" sz="1000"/>
          </a:p>
          <a:p>
            <a:pPr algn="ctr"/>
            <a:r>
              <a:rPr lang="nl-NL" sz="1000"/>
              <a:t>+ impact in SAP loonmotor</a:t>
            </a:r>
          </a:p>
        </p:txBody>
      </p:sp>
      <p:sp>
        <p:nvSpPr>
          <p:cNvPr id="95" name="Tekstvak 2">
            <a:extLst>
              <a:ext uri="{FF2B5EF4-FFF2-40B4-BE49-F238E27FC236}">
                <a16:creationId xmlns:a16="http://schemas.microsoft.com/office/drawing/2014/main" id="{700DFDCE-C7E7-63A1-51B1-3C219C02932D}"/>
              </a:ext>
            </a:extLst>
          </p:cNvPr>
          <p:cNvSpPr txBox="1"/>
          <p:nvPr/>
        </p:nvSpPr>
        <p:spPr>
          <a:xfrm>
            <a:off x="9123798" y="1397311"/>
            <a:ext cx="1445578" cy="400110"/>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BC8</a:t>
            </a:r>
            <a:br>
              <a:rPr lang="nl-NL" sz="1000"/>
            </a:br>
            <a:r>
              <a:rPr lang="nl-NL" sz="1000"/>
              <a:t>Loongebouw</a:t>
            </a:r>
            <a:endParaRPr lang="nl-BE" sz="1000"/>
          </a:p>
        </p:txBody>
      </p:sp>
      <p:sp>
        <p:nvSpPr>
          <p:cNvPr id="96" name="Tekstvak 11">
            <a:extLst>
              <a:ext uri="{FF2B5EF4-FFF2-40B4-BE49-F238E27FC236}">
                <a16:creationId xmlns:a16="http://schemas.microsoft.com/office/drawing/2014/main" id="{3E81AD5C-096D-1A0D-F1EC-ECE5255517C4}"/>
              </a:ext>
            </a:extLst>
          </p:cNvPr>
          <p:cNvSpPr txBox="1"/>
          <p:nvPr/>
        </p:nvSpPr>
        <p:spPr>
          <a:xfrm>
            <a:off x="9130249" y="1787010"/>
            <a:ext cx="1446998" cy="800219"/>
          </a:xfrm>
          <a:prstGeom prst="rect">
            <a:avLst/>
          </a:prstGeom>
          <a:noFill/>
        </p:spPr>
        <p:txBody>
          <a:bodyPr wrap="square" lIns="91440" tIns="45720" rIns="91440" bIns="4572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BV8</a:t>
            </a:r>
          </a:p>
          <a:p>
            <a:pPr algn="ctr"/>
            <a:r>
              <a:rPr lang="nl-NL" sz="900"/>
              <a:t>Nieuw salarissysteem nieuwe personeelsleden, na vrijwillige overstap en bij bevordering</a:t>
            </a:r>
          </a:p>
        </p:txBody>
      </p:sp>
      <p:sp>
        <p:nvSpPr>
          <p:cNvPr id="97" name="Tekstvak 9">
            <a:extLst>
              <a:ext uri="{FF2B5EF4-FFF2-40B4-BE49-F238E27FC236}">
                <a16:creationId xmlns:a16="http://schemas.microsoft.com/office/drawing/2014/main" id="{E256F59D-6E65-4250-1576-6E92A4B74A63}"/>
              </a:ext>
            </a:extLst>
          </p:cNvPr>
          <p:cNvSpPr txBox="1"/>
          <p:nvPr/>
        </p:nvSpPr>
        <p:spPr>
          <a:xfrm>
            <a:off x="9123798" y="2695717"/>
            <a:ext cx="1445578" cy="1338828"/>
          </a:xfrm>
          <a:prstGeom prst="rect">
            <a:avLst/>
          </a:prstGeom>
          <a:noFill/>
        </p:spPr>
        <p:txBody>
          <a:bodyPr wrap="square" lIns="91440" tIns="45720" rIns="91440" bIns="4572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900">
                <a:latin typeface="FlandersArtSans-Bold"/>
              </a:rPr>
              <a:t>Module</a:t>
            </a:r>
            <a:r>
              <a:rPr lang="nl-NL" sz="900"/>
              <a:t> </a:t>
            </a:r>
          </a:p>
          <a:p>
            <a:pPr algn="ctr"/>
            <a:r>
              <a:rPr lang="nl-NL" sz="900"/>
              <a:t>Functiegegevens</a:t>
            </a:r>
          </a:p>
          <a:p>
            <a:pPr algn="ctr"/>
            <a:r>
              <a:rPr lang="nl-NL" sz="900" err="1"/>
              <a:t>Anciëniteiten</a:t>
            </a:r>
            <a:endParaRPr lang="nl-NL" sz="900"/>
          </a:p>
          <a:p>
            <a:pPr algn="ctr"/>
            <a:r>
              <a:rPr lang="nl-NL" sz="900"/>
              <a:t>Verloning</a:t>
            </a:r>
          </a:p>
          <a:p>
            <a:pPr algn="ctr"/>
            <a:r>
              <a:rPr lang="nl-NL" sz="900"/>
              <a:t>Vaste jaarbasis</a:t>
            </a:r>
          </a:p>
          <a:p>
            <a:pPr algn="ctr"/>
            <a:r>
              <a:rPr lang="nl-NL" sz="900"/>
              <a:t>Tussenscherm verwerking DCPA</a:t>
            </a:r>
          </a:p>
          <a:p>
            <a:pPr algn="ctr"/>
            <a:r>
              <a:rPr lang="nl-NL" sz="900"/>
              <a:t>ESS Keuzeformulier</a:t>
            </a:r>
          </a:p>
          <a:p>
            <a:pPr algn="ctr"/>
            <a:r>
              <a:rPr lang="nl-NL" sz="900"/>
              <a:t>WBR</a:t>
            </a:r>
            <a:endParaRPr lang="nl-NL" sz="900">
              <a:highlight>
                <a:srgbClr val="FF0000"/>
              </a:highlight>
            </a:endParaRPr>
          </a:p>
        </p:txBody>
      </p:sp>
      <p:sp>
        <p:nvSpPr>
          <p:cNvPr id="98" name="Tijdelijke aanduiding voor tekst 14">
            <a:extLst>
              <a:ext uri="{FF2B5EF4-FFF2-40B4-BE49-F238E27FC236}">
                <a16:creationId xmlns:a16="http://schemas.microsoft.com/office/drawing/2014/main" id="{B6813DDA-83EB-5287-1CEA-F66F8F25367E}"/>
              </a:ext>
            </a:extLst>
          </p:cNvPr>
          <p:cNvSpPr txBox="1">
            <a:spLocks/>
          </p:cNvSpPr>
          <p:nvPr/>
        </p:nvSpPr>
        <p:spPr>
          <a:xfrm>
            <a:off x="1786140" y="4461479"/>
            <a:ext cx="939600" cy="36000"/>
          </a:xfrm>
          <a:prstGeom prst="rect">
            <a:avLst/>
          </a:prstGeom>
          <a:solidFill>
            <a:schemeClr val="bg1"/>
          </a:solidFill>
        </p:spPr>
        <p:txBody>
          <a:bodyPr vert="horz" lIns="180000" tIns="2556000" rIns="180000" bIns="45720" rtlCol="0">
            <a:no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99" name="Tijdelijke aanduiding voor tekst 14">
            <a:extLst>
              <a:ext uri="{FF2B5EF4-FFF2-40B4-BE49-F238E27FC236}">
                <a16:creationId xmlns:a16="http://schemas.microsoft.com/office/drawing/2014/main" id="{41289CE0-8352-A1F6-93CC-8530824FC17B}"/>
              </a:ext>
            </a:extLst>
          </p:cNvPr>
          <p:cNvSpPr txBox="1">
            <a:spLocks/>
          </p:cNvSpPr>
          <p:nvPr/>
        </p:nvSpPr>
        <p:spPr>
          <a:xfrm>
            <a:off x="3336416" y="4461479"/>
            <a:ext cx="939600" cy="36000"/>
          </a:xfrm>
          <a:prstGeom prst="rect">
            <a:avLst/>
          </a:prstGeom>
          <a:solidFill>
            <a:schemeClr val="bg1"/>
          </a:solidFill>
        </p:spPr>
        <p:txBody>
          <a:bodyPr vert="horz" lIns="180000" tIns="2556000" rIns="180000" bIns="45720" rtlCol="0">
            <a:no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100" name="Tijdelijke aanduiding voor tekst 14">
            <a:extLst>
              <a:ext uri="{FF2B5EF4-FFF2-40B4-BE49-F238E27FC236}">
                <a16:creationId xmlns:a16="http://schemas.microsoft.com/office/drawing/2014/main" id="{580D5CA0-A264-332B-99D3-E4503AFE3609}"/>
              </a:ext>
            </a:extLst>
          </p:cNvPr>
          <p:cNvSpPr txBox="1">
            <a:spLocks/>
          </p:cNvSpPr>
          <p:nvPr/>
        </p:nvSpPr>
        <p:spPr>
          <a:xfrm>
            <a:off x="4840709" y="4461479"/>
            <a:ext cx="939600" cy="36000"/>
          </a:xfrm>
          <a:prstGeom prst="rect">
            <a:avLst/>
          </a:prstGeom>
          <a:solidFill>
            <a:schemeClr val="bg1"/>
          </a:solidFill>
        </p:spPr>
        <p:txBody>
          <a:bodyPr vert="horz" lIns="180000" tIns="2556000" rIns="180000" bIns="45720" rtlCol="0">
            <a:no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101" name="Tijdelijke aanduiding voor tekst 14">
            <a:extLst>
              <a:ext uri="{FF2B5EF4-FFF2-40B4-BE49-F238E27FC236}">
                <a16:creationId xmlns:a16="http://schemas.microsoft.com/office/drawing/2014/main" id="{F02E9E36-A9F5-3529-5ED9-9D4BB4A040AA}"/>
              </a:ext>
            </a:extLst>
          </p:cNvPr>
          <p:cNvSpPr txBox="1">
            <a:spLocks/>
          </p:cNvSpPr>
          <p:nvPr/>
        </p:nvSpPr>
        <p:spPr>
          <a:xfrm>
            <a:off x="6351570" y="4461478"/>
            <a:ext cx="939600" cy="36000"/>
          </a:xfrm>
          <a:prstGeom prst="rect">
            <a:avLst/>
          </a:prstGeom>
          <a:solidFill>
            <a:schemeClr val="bg1"/>
          </a:solidFill>
        </p:spPr>
        <p:txBody>
          <a:bodyPr vert="horz" lIns="180000" tIns="2556000" rIns="180000" bIns="45720" rtlCol="0">
            <a:no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102" name="Tijdelijke aanduiding voor tekst 14">
            <a:extLst>
              <a:ext uri="{FF2B5EF4-FFF2-40B4-BE49-F238E27FC236}">
                <a16:creationId xmlns:a16="http://schemas.microsoft.com/office/drawing/2014/main" id="{6DC48395-B220-3E3B-F6C4-805B39BAA1F3}"/>
              </a:ext>
            </a:extLst>
          </p:cNvPr>
          <p:cNvSpPr txBox="1">
            <a:spLocks/>
          </p:cNvSpPr>
          <p:nvPr/>
        </p:nvSpPr>
        <p:spPr>
          <a:xfrm>
            <a:off x="7849295" y="4461479"/>
            <a:ext cx="939600" cy="36000"/>
          </a:xfrm>
          <a:prstGeom prst="rect">
            <a:avLst/>
          </a:prstGeom>
          <a:solidFill>
            <a:schemeClr val="bg1"/>
          </a:solidFill>
        </p:spPr>
        <p:txBody>
          <a:bodyPr vert="horz" lIns="180000" tIns="2556000" rIns="180000" bIns="45720" rtlCol="0">
            <a:no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103" name="Tijdelijke aanduiding voor tekst 14">
            <a:extLst>
              <a:ext uri="{FF2B5EF4-FFF2-40B4-BE49-F238E27FC236}">
                <a16:creationId xmlns:a16="http://schemas.microsoft.com/office/drawing/2014/main" id="{EF1BEB6D-CC4A-4424-2DEB-4ACC54340B61}"/>
              </a:ext>
            </a:extLst>
          </p:cNvPr>
          <p:cNvSpPr txBox="1">
            <a:spLocks/>
          </p:cNvSpPr>
          <p:nvPr/>
        </p:nvSpPr>
        <p:spPr>
          <a:xfrm>
            <a:off x="9379864" y="4461479"/>
            <a:ext cx="939600" cy="36000"/>
          </a:xfrm>
          <a:prstGeom prst="rect">
            <a:avLst/>
          </a:prstGeom>
          <a:solidFill>
            <a:schemeClr val="bg1"/>
          </a:solidFill>
        </p:spPr>
        <p:txBody>
          <a:bodyPr vert="horz" lIns="180000" tIns="2556000" rIns="180000" bIns="45720" rtlCol="0">
            <a:no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105" name="Pijl: rechts 20">
            <a:extLst>
              <a:ext uri="{FF2B5EF4-FFF2-40B4-BE49-F238E27FC236}">
                <a16:creationId xmlns:a16="http://schemas.microsoft.com/office/drawing/2014/main" id="{87513D1A-DE93-D9CC-F776-E515E9A152B7}"/>
              </a:ext>
            </a:extLst>
          </p:cNvPr>
          <p:cNvSpPr/>
          <p:nvPr/>
        </p:nvSpPr>
        <p:spPr>
          <a:xfrm rot="5400000">
            <a:off x="2071151" y="5453456"/>
            <a:ext cx="337134" cy="188940"/>
          </a:xfrm>
          <a:prstGeom prst="rightArrow">
            <a:avLst/>
          </a:prstGeom>
          <a:solidFill>
            <a:schemeClr val="bg1"/>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a:p>
        </p:txBody>
      </p:sp>
      <p:sp>
        <p:nvSpPr>
          <p:cNvPr id="106" name="Pijl: rechts 20">
            <a:extLst>
              <a:ext uri="{FF2B5EF4-FFF2-40B4-BE49-F238E27FC236}">
                <a16:creationId xmlns:a16="http://schemas.microsoft.com/office/drawing/2014/main" id="{C833708F-5A02-C7B3-FAD8-CB464686A7D0}"/>
              </a:ext>
            </a:extLst>
          </p:cNvPr>
          <p:cNvSpPr/>
          <p:nvPr/>
        </p:nvSpPr>
        <p:spPr>
          <a:xfrm rot="5400000">
            <a:off x="3627996" y="5346450"/>
            <a:ext cx="337134" cy="188940"/>
          </a:xfrm>
          <a:prstGeom prst="rightArrow">
            <a:avLst/>
          </a:prstGeom>
          <a:solidFill>
            <a:schemeClr val="bg1"/>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a:p>
        </p:txBody>
      </p:sp>
      <p:sp>
        <p:nvSpPr>
          <p:cNvPr id="107" name="Pijl: rechts 20">
            <a:extLst>
              <a:ext uri="{FF2B5EF4-FFF2-40B4-BE49-F238E27FC236}">
                <a16:creationId xmlns:a16="http://schemas.microsoft.com/office/drawing/2014/main" id="{1EFDC5CC-BDDA-B4C3-8B57-72A8BE56DB39}"/>
              </a:ext>
            </a:extLst>
          </p:cNvPr>
          <p:cNvSpPr/>
          <p:nvPr/>
        </p:nvSpPr>
        <p:spPr>
          <a:xfrm rot="5400000">
            <a:off x="5138858" y="5453455"/>
            <a:ext cx="337134" cy="188940"/>
          </a:xfrm>
          <a:prstGeom prst="rightArrow">
            <a:avLst/>
          </a:prstGeom>
          <a:solidFill>
            <a:schemeClr val="bg1"/>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a:p>
        </p:txBody>
      </p:sp>
      <p:sp>
        <p:nvSpPr>
          <p:cNvPr id="108" name="Pijl: rechts 20">
            <a:extLst>
              <a:ext uri="{FF2B5EF4-FFF2-40B4-BE49-F238E27FC236}">
                <a16:creationId xmlns:a16="http://schemas.microsoft.com/office/drawing/2014/main" id="{D2B83029-6809-7FCF-7D3C-0BEDD5CA966D}"/>
              </a:ext>
            </a:extLst>
          </p:cNvPr>
          <p:cNvSpPr/>
          <p:nvPr/>
        </p:nvSpPr>
        <p:spPr>
          <a:xfrm rot="5400000">
            <a:off x="6643150" y="5453455"/>
            <a:ext cx="337134" cy="188940"/>
          </a:xfrm>
          <a:prstGeom prst="rightArrow">
            <a:avLst/>
          </a:prstGeom>
          <a:solidFill>
            <a:schemeClr val="bg1"/>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a:p>
        </p:txBody>
      </p:sp>
      <p:sp>
        <p:nvSpPr>
          <p:cNvPr id="109" name="Pijl: rechts 20">
            <a:extLst>
              <a:ext uri="{FF2B5EF4-FFF2-40B4-BE49-F238E27FC236}">
                <a16:creationId xmlns:a16="http://schemas.microsoft.com/office/drawing/2014/main" id="{C8393B18-9895-0321-B795-EF12AD3A9FC2}"/>
              </a:ext>
            </a:extLst>
          </p:cNvPr>
          <p:cNvSpPr/>
          <p:nvPr/>
        </p:nvSpPr>
        <p:spPr>
          <a:xfrm rot="5400000">
            <a:off x="8147444" y="5453456"/>
            <a:ext cx="337134" cy="188940"/>
          </a:xfrm>
          <a:prstGeom prst="rightArrow">
            <a:avLst/>
          </a:prstGeom>
          <a:solidFill>
            <a:schemeClr val="bg1"/>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a:p>
        </p:txBody>
      </p:sp>
      <p:sp>
        <p:nvSpPr>
          <p:cNvPr id="110" name="Pijl: rechts 20">
            <a:extLst>
              <a:ext uri="{FF2B5EF4-FFF2-40B4-BE49-F238E27FC236}">
                <a16:creationId xmlns:a16="http://schemas.microsoft.com/office/drawing/2014/main" id="{FC4AFE56-DC3E-F358-D2C4-C1F54210C08E}"/>
              </a:ext>
            </a:extLst>
          </p:cNvPr>
          <p:cNvSpPr/>
          <p:nvPr/>
        </p:nvSpPr>
        <p:spPr>
          <a:xfrm rot="5400000">
            <a:off x="9671444" y="5453456"/>
            <a:ext cx="337134" cy="188940"/>
          </a:xfrm>
          <a:prstGeom prst="rightArrow">
            <a:avLst/>
          </a:prstGeom>
          <a:solidFill>
            <a:schemeClr val="bg1"/>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a:p>
        </p:txBody>
      </p:sp>
      <p:sp>
        <p:nvSpPr>
          <p:cNvPr id="111" name="Tekstvak 30">
            <a:extLst>
              <a:ext uri="{FF2B5EF4-FFF2-40B4-BE49-F238E27FC236}">
                <a16:creationId xmlns:a16="http://schemas.microsoft.com/office/drawing/2014/main" id="{3687DB8E-815D-DC91-31A8-BD17C2DC40FE}"/>
              </a:ext>
            </a:extLst>
          </p:cNvPr>
          <p:cNvSpPr txBox="1"/>
          <p:nvPr/>
        </p:nvSpPr>
        <p:spPr>
          <a:xfrm>
            <a:off x="10660543" y="1403252"/>
            <a:ext cx="1398286" cy="400110"/>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BC4</a:t>
            </a:r>
            <a:br>
              <a:rPr lang="nl-NL" sz="1000"/>
            </a:br>
            <a:r>
              <a:rPr lang="nl-NL" sz="1000"/>
              <a:t>Prestatiemanagement</a:t>
            </a:r>
            <a:endParaRPr lang="nl-BE" sz="1000"/>
          </a:p>
        </p:txBody>
      </p:sp>
      <p:sp>
        <p:nvSpPr>
          <p:cNvPr id="112" name="Tekstvak 30">
            <a:extLst>
              <a:ext uri="{FF2B5EF4-FFF2-40B4-BE49-F238E27FC236}">
                <a16:creationId xmlns:a16="http://schemas.microsoft.com/office/drawing/2014/main" id="{8A90367B-D533-8BC2-DC5B-19370CAAE8A6}"/>
              </a:ext>
            </a:extLst>
          </p:cNvPr>
          <p:cNvSpPr txBox="1"/>
          <p:nvPr/>
        </p:nvSpPr>
        <p:spPr>
          <a:xfrm>
            <a:off x="124892" y="4097672"/>
            <a:ext cx="1398286" cy="400110"/>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BC4</a:t>
            </a:r>
            <a:br>
              <a:rPr lang="nl-NL" sz="1000"/>
            </a:br>
            <a:r>
              <a:rPr lang="nl-NL" sz="1000"/>
              <a:t>Prestatiemanagement</a:t>
            </a:r>
            <a:endParaRPr lang="nl-BE" sz="1000"/>
          </a:p>
        </p:txBody>
      </p:sp>
      <p:sp>
        <p:nvSpPr>
          <p:cNvPr id="114" name="Tekstvak 31">
            <a:extLst>
              <a:ext uri="{FF2B5EF4-FFF2-40B4-BE49-F238E27FC236}">
                <a16:creationId xmlns:a16="http://schemas.microsoft.com/office/drawing/2014/main" id="{53A5C1A7-CC69-4255-8164-5C78ADDD3506}"/>
              </a:ext>
            </a:extLst>
          </p:cNvPr>
          <p:cNvSpPr txBox="1"/>
          <p:nvPr/>
        </p:nvSpPr>
        <p:spPr>
          <a:xfrm>
            <a:off x="10643758" y="1853089"/>
            <a:ext cx="1440949" cy="400110"/>
          </a:xfrm>
          <a:prstGeom prst="rect">
            <a:avLst/>
          </a:prstGeom>
          <a:noFill/>
        </p:spPr>
        <p:txBody>
          <a:bodyPr wrap="square" lIns="91440" tIns="45720" rIns="91440" bIns="4572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a:rPr>
              <a:t>BV9 </a:t>
            </a:r>
            <a:endParaRPr lang="nl-NL" sz="1000">
              <a:latin typeface="FlandersArtSans-Bold" panose="00000800000000000000" pitchFamily="2" charset="0"/>
            </a:endParaRPr>
          </a:p>
          <a:p>
            <a:pPr algn="ctr"/>
            <a:r>
              <a:rPr lang="nl-NL" sz="1000"/>
              <a:t>Salarissysteem</a:t>
            </a:r>
          </a:p>
        </p:txBody>
      </p:sp>
      <p:sp>
        <p:nvSpPr>
          <p:cNvPr id="116" name="Tekstvak 33">
            <a:extLst>
              <a:ext uri="{FF2B5EF4-FFF2-40B4-BE49-F238E27FC236}">
                <a16:creationId xmlns:a16="http://schemas.microsoft.com/office/drawing/2014/main" id="{A5B72B0F-B3FD-08AE-6D2F-8B2301EEE03D}"/>
              </a:ext>
            </a:extLst>
          </p:cNvPr>
          <p:cNvSpPr txBox="1"/>
          <p:nvPr/>
        </p:nvSpPr>
        <p:spPr>
          <a:xfrm>
            <a:off x="10660543" y="2702675"/>
            <a:ext cx="1398286" cy="1323439"/>
          </a:xfrm>
          <a:prstGeom prst="rect">
            <a:avLst/>
          </a:prstGeom>
          <a:noFill/>
        </p:spPr>
        <p:txBody>
          <a:bodyPr wrap="square" lIns="91440" tIns="45720" rIns="91440" bIns="4572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a:rPr>
              <a:t>Module </a:t>
            </a:r>
            <a:br>
              <a:rPr lang="nl-NL" sz="1000">
                <a:latin typeface="FlandersArtSans-Bold" panose="00000800000000000000" pitchFamily="2" charset="0"/>
              </a:rPr>
            </a:br>
            <a:r>
              <a:rPr lang="nl-NL" sz="1000"/>
              <a:t>Functiegegevens</a:t>
            </a:r>
          </a:p>
          <a:p>
            <a:pPr algn="ctr"/>
            <a:r>
              <a:rPr lang="nl-NL" sz="1000"/>
              <a:t>Evaluatie</a:t>
            </a:r>
          </a:p>
          <a:p>
            <a:pPr algn="ctr"/>
            <a:r>
              <a:rPr lang="nl-NL" sz="1000"/>
              <a:t>Vaste jaarbasis</a:t>
            </a:r>
          </a:p>
          <a:p>
            <a:pPr algn="ctr"/>
            <a:r>
              <a:rPr lang="nl-NL" sz="1000"/>
              <a:t>Verloning</a:t>
            </a:r>
          </a:p>
          <a:p>
            <a:pPr algn="ctr"/>
            <a:r>
              <a:rPr lang="nl-NL" sz="1000"/>
              <a:t>(verwerking RPA – </a:t>
            </a:r>
            <a:r>
              <a:rPr lang="nl-NL" sz="1000" err="1"/>
              <a:t>to</a:t>
            </a:r>
            <a:r>
              <a:rPr lang="nl-NL" sz="1000"/>
              <a:t> do voorjaar 2025)</a:t>
            </a:r>
          </a:p>
          <a:p>
            <a:pPr algn="ctr"/>
            <a:r>
              <a:rPr lang="nl-NL" sz="1000"/>
              <a:t>WBR</a:t>
            </a:r>
          </a:p>
        </p:txBody>
      </p:sp>
      <p:sp>
        <p:nvSpPr>
          <p:cNvPr id="117" name="Tekstvak 3">
            <a:extLst>
              <a:ext uri="{FF2B5EF4-FFF2-40B4-BE49-F238E27FC236}">
                <a16:creationId xmlns:a16="http://schemas.microsoft.com/office/drawing/2014/main" id="{43D8AB1E-19AC-FD36-EF67-DAF6846D94A5}"/>
              </a:ext>
            </a:extLst>
          </p:cNvPr>
          <p:cNvSpPr txBox="1"/>
          <p:nvPr/>
        </p:nvSpPr>
        <p:spPr>
          <a:xfrm>
            <a:off x="85685" y="4561314"/>
            <a:ext cx="1450837" cy="861774"/>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BV9 </a:t>
            </a:r>
          </a:p>
          <a:p>
            <a:pPr algn="ctr"/>
            <a:r>
              <a:rPr lang="nl-NL" sz="1000"/>
              <a:t>De evaluatoren zijn functionele chefs, niet noodzakelijk hiërarchische chefs</a:t>
            </a:r>
          </a:p>
        </p:txBody>
      </p:sp>
      <p:sp>
        <p:nvSpPr>
          <p:cNvPr id="119" name="Tekstvak 6">
            <a:extLst>
              <a:ext uri="{FF2B5EF4-FFF2-40B4-BE49-F238E27FC236}">
                <a16:creationId xmlns:a16="http://schemas.microsoft.com/office/drawing/2014/main" id="{FC3EB687-47B5-F5DD-047A-8B318529A9C5}"/>
              </a:ext>
            </a:extLst>
          </p:cNvPr>
          <p:cNvSpPr txBox="1"/>
          <p:nvPr/>
        </p:nvSpPr>
        <p:spPr>
          <a:xfrm>
            <a:off x="-14058" y="5713050"/>
            <a:ext cx="1582216" cy="400110"/>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Module </a:t>
            </a:r>
            <a:br>
              <a:rPr lang="nl-NL" sz="1000">
                <a:latin typeface="FlandersArtSans-Bold" panose="00000800000000000000" pitchFamily="2" charset="0"/>
              </a:rPr>
            </a:br>
            <a:r>
              <a:rPr lang="nl-NL" sz="1000"/>
              <a:t>Impact binnen CSOD</a:t>
            </a:r>
          </a:p>
        </p:txBody>
      </p:sp>
      <p:sp>
        <p:nvSpPr>
          <p:cNvPr id="125" name="Tijdelijke aanduiding voor tekst 14">
            <a:extLst>
              <a:ext uri="{FF2B5EF4-FFF2-40B4-BE49-F238E27FC236}">
                <a16:creationId xmlns:a16="http://schemas.microsoft.com/office/drawing/2014/main" id="{24A7392E-C100-F998-0B98-8E14AB4950EE}"/>
              </a:ext>
            </a:extLst>
          </p:cNvPr>
          <p:cNvSpPr txBox="1">
            <a:spLocks/>
          </p:cNvSpPr>
          <p:nvPr/>
        </p:nvSpPr>
        <p:spPr>
          <a:xfrm>
            <a:off x="10890726" y="1789635"/>
            <a:ext cx="939600" cy="36000"/>
          </a:xfrm>
          <a:prstGeom prst="rect">
            <a:avLst/>
          </a:prstGeom>
          <a:solidFill>
            <a:schemeClr val="bg1"/>
          </a:solidFill>
        </p:spPr>
        <p:txBody>
          <a:bodyPr vert="horz" lIns="180000" tIns="2556000" rIns="180000" bIns="45720" rtlCol="0">
            <a:no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126" name="Pijl: rechts 20">
            <a:extLst>
              <a:ext uri="{FF2B5EF4-FFF2-40B4-BE49-F238E27FC236}">
                <a16:creationId xmlns:a16="http://schemas.microsoft.com/office/drawing/2014/main" id="{5640493D-CC97-C1F2-537A-DB3A2E7B8DEE}"/>
              </a:ext>
            </a:extLst>
          </p:cNvPr>
          <p:cNvSpPr/>
          <p:nvPr/>
        </p:nvSpPr>
        <p:spPr>
          <a:xfrm rot="5400000">
            <a:off x="11192848" y="2448296"/>
            <a:ext cx="337134" cy="188940"/>
          </a:xfrm>
          <a:prstGeom prst="rightArrow">
            <a:avLst/>
          </a:prstGeom>
          <a:solidFill>
            <a:schemeClr val="bg1"/>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1400" kern="1200" spc="0" baseline="0">
              <a:solidFill>
                <a:schemeClr val="tx1"/>
              </a:solidFill>
              <a:latin typeface="FlandersArtSans-Regular" panose="00000500000000000000" pitchFamily="2" charset="0"/>
              <a:ea typeface="+mn-ea"/>
              <a:cs typeface="+mn-cs"/>
            </a:endParaRPr>
          </a:p>
        </p:txBody>
      </p:sp>
      <p:sp>
        <p:nvSpPr>
          <p:cNvPr id="127" name="Tekstvak 2">
            <a:extLst>
              <a:ext uri="{FF2B5EF4-FFF2-40B4-BE49-F238E27FC236}">
                <a16:creationId xmlns:a16="http://schemas.microsoft.com/office/drawing/2014/main" id="{413EC5A6-311E-D017-4076-0C9E345AD2B8}"/>
              </a:ext>
            </a:extLst>
          </p:cNvPr>
          <p:cNvSpPr txBox="1"/>
          <p:nvPr/>
        </p:nvSpPr>
        <p:spPr>
          <a:xfrm>
            <a:off x="1280422" y="4096970"/>
            <a:ext cx="1923802" cy="400110"/>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BC5</a:t>
            </a:r>
            <a:br>
              <a:rPr lang="nl-NL" sz="1000"/>
            </a:br>
            <a:r>
              <a:rPr lang="nl-NL" sz="1000"/>
              <a:t>Ziekteregeling</a:t>
            </a:r>
            <a:endParaRPr lang="nl-BE" sz="1000"/>
          </a:p>
        </p:txBody>
      </p:sp>
      <p:sp>
        <p:nvSpPr>
          <p:cNvPr id="128" name="Tekstvak 11">
            <a:extLst>
              <a:ext uri="{FF2B5EF4-FFF2-40B4-BE49-F238E27FC236}">
                <a16:creationId xmlns:a16="http://schemas.microsoft.com/office/drawing/2014/main" id="{D5DA6B3B-748E-B2DC-E159-449A821474A8}"/>
              </a:ext>
            </a:extLst>
          </p:cNvPr>
          <p:cNvSpPr txBox="1"/>
          <p:nvPr/>
        </p:nvSpPr>
        <p:spPr>
          <a:xfrm>
            <a:off x="1452425" y="4521900"/>
            <a:ext cx="1582216" cy="861774"/>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BV14</a:t>
            </a:r>
          </a:p>
          <a:p>
            <a:pPr algn="ctr"/>
            <a:r>
              <a:rPr lang="nl-NL" sz="1000"/>
              <a:t>Het ziekteverlof en ziektecontingent voor statutaire personeelsleden</a:t>
            </a:r>
          </a:p>
        </p:txBody>
      </p:sp>
      <p:sp>
        <p:nvSpPr>
          <p:cNvPr id="129" name="Tekstvak 9">
            <a:extLst>
              <a:ext uri="{FF2B5EF4-FFF2-40B4-BE49-F238E27FC236}">
                <a16:creationId xmlns:a16="http://schemas.microsoft.com/office/drawing/2014/main" id="{5DADA456-89B8-A150-E9D1-9826C79DC61E}"/>
              </a:ext>
            </a:extLst>
          </p:cNvPr>
          <p:cNvSpPr txBox="1"/>
          <p:nvPr/>
        </p:nvSpPr>
        <p:spPr>
          <a:xfrm>
            <a:off x="1386735" y="5682028"/>
            <a:ext cx="1705818" cy="1061829"/>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900">
                <a:latin typeface="FlandersArtSans-Bold" panose="00000800000000000000" pitchFamily="2" charset="0"/>
              </a:rPr>
              <a:t>Module</a:t>
            </a:r>
            <a:r>
              <a:rPr lang="nl-NL" sz="900"/>
              <a:t> </a:t>
            </a:r>
          </a:p>
          <a:p>
            <a:pPr algn="ctr"/>
            <a:r>
              <a:rPr lang="nl-NL" sz="900"/>
              <a:t>Functiegegevens</a:t>
            </a:r>
          </a:p>
          <a:p>
            <a:pPr algn="ctr"/>
            <a:r>
              <a:rPr lang="nl-NL" sz="900"/>
              <a:t>Ziektecyclus</a:t>
            </a:r>
          </a:p>
          <a:p>
            <a:pPr algn="ctr"/>
            <a:r>
              <a:rPr lang="nl-NL" sz="900"/>
              <a:t>Ziektetellers</a:t>
            </a:r>
          </a:p>
          <a:p>
            <a:pPr algn="ctr"/>
            <a:r>
              <a:rPr lang="nl-NL" sz="900"/>
              <a:t>Afwezigheden</a:t>
            </a:r>
          </a:p>
          <a:p>
            <a:pPr algn="ctr"/>
            <a:r>
              <a:rPr lang="nl-NL" sz="900"/>
              <a:t>Verloning</a:t>
            </a:r>
          </a:p>
          <a:p>
            <a:pPr algn="ctr"/>
            <a:endParaRPr lang="nl-NL" sz="900">
              <a:highlight>
                <a:srgbClr val="FF0000"/>
              </a:highlight>
            </a:endParaRPr>
          </a:p>
        </p:txBody>
      </p:sp>
      <p:sp>
        <p:nvSpPr>
          <p:cNvPr id="130" name="Tekstvak 2">
            <a:extLst>
              <a:ext uri="{FF2B5EF4-FFF2-40B4-BE49-F238E27FC236}">
                <a16:creationId xmlns:a16="http://schemas.microsoft.com/office/drawing/2014/main" id="{50D85847-8F77-3AD7-B333-B9423AFA650D}"/>
              </a:ext>
            </a:extLst>
          </p:cNvPr>
          <p:cNvSpPr txBox="1"/>
          <p:nvPr/>
        </p:nvSpPr>
        <p:spPr>
          <a:xfrm>
            <a:off x="2837267" y="4077263"/>
            <a:ext cx="1923802" cy="400110"/>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BC5</a:t>
            </a:r>
            <a:br>
              <a:rPr lang="nl-NL" sz="1000"/>
            </a:br>
            <a:r>
              <a:rPr lang="nl-NL" sz="1000"/>
              <a:t>Ziekteregeling</a:t>
            </a:r>
            <a:endParaRPr lang="nl-BE" sz="1000"/>
          </a:p>
        </p:txBody>
      </p:sp>
      <p:sp>
        <p:nvSpPr>
          <p:cNvPr id="131" name="Tekstvak 31">
            <a:extLst>
              <a:ext uri="{FF2B5EF4-FFF2-40B4-BE49-F238E27FC236}">
                <a16:creationId xmlns:a16="http://schemas.microsoft.com/office/drawing/2014/main" id="{52AA06C7-000D-D104-4676-CDF93C35A48A}"/>
              </a:ext>
            </a:extLst>
          </p:cNvPr>
          <p:cNvSpPr txBox="1"/>
          <p:nvPr/>
        </p:nvSpPr>
        <p:spPr>
          <a:xfrm>
            <a:off x="3081531" y="4495625"/>
            <a:ext cx="1450839" cy="707886"/>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BV15 </a:t>
            </a:r>
          </a:p>
          <a:p>
            <a:pPr algn="ctr"/>
            <a:r>
              <a:rPr lang="nl-NL" sz="1000"/>
              <a:t>Ziekteregeling: betaling en/of </a:t>
            </a:r>
            <a:r>
              <a:rPr lang="nl-NL" sz="1000" err="1"/>
              <a:t>bijpassing</a:t>
            </a:r>
            <a:r>
              <a:rPr lang="nl-NL" sz="1000"/>
              <a:t> tot 100%/80%/75%</a:t>
            </a:r>
          </a:p>
        </p:txBody>
      </p:sp>
      <p:sp>
        <p:nvSpPr>
          <p:cNvPr id="132" name="Tekstvak 33">
            <a:extLst>
              <a:ext uri="{FF2B5EF4-FFF2-40B4-BE49-F238E27FC236}">
                <a16:creationId xmlns:a16="http://schemas.microsoft.com/office/drawing/2014/main" id="{66060D10-0D82-5046-6F40-F1D47DD5EDC5}"/>
              </a:ext>
            </a:extLst>
          </p:cNvPr>
          <p:cNvSpPr txBox="1"/>
          <p:nvPr/>
        </p:nvSpPr>
        <p:spPr>
          <a:xfrm>
            <a:off x="2920066" y="5649152"/>
            <a:ext cx="1766147" cy="1061829"/>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900">
                <a:latin typeface="FlandersArtSans-Bold" panose="00000800000000000000" pitchFamily="2" charset="0"/>
              </a:rPr>
              <a:t>Module </a:t>
            </a:r>
            <a:br>
              <a:rPr lang="nl-NL" sz="900">
                <a:latin typeface="FlandersArtSans-Bold" panose="00000800000000000000" pitchFamily="2" charset="0"/>
              </a:rPr>
            </a:br>
            <a:r>
              <a:rPr lang="nl-NL" sz="900"/>
              <a:t>Functiegegevens</a:t>
            </a:r>
          </a:p>
          <a:p>
            <a:pPr algn="ctr"/>
            <a:r>
              <a:rPr lang="nl-NL" sz="900"/>
              <a:t>Ziektecyclus</a:t>
            </a:r>
          </a:p>
          <a:p>
            <a:pPr algn="ctr"/>
            <a:r>
              <a:rPr lang="nl-NL" sz="900"/>
              <a:t>Afwezigheden</a:t>
            </a:r>
          </a:p>
          <a:p>
            <a:pPr algn="ctr"/>
            <a:r>
              <a:rPr lang="nl-NL" sz="900"/>
              <a:t>Verloning</a:t>
            </a:r>
          </a:p>
          <a:p>
            <a:pPr algn="ctr"/>
            <a:r>
              <a:rPr lang="nl-NL" sz="900"/>
              <a:t>Bijpasmodule</a:t>
            </a:r>
          </a:p>
          <a:p>
            <a:pPr algn="ctr"/>
            <a:r>
              <a:rPr lang="nl-NL" sz="900"/>
              <a:t>+ impact in SAP loonmotor</a:t>
            </a:r>
          </a:p>
        </p:txBody>
      </p:sp>
      <p:sp>
        <p:nvSpPr>
          <p:cNvPr id="133" name="Tekstvak 1">
            <a:extLst>
              <a:ext uri="{FF2B5EF4-FFF2-40B4-BE49-F238E27FC236}">
                <a16:creationId xmlns:a16="http://schemas.microsoft.com/office/drawing/2014/main" id="{2E76966E-CA23-A7EC-6EF6-20BA7B1A7B97}"/>
              </a:ext>
            </a:extLst>
          </p:cNvPr>
          <p:cNvSpPr txBox="1"/>
          <p:nvPr/>
        </p:nvSpPr>
        <p:spPr>
          <a:xfrm>
            <a:off x="4348339" y="4077967"/>
            <a:ext cx="1923802" cy="400110"/>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BC7 </a:t>
            </a:r>
            <a:br>
              <a:rPr lang="nl-NL" sz="1000"/>
            </a:br>
            <a:r>
              <a:rPr lang="nl-NL" sz="1000"/>
              <a:t>Pensioen</a:t>
            </a:r>
            <a:endParaRPr lang="nl-BE" sz="1000"/>
          </a:p>
        </p:txBody>
      </p:sp>
      <p:sp>
        <p:nvSpPr>
          <p:cNvPr id="134" name="Tekstvak 3">
            <a:extLst>
              <a:ext uri="{FF2B5EF4-FFF2-40B4-BE49-F238E27FC236}">
                <a16:creationId xmlns:a16="http://schemas.microsoft.com/office/drawing/2014/main" id="{3290D438-9E9E-A13E-FD46-81E3F1FAEB30}"/>
              </a:ext>
            </a:extLst>
          </p:cNvPr>
          <p:cNvSpPr txBox="1"/>
          <p:nvPr/>
        </p:nvSpPr>
        <p:spPr>
          <a:xfrm>
            <a:off x="4552582" y="4521900"/>
            <a:ext cx="1569078" cy="553998"/>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BV16</a:t>
            </a:r>
          </a:p>
          <a:p>
            <a:pPr algn="ctr"/>
            <a:r>
              <a:rPr lang="nl-NL" sz="1000"/>
              <a:t>Pensioengevolgen aangepaste ziekteregeling</a:t>
            </a:r>
          </a:p>
        </p:txBody>
      </p:sp>
      <p:sp>
        <p:nvSpPr>
          <p:cNvPr id="135" name="Tekstvak 6">
            <a:extLst>
              <a:ext uri="{FF2B5EF4-FFF2-40B4-BE49-F238E27FC236}">
                <a16:creationId xmlns:a16="http://schemas.microsoft.com/office/drawing/2014/main" id="{8E5A399E-A9A9-14E2-23D8-8058EDB64987}"/>
              </a:ext>
            </a:extLst>
          </p:cNvPr>
          <p:cNvSpPr txBox="1"/>
          <p:nvPr/>
        </p:nvSpPr>
        <p:spPr>
          <a:xfrm>
            <a:off x="4564511" y="5739325"/>
            <a:ext cx="1497961" cy="553998"/>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Module </a:t>
            </a:r>
            <a:br>
              <a:rPr lang="nl-NL" sz="1000">
                <a:latin typeface="FlandersArtSans-Bold" panose="00000800000000000000" pitchFamily="2" charset="0"/>
              </a:rPr>
            </a:br>
            <a:r>
              <a:rPr lang="nl-NL" sz="1000"/>
              <a:t>Impact binnen Rapportering</a:t>
            </a:r>
          </a:p>
        </p:txBody>
      </p:sp>
      <p:sp>
        <p:nvSpPr>
          <p:cNvPr id="136" name="Tekstvak 2">
            <a:extLst>
              <a:ext uri="{FF2B5EF4-FFF2-40B4-BE49-F238E27FC236}">
                <a16:creationId xmlns:a16="http://schemas.microsoft.com/office/drawing/2014/main" id="{A9AEE4A7-9137-4C76-A79C-17770020EB4F}"/>
              </a:ext>
            </a:extLst>
          </p:cNvPr>
          <p:cNvSpPr txBox="1"/>
          <p:nvPr/>
        </p:nvSpPr>
        <p:spPr>
          <a:xfrm>
            <a:off x="5852422" y="4077263"/>
            <a:ext cx="1923802" cy="400110"/>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BC5</a:t>
            </a:r>
            <a:br>
              <a:rPr lang="nl-NL" sz="1000"/>
            </a:br>
            <a:r>
              <a:rPr lang="nl-NL" sz="1000"/>
              <a:t>Ziekteregeling</a:t>
            </a:r>
            <a:endParaRPr lang="nl-BE" sz="1000"/>
          </a:p>
        </p:txBody>
      </p:sp>
      <p:sp>
        <p:nvSpPr>
          <p:cNvPr id="137" name="Tekstvak 11">
            <a:extLst>
              <a:ext uri="{FF2B5EF4-FFF2-40B4-BE49-F238E27FC236}">
                <a16:creationId xmlns:a16="http://schemas.microsoft.com/office/drawing/2014/main" id="{AA0CAF24-0259-E221-1307-5EF916EF8209}"/>
              </a:ext>
            </a:extLst>
          </p:cNvPr>
          <p:cNvSpPr txBox="1"/>
          <p:nvPr/>
        </p:nvSpPr>
        <p:spPr>
          <a:xfrm>
            <a:off x="6089290" y="4501563"/>
            <a:ext cx="1399109" cy="553998"/>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BV17</a:t>
            </a:r>
          </a:p>
          <a:p>
            <a:pPr algn="ctr"/>
            <a:r>
              <a:rPr lang="nl-NL" sz="1000"/>
              <a:t>Ambulante ziekteverzekering</a:t>
            </a:r>
          </a:p>
        </p:txBody>
      </p:sp>
      <p:sp>
        <p:nvSpPr>
          <p:cNvPr id="138" name="Tekstvak 9">
            <a:extLst>
              <a:ext uri="{FF2B5EF4-FFF2-40B4-BE49-F238E27FC236}">
                <a16:creationId xmlns:a16="http://schemas.microsoft.com/office/drawing/2014/main" id="{38C4CC91-26F5-733E-EB53-EE9C69BAD0F9}"/>
              </a:ext>
            </a:extLst>
          </p:cNvPr>
          <p:cNvSpPr txBox="1"/>
          <p:nvPr/>
        </p:nvSpPr>
        <p:spPr>
          <a:xfrm>
            <a:off x="6159717" y="5613256"/>
            <a:ext cx="1307766" cy="707886"/>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nl-NL" sz="1000">
              <a:latin typeface="FlandersArtSans-Bold" panose="00000800000000000000" pitchFamily="2" charset="0"/>
            </a:endParaRPr>
          </a:p>
          <a:p>
            <a:pPr algn="ctr"/>
            <a:r>
              <a:rPr lang="nl-NL" sz="1000">
                <a:latin typeface="FlandersArtSans-Bold" panose="00000800000000000000" pitchFamily="2" charset="0"/>
              </a:rPr>
              <a:t>Module</a:t>
            </a:r>
            <a:r>
              <a:rPr lang="nl-NL" sz="1000"/>
              <a:t> </a:t>
            </a:r>
          </a:p>
          <a:p>
            <a:pPr algn="ctr"/>
            <a:r>
              <a:rPr lang="nl-NL" sz="1000"/>
              <a:t>Verloning</a:t>
            </a:r>
          </a:p>
          <a:p>
            <a:pPr algn="ctr"/>
            <a:endParaRPr lang="nl-NL" sz="1000">
              <a:highlight>
                <a:srgbClr val="FF0000"/>
              </a:highlight>
            </a:endParaRPr>
          </a:p>
        </p:txBody>
      </p:sp>
      <p:sp>
        <p:nvSpPr>
          <p:cNvPr id="139" name="Tekstvak 30">
            <a:extLst>
              <a:ext uri="{FF2B5EF4-FFF2-40B4-BE49-F238E27FC236}">
                <a16:creationId xmlns:a16="http://schemas.microsoft.com/office/drawing/2014/main" id="{27449520-7DCB-EC86-B99F-3E1B7BD3F057}"/>
              </a:ext>
            </a:extLst>
          </p:cNvPr>
          <p:cNvSpPr txBox="1"/>
          <p:nvPr/>
        </p:nvSpPr>
        <p:spPr>
          <a:xfrm>
            <a:off x="7593806" y="4077967"/>
            <a:ext cx="1450836" cy="400110"/>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BC4</a:t>
            </a:r>
            <a:br>
              <a:rPr lang="nl-NL" sz="1000"/>
            </a:br>
            <a:r>
              <a:rPr lang="nl-NL" sz="1000"/>
              <a:t>Prestatiemanagement</a:t>
            </a:r>
            <a:endParaRPr lang="nl-BE" sz="1000"/>
          </a:p>
        </p:txBody>
      </p:sp>
      <p:sp>
        <p:nvSpPr>
          <p:cNvPr id="140" name="Tekstvak 31">
            <a:extLst>
              <a:ext uri="{FF2B5EF4-FFF2-40B4-BE49-F238E27FC236}">
                <a16:creationId xmlns:a16="http://schemas.microsoft.com/office/drawing/2014/main" id="{EA6F50F0-BD96-7E9D-DAF8-9F474B4E5C2E}"/>
              </a:ext>
            </a:extLst>
          </p:cNvPr>
          <p:cNvSpPr txBox="1"/>
          <p:nvPr/>
        </p:nvSpPr>
        <p:spPr>
          <a:xfrm>
            <a:off x="7357928" y="4521900"/>
            <a:ext cx="1923802" cy="400110"/>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BV19 </a:t>
            </a:r>
          </a:p>
          <a:p>
            <a:pPr algn="ctr"/>
            <a:r>
              <a:rPr lang="nl-NL" sz="1000"/>
              <a:t>Ontslagprocedure</a:t>
            </a:r>
          </a:p>
        </p:txBody>
      </p:sp>
      <p:sp>
        <p:nvSpPr>
          <p:cNvPr id="141" name="Tekstvak 33">
            <a:extLst>
              <a:ext uri="{FF2B5EF4-FFF2-40B4-BE49-F238E27FC236}">
                <a16:creationId xmlns:a16="http://schemas.microsoft.com/office/drawing/2014/main" id="{4825DC51-FF5B-6E4D-4A70-440AA6337338}"/>
              </a:ext>
            </a:extLst>
          </p:cNvPr>
          <p:cNvSpPr txBox="1"/>
          <p:nvPr/>
        </p:nvSpPr>
        <p:spPr>
          <a:xfrm>
            <a:off x="7402702" y="5739364"/>
            <a:ext cx="1845697" cy="553998"/>
          </a:xfrm>
          <a:prstGeom prst="rect">
            <a:avLst/>
          </a:prstGeom>
          <a:noFill/>
        </p:spPr>
        <p:txBody>
          <a:bodyPr wrap="square" lIns="91440" tIns="45720" rIns="91440" bIns="4572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a:rPr>
              <a:t>Module </a:t>
            </a:r>
            <a:br>
              <a:rPr lang="nl-NL" sz="1000">
                <a:latin typeface="FlandersArtSans-Bold" panose="00000800000000000000" pitchFamily="2" charset="0"/>
              </a:rPr>
            </a:br>
            <a:r>
              <a:rPr lang="nl-NL" sz="1000"/>
              <a:t>2de kans registratie (</a:t>
            </a:r>
            <a:r>
              <a:rPr lang="nl-NL" sz="1000" err="1"/>
              <a:t>to</a:t>
            </a:r>
            <a:r>
              <a:rPr lang="nl-NL" sz="1000"/>
              <a:t> do)</a:t>
            </a:r>
          </a:p>
          <a:p>
            <a:pPr algn="ctr"/>
            <a:r>
              <a:rPr lang="nl-NL" sz="1000" err="1"/>
              <a:t>E-dossier</a:t>
            </a:r>
            <a:endParaRPr lang="nl-NL" sz="1000"/>
          </a:p>
        </p:txBody>
      </p:sp>
      <p:sp>
        <p:nvSpPr>
          <p:cNvPr id="142" name="Tekstvak 1">
            <a:extLst>
              <a:ext uri="{FF2B5EF4-FFF2-40B4-BE49-F238E27FC236}">
                <a16:creationId xmlns:a16="http://schemas.microsoft.com/office/drawing/2014/main" id="{7ECDD7D2-392B-92DD-63EF-FC70C956B7F1}"/>
              </a:ext>
            </a:extLst>
          </p:cNvPr>
          <p:cNvSpPr txBox="1"/>
          <p:nvPr/>
        </p:nvSpPr>
        <p:spPr>
          <a:xfrm>
            <a:off x="8887494" y="4097674"/>
            <a:ext cx="1923802" cy="400110"/>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BC7</a:t>
            </a:r>
            <a:br>
              <a:rPr lang="nl-NL" sz="1000"/>
            </a:br>
            <a:r>
              <a:rPr lang="nl-NL" sz="1000"/>
              <a:t>Pensioen</a:t>
            </a:r>
            <a:endParaRPr lang="nl-BE" sz="1000"/>
          </a:p>
        </p:txBody>
      </p:sp>
      <p:sp>
        <p:nvSpPr>
          <p:cNvPr id="143" name="Tekstvak 3">
            <a:extLst>
              <a:ext uri="{FF2B5EF4-FFF2-40B4-BE49-F238E27FC236}">
                <a16:creationId xmlns:a16="http://schemas.microsoft.com/office/drawing/2014/main" id="{5C4E0B91-147C-525B-4E51-2A4D01D5A8ED}"/>
              </a:ext>
            </a:extLst>
          </p:cNvPr>
          <p:cNvSpPr txBox="1"/>
          <p:nvPr/>
        </p:nvSpPr>
        <p:spPr>
          <a:xfrm>
            <a:off x="8861823" y="4581021"/>
            <a:ext cx="1923802" cy="400110"/>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BV22</a:t>
            </a:r>
          </a:p>
          <a:p>
            <a:pPr algn="ctr"/>
            <a:r>
              <a:rPr lang="nl-NL" sz="1000"/>
              <a:t>Pensioenaanvraag</a:t>
            </a:r>
          </a:p>
        </p:txBody>
      </p:sp>
      <p:sp>
        <p:nvSpPr>
          <p:cNvPr id="144" name="Tekstvak 6">
            <a:extLst>
              <a:ext uri="{FF2B5EF4-FFF2-40B4-BE49-F238E27FC236}">
                <a16:creationId xmlns:a16="http://schemas.microsoft.com/office/drawing/2014/main" id="{3EA61711-10DF-910E-2187-BF470C7A9DD4}"/>
              </a:ext>
            </a:extLst>
          </p:cNvPr>
          <p:cNvSpPr txBox="1"/>
          <p:nvPr/>
        </p:nvSpPr>
        <p:spPr>
          <a:xfrm>
            <a:off x="8926304" y="5561963"/>
            <a:ext cx="1923802" cy="553998"/>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nl-NL" sz="1000">
              <a:latin typeface="FlandersArtSans-Bold" panose="00000800000000000000" pitchFamily="2" charset="0"/>
            </a:endParaRPr>
          </a:p>
          <a:p>
            <a:pPr algn="ctr"/>
            <a:r>
              <a:rPr lang="nl-NL" sz="1000">
                <a:latin typeface="FlandersArtSans-Bold" panose="00000800000000000000" pitchFamily="2" charset="0"/>
              </a:rPr>
              <a:t>Module </a:t>
            </a:r>
            <a:br>
              <a:rPr lang="nl-NL" sz="1000">
                <a:latin typeface="FlandersArtSans-Bold" panose="00000800000000000000" pitchFamily="2" charset="0"/>
              </a:rPr>
            </a:br>
            <a:r>
              <a:rPr lang="nl-NL" sz="1000"/>
              <a:t>Functiegegevens</a:t>
            </a:r>
          </a:p>
        </p:txBody>
      </p:sp>
      <p:sp>
        <p:nvSpPr>
          <p:cNvPr id="145" name="Tijdelijke aanduiding voor tekst 13">
            <a:extLst>
              <a:ext uri="{FF2B5EF4-FFF2-40B4-BE49-F238E27FC236}">
                <a16:creationId xmlns:a16="http://schemas.microsoft.com/office/drawing/2014/main" id="{561B2487-4423-F951-216C-903D058ED41B}"/>
              </a:ext>
            </a:extLst>
          </p:cNvPr>
          <p:cNvSpPr txBox="1">
            <a:spLocks/>
          </p:cNvSpPr>
          <p:nvPr/>
        </p:nvSpPr>
        <p:spPr>
          <a:xfrm>
            <a:off x="10635977" y="4098343"/>
            <a:ext cx="1448730" cy="2641314"/>
          </a:xfrm>
          <a:prstGeom prst="rect">
            <a:avLst/>
          </a:prstGeom>
          <a:solidFill>
            <a:schemeClr val="tx2"/>
          </a:solidFill>
        </p:spPr>
        <p:txBody>
          <a:bodyPr vert="horz" lIns="180000" tIns="2556000" rIns="180000" bIns="45720" rtlCol="0">
            <a:noAutofit/>
          </a:bodyPr>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800" kern="1200" cap="none" spc="0" baseline="0">
                <a:solidFill>
                  <a:schemeClr val="tx1"/>
                </a:solid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None/>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200"/>
              <a:t> </a:t>
            </a:r>
          </a:p>
        </p:txBody>
      </p:sp>
      <p:sp>
        <p:nvSpPr>
          <p:cNvPr id="146" name="Pijl: rechts 20">
            <a:extLst>
              <a:ext uri="{FF2B5EF4-FFF2-40B4-BE49-F238E27FC236}">
                <a16:creationId xmlns:a16="http://schemas.microsoft.com/office/drawing/2014/main" id="{EA0EDBB3-5A0B-E683-B750-88C6CB495C2E}"/>
              </a:ext>
            </a:extLst>
          </p:cNvPr>
          <p:cNvSpPr/>
          <p:nvPr/>
        </p:nvSpPr>
        <p:spPr>
          <a:xfrm rot="5400000">
            <a:off x="11188875" y="5420611"/>
            <a:ext cx="337134" cy="188940"/>
          </a:xfrm>
          <a:prstGeom prst="rightArrow">
            <a:avLst/>
          </a:prstGeom>
          <a:solidFill>
            <a:schemeClr val="bg1"/>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a:p>
        </p:txBody>
      </p:sp>
      <p:sp>
        <p:nvSpPr>
          <p:cNvPr id="147" name="Tijdelijke aanduiding voor tekst 14">
            <a:extLst>
              <a:ext uri="{FF2B5EF4-FFF2-40B4-BE49-F238E27FC236}">
                <a16:creationId xmlns:a16="http://schemas.microsoft.com/office/drawing/2014/main" id="{5750382B-B510-52C5-8EC0-06D226C6380D}"/>
              </a:ext>
            </a:extLst>
          </p:cNvPr>
          <p:cNvSpPr txBox="1">
            <a:spLocks/>
          </p:cNvSpPr>
          <p:nvPr/>
        </p:nvSpPr>
        <p:spPr>
          <a:xfrm>
            <a:off x="10890726" y="4461479"/>
            <a:ext cx="939600" cy="36000"/>
          </a:xfrm>
          <a:prstGeom prst="rect">
            <a:avLst/>
          </a:prstGeom>
          <a:solidFill>
            <a:schemeClr val="bg1"/>
          </a:solidFill>
        </p:spPr>
        <p:txBody>
          <a:bodyPr vert="horz" lIns="180000" tIns="2556000" rIns="180000" bIns="45720" rtlCol="0">
            <a:no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148" name="Tekstvak 2">
            <a:extLst>
              <a:ext uri="{FF2B5EF4-FFF2-40B4-BE49-F238E27FC236}">
                <a16:creationId xmlns:a16="http://schemas.microsoft.com/office/drawing/2014/main" id="{CBE94F58-0B0F-D9B1-D30A-775CFC719BF8}"/>
              </a:ext>
            </a:extLst>
          </p:cNvPr>
          <p:cNvSpPr txBox="1"/>
          <p:nvPr/>
        </p:nvSpPr>
        <p:spPr>
          <a:xfrm>
            <a:off x="10450698" y="4162660"/>
            <a:ext cx="1923802" cy="400110"/>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Overkoepelend</a:t>
            </a:r>
            <a:br>
              <a:rPr lang="nl-NL" sz="1000"/>
            </a:br>
            <a:endParaRPr lang="nl-BE" sz="1000"/>
          </a:p>
        </p:txBody>
      </p:sp>
      <p:sp>
        <p:nvSpPr>
          <p:cNvPr id="149" name="Tekstvak 11">
            <a:extLst>
              <a:ext uri="{FF2B5EF4-FFF2-40B4-BE49-F238E27FC236}">
                <a16:creationId xmlns:a16="http://schemas.microsoft.com/office/drawing/2014/main" id="{FE5B95C3-78E8-A74F-B1BE-7AA8B6D62C01}"/>
              </a:ext>
            </a:extLst>
          </p:cNvPr>
          <p:cNvSpPr txBox="1"/>
          <p:nvPr/>
        </p:nvSpPr>
        <p:spPr>
          <a:xfrm>
            <a:off x="10451908" y="4600728"/>
            <a:ext cx="1923802" cy="246221"/>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Overkoepelend</a:t>
            </a:r>
          </a:p>
        </p:txBody>
      </p:sp>
      <p:sp>
        <p:nvSpPr>
          <p:cNvPr id="150" name="Tekstvak 24">
            <a:extLst>
              <a:ext uri="{FF2B5EF4-FFF2-40B4-BE49-F238E27FC236}">
                <a16:creationId xmlns:a16="http://schemas.microsoft.com/office/drawing/2014/main" id="{0FB138C6-641E-8E65-1D48-D7CBF492B48D}"/>
              </a:ext>
            </a:extLst>
          </p:cNvPr>
          <p:cNvSpPr txBox="1"/>
          <p:nvPr/>
        </p:nvSpPr>
        <p:spPr>
          <a:xfrm>
            <a:off x="10708721" y="5683141"/>
            <a:ext cx="1378579" cy="1015663"/>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000">
                <a:latin typeface="FlandersArtSans-Bold" panose="00000800000000000000" pitchFamily="2" charset="0"/>
              </a:rPr>
              <a:t>Module</a:t>
            </a:r>
            <a:r>
              <a:rPr lang="nl-NL" sz="1000"/>
              <a:t> </a:t>
            </a:r>
          </a:p>
          <a:p>
            <a:pPr algn="ctr"/>
            <a:r>
              <a:rPr lang="nl-NL" sz="1000"/>
              <a:t>Security</a:t>
            </a:r>
          </a:p>
          <a:p>
            <a:pPr algn="ctr"/>
            <a:r>
              <a:rPr lang="nl-NL" sz="1000"/>
              <a:t>Documenten en formulieren (templates)</a:t>
            </a:r>
          </a:p>
          <a:p>
            <a:pPr algn="ctr"/>
            <a:r>
              <a:rPr lang="nl-NL" sz="1000"/>
              <a:t>Overstapsimulator</a:t>
            </a:r>
          </a:p>
        </p:txBody>
      </p:sp>
      <p:sp>
        <p:nvSpPr>
          <p:cNvPr id="2" name="Pijl: rechts 1">
            <a:extLst>
              <a:ext uri="{FF2B5EF4-FFF2-40B4-BE49-F238E27FC236}">
                <a16:creationId xmlns:a16="http://schemas.microsoft.com/office/drawing/2014/main" id="{8C4BBFF3-5279-9E50-8A1E-4A6F335BC74C}"/>
              </a:ext>
            </a:extLst>
          </p:cNvPr>
          <p:cNvSpPr/>
          <p:nvPr/>
        </p:nvSpPr>
        <p:spPr>
          <a:xfrm rot="5400000">
            <a:off x="2167049" y="2402864"/>
            <a:ext cx="228977" cy="227579"/>
          </a:xfrm>
          <a:prstGeom prst="rightArrow">
            <a:avLst/>
          </a:prstGeom>
          <a:solidFill>
            <a:schemeClr val="bg1"/>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1400" kern="1200" spc="0" baseline="0">
              <a:solidFill>
                <a:schemeClr val="tx1"/>
              </a:solidFill>
              <a:latin typeface="FlandersArtSans-Regular" panose="00000500000000000000" pitchFamily="2" charset="0"/>
              <a:ea typeface="+mn-ea"/>
              <a:cs typeface="+mn-cs"/>
            </a:endParaRPr>
          </a:p>
        </p:txBody>
      </p:sp>
    </p:spTree>
    <p:extLst>
      <p:ext uri="{BB962C8B-B14F-4D97-AF65-F5344CB8AC3E}">
        <p14:creationId xmlns:p14="http://schemas.microsoft.com/office/powerpoint/2010/main" val="20519485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2.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20.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3.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B1A2C6D565FD4B9E6DB020DCAE58E4" ma:contentTypeVersion="18" ma:contentTypeDescription="Een nieuw document maken." ma:contentTypeScope="" ma:versionID="331c02bb357275636c2bd316a6ca0766">
  <xsd:schema xmlns:xsd="http://www.w3.org/2001/XMLSchema" xmlns:xs="http://www.w3.org/2001/XMLSchema" xmlns:p="http://schemas.microsoft.com/office/2006/metadata/properties" xmlns:ns2="7693f7e5-d3ab-4a3c-9cbf-b4be16ee537c" xmlns:ns3="70159836-54a9-438a-8170-416ced03d32f" targetNamespace="http://schemas.microsoft.com/office/2006/metadata/properties" ma:root="true" ma:fieldsID="3c4455f5c586ecac70d7c2a19e0694ce" ns2:_="" ns3:_="">
    <xsd:import namespace="7693f7e5-d3ab-4a3c-9cbf-b4be16ee537c"/>
    <xsd:import namespace="70159836-54a9-438a-8170-416ced03d32f"/>
    <xsd:element name="properties">
      <xsd:complexType>
        <xsd:sequence>
          <xsd:element name="documentManagement">
            <xsd:complexType>
              <xsd:all>
                <xsd:element ref="ns2:Jaartal" minOccurs="0"/>
                <xsd:element ref="ns2:Vergaderdatum"/>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2:Documenttype"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2:_dlc_DocId" minOccurs="0"/>
                <xsd:element ref="ns2:_dlc_DocIdUrl" minOccurs="0"/>
                <xsd:element ref="ns2:_dlc_DocIdPersistId"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3f7e5-d3ab-4a3c-9cbf-b4be16ee537c" elementFormDefault="qualified">
    <xsd:import namespace="http://schemas.microsoft.com/office/2006/documentManagement/types"/>
    <xsd:import namespace="http://schemas.microsoft.com/office/infopath/2007/PartnerControls"/>
    <xsd:element name="Jaartal" ma:index="8" nillable="true" ma:displayName="Jaartal" ma:default="2019" ma:format="Dropdown" ma:internalName="Jaartal">
      <xsd:simpleType>
        <xsd:restriction base="dms:Choice">
          <xsd:enumeration value="2019"/>
          <xsd:enumeration value="2020"/>
          <xsd:enumeration value="2021"/>
          <xsd:enumeration value="2022"/>
          <xsd:enumeration value="2023"/>
          <xsd:enumeration value="2024"/>
        </xsd:restriction>
      </xsd:simpleType>
    </xsd:element>
    <xsd:element name="Vergaderdatum" ma:index="9" ma:displayName="Vergaderdatum" ma:format="DateOnly" ma:internalName="Vergaderdatum">
      <xsd:simpleType>
        <xsd:restriction base="dms:DateTime"/>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Documenttype" ma:index="16" nillable="true" ma:displayName="Documenttype" ma:format="Dropdown" ma:internalName="Documenttype">
      <xsd:simpleType>
        <xsd:restriction base="dms:Choice">
          <xsd:enumeration value="Presentatie"/>
          <xsd:enumeration value="Agenda"/>
          <xsd:enumeration value="Werkdocument"/>
        </xsd:restriction>
      </xsd:simpleType>
    </xsd:element>
    <xsd:element name="_dlc_DocId" ma:index="22" nillable="true" ma:displayName="Waarde van de document-id" ma:description="De waarde van de document-id die aan dit item is toegewezen." ma:indexed="true" ma:internalName="_dlc_DocId" ma:readOnly="true">
      <xsd:simpleType>
        <xsd:restriction base="dms:Text"/>
      </xsd:simpleType>
    </xsd:element>
    <xsd:element name="_dlc_DocIdUrl" ma:index="23"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Id blijven behouden" ma:description="Id behouden tijdens toevoegen."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0159836-54a9-438a-8170-416ced03d3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SharedWithUsers xmlns="7693f7e5-d3ab-4a3c-9cbf-b4be16ee537c">
      <UserInfo>
        <DisplayName>Vloebergh Erwin</DisplayName>
        <AccountId>17</AccountId>
        <AccountType/>
      </UserInfo>
    </SharedWithUsers>
    <Jaartal xmlns="7693f7e5-d3ab-4a3c-9cbf-b4be16ee537c">2024</Jaartal>
    <Vergaderdatum xmlns="7693f7e5-d3ab-4a3c-9cbf-b4be16ee537c">2024-06-24T22:00:00+00:00</Vergaderdatum>
    <Documenttype xmlns="7693f7e5-d3ab-4a3c-9cbf-b4be16ee537c" xsi:nil="true"/>
    <_dlc_DocId xmlns="7693f7e5-d3ab-4a3c-9cbf-b4be16ee537c">P5W3V3RFZAC5-239453328-482</_dlc_DocId>
    <_dlc_DocIdUrl xmlns="7693f7e5-d3ab-4a3c-9cbf-b4be16ee537c">
      <Url>https://vlaamseoverheid.sharepoint.com/sites/AGO-spHRNetwerken/_layouts/15/DocIdRedir.aspx?ID=P5W3V3RFZAC5-239453328-482</Url>
      <Description>P5W3V3RFZAC5-239453328-482</Description>
    </_dlc_DocIdUrl>
    <MediaLengthInSeconds xmlns="70159836-54a9-438a-8170-416ced03d32f"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9CE329-7858-43D4-AFC0-6656632A203D}">
  <ds:schemaRefs>
    <ds:schemaRef ds:uri="70159836-54a9-438a-8170-416ced03d32f"/>
    <ds:schemaRef ds:uri="7693f7e5-d3ab-4a3c-9cbf-b4be16ee53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31984AF-7EA1-4441-8A83-89E52C4C9FC3}">
  <ds:schemaRefs>
    <ds:schemaRef ds:uri="http://schemas.microsoft.com/sharepoint/events"/>
  </ds:schemaRefs>
</ds:datastoreItem>
</file>

<file path=customXml/itemProps3.xml><?xml version="1.0" encoding="utf-8"?>
<ds:datastoreItem xmlns:ds="http://schemas.openxmlformats.org/officeDocument/2006/customXml" ds:itemID="{CA81C88C-3DD8-42D8-BD5C-D3BC433EF002}">
  <ds:schemaRef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schemas.microsoft.com/office/2006/metadata/properties"/>
    <ds:schemaRef ds:uri="7693f7e5-d3ab-4a3c-9cbf-b4be16ee537c"/>
    <ds:schemaRef ds:uri="http://purl.org/dc/elements/1.1/"/>
    <ds:schemaRef ds:uri="70159836-54a9-438a-8170-416ced03d32f"/>
    <ds:schemaRef ds:uri="http://www.w3.org/XML/1998/namespace"/>
    <ds:schemaRef ds:uri="http://purl.org/dc/terms/"/>
  </ds:schemaRefs>
</ds:datastoreItem>
</file>

<file path=customXml/itemProps4.xml><?xml version="1.0" encoding="utf-8"?>
<ds:datastoreItem xmlns:ds="http://schemas.openxmlformats.org/officeDocument/2006/customXml" ds:itemID="{7E062135-D150-4408-90D2-ECF06B6250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Vlaanderen_Template_V3</Template>
  <TotalTime>0</TotalTime>
  <Words>4510</Words>
  <Application>Microsoft Office PowerPoint</Application>
  <PresentationFormat>Breedbeeld</PresentationFormat>
  <Paragraphs>991</Paragraphs>
  <Slides>89</Slides>
  <Notes>34</Notes>
  <HiddenSlides>6</HiddenSlides>
  <MMClips>1</MMClips>
  <ScaleCrop>false</ScaleCrop>
  <HeadingPairs>
    <vt:vector size="4" baseType="variant">
      <vt:variant>
        <vt:lpstr>Thema</vt:lpstr>
      </vt:variant>
      <vt:variant>
        <vt:i4>3</vt:i4>
      </vt:variant>
      <vt:variant>
        <vt:lpstr>Diatitels</vt:lpstr>
      </vt:variant>
      <vt:variant>
        <vt:i4>89</vt:i4>
      </vt:variant>
    </vt:vector>
  </HeadingPairs>
  <TitlesOfParts>
    <vt:vector size="92" baseType="lpstr">
      <vt:lpstr>Vlaanderen: AgO</vt:lpstr>
      <vt:lpstr>1_Vlaanmse Overheid: AgO</vt:lpstr>
      <vt:lpstr>Vlaanmse Overheid: AgO</vt:lpstr>
      <vt:lpstr>HR-infonetwerk</vt:lpstr>
      <vt:lpstr>Agenda</vt:lpstr>
      <vt:lpstr>HR-agenda vooruitzicht</vt:lpstr>
      <vt:lpstr>Spelregels</vt:lpstr>
      <vt:lpstr>Wat wijzigt in Vlimpers?</vt:lpstr>
      <vt:lpstr>Projectplanning</vt:lpstr>
      <vt:lpstr>PowerPoint-presentatie</vt:lpstr>
      <vt:lpstr>Overzicht werkproducten en uitwerking</vt:lpstr>
      <vt:lpstr>Impact Vlimpers volgens beleidsvoorstel</vt:lpstr>
      <vt:lpstr>Impact applicatielandschap Vlimpers</vt:lpstr>
      <vt:lpstr>Voor personeelsleden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Werkproducten – Vlimpers Assistent</vt:lpstr>
      <vt:lpstr>Voor leidinggevenden</vt:lpstr>
      <vt:lpstr>PowerPoint-presentatie</vt:lpstr>
      <vt:lpstr>PowerPoint-presentatie</vt:lpstr>
      <vt:lpstr>PowerPoint-presentatie</vt:lpstr>
      <vt:lpstr>PowerPoint-presentatie</vt:lpstr>
      <vt:lpstr>PowerPoint-presentatie</vt:lpstr>
      <vt:lpstr>PowerPoint-presentatie</vt:lpstr>
      <vt:lpstr>Salarisevolutie is een combinatie van ervaring en waardering</vt:lpstr>
      <vt:lpstr>2 salarissystemen</vt:lpstr>
      <vt:lpstr>We voorzien 2 prestatiemanagementsjablonen binnen PLOEG, 1 voor het oude salarissysteem volgens anciënniteit en 1 voor het nieuwe salarissysteem volgens evaluatie.  Binnen het nieuwe salarissysteem wordt na je evaluatie ook een beslissing gemaakt over je salarisevolutie. </vt:lpstr>
      <vt:lpstr>PowerPoint-presentatie</vt:lpstr>
      <vt:lpstr>PowerPoint-presentatie</vt:lpstr>
      <vt:lpstr>Registratie ‘eindbeslissing salaristrap’  via rapport </vt:lpstr>
      <vt:lpstr>Nieuw salarissysteem in de praktijk</vt:lpstr>
      <vt:lpstr>Voor HR</vt:lpstr>
      <vt:lpstr>Overzicht werkproducten / gewijzigde schermen indiensttreding</vt:lpstr>
      <vt:lpstr>Scherm ‘Indiensttredingsfiche’</vt:lpstr>
      <vt:lpstr>PowerPoint-presentatie</vt:lpstr>
      <vt:lpstr>‘Indiensttredingsfiche’</vt:lpstr>
      <vt:lpstr>‘Indiensttredingsfiche’</vt:lpstr>
      <vt:lpstr>Overzicht werkproducten/ Weddebudgetrapportering</vt:lpstr>
      <vt:lpstr>Aanwervingskosttabel</vt:lpstr>
      <vt:lpstr>Aanwervingskosttabel</vt:lpstr>
      <vt:lpstr>Applicatie weddebudgetrapportering</vt:lpstr>
      <vt:lpstr>Vooruitblik applicatie WBR</vt:lpstr>
      <vt:lpstr>Voor selectie-verantwoordelijken</vt:lpstr>
      <vt:lpstr>Invulling gezagsfuncties via statutaire tewerkstelling</vt:lpstr>
      <vt:lpstr>Bij vacatures moeten de selectieverantwoordelijken kunnen aangeven of het om een gezagsfunctie gaat.  We geven bij een aanwerving ook door op welke manier het salaris van het personeelslid evolueert. </vt:lpstr>
      <vt:lpstr>Overzichtschermen</vt:lpstr>
      <vt:lpstr>Nieuwe velden op vacature(aanvraag)</vt:lpstr>
      <vt:lpstr>&lt;Salarissysteem&gt; op vacatureaanvraag</vt:lpstr>
      <vt:lpstr>Gezagsfunctie in Profielbeheer CSOD</vt:lpstr>
      <vt:lpstr>Voor DCPA</vt:lpstr>
      <vt:lpstr>Overzicht werkproducten / gewijzigde schermen voor DCPA</vt:lpstr>
      <vt:lpstr>Scherm ‘5sp Verwerking Aanvraag’</vt:lpstr>
      <vt:lpstr>Werklijst voor DCPA:   5-sporenaanvraag</vt:lpstr>
      <vt:lpstr>Overzicht werkproducten / aanvulling naar aanleiding van ziekte</vt:lpstr>
      <vt:lpstr>Scherm ‘Berekening bijpassing ziekte’ en ‘Bijpassing proceslog’</vt:lpstr>
      <vt:lpstr>Scherm ‘Berekening bijpassing ziekte’</vt:lpstr>
      <vt:lpstr>Scherm ‘Berekening bijpassing proceslog’</vt:lpstr>
      <vt:lpstr>Overzicht werkproducten / Vlimpers Document</vt:lpstr>
      <vt:lpstr>Automatisch genereren van contracten / addenda uit Vlimpers</vt:lpstr>
      <vt:lpstr>Overzicht werkproducten / Loonmotor</vt:lpstr>
      <vt:lpstr>Werkproducten – Loonmotor en DMFA</vt:lpstr>
      <vt:lpstr>Chatbot Sam  Interactieve mogelijkhedenmatrix</vt:lpstr>
      <vt:lpstr>PowerPoint-presentatie</vt:lpstr>
      <vt:lpstr>PowerPoint-presentatie</vt:lpstr>
      <vt:lpstr>PowerPoint-presentatie</vt:lpstr>
      <vt:lpstr>PowerPoint-presentatie</vt:lpstr>
      <vt:lpstr>Overzicht werkproducten / Ondersteuning gebruikers</vt:lpstr>
      <vt:lpstr>Werkproducten – Dienstverlening</vt:lpstr>
      <vt:lpstr>Overzicht werkproducten / Rapportering</vt:lpstr>
      <vt:lpstr>In scope</vt:lpstr>
      <vt:lpstr>Timing </vt:lpstr>
      <vt:lpstr>Aanpassen bestaande rapporten </vt:lpstr>
      <vt:lpstr>Aanpassen bestaande rapporten </vt:lpstr>
      <vt:lpstr>Nieuwe rapporten </vt:lpstr>
      <vt:lpstr>Doorstroom naar MAGDA</vt:lpstr>
      <vt:lpstr>Communicatie</vt:lpstr>
      <vt:lpstr>Wat kan je verwachten - najaar 2024</vt:lpstr>
      <vt:lpstr>PowerPoint-presentatie</vt:lpstr>
      <vt:lpstr>PowerPoint-presentatie</vt:lpstr>
      <vt:lpstr>PowerPoint-presentatie</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2024-06-25 - HR-infonetwerken-sjabloon powerpoint.pptx</dc:title>
  <dc:subject>TEMPLATE BY SMARTPRESENTATIONS</dc:subject>
  <dc:creator>Alewaters Hilde</dc:creator>
  <cp:lastModifiedBy>Helsen Wim</cp:lastModifiedBy>
  <cp:revision>4</cp:revision>
  <dcterms:created xsi:type="dcterms:W3CDTF">2021-09-21T07:47:15Z</dcterms:created>
  <dcterms:modified xsi:type="dcterms:W3CDTF">2024-06-11T06:24:59Z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0x0101009EB1A2C6D565FD4B9E6DB020DCAE58E4</vt:lpwstr>
  </property>
  <property fmtid="{D5CDD505-2E9C-101B-9397-08002B2CF9AE}" pid="3" name="_docset_NoMedatataSyncRequired">
    <vt:lpwstr>False</vt:lpwstr>
  </property>
  <property fmtid="{D5CDD505-2E9C-101B-9397-08002B2CF9AE}" pid="4" name="_dlc_DocIdItemGuid">
    <vt:lpwstr>d8b4bee4-6139-4772-8aee-b03d7853ce24</vt:lpwstr>
  </property>
  <property fmtid="{D5CDD505-2E9C-101B-9397-08002B2CF9AE}" pid="5" name="Order">
    <vt:r8>40800</vt:r8>
  </property>
  <property fmtid="{D5CDD505-2E9C-101B-9397-08002B2CF9AE}" pid="6" name="xd_Signature">
    <vt:bool>false</vt:bool>
  </property>
  <property fmtid="{D5CDD505-2E9C-101B-9397-08002B2CF9AE}" pid="7" name="xd_ProgID">
    <vt:lpwstr/>
  </property>
  <property fmtid="{D5CDD505-2E9C-101B-9397-08002B2CF9AE}" pid="8" name="DocumentSetDescription">
    <vt:lpwstr/>
  </property>
  <property fmtid="{D5CDD505-2E9C-101B-9397-08002B2CF9AE}" pid="9" name="Informatiegevoeligheidsklasse">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ies>
</file>