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5" r:id="rId5"/>
    <p:sldMasterId id="2147483679" r:id="rId6"/>
  </p:sldMasterIdLst>
  <p:notesMasterIdLst>
    <p:notesMasterId r:id="rId28"/>
  </p:notesMasterIdLst>
  <p:handoutMasterIdLst>
    <p:handoutMasterId r:id="rId29"/>
  </p:handoutMasterIdLst>
  <p:sldIdLst>
    <p:sldId id="1027" r:id="rId7"/>
    <p:sldId id="285" r:id="rId8"/>
    <p:sldId id="284" r:id="rId9"/>
    <p:sldId id="1028" r:id="rId10"/>
    <p:sldId id="278" r:id="rId11"/>
    <p:sldId id="283" r:id="rId12"/>
    <p:sldId id="282" r:id="rId13"/>
    <p:sldId id="279" r:id="rId14"/>
    <p:sldId id="277" r:id="rId15"/>
    <p:sldId id="1031" r:id="rId16"/>
    <p:sldId id="1032" r:id="rId17"/>
    <p:sldId id="1033" r:id="rId18"/>
    <p:sldId id="1030" r:id="rId19"/>
    <p:sldId id="1034" r:id="rId20"/>
    <p:sldId id="1035" r:id="rId21"/>
    <p:sldId id="1036" r:id="rId22"/>
    <p:sldId id="1037" r:id="rId23"/>
    <p:sldId id="1038" r:id="rId24"/>
    <p:sldId id="1039" r:id="rId25"/>
    <p:sldId id="1043" r:id="rId26"/>
    <p:sldId id="1044" r:id="rId27"/>
  </p:sldIdLst>
  <p:sldSz cx="9144000" cy="6858000" type="screen4x3"/>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pos="558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866F9C-476B-F021-5744-30D0087D67A6}" name="Degrave Florian" initials="FD" userId="S::florian.degrave@mow.vlaanderen.be::dcb5479d-8c47-46e1-800c-fae09b9a26d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979D"/>
    <a:srgbClr val="FFFF00"/>
    <a:srgbClr val="717171"/>
    <a:srgbClr val="646464"/>
    <a:srgbClr val="9B9B9B"/>
    <a:srgbClr val="EEEE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83316" autoAdjust="0"/>
  </p:normalViewPr>
  <p:slideViewPr>
    <p:cSldViewPr snapToGrid="0" showGuides="1">
      <p:cViewPr varScale="1">
        <p:scale>
          <a:sx n="108" d="100"/>
          <a:sy n="108" d="100"/>
        </p:scale>
        <p:origin x="1740" y="108"/>
      </p:cViewPr>
      <p:guideLst>
        <p:guide orient="horz" pos="2160"/>
        <p:guide pos="2880"/>
        <p:guide pos="5581"/>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78" d="100"/>
          <a:sy n="178" d="100"/>
        </p:scale>
        <p:origin x="-5776"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35"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grave Florian" userId="dcb5479d-8c47-46e1-800c-fae09b9a26da" providerId="ADAL" clId="{6717DB3B-62F4-41A7-80E5-AA06C657C605}"/>
    <pc:docChg chg="modSld">
      <pc:chgData name="Degrave Florian" userId="dcb5479d-8c47-46e1-800c-fae09b9a26da" providerId="ADAL" clId="{6717DB3B-62F4-41A7-80E5-AA06C657C605}" dt="2024-06-06T13:23:56.361" v="126" actId="20577"/>
      <pc:docMkLst>
        <pc:docMk/>
      </pc:docMkLst>
      <pc:sldChg chg="modNotesTx">
        <pc:chgData name="Degrave Florian" userId="dcb5479d-8c47-46e1-800c-fae09b9a26da" providerId="ADAL" clId="{6717DB3B-62F4-41A7-80E5-AA06C657C605}" dt="2024-06-06T13:22:41.893" v="9" actId="20577"/>
        <pc:sldMkLst>
          <pc:docMk/>
          <pc:sldMk cId="3656334938" sldId="277"/>
        </pc:sldMkLst>
      </pc:sldChg>
      <pc:sldChg chg="modNotesTx">
        <pc:chgData name="Degrave Florian" userId="dcb5479d-8c47-46e1-800c-fae09b9a26da" providerId="ADAL" clId="{6717DB3B-62F4-41A7-80E5-AA06C657C605}" dt="2024-06-06T13:22:33.130" v="4" actId="20577"/>
        <pc:sldMkLst>
          <pc:docMk/>
          <pc:sldMk cId="2796093580" sldId="278"/>
        </pc:sldMkLst>
      </pc:sldChg>
      <pc:sldChg chg="modNotesTx">
        <pc:chgData name="Degrave Florian" userId="dcb5479d-8c47-46e1-800c-fae09b9a26da" providerId="ADAL" clId="{6717DB3B-62F4-41A7-80E5-AA06C657C605}" dt="2024-06-06T13:22:39.172" v="7" actId="20577"/>
        <pc:sldMkLst>
          <pc:docMk/>
          <pc:sldMk cId="338068403" sldId="279"/>
        </pc:sldMkLst>
      </pc:sldChg>
      <pc:sldChg chg="modNotesTx">
        <pc:chgData name="Degrave Florian" userId="dcb5479d-8c47-46e1-800c-fae09b9a26da" providerId="ADAL" clId="{6717DB3B-62F4-41A7-80E5-AA06C657C605}" dt="2024-06-06T13:22:37.283" v="6" actId="20577"/>
        <pc:sldMkLst>
          <pc:docMk/>
          <pc:sldMk cId="3862841446" sldId="282"/>
        </pc:sldMkLst>
      </pc:sldChg>
      <pc:sldChg chg="modNotesTx">
        <pc:chgData name="Degrave Florian" userId="dcb5479d-8c47-46e1-800c-fae09b9a26da" providerId="ADAL" clId="{6717DB3B-62F4-41A7-80E5-AA06C657C605}" dt="2024-06-06T13:22:35.351" v="5" actId="20577"/>
        <pc:sldMkLst>
          <pc:docMk/>
          <pc:sldMk cId="4259670955" sldId="283"/>
        </pc:sldMkLst>
      </pc:sldChg>
      <pc:sldChg chg="modNotesTx">
        <pc:chgData name="Degrave Florian" userId="dcb5479d-8c47-46e1-800c-fae09b9a26da" providerId="ADAL" clId="{6717DB3B-62F4-41A7-80E5-AA06C657C605}" dt="2024-06-06T13:22:28.315" v="2" actId="20577"/>
        <pc:sldMkLst>
          <pc:docMk/>
          <pc:sldMk cId="969678956" sldId="284"/>
        </pc:sldMkLst>
      </pc:sldChg>
      <pc:sldChg chg="modNotesTx">
        <pc:chgData name="Degrave Florian" userId="dcb5479d-8c47-46e1-800c-fae09b9a26da" providerId="ADAL" clId="{6717DB3B-62F4-41A7-80E5-AA06C657C605}" dt="2024-06-06T13:22:26.357" v="1" actId="20577"/>
        <pc:sldMkLst>
          <pc:docMk/>
          <pc:sldMk cId="3276250005" sldId="285"/>
        </pc:sldMkLst>
      </pc:sldChg>
      <pc:sldChg chg="modNotesTx">
        <pc:chgData name="Degrave Florian" userId="dcb5479d-8c47-46e1-800c-fae09b9a26da" providerId="ADAL" clId="{6717DB3B-62F4-41A7-80E5-AA06C657C605}" dt="2024-06-06T13:22:24.697" v="0" actId="20577"/>
        <pc:sldMkLst>
          <pc:docMk/>
          <pc:sldMk cId="3930628776" sldId="1027"/>
        </pc:sldMkLst>
      </pc:sldChg>
      <pc:sldChg chg="modNotesTx">
        <pc:chgData name="Degrave Florian" userId="dcb5479d-8c47-46e1-800c-fae09b9a26da" providerId="ADAL" clId="{6717DB3B-62F4-41A7-80E5-AA06C657C605}" dt="2024-06-06T13:22:30.592" v="3" actId="20577"/>
        <pc:sldMkLst>
          <pc:docMk/>
          <pc:sldMk cId="154086996" sldId="1028"/>
        </pc:sldMkLst>
      </pc:sldChg>
      <pc:sldChg chg="modNotesTx">
        <pc:chgData name="Degrave Florian" userId="dcb5479d-8c47-46e1-800c-fae09b9a26da" providerId="ADAL" clId="{6717DB3B-62F4-41A7-80E5-AA06C657C605}" dt="2024-06-06T13:22:44.229" v="10" actId="20577"/>
        <pc:sldMkLst>
          <pc:docMk/>
          <pc:sldMk cId="1230145463" sldId="1031"/>
        </pc:sldMkLst>
      </pc:sldChg>
      <pc:sldChg chg="modNotesTx">
        <pc:chgData name="Degrave Florian" userId="dcb5479d-8c47-46e1-800c-fae09b9a26da" providerId="ADAL" clId="{6717DB3B-62F4-41A7-80E5-AA06C657C605}" dt="2024-06-06T13:22:47.130" v="11" actId="20577"/>
        <pc:sldMkLst>
          <pc:docMk/>
          <pc:sldMk cId="3130842242" sldId="1032"/>
        </pc:sldMkLst>
      </pc:sldChg>
      <pc:sldChg chg="modNotesTx">
        <pc:chgData name="Degrave Florian" userId="dcb5479d-8c47-46e1-800c-fae09b9a26da" providerId="ADAL" clId="{6717DB3B-62F4-41A7-80E5-AA06C657C605}" dt="2024-06-06T13:22:49.450" v="12" actId="20577"/>
        <pc:sldMkLst>
          <pc:docMk/>
          <pc:sldMk cId="2592919572" sldId="1033"/>
        </pc:sldMkLst>
      </pc:sldChg>
      <pc:sldChg chg="modNotesTx">
        <pc:chgData name="Degrave Florian" userId="dcb5479d-8c47-46e1-800c-fae09b9a26da" providerId="ADAL" clId="{6717DB3B-62F4-41A7-80E5-AA06C657C605}" dt="2024-06-06T13:22:55.671" v="13" actId="20577"/>
        <pc:sldMkLst>
          <pc:docMk/>
          <pc:sldMk cId="1225786972" sldId="1037"/>
        </pc:sldMkLst>
      </pc:sldChg>
      <pc:sldChg chg="modSp mod">
        <pc:chgData name="Degrave Florian" userId="dcb5479d-8c47-46e1-800c-fae09b9a26da" providerId="ADAL" clId="{6717DB3B-62F4-41A7-80E5-AA06C657C605}" dt="2024-06-06T13:23:56.361" v="126" actId="20577"/>
        <pc:sldMkLst>
          <pc:docMk/>
          <pc:sldMk cId="1515219289" sldId="1039"/>
        </pc:sldMkLst>
        <pc:spChg chg="mod">
          <ac:chgData name="Degrave Florian" userId="dcb5479d-8c47-46e1-800c-fae09b9a26da" providerId="ADAL" clId="{6717DB3B-62F4-41A7-80E5-AA06C657C605}" dt="2024-06-06T13:23:56.361" v="126" actId="20577"/>
          <ac:spMkLst>
            <pc:docMk/>
            <pc:sldMk cId="1515219289" sldId="1039"/>
            <ac:spMk id="3" creationId="{B23CB7F0-73F3-711D-9C3C-F8A6B97F656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FC7F27-3F35-C348-A7B2-F69A620161E2}" type="datetimeFigureOut">
              <a:rPr lang="nl-NL" smtClean="0"/>
              <a:t>6-6-2024</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B9D320-CCF8-334E-8C41-0A87F0B8CDFB}" type="slidenum">
              <a:rPr lang="nl-NL" smtClean="0"/>
              <a:t>‹nr.›</a:t>
            </a:fld>
            <a:endParaRPr lang="nl-NL"/>
          </a:p>
        </p:txBody>
      </p:sp>
    </p:spTree>
    <p:extLst>
      <p:ext uri="{BB962C8B-B14F-4D97-AF65-F5344CB8AC3E}">
        <p14:creationId xmlns:p14="http://schemas.microsoft.com/office/powerpoint/2010/main" val="1378006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937DD8-B20A-47A6-AA94-FD478FAA3C28}" type="datetimeFigureOut">
              <a:rPr lang="nl-BE" smtClean="0"/>
              <a:pPr/>
              <a:t>6/06/2024</a:t>
            </a:fld>
            <a:endParaRPr lang="nl-BE"/>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A0D9C-0CD0-4097-81EC-9B83965EC080}" type="slidenum">
              <a:rPr lang="nl-BE" smtClean="0"/>
              <a:pPr/>
              <a:t>‹nr.›</a:t>
            </a:fld>
            <a:endParaRPr lang="nl-BE"/>
          </a:p>
        </p:txBody>
      </p:sp>
    </p:spTree>
    <p:extLst>
      <p:ext uri="{BB962C8B-B14F-4D97-AF65-F5344CB8AC3E}">
        <p14:creationId xmlns:p14="http://schemas.microsoft.com/office/powerpoint/2010/main" val="427678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a:t>
            </a:fld>
            <a:endParaRPr lang="nl-BE"/>
          </a:p>
        </p:txBody>
      </p:sp>
    </p:spTree>
    <p:extLst>
      <p:ext uri="{BB962C8B-B14F-4D97-AF65-F5344CB8AC3E}">
        <p14:creationId xmlns:p14="http://schemas.microsoft.com/office/powerpoint/2010/main" val="4168286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10</a:t>
            </a:fld>
            <a:endParaRPr lang="nl-BE"/>
          </a:p>
        </p:txBody>
      </p:sp>
    </p:spTree>
    <p:extLst>
      <p:ext uri="{BB962C8B-B14F-4D97-AF65-F5344CB8AC3E}">
        <p14:creationId xmlns:p14="http://schemas.microsoft.com/office/powerpoint/2010/main" val="2484028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11</a:t>
            </a:fld>
            <a:endParaRPr lang="nl-BE"/>
          </a:p>
        </p:txBody>
      </p:sp>
    </p:spTree>
    <p:extLst>
      <p:ext uri="{BB962C8B-B14F-4D97-AF65-F5344CB8AC3E}">
        <p14:creationId xmlns:p14="http://schemas.microsoft.com/office/powerpoint/2010/main" val="1909473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12</a:t>
            </a:fld>
            <a:endParaRPr lang="nl-BE"/>
          </a:p>
        </p:txBody>
      </p:sp>
    </p:spTree>
    <p:extLst>
      <p:ext uri="{BB962C8B-B14F-4D97-AF65-F5344CB8AC3E}">
        <p14:creationId xmlns:p14="http://schemas.microsoft.com/office/powerpoint/2010/main" val="1265942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13</a:t>
            </a:fld>
            <a:endParaRPr lang="nl-BE"/>
          </a:p>
        </p:txBody>
      </p:sp>
    </p:spTree>
    <p:extLst>
      <p:ext uri="{BB962C8B-B14F-4D97-AF65-F5344CB8AC3E}">
        <p14:creationId xmlns:p14="http://schemas.microsoft.com/office/powerpoint/2010/main" val="3489957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14</a:t>
            </a:fld>
            <a:endParaRPr lang="nl-BE"/>
          </a:p>
        </p:txBody>
      </p:sp>
    </p:spTree>
    <p:extLst>
      <p:ext uri="{BB962C8B-B14F-4D97-AF65-F5344CB8AC3E}">
        <p14:creationId xmlns:p14="http://schemas.microsoft.com/office/powerpoint/2010/main" val="4015845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15</a:t>
            </a:fld>
            <a:endParaRPr lang="nl-BE"/>
          </a:p>
        </p:txBody>
      </p:sp>
    </p:spTree>
    <p:extLst>
      <p:ext uri="{BB962C8B-B14F-4D97-AF65-F5344CB8AC3E}">
        <p14:creationId xmlns:p14="http://schemas.microsoft.com/office/powerpoint/2010/main" val="3798861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16</a:t>
            </a:fld>
            <a:endParaRPr lang="nl-BE"/>
          </a:p>
        </p:txBody>
      </p:sp>
    </p:spTree>
    <p:extLst>
      <p:ext uri="{BB962C8B-B14F-4D97-AF65-F5344CB8AC3E}">
        <p14:creationId xmlns:p14="http://schemas.microsoft.com/office/powerpoint/2010/main" val="2358613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17</a:t>
            </a:fld>
            <a:endParaRPr lang="nl-BE"/>
          </a:p>
        </p:txBody>
      </p:sp>
    </p:spTree>
    <p:extLst>
      <p:ext uri="{BB962C8B-B14F-4D97-AF65-F5344CB8AC3E}">
        <p14:creationId xmlns:p14="http://schemas.microsoft.com/office/powerpoint/2010/main" val="2443021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a:t>
            </a:fld>
            <a:endParaRPr lang="nl-BE"/>
          </a:p>
        </p:txBody>
      </p:sp>
    </p:spTree>
    <p:extLst>
      <p:ext uri="{BB962C8B-B14F-4D97-AF65-F5344CB8AC3E}">
        <p14:creationId xmlns:p14="http://schemas.microsoft.com/office/powerpoint/2010/main" val="1446502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a:t>
            </a:fld>
            <a:endParaRPr lang="nl-BE"/>
          </a:p>
        </p:txBody>
      </p:sp>
    </p:spTree>
    <p:extLst>
      <p:ext uri="{BB962C8B-B14F-4D97-AF65-F5344CB8AC3E}">
        <p14:creationId xmlns:p14="http://schemas.microsoft.com/office/powerpoint/2010/main" val="1949835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a:t>
            </a:fld>
            <a:endParaRPr lang="nl-BE"/>
          </a:p>
        </p:txBody>
      </p:sp>
    </p:spTree>
    <p:extLst>
      <p:ext uri="{BB962C8B-B14F-4D97-AF65-F5344CB8AC3E}">
        <p14:creationId xmlns:p14="http://schemas.microsoft.com/office/powerpoint/2010/main" val="2681005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a:t>
            </a:fld>
            <a:endParaRPr lang="nl-BE"/>
          </a:p>
        </p:txBody>
      </p:sp>
    </p:spTree>
    <p:extLst>
      <p:ext uri="{BB962C8B-B14F-4D97-AF65-F5344CB8AC3E}">
        <p14:creationId xmlns:p14="http://schemas.microsoft.com/office/powerpoint/2010/main" val="4194389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6</a:t>
            </a:fld>
            <a:endParaRPr lang="nl-BE"/>
          </a:p>
        </p:txBody>
      </p:sp>
    </p:spTree>
    <p:extLst>
      <p:ext uri="{BB962C8B-B14F-4D97-AF65-F5344CB8AC3E}">
        <p14:creationId xmlns:p14="http://schemas.microsoft.com/office/powerpoint/2010/main" val="3387285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7</a:t>
            </a:fld>
            <a:endParaRPr lang="nl-BE"/>
          </a:p>
        </p:txBody>
      </p:sp>
    </p:spTree>
    <p:extLst>
      <p:ext uri="{BB962C8B-B14F-4D97-AF65-F5344CB8AC3E}">
        <p14:creationId xmlns:p14="http://schemas.microsoft.com/office/powerpoint/2010/main" val="3435099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8</a:t>
            </a:fld>
            <a:endParaRPr lang="nl-BE"/>
          </a:p>
        </p:txBody>
      </p:sp>
    </p:spTree>
    <p:extLst>
      <p:ext uri="{BB962C8B-B14F-4D97-AF65-F5344CB8AC3E}">
        <p14:creationId xmlns:p14="http://schemas.microsoft.com/office/powerpoint/2010/main" val="1836575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9</a:t>
            </a:fld>
            <a:endParaRPr lang="nl-BE"/>
          </a:p>
        </p:txBody>
      </p:sp>
    </p:spTree>
    <p:extLst>
      <p:ext uri="{BB962C8B-B14F-4D97-AF65-F5344CB8AC3E}">
        <p14:creationId xmlns:p14="http://schemas.microsoft.com/office/powerpoint/2010/main" val="32045137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_1">
    <p:spTree>
      <p:nvGrpSpPr>
        <p:cNvPr id="1" name=""/>
        <p:cNvGrpSpPr/>
        <p:nvPr/>
      </p:nvGrpSpPr>
      <p:grpSpPr>
        <a:xfrm>
          <a:off x="0" y="0"/>
          <a:ext cx="0" cy="0"/>
          <a:chOff x="0" y="0"/>
          <a:chExt cx="0" cy="0"/>
        </a:xfrm>
      </p:grpSpPr>
      <p:pic>
        <p:nvPicPr>
          <p:cNvPr id="3" name="Afbeelding 2" descr="Afbeelding met buiten, lucht, grond&#10;&#10;Automatisch gegenereerde beschrijving">
            <a:extLst>
              <a:ext uri="{FF2B5EF4-FFF2-40B4-BE49-F238E27FC236}">
                <a16:creationId xmlns:a16="http://schemas.microsoft.com/office/drawing/2014/main" id="{2F958834-0E33-44AB-9354-2387F29D85B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3700"/>
          <a:stretch/>
        </p:blipFill>
        <p:spPr>
          <a:xfrm>
            <a:off x="269327" y="0"/>
            <a:ext cx="8877670" cy="6858000"/>
          </a:xfrm>
          <a:prstGeom prst="rect">
            <a:avLst/>
          </a:prstGeom>
        </p:spPr>
      </p:pic>
      <p:pic>
        <p:nvPicPr>
          <p:cNvPr id="18" name="Afbeelding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2844" y="5907286"/>
            <a:ext cx="1848750" cy="720000"/>
          </a:xfrm>
          <a:prstGeom prst="rect">
            <a:avLst/>
          </a:prstGeom>
        </p:spPr>
      </p:pic>
      <p:sp>
        <p:nvSpPr>
          <p:cNvPr id="7" name="Titel 1"/>
          <p:cNvSpPr>
            <a:spLocks noGrp="1"/>
          </p:cNvSpPr>
          <p:nvPr>
            <p:ph type="ctrTitle"/>
          </p:nvPr>
        </p:nvSpPr>
        <p:spPr>
          <a:xfrm>
            <a:off x="1296000" y="2016000"/>
            <a:ext cx="7416000" cy="2088000"/>
          </a:xfrm>
          <a:prstGeom prst="rect">
            <a:avLst/>
          </a:prstGeom>
        </p:spPr>
        <p:txBody>
          <a:bodyPr/>
          <a:lstStyle>
            <a:lvl1pPr>
              <a:defRPr b="1">
                <a:solidFill>
                  <a:schemeClr val="bg1"/>
                </a:solidFill>
                <a:latin typeface="+mj-lt"/>
              </a:defRPr>
            </a:lvl1pPr>
          </a:lstStyle>
          <a:p>
            <a:r>
              <a:rPr lang="nl-NL"/>
              <a:t>Klik om stijl te bewerken</a:t>
            </a:r>
            <a:endParaRPr lang="nl-BE" dirty="0"/>
          </a:p>
        </p:txBody>
      </p:sp>
      <p:sp>
        <p:nvSpPr>
          <p:cNvPr id="8" name="Ondertitel 2"/>
          <p:cNvSpPr>
            <a:spLocks noGrp="1"/>
          </p:cNvSpPr>
          <p:nvPr>
            <p:ph type="subTitle" idx="4294967295"/>
          </p:nvPr>
        </p:nvSpPr>
        <p:spPr>
          <a:xfrm>
            <a:off x="1296000" y="4140000"/>
            <a:ext cx="7416000" cy="1655762"/>
          </a:xfrm>
          <a:prstGeom prst="rect">
            <a:avLst/>
          </a:prstGeom>
        </p:spPr>
        <p:txBody>
          <a:bodyPr/>
          <a:lstStyle>
            <a:lvl1pPr>
              <a:defRPr b="1">
                <a:solidFill>
                  <a:schemeClr val="bg1"/>
                </a:solidFill>
                <a:latin typeface="+mj-lt"/>
              </a:defRPr>
            </a:lvl1pPr>
          </a:lstStyle>
          <a:p>
            <a:r>
              <a:rPr lang="nl-NL">
                <a:solidFill>
                  <a:schemeClr val="bg1"/>
                </a:solidFill>
              </a:rPr>
              <a:t>Klikken om de ondertitelstijl van het model te bewerken</a:t>
            </a:r>
            <a:endParaRPr lang="nl-BE" dirty="0">
              <a:solidFill>
                <a:schemeClr val="bg1"/>
              </a:solidFill>
            </a:endParaRPr>
          </a:p>
        </p:txBody>
      </p:sp>
      <p:sp>
        <p:nvSpPr>
          <p:cNvPr id="9" name="Tijdelijke aanduiding voor dianummer 1"/>
          <p:cNvSpPr txBox="1">
            <a:spLocks/>
          </p:cNvSpPr>
          <p:nvPr userDrawn="1"/>
        </p:nvSpPr>
        <p:spPr>
          <a:xfrm>
            <a:off x="7981950" y="6237082"/>
            <a:ext cx="698601" cy="365125"/>
          </a:xfrm>
          <a:prstGeom prst="rect">
            <a:avLst/>
          </a:prstGeom>
        </p:spPr>
        <p:txBody>
          <a:bodyPr vert="horz" lIns="91440" tIns="45720" rIns="91440" bIns="45720" rtlCol="0" anchor="ctr"/>
          <a:lstStyle>
            <a:defPPr>
              <a:defRPr lang="nl-NL"/>
            </a:defPPr>
            <a:lvl1pPr marL="0" algn="ctr" defTabSz="457200" rtl="0" eaLnBrk="1" latinLnBrk="0" hangingPunct="1">
              <a:defRPr sz="1200" kern="1200" baseline="0">
                <a:solidFill>
                  <a:schemeClr val="bg1"/>
                </a:solidFill>
                <a:latin typeface=""/>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76AD9109-E3B3-DE45-B285-1340FE6FB9DD}" type="slidenum">
              <a:rPr kumimoji="0" lang="nl-NL" sz="1400" b="0" i="0" u="none" strike="noStrike" kern="1200" cap="none" spc="0" normalizeH="0" baseline="0" noProof="0" smtClean="0">
                <a:ln>
                  <a:noFill/>
                </a:ln>
                <a:solidFill>
                  <a:prstClr val="white"/>
                </a:solidFill>
                <a:effectLst/>
                <a:uLnTx/>
                <a:uFillTx/>
                <a:latin typeface="+mj-lt"/>
              </a:rPr>
              <a:pPr marL="0" marR="0" lvl="0" indent="0" algn="ctr" defTabSz="457200" rtl="0" eaLnBrk="1" fontAlgn="auto" latinLnBrk="0" hangingPunct="1">
                <a:lnSpc>
                  <a:spcPct val="100000"/>
                </a:lnSpc>
                <a:spcBef>
                  <a:spcPts val="0"/>
                </a:spcBef>
                <a:spcAft>
                  <a:spcPts val="0"/>
                </a:spcAft>
                <a:buClrTx/>
                <a:buSzTx/>
                <a:buFontTx/>
                <a:buNone/>
                <a:tabLst/>
                <a:defRPr/>
              </a:pPr>
              <a:t>‹nr.›</a:t>
            </a:fld>
            <a:endParaRPr kumimoji="0" lang="nl-NL" sz="1400" b="0" i="0" u="none" strike="noStrike" kern="1200" cap="none" spc="0" normalizeH="0" baseline="0" noProof="0" dirty="0">
              <a:ln>
                <a:noFill/>
              </a:ln>
              <a:solidFill>
                <a:prstClr val="white"/>
              </a:solidFill>
              <a:effectLst/>
              <a:uLnTx/>
              <a:uFillTx/>
              <a:latin typeface="+mj-lt"/>
            </a:endParaRPr>
          </a:p>
        </p:txBody>
      </p:sp>
      <p:sp>
        <p:nvSpPr>
          <p:cNvPr id="2" name="Tekstvak 1">
            <a:extLst>
              <a:ext uri="{FF2B5EF4-FFF2-40B4-BE49-F238E27FC236}">
                <a16:creationId xmlns:a16="http://schemas.microsoft.com/office/drawing/2014/main" id="{0E1D3B01-5273-447F-AE58-713F41C77B98}"/>
              </a:ext>
            </a:extLst>
          </p:cNvPr>
          <p:cNvSpPr txBox="1"/>
          <p:nvPr userDrawn="1"/>
        </p:nvSpPr>
        <p:spPr>
          <a:xfrm>
            <a:off x="7371463" y="0"/>
            <a:ext cx="1772537" cy="307777"/>
          </a:xfrm>
          <a:prstGeom prst="rect">
            <a:avLst/>
          </a:prstGeom>
          <a:noFill/>
        </p:spPr>
        <p:txBody>
          <a:bodyPr wrap="none" rtlCol="0">
            <a:spAutoFit/>
          </a:bodyPr>
          <a:lstStyle/>
          <a:p>
            <a:r>
              <a:rPr lang="nl-BE" sz="1400" dirty="0">
                <a:solidFill>
                  <a:schemeClr val="bg1"/>
                </a:solidFill>
              </a:rPr>
              <a:t>#experteninbeweging</a:t>
            </a:r>
          </a:p>
        </p:txBody>
      </p:sp>
    </p:spTree>
    <p:extLst>
      <p:ext uri="{BB962C8B-B14F-4D97-AF65-F5344CB8AC3E}">
        <p14:creationId xmlns:p14="http://schemas.microsoft.com/office/powerpoint/2010/main" val="1129012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oofdstuk_4">
    <p:spTree>
      <p:nvGrpSpPr>
        <p:cNvPr id="1" name=""/>
        <p:cNvGrpSpPr/>
        <p:nvPr/>
      </p:nvGrpSpPr>
      <p:grpSpPr>
        <a:xfrm>
          <a:off x="0" y="0"/>
          <a:ext cx="0" cy="0"/>
          <a:chOff x="0" y="0"/>
          <a:chExt cx="0" cy="0"/>
        </a:xfrm>
      </p:grpSpPr>
      <p:grpSp>
        <p:nvGrpSpPr>
          <p:cNvPr id="12" name="Groeperen 11"/>
          <p:cNvGrpSpPr/>
          <p:nvPr userDrawn="1"/>
        </p:nvGrpSpPr>
        <p:grpSpPr>
          <a:xfrm>
            <a:off x="288000" y="286525"/>
            <a:ext cx="8553506" cy="6265475"/>
            <a:chOff x="288000" y="288000"/>
            <a:chExt cx="8553506" cy="6265475"/>
          </a:xfrm>
          <a:solidFill>
            <a:srgbClr val="2B979D"/>
          </a:solidFill>
        </p:grpSpPr>
        <p:sp>
          <p:nvSpPr>
            <p:cNvPr id="10" name="Rechthoek 9"/>
            <p:cNvSpPr>
              <a:spLocks/>
            </p:cNvSpPr>
            <p:nvPr userDrawn="1"/>
          </p:nvSpPr>
          <p:spPr>
            <a:xfrm>
              <a:off x="288000" y="288000"/>
              <a:ext cx="6767999" cy="6265475"/>
            </a:xfrm>
            <a:prstGeom prst="rect">
              <a:avLst/>
            </a:prstGeom>
            <a:grpFill/>
            <a:ln>
              <a:solidFill>
                <a:srgbClr val="2B979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FlandersArtSans-Regular" panose="00000500000000000000" pitchFamily="2" charset="0"/>
              </a:endParaRPr>
            </a:p>
          </p:txBody>
        </p:sp>
        <p:sp>
          <p:nvSpPr>
            <p:cNvPr id="11" name="Rechthoekige driehoek 10"/>
            <p:cNvSpPr/>
            <p:nvPr userDrawn="1"/>
          </p:nvSpPr>
          <p:spPr>
            <a:xfrm>
              <a:off x="7056000" y="288000"/>
              <a:ext cx="1785506" cy="6264000"/>
            </a:xfrm>
            <a:prstGeom prst="rtTriangle">
              <a:avLst/>
            </a:prstGeom>
            <a:grpFill/>
            <a:ln>
              <a:solidFill>
                <a:srgbClr val="2B979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FlandersArtSans-Regular" panose="00000500000000000000" pitchFamily="2" charset="0"/>
              </a:endParaRPr>
            </a:p>
          </p:txBody>
        </p:sp>
      </p:grpSp>
      <p:sp>
        <p:nvSpPr>
          <p:cNvPr id="2" name="Titel 1"/>
          <p:cNvSpPr>
            <a:spLocks noGrp="1"/>
          </p:cNvSpPr>
          <p:nvPr>
            <p:ph type="ctrTitle" hasCustomPrompt="1"/>
          </p:nvPr>
        </p:nvSpPr>
        <p:spPr>
          <a:xfrm>
            <a:off x="2304000" y="2520000"/>
            <a:ext cx="5342082" cy="1579711"/>
          </a:xfrm>
        </p:spPr>
        <p:txBody>
          <a:bodyPr anchor="b" anchorCtr="0">
            <a:noAutofit/>
          </a:bodyPr>
          <a:lstStyle>
            <a:lvl1pPr algn="l">
              <a:lnSpc>
                <a:spcPts val="5400"/>
              </a:lnSpc>
              <a:defRPr sz="5400" b="1" i="0" baseline="0">
                <a:latin typeface="Calibri" panose="020F0502020204030204" pitchFamily="34" charset="0"/>
                <a:cs typeface="Calibri" panose="020F0502020204030204" pitchFamily="34" charset="0"/>
              </a:defRPr>
            </a:lvl1pPr>
          </a:lstStyle>
          <a:p>
            <a:r>
              <a:rPr lang="nl-NL" dirty="0"/>
              <a:t>Klik om een titel toe te voegen</a:t>
            </a:r>
            <a:endParaRPr lang="nl-BE" dirty="0"/>
          </a:p>
        </p:txBody>
      </p:sp>
      <p:sp>
        <p:nvSpPr>
          <p:cNvPr id="3" name="Ondertitel 2"/>
          <p:cNvSpPr>
            <a:spLocks noGrp="1"/>
          </p:cNvSpPr>
          <p:nvPr>
            <p:ph type="subTitle" idx="1" hasCustomPrompt="1"/>
          </p:nvPr>
        </p:nvSpPr>
        <p:spPr>
          <a:xfrm>
            <a:off x="2304000" y="4174702"/>
            <a:ext cx="5354606" cy="1053708"/>
          </a:xfrm>
          <a:prstGeom prst="rect">
            <a:avLst/>
          </a:prstGeom>
        </p:spPr>
        <p:txBody>
          <a:bodyPr bIns="0">
            <a:noAutofit/>
          </a:bodyPr>
          <a:lstStyle>
            <a:lvl1pPr marL="0" indent="0" algn="l">
              <a:lnSpc>
                <a:spcPts val="1760"/>
              </a:lnSpc>
              <a:buNone/>
              <a:defRPr sz="158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een ondertitel toe te voegen</a:t>
            </a:r>
            <a:endParaRPr lang="nl-BE" dirty="0"/>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411" y="621339"/>
            <a:ext cx="1848751" cy="720000"/>
          </a:xfrm>
          <a:prstGeom prst="rect">
            <a:avLst/>
          </a:prstGeom>
        </p:spPr>
      </p:pic>
      <p:sp>
        <p:nvSpPr>
          <p:cNvPr id="4" name="Rechthoek 3">
            <a:extLst>
              <a:ext uri="{FF2B5EF4-FFF2-40B4-BE49-F238E27FC236}">
                <a16:creationId xmlns:a16="http://schemas.microsoft.com/office/drawing/2014/main" id="{26B2E415-ACFC-4B6C-8F7F-5943CDE7B69B}"/>
              </a:ext>
            </a:extLst>
          </p:cNvPr>
          <p:cNvSpPr/>
          <p:nvPr userDrawn="1"/>
        </p:nvSpPr>
        <p:spPr>
          <a:xfrm>
            <a:off x="6674451" y="268134"/>
            <a:ext cx="1772537" cy="307777"/>
          </a:xfrm>
          <a:prstGeom prst="rect">
            <a:avLst/>
          </a:prstGeom>
        </p:spPr>
        <p:txBody>
          <a:bodyPr wrap="none">
            <a:spAutoFit/>
          </a:bodyPr>
          <a:lstStyle/>
          <a:p>
            <a:r>
              <a:rPr lang="nl-BE" sz="1400" dirty="0">
                <a:solidFill>
                  <a:schemeClr val="bg1"/>
                </a:solidFill>
              </a:rPr>
              <a:t>#exp</a:t>
            </a:r>
            <a:r>
              <a:rPr lang="nl-BE" sz="1400" dirty="0">
                <a:solidFill>
                  <a:srgbClr val="2B979D"/>
                </a:solidFill>
              </a:rPr>
              <a:t>erteninbeweging</a:t>
            </a:r>
          </a:p>
        </p:txBody>
      </p:sp>
    </p:spTree>
    <p:extLst>
      <p:ext uri="{BB962C8B-B14F-4D97-AF65-F5344CB8AC3E}">
        <p14:creationId xmlns:p14="http://schemas.microsoft.com/office/powerpoint/2010/main" val="2940357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Inhoud_5">
    <p:spTree>
      <p:nvGrpSpPr>
        <p:cNvPr id="1" name=""/>
        <p:cNvGrpSpPr/>
        <p:nvPr/>
      </p:nvGrpSpPr>
      <p:grpSpPr>
        <a:xfrm>
          <a:off x="0" y="0"/>
          <a:ext cx="0" cy="0"/>
          <a:chOff x="0" y="0"/>
          <a:chExt cx="0" cy="0"/>
        </a:xfrm>
      </p:grpSpPr>
      <p:sp>
        <p:nvSpPr>
          <p:cNvPr id="3" name="Titel 1"/>
          <p:cNvSpPr>
            <a:spLocks noGrp="1"/>
          </p:cNvSpPr>
          <p:nvPr>
            <p:ph type="title" hasCustomPrompt="1"/>
          </p:nvPr>
        </p:nvSpPr>
        <p:spPr>
          <a:xfrm>
            <a:off x="1296000" y="756000"/>
            <a:ext cx="7416000" cy="1116000"/>
          </a:xfrm>
          <a:prstGeom prst="rect">
            <a:avLst/>
          </a:prstGeom>
        </p:spPr>
        <p:txBody>
          <a:bodyPr anchor="t" anchorCtr="0"/>
          <a:lstStyle>
            <a:lvl1pPr>
              <a:defRPr b="1" i="0" baseline="0">
                <a:solidFill>
                  <a:schemeClr val="tx1"/>
                </a:solidFill>
                <a:latin typeface="Calibri" panose="020F0502020204030204" pitchFamily="34" charset="0"/>
                <a:cs typeface="Calibri" panose="020F0502020204030204" pitchFamily="34" charset="0"/>
              </a:defRPr>
            </a:lvl1pPr>
          </a:lstStyle>
          <a:p>
            <a:r>
              <a:rPr lang="nl-NL" dirty="0"/>
              <a:t>Klik om een titel toe te voegen</a:t>
            </a:r>
            <a:endParaRPr lang="nl-BE" dirty="0"/>
          </a:p>
        </p:txBody>
      </p:sp>
      <p:sp>
        <p:nvSpPr>
          <p:cNvPr id="4" name="Tijdelijke aanduiding voor inhoud 2"/>
          <p:cNvSpPr>
            <a:spLocks noGrp="1"/>
          </p:cNvSpPr>
          <p:nvPr>
            <p:ph sz="half" idx="1" hasCustomPrompt="1"/>
          </p:nvPr>
        </p:nvSpPr>
        <p:spPr>
          <a:xfrm>
            <a:off x="1296000" y="1908000"/>
            <a:ext cx="3708000" cy="3780000"/>
          </a:xfrm>
          <a:prstGeom prst="rect">
            <a:avLst/>
          </a:prstGeom>
        </p:spPr>
        <p:txBody>
          <a:bodyPr bIns="0"/>
          <a:lstStyle>
            <a:lvl1pPr marL="342900" indent="-342900">
              <a:spcBef>
                <a:spcPts val="300"/>
              </a:spcBef>
              <a:defRPr lang="nl-NL" sz="2200" b="1" kern="1200" spc="0" baseline="0" dirty="0" smtClean="0">
                <a:solidFill>
                  <a:schemeClr val="tx1"/>
                </a:solidFill>
                <a:latin typeface="Calibri" panose="020F0502020204030204" pitchFamily="34" charset="0"/>
                <a:ea typeface="+mn-ea"/>
                <a:cs typeface="Calibri" panose="020F0502020204030204" pitchFamily="34" charset="0"/>
              </a:defRPr>
            </a:lvl1pPr>
            <a:lvl2pPr marL="745200" indent="-457200">
              <a:spcBef>
                <a:spcPts val="300"/>
              </a:spcBef>
              <a:defRPr lang="nl-NL" sz="2200" kern="1200" spc="0" baseline="0" dirty="0" smtClean="0">
                <a:solidFill>
                  <a:srgbClr val="9B9B9B"/>
                </a:solidFill>
                <a:latin typeface="Calibri" panose="020F0502020204030204" pitchFamily="34" charset="0"/>
                <a:ea typeface="+mn-ea"/>
                <a:cs typeface="Calibri" panose="020F0502020204030204" pitchFamily="34" charset="0"/>
              </a:defRPr>
            </a:lvl2pPr>
            <a:lvl3pPr marL="918900" indent="-342900">
              <a:spcBef>
                <a:spcPts val="300"/>
              </a:spcBef>
              <a:defRPr lang="nl-NL" sz="2000" kern="1200" spc="0" baseline="0" dirty="0" smtClean="0">
                <a:solidFill>
                  <a:schemeClr val="tx1"/>
                </a:solidFill>
                <a:latin typeface="Calibri" panose="020F0502020204030204" pitchFamily="34" charset="0"/>
                <a:ea typeface="+mn-ea"/>
                <a:cs typeface="Calibri" panose="020F0502020204030204" pitchFamily="34" charset="0"/>
              </a:defRPr>
            </a:lvl3pPr>
            <a:lvl4pPr marL="1206900" indent="-342900">
              <a:spcBef>
                <a:spcPts val="300"/>
              </a:spcBef>
              <a:defRPr lang="nl-NL" sz="2000" kern="1200" spc="0" baseline="0" dirty="0" smtClean="0">
                <a:solidFill>
                  <a:schemeClr val="tx1"/>
                </a:solidFill>
                <a:latin typeface="Calibri" panose="020F0502020204030204" pitchFamily="34" charset="0"/>
                <a:ea typeface="+mn-ea"/>
                <a:cs typeface="Calibri" panose="020F0502020204030204" pitchFamily="34" charset="0"/>
              </a:defRPr>
            </a:lvl4pPr>
            <a:lvl5pPr marL="1494900" indent="-342900">
              <a:spcBef>
                <a:spcPts val="300"/>
              </a:spcBef>
              <a:defRPr lang="nl-BE" sz="2000" kern="1200" spc="0" baseline="0" dirty="0">
                <a:solidFill>
                  <a:schemeClr val="tx1"/>
                </a:solidFill>
                <a:latin typeface="Calibri" panose="020F0502020204030204" pitchFamily="34" charset="0"/>
                <a:ea typeface="+mn-ea"/>
                <a:cs typeface="Calibri" panose="020F0502020204030204" pitchFamily="34" charset="0"/>
              </a:defRPr>
            </a:lvl5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pPr>
            <a:r>
              <a:rPr lang="nl-NL" dirty="0"/>
              <a:t>Klik om tekst in te voegen</a:t>
            </a:r>
          </a:p>
          <a:p>
            <a:pPr marL="576000" marR="0" lvl="1" indent="-288000" algn="l" defTabSz="914400" rtl="0" eaLnBrk="1" fontAlgn="auto" latinLnBrk="0" hangingPunct="1">
              <a:lnSpc>
                <a:spcPct val="90000"/>
              </a:lnSpc>
              <a:spcBef>
                <a:spcPts val="300"/>
              </a:spcBef>
              <a:spcAft>
                <a:spcPts val="0"/>
              </a:spcAft>
              <a:buClrTx/>
              <a:buSzPct val="75000"/>
              <a:buFontTx/>
              <a:buBlip>
                <a:blip r:embed="rId3"/>
              </a:buBlip>
              <a:tabLst/>
            </a:pPr>
            <a:r>
              <a:rPr lang="nl-NL" dirty="0"/>
              <a:t>Tweede niveau</a:t>
            </a:r>
          </a:p>
          <a:p>
            <a:pPr marL="864000" marR="0" lvl="2" indent="-288000" algn="l" defTabSz="914400" rtl="0" eaLnBrk="1" fontAlgn="auto" latinLnBrk="0" hangingPunct="1">
              <a:lnSpc>
                <a:spcPct val="90000"/>
              </a:lnSpc>
              <a:spcBef>
                <a:spcPts val="300"/>
              </a:spcBef>
              <a:spcAft>
                <a:spcPts val="0"/>
              </a:spcAft>
              <a:buClrTx/>
              <a:buSzPct val="85000"/>
              <a:buFontTx/>
              <a:buBlip>
                <a:blip r:embed="rId4"/>
              </a:buBlip>
              <a:tabLst/>
            </a:pPr>
            <a:r>
              <a:rPr lang="nl-NL" dirty="0"/>
              <a:t>Derde niveau</a:t>
            </a:r>
          </a:p>
          <a:p>
            <a:pPr marL="1152000" marR="0" lvl="3" indent="-288000" algn="l" defTabSz="914400" rtl="0" eaLnBrk="1" fontAlgn="auto" latinLnBrk="0" hangingPunct="1">
              <a:lnSpc>
                <a:spcPct val="90000"/>
              </a:lnSpc>
              <a:spcBef>
                <a:spcPts val="300"/>
              </a:spcBef>
              <a:spcAft>
                <a:spcPts val="0"/>
              </a:spcAft>
              <a:buClrTx/>
              <a:buSzPct val="75000"/>
              <a:buFontTx/>
              <a:buBlip>
                <a:blip r:embed="rId5"/>
              </a:buBlip>
              <a:tabLst/>
            </a:pPr>
            <a:r>
              <a:rPr lang="nl-NL" dirty="0"/>
              <a:t>Vierde niveau</a:t>
            </a:r>
          </a:p>
          <a:p>
            <a:pPr marL="1440000" marR="0" lvl="4" indent="-288000" algn="l" defTabSz="914400" rtl="0" eaLnBrk="1" fontAlgn="auto" latinLnBrk="0" hangingPunct="1">
              <a:lnSpc>
                <a:spcPct val="90000"/>
              </a:lnSpc>
              <a:spcBef>
                <a:spcPts val="300"/>
              </a:spcBef>
              <a:spcAft>
                <a:spcPts val="0"/>
              </a:spcAft>
              <a:buClrTx/>
              <a:buSzPct val="90000"/>
              <a:buFontTx/>
              <a:buBlip>
                <a:blip r:embed="rId2"/>
              </a:buBlip>
              <a:tabLst/>
            </a:pPr>
            <a:r>
              <a:rPr lang="nl-NL" dirty="0"/>
              <a:t>Vijfde niveau</a:t>
            </a:r>
            <a:endParaRPr lang="nl-BE" dirty="0"/>
          </a:p>
        </p:txBody>
      </p:sp>
      <p:sp>
        <p:nvSpPr>
          <p:cNvPr id="6" name="Tijdelijke aanduiding voor inhoud 3"/>
          <p:cNvSpPr>
            <a:spLocks noGrp="1"/>
          </p:cNvSpPr>
          <p:nvPr>
            <p:ph sz="half" idx="13" hasCustomPrompt="1"/>
          </p:nvPr>
        </p:nvSpPr>
        <p:spPr>
          <a:xfrm>
            <a:off x="5040000" y="1908000"/>
            <a:ext cx="3672000" cy="3780000"/>
          </a:xfrm>
          <a:prstGeom prst="rect">
            <a:avLst/>
          </a:prstGeom>
        </p:spPr>
        <p:txBody>
          <a:bodyPr bIns="0"/>
          <a:lstStyle>
            <a:lvl1pPr marL="342900" indent="-342900">
              <a:defRPr lang="nl-NL" sz="2200" b="1" kern="1200" spc="0" baseline="0" dirty="0" smtClean="0">
                <a:solidFill>
                  <a:schemeClr val="tx1"/>
                </a:solidFill>
                <a:latin typeface="Calibri" panose="020F0502020204030204" pitchFamily="34" charset="0"/>
                <a:ea typeface="+mn-ea"/>
                <a:cs typeface="Calibri" panose="020F0502020204030204" pitchFamily="34" charset="0"/>
              </a:defRPr>
            </a:lvl1pPr>
            <a:lvl2pPr marL="745200" indent="-457200">
              <a:spcBef>
                <a:spcPts val="300"/>
              </a:spcBef>
              <a:defRPr lang="nl-NL" sz="2200" kern="1200" spc="0" baseline="0" dirty="0" smtClean="0">
                <a:solidFill>
                  <a:srgbClr val="9B9B9B"/>
                </a:solidFill>
                <a:latin typeface="Calibri" panose="020F0502020204030204" pitchFamily="34" charset="0"/>
                <a:ea typeface="+mn-ea"/>
                <a:cs typeface="Calibri" panose="020F0502020204030204" pitchFamily="34" charset="0"/>
              </a:defRPr>
            </a:lvl2pPr>
            <a:lvl3pPr marL="918900" indent="-342900">
              <a:spcBef>
                <a:spcPts val="300"/>
              </a:spcBef>
              <a:defRPr lang="nl-NL" sz="2000" kern="1200" spc="0" baseline="0" dirty="0" smtClean="0">
                <a:solidFill>
                  <a:schemeClr val="tx1"/>
                </a:solidFill>
                <a:latin typeface="Calibri" panose="020F0502020204030204" pitchFamily="34" charset="0"/>
                <a:ea typeface="+mn-ea"/>
                <a:cs typeface="Calibri" panose="020F0502020204030204" pitchFamily="34" charset="0"/>
              </a:defRPr>
            </a:lvl3pPr>
            <a:lvl4pPr marL="1206900" indent="-342900">
              <a:spcBef>
                <a:spcPts val="300"/>
              </a:spcBef>
              <a:defRPr lang="nl-NL" sz="2000" kern="1200" spc="0" baseline="0" dirty="0" smtClean="0">
                <a:solidFill>
                  <a:schemeClr val="tx1"/>
                </a:solidFill>
                <a:latin typeface="Calibri" panose="020F0502020204030204" pitchFamily="34" charset="0"/>
                <a:ea typeface="+mn-ea"/>
                <a:cs typeface="Calibri" panose="020F0502020204030204" pitchFamily="34" charset="0"/>
              </a:defRPr>
            </a:lvl4pPr>
            <a:lvl5pPr marL="1494900" indent="-342900">
              <a:spcBef>
                <a:spcPts val="300"/>
              </a:spcBef>
              <a:defRPr lang="nl-BE" sz="2000" kern="1200" spc="0" baseline="0" dirty="0">
                <a:solidFill>
                  <a:schemeClr val="tx1"/>
                </a:solidFill>
                <a:latin typeface="Calibri" panose="020F0502020204030204" pitchFamily="34" charset="0"/>
                <a:ea typeface="+mn-ea"/>
                <a:cs typeface="Calibri" panose="020F0502020204030204" pitchFamily="34" charset="0"/>
              </a:defRPr>
            </a:lvl5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pPr>
            <a:r>
              <a:rPr lang="nl-NL" dirty="0"/>
              <a:t>Klik om tekst toe te voegen</a:t>
            </a:r>
          </a:p>
          <a:p>
            <a:pPr marL="576000" marR="0" lvl="1" indent="-288000" algn="l" defTabSz="914400" rtl="0" eaLnBrk="1" fontAlgn="auto" latinLnBrk="0" hangingPunct="1">
              <a:lnSpc>
                <a:spcPct val="90000"/>
              </a:lnSpc>
              <a:spcBef>
                <a:spcPts val="300"/>
              </a:spcBef>
              <a:spcAft>
                <a:spcPts val="0"/>
              </a:spcAft>
              <a:buClrTx/>
              <a:buSzPct val="75000"/>
              <a:buFontTx/>
              <a:buBlip>
                <a:blip r:embed="rId3"/>
              </a:buBlip>
              <a:tabLst/>
            </a:pPr>
            <a:r>
              <a:rPr lang="nl-NL" dirty="0"/>
              <a:t>Tweede niveau</a:t>
            </a:r>
          </a:p>
          <a:p>
            <a:pPr marL="864000" marR="0" lvl="2" indent="-288000" algn="l" defTabSz="914400" rtl="0" eaLnBrk="1" fontAlgn="auto" latinLnBrk="0" hangingPunct="1">
              <a:lnSpc>
                <a:spcPct val="90000"/>
              </a:lnSpc>
              <a:spcBef>
                <a:spcPts val="300"/>
              </a:spcBef>
              <a:spcAft>
                <a:spcPts val="0"/>
              </a:spcAft>
              <a:buClrTx/>
              <a:buSzPct val="85000"/>
              <a:buFontTx/>
              <a:buBlip>
                <a:blip r:embed="rId4"/>
              </a:buBlip>
              <a:tabLst/>
            </a:pPr>
            <a:r>
              <a:rPr lang="nl-NL" dirty="0"/>
              <a:t>Derde niveau</a:t>
            </a:r>
          </a:p>
          <a:p>
            <a:pPr marL="1152000" marR="0" lvl="3" indent="-288000" algn="l" defTabSz="914400" rtl="0" eaLnBrk="1" fontAlgn="auto" latinLnBrk="0" hangingPunct="1">
              <a:lnSpc>
                <a:spcPct val="90000"/>
              </a:lnSpc>
              <a:spcBef>
                <a:spcPts val="300"/>
              </a:spcBef>
              <a:spcAft>
                <a:spcPts val="0"/>
              </a:spcAft>
              <a:buClrTx/>
              <a:buSzPct val="75000"/>
              <a:buFontTx/>
              <a:buBlip>
                <a:blip r:embed="rId5"/>
              </a:buBlip>
              <a:tabLst/>
            </a:pPr>
            <a:r>
              <a:rPr lang="nl-NL" dirty="0"/>
              <a:t>Vierde niveau</a:t>
            </a:r>
          </a:p>
          <a:p>
            <a:pPr marL="1440000" marR="0" lvl="4" indent="-288000" algn="l" defTabSz="914400" rtl="0" eaLnBrk="1" fontAlgn="auto" latinLnBrk="0" hangingPunct="1">
              <a:lnSpc>
                <a:spcPct val="90000"/>
              </a:lnSpc>
              <a:spcBef>
                <a:spcPts val="300"/>
              </a:spcBef>
              <a:spcAft>
                <a:spcPts val="0"/>
              </a:spcAft>
              <a:buClrTx/>
              <a:buSzPct val="90000"/>
              <a:buFontTx/>
              <a:buBlip>
                <a:blip r:embed="rId2"/>
              </a:buBlip>
              <a:tabLst/>
            </a:pPr>
            <a:r>
              <a:rPr lang="nl-NL" dirty="0"/>
              <a:t>Vijfde niveau</a:t>
            </a:r>
            <a:endParaRPr lang="nl-BE" dirty="0"/>
          </a:p>
        </p:txBody>
      </p:sp>
      <p:pic>
        <p:nvPicPr>
          <p:cNvPr id="7" name="Afbeelding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44400" y="5951000"/>
            <a:ext cx="1848753" cy="720000"/>
          </a:xfrm>
          <a:prstGeom prst="rect">
            <a:avLst/>
          </a:prstGeom>
        </p:spPr>
      </p:pic>
    </p:spTree>
    <p:extLst>
      <p:ext uri="{BB962C8B-B14F-4D97-AF65-F5344CB8AC3E}">
        <p14:creationId xmlns:p14="http://schemas.microsoft.com/office/powerpoint/2010/main" val="632551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houd_1">
    <p:spTree>
      <p:nvGrpSpPr>
        <p:cNvPr id="1" name=""/>
        <p:cNvGrpSpPr/>
        <p:nvPr/>
      </p:nvGrpSpPr>
      <p:grpSpPr>
        <a:xfrm>
          <a:off x="0" y="0"/>
          <a:ext cx="0" cy="0"/>
          <a:chOff x="0" y="0"/>
          <a:chExt cx="0" cy="0"/>
        </a:xfrm>
      </p:grpSpPr>
      <p:sp>
        <p:nvSpPr>
          <p:cNvPr id="6" name="Tijdelijke aanduiding voor titel 1"/>
          <p:cNvSpPr>
            <a:spLocks noGrp="1"/>
          </p:cNvSpPr>
          <p:nvPr>
            <p:ph type="title"/>
          </p:nvPr>
        </p:nvSpPr>
        <p:spPr>
          <a:xfrm>
            <a:off x="1296000" y="756000"/>
            <a:ext cx="7416000" cy="1116000"/>
          </a:xfrm>
          <a:prstGeom prst="rect">
            <a:avLst/>
          </a:prstGeom>
        </p:spPr>
        <p:txBody>
          <a:bodyPr vert="horz" lIns="0" tIns="0" rIns="0" bIns="0" rtlCol="0" anchor="t" anchorCtr="0">
            <a:noAutofit/>
          </a:bodyPr>
          <a:lstStyle>
            <a:lvl1pPr>
              <a:defRPr b="1">
                <a:solidFill>
                  <a:schemeClr val="tx1"/>
                </a:solidFill>
                <a:latin typeface="Calibri" panose="020F0502020204030204" pitchFamily="34" charset="0"/>
                <a:cs typeface="Calibri" panose="020F0502020204030204" pitchFamily="34" charset="0"/>
              </a:defRPr>
            </a:lvl1pPr>
          </a:lstStyle>
          <a:p>
            <a:r>
              <a:rPr lang="nl-NL" dirty="0"/>
              <a:t>Klik om een titel toe te voegen</a:t>
            </a:r>
            <a:endParaRPr lang="nl-BE" dirty="0"/>
          </a:p>
        </p:txBody>
      </p:sp>
      <p:sp>
        <p:nvSpPr>
          <p:cNvPr id="7" name="Tijdelijke aanduiding voor tekst 2"/>
          <p:cNvSpPr>
            <a:spLocks noGrp="1"/>
          </p:cNvSpPr>
          <p:nvPr>
            <p:ph idx="1"/>
          </p:nvPr>
        </p:nvSpPr>
        <p:spPr>
          <a:xfrm>
            <a:off x="1296000" y="1916140"/>
            <a:ext cx="7416000" cy="3672000"/>
          </a:xfrm>
          <a:prstGeom prst="rect">
            <a:avLst/>
          </a:prstGeom>
        </p:spPr>
        <p:txBody>
          <a:bodyPr vert="horz" lIns="0" tIns="0" rIns="0" bIns="45720" rtlCol="0">
            <a:noAutofit/>
          </a:bodyPr>
          <a:lstStyle>
            <a:lvl1pPr>
              <a:defRPr lang="nl-NL" sz="2200" b="1" kern="1200" spc="0" baseline="0" dirty="0" smtClean="0">
                <a:solidFill>
                  <a:schemeClr val="tx1"/>
                </a:solidFill>
                <a:latin typeface="Calibri" panose="020F0502020204030204" pitchFamily="34" charset="0"/>
                <a:ea typeface="+mn-ea"/>
                <a:cs typeface="Calibri" panose="020F0502020204030204" pitchFamily="34" charset="0"/>
              </a:defRPr>
            </a:lvl1pPr>
            <a:lvl2pPr marL="630900" indent="-342900">
              <a:defRPr lang="nl-NL" sz="2200" kern="1200" spc="0" baseline="0" dirty="0" smtClean="0">
                <a:solidFill>
                  <a:srgbClr val="9B9B9B"/>
                </a:solidFill>
                <a:latin typeface="Calibri" panose="020F0502020204030204" pitchFamily="34" charset="0"/>
                <a:ea typeface="+mn-ea"/>
                <a:cs typeface="Calibri" panose="020F0502020204030204" pitchFamily="34" charset="0"/>
              </a:defRPr>
            </a:lvl2pPr>
            <a:lvl3pPr>
              <a:defRPr lang="nl-NL" sz="2000" kern="1200" spc="0" baseline="0" dirty="0" smtClean="0">
                <a:solidFill>
                  <a:schemeClr val="tx1"/>
                </a:solidFill>
                <a:latin typeface="Calibri" panose="020F0502020204030204" pitchFamily="34" charset="0"/>
                <a:ea typeface="+mn-ea"/>
                <a:cs typeface="Calibri" panose="020F0502020204030204" pitchFamily="34" charset="0"/>
              </a:defRPr>
            </a:lvl3pPr>
            <a:lvl4pPr>
              <a:defRPr lang="nl-NL" sz="2000" kern="1200" spc="0" baseline="0" dirty="0" smtClean="0">
                <a:solidFill>
                  <a:schemeClr val="tx1"/>
                </a:solidFill>
                <a:latin typeface="Calibri" panose="020F0502020204030204" pitchFamily="34" charset="0"/>
                <a:ea typeface="+mn-ea"/>
                <a:cs typeface="Calibri" panose="020F0502020204030204" pitchFamily="34" charset="0"/>
              </a:defRPr>
            </a:lvl4pPr>
            <a:lvl5pPr>
              <a:defRPr lang="nl-BE" sz="2000" kern="1200" spc="0" baseline="0" dirty="0" smtClean="0">
                <a:solidFill>
                  <a:schemeClr val="tx1"/>
                </a:solidFill>
                <a:latin typeface="Calibri" panose="020F0502020204030204" pitchFamily="34" charset="0"/>
                <a:ea typeface="+mn-ea"/>
                <a:cs typeface="Calibri" panose="020F0502020204030204" pitchFamily="34" charset="0"/>
              </a:defRPr>
            </a:lvl5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pPr>
            <a:r>
              <a:rPr lang="nl-NL" dirty="0"/>
              <a:t>KLIK OM TEKST TOE TE VOEGEN</a:t>
            </a:r>
          </a:p>
          <a:p>
            <a:pPr marL="576000" marR="0" lvl="1" indent="-288000" algn="l" defTabSz="914400" rtl="0" eaLnBrk="1" fontAlgn="auto" latinLnBrk="0" hangingPunct="1">
              <a:lnSpc>
                <a:spcPct val="90000"/>
              </a:lnSpc>
              <a:spcBef>
                <a:spcPts val="300"/>
              </a:spcBef>
              <a:spcAft>
                <a:spcPts val="0"/>
              </a:spcAft>
              <a:buClrTx/>
              <a:buSzPct val="75000"/>
              <a:buFontTx/>
              <a:buBlip>
                <a:blip r:embed="rId3"/>
              </a:buBlip>
              <a:tabLst/>
            </a:pPr>
            <a:r>
              <a:rPr lang="nl-NL" dirty="0"/>
              <a:t>Tweede niveau</a:t>
            </a:r>
          </a:p>
          <a:p>
            <a:pPr marL="864000" marR="0" lvl="2" indent="-288000" algn="l" defTabSz="914400" rtl="0" eaLnBrk="1" fontAlgn="auto" latinLnBrk="0" hangingPunct="1">
              <a:lnSpc>
                <a:spcPct val="90000"/>
              </a:lnSpc>
              <a:spcBef>
                <a:spcPts val="300"/>
              </a:spcBef>
              <a:spcAft>
                <a:spcPts val="0"/>
              </a:spcAft>
              <a:buClrTx/>
              <a:buSzPct val="85000"/>
              <a:buFontTx/>
              <a:buBlip>
                <a:blip r:embed="rId4"/>
              </a:buBlip>
              <a:tabLst/>
            </a:pPr>
            <a:r>
              <a:rPr lang="nl-NL" dirty="0"/>
              <a:t>Derde niveau</a:t>
            </a:r>
          </a:p>
          <a:p>
            <a:pPr marL="1152000" marR="0" lvl="3" indent="-288000" algn="l" defTabSz="914400" rtl="0" eaLnBrk="1" fontAlgn="auto" latinLnBrk="0" hangingPunct="1">
              <a:lnSpc>
                <a:spcPct val="90000"/>
              </a:lnSpc>
              <a:spcBef>
                <a:spcPts val="300"/>
              </a:spcBef>
              <a:spcAft>
                <a:spcPts val="0"/>
              </a:spcAft>
              <a:buClrTx/>
              <a:buSzPct val="75000"/>
              <a:buFontTx/>
              <a:buBlip>
                <a:blip r:embed="rId5"/>
              </a:buBlip>
              <a:tabLst/>
            </a:pPr>
            <a:r>
              <a:rPr lang="nl-NL" dirty="0"/>
              <a:t>Vierde niveau</a:t>
            </a:r>
          </a:p>
          <a:p>
            <a:pPr marL="1440000" marR="0" lvl="4" indent="-288000" algn="l" defTabSz="914400" rtl="0" eaLnBrk="1" fontAlgn="auto" latinLnBrk="0" hangingPunct="1">
              <a:lnSpc>
                <a:spcPct val="90000"/>
              </a:lnSpc>
              <a:spcBef>
                <a:spcPts val="300"/>
              </a:spcBef>
              <a:spcAft>
                <a:spcPts val="0"/>
              </a:spcAft>
              <a:buClrTx/>
              <a:buSzPct val="90000"/>
              <a:buFontTx/>
              <a:buBlip>
                <a:blip r:embed="rId2"/>
              </a:buBlip>
              <a:tabLst/>
            </a:pPr>
            <a:r>
              <a:rPr lang="nl-NL" dirty="0"/>
              <a:t>Vijfde niveau </a:t>
            </a:r>
            <a:endParaRPr lang="nl-BE" dirty="0"/>
          </a:p>
          <a:p>
            <a:pPr lvl="4"/>
            <a:endParaRPr lang="nl-BE" dirty="0"/>
          </a:p>
        </p:txBody>
      </p:sp>
      <p:pic>
        <p:nvPicPr>
          <p:cNvPr id="11" name="Afbeelding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42844" y="5907286"/>
            <a:ext cx="1848750" cy="720000"/>
          </a:xfrm>
          <a:prstGeom prst="rect">
            <a:avLst/>
          </a:prstGeom>
        </p:spPr>
      </p:pic>
    </p:spTree>
    <p:extLst>
      <p:ext uri="{BB962C8B-B14F-4D97-AF65-F5344CB8AC3E}">
        <p14:creationId xmlns:p14="http://schemas.microsoft.com/office/powerpoint/2010/main" val="1420844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houd_2">
    <p:spTree>
      <p:nvGrpSpPr>
        <p:cNvPr id="1" name=""/>
        <p:cNvGrpSpPr/>
        <p:nvPr/>
      </p:nvGrpSpPr>
      <p:grpSpPr>
        <a:xfrm>
          <a:off x="0" y="0"/>
          <a:ext cx="0" cy="0"/>
          <a:chOff x="0" y="0"/>
          <a:chExt cx="0" cy="0"/>
        </a:xfrm>
      </p:grpSpPr>
      <p:sp>
        <p:nvSpPr>
          <p:cNvPr id="6" name="Titel 1"/>
          <p:cNvSpPr>
            <a:spLocks noGrp="1"/>
          </p:cNvSpPr>
          <p:nvPr>
            <p:ph type="ctrTitle" hasCustomPrompt="1"/>
          </p:nvPr>
        </p:nvSpPr>
        <p:spPr>
          <a:xfrm>
            <a:off x="1296000" y="756000"/>
            <a:ext cx="4400361" cy="2196000"/>
          </a:xfrm>
          <a:prstGeom prst="rect">
            <a:avLst/>
          </a:prstGeom>
        </p:spPr>
        <p:txBody>
          <a:bodyPr anchor="t">
            <a:noAutofit/>
          </a:bodyPr>
          <a:lstStyle>
            <a:lvl1pPr indent="0" algn="l" defTabSz="914400" rtl="0" eaLnBrk="1" latinLnBrk="0" hangingPunct="1">
              <a:lnSpc>
                <a:spcPts val="3800"/>
              </a:lnSpc>
              <a:spcBef>
                <a:spcPct val="0"/>
              </a:spcBef>
              <a:buNone/>
              <a:defRPr lang="nl-BE" sz="3700" b="1" i="0" kern="1200" baseline="0" dirty="0">
                <a:solidFill>
                  <a:schemeClr val="tx1"/>
                </a:solidFill>
                <a:latin typeface="Calibri" panose="020F0502020204030204" pitchFamily="34" charset="0"/>
                <a:ea typeface="+mj-ea"/>
                <a:cs typeface="Calibri" panose="020F0502020204030204" pitchFamily="34" charset="0"/>
              </a:defRPr>
            </a:lvl1pPr>
          </a:lstStyle>
          <a:p>
            <a:r>
              <a:rPr lang="nl-NL" dirty="0"/>
              <a:t>Klik om een titel toe te voegen</a:t>
            </a:r>
            <a:endParaRPr lang="nl-BE" dirty="0"/>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2844" y="5907286"/>
            <a:ext cx="1848750" cy="720000"/>
          </a:xfrm>
          <a:prstGeom prst="rect">
            <a:avLst/>
          </a:prstGeom>
        </p:spPr>
      </p:pic>
    </p:spTree>
    <p:extLst>
      <p:ext uri="{BB962C8B-B14F-4D97-AF65-F5344CB8AC3E}">
        <p14:creationId xmlns:p14="http://schemas.microsoft.com/office/powerpoint/2010/main" val="1712677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houd_3">
    <p:spTree>
      <p:nvGrpSpPr>
        <p:cNvPr id="1" name=""/>
        <p:cNvGrpSpPr/>
        <p:nvPr/>
      </p:nvGrpSpPr>
      <p:grpSpPr>
        <a:xfrm>
          <a:off x="0" y="0"/>
          <a:ext cx="0" cy="0"/>
          <a:chOff x="0" y="0"/>
          <a:chExt cx="0" cy="0"/>
        </a:xfrm>
      </p:grpSpPr>
      <p:sp>
        <p:nvSpPr>
          <p:cNvPr id="5" name="Titel 1"/>
          <p:cNvSpPr>
            <a:spLocks noGrp="1"/>
          </p:cNvSpPr>
          <p:nvPr>
            <p:ph type="ctrTitle" hasCustomPrompt="1"/>
          </p:nvPr>
        </p:nvSpPr>
        <p:spPr>
          <a:xfrm>
            <a:off x="1296000" y="2023200"/>
            <a:ext cx="3108049" cy="2073600"/>
          </a:xfrm>
          <a:prstGeom prst="rect">
            <a:avLst/>
          </a:prstGeom>
        </p:spPr>
        <p:txBody>
          <a:bodyPr anchor="b" anchorCtr="0">
            <a:noAutofit/>
          </a:bodyPr>
          <a:lstStyle>
            <a:lvl1pPr indent="0" algn="l" defTabSz="914400" rtl="0" eaLnBrk="1" latinLnBrk="0" hangingPunct="1">
              <a:lnSpc>
                <a:spcPts val="3800"/>
              </a:lnSpc>
              <a:spcBef>
                <a:spcPct val="0"/>
              </a:spcBef>
              <a:buNone/>
              <a:defRPr lang="nl-BE" sz="3700" b="1" i="0" kern="1200" baseline="0" dirty="0">
                <a:solidFill>
                  <a:schemeClr val="tx1"/>
                </a:solidFill>
                <a:latin typeface="Calibri" panose="020F0502020204030204" pitchFamily="34" charset="0"/>
                <a:ea typeface="+mj-ea"/>
                <a:cs typeface="Calibri" panose="020F0502020204030204" pitchFamily="34" charset="0"/>
              </a:defRPr>
            </a:lvl1pPr>
          </a:lstStyle>
          <a:p>
            <a:r>
              <a:rPr lang="nl-NL" dirty="0"/>
              <a:t>Klik om een titel toe te voegen</a:t>
            </a:r>
            <a:endParaRPr lang="nl-BE" dirty="0"/>
          </a:p>
        </p:txBody>
      </p:sp>
      <p:sp>
        <p:nvSpPr>
          <p:cNvPr id="6" name="Ondertitel 2"/>
          <p:cNvSpPr>
            <a:spLocks noGrp="1"/>
          </p:cNvSpPr>
          <p:nvPr>
            <p:ph type="subTitle" idx="1" hasCustomPrompt="1"/>
          </p:nvPr>
        </p:nvSpPr>
        <p:spPr>
          <a:xfrm>
            <a:off x="1296000" y="4154400"/>
            <a:ext cx="7416000" cy="1656000"/>
          </a:xfrm>
          <a:prstGeom prst="rect">
            <a:avLst/>
          </a:prstGeom>
        </p:spPr>
        <p:txBody>
          <a:bodyPr bIns="0">
            <a:noAutofit/>
          </a:bodyPr>
          <a:lstStyle>
            <a:lvl1pPr marL="0" indent="0" algn="l">
              <a:lnSpc>
                <a:spcPts val="1760"/>
              </a:lnSpc>
              <a:buNone/>
              <a:defRPr sz="160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een ondertitel in te voegen</a:t>
            </a:r>
            <a:endParaRPr lang="nl-BE" dirty="0"/>
          </a:p>
        </p:txBody>
      </p:sp>
      <p:pic>
        <p:nvPicPr>
          <p:cNvPr id="8" name="Tijdelijke aanduiding voor afbeelding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11346" y="327606"/>
            <a:ext cx="1858805" cy="723916"/>
          </a:xfrm>
          <a:prstGeom prst="rect">
            <a:avLst/>
          </a:prstGeom>
          <a:noFill/>
          <a:ln>
            <a:noFill/>
          </a:ln>
        </p:spPr>
      </p:pic>
    </p:spTree>
    <p:extLst>
      <p:ext uri="{BB962C8B-B14F-4D97-AF65-F5344CB8AC3E}">
        <p14:creationId xmlns:p14="http://schemas.microsoft.com/office/powerpoint/2010/main" val="2707231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houd_4">
    <p:spTree>
      <p:nvGrpSpPr>
        <p:cNvPr id="1" name=""/>
        <p:cNvGrpSpPr/>
        <p:nvPr/>
      </p:nvGrpSpPr>
      <p:grpSpPr>
        <a:xfrm>
          <a:off x="0" y="0"/>
          <a:ext cx="0" cy="0"/>
          <a:chOff x="0" y="0"/>
          <a:chExt cx="0" cy="0"/>
        </a:xfrm>
      </p:grpSpPr>
      <p:sp>
        <p:nvSpPr>
          <p:cNvPr id="3" name="Titel 1"/>
          <p:cNvSpPr>
            <a:spLocks noGrp="1"/>
          </p:cNvSpPr>
          <p:nvPr>
            <p:ph type="title" hasCustomPrompt="1"/>
          </p:nvPr>
        </p:nvSpPr>
        <p:spPr>
          <a:xfrm>
            <a:off x="1296000" y="756000"/>
            <a:ext cx="7416000" cy="1116000"/>
          </a:xfrm>
          <a:prstGeom prst="rect">
            <a:avLst/>
          </a:prstGeom>
        </p:spPr>
        <p:txBody>
          <a:bodyPr anchor="t" anchorCtr="0"/>
          <a:lstStyle>
            <a:lvl1pPr>
              <a:defRPr b="1" i="0" baseline="0">
                <a:solidFill>
                  <a:schemeClr val="tx1"/>
                </a:solidFill>
                <a:latin typeface="Calibri" panose="020F0502020204030204" pitchFamily="34" charset="0"/>
                <a:cs typeface="Calibri" panose="020F0502020204030204" pitchFamily="34" charset="0"/>
              </a:defRPr>
            </a:lvl1pPr>
          </a:lstStyle>
          <a:p>
            <a:r>
              <a:rPr lang="nl-NL" dirty="0"/>
              <a:t>Klik om een titel toe te voegen</a:t>
            </a:r>
            <a:endParaRPr lang="nl-BE" dirty="0"/>
          </a:p>
        </p:txBody>
      </p:sp>
      <p:sp>
        <p:nvSpPr>
          <p:cNvPr id="4" name="Tijdelijke aanduiding voor inhoud 2"/>
          <p:cNvSpPr>
            <a:spLocks noGrp="1"/>
          </p:cNvSpPr>
          <p:nvPr>
            <p:ph idx="1" hasCustomPrompt="1"/>
          </p:nvPr>
        </p:nvSpPr>
        <p:spPr>
          <a:xfrm>
            <a:off x="5320146" y="1908000"/>
            <a:ext cx="3391854" cy="3780000"/>
          </a:xfrm>
          <a:prstGeom prst="rect">
            <a:avLst/>
          </a:prstGeom>
        </p:spPr>
        <p:txBody>
          <a:bodyPr bIns="0"/>
          <a:lstStyle>
            <a:lvl1pPr marL="342900" indent="-342900">
              <a:spcBef>
                <a:spcPts val="300"/>
              </a:spcBef>
              <a:defRPr lang="nl-NL" sz="2200" b="1" kern="1200" spc="0" baseline="0" dirty="0" smtClean="0">
                <a:solidFill>
                  <a:schemeClr val="tx1"/>
                </a:solidFill>
                <a:latin typeface="Calibri" panose="020F0502020204030204" pitchFamily="34" charset="0"/>
                <a:ea typeface="+mn-ea"/>
                <a:cs typeface="Calibri" panose="020F0502020204030204" pitchFamily="34" charset="0"/>
              </a:defRPr>
            </a:lvl1pPr>
            <a:lvl2pPr marL="745200" indent="-457200">
              <a:spcBef>
                <a:spcPts val="300"/>
              </a:spcBef>
              <a:defRPr lang="nl-NL" sz="2200" kern="1200" spc="0" baseline="0" dirty="0" smtClean="0">
                <a:solidFill>
                  <a:srgbClr val="9B9B9B"/>
                </a:solidFill>
                <a:latin typeface="Calibri" panose="020F0502020204030204" pitchFamily="34" charset="0"/>
                <a:ea typeface="+mn-ea"/>
                <a:cs typeface="Calibri" panose="020F0502020204030204" pitchFamily="34" charset="0"/>
              </a:defRPr>
            </a:lvl2pPr>
            <a:lvl3pPr marL="918900" indent="-342900">
              <a:spcBef>
                <a:spcPts val="300"/>
              </a:spcBef>
              <a:defRPr lang="nl-NL" sz="2000" kern="1200" spc="0" baseline="0" dirty="0" smtClean="0">
                <a:solidFill>
                  <a:schemeClr val="tx1"/>
                </a:solidFill>
                <a:latin typeface="Calibri" panose="020F0502020204030204" pitchFamily="34" charset="0"/>
                <a:ea typeface="+mn-ea"/>
                <a:cs typeface="Calibri" panose="020F0502020204030204" pitchFamily="34" charset="0"/>
              </a:defRPr>
            </a:lvl3pPr>
            <a:lvl4pPr marL="1206900" indent="-342900">
              <a:spcBef>
                <a:spcPts val="300"/>
              </a:spcBef>
              <a:defRPr lang="nl-NL" sz="2000" kern="1200" spc="0" baseline="0" dirty="0" smtClean="0">
                <a:solidFill>
                  <a:schemeClr val="tx1"/>
                </a:solidFill>
                <a:latin typeface="Calibri" panose="020F0502020204030204" pitchFamily="34" charset="0"/>
                <a:ea typeface="+mn-ea"/>
                <a:cs typeface="Calibri" panose="020F0502020204030204" pitchFamily="34" charset="0"/>
              </a:defRPr>
            </a:lvl4pPr>
            <a:lvl5pPr marL="1494900" indent="-342900">
              <a:spcBef>
                <a:spcPts val="300"/>
              </a:spcBef>
              <a:defRPr lang="nl-BE" sz="2000" kern="1200" spc="0" baseline="0" dirty="0">
                <a:solidFill>
                  <a:schemeClr val="tx1"/>
                </a:solidFill>
                <a:latin typeface="Calibri" panose="020F0502020204030204" pitchFamily="34" charset="0"/>
                <a:ea typeface="+mn-ea"/>
                <a:cs typeface="Calibri" panose="020F0502020204030204" pitchFamily="34" charset="0"/>
              </a:defRPr>
            </a:lvl5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pPr>
            <a:r>
              <a:rPr lang="nl-NL" dirty="0"/>
              <a:t>Klik om tekst toe te voegen</a:t>
            </a:r>
          </a:p>
          <a:p>
            <a:pPr marL="576000" marR="0" lvl="1" indent="-288000" algn="l" defTabSz="914400" rtl="0" eaLnBrk="1" fontAlgn="auto" latinLnBrk="0" hangingPunct="1">
              <a:lnSpc>
                <a:spcPct val="90000"/>
              </a:lnSpc>
              <a:spcBef>
                <a:spcPts val="300"/>
              </a:spcBef>
              <a:spcAft>
                <a:spcPts val="0"/>
              </a:spcAft>
              <a:buClrTx/>
              <a:buSzPct val="75000"/>
              <a:buFontTx/>
              <a:buBlip>
                <a:blip r:embed="rId3"/>
              </a:buBlip>
              <a:tabLst/>
            </a:pPr>
            <a:r>
              <a:rPr lang="nl-NL" dirty="0"/>
              <a:t>Tweede niveau</a:t>
            </a:r>
          </a:p>
          <a:p>
            <a:pPr marL="864000" marR="0" lvl="2" indent="-288000" algn="l" defTabSz="914400" rtl="0" eaLnBrk="1" fontAlgn="auto" latinLnBrk="0" hangingPunct="1">
              <a:lnSpc>
                <a:spcPct val="90000"/>
              </a:lnSpc>
              <a:spcBef>
                <a:spcPts val="300"/>
              </a:spcBef>
              <a:spcAft>
                <a:spcPts val="0"/>
              </a:spcAft>
              <a:buClrTx/>
              <a:buSzPct val="85000"/>
              <a:buFontTx/>
              <a:buBlip>
                <a:blip r:embed="rId4"/>
              </a:buBlip>
              <a:tabLst/>
            </a:pPr>
            <a:r>
              <a:rPr lang="nl-NL" dirty="0"/>
              <a:t>Derde niveau</a:t>
            </a:r>
          </a:p>
          <a:p>
            <a:pPr marL="1152000" marR="0" lvl="3" indent="-288000" algn="l" defTabSz="914400" rtl="0" eaLnBrk="1" fontAlgn="auto" latinLnBrk="0" hangingPunct="1">
              <a:lnSpc>
                <a:spcPct val="90000"/>
              </a:lnSpc>
              <a:spcBef>
                <a:spcPts val="300"/>
              </a:spcBef>
              <a:spcAft>
                <a:spcPts val="0"/>
              </a:spcAft>
              <a:buClrTx/>
              <a:buSzPct val="75000"/>
              <a:buFontTx/>
              <a:buBlip>
                <a:blip r:embed="rId5"/>
              </a:buBlip>
              <a:tabLst/>
            </a:pPr>
            <a:r>
              <a:rPr lang="nl-NL" dirty="0"/>
              <a:t>Vierde niveau</a:t>
            </a:r>
          </a:p>
          <a:p>
            <a:pPr marL="1440000" marR="0" lvl="4" indent="-288000" algn="l" defTabSz="914400" rtl="0" eaLnBrk="1" fontAlgn="auto" latinLnBrk="0" hangingPunct="1">
              <a:lnSpc>
                <a:spcPct val="90000"/>
              </a:lnSpc>
              <a:spcBef>
                <a:spcPts val="300"/>
              </a:spcBef>
              <a:spcAft>
                <a:spcPts val="0"/>
              </a:spcAft>
              <a:buClrTx/>
              <a:buSzPct val="90000"/>
              <a:buFontTx/>
              <a:buBlip>
                <a:blip r:embed="rId2"/>
              </a:buBlip>
              <a:tabLst/>
            </a:pPr>
            <a:r>
              <a:rPr lang="nl-NL" dirty="0"/>
              <a:t>Vijfde niveau</a:t>
            </a:r>
            <a:endParaRPr lang="nl-BE" dirty="0"/>
          </a:p>
        </p:txBody>
      </p:sp>
      <p:sp>
        <p:nvSpPr>
          <p:cNvPr id="5" name="Tijdelijke aanduiding voor dianummer 6"/>
          <p:cNvSpPr>
            <a:spLocks noGrp="1"/>
          </p:cNvSpPr>
          <p:nvPr>
            <p:ph type="sldNum" sz="quarter" idx="12"/>
          </p:nvPr>
        </p:nvSpPr>
        <p:spPr>
          <a:xfrm>
            <a:off x="6876014" y="6336000"/>
            <a:ext cx="2141621" cy="365125"/>
          </a:xfrm>
          <a:prstGeom prst="rect">
            <a:avLst/>
          </a:prstGeom>
        </p:spPr>
        <p:txBody>
          <a:bodyPr/>
          <a:lstStyle>
            <a:lvl1pPr>
              <a:defRPr sz="900">
                <a:solidFill>
                  <a:schemeClr val="tx1"/>
                </a:solidFill>
                <a:latin typeface="Calibri" panose="020F0502020204030204" pitchFamily="34" charset="0"/>
                <a:cs typeface="Calibri" panose="020F0502020204030204" pitchFamily="34" charset="0"/>
              </a:defRPr>
            </a:lvl1pPr>
          </a:lstStyle>
          <a:p>
            <a:fld id="{7749CDD0-7D77-4D23-9A27-F361E39BA472}" type="datetime1">
              <a:rPr lang="nl-BE" smtClean="0"/>
              <a:pPr/>
              <a:t>6/06/2024</a:t>
            </a:fld>
            <a:r>
              <a:rPr lang="nl-BE" dirty="0"/>
              <a:t> </a:t>
            </a:r>
            <a:r>
              <a:rPr lang="nl-BE" b="1" dirty="0"/>
              <a:t>│</a:t>
            </a:r>
            <a:fld id="{B263F6C6-2226-4286-8995-C42CB1E7C290}" type="slidenum">
              <a:rPr lang="nl-BE" smtClean="0"/>
              <a:pPr/>
              <a:t>‹nr.›</a:t>
            </a:fld>
            <a:endParaRPr lang="nl-BE" dirty="0"/>
          </a:p>
        </p:txBody>
      </p:sp>
      <p:sp>
        <p:nvSpPr>
          <p:cNvPr id="6" name="Tijdelijke aanduiding voor afbeelding 4"/>
          <p:cNvSpPr>
            <a:spLocks noGrp="1"/>
          </p:cNvSpPr>
          <p:nvPr>
            <p:ph type="pic" sz="quarter" idx="13"/>
          </p:nvPr>
        </p:nvSpPr>
        <p:spPr>
          <a:xfrm>
            <a:off x="1294228" y="1908000"/>
            <a:ext cx="3708000" cy="3780000"/>
          </a:xfrm>
          <a:prstGeom prst="rect">
            <a:avLst/>
          </a:prstGeom>
        </p:spPr>
        <p:txBody>
          <a:bodyPr anchor="ctr"/>
          <a:lstStyle>
            <a:lvl1pPr algn="ctr">
              <a:buNone/>
              <a:defRPr>
                <a:solidFill>
                  <a:schemeClr val="tx1"/>
                </a:solidFill>
              </a:defRPr>
            </a:lvl1pPr>
          </a:lstStyle>
          <a:p>
            <a:r>
              <a:rPr lang="nl-NL"/>
              <a:t>Klik op het pictogram als u een afbeelding wilt toevoegen</a:t>
            </a:r>
            <a:endParaRPr lang="nl-BE"/>
          </a:p>
        </p:txBody>
      </p:sp>
      <p:pic>
        <p:nvPicPr>
          <p:cNvPr id="7" name="Afbeelding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44400" y="5974911"/>
            <a:ext cx="1848752" cy="720000"/>
          </a:xfrm>
          <a:prstGeom prst="rect">
            <a:avLst/>
          </a:prstGeom>
        </p:spPr>
      </p:pic>
    </p:spTree>
    <p:extLst>
      <p:ext uri="{BB962C8B-B14F-4D97-AF65-F5344CB8AC3E}">
        <p14:creationId xmlns:p14="http://schemas.microsoft.com/office/powerpoint/2010/main" val="1798590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houd_5">
    <p:spTree>
      <p:nvGrpSpPr>
        <p:cNvPr id="1" name=""/>
        <p:cNvGrpSpPr/>
        <p:nvPr/>
      </p:nvGrpSpPr>
      <p:grpSpPr>
        <a:xfrm>
          <a:off x="0" y="0"/>
          <a:ext cx="0" cy="0"/>
          <a:chOff x="0" y="0"/>
          <a:chExt cx="0" cy="0"/>
        </a:xfrm>
      </p:grpSpPr>
      <p:sp>
        <p:nvSpPr>
          <p:cNvPr id="3" name="Titel 1"/>
          <p:cNvSpPr>
            <a:spLocks noGrp="1"/>
          </p:cNvSpPr>
          <p:nvPr>
            <p:ph type="title" hasCustomPrompt="1"/>
          </p:nvPr>
        </p:nvSpPr>
        <p:spPr>
          <a:xfrm>
            <a:off x="1296000" y="756000"/>
            <a:ext cx="7416000" cy="1116000"/>
          </a:xfrm>
          <a:prstGeom prst="rect">
            <a:avLst/>
          </a:prstGeom>
        </p:spPr>
        <p:txBody>
          <a:bodyPr anchor="t" anchorCtr="0"/>
          <a:lstStyle>
            <a:lvl1pPr>
              <a:defRPr b="1" i="0" baseline="0">
                <a:solidFill>
                  <a:schemeClr val="tx1"/>
                </a:solidFill>
                <a:latin typeface="Calibri" panose="020F0502020204030204" pitchFamily="34" charset="0"/>
                <a:cs typeface="Calibri" panose="020F0502020204030204" pitchFamily="34" charset="0"/>
              </a:defRPr>
            </a:lvl1pPr>
          </a:lstStyle>
          <a:p>
            <a:r>
              <a:rPr lang="nl-NL" dirty="0"/>
              <a:t>Klik om een titel toe te voegen</a:t>
            </a:r>
            <a:endParaRPr lang="nl-BE" dirty="0"/>
          </a:p>
        </p:txBody>
      </p:sp>
      <p:sp>
        <p:nvSpPr>
          <p:cNvPr id="4" name="Tijdelijke aanduiding voor inhoud 2"/>
          <p:cNvSpPr>
            <a:spLocks noGrp="1"/>
          </p:cNvSpPr>
          <p:nvPr>
            <p:ph sz="half" idx="1" hasCustomPrompt="1"/>
          </p:nvPr>
        </p:nvSpPr>
        <p:spPr>
          <a:xfrm>
            <a:off x="1296000" y="1908000"/>
            <a:ext cx="3708000" cy="3780000"/>
          </a:xfrm>
          <a:prstGeom prst="rect">
            <a:avLst/>
          </a:prstGeom>
        </p:spPr>
        <p:txBody>
          <a:bodyPr bIns="0"/>
          <a:lstStyle>
            <a:lvl1pPr marL="342900" indent="-342900">
              <a:spcBef>
                <a:spcPts val="300"/>
              </a:spcBef>
              <a:defRPr lang="nl-NL" sz="2200" b="1" kern="1200" spc="0" baseline="0" dirty="0" smtClean="0">
                <a:solidFill>
                  <a:schemeClr val="tx1"/>
                </a:solidFill>
                <a:latin typeface="Calibri" panose="020F0502020204030204" pitchFamily="34" charset="0"/>
                <a:ea typeface="+mn-ea"/>
                <a:cs typeface="Calibri" panose="020F0502020204030204" pitchFamily="34" charset="0"/>
              </a:defRPr>
            </a:lvl1pPr>
            <a:lvl2pPr marL="745200" indent="-457200">
              <a:spcBef>
                <a:spcPts val="300"/>
              </a:spcBef>
              <a:defRPr lang="nl-NL" sz="2200" kern="1200" spc="0" baseline="0" dirty="0" smtClean="0">
                <a:solidFill>
                  <a:srgbClr val="9B9B9B"/>
                </a:solidFill>
                <a:latin typeface="Calibri" panose="020F0502020204030204" pitchFamily="34" charset="0"/>
                <a:ea typeface="+mn-ea"/>
                <a:cs typeface="Calibri" panose="020F0502020204030204" pitchFamily="34" charset="0"/>
              </a:defRPr>
            </a:lvl2pPr>
            <a:lvl3pPr marL="918900" indent="-342900">
              <a:spcBef>
                <a:spcPts val="300"/>
              </a:spcBef>
              <a:defRPr lang="nl-NL" sz="2000" kern="1200" spc="0" baseline="0" dirty="0" smtClean="0">
                <a:solidFill>
                  <a:schemeClr val="tx1"/>
                </a:solidFill>
                <a:latin typeface="Calibri" panose="020F0502020204030204" pitchFamily="34" charset="0"/>
                <a:ea typeface="+mn-ea"/>
                <a:cs typeface="Calibri" panose="020F0502020204030204" pitchFamily="34" charset="0"/>
              </a:defRPr>
            </a:lvl3pPr>
            <a:lvl4pPr marL="1206900" indent="-342900">
              <a:spcBef>
                <a:spcPts val="300"/>
              </a:spcBef>
              <a:defRPr lang="nl-NL" sz="2000" kern="1200" spc="0" baseline="0" dirty="0" smtClean="0">
                <a:solidFill>
                  <a:schemeClr val="tx1"/>
                </a:solidFill>
                <a:latin typeface="Calibri" panose="020F0502020204030204" pitchFamily="34" charset="0"/>
                <a:ea typeface="+mn-ea"/>
                <a:cs typeface="Calibri" panose="020F0502020204030204" pitchFamily="34" charset="0"/>
              </a:defRPr>
            </a:lvl4pPr>
            <a:lvl5pPr marL="1494900" indent="-342900">
              <a:spcBef>
                <a:spcPts val="300"/>
              </a:spcBef>
              <a:defRPr lang="nl-BE" sz="2000" kern="1200" spc="0" baseline="0" dirty="0">
                <a:solidFill>
                  <a:schemeClr val="tx1"/>
                </a:solidFill>
                <a:latin typeface="Calibri" panose="020F0502020204030204" pitchFamily="34" charset="0"/>
                <a:ea typeface="+mn-ea"/>
                <a:cs typeface="Calibri" panose="020F0502020204030204" pitchFamily="34" charset="0"/>
              </a:defRPr>
            </a:lvl5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pPr>
            <a:r>
              <a:rPr lang="nl-NL" dirty="0"/>
              <a:t>Klik om tekst in te voegen</a:t>
            </a:r>
          </a:p>
          <a:p>
            <a:pPr marL="576000" marR="0" lvl="1" indent="-288000" algn="l" defTabSz="914400" rtl="0" eaLnBrk="1" fontAlgn="auto" latinLnBrk="0" hangingPunct="1">
              <a:lnSpc>
                <a:spcPct val="90000"/>
              </a:lnSpc>
              <a:spcBef>
                <a:spcPts val="300"/>
              </a:spcBef>
              <a:spcAft>
                <a:spcPts val="0"/>
              </a:spcAft>
              <a:buClrTx/>
              <a:buSzPct val="75000"/>
              <a:buFontTx/>
              <a:buBlip>
                <a:blip r:embed="rId3"/>
              </a:buBlip>
              <a:tabLst/>
            </a:pPr>
            <a:r>
              <a:rPr lang="nl-NL" dirty="0"/>
              <a:t>Tweede niveau</a:t>
            </a:r>
          </a:p>
          <a:p>
            <a:pPr marL="864000" marR="0" lvl="2" indent="-288000" algn="l" defTabSz="914400" rtl="0" eaLnBrk="1" fontAlgn="auto" latinLnBrk="0" hangingPunct="1">
              <a:lnSpc>
                <a:spcPct val="90000"/>
              </a:lnSpc>
              <a:spcBef>
                <a:spcPts val="300"/>
              </a:spcBef>
              <a:spcAft>
                <a:spcPts val="0"/>
              </a:spcAft>
              <a:buClrTx/>
              <a:buSzPct val="85000"/>
              <a:buFontTx/>
              <a:buBlip>
                <a:blip r:embed="rId4"/>
              </a:buBlip>
              <a:tabLst/>
            </a:pPr>
            <a:r>
              <a:rPr lang="nl-NL" dirty="0"/>
              <a:t>Derde niveau</a:t>
            </a:r>
          </a:p>
          <a:p>
            <a:pPr marL="1152000" marR="0" lvl="3" indent="-288000" algn="l" defTabSz="914400" rtl="0" eaLnBrk="1" fontAlgn="auto" latinLnBrk="0" hangingPunct="1">
              <a:lnSpc>
                <a:spcPct val="90000"/>
              </a:lnSpc>
              <a:spcBef>
                <a:spcPts val="300"/>
              </a:spcBef>
              <a:spcAft>
                <a:spcPts val="0"/>
              </a:spcAft>
              <a:buClrTx/>
              <a:buSzPct val="75000"/>
              <a:buFontTx/>
              <a:buBlip>
                <a:blip r:embed="rId5"/>
              </a:buBlip>
              <a:tabLst/>
            </a:pPr>
            <a:r>
              <a:rPr lang="nl-NL" dirty="0"/>
              <a:t>Vierde niveau</a:t>
            </a:r>
          </a:p>
          <a:p>
            <a:pPr marL="1440000" marR="0" lvl="4" indent="-288000" algn="l" defTabSz="914400" rtl="0" eaLnBrk="1" fontAlgn="auto" latinLnBrk="0" hangingPunct="1">
              <a:lnSpc>
                <a:spcPct val="90000"/>
              </a:lnSpc>
              <a:spcBef>
                <a:spcPts val="300"/>
              </a:spcBef>
              <a:spcAft>
                <a:spcPts val="0"/>
              </a:spcAft>
              <a:buClrTx/>
              <a:buSzPct val="90000"/>
              <a:buFontTx/>
              <a:buBlip>
                <a:blip r:embed="rId2"/>
              </a:buBlip>
              <a:tabLst/>
            </a:pPr>
            <a:r>
              <a:rPr lang="nl-NL" dirty="0"/>
              <a:t>Vijfde niveau</a:t>
            </a:r>
            <a:endParaRPr lang="nl-BE" dirty="0"/>
          </a:p>
        </p:txBody>
      </p:sp>
      <p:sp>
        <p:nvSpPr>
          <p:cNvPr id="6" name="Tijdelijke aanduiding voor inhoud 3"/>
          <p:cNvSpPr>
            <a:spLocks noGrp="1"/>
          </p:cNvSpPr>
          <p:nvPr>
            <p:ph sz="half" idx="13" hasCustomPrompt="1"/>
          </p:nvPr>
        </p:nvSpPr>
        <p:spPr>
          <a:xfrm>
            <a:off x="5040000" y="1908000"/>
            <a:ext cx="3672000" cy="3780000"/>
          </a:xfrm>
          <a:prstGeom prst="rect">
            <a:avLst/>
          </a:prstGeom>
        </p:spPr>
        <p:txBody>
          <a:bodyPr bIns="0"/>
          <a:lstStyle>
            <a:lvl1pPr marL="342900" indent="-342900">
              <a:defRPr lang="nl-NL" sz="2200" b="1" kern="1200" spc="0" baseline="0" dirty="0" smtClean="0">
                <a:solidFill>
                  <a:schemeClr val="tx1"/>
                </a:solidFill>
                <a:latin typeface="Calibri" panose="020F0502020204030204" pitchFamily="34" charset="0"/>
                <a:ea typeface="+mn-ea"/>
                <a:cs typeface="Calibri" panose="020F0502020204030204" pitchFamily="34" charset="0"/>
              </a:defRPr>
            </a:lvl1pPr>
            <a:lvl2pPr marL="745200" indent="-457200">
              <a:spcBef>
                <a:spcPts val="300"/>
              </a:spcBef>
              <a:defRPr lang="nl-NL" sz="2200" kern="1200" spc="0" baseline="0" dirty="0" smtClean="0">
                <a:solidFill>
                  <a:srgbClr val="9B9B9B"/>
                </a:solidFill>
                <a:latin typeface="Calibri" panose="020F0502020204030204" pitchFamily="34" charset="0"/>
                <a:ea typeface="+mn-ea"/>
                <a:cs typeface="Calibri" panose="020F0502020204030204" pitchFamily="34" charset="0"/>
              </a:defRPr>
            </a:lvl2pPr>
            <a:lvl3pPr marL="918900" indent="-342900">
              <a:spcBef>
                <a:spcPts val="300"/>
              </a:spcBef>
              <a:defRPr lang="nl-NL" sz="2000" kern="1200" spc="0" baseline="0" dirty="0" smtClean="0">
                <a:solidFill>
                  <a:schemeClr val="tx1"/>
                </a:solidFill>
                <a:latin typeface="Calibri" panose="020F0502020204030204" pitchFamily="34" charset="0"/>
                <a:ea typeface="+mn-ea"/>
                <a:cs typeface="Calibri" panose="020F0502020204030204" pitchFamily="34" charset="0"/>
              </a:defRPr>
            </a:lvl3pPr>
            <a:lvl4pPr marL="1206900" indent="-342900">
              <a:spcBef>
                <a:spcPts val="300"/>
              </a:spcBef>
              <a:defRPr lang="nl-NL" sz="2000" kern="1200" spc="0" baseline="0" dirty="0" smtClean="0">
                <a:solidFill>
                  <a:schemeClr val="tx1"/>
                </a:solidFill>
                <a:latin typeface="Calibri" panose="020F0502020204030204" pitchFamily="34" charset="0"/>
                <a:ea typeface="+mn-ea"/>
                <a:cs typeface="Calibri" panose="020F0502020204030204" pitchFamily="34" charset="0"/>
              </a:defRPr>
            </a:lvl4pPr>
            <a:lvl5pPr marL="1494900" indent="-342900">
              <a:spcBef>
                <a:spcPts val="300"/>
              </a:spcBef>
              <a:defRPr lang="nl-BE" sz="2000" kern="1200" spc="0" baseline="0" dirty="0">
                <a:solidFill>
                  <a:schemeClr val="tx1"/>
                </a:solidFill>
                <a:latin typeface="Calibri" panose="020F0502020204030204" pitchFamily="34" charset="0"/>
                <a:ea typeface="+mn-ea"/>
                <a:cs typeface="Calibri" panose="020F0502020204030204" pitchFamily="34" charset="0"/>
              </a:defRPr>
            </a:lvl5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pPr>
            <a:r>
              <a:rPr lang="nl-NL" dirty="0"/>
              <a:t>Klik om tekst toe te voegen</a:t>
            </a:r>
          </a:p>
          <a:p>
            <a:pPr marL="576000" marR="0" lvl="1" indent="-288000" algn="l" defTabSz="914400" rtl="0" eaLnBrk="1" fontAlgn="auto" latinLnBrk="0" hangingPunct="1">
              <a:lnSpc>
                <a:spcPct val="90000"/>
              </a:lnSpc>
              <a:spcBef>
                <a:spcPts val="300"/>
              </a:spcBef>
              <a:spcAft>
                <a:spcPts val="0"/>
              </a:spcAft>
              <a:buClrTx/>
              <a:buSzPct val="75000"/>
              <a:buFontTx/>
              <a:buBlip>
                <a:blip r:embed="rId3"/>
              </a:buBlip>
              <a:tabLst/>
            </a:pPr>
            <a:r>
              <a:rPr lang="nl-NL" dirty="0"/>
              <a:t>Tweede niveau</a:t>
            </a:r>
          </a:p>
          <a:p>
            <a:pPr marL="864000" marR="0" lvl="2" indent="-288000" algn="l" defTabSz="914400" rtl="0" eaLnBrk="1" fontAlgn="auto" latinLnBrk="0" hangingPunct="1">
              <a:lnSpc>
                <a:spcPct val="90000"/>
              </a:lnSpc>
              <a:spcBef>
                <a:spcPts val="300"/>
              </a:spcBef>
              <a:spcAft>
                <a:spcPts val="0"/>
              </a:spcAft>
              <a:buClrTx/>
              <a:buSzPct val="85000"/>
              <a:buFontTx/>
              <a:buBlip>
                <a:blip r:embed="rId4"/>
              </a:buBlip>
              <a:tabLst/>
            </a:pPr>
            <a:r>
              <a:rPr lang="nl-NL" dirty="0"/>
              <a:t>Derde niveau</a:t>
            </a:r>
          </a:p>
          <a:p>
            <a:pPr marL="1152000" marR="0" lvl="3" indent="-288000" algn="l" defTabSz="914400" rtl="0" eaLnBrk="1" fontAlgn="auto" latinLnBrk="0" hangingPunct="1">
              <a:lnSpc>
                <a:spcPct val="90000"/>
              </a:lnSpc>
              <a:spcBef>
                <a:spcPts val="300"/>
              </a:spcBef>
              <a:spcAft>
                <a:spcPts val="0"/>
              </a:spcAft>
              <a:buClrTx/>
              <a:buSzPct val="75000"/>
              <a:buFontTx/>
              <a:buBlip>
                <a:blip r:embed="rId5"/>
              </a:buBlip>
              <a:tabLst/>
            </a:pPr>
            <a:r>
              <a:rPr lang="nl-NL" dirty="0"/>
              <a:t>Vierde niveau</a:t>
            </a:r>
          </a:p>
          <a:p>
            <a:pPr marL="1440000" marR="0" lvl="4" indent="-288000" algn="l" defTabSz="914400" rtl="0" eaLnBrk="1" fontAlgn="auto" latinLnBrk="0" hangingPunct="1">
              <a:lnSpc>
                <a:spcPct val="90000"/>
              </a:lnSpc>
              <a:spcBef>
                <a:spcPts val="300"/>
              </a:spcBef>
              <a:spcAft>
                <a:spcPts val="0"/>
              </a:spcAft>
              <a:buClrTx/>
              <a:buSzPct val="90000"/>
              <a:buFontTx/>
              <a:buBlip>
                <a:blip r:embed="rId2"/>
              </a:buBlip>
              <a:tabLst/>
            </a:pPr>
            <a:r>
              <a:rPr lang="nl-NL" dirty="0"/>
              <a:t>Vijfde niveau</a:t>
            </a:r>
            <a:endParaRPr lang="nl-BE" dirty="0"/>
          </a:p>
        </p:txBody>
      </p:sp>
      <p:pic>
        <p:nvPicPr>
          <p:cNvPr id="7" name="Afbeelding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44400" y="5951000"/>
            <a:ext cx="1848753" cy="720000"/>
          </a:xfrm>
          <a:prstGeom prst="rect">
            <a:avLst/>
          </a:prstGeom>
        </p:spPr>
      </p:pic>
    </p:spTree>
    <p:extLst>
      <p:ext uri="{BB962C8B-B14F-4D97-AF65-F5344CB8AC3E}">
        <p14:creationId xmlns:p14="http://schemas.microsoft.com/office/powerpoint/2010/main" val="715158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_2">
    <p:spTree>
      <p:nvGrpSpPr>
        <p:cNvPr id="1" name=""/>
        <p:cNvGrpSpPr/>
        <p:nvPr/>
      </p:nvGrpSpPr>
      <p:grpSpPr>
        <a:xfrm>
          <a:off x="0" y="0"/>
          <a:ext cx="0" cy="0"/>
          <a:chOff x="0" y="0"/>
          <a:chExt cx="0" cy="0"/>
        </a:xfrm>
      </p:grpSpPr>
      <p:pic>
        <p:nvPicPr>
          <p:cNvPr id="3" name="Afbeelding 2" descr="Afbeelding met buiten, persoon, brug&#10;&#10;Automatisch gegenereerde beschrijving">
            <a:extLst>
              <a:ext uri="{FF2B5EF4-FFF2-40B4-BE49-F238E27FC236}">
                <a16:creationId xmlns:a16="http://schemas.microsoft.com/office/drawing/2014/main" id="{D17C5FD8-843F-4CCC-BFCE-7ABDFF864B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3951"/>
          <a:stretch/>
        </p:blipFill>
        <p:spPr>
          <a:xfrm>
            <a:off x="292963" y="0"/>
            <a:ext cx="8851037" cy="6858000"/>
          </a:xfrm>
          <a:prstGeom prst="rect">
            <a:avLst/>
          </a:prstGeom>
        </p:spPr>
      </p:pic>
      <p:pic>
        <p:nvPicPr>
          <p:cNvPr id="18" name="Afbeelding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2844" y="5907286"/>
            <a:ext cx="1848750" cy="720000"/>
          </a:xfrm>
          <a:prstGeom prst="rect">
            <a:avLst/>
          </a:prstGeom>
        </p:spPr>
      </p:pic>
      <p:sp>
        <p:nvSpPr>
          <p:cNvPr id="7" name="Titel 1"/>
          <p:cNvSpPr>
            <a:spLocks noGrp="1"/>
          </p:cNvSpPr>
          <p:nvPr>
            <p:ph type="ctrTitle"/>
          </p:nvPr>
        </p:nvSpPr>
        <p:spPr>
          <a:xfrm>
            <a:off x="1296000" y="2016000"/>
            <a:ext cx="7416000" cy="2088000"/>
          </a:xfrm>
          <a:prstGeom prst="rect">
            <a:avLst/>
          </a:prstGeom>
        </p:spPr>
        <p:txBody>
          <a:bodyPr/>
          <a:lstStyle>
            <a:lvl1pPr>
              <a:defRPr b="1">
                <a:solidFill>
                  <a:schemeClr val="bg1"/>
                </a:solidFill>
                <a:latin typeface="+mj-lt"/>
              </a:defRPr>
            </a:lvl1pPr>
          </a:lstStyle>
          <a:p>
            <a:r>
              <a:rPr lang="nl-NL"/>
              <a:t>Klik om stijl te bewerken</a:t>
            </a:r>
            <a:endParaRPr lang="nl-BE" dirty="0"/>
          </a:p>
        </p:txBody>
      </p:sp>
      <p:sp>
        <p:nvSpPr>
          <p:cNvPr id="8" name="Ondertitel 2"/>
          <p:cNvSpPr>
            <a:spLocks noGrp="1"/>
          </p:cNvSpPr>
          <p:nvPr>
            <p:ph type="subTitle" idx="4294967295"/>
          </p:nvPr>
        </p:nvSpPr>
        <p:spPr>
          <a:xfrm>
            <a:off x="1296000" y="4140000"/>
            <a:ext cx="7416000" cy="1655762"/>
          </a:xfrm>
          <a:prstGeom prst="rect">
            <a:avLst/>
          </a:prstGeom>
        </p:spPr>
        <p:txBody>
          <a:bodyPr/>
          <a:lstStyle>
            <a:lvl1pPr>
              <a:defRPr b="1">
                <a:solidFill>
                  <a:schemeClr val="bg1"/>
                </a:solidFill>
                <a:latin typeface="+mj-lt"/>
                <a:cs typeface="Vani" panose="020B0502040204020203" pitchFamily="34" charset="0"/>
              </a:defRPr>
            </a:lvl1pPr>
          </a:lstStyle>
          <a:p>
            <a:r>
              <a:rPr lang="nl-NL">
                <a:solidFill>
                  <a:schemeClr val="bg1"/>
                </a:solidFill>
              </a:rPr>
              <a:t>Klikken om de ondertitelstijl van het model te bewerken</a:t>
            </a:r>
            <a:endParaRPr lang="nl-BE" dirty="0">
              <a:solidFill>
                <a:schemeClr val="bg1"/>
              </a:solidFill>
            </a:endParaRPr>
          </a:p>
        </p:txBody>
      </p:sp>
      <p:sp>
        <p:nvSpPr>
          <p:cNvPr id="9" name="Tijdelijke aanduiding voor dianummer 1"/>
          <p:cNvSpPr txBox="1">
            <a:spLocks/>
          </p:cNvSpPr>
          <p:nvPr userDrawn="1"/>
        </p:nvSpPr>
        <p:spPr>
          <a:xfrm>
            <a:off x="7981950" y="6237082"/>
            <a:ext cx="698601" cy="365125"/>
          </a:xfrm>
          <a:prstGeom prst="rect">
            <a:avLst/>
          </a:prstGeom>
        </p:spPr>
        <p:txBody>
          <a:bodyPr vert="horz" lIns="91440" tIns="45720" rIns="91440" bIns="45720" rtlCol="0" anchor="ctr"/>
          <a:lstStyle>
            <a:defPPr>
              <a:defRPr lang="nl-NL"/>
            </a:defPPr>
            <a:lvl1pPr marL="0" algn="ctr" defTabSz="457200" rtl="0" eaLnBrk="1" latinLnBrk="0" hangingPunct="1">
              <a:defRPr sz="1200" kern="1200" baseline="0">
                <a:solidFill>
                  <a:schemeClr val="bg1"/>
                </a:solidFill>
                <a:latin typeface=""/>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76AD9109-E3B3-DE45-B285-1340FE6FB9DD}" type="slidenum">
              <a:rPr kumimoji="0" lang="nl-NL" sz="1400" b="0" i="0" u="none" strike="noStrike" kern="1200" cap="none" spc="0" normalizeH="0" baseline="0" noProof="0" smtClean="0">
                <a:ln>
                  <a:noFill/>
                </a:ln>
                <a:solidFill>
                  <a:prstClr val="white"/>
                </a:solidFill>
                <a:effectLst/>
                <a:uLnTx/>
                <a:uFillTx/>
                <a:latin typeface="+mj-lt"/>
              </a:rPr>
              <a:pPr marL="0" marR="0" lvl="0" indent="0" algn="ctr" defTabSz="457200" rtl="0" eaLnBrk="1" fontAlgn="auto" latinLnBrk="0" hangingPunct="1">
                <a:lnSpc>
                  <a:spcPct val="100000"/>
                </a:lnSpc>
                <a:spcBef>
                  <a:spcPts val="0"/>
                </a:spcBef>
                <a:spcAft>
                  <a:spcPts val="0"/>
                </a:spcAft>
                <a:buClrTx/>
                <a:buSzTx/>
                <a:buFontTx/>
                <a:buNone/>
                <a:tabLst/>
                <a:defRPr/>
              </a:pPr>
              <a:t>‹nr.›</a:t>
            </a:fld>
            <a:endParaRPr kumimoji="0" lang="nl-NL" sz="1400" b="0" i="0" u="none" strike="noStrike" kern="1200" cap="none" spc="0" normalizeH="0" baseline="0" noProof="0" dirty="0">
              <a:ln>
                <a:noFill/>
              </a:ln>
              <a:solidFill>
                <a:prstClr val="white"/>
              </a:solidFill>
              <a:effectLst/>
              <a:uLnTx/>
              <a:uFillTx/>
              <a:latin typeface="+mj-lt"/>
            </a:endParaRPr>
          </a:p>
        </p:txBody>
      </p:sp>
      <p:sp>
        <p:nvSpPr>
          <p:cNvPr id="2" name="Rechthoek 1">
            <a:extLst>
              <a:ext uri="{FF2B5EF4-FFF2-40B4-BE49-F238E27FC236}">
                <a16:creationId xmlns:a16="http://schemas.microsoft.com/office/drawing/2014/main" id="{1281E48A-8E23-481C-8ECD-245C206FA606}"/>
              </a:ext>
            </a:extLst>
          </p:cNvPr>
          <p:cNvSpPr/>
          <p:nvPr userDrawn="1"/>
        </p:nvSpPr>
        <p:spPr>
          <a:xfrm>
            <a:off x="7371463" y="0"/>
            <a:ext cx="1772537" cy="307777"/>
          </a:xfrm>
          <a:prstGeom prst="rect">
            <a:avLst/>
          </a:prstGeom>
        </p:spPr>
        <p:txBody>
          <a:bodyPr wrap="none">
            <a:spAutoFit/>
          </a:bodyPr>
          <a:lstStyle/>
          <a:p>
            <a:r>
              <a:rPr lang="nl-BE" sz="1400" dirty="0">
                <a:solidFill>
                  <a:schemeClr val="bg1"/>
                </a:solidFill>
              </a:rPr>
              <a:t>#experteninbeweging</a:t>
            </a:r>
          </a:p>
        </p:txBody>
      </p:sp>
    </p:spTree>
    <p:extLst>
      <p:ext uri="{BB962C8B-B14F-4D97-AF65-F5344CB8AC3E}">
        <p14:creationId xmlns:p14="http://schemas.microsoft.com/office/powerpoint/2010/main" val="692150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_3">
    <p:spTree>
      <p:nvGrpSpPr>
        <p:cNvPr id="1" name=""/>
        <p:cNvGrpSpPr/>
        <p:nvPr/>
      </p:nvGrpSpPr>
      <p:grpSpPr>
        <a:xfrm>
          <a:off x="0" y="0"/>
          <a:ext cx="0" cy="0"/>
          <a:chOff x="0" y="0"/>
          <a:chExt cx="0" cy="0"/>
        </a:xfrm>
      </p:grpSpPr>
      <p:pic>
        <p:nvPicPr>
          <p:cNvPr id="4" name="Afbeelding 3" descr="Afbeelding met persoon, staand&#10;&#10;Automatisch gegenereerde beschrijving">
            <a:extLst>
              <a:ext uri="{FF2B5EF4-FFF2-40B4-BE49-F238E27FC236}">
                <a16:creationId xmlns:a16="http://schemas.microsoft.com/office/drawing/2014/main" id="{EFA6255F-4A00-4529-B4A0-8A26DC999C0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3873"/>
          <a:stretch/>
        </p:blipFill>
        <p:spPr>
          <a:xfrm>
            <a:off x="284085" y="0"/>
            <a:ext cx="8859915" cy="6858000"/>
          </a:xfrm>
          <a:prstGeom prst="rect">
            <a:avLst/>
          </a:prstGeom>
        </p:spPr>
      </p:pic>
      <p:pic>
        <p:nvPicPr>
          <p:cNvPr id="7" name="Afbeelding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2844" y="5907286"/>
            <a:ext cx="1848750" cy="720000"/>
          </a:xfrm>
          <a:prstGeom prst="rect">
            <a:avLst/>
          </a:prstGeom>
        </p:spPr>
      </p:pic>
      <p:sp>
        <p:nvSpPr>
          <p:cNvPr id="10" name="Titel 1"/>
          <p:cNvSpPr>
            <a:spLocks noGrp="1"/>
          </p:cNvSpPr>
          <p:nvPr>
            <p:ph type="ctrTitle"/>
          </p:nvPr>
        </p:nvSpPr>
        <p:spPr>
          <a:xfrm>
            <a:off x="1296000" y="2016000"/>
            <a:ext cx="7416000" cy="2088000"/>
          </a:xfrm>
          <a:prstGeom prst="rect">
            <a:avLst/>
          </a:prstGeom>
        </p:spPr>
        <p:txBody>
          <a:bodyPr/>
          <a:lstStyle>
            <a:lvl1pPr>
              <a:defRPr b="1">
                <a:solidFill>
                  <a:schemeClr val="bg1"/>
                </a:solidFill>
                <a:latin typeface="+mj-lt"/>
              </a:defRPr>
            </a:lvl1pPr>
          </a:lstStyle>
          <a:p>
            <a:r>
              <a:rPr lang="nl-NL"/>
              <a:t>Klik om stijl te bewerken</a:t>
            </a:r>
            <a:endParaRPr lang="nl-BE" dirty="0"/>
          </a:p>
        </p:txBody>
      </p:sp>
      <p:sp>
        <p:nvSpPr>
          <p:cNvPr id="11" name="Ondertitel 2"/>
          <p:cNvSpPr>
            <a:spLocks noGrp="1"/>
          </p:cNvSpPr>
          <p:nvPr>
            <p:ph type="subTitle" idx="4294967295"/>
          </p:nvPr>
        </p:nvSpPr>
        <p:spPr>
          <a:xfrm>
            <a:off x="1296000" y="4140000"/>
            <a:ext cx="7416000" cy="1655762"/>
          </a:xfrm>
          <a:prstGeom prst="rect">
            <a:avLst/>
          </a:prstGeom>
        </p:spPr>
        <p:txBody>
          <a:bodyPr/>
          <a:lstStyle>
            <a:lvl1pPr>
              <a:defRPr b="1">
                <a:solidFill>
                  <a:schemeClr val="bg1"/>
                </a:solidFill>
                <a:latin typeface="+mj-lt"/>
              </a:defRPr>
            </a:lvl1pPr>
          </a:lstStyle>
          <a:p>
            <a:r>
              <a:rPr lang="nl-NL">
                <a:solidFill>
                  <a:schemeClr val="bg1"/>
                </a:solidFill>
              </a:rPr>
              <a:t>Klikken om de ondertitelstijl van het model te bewerken</a:t>
            </a:r>
            <a:endParaRPr lang="nl-BE" dirty="0">
              <a:solidFill>
                <a:schemeClr val="bg1"/>
              </a:solidFill>
            </a:endParaRPr>
          </a:p>
        </p:txBody>
      </p:sp>
      <p:sp>
        <p:nvSpPr>
          <p:cNvPr id="8" name="Tijdelijke aanduiding voor dianummer 1"/>
          <p:cNvSpPr txBox="1">
            <a:spLocks/>
          </p:cNvSpPr>
          <p:nvPr userDrawn="1"/>
        </p:nvSpPr>
        <p:spPr>
          <a:xfrm>
            <a:off x="7981950" y="6237082"/>
            <a:ext cx="698601" cy="365125"/>
          </a:xfrm>
          <a:prstGeom prst="rect">
            <a:avLst/>
          </a:prstGeom>
        </p:spPr>
        <p:txBody>
          <a:bodyPr vert="horz" lIns="91440" tIns="45720" rIns="91440" bIns="45720" rtlCol="0" anchor="ctr"/>
          <a:lstStyle>
            <a:defPPr>
              <a:defRPr lang="nl-NL"/>
            </a:defPPr>
            <a:lvl1pPr marL="0" algn="ctr" defTabSz="457200" rtl="0" eaLnBrk="1" latinLnBrk="0" hangingPunct="1">
              <a:defRPr sz="1200" kern="1200" baseline="0">
                <a:solidFill>
                  <a:schemeClr val="bg1"/>
                </a:solidFill>
                <a:latin typeface=""/>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76AD9109-E3B3-DE45-B285-1340FE6FB9DD}" type="slidenum">
              <a:rPr kumimoji="0" lang="nl-NL" sz="1400" b="0" i="0" u="none" strike="noStrike" kern="1200" cap="none" spc="0" normalizeH="0" baseline="0" noProof="0" smtClean="0">
                <a:ln>
                  <a:noFill/>
                </a:ln>
                <a:solidFill>
                  <a:prstClr val="white"/>
                </a:solidFill>
                <a:effectLst/>
                <a:uLnTx/>
                <a:uFillTx/>
                <a:latin typeface="+mj-lt"/>
              </a:rPr>
              <a:pPr marL="0" marR="0" lvl="0" indent="0" algn="ctr" defTabSz="457200" rtl="0" eaLnBrk="1" fontAlgn="auto" latinLnBrk="0" hangingPunct="1">
                <a:lnSpc>
                  <a:spcPct val="100000"/>
                </a:lnSpc>
                <a:spcBef>
                  <a:spcPts val="0"/>
                </a:spcBef>
                <a:spcAft>
                  <a:spcPts val="0"/>
                </a:spcAft>
                <a:buClrTx/>
                <a:buSzTx/>
                <a:buFontTx/>
                <a:buNone/>
                <a:tabLst/>
                <a:defRPr/>
              </a:pPr>
              <a:t>‹nr.›</a:t>
            </a:fld>
            <a:endParaRPr kumimoji="0" lang="nl-NL" sz="1400" b="0" i="0" u="none" strike="noStrike" kern="1200" cap="none" spc="0" normalizeH="0" baseline="0" noProof="0" dirty="0">
              <a:ln>
                <a:noFill/>
              </a:ln>
              <a:solidFill>
                <a:prstClr val="white"/>
              </a:solidFill>
              <a:effectLst/>
              <a:uLnTx/>
              <a:uFillTx/>
              <a:latin typeface="+mj-lt"/>
            </a:endParaRPr>
          </a:p>
        </p:txBody>
      </p:sp>
      <p:sp>
        <p:nvSpPr>
          <p:cNvPr id="2" name="Rechthoek 1">
            <a:extLst>
              <a:ext uri="{FF2B5EF4-FFF2-40B4-BE49-F238E27FC236}">
                <a16:creationId xmlns:a16="http://schemas.microsoft.com/office/drawing/2014/main" id="{07102D2D-F04B-4BD3-B25E-FFDDA784CE57}"/>
              </a:ext>
            </a:extLst>
          </p:cNvPr>
          <p:cNvSpPr/>
          <p:nvPr userDrawn="1"/>
        </p:nvSpPr>
        <p:spPr>
          <a:xfrm>
            <a:off x="7371463" y="0"/>
            <a:ext cx="1772537" cy="307777"/>
          </a:xfrm>
          <a:prstGeom prst="rect">
            <a:avLst/>
          </a:prstGeom>
        </p:spPr>
        <p:txBody>
          <a:bodyPr wrap="none">
            <a:spAutoFit/>
          </a:bodyPr>
          <a:lstStyle/>
          <a:p>
            <a:r>
              <a:rPr lang="nl-BE" sz="1400" dirty="0">
                <a:solidFill>
                  <a:schemeClr val="bg1"/>
                </a:solidFill>
              </a:rPr>
              <a:t>#experteninbeweging</a:t>
            </a:r>
            <a:endParaRPr lang="nl-BE" sz="1800" dirty="0">
              <a:solidFill>
                <a:schemeClr val="bg1"/>
              </a:solidFill>
            </a:endParaRPr>
          </a:p>
        </p:txBody>
      </p:sp>
    </p:spTree>
    <p:extLst>
      <p:ext uri="{BB962C8B-B14F-4D97-AF65-F5344CB8AC3E}">
        <p14:creationId xmlns:p14="http://schemas.microsoft.com/office/powerpoint/2010/main" val="2992302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_4">
    <p:spTree>
      <p:nvGrpSpPr>
        <p:cNvPr id="1" name=""/>
        <p:cNvGrpSpPr/>
        <p:nvPr/>
      </p:nvGrpSpPr>
      <p:grpSpPr>
        <a:xfrm>
          <a:off x="0" y="0"/>
          <a:ext cx="0" cy="0"/>
          <a:chOff x="0" y="0"/>
          <a:chExt cx="0" cy="0"/>
        </a:xfrm>
      </p:grpSpPr>
      <p:pic>
        <p:nvPicPr>
          <p:cNvPr id="4" name="Afbeelding 3" descr="Afbeelding met vloer, binnen, geel, slaapkamer&#10;&#10;Automatisch gegenereerde beschrijving">
            <a:extLst>
              <a:ext uri="{FF2B5EF4-FFF2-40B4-BE49-F238E27FC236}">
                <a16:creationId xmlns:a16="http://schemas.microsoft.com/office/drawing/2014/main" id="{173075CB-12FB-495D-B046-238A1DDA65D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224" t="175" r="7498" b="-175"/>
          <a:stretch/>
        </p:blipFill>
        <p:spPr>
          <a:xfrm>
            <a:off x="284085" y="12000"/>
            <a:ext cx="8859915" cy="6846000"/>
          </a:xfrm>
          <a:prstGeom prst="rect">
            <a:avLst/>
          </a:prstGeom>
        </p:spPr>
      </p:pic>
      <p:pic>
        <p:nvPicPr>
          <p:cNvPr id="8" name="Afbeelding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2844" y="5907286"/>
            <a:ext cx="1848750" cy="720000"/>
          </a:xfrm>
          <a:prstGeom prst="rect">
            <a:avLst/>
          </a:prstGeom>
        </p:spPr>
      </p:pic>
      <p:sp>
        <p:nvSpPr>
          <p:cNvPr id="13" name="Titel 1"/>
          <p:cNvSpPr>
            <a:spLocks noGrp="1"/>
          </p:cNvSpPr>
          <p:nvPr>
            <p:ph type="ctrTitle"/>
          </p:nvPr>
        </p:nvSpPr>
        <p:spPr>
          <a:xfrm>
            <a:off x="1296000" y="2016000"/>
            <a:ext cx="7416000" cy="2088000"/>
          </a:xfrm>
          <a:prstGeom prst="rect">
            <a:avLst/>
          </a:prstGeom>
        </p:spPr>
        <p:txBody>
          <a:bodyPr/>
          <a:lstStyle>
            <a:lvl1pPr>
              <a:defRPr b="1">
                <a:solidFill>
                  <a:schemeClr val="bg1"/>
                </a:solidFill>
                <a:latin typeface="+mj-lt"/>
              </a:defRPr>
            </a:lvl1pPr>
          </a:lstStyle>
          <a:p>
            <a:r>
              <a:rPr lang="nl-NL"/>
              <a:t>Klik om stijl te bewerken</a:t>
            </a:r>
            <a:endParaRPr lang="nl-BE" dirty="0"/>
          </a:p>
        </p:txBody>
      </p:sp>
      <p:sp>
        <p:nvSpPr>
          <p:cNvPr id="14" name="Ondertitel 2"/>
          <p:cNvSpPr>
            <a:spLocks noGrp="1"/>
          </p:cNvSpPr>
          <p:nvPr>
            <p:ph type="subTitle" idx="4294967295"/>
          </p:nvPr>
        </p:nvSpPr>
        <p:spPr>
          <a:xfrm>
            <a:off x="1296000" y="4140000"/>
            <a:ext cx="7416000" cy="1655762"/>
          </a:xfrm>
          <a:prstGeom prst="rect">
            <a:avLst/>
          </a:prstGeom>
        </p:spPr>
        <p:txBody>
          <a:bodyPr/>
          <a:lstStyle>
            <a:lvl1pPr>
              <a:defRPr b="1">
                <a:solidFill>
                  <a:schemeClr val="bg1"/>
                </a:solidFill>
                <a:latin typeface="+mj-lt"/>
              </a:defRPr>
            </a:lvl1pPr>
          </a:lstStyle>
          <a:p>
            <a:r>
              <a:rPr lang="nl-NL">
                <a:solidFill>
                  <a:schemeClr val="bg1"/>
                </a:solidFill>
              </a:rPr>
              <a:t>Klikken om de ondertitelstijl van het model te bewerken</a:t>
            </a:r>
            <a:endParaRPr lang="nl-BE" dirty="0">
              <a:solidFill>
                <a:schemeClr val="bg1"/>
              </a:solidFill>
            </a:endParaRPr>
          </a:p>
        </p:txBody>
      </p:sp>
      <p:sp>
        <p:nvSpPr>
          <p:cNvPr id="9" name="Tijdelijke aanduiding voor dianummer 1"/>
          <p:cNvSpPr txBox="1">
            <a:spLocks/>
          </p:cNvSpPr>
          <p:nvPr userDrawn="1"/>
        </p:nvSpPr>
        <p:spPr>
          <a:xfrm>
            <a:off x="7981950" y="6237082"/>
            <a:ext cx="698601" cy="365125"/>
          </a:xfrm>
          <a:prstGeom prst="rect">
            <a:avLst/>
          </a:prstGeom>
        </p:spPr>
        <p:txBody>
          <a:bodyPr vert="horz" lIns="91440" tIns="45720" rIns="91440" bIns="45720" rtlCol="0" anchor="ctr"/>
          <a:lstStyle>
            <a:defPPr>
              <a:defRPr lang="nl-NL"/>
            </a:defPPr>
            <a:lvl1pPr marL="0" algn="ctr" defTabSz="457200" rtl="0" eaLnBrk="1" latinLnBrk="0" hangingPunct="1">
              <a:defRPr sz="1200" kern="1200" baseline="0">
                <a:solidFill>
                  <a:schemeClr val="bg1"/>
                </a:solidFill>
                <a:latin typeface=""/>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76AD9109-E3B3-DE45-B285-1340FE6FB9DD}" type="slidenum">
              <a:rPr kumimoji="0" lang="nl-NL" sz="1400" b="0" i="0" u="none" strike="noStrike" kern="1200" cap="none" spc="0" normalizeH="0" baseline="0" noProof="0" smtClean="0">
                <a:ln>
                  <a:noFill/>
                </a:ln>
                <a:solidFill>
                  <a:prstClr val="white"/>
                </a:solidFill>
                <a:effectLst/>
                <a:uLnTx/>
                <a:uFillTx/>
                <a:latin typeface="+mj-lt"/>
              </a:rPr>
              <a:pPr marL="0" marR="0" lvl="0" indent="0" algn="ctr" defTabSz="457200" rtl="0" eaLnBrk="1" fontAlgn="auto" latinLnBrk="0" hangingPunct="1">
                <a:lnSpc>
                  <a:spcPct val="100000"/>
                </a:lnSpc>
                <a:spcBef>
                  <a:spcPts val="0"/>
                </a:spcBef>
                <a:spcAft>
                  <a:spcPts val="0"/>
                </a:spcAft>
                <a:buClrTx/>
                <a:buSzTx/>
                <a:buFontTx/>
                <a:buNone/>
                <a:tabLst/>
                <a:defRPr/>
              </a:pPr>
              <a:t>‹nr.›</a:t>
            </a:fld>
            <a:endParaRPr kumimoji="0" lang="nl-NL" sz="1400" b="0" i="0" u="none" strike="noStrike" kern="1200" cap="none" spc="0" normalizeH="0" baseline="0" noProof="0" dirty="0">
              <a:ln>
                <a:noFill/>
              </a:ln>
              <a:solidFill>
                <a:prstClr val="white"/>
              </a:solidFill>
              <a:effectLst/>
              <a:uLnTx/>
              <a:uFillTx/>
              <a:latin typeface="+mj-lt"/>
            </a:endParaRPr>
          </a:p>
        </p:txBody>
      </p:sp>
      <p:sp>
        <p:nvSpPr>
          <p:cNvPr id="2" name="Rechthoek 1">
            <a:extLst>
              <a:ext uri="{FF2B5EF4-FFF2-40B4-BE49-F238E27FC236}">
                <a16:creationId xmlns:a16="http://schemas.microsoft.com/office/drawing/2014/main" id="{F8E8AF22-A7E8-4218-BB5E-2A1F5616EEF1}"/>
              </a:ext>
            </a:extLst>
          </p:cNvPr>
          <p:cNvSpPr/>
          <p:nvPr userDrawn="1"/>
        </p:nvSpPr>
        <p:spPr>
          <a:xfrm>
            <a:off x="7371463" y="12000"/>
            <a:ext cx="1772537" cy="307777"/>
          </a:xfrm>
          <a:prstGeom prst="rect">
            <a:avLst/>
          </a:prstGeom>
        </p:spPr>
        <p:txBody>
          <a:bodyPr wrap="none">
            <a:spAutoFit/>
          </a:bodyPr>
          <a:lstStyle/>
          <a:p>
            <a:r>
              <a:rPr lang="nl-BE" sz="1400" dirty="0">
                <a:solidFill>
                  <a:schemeClr val="bg1"/>
                </a:solidFill>
              </a:rPr>
              <a:t>#experteninbeweging</a:t>
            </a:r>
          </a:p>
        </p:txBody>
      </p:sp>
    </p:spTree>
    <p:extLst>
      <p:ext uri="{BB962C8B-B14F-4D97-AF65-F5344CB8AC3E}">
        <p14:creationId xmlns:p14="http://schemas.microsoft.com/office/powerpoint/2010/main" val="235901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_4">
    <p:spTree>
      <p:nvGrpSpPr>
        <p:cNvPr id="1" name=""/>
        <p:cNvGrpSpPr/>
        <p:nvPr/>
      </p:nvGrpSpPr>
      <p:grpSpPr>
        <a:xfrm>
          <a:off x="0" y="0"/>
          <a:ext cx="0" cy="0"/>
          <a:chOff x="0" y="0"/>
          <a:chExt cx="0" cy="0"/>
        </a:xfrm>
      </p:grpSpPr>
      <p:pic>
        <p:nvPicPr>
          <p:cNvPr id="3" name="Afbeelding 2" descr="Afbeelding met grond, buiten, stof&#10;&#10;Automatisch gegenereerde beschrijving">
            <a:extLst>
              <a:ext uri="{FF2B5EF4-FFF2-40B4-BE49-F238E27FC236}">
                <a16:creationId xmlns:a16="http://schemas.microsoft.com/office/drawing/2014/main" id="{08895C10-ED56-4C9A-A204-66116AFAA486}"/>
              </a:ext>
            </a:extLst>
          </p:cNvPr>
          <p:cNvPicPr>
            <a:picLocks noChangeAspect="1"/>
          </p:cNvPicPr>
          <p:nvPr userDrawn="1"/>
        </p:nvPicPr>
        <p:blipFill rotWithShape="1">
          <a:blip r:embed="rId2" cstate="print">
            <a:alphaModFix amt="85000"/>
            <a:extLst>
              <a:ext uri="{28A0092B-C50C-407E-A947-70E740481C1C}">
                <a14:useLocalDpi xmlns:a14="http://schemas.microsoft.com/office/drawing/2010/main" val="0"/>
              </a:ext>
            </a:extLst>
          </a:blip>
          <a:srcRect r="13959"/>
          <a:stretch/>
        </p:blipFill>
        <p:spPr>
          <a:xfrm>
            <a:off x="292964" y="0"/>
            <a:ext cx="8851036" cy="6858000"/>
          </a:xfrm>
          <a:prstGeom prst="rect">
            <a:avLst/>
          </a:prstGeom>
        </p:spPr>
      </p:pic>
      <p:pic>
        <p:nvPicPr>
          <p:cNvPr id="8" name="Afbeelding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2844" y="5907286"/>
            <a:ext cx="1848750" cy="720000"/>
          </a:xfrm>
          <a:prstGeom prst="rect">
            <a:avLst/>
          </a:prstGeom>
        </p:spPr>
      </p:pic>
      <p:sp>
        <p:nvSpPr>
          <p:cNvPr id="13" name="Titel 1"/>
          <p:cNvSpPr>
            <a:spLocks noGrp="1"/>
          </p:cNvSpPr>
          <p:nvPr>
            <p:ph type="ctrTitle"/>
          </p:nvPr>
        </p:nvSpPr>
        <p:spPr>
          <a:xfrm>
            <a:off x="1296000" y="2016000"/>
            <a:ext cx="7416000" cy="2088000"/>
          </a:xfrm>
          <a:prstGeom prst="rect">
            <a:avLst/>
          </a:prstGeom>
        </p:spPr>
        <p:txBody>
          <a:bodyPr/>
          <a:lstStyle>
            <a:lvl1pPr>
              <a:defRPr b="1">
                <a:solidFill>
                  <a:schemeClr val="bg1"/>
                </a:solidFill>
                <a:latin typeface="+mj-lt"/>
              </a:defRPr>
            </a:lvl1pPr>
          </a:lstStyle>
          <a:p>
            <a:r>
              <a:rPr lang="nl-NL"/>
              <a:t>Klik om stijl te bewerken</a:t>
            </a:r>
            <a:endParaRPr lang="nl-BE" dirty="0"/>
          </a:p>
        </p:txBody>
      </p:sp>
      <p:sp>
        <p:nvSpPr>
          <p:cNvPr id="14" name="Ondertitel 2"/>
          <p:cNvSpPr>
            <a:spLocks noGrp="1"/>
          </p:cNvSpPr>
          <p:nvPr>
            <p:ph type="subTitle" idx="4294967295"/>
          </p:nvPr>
        </p:nvSpPr>
        <p:spPr>
          <a:xfrm>
            <a:off x="1296000" y="4140000"/>
            <a:ext cx="7416000" cy="1655762"/>
          </a:xfrm>
          <a:prstGeom prst="rect">
            <a:avLst/>
          </a:prstGeom>
        </p:spPr>
        <p:txBody>
          <a:bodyPr/>
          <a:lstStyle>
            <a:lvl1pPr>
              <a:defRPr b="1">
                <a:solidFill>
                  <a:schemeClr val="bg1"/>
                </a:solidFill>
                <a:latin typeface="+mj-lt"/>
              </a:defRPr>
            </a:lvl1pPr>
          </a:lstStyle>
          <a:p>
            <a:r>
              <a:rPr lang="nl-NL">
                <a:solidFill>
                  <a:schemeClr val="bg1"/>
                </a:solidFill>
              </a:rPr>
              <a:t>Klikken om de ondertitelstijl van het model te bewerken</a:t>
            </a:r>
            <a:endParaRPr lang="nl-BE" dirty="0">
              <a:solidFill>
                <a:schemeClr val="bg1"/>
              </a:solidFill>
            </a:endParaRPr>
          </a:p>
        </p:txBody>
      </p:sp>
      <p:sp>
        <p:nvSpPr>
          <p:cNvPr id="9" name="Tijdelijke aanduiding voor dianummer 1"/>
          <p:cNvSpPr txBox="1">
            <a:spLocks/>
          </p:cNvSpPr>
          <p:nvPr userDrawn="1"/>
        </p:nvSpPr>
        <p:spPr>
          <a:xfrm>
            <a:off x="7981950" y="6237082"/>
            <a:ext cx="698601" cy="365125"/>
          </a:xfrm>
          <a:prstGeom prst="rect">
            <a:avLst/>
          </a:prstGeom>
        </p:spPr>
        <p:txBody>
          <a:bodyPr vert="horz" lIns="91440" tIns="45720" rIns="91440" bIns="45720" rtlCol="0" anchor="ctr"/>
          <a:lstStyle>
            <a:defPPr>
              <a:defRPr lang="nl-NL"/>
            </a:defPPr>
            <a:lvl1pPr marL="0" algn="ctr" defTabSz="457200" rtl="0" eaLnBrk="1" latinLnBrk="0" hangingPunct="1">
              <a:defRPr sz="1200" kern="1200" baseline="0">
                <a:solidFill>
                  <a:schemeClr val="bg1"/>
                </a:solidFill>
                <a:latin typeface=""/>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76AD9109-E3B3-DE45-B285-1340FE6FB9DD}" type="slidenum">
              <a:rPr kumimoji="0" lang="nl-NL" sz="1400" b="0" i="0" u="none" strike="noStrike" kern="1200" cap="none" spc="0" normalizeH="0" baseline="0" noProof="0" smtClean="0">
                <a:ln>
                  <a:noFill/>
                </a:ln>
                <a:solidFill>
                  <a:prstClr val="white"/>
                </a:solidFill>
                <a:effectLst/>
                <a:uLnTx/>
                <a:uFillTx/>
                <a:latin typeface="+mj-lt"/>
              </a:rPr>
              <a:pPr marL="0" marR="0" lvl="0" indent="0" algn="ctr" defTabSz="457200" rtl="0" eaLnBrk="1" fontAlgn="auto" latinLnBrk="0" hangingPunct="1">
                <a:lnSpc>
                  <a:spcPct val="100000"/>
                </a:lnSpc>
                <a:spcBef>
                  <a:spcPts val="0"/>
                </a:spcBef>
                <a:spcAft>
                  <a:spcPts val="0"/>
                </a:spcAft>
                <a:buClrTx/>
                <a:buSzTx/>
                <a:buFontTx/>
                <a:buNone/>
                <a:tabLst/>
                <a:defRPr/>
              </a:pPr>
              <a:t>‹nr.›</a:t>
            </a:fld>
            <a:endParaRPr kumimoji="0" lang="nl-NL" sz="1400" b="0" i="0" u="none" strike="noStrike" kern="1200" cap="none" spc="0" normalizeH="0" baseline="0" noProof="0" dirty="0">
              <a:ln>
                <a:noFill/>
              </a:ln>
              <a:solidFill>
                <a:prstClr val="white"/>
              </a:solidFill>
              <a:effectLst/>
              <a:uLnTx/>
              <a:uFillTx/>
              <a:latin typeface="+mj-lt"/>
            </a:endParaRPr>
          </a:p>
        </p:txBody>
      </p:sp>
      <p:sp>
        <p:nvSpPr>
          <p:cNvPr id="2" name="Rechthoek 1">
            <a:extLst>
              <a:ext uri="{FF2B5EF4-FFF2-40B4-BE49-F238E27FC236}">
                <a16:creationId xmlns:a16="http://schemas.microsoft.com/office/drawing/2014/main" id="{99E43F42-A72F-4985-877D-174DC01EE389}"/>
              </a:ext>
            </a:extLst>
          </p:cNvPr>
          <p:cNvSpPr/>
          <p:nvPr userDrawn="1"/>
        </p:nvSpPr>
        <p:spPr>
          <a:xfrm>
            <a:off x="7371463" y="0"/>
            <a:ext cx="1772537" cy="307777"/>
          </a:xfrm>
          <a:prstGeom prst="rect">
            <a:avLst/>
          </a:prstGeom>
        </p:spPr>
        <p:txBody>
          <a:bodyPr wrap="none">
            <a:spAutoFit/>
          </a:bodyPr>
          <a:lstStyle/>
          <a:p>
            <a:r>
              <a:rPr lang="nl-BE" sz="1400" dirty="0">
                <a:solidFill>
                  <a:schemeClr val="bg1"/>
                </a:solidFill>
              </a:rPr>
              <a:t>#experteninbeweging</a:t>
            </a:r>
          </a:p>
        </p:txBody>
      </p:sp>
    </p:spTree>
    <p:extLst>
      <p:ext uri="{BB962C8B-B14F-4D97-AF65-F5344CB8AC3E}">
        <p14:creationId xmlns:p14="http://schemas.microsoft.com/office/powerpoint/2010/main" val="4006245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oofdstuk_1">
    <p:spTree>
      <p:nvGrpSpPr>
        <p:cNvPr id="1" name=""/>
        <p:cNvGrpSpPr/>
        <p:nvPr/>
      </p:nvGrpSpPr>
      <p:grpSpPr>
        <a:xfrm>
          <a:off x="0" y="0"/>
          <a:ext cx="0" cy="0"/>
          <a:chOff x="0" y="0"/>
          <a:chExt cx="0" cy="0"/>
        </a:xfrm>
      </p:grpSpPr>
      <p:pic>
        <p:nvPicPr>
          <p:cNvPr id="6" name="Afbeelding 5" descr="Afbeelding met tekst, persoon, binnen&#10;&#10;Automatisch gegenereerde beschrijving">
            <a:extLst>
              <a:ext uri="{FF2B5EF4-FFF2-40B4-BE49-F238E27FC236}">
                <a16:creationId xmlns:a16="http://schemas.microsoft.com/office/drawing/2014/main" id="{1D9A7FE6-15A7-4599-8BE1-C4BF488D46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2680"/>
          <a:stretch/>
        </p:blipFill>
        <p:spPr>
          <a:xfrm>
            <a:off x="1496254" y="286525"/>
            <a:ext cx="7266006" cy="6264000"/>
          </a:xfrm>
          <a:prstGeom prst="rect">
            <a:avLst/>
          </a:prstGeom>
        </p:spPr>
      </p:pic>
      <p:grpSp>
        <p:nvGrpSpPr>
          <p:cNvPr id="16" name="Groeperen 15"/>
          <p:cNvGrpSpPr/>
          <p:nvPr userDrawn="1"/>
        </p:nvGrpSpPr>
        <p:grpSpPr>
          <a:xfrm>
            <a:off x="288001" y="288000"/>
            <a:ext cx="6033505" cy="6265475"/>
            <a:chOff x="288001" y="288000"/>
            <a:chExt cx="6033505" cy="6265475"/>
          </a:xfrm>
          <a:solidFill>
            <a:srgbClr val="2B979D"/>
          </a:solidFill>
        </p:grpSpPr>
        <p:sp>
          <p:nvSpPr>
            <p:cNvPr id="12" name="Rechthoek 11"/>
            <p:cNvSpPr>
              <a:spLocks/>
            </p:cNvSpPr>
            <p:nvPr userDrawn="1"/>
          </p:nvSpPr>
          <p:spPr>
            <a:xfrm>
              <a:off x="288001" y="288000"/>
              <a:ext cx="4248000" cy="6265475"/>
            </a:xfrm>
            <a:prstGeom prst="rect">
              <a:avLst/>
            </a:prstGeom>
            <a:grpFill/>
            <a:ln>
              <a:solidFill>
                <a:srgbClr val="2B979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FlandersArtSans-Regular" panose="00000500000000000000" pitchFamily="2" charset="0"/>
              </a:endParaRPr>
            </a:p>
          </p:txBody>
        </p:sp>
        <p:sp>
          <p:nvSpPr>
            <p:cNvPr id="13" name="Rechthoekige driehoek 12"/>
            <p:cNvSpPr/>
            <p:nvPr userDrawn="1"/>
          </p:nvSpPr>
          <p:spPr>
            <a:xfrm>
              <a:off x="4536000" y="288000"/>
              <a:ext cx="1785506" cy="6264000"/>
            </a:xfrm>
            <a:prstGeom prst="rtTriangle">
              <a:avLst/>
            </a:prstGeom>
            <a:grpFill/>
            <a:ln>
              <a:solidFill>
                <a:srgbClr val="2B979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FlandersArtSans-Regular" panose="00000500000000000000" pitchFamily="2" charset="0"/>
              </a:endParaRPr>
            </a:p>
          </p:txBody>
        </p:sp>
      </p:grpSp>
      <p:sp>
        <p:nvSpPr>
          <p:cNvPr id="2" name="Titel 1"/>
          <p:cNvSpPr>
            <a:spLocks noGrp="1"/>
          </p:cNvSpPr>
          <p:nvPr>
            <p:ph type="ctrTitle" hasCustomPrompt="1"/>
          </p:nvPr>
        </p:nvSpPr>
        <p:spPr>
          <a:xfrm>
            <a:off x="1332000" y="2556000"/>
            <a:ext cx="3816000" cy="1943998"/>
          </a:xfrm>
        </p:spPr>
        <p:txBody>
          <a:bodyPr wrap="square" anchor="t" anchorCtr="0">
            <a:noAutofit/>
          </a:bodyPr>
          <a:lstStyle>
            <a:lvl1pPr algn="l">
              <a:lnSpc>
                <a:spcPts val="5200"/>
              </a:lnSpc>
              <a:defRPr sz="5200" b="1" i="0" baseline="0">
                <a:latin typeface="Calibri" panose="020F0502020204030204" pitchFamily="34" charset="0"/>
                <a:cs typeface="Calibri" panose="020F0502020204030204" pitchFamily="34" charset="0"/>
              </a:defRPr>
            </a:lvl1pPr>
          </a:lstStyle>
          <a:p>
            <a:r>
              <a:rPr lang="nl-NL" dirty="0"/>
              <a:t>Klik om een titel toe te voegen</a:t>
            </a:r>
            <a:endParaRPr lang="nl-BE" dirty="0"/>
          </a:p>
        </p:txBody>
      </p:sp>
      <p:sp>
        <p:nvSpPr>
          <p:cNvPr id="3" name="Ondertitel 2"/>
          <p:cNvSpPr>
            <a:spLocks noGrp="1"/>
          </p:cNvSpPr>
          <p:nvPr>
            <p:ph type="subTitle" idx="1" hasCustomPrompt="1"/>
          </p:nvPr>
        </p:nvSpPr>
        <p:spPr>
          <a:xfrm>
            <a:off x="1333577" y="4650972"/>
            <a:ext cx="3816000" cy="1224000"/>
          </a:xfrm>
          <a:prstGeom prst="rect">
            <a:avLst/>
          </a:prstGeom>
        </p:spPr>
        <p:txBody>
          <a:bodyPr bIns="0">
            <a:noAutofit/>
          </a:bodyPr>
          <a:lstStyle>
            <a:lvl1pPr marL="0" indent="0" algn="l">
              <a:lnSpc>
                <a:spcPts val="1760"/>
              </a:lnSpc>
              <a:buNone/>
              <a:defRPr sz="158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een ondertitel toe te voegen</a:t>
            </a:r>
            <a:endParaRPr lang="nl-BE" dirty="0"/>
          </a:p>
        </p:txBody>
      </p:sp>
      <p:pic>
        <p:nvPicPr>
          <p:cNvPr id="8" name="Afbeelding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1770" y="621339"/>
            <a:ext cx="1848751" cy="720000"/>
          </a:xfrm>
          <a:prstGeom prst="rect">
            <a:avLst/>
          </a:prstGeom>
        </p:spPr>
      </p:pic>
      <p:sp>
        <p:nvSpPr>
          <p:cNvPr id="4" name="Rechthoek 3">
            <a:extLst>
              <a:ext uri="{FF2B5EF4-FFF2-40B4-BE49-F238E27FC236}">
                <a16:creationId xmlns:a16="http://schemas.microsoft.com/office/drawing/2014/main" id="{7835013A-EE51-45FB-BD9C-D9D33310A66B}"/>
              </a:ext>
            </a:extLst>
          </p:cNvPr>
          <p:cNvSpPr/>
          <p:nvPr userDrawn="1"/>
        </p:nvSpPr>
        <p:spPr>
          <a:xfrm>
            <a:off x="6945335" y="283575"/>
            <a:ext cx="1772537" cy="307777"/>
          </a:xfrm>
          <a:prstGeom prst="rect">
            <a:avLst/>
          </a:prstGeom>
        </p:spPr>
        <p:txBody>
          <a:bodyPr wrap="none">
            <a:spAutoFit/>
          </a:bodyPr>
          <a:lstStyle/>
          <a:p>
            <a:r>
              <a:rPr lang="nl-BE" sz="1400" dirty="0">
                <a:solidFill>
                  <a:schemeClr val="bg1"/>
                </a:solidFill>
              </a:rPr>
              <a:t>#experteninbeweging</a:t>
            </a:r>
          </a:p>
        </p:txBody>
      </p:sp>
    </p:spTree>
    <p:extLst>
      <p:ext uri="{BB962C8B-B14F-4D97-AF65-F5344CB8AC3E}">
        <p14:creationId xmlns:p14="http://schemas.microsoft.com/office/powerpoint/2010/main" val="4239676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oofdstuk_2">
    <p:spTree>
      <p:nvGrpSpPr>
        <p:cNvPr id="1" name=""/>
        <p:cNvGrpSpPr/>
        <p:nvPr/>
      </p:nvGrpSpPr>
      <p:grpSpPr>
        <a:xfrm>
          <a:off x="0" y="0"/>
          <a:ext cx="0" cy="0"/>
          <a:chOff x="0" y="0"/>
          <a:chExt cx="0" cy="0"/>
        </a:xfrm>
      </p:grpSpPr>
      <p:pic>
        <p:nvPicPr>
          <p:cNvPr id="4" name="Afbeelding 3"/>
          <p:cNvPicPr>
            <a:picLocks noChangeAspect="1"/>
          </p:cNvPicPr>
          <p:nvPr userDrawn="1"/>
        </p:nvPicPr>
        <p:blipFill rotWithShape="1">
          <a:blip r:embed="rId2" cstate="print">
            <a:extLst>
              <a:ext uri="{28A0092B-C50C-407E-A947-70E740481C1C}">
                <a14:useLocalDpi xmlns:a14="http://schemas.microsoft.com/office/drawing/2010/main" val="0"/>
              </a:ext>
            </a:extLst>
          </a:blip>
          <a:srcRect r="54482"/>
          <a:stretch/>
        </p:blipFill>
        <p:spPr>
          <a:xfrm>
            <a:off x="4536001" y="281688"/>
            <a:ext cx="4289218" cy="6270312"/>
          </a:xfrm>
          <a:prstGeom prst="rect">
            <a:avLst/>
          </a:prstGeom>
        </p:spPr>
      </p:pic>
      <p:grpSp>
        <p:nvGrpSpPr>
          <p:cNvPr id="16" name="Groeperen 15"/>
          <p:cNvGrpSpPr/>
          <p:nvPr userDrawn="1"/>
        </p:nvGrpSpPr>
        <p:grpSpPr>
          <a:xfrm>
            <a:off x="318781" y="284106"/>
            <a:ext cx="6033505" cy="6265475"/>
            <a:chOff x="288001" y="288000"/>
            <a:chExt cx="6033505" cy="6265475"/>
          </a:xfrm>
          <a:solidFill>
            <a:srgbClr val="2B979D"/>
          </a:solidFill>
        </p:grpSpPr>
        <p:sp>
          <p:nvSpPr>
            <p:cNvPr id="12" name="Rechthoek 11"/>
            <p:cNvSpPr>
              <a:spLocks/>
            </p:cNvSpPr>
            <p:nvPr userDrawn="1"/>
          </p:nvSpPr>
          <p:spPr>
            <a:xfrm>
              <a:off x="288001" y="288000"/>
              <a:ext cx="4248000" cy="6265475"/>
            </a:xfrm>
            <a:prstGeom prst="rect">
              <a:avLst/>
            </a:prstGeom>
            <a:grpFill/>
            <a:ln>
              <a:solidFill>
                <a:srgbClr val="2B979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FlandersArtSans-Regular" panose="00000500000000000000" pitchFamily="2" charset="0"/>
              </a:endParaRPr>
            </a:p>
          </p:txBody>
        </p:sp>
        <p:sp>
          <p:nvSpPr>
            <p:cNvPr id="13" name="Rechthoekige driehoek 12"/>
            <p:cNvSpPr/>
            <p:nvPr userDrawn="1"/>
          </p:nvSpPr>
          <p:spPr>
            <a:xfrm>
              <a:off x="4536000" y="288000"/>
              <a:ext cx="1785506" cy="6264000"/>
            </a:xfrm>
            <a:prstGeom prst="rtTriangle">
              <a:avLst/>
            </a:prstGeom>
            <a:grpFill/>
            <a:ln>
              <a:solidFill>
                <a:srgbClr val="2B979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FlandersArtSans-Regular" panose="00000500000000000000" pitchFamily="2" charset="0"/>
              </a:endParaRPr>
            </a:p>
          </p:txBody>
        </p:sp>
      </p:grpSp>
      <p:sp>
        <p:nvSpPr>
          <p:cNvPr id="2" name="Titel 1"/>
          <p:cNvSpPr>
            <a:spLocks noGrp="1"/>
          </p:cNvSpPr>
          <p:nvPr>
            <p:ph type="ctrTitle" hasCustomPrompt="1"/>
          </p:nvPr>
        </p:nvSpPr>
        <p:spPr>
          <a:xfrm>
            <a:off x="1332000" y="2556000"/>
            <a:ext cx="3816000" cy="1943998"/>
          </a:xfrm>
        </p:spPr>
        <p:txBody>
          <a:bodyPr wrap="square" anchor="t" anchorCtr="0">
            <a:noAutofit/>
          </a:bodyPr>
          <a:lstStyle>
            <a:lvl1pPr algn="l">
              <a:lnSpc>
                <a:spcPts val="5200"/>
              </a:lnSpc>
              <a:defRPr sz="5200" b="1" i="0" baseline="0">
                <a:latin typeface="Calibri" panose="020F0502020204030204" pitchFamily="34" charset="0"/>
                <a:cs typeface="Calibri" panose="020F0502020204030204" pitchFamily="34" charset="0"/>
              </a:defRPr>
            </a:lvl1pPr>
          </a:lstStyle>
          <a:p>
            <a:r>
              <a:rPr lang="nl-NL" dirty="0"/>
              <a:t>Klik om een titel toe te voegen</a:t>
            </a:r>
            <a:endParaRPr lang="nl-BE" dirty="0"/>
          </a:p>
        </p:txBody>
      </p:sp>
      <p:sp>
        <p:nvSpPr>
          <p:cNvPr id="3" name="Ondertitel 2"/>
          <p:cNvSpPr>
            <a:spLocks noGrp="1"/>
          </p:cNvSpPr>
          <p:nvPr>
            <p:ph type="subTitle" idx="1" hasCustomPrompt="1"/>
          </p:nvPr>
        </p:nvSpPr>
        <p:spPr>
          <a:xfrm>
            <a:off x="1333577" y="4650972"/>
            <a:ext cx="3816000" cy="1224000"/>
          </a:xfrm>
          <a:prstGeom prst="rect">
            <a:avLst/>
          </a:prstGeom>
        </p:spPr>
        <p:txBody>
          <a:bodyPr bIns="0">
            <a:noAutofit/>
          </a:bodyPr>
          <a:lstStyle>
            <a:lvl1pPr marL="0" indent="0" algn="l">
              <a:lnSpc>
                <a:spcPts val="1760"/>
              </a:lnSpc>
              <a:buNone/>
              <a:defRPr sz="158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een ondertitel toe te voegen</a:t>
            </a:r>
            <a:endParaRPr lang="nl-BE" dirty="0"/>
          </a:p>
        </p:txBody>
      </p:sp>
      <p:pic>
        <p:nvPicPr>
          <p:cNvPr id="8" name="Afbeelding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1770" y="621339"/>
            <a:ext cx="1848751" cy="720000"/>
          </a:xfrm>
          <a:prstGeom prst="rect">
            <a:avLst/>
          </a:prstGeom>
        </p:spPr>
      </p:pic>
      <p:sp>
        <p:nvSpPr>
          <p:cNvPr id="5" name="Rechthoek 4">
            <a:extLst>
              <a:ext uri="{FF2B5EF4-FFF2-40B4-BE49-F238E27FC236}">
                <a16:creationId xmlns:a16="http://schemas.microsoft.com/office/drawing/2014/main" id="{CE9AFB4F-EADB-4114-85F9-1797EEA04D56}"/>
              </a:ext>
            </a:extLst>
          </p:cNvPr>
          <p:cNvSpPr/>
          <p:nvPr userDrawn="1"/>
        </p:nvSpPr>
        <p:spPr>
          <a:xfrm>
            <a:off x="7114337" y="281688"/>
            <a:ext cx="1772537" cy="307777"/>
          </a:xfrm>
          <a:prstGeom prst="rect">
            <a:avLst/>
          </a:prstGeom>
        </p:spPr>
        <p:txBody>
          <a:bodyPr wrap="none">
            <a:spAutoFit/>
          </a:bodyPr>
          <a:lstStyle/>
          <a:p>
            <a:r>
              <a:rPr lang="nl-BE" sz="1400" dirty="0">
                <a:solidFill>
                  <a:schemeClr val="bg1"/>
                </a:solidFill>
              </a:rPr>
              <a:t>#experteninbeweging</a:t>
            </a:r>
          </a:p>
        </p:txBody>
      </p:sp>
    </p:spTree>
    <p:extLst>
      <p:ext uri="{BB962C8B-B14F-4D97-AF65-F5344CB8AC3E}">
        <p14:creationId xmlns:p14="http://schemas.microsoft.com/office/powerpoint/2010/main" val="104376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Hoofdstuk_2">
    <p:spTree>
      <p:nvGrpSpPr>
        <p:cNvPr id="1" name=""/>
        <p:cNvGrpSpPr/>
        <p:nvPr/>
      </p:nvGrpSpPr>
      <p:grpSpPr>
        <a:xfrm>
          <a:off x="0" y="0"/>
          <a:ext cx="0" cy="0"/>
          <a:chOff x="0" y="0"/>
          <a:chExt cx="0" cy="0"/>
        </a:xfrm>
      </p:grpSpPr>
      <p:pic>
        <p:nvPicPr>
          <p:cNvPr id="6" name="Afbeelding 5" descr="Afbeelding met binnen, persoon, keuken, voorbereiden&#10;&#10;Automatisch gegenereerde beschrijving">
            <a:extLst>
              <a:ext uri="{FF2B5EF4-FFF2-40B4-BE49-F238E27FC236}">
                <a16:creationId xmlns:a16="http://schemas.microsoft.com/office/drawing/2014/main" id="{0C574AAC-37F4-4635-9892-C45D94C66E2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442" r="46259"/>
          <a:stretch/>
        </p:blipFill>
        <p:spPr>
          <a:xfrm>
            <a:off x="4124702" y="288000"/>
            <a:ext cx="4731297" cy="6270333"/>
          </a:xfrm>
          <a:prstGeom prst="rect">
            <a:avLst/>
          </a:prstGeom>
        </p:spPr>
      </p:pic>
      <p:grpSp>
        <p:nvGrpSpPr>
          <p:cNvPr id="16" name="Groeperen 15"/>
          <p:cNvGrpSpPr/>
          <p:nvPr userDrawn="1"/>
        </p:nvGrpSpPr>
        <p:grpSpPr>
          <a:xfrm>
            <a:off x="288001" y="288000"/>
            <a:ext cx="6033505" cy="6265475"/>
            <a:chOff x="288001" y="288000"/>
            <a:chExt cx="6033505" cy="6265475"/>
          </a:xfrm>
          <a:solidFill>
            <a:srgbClr val="2B979D"/>
          </a:solidFill>
        </p:grpSpPr>
        <p:sp>
          <p:nvSpPr>
            <p:cNvPr id="12" name="Rechthoek 11"/>
            <p:cNvSpPr>
              <a:spLocks/>
            </p:cNvSpPr>
            <p:nvPr userDrawn="1"/>
          </p:nvSpPr>
          <p:spPr>
            <a:xfrm>
              <a:off x="288001" y="288000"/>
              <a:ext cx="4248000" cy="6265475"/>
            </a:xfrm>
            <a:prstGeom prst="rect">
              <a:avLst/>
            </a:prstGeom>
            <a:grpFill/>
            <a:ln>
              <a:solidFill>
                <a:srgbClr val="2B979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FlandersArtSans-Regular" panose="00000500000000000000" pitchFamily="2" charset="0"/>
              </a:endParaRPr>
            </a:p>
          </p:txBody>
        </p:sp>
        <p:sp>
          <p:nvSpPr>
            <p:cNvPr id="13" name="Rechthoekige driehoek 12"/>
            <p:cNvSpPr/>
            <p:nvPr userDrawn="1"/>
          </p:nvSpPr>
          <p:spPr>
            <a:xfrm>
              <a:off x="4536000" y="288000"/>
              <a:ext cx="1785506" cy="6264000"/>
            </a:xfrm>
            <a:prstGeom prst="rtTriangle">
              <a:avLst/>
            </a:prstGeom>
            <a:grpFill/>
            <a:ln>
              <a:solidFill>
                <a:srgbClr val="2B979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FlandersArtSans-Regular" panose="00000500000000000000" pitchFamily="2" charset="0"/>
              </a:endParaRPr>
            </a:p>
          </p:txBody>
        </p:sp>
      </p:grpSp>
      <p:sp>
        <p:nvSpPr>
          <p:cNvPr id="2" name="Titel 1"/>
          <p:cNvSpPr>
            <a:spLocks noGrp="1"/>
          </p:cNvSpPr>
          <p:nvPr>
            <p:ph type="ctrTitle" hasCustomPrompt="1"/>
          </p:nvPr>
        </p:nvSpPr>
        <p:spPr>
          <a:xfrm>
            <a:off x="1332000" y="2556000"/>
            <a:ext cx="3816000" cy="1943998"/>
          </a:xfrm>
        </p:spPr>
        <p:txBody>
          <a:bodyPr wrap="square" anchor="t" anchorCtr="0">
            <a:noAutofit/>
          </a:bodyPr>
          <a:lstStyle>
            <a:lvl1pPr algn="l">
              <a:lnSpc>
                <a:spcPts val="5200"/>
              </a:lnSpc>
              <a:defRPr sz="5200" b="1" i="0" baseline="0">
                <a:latin typeface="Calibri" panose="020F0502020204030204" pitchFamily="34" charset="0"/>
                <a:cs typeface="Calibri" panose="020F0502020204030204" pitchFamily="34" charset="0"/>
              </a:defRPr>
            </a:lvl1pPr>
          </a:lstStyle>
          <a:p>
            <a:r>
              <a:rPr lang="nl-NL" dirty="0"/>
              <a:t>Klik om een titel toe te voegen</a:t>
            </a:r>
            <a:endParaRPr lang="nl-BE" dirty="0"/>
          </a:p>
        </p:txBody>
      </p:sp>
      <p:sp>
        <p:nvSpPr>
          <p:cNvPr id="3" name="Ondertitel 2"/>
          <p:cNvSpPr>
            <a:spLocks noGrp="1"/>
          </p:cNvSpPr>
          <p:nvPr>
            <p:ph type="subTitle" idx="1" hasCustomPrompt="1"/>
          </p:nvPr>
        </p:nvSpPr>
        <p:spPr>
          <a:xfrm>
            <a:off x="1333577" y="4650972"/>
            <a:ext cx="3816000" cy="1224000"/>
          </a:xfrm>
          <a:prstGeom prst="rect">
            <a:avLst/>
          </a:prstGeom>
        </p:spPr>
        <p:txBody>
          <a:bodyPr bIns="0">
            <a:noAutofit/>
          </a:bodyPr>
          <a:lstStyle>
            <a:lvl1pPr marL="0" indent="0" algn="l">
              <a:lnSpc>
                <a:spcPts val="1760"/>
              </a:lnSpc>
              <a:buNone/>
              <a:defRPr sz="158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een ondertitel toe te voegen</a:t>
            </a:r>
            <a:endParaRPr lang="nl-BE" dirty="0"/>
          </a:p>
        </p:txBody>
      </p:sp>
      <p:pic>
        <p:nvPicPr>
          <p:cNvPr id="8" name="Afbeelding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1770" y="621339"/>
            <a:ext cx="1848751" cy="720000"/>
          </a:xfrm>
          <a:prstGeom prst="rect">
            <a:avLst/>
          </a:prstGeom>
        </p:spPr>
      </p:pic>
      <p:sp>
        <p:nvSpPr>
          <p:cNvPr id="4" name="Rechthoek 3">
            <a:extLst>
              <a:ext uri="{FF2B5EF4-FFF2-40B4-BE49-F238E27FC236}">
                <a16:creationId xmlns:a16="http://schemas.microsoft.com/office/drawing/2014/main" id="{D8998703-DB1D-4285-A52E-BE9335B52691}"/>
              </a:ext>
            </a:extLst>
          </p:cNvPr>
          <p:cNvSpPr/>
          <p:nvPr userDrawn="1"/>
        </p:nvSpPr>
        <p:spPr>
          <a:xfrm>
            <a:off x="7083462" y="313562"/>
            <a:ext cx="1772537" cy="307777"/>
          </a:xfrm>
          <a:prstGeom prst="rect">
            <a:avLst/>
          </a:prstGeom>
        </p:spPr>
        <p:txBody>
          <a:bodyPr wrap="none">
            <a:spAutoFit/>
          </a:bodyPr>
          <a:lstStyle/>
          <a:p>
            <a:r>
              <a:rPr lang="nl-BE" sz="1400" dirty="0">
                <a:solidFill>
                  <a:schemeClr val="bg1"/>
                </a:solidFill>
              </a:rPr>
              <a:t>#experteninbeweging</a:t>
            </a:r>
          </a:p>
        </p:txBody>
      </p:sp>
    </p:spTree>
    <p:extLst>
      <p:ext uri="{BB962C8B-B14F-4D97-AF65-F5344CB8AC3E}">
        <p14:creationId xmlns:p14="http://schemas.microsoft.com/office/powerpoint/2010/main" val="2038646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oofdstuk_3">
    <p:spTree>
      <p:nvGrpSpPr>
        <p:cNvPr id="1" name=""/>
        <p:cNvGrpSpPr/>
        <p:nvPr/>
      </p:nvGrpSpPr>
      <p:grpSpPr>
        <a:xfrm>
          <a:off x="0" y="0"/>
          <a:ext cx="0" cy="0"/>
          <a:chOff x="0" y="0"/>
          <a:chExt cx="0" cy="0"/>
        </a:xfrm>
      </p:grpSpPr>
      <p:pic>
        <p:nvPicPr>
          <p:cNvPr id="4" name="Afbeelding 3"/>
          <p:cNvPicPr>
            <a:picLocks noChangeAspect="1"/>
          </p:cNvPicPr>
          <p:nvPr userDrawn="1"/>
        </p:nvPicPr>
        <p:blipFill rotWithShape="1">
          <a:blip r:embed="rId2">
            <a:extLst>
              <a:ext uri="{28A0092B-C50C-407E-A947-70E740481C1C}">
                <a14:useLocalDpi xmlns:a14="http://schemas.microsoft.com/office/drawing/2010/main" val="0"/>
              </a:ext>
            </a:extLst>
          </a:blip>
          <a:srcRect r="35914"/>
          <a:stretch/>
        </p:blipFill>
        <p:spPr>
          <a:xfrm>
            <a:off x="2835480" y="288000"/>
            <a:ext cx="6037588" cy="6264000"/>
          </a:xfrm>
          <a:prstGeom prst="rect">
            <a:avLst/>
          </a:prstGeom>
        </p:spPr>
      </p:pic>
      <p:grpSp>
        <p:nvGrpSpPr>
          <p:cNvPr id="16" name="Groeperen 15"/>
          <p:cNvGrpSpPr/>
          <p:nvPr userDrawn="1"/>
        </p:nvGrpSpPr>
        <p:grpSpPr>
          <a:xfrm>
            <a:off x="288001" y="288000"/>
            <a:ext cx="6033505" cy="6265475"/>
            <a:chOff x="288001" y="288000"/>
            <a:chExt cx="6033505" cy="6265475"/>
          </a:xfrm>
          <a:solidFill>
            <a:srgbClr val="2B979D"/>
          </a:solidFill>
        </p:grpSpPr>
        <p:sp>
          <p:nvSpPr>
            <p:cNvPr id="12" name="Rechthoek 11"/>
            <p:cNvSpPr>
              <a:spLocks/>
            </p:cNvSpPr>
            <p:nvPr userDrawn="1"/>
          </p:nvSpPr>
          <p:spPr>
            <a:xfrm>
              <a:off x="288001" y="288000"/>
              <a:ext cx="4248000" cy="6265475"/>
            </a:xfrm>
            <a:prstGeom prst="rect">
              <a:avLst/>
            </a:prstGeom>
            <a:grpFill/>
            <a:ln>
              <a:solidFill>
                <a:srgbClr val="2B979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FlandersArtSans-Regular" panose="00000500000000000000" pitchFamily="2" charset="0"/>
              </a:endParaRPr>
            </a:p>
          </p:txBody>
        </p:sp>
        <p:sp>
          <p:nvSpPr>
            <p:cNvPr id="13" name="Rechthoekige driehoek 12"/>
            <p:cNvSpPr/>
            <p:nvPr userDrawn="1"/>
          </p:nvSpPr>
          <p:spPr>
            <a:xfrm>
              <a:off x="4536000" y="288000"/>
              <a:ext cx="1785506" cy="6264000"/>
            </a:xfrm>
            <a:prstGeom prst="rtTriangle">
              <a:avLst/>
            </a:prstGeom>
            <a:grpFill/>
            <a:ln>
              <a:solidFill>
                <a:srgbClr val="2B979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FlandersArtSans-Regular" panose="00000500000000000000" pitchFamily="2" charset="0"/>
              </a:endParaRPr>
            </a:p>
          </p:txBody>
        </p:sp>
      </p:grpSp>
      <p:sp>
        <p:nvSpPr>
          <p:cNvPr id="2" name="Titel 1"/>
          <p:cNvSpPr>
            <a:spLocks noGrp="1"/>
          </p:cNvSpPr>
          <p:nvPr>
            <p:ph type="ctrTitle" hasCustomPrompt="1"/>
          </p:nvPr>
        </p:nvSpPr>
        <p:spPr>
          <a:xfrm>
            <a:off x="1332000" y="2556000"/>
            <a:ext cx="3816000" cy="1943998"/>
          </a:xfrm>
        </p:spPr>
        <p:txBody>
          <a:bodyPr wrap="square" anchor="t" anchorCtr="0">
            <a:noAutofit/>
          </a:bodyPr>
          <a:lstStyle>
            <a:lvl1pPr algn="l">
              <a:lnSpc>
                <a:spcPts val="5200"/>
              </a:lnSpc>
              <a:defRPr sz="5200" b="1" i="0" baseline="0">
                <a:latin typeface="Calibri" panose="020F0502020204030204" pitchFamily="34" charset="0"/>
                <a:cs typeface="Calibri" panose="020F0502020204030204" pitchFamily="34" charset="0"/>
              </a:defRPr>
            </a:lvl1pPr>
          </a:lstStyle>
          <a:p>
            <a:r>
              <a:rPr lang="nl-NL" dirty="0"/>
              <a:t>Klik om een titel toe te voegen</a:t>
            </a:r>
            <a:endParaRPr lang="nl-BE" dirty="0"/>
          </a:p>
        </p:txBody>
      </p:sp>
      <p:sp>
        <p:nvSpPr>
          <p:cNvPr id="3" name="Ondertitel 2"/>
          <p:cNvSpPr>
            <a:spLocks noGrp="1"/>
          </p:cNvSpPr>
          <p:nvPr>
            <p:ph type="subTitle" idx="1" hasCustomPrompt="1"/>
          </p:nvPr>
        </p:nvSpPr>
        <p:spPr>
          <a:xfrm>
            <a:off x="1333577" y="4650972"/>
            <a:ext cx="3816000" cy="1224000"/>
          </a:xfrm>
          <a:prstGeom prst="rect">
            <a:avLst/>
          </a:prstGeom>
        </p:spPr>
        <p:txBody>
          <a:bodyPr bIns="0">
            <a:noAutofit/>
          </a:bodyPr>
          <a:lstStyle>
            <a:lvl1pPr marL="0" indent="0" algn="l">
              <a:lnSpc>
                <a:spcPts val="1760"/>
              </a:lnSpc>
              <a:buNone/>
              <a:defRPr sz="158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een ondertitel toe te voegen</a:t>
            </a:r>
            <a:endParaRPr lang="nl-BE" dirty="0"/>
          </a:p>
        </p:txBody>
      </p:sp>
      <p:pic>
        <p:nvPicPr>
          <p:cNvPr id="8" name="Afbeelding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1770" y="621339"/>
            <a:ext cx="1848751" cy="720000"/>
          </a:xfrm>
          <a:prstGeom prst="rect">
            <a:avLst/>
          </a:prstGeom>
        </p:spPr>
      </p:pic>
    </p:spTree>
    <p:extLst>
      <p:ext uri="{BB962C8B-B14F-4D97-AF65-F5344CB8AC3E}">
        <p14:creationId xmlns:p14="http://schemas.microsoft.com/office/powerpoint/2010/main" val="2033412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5.png"/><Relationship Id="rId5" Type="http://schemas.openxmlformats.org/officeDocument/2006/relationships/slideLayout" Target="../slideLayouts/slideLayout10.xml"/><Relationship Id="rId10" Type="http://schemas.openxmlformats.org/officeDocument/2006/relationships/image" Target="../media/image4.png"/><Relationship Id="rId4" Type="http://schemas.openxmlformats.org/officeDocument/2006/relationships/slideLayout" Target="../slideLayouts/slideLayout9.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3.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userDrawn="1"/>
        </p:nvSpPr>
        <p:spPr>
          <a:xfrm>
            <a:off x="1" y="0"/>
            <a:ext cx="288000" cy="6858000"/>
          </a:xfrm>
          <a:prstGeom prst="rect">
            <a:avLst/>
          </a:prstGeom>
          <a:solidFill>
            <a:srgbClr val="2B979D"/>
          </a:solidFill>
          <a:ln>
            <a:solidFill>
              <a:srgbClr val="2B97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bg1"/>
              </a:solidFill>
            </a:endParaRPr>
          </a:p>
        </p:txBody>
      </p:sp>
      <p:pic>
        <p:nvPicPr>
          <p:cNvPr id="10" name="Afbeelding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2844" y="5907286"/>
            <a:ext cx="1848750" cy="720000"/>
          </a:xfrm>
          <a:prstGeom prst="rect">
            <a:avLst/>
          </a:prstGeom>
        </p:spPr>
      </p:pic>
      <p:sp>
        <p:nvSpPr>
          <p:cNvPr id="4" name="Tijdelijke aanduiding voor dianummer 1"/>
          <p:cNvSpPr txBox="1">
            <a:spLocks/>
          </p:cNvSpPr>
          <p:nvPr userDrawn="1"/>
        </p:nvSpPr>
        <p:spPr>
          <a:xfrm>
            <a:off x="8051055" y="6262161"/>
            <a:ext cx="798451" cy="365125"/>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AD9109-E3B3-DE45-B285-1340FE6FB9DD}" type="slidenum">
              <a:rPr lang="nl-NL" sz="1400" smtClean="0">
                <a:solidFill>
                  <a:schemeClr val="tx1"/>
                </a:solidFill>
                <a:latin typeface="+mn-lt"/>
              </a:rPr>
              <a:pPr/>
              <a:t>‹nr.›</a:t>
            </a:fld>
            <a:endParaRPr lang="nl-NL" sz="1400" dirty="0">
              <a:solidFill>
                <a:schemeClr val="tx1"/>
              </a:solidFill>
              <a:latin typeface="+mn-lt"/>
            </a:endParaRPr>
          </a:p>
        </p:txBody>
      </p:sp>
    </p:spTree>
    <p:extLst>
      <p:ext uri="{BB962C8B-B14F-4D97-AF65-F5344CB8AC3E}">
        <p14:creationId xmlns:p14="http://schemas.microsoft.com/office/powerpoint/2010/main" val="2448228591"/>
      </p:ext>
    </p:extLst>
  </p:cSld>
  <p:clrMap bg1="lt1" tx1="dk1" bg2="lt2" tx2="dk2" accent1="accent1" accent2="accent2" accent3="accent3" accent4="accent4" accent5="accent5" accent6="accent6" hlink="hlink" folHlink="folHlink"/>
  <p:sldLayoutIdLst>
    <p:sldLayoutId id="2147483649" r:id="rId1"/>
    <p:sldLayoutId id="2147483694" r:id="rId2"/>
    <p:sldLayoutId id="2147483688" r:id="rId3"/>
    <p:sldLayoutId id="2147483691" r:id="rId4"/>
    <p:sldLayoutId id="2147483695" r:id="rId5"/>
  </p:sldLayoutIdLst>
  <p:txStyles>
    <p:titleStyle>
      <a:lvl1pPr algn="l" defTabSz="914400" rtl="0" eaLnBrk="1" latinLnBrk="0" hangingPunct="1">
        <a:lnSpc>
          <a:spcPts val="3800"/>
        </a:lnSpc>
        <a:spcBef>
          <a:spcPts val="0"/>
        </a:spcBef>
        <a:buNone/>
        <a:defRPr sz="3700" b="0" i="0" kern="1200">
          <a:solidFill>
            <a:schemeClr val="tx1"/>
          </a:solidFill>
          <a:latin typeface="FlandersArtSans-Bold" panose="00000800000000000000" pitchFamily="2" charset="0"/>
          <a:ea typeface="+mj-ea"/>
          <a:cs typeface="FlandersArtSans-Bold" panose="00000800000000000000" pitchFamily="2" charset="0"/>
        </a:defRPr>
      </a:lvl1pPr>
    </p:titleStyle>
    <p:bodyStyle>
      <a:lvl1pPr marL="288000" indent="-288000" algn="l" defTabSz="914400" rtl="0" eaLnBrk="1" latinLnBrk="0" hangingPunct="1">
        <a:lnSpc>
          <a:spcPct val="90000"/>
        </a:lnSpc>
        <a:spcBef>
          <a:spcPts val="300"/>
        </a:spcBef>
        <a:buSzPct val="90000"/>
        <a:buFontTx/>
        <a:buBlip>
          <a:blip r:embed="rId8"/>
        </a:buBlip>
        <a:defRPr sz="2200" kern="1200" spc="0" baseline="0">
          <a:solidFill>
            <a:schemeClr val="tx1"/>
          </a:solidFill>
          <a:latin typeface="FlandersArtSans-Bold" panose="00000800000000000000" pitchFamily="2" charset="0"/>
          <a:ea typeface="+mn-ea"/>
          <a:cs typeface="+mn-cs"/>
        </a:defRPr>
      </a:lvl1pPr>
      <a:lvl2pPr marL="576000" indent="-288000" algn="l" defTabSz="914400" rtl="0" eaLnBrk="1" latinLnBrk="0" hangingPunct="1">
        <a:lnSpc>
          <a:spcPct val="90000"/>
        </a:lnSpc>
        <a:spcBef>
          <a:spcPts val="300"/>
        </a:spcBef>
        <a:buSzPct val="70000"/>
        <a:buFontTx/>
        <a:buBlip>
          <a:blip r:embed="rId9"/>
        </a:buBlip>
        <a:defRPr sz="2200" kern="1200" spc="0">
          <a:solidFill>
            <a:schemeClr val="bg1">
              <a:lumMod val="50000"/>
            </a:schemeClr>
          </a:solidFill>
          <a:latin typeface="FlandersArtSans-Regular" panose="00000500000000000000" pitchFamily="2" charset="0"/>
          <a:ea typeface="+mn-ea"/>
          <a:cs typeface="+mn-cs"/>
        </a:defRPr>
      </a:lvl2pPr>
      <a:lvl3pPr marL="864000" indent="-288000" algn="l" defTabSz="914400" rtl="0" eaLnBrk="1" latinLnBrk="0" hangingPunct="1">
        <a:lnSpc>
          <a:spcPct val="90000"/>
        </a:lnSpc>
        <a:spcBef>
          <a:spcPts val="300"/>
        </a:spcBef>
        <a:buSzPct val="90000"/>
        <a:buFontTx/>
        <a:buBlip>
          <a:blip r:embed="rId10"/>
        </a:buBlip>
        <a:defRPr sz="2000" kern="1200" spc="0">
          <a:solidFill>
            <a:schemeClr val="tx1"/>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SzPct val="75000"/>
        <a:buFontTx/>
        <a:buBlip>
          <a:blip r:embed="rId11"/>
        </a:buBlip>
        <a:defRPr sz="2000" kern="1200" spc="0">
          <a:solidFill>
            <a:schemeClr val="tx1"/>
          </a:solidFill>
          <a:latin typeface="FlandersArtSans-Regular" panose="00000500000000000000" pitchFamily="2" charset="0"/>
          <a:ea typeface="+mn-ea"/>
          <a:cs typeface="+mn-cs"/>
        </a:defRPr>
      </a:lvl4pPr>
      <a:lvl5pPr marL="1440000" indent="-288000" algn="l" defTabSz="914400" rtl="0" eaLnBrk="1" latinLnBrk="0" hangingPunct="1">
        <a:lnSpc>
          <a:spcPct val="90000"/>
        </a:lnSpc>
        <a:spcBef>
          <a:spcPts val="300"/>
        </a:spcBef>
        <a:buSzPct val="90000"/>
        <a:buFontTx/>
        <a:buBlip>
          <a:blip r:embed="rId8"/>
        </a:buBlip>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296000" y="756000"/>
            <a:ext cx="7416000" cy="1116000"/>
          </a:xfrm>
          <a:prstGeom prst="rect">
            <a:avLst/>
          </a:prstGeom>
        </p:spPr>
        <p:txBody>
          <a:bodyPr vert="horz" lIns="0" tIns="0" rIns="0" bIns="0" rtlCol="0" anchor="t" anchorCtr="0">
            <a:noAutofit/>
          </a:bodyPr>
          <a:lstStyle/>
          <a:p>
            <a:r>
              <a:rPr lang="nl-NL" dirty="0"/>
              <a:t>Klik om een titel toe te voegen</a:t>
            </a:r>
            <a:endParaRPr lang="nl-BE" dirty="0"/>
          </a:p>
        </p:txBody>
      </p:sp>
      <p:sp>
        <p:nvSpPr>
          <p:cNvPr id="10" name="Tijdelijke aanduiding voor tekst 2"/>
          <p:cNvSpPr>
            <a:spLocks noGrp="1"/>
          </p:cNvSpPr>
          <p:nvPr>
            <p:ph type="body" idx="1"/>
          </p:nvPr>
        </p:nvSpPr>
        <p:spPr>
          <a:xfrm>
            <a:off x="1296000" y="1915200"/>
            <a:ext cx="7444800" cy="4352400"/>
          </a:xfrm>
          <a:prstGeom prst="rect">
            <a:avLst/>
          </a:prstGeom>
        </p:spPr>
        <p:txBody>
          <a:bodyPr vert="horz" lIns="0" tIns="0" rIns="0" bIns="45720" rtlCol="0">
            <a:noAutofit/>
          </a:bodyPr>
          <a:lstStyle/>
          <a:p>
            <a:pPr lvl="0"/>
            <a:r>
              <a:rPr lang="nl-NL" dirty="0"/>
              <a:t>KLIK OM TEKST TOE TE VOEGEN</a:t>
            </a:r>
          </a:p>
          <a:p>
            <a:pPr marL="576000" marR="0" lvl="1" indent="-288000" algn="l" defTabSz="914400" rtl="0" eaLnBrk="1" fontAlgn="auto" latinLnBrk="0" hangingPunct="1">
              <a:lnSpc>
                <a:spcPct val="90000"/>
              </a:lnSpc>
              <a:spcBef>
                <a:spcPts val="300"/>
              </a:spcBef>
              <a:spcAft>
                <a:spcPts val="0"/>
              </a:spcAft>
              <a:buClrTx/>
              <a:buSzPct val="75000"/>
              <a:buFontTx/>
              <a:buBlip>
                <a:blip r:embed="rId8"/>
              </a:buBlip>
              <a:tabLst/>
            </a:pPr>
            <a:r>
              <a:rPr lang="nl-NL" dirty="0"/>
              <a:t>Tweede niveau</a:t>
            </a:r>
          </a:p>
          <a:p>
            <a:pPr lvl="2"/>
            <a:r>
              <a:rPr lang="nl-NL" dirty="0"/>
              <a:t>Derde niveau</a:t>
            </a:r>
          </a:p>
          <a:p>
            <a:pPr lvl="3"/>
            <a:r>
              <a:rPr lang="nl-NL" dirty="0"/>
              <a:t>Vierde niveau</a:t>
            </a:r>
          </a:p>
          <a:p>
            <a:pPr lvl="4"/>
            <a:r>
              <a:rPr lang="nl-NL" dirty="0"/>
              <a:t>Vijfde niveau </a:t>
            </a:r>
            <a:endParaRPr lang="nl-BE" dirty="0"/>
          </a:p>
          <a:p>
            <a:pPr lvl="4"/>
            <a:endParaRPr lang="nl-BE" dirty="0"/>
          </a:p>
        </p:txBody>
      </p:sp>
      <p:sp>
        <p:nvSpPr>
          <p:cNvPr id="11" name="Tijdelijke aanduiding voor dianummer 1"/>
          <p:cNvSpPr txBox="1">
            <a:spLocks/>
          </p:cNvSpPr>
          <p:nvPr userDrawn="1"/>
        </p:nvSpPr>
        <p:spPr>
          <a:xfrm>
            <a:off x="8308230" y="6515374"/>
            <a:ext cx="597645" cy="365125"/>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AD9109-E3B3-DE45-B285-1340FE6FB9DD}" type="slidenum">
              <a:rPr lang="nl-NL" sz="1400" smtClean="0">
                <a:solidFill>
                  <a:schemeClr val="tx1"/>
                </a:solidFill>
                <a:latin typeface="+mj-lt"/>
              </a:rPr>
              <a:pPr/>
              <a:t>‹nr.›</a:t>
            </a:fld>
            <a:endParaRPr lang="nl-NL" sz="1400" dirty="0">
              <a:solidFill>
                <a:schemeClr val="tx1"/>
              </a:solidFill>
              <a:latin typeface="+mj-lt"/>
            </a:endParaRPr>
          </a:p>
        </p:txBody>
      </p:sp>
    </p:spTree>
    <p:extLst>
      <p:ext uri="{BB962C8B-B14F-4D97-AF65-F5344CB8AC3E}">
        <p14:creationId xmlns:p14="http://schemas.microsoft.com/office/powerpoint/2010/main" val="2906056302"/>
      </p:ext>
    </p:extLst>
  </p:cSld>
  <p:clrMap bg1="lt1" tx1="dk1" bg2="lt2" tx2="dk2" accent1="accent1" accent2="accent2" accent3="accent3" accent4="accent4" accent5="accent5" accent6="accent6" hlink="hlink" folHlink="folHlink"/>
  <p:sldLayoutIdLst>
    <p:sldLayoutId id="2147483686" r:id="rId1"/>
    <p:sldLayoutId id="2147483692" r:id="rId2"/>
    <p:sldLayoutId id="2147483696" r:id="rId3"/>
    <p:sldLayoutId id="2147483693" r:id="rId4"/>
    <p:sldLayoutId id="2147483687" r:id="rId5"/>
    <p:sldLayoutId id="2147483697" r:id="rId6"/>
  </p:sldLayoutIdLst>
  <p:txStyles>
    <p:titleStyle>
      <a:lvl1pPr algn="l" defTabSz="914400" rtl="0" eaLnBrk="1" latinLnBrk="0" hangingPunct="1">
        <a:lnSpc>
          <a:spcPts val="3800"/>
        </a:lnSpc>
        <a:spcBef>
          <a:spcPct val="0"/>
        </a:spcBef>
        <a:buNone/>
        <a:defRPr sz="3700" b="1" kern="1200">
          <a:solidFill>
            <a:schemeClr val="tx1"/>
          </a:solidFill>
          <a:latin typeface="Calibri" panose="020F0502020204030204" pitchFamily="34" charset="0"/>
          <a:ea typeface="+mj-ea"/>
          <a:cs typeface="Calibri" panose="020F0502020204030204" pitchFamily="34" charset="0"/>
        </a:defRPr>
      </a:lvl1pPr>
    </p:titleStyle>
    <p:bodyStyle>
      <a:lvl1pPr marL="288000" marR="0" indent="-288000" algn="l" defTabSz="914400" rtl="0" eaLnBrk="1" fontAlgn="auto" latinLnBrk="0" hangingPunct="1">
        <a:lnSpc>
          <a:spcPct val="90000"/>
        </a:lnSpc>
        <a:spcBef>
          <a:spcPts val="300"/>
        </a:spcBef>
        <a:spcAft>
          <a:spcPts val="0"/>
        </a:spcAft>
        <a:buClrTx/>
        <a:buSzPct val="90000"/>
        <a:buFontTx/>
        <a:buBlip>
          <a:blip r:embed="rId9"/>
        </a:buBlip>
        <a:tabLst/>
        <a:defRPr sz="2200" b="1" kern="1200" spc="0" baseline="0">
          <a:solidFill>
            <a:schemeClr val="tx1"/>
          </a:solidFill>
          <a:latin typeface="Calibri" panose="020F0502020204030204" pitchFamily="34" charset="0"/>
          <a:ea typeface="+mn-ea"/>
          <a:cs typeface="Calibri" panose="020F0502020204030204" pitchFamily="34" charset="0"/>
        </a:defRPr>
      </a:lvl1pPr>
      <a:lvl2pPr marL="576000" marR="0" indent="-288000" algn="l" defTabSz="914400" rtl="0" eaLnBrk="1" fontAlgn="auto" latinLnBrk="0" hangingPunct="1">
        <a:lnSpc>
          <a:spcPct val="90000"/>
        </a:lnSpc>
        <a:spcBef>
          <a:spcPts val="300"/>
        </a:spcBef>
        <a:spcAft>
          <a:spcPts val="0"/>
        </a:spcAft>
        <a:buClrTx/>
        <a:buSzPct val="75000"/>
        <a:buFontTx/>
        <a:buBlip>
          <a:blip r:embed="rId8"/>
        </a:buBlip>
        <a:tabLst/>
        <a:defRPr lang="nl-NL" sz="2200" kern="1200" spc="0" baseline="0" dirty="0" smtClean="0">
          <a:solidFill>
            <a:srgbClr val="9B9B9B"/>
          </a:solidFill>
          <a:latin typeface="Calibri" panose="020F0502020204030204" pitchFamily="34" charset="0"/>
          <a:ea typeface="+mn-ea"/>
          <a:cs typeface="Calibri" panose="020F0502020204030204" pitchFamily="34" charset="0"/>
        </a:defRPr>
      </a:lvl2pPr>
      <a:lvl3pPr marL="864000" marR="0" indent="-288000" algn="l" defTabSz="914400" rtl="0" eaLnBrk="1" fontAlgn="auto" latinLnBrk="0" hangingPunct="1">
        <a:lnSpc>
          <a:spcPct val="90000"/>
        </a:lnSpc>
        <a:spcBef>
          <a:spcPts val="300"/>
        </a:spcBef>
        <a:spcAft>
          <a:spcPts val="0"/>
        </a:spcAft>
        <a:buClrTx/>
        <a:buSzPct val="85000"/>
        <a:buFontTx/>
        <a:buBlip>
          <a:blip r:embed="rId10"/>
        </a:buBlip>
        <a:tabLst/>
        <a:defRPr sz="2000" kern="1200" spc="0" baseline="0">
          <a:solidFill>
            <a:schemeClr val="tx1"/>
          </a:solidFill>
          <a:latin typeface="Calibri" panose="020F0502020204030204" pitchFamily="34" charset="0"/>
          <a:ea typeface="+mn-ea"/>
          <a:cs typeface="Calibri" panose="020F0502020204030204" pitchFamily="34" charset="0"/>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1"/>
        </a:buBlip>
        <a:tabLst/>
        <a:defRPr sz="2000" kern="1200" spc="0" baseline="0">
          <a:solidFill>
            <a:schemeClr val="tx1"/>
          </a:solidFill>
          <a:latin typeface="Calibri" panose="020F0502020204030204" pitchFamily="34" charset="0"/>
          <a:ea typeface="+mn-ea"/>
          <a:cs typeface="Calibri" panose="020F0502020204030204" pitchFamily="34" charset="0"/>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9"/>
        </a:buBlip>
        <a:tabLst/>
        <a:defRPr sz="2000" kern="1200" spc="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hthoek 7"/>
          <p:cNvSpPr/>
          <p:nvPr userDrawn="1"/>
        </p:nvSpPr>
        <p:spPr>
          <a:xfrm>
            <a:off x="1" y="0"/>
            <a:ext cx="288000" cy="6858000"/>
          </a:xfrm>
          <a:prstGeom prst="rect">
            <a:avLst/>
          </a:prstGeom>
          <a:solidFill>
            <a:srgbClr val="2B979D"/>
          </a:solidFill>
          <a:ln>
            <a:solidFill>
              <a:srgbClr val="2B97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3" name="Tijdelijke aanduiding voor dianummer 1"/>
          <p:cNvSpPr txBox="1">
            <a:spLocks/>
          </p:cNvSpPr>
          <p:nvPr userDrawn="1"/>
        </p:nvSpPr>
        <p:spPr>
          <a:xfrm>
            <a:off x="8232030" y="6515374"/>
            <a:ext cx="597645" cy="365125"/>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AD9109-E3B3-DE45-B285-1340FE6FB9DD}" type="slidenum">
              <a:rPr lang="nl-NL" sz="1400" smtClean="0">
                <a:solidFill>
                  <a:schemeClr val="tx1"/>
                </a:solidFill>
                <a:latin typeface="+mj-lt"/>
              </a:rPr>
              <a:pPr/>
              <a:t>‹nr.›</a:t>
            </a:fld>
            <a:endParaRPr lang="nl-NL" sz="1400" dirty="0">
              <a:solidFill>
                <a:schemeClr val="tx1"/>
              </a:solidFill>
              <a:latin typeface="+mj-lt"/>
            </a:endParaRPr>
          </a:p>
        </p:txBody>
      </p:sp>
    </p:spTree>
    <p:extLst>
      <p:ext uri="{BB962C8B-B14F-4D97-AF65-F5344CB8AC3E}">
        <p14:creationId xmlns:p14="http://schemas.microsoft.com/office/powerpoint/2010/main" val="933606389"/>
      </p:ext>
    </p:extLst>
  </p:cSld>
  <p:clrMap bg1="lt1" tx1="dk1" bg2="lt2" tx2="dk2" accent1="accent1" accent2="accent2" accent3="accent3" accent4="accent4" accent5="accent5" accent6="accent6" hlink="hlink" folHlink="folHlink"/>
  <p:sldLayoutIdLst>
    <p:sldLayoutId id="2147483680" r:id="rId1"/>
    <p:sldLayoutId id="2147483682" r:id="rId2"/>
    <p:sldLayoutId id="2147483684" r:id="rId3"/>
    <p:sldLayoutId id="2147483689" r:id="rId4"/>
    <p:sldLayoutId id="2147483690" r:id="rId5"/>
  </p:sldLayoutIdLst>
  <p:txStyles>
    <p:titleStyle>
      <a:lvl1pPr algn="l" defTabSz="914400" rtl="0" eaLnBrk="1" latinLnBrk="0" hangingPunct="1">
        <a:lnSpc>
          <a:spcPts val="3800"/>
        </a:lnSpc>
        <a:spcBef>
          <a:spcPct val="0"/>
        </a:spcBef>
        <a:buNone/>
        <a:defRPr lang="nl-BE" sz="3700" b="0" i="0" kern="1200" baseline="0" dirty="0">
          <a:solidFill>
            <a:schemeClr val="bg1"/>
          </a:solidFill>
          <a:latin typeface="FlandersArtSans-Bold" panose="00000800000000000000" pitchFamily="2"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lang="nl-NL" sz="2100" kern="1200" spc="0" baseline="0" dirty="0" smtClean="0">
          <a:solidFill>
            <a:schemeClr val="bg1"/>
          </a:solidFill>
          <a:latin typeface="FlandersArtSans-Regular" panose="00000500000000000000" pitchFamily="2" charset="0"/>
          <a:ea typeface="+mn-ea"/>
          <a:cs typeface="+mn-cs"/>
        </a:defRPr>
      </a:lvl1pPr>
      <a:lvl2pPr marL="745200" indent="-457200" algn="l" defTabSz="914400" rtl="0" eaLnBrk="1" latinLnBrk="0" hangingPunct="1">
        <a:spcBef>
          <a:spcPct val="20000"/>
        </a:spcBef>
        <a:buFont typeface="Arial" panose="020B0604020202020204" pitchFamily="34" charset="0"/>
        <a:buChar char="–"/>
        <a:defRPr lang="nl-NL" sz="1800" kern="1200" spc="0" baseline="0" dirty="0" smtClean="0">
          <a:solidFill>
            <a:schemeClr val="bg1"/>
          </a:solidFill>
          <a:latin typeface="FlandersArtSans-Regular" panose="00000500000000000000" pitchFamily="2" charset="0"/>
          <a:ea typeface="+mn-ea"/>
          <a:cs typeface="+mn-cs"/>
        </a:defRPr>
      </a:lvl2pPr>
      <a:lvl3pPr marL="918900" indent="-342900" algn="l" defTabSz="914400" rtl="0" eaLnBrk="1" latinLnBrk="0" hangingPunct="1">
        <a:spcBef>
          <a:spcPct val="20000"/>
        </a:spcBef>
        <a:buFont typeface="Arial" panose="020B0604020202020204" pitchFamily="34" charset="0"/>
        <a:buChar char="•"/>
        <a:defRPr lang="nl-NL" sz="1800" kern="1200" spc="0" baseline="0" dirty="0" smtClean="0">
          <a:solidFill>
            <a:schemeClr val="bg1"/>
          </a:solidFill>
          <a:latin typeface="FlandersArtSans-Regular" panose="00000500000000000000" pitchFamily="2" charset="0"/>
          <a:ea typeface="+mn-ea"/>
          <a:cs typeface="+mn-cs"/>
        </a:defRPr>
      </a:lvl3pPr>
      <a:lvl4pPr marL="1206900" indent="-342900" algn="l" defTabSz="914400" rtl="0" eaLnBrk="1" latinLnBrk="0" hangingPunct="1">
        <a:spcBef>
          <a:spcPct val="20000"/>
        </a:spcBef>
        <a:buFont typeface="Arial" panose="020B0604020202020204" pitchFamily="34" charset="0"/>
        <a:buChar char="–"/>
        <a:defRPr lang="nl-NL" sz="1800" kern="1200" spc="0" baseline="0" dirty="0" smtClean="0">
          <a:solidFill>
            <a:schemeClr val="bg1"/>
          </a:solidFill>
          <a:latin typeface="FlandersArtSans-Regular" panose="00000500000000000000" pitchFamily="2" charset="0"/>
          <a:ea typeface="+mn-ea"/>
          <a:cs typeface="+mn-cs"/>
        </a:defRPr>
      </a:lvl4pPr>
      <a:lvl5pPr marL="1494900" indent="-342900" algn="l" defTabSz="914400" rtl="0" eaLnBrk="1" latinLnBrk="0" hangingPunct="1">
        <a:spcBef>
          <a:spcPct val="20000"/>
        </a:spcBef>
        <a:buFont typeface="Arial" panose="020B0604020202020204" pitchFamily="34" charset="0"/>
        <a:buChar char="»"/>
        <a:defRPr lang="nl-BE" sz="1800" kern="1200" spc="0" baseline="0" dirty="0">
          <a:solidFill>
            <a:schemeClr val="bg1"/>
          </a:solidFill>
          <a:latin typeface="FlandersArtSans-Regular" panose="00000500000000000000"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hyperlink" Target="https://centaurus2020.vlaanderen.be/"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vlaanderen.be/taxi/ibp-informatie-voor-steden-en-gemeenten" TargetMode="Externa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mailto:Taxi@mow.vlaanderen.be" TargetMode="External"/><Relationship Id="rId2" Type="http://schemas.openxmlformats.org/officeDocument/2006/relationships/image" Target="../media/image16.jpeg"/><Relationship Id="rId1" Type="http://schemas.openxmlformats.org/officeDocument/2006/relationships/slideLayout" Target="../slideLayouts/slideLayout10.xml"/><Relationship Id="rId4" Type="http://schemas.openxmlformats.org/officeDocument/2006/relationships/hyperlink" Target="https://vlaanderen.be/taxi/ibp-informatie-voor-steden-en-gemeente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hyperlink" Target="https://www.integratie-inburgering.be/nederlands-leren" TargetMode="External"/><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C58B43-73DB-68BE-D58D-96F92ADDE4A4}"/>
              </a:ext>
            </a:extLst>
          </p:cNvPr>
          <p:cNvSpPr>
            <a:spLocks noGrp="1"/>
          </p:cNvSpPr>
          <p:nvPr>
            <p:ph type="ctrTitle"/>
          </p:nvPr>
        </p:nvSpPr>
        <p:spPr>
          <a:xfrm>
            <a:off x="560417" y="2520000"/>
            <a:ext cx="7331831" cy="1579711"/>
          </a:xfrm>
        </p:spPr>
        <p:txBody>
          <a:bodyPr/>
          <a:lstStyle/>
          <a:p>
            <a:r>
              <a:rPr lang="nl-NL" dirty="0"/>
              <a:t>Taalvereisten taxichauffeurs: intrekken van bestuurderspassen</a:t>
            </a:r>
            <a:endParaRPr lang="nl-BE" dirty="0"/>
          </a:p>
        </p:txBody>
      </p:sp>
      <p:sp>
        <p:nvSpPr>
          <p:cNvPr id="3" name="Ondertitel 2">
            <a:extLst>
              <a:ext uri="{FF2B5EF4-FFF2-40B4-BE49-F238E27FC236}">
                <a16:creationId xmlns:a16="http://schemas.microsoft.com/office/drawing/2014/main" id="{BD0E8A02-E294-CD31-B207-2B155F3AFEFF}"/>
              </a:ext>
            </a:extLst>
          </p:cNvPr>
          <p:cNvSpPr>
            <a:spLocks noGrp="1"/>
          </p:cNvSpPr>
          <p:nvPr>
            <p:ph type="subTitle" idx="1"/>
          </p:nvPr>
        </p:nvSpPr>
        <p:spPr>
          <a:xfrm>
            <a:off x="560417" y="4183752"/>
            <a:ext cx="5354606" cy="1053708"/>
          </a:xfrm>
        </p:spPr>
        <p:txBody>
          <a:bodyPr/>
          <a:lstStyle/>
          <a:p>
            <a:r>
              <a:rPr lang="nl-BE" dirty="0"/>
              <a:t>Departement Mobiliteit en Openbare Werken (DMOW)</a:t>
            </a:r>
          </a:p>
          <a:p>
            <a:r>
              <a:rPr lang="nl-BE" dirty="0"/>
              <a:t>Vereniging van Vlaamse steden en gemeenten (VVSG)</a:t>
            </a:r>
          </a:p>
        </p:txBody>
      </p:sp>
      <p:pic>
        <p:nvPicPr>
          <p:cNvPr id="2050" name="Picture 2">
            <a:extLst>
              <a:ext uri="{FF2B5EF4-FFF2-40B4-BE49-F238E27FC236}">
                <a16:creationId xmlns:a16="http://schemas.microsoft.com/office/drawing/2014/main" id="{31AF15CF-C6DB-6CD5-BEF7-2ABB3756BD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6196" y="648070"/>
            <a:ext cx="1427246" cy="679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628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2D9736-06DE-9FF1-54D2-650777E9725F}"/>
              </a:ext>
            </a:extLst>
          </p:cNvPr>
          <p:cNvSpPr>
            <a:spLocks noGrp="1"/>
          </p:cNvSpPr>
          <p:nvPr>
            <p:ph type="title"/>
          </p:nvPr>
        </p:nvSpPr>
        <p:spPr>
          <a:xfrm>
            <a:off x="996896" y="602176"/>
            <a:ext cx="7928383" cy="1116000"/>
          </a:xfrm>
        </p:spPr>
        <p:txBody>
          <a:bodyPr anchor="t">
            <a:normAutofit/>
          </a:bodyPr>
          <a:lstStyle/>
          <a:p>
            <a:r>
              <a:rPr lang="nl-NL" sz="3400" dirty="0"/>
              <a:t>Opvolgen van de taalkennis eigen bestuurderspassen (1/3)</a:t>
            </a:r>
          </a:p>
        </p:txBody>
      </p:sp>
      <p:sp>
        <p:nvSpPr>
          <p:cNvPr id="8" name="Content Placeholder 2">
            <a:extLst>
              <a:ext uri="{FF2B5EF4-FFF2-40B4-BE49-F238E27FC236}">
                <a16:creationId xmlns:a16="http://schemas.microsoft.com/office/drawing/2014/main" id="{433E3CB6-1CDA-D645-2455-5A21CD7191C5}"/>
              </a:ext>
            </a:extLst>
          </p:cNvPr>
          <p:cNvSpPr>
            <a:spLocks noGrp="1"/>
          </p:cNvSpPr>
          <p:nvPr>
            <p:ph sz="half" idx="1"/>
          </p:nvPr>
        </p:nvSpPr>
        <p:spPr>
          <a:xfrm>
            <a:off x="996896" y="1539000"/>
            <a:ext cx="7232703" cy="3780000"/>
          </a:xfrm>
        </p:spPr>
        <p:txBody>
          <a:bodyPr/>
          <a:lstStyle/>
          <a:p>
            <a:r>
              <a:rPr lang="nl-BE" b="0" dirty="0"/>
              <a:t>Lokale besturen moeten het taalniveau van hun eigen bestuurderspassen opvolgen </a:t>
            </a:r>
          </a:p>
          <a:p>
            <a:pPr lvl="1"/>
            <a:r>
              <a:rPr lang="nl-BE" dirty="0">
                <a:solidFill>
                  <a:schemeClr val="tx1">
                    <a:lumMod val="65000"/>
                    <a:lumOff val="35000"/>
                  </a:schemeClr>
                </a:solidFill>
              </a:rPr>
              <a:t>Wijzigingen aan Centaurus 2020 moeten dit makkelijker maken (</a:t>
            </a:r>
            <a:r>
              <a:rPr lang="nl-BE" dirty="0">
                <a:solidFill>
                  <a:schemeClr val="tx1">
                    <a:lumMod val="65000"/>
                    <a:lumOff val="35000"/>
                  </a:schemeClr>
                </a:solidFill>
                <a:hlinkClick r:id="rId3"/>
              </a:rPr>
              <a:t>https://centaurus2020.vlaanderen.be</a:t>
            </a:r>
            <a:r>
              <a:rPr lang="nl-BE" dirty="0">
                <a:solidFill>
                  <a:schemeClr val="tx1">
                    <a:lumMod val="65000"/>
                    <a:lumOff val="35000"/>
                  </a:schemeClr>
                </a:solidFill>
              </a:rPr>
              <a:t>) </a:t>
            </a:r>
          </a:p>
          <a:p>
            <a:pPr lvl="1"/>
            <a:r>
              <a:rPr lang="nl-BE" dirty="0">
                <a:solidFill>
                  <a:schemeClr val="tx1">
                    <a:lumMod val="65000"/>
                    <a:lumOff val="35000"/>
                  </a:schemeClr>
                </a:solidFill>
              </a:rPr>
              <a:t>Twee bijkomende views</a:t>
            </a:r>
          </a:p>
          <a:p>
            <a:r>
              <a:rPr lang="nl-BE" b="0" dirty="0"/>
              <a:t>Hiernaast worden ook </a:t>
            </a:r>
            <a:r>
              <a:rPr lang="nl-BE" dirty="0"/>
              <a:t>herinneringsmails</a:t>
            </a:r>
            <a:r>
              <a:rPr lang="nl-BE" b="0" dirty="0"/>
              <a:t> verzonden (1 jaar, 6 maanden en op dag van verval taalvereiste)</a:t>
            </a:r>
          </a:p>
        </p:txBody>
      </p:sp>
      <p:pic>
        <p:nvPicPr>
          <p:cNvPr id="6" name="Afbeelding 5">
            <a:extLst>
              <a:ext uri="{FF2B5EF4-FFF2-40B4-BE49-F238E27FC236}">
                <a16:creationId xmlns:a16="http://schemas.microsoft.com/office/drawing/2014/main" id="{3FDDB731-3B77-5352-945F-7E05B648F39F}"/>
              </a:ext>
            </a:extLst>
          </p:cNvPr>
          <p:cNvPicPr>
            <a:picLocks noChangeAspect="1"/>
          </p:cNvPicPr>
          <p:nvPr/>
        </p:nvPicPr>
        <p:blipFill>
          <a:blip r:embed="rId4"/>
          <a:stretch>
            <a:fillRect/>
          </a:stretch>
        </p:blipFill>
        <p:spPr>
          <a:xfrm>
            <a:off x="651037" y="3884679"/>
            <a:ext cx="6649680" cy="2868641"/>
          </a:xfrm>
          <a:prstGeom prst="rect">
            <a:avLst/>
          </a:prstGeom>
        </p:spPr>
      </p:pic>
    </p:spTree>
    <p:extLst>
      <p:ext uri="{BB962C8B-B14F-4D97-AF65-F5344CB8AC3E}">
        <p14:creationId xmlns:p14="http://schemas.microsoft.com/office/powerpoint/2010/main" val="1230145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2D9736-06DE-9FF1-54D2-650777E9725F}"/>
              </a:ext>
            </a:extLst>
          </p:cNvPr>
          <p:cNvSpPr>
            <a:spLocks noGrp="1"/>
          </p:cNvSpPr>
          <p:nvPr>
            <p:ph type="title"/>
          </p:nvPr>
        </p:nvSpPr>
        <p:spPr>
          <a:xfrm>
            <a:off x="996896" y="602176"/>
            <a:ext cx="7928383" cy="1116000"/>
          </a:xfrm>
        </p:spPr>
        <p:txBody>
          <a:bodyPr anchor="t">
            <a:normAutofit/>
          </a:bodyPr>
          <a:lstStyle/>
          <a:p>
            <a:r>
              <a:rPr lang="nl-NL" sz="3400" dirty="0"/>
              <a:t>Opvolgen van de taalkennis eigen bestuurderspassen (2/3)</a:t>
            </a:r>
          </a:p>
        </p:txBody>
      </p:sp>
      <p:sp>
        <p:nvSpPr>
          <p:cNvPr id="8" name="Content Placeholder 2">
            <a:extLst>
              <a:ext uri="{FF2B5EF4-FFF2-40B4-BE49-F238E27FC236}">
                <a16:creationId xmlns:a16="http://schemas.microsoft.com/office/drawing/2014/main" id="{433E3CB6-1CDA-D645-2455-5A21CD7191C5}"/>
              </a:ext>
            </a:extLst>
          </p:cNvPr>
          <p:cNvSpPr>
            <a:spLocks noGrp="1"/>
          </p:cNvSpPr>
          <p:nvPr>
            <p:ph sz="half" idx="1"/>
          </p:nvPr>
        </p:nvSpPr>
        <p:spPr>
          <a:xfrm>
            <a:off x="996896" y="1539000"/>
            <a:ext cx="7232703" cy="3780000"/>
          </a:xfrm>
        </p:spPr>
        <p:txBody>
          <a:bodyPr/>
          <a:lstStyle/>
          <a:p>
            <a:r>
              <a:rPr lang="nl-BE" b="0" dirty="0"/>
              <a:t>Nieuwe views</a:t>
            </a:r>
          </a:p>
          <a:p>
            <a:pPr lvl="1"/>
            <a:r>
              <a:rPr lang="nl-BE" dirty="0">
                <a:solidFill>
                  <a:schemeClr val="tx1">
                    <a:lumMod val="65000"/>
                    <a:lumOff val="35000"/>
                  </a:schemeClr>
                </a:solidFill>
              </a:rPr>
              <a:t>Alle actieve bestuurderspassen in gemeente zonder B1-</a:t>
            </a:r>
          </a:p>
          <a:p>
            <a:pPr lvl="1"/>
            <a:r>
              <a:rPr lang="nl-BE" dirty="0">
                <a:solidFill>
                  <a:schemeClr val="tx1">
                    <a:lumMod val="65000"/>
                    <a:lumOff val="35000"/>
                  </a:schemeClr>
                </a:solidFill>
              </a:rPr>
              <a:t>Alle actieve bestuurderspassen met een vervallen taalvereiste</a:t>
            </a:r>
          </a:p>
        </p:txBody>
      </p:sp>
      <p:pic>
        <p:nvPicPr>
          <p:cNvPr id="4" name="Afbeelding 3">
            <a:extLst>
              <a:ext uri="{FF2B5EF4-FFF2-40B4-BE49-F238E27FC236}">
                <a16:creationId xmlns:a16="http://schemas.microsoft.com/office/drawing/2014/main" id="{DC458F82-1DD4-2B8F-4FD1-1997C343733C}"/>
              </a:ext>
            </a:extLst>
          </p:cNvPr>
          <p:cNvPicPr>
            <a:picLocks noChangeAspect="1"/>
          </p:cNvPicPr>
          <p:nvPr/>
        </p:nvPicPr>
        <p:blipFill>
          <a:blip r:embed="rId3"/>
          <a:stretch>
            <a:fillRect/>
          </a:stretch>
        </p:blipFill>
        <p:spPr>
          <a:xfrm>
            <a:off x="740780" y="2879090"/>
            <a:ext cx="7662440" cy="2998070"/>
          </a:xfrm>
          <a:prstGeom prst="rect">
            <a:avLst/>
          </a:prstGeom>
        </p:spPr>
      </p:pic>
      <p:pic>
        <p:nvPicPr>
          <p:cNvPr id="3" name="Picture 2">
            <a:extLst>
              <a:ext uri="{FF2B5EF4-FFF2-40B4-BE49-F238E27FC236}">
                <a16:creationId xmlns:a16="http://schemas.microsoft.com/office/drawing/2014/main" id="{EA94B5A5-D809-39B5-BD03-30320CD372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7217" y="5992427"/>
            <a:ext cx="1427246" cy="679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842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2D9736-06DE-9FF1-54D2-650777E9725F}"/>
              </a:ext>
            </a:extLst>
          </p:cNvPr>
          <p:cNvSpPr>
            <a:spLocks noGrp="1"/>
          </p:cNvSpPr>
          <p:nvPr>
            <p:ph type="title"/>
          </p:nvPr>
        </p:nvSpPr>
        <p:spPr>
          <a:xfrm>
            <a:off x="996896" y="602176"/>
            <a:ext cx="7928383" cy="1116000"/>
          </a:xfrm>
        </p:spPr>
        <p:txBody>
          <a:bodyPr anchor="t">
            <a:normAutofit/>
          </a:bodyPr>
          <a:lstStyle/>
          <a:p>
            <a:r>
              <a:rPr lang="nl-NL" sz="3400" dirty="0"/>
              <a:t>Opvolgen van de taalkennis eigen bestuurderspassen (3/3)</a:t>
            </a:r>
          </a:p>
        </p:txBody>
      </p:sp>
      <p:sp>
        <p:nvSpPr>
          <p:cNvPr id="8" name="Content Placeholder 2">
            <a:extLst>
              <a:ext uri="{FF2B5EF4-FFF2-40B4-BE49-F238E27FC236}">
                <a16:creationId xmlns:a16="http://schemas.microsoft.com/office/drawing/2014/main" id="{433E3CB6-1CDA-D645-2455-5A21CD7191C5}"/>
              </a:ext>
            </a:extLst>
          </p:cNvPr>
          <p:cNvSpPr>
            <a:spLocks noGrp="1"/>
          </p:cNvSpPr>
          <p:nvPr>
            <p:ph sz="half" idx="1"/>
          </p:nvPr>
        </p:nvSpPr>
        <p:spPr>
          <a:xfrm>
            <a:off x="914401" y="1539000"/>
            <a:ext cx="7232703" cy="3780000"/>
          </a:xfrm>
        </p:spPr>
        <p:txBody>
          <a:bodyPr/>
          <a:lstStyle/>
          <a:p>
            <a:r>
              <a:rPr lang="nl-BE" b="0" dirty="0"/>
              <a:t>Als de bestuurderspas wordt bekeken via het potloodje kan je meer informatie krijgen over de bestuurderspas</a:t>
            </a:r>
          </a:p>
          <a:p>
            <a:pPr lvl="1"/>
            <a:r>
              <a:rPr lang="nl-BE" dirty="0">
                <a:solidFill>
                  <a:schemeClr val="tx1">
                    <a:lumMod val="65000"/>
                    <a:lumOff val="35000"/>
                  </a:schemeClr>
                </a:solidFill>
              </a:rPr>
              <a:t>Actieve bestuurderspassen zonder taalniveau B1</a:t>
            </a:r>
          </a:p>
          <a:p>
            <a:pPr lvl="1"/>
            <a:r>
              <a:rPr lang="nl-BE" dirty="0">
                <a:solidFill>
                  <a:schemeClr val="tx1">
                    <a:lumMod val="65000"/>
                    <a:lumOff val="35000"/>
                  </a:schemeClr>
                </a:solidFill>
              </a:rPr>
              <a:t>Actieve bestuurderspassen taalvereiste vervallen</a:t>
            </a:r>
          </a:p>
          <a:p>
            <a:endParaRPr lang="nl-BE" dirty="0">
              <a:solidFill>
                <a:schemeClr val="tx1">
                  <a:lumMod val="65000"/>
                  <a:lumOff val="35000"/>
                </a:schemeClr>
              </a:solidFill>
            </a:endParaRPr>
          </a:p>
          <a:p>
            <a:endParaRPr lang="nl-BE" dirty="0">
              <a:solidFill>
                <a:schemeClr val="tx1">
                  <a:lumMod val="65000"/>
                  <a:lumOff val="35000"/>
                </a:schemeClr>
              </a:solidFill>
            </a:endParaRPr>
          </a:p>
          <a:p>
            <a:pPr lvl="1"/>
            <a:endParaRPr lang="nl-BE" dirty="0">
              <a:solidFill>
                <a:schemeClr val="tx1">
                  <a:lumMod val="65000"/>
                  <a:lumOff val="35000"/>
                </a:schemeClr>
              </a:solidFill>
            </a:endParaRPr>
          </a:p>
          <a:p>
            <a:pPr lvl="1"/>
            <a:endParaRPr lang="nl-BE" dirty="0">
              <a:solidFill>
                <a:schemeClr val="tx1">
                  <a:lumMod val="65000"/>
                  <a:lumOff val="35000"/>
                </a:schemeClr>
              </a:solidFill>
            </a:endParaRPr>
          </a:p>
        </p:txBody>
      </p:sp>
      <p:pic>
        <p:nvPicPr>
          <p:cNvPr id="7" name="Afbeelding 6">
            <a:extLst>
              <a:ext uri="{FF2B5EF4-FFF2-40B4-BE49-F238E27FC236}">
                <a16:creationId xmlns:a16="http://schemas.microsoft.com/office/drawing/2014/main" id="{B7F90698-F402-2427-B6F7-4612D14DE47D}"/>
              </a:ext>
            </a:extLst>
          </p:cNvPr>
          <p:cNvPicPr>
            <a:picLocks noChangeAspect="1"/>
          </p:cNvPicPr>
          <p:nvPr/>
        </p:nvPicPr>
        <p:blipFill>
          <a:blip r:embed="rId3"/>
          <a:stretch>
            <a:fillRect/>
          </a:stretch>
        </p:blipFill>
        <p:spPr>
          <a:xfrm>
            <a:off x="635134" y="3164174"/>
            <a:ext cx="7050454" cy="2788106"/>
          </a:xfrm>
          <a:prstGeom prst="rect">
            <a:avLst/>
          </a:prstGeom>
        </p:spPr>
      </p:pic>
      <p:sp>
        <p:nvSpPr>
          <p:cNvPr id="9" name="Ovaal 8">
            <a:extLst>
              <a:ext uri="{FF2B5EF4-FFF2-40B4-BE49-F238E27FC236}">
                <a16:creationId xmlns:a16="http://schemas.microsoft.com/office/drawing/2014/main" id="{CD9F2F3C-09AD-760E-B67F-D6CF88B23D5D}"/>
              </a:ext>
            </a:extLst>
          </p:cNvPr>
          <p:cNvSpPr/>
          <p:nvPr/>
        </p:nvSpPr>
        <p:spPr>
          <a:xfrm>
            <a:off x="4059767" y="3897991"/>
            <a:ext cx="3764717" cy="868102"/>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pic>
        <p:nvPicPr>
          <p:cNvPr id="3" name="Picture 2">
            <a:extLst>
              <a:ext uri="{FF2B5EF4-FFF2-40B4-BE49-F238E27FC236}">
                <a16:creationId xmlns:a16="http://schemas.microsoft.com/office/drawing/2014/main" id="{B1E1293B-5A33-9105-362E-05594703F1E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7217" y="5992427"/>
            <a:ext cx="1427246" cy="679142"/>
          </a:xfrm>
          <a:prstGeom prst="rect">
            <a:avLst/>
          </a:prstGeom>
          <a:noFill/>
          <a:extLst>
            <a:ext uri="{909E8E84-426E-40DD-AFC4-6F175D3DCCD1}">
              <a14:hiddenFill xmlns:a14="http://schemas.microsoft.com/office/drawing/2010/main">
                <a:solidFill>
                  <a:srgbClr val="FFFFFF"/>
                </a:solidFill>
              </a14:hiddenFill>
            </a:ext>
          </a:extLst>
        </p:spPr>
      </p:pic>
      <p:sp>
        <p:nvSpPr>
          <p:cNvPr id="10" name="Ovaal 9">
            <a:extLst>
              <a:ext uri="{FF2B5EF4-FFF2-40B4-BE49-F238E27FC236}">
                <a16:creationId xmlns:a16="http://schemas.microsoft.com/office/drawing/2014/main" id="{0F6146A8-55C2-F2C1-3559-3BF40B7E3050}"/>
              </a:ext>
            </a:extLst>
          </p:cNvPr>
          <p:cNvSpPr/>
          <p:nvPr/>
        </p:nvSpPr>
        <p:spPr>
          <a:xfrm>
            <a:off x="66775" y="4479835"/>
            <a:ext cx="3310085" cy="1678329"/>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Tree>
    <p:extLst>
      <p:ext uri="{BB962C8B-B14F-4D97-AF65-F5344CB8AC3E}">
        <p14:creationId xmlns:p14="http://schemas.microsoft.com/office/powerpoint/2010/main" val="2592919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433E3CB6-1CDA-D645-2455-5A21CD7191C5}"/>
              </a:ext>
            </a:extLst>
          </p:cNvPr>
          <p:cNvSpPr>
            <a:spLocks noGrp="1"/>
          </p:cNvSpPr>
          <p:nvPr>
            <p:ph sz="half" idx="1"/>
          </p:nvPr>
        </p:nvSpPr>
        <p:spPr>
          <a:xfrm>
            <a:off x="996896" y="1718176"/>
            <a:ext cx="7232703" cy="3780000"/>
          </a:xfrm>
        </p:spPr>
        <p:txBody>
          <a:bodyPr/>
          <a:lstStyle/>
          <a:p>
            <a:pPr algn="just"/>
            <a:r>
              <a:rPr lang="nl-BE" b="0" dirty="0"/>
              <a:t>Artikel 27 van het Besluit van de Vlaamse Regering betreffende IBP vermeldt dat de bestuurderspas kan ingetrokken of geschorst worden </a:t>
            </a:r>
            <a:r>
              <a:rPr lang="nl-BE" dirty="0"/>
              <a:t>door het College van Burgemeester en Schepenen</a:t>
            </a:r>
            <a:r>
              <a:rPr lang="nl-BE" b="0" dirty="0"/>
              <a:t> als de chauffeur niet voldoet aan de taalvereiste. </a:t>
            </a:r>
          </a:p>
          <a:p>
            <a:r>
              <a:rPr lang="nl-BE" b="0" dirty="0"/>
              <a:t>Verplichting dat de </a:t>
            </a:r>
            <a:r>
              <a:rPr lang="nl-BE" dirty="0"/>
              <a:t>chauffeur op voorhand gehoord wordt</a:t>
            </a:r>
            <a:r>
              <a:rPr lang="nl-BE" b="0" dirty="0"/>
              <a:t>. </a:t>
            </a:r>
          </a:p>
          <a:p>
            <a:pPr lvl="1"/>
            <a:r>
              <a:rPr lang="nl-BE" dirty="0">
                <a:solidFill>
                  <a:schemeClr val="tx1">
                    <a:lumMod val="65000"/>
                    <a:lumOff val="35000"/>
                  </a:schemeClr>
                </a:solidFill>
              </a:rPr>
              <a:t>Iedere persoon waarvan de bestuurderspas ingetrokken zal worden, moet worden uitgenodigd om dit met hem te bespreken. </a:t>
            </a:r>
          </a:p>
        </p:txBody>
      </p:sp>
      <p:sp>
        <p:nvSpPr>
          <p:cNvPr id="5" name="Titel 1">
            <a:extLst>
              <a:ext uri="{FF2B5EF4-FFF2-40B4-BE49-F238E27FC236}">
                <a16:creationId xmlns:a16="http://schemas.microsoft.com/office/drawing/2014/main" id="{04D76EDE-3AF2-0CAE-B0EC-6B8E8CF2A851}"/>
              </a:ext>
            </a:extLst>
          </p:cNvPr>
          <p:cNvSpPr>
            <a:spLocks noGrp="1"/>
          </p:cNvSpPr>
          <p:nvPr>
            <p:ph type="title"/>
          </p:nvPr>
        </p:nvSpPr>
        <p:spPr>
          <a:xfrm>
            <a:off x="996896" y="602176"/>
            <a:ext cx="8067205" cy="1116000"/>
          </a:xfrm>
        </p:spPr>
        <p:txBody>
          <a:bodyPr anchor="t">
            <a:normAutofit/>
          </a:bodyPr>
          <a:lstStyle/>
          <a:p>
            <a:r>
              <a:rPr lang="nl-NL" sz="3400" dirty="0"/>
              <a:t>Schorsen of intrekken van de bestuurderspas (1/4)</a:t>
            </a:r>
          </a:p>
        </p:txBody>
      </p:sp>
      <p:pic>
        <p:nvPicPr>
          <p:cNvPr id="6" name="Picture 2">
            <a:extLst>
              <a:ext uri="{FF2B5EF4-FFF2-40B4-BE49-F238E27FC236}">
                <a16:creationId xmlns:a16="http://schemas.microsoft.com/office/drawing/2014/main" id="{5C891A63-5A82-F833-67C6-BC6FF0B139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7217" y="5992427"/>
            <a:ext cx="1427246" cy="679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161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2D9736-06DE-9FF1-54D2-650777E9725F}"/>
              </a:ext>
            </a:extLst>
          </p:cNvPr>
          <p:cNvSpPr>
            <a:spLocks noGrp="1"/>
          </p:cNvSpPr>
          <p:nvPr>
            <p:ph type="title"/>
          </p:nvPr>
        </p:nvSpPr>
        <p:spPr>
          <a:xfrm>
            <a:off x="996896" y="602176"/>
            <a:ext cx="8067205" cy="1116000"/>
          </a:xfrm>
        </p:spPr>
        <p:txBody>
          <a:bodyPr anchor="t">
            <a:normAutofit/>
          </a:bodyPr>
          <a:lstStyle/>
          <a:p>
            <a:r>
              <a:rPr lang="nl-NL" sz="3400" dirty="0"/>
              <a:t>Schorsen of intrekken van de bestuurderspas (2/4)</a:t>
            </a:r>
          </a:p>
        </p:txBody>
      </p:sp>
      <p:sp>
        <p:nvSpPr>
          <p:cNvPr id="8" name="Content Placeholder 2">
            <a:extLst>
              <a:ext uri="{FF2B5EF4-FFF2-40B4-BE49-F238E27FC236}">
                <a16:creationId xmlns:a16="http://schemas.microsoft.com/office/drawing/2014/main" id="{433E3CB6-1CDA-D645-2455-5A21CD7191C5}"/>
              </a:ext>
            </a:extLst>
          </p:cNvPr>
          <p:cNvSpPr>
            <a:spLocks noGrp="1"/>
          </p:cNvSpPr>
          <p:nvPr>
            <p:ph sz="half" idx="1"/>
          </p:nvPr>
        </p:nvSpPr>
        <p:spPr>
          <a:xfrm>
            <a:off x="996896" y="1718176"/>
            <a:ext cx="7232703" cy="3780000"/>
          </a:xfrm>
        </p:spPr>
        <p:txBody>
          <a:bodyPr/>
          <a:lstStyle/>
          <a:p>
            <a:r>
              <a:rPr lang="nl-BE" b="0" dirty="0"/>
              <a:t>Dit leidt tot </a:t>
            </a:r>
            <a:r>
              <a:rPr lang="nl-BE" dirty="0"/>
              <a:t>4 stappen</a:t>
            </a:r>
          </a:p>
          <a:p>
            <a:pPr lvl="1">
              <a:buFont typeface="+mj-lt"/>
              <a:buAutoNum type="arabicPeriod"/>
            </a:pPr>
            <a:r>
              <a:rPr lang="nl-BE" b="1" dirty="0">
                <a:solidFill>
                  <a:schemeClr val="tx1">
                    <a:lumMod val="65000"/>
                    <a:lumOff val="35000"/>
                  </a:schemeClr>
                </a:solidFill>
              </a:rPr>
              <a:t>Uitnodigen voor het gesprek</a:t>
            </a:r>
            <a:r>
              <a:rPr lang="nl-BE" dirty="0">
                <a:solidFill>
                  <a:schemeClr val="tx1">
                    <a:lumMod val="65000"/>
                    <a:lumOff val="35000"/>
                  </a:schemeClr>
                </a:solidFill>
              </a:rPr>
              <a:t>, bij voorkeur meermaals en via verschillende kanalen</a:t>
            </a:r>
          </a:p>
          <a:p>
            <a:pPr lvl="1">
              <a:buFont typeface="+mj-lt"/>
              <a:buAutoNum type="arabicPeriod"/>
            </a:pPr>
            <a:r>
              <a:rPr lang="nl-BE" dirty="0">
                <a:solidFill>
                  <a:schemeClr val="tx1">
                    <a:lumMod val="65000"/>
                    <a:lumOff val="35000"/>
                  </a:schemeClr>
                </a:solidFill>
              </a:rPr>
              <a:t>De situatie van de chauffeur bespreken </a:t>
            </a:r>
          </a:p>
          <a:p>
            <a:pPr lvl="1">
              <a:buFont typeface="+mj-lt"/>
              <a:buAutoNum type="arabicPeriod"/>
            </a:pPr>
            <a:r>
              <a:rPr lang="nl-BE" b="1" dirty="0">
                <a:solidFill>
                  <a:schemeClr val="tx1">
                    <a:lumMod val="65000"/>
                    <a:lumOff val="35000"/>
                  </a:schemeClr>
                </a:solidFill>
              </a:rPr>
              <a:t>Beslissen</a:t>
            </a:r>
            <a:r>
              <a:rPr lang="nl-BE" dirty="0">
                <a:solidFill>
                  <a:schemeClr val="tx1">
                    <a:lumMod val="65000"/>
                    <a:lumOff val="35000"/>
                  </a:schemeClr>
                </a:solidFill>
              </a:rPr>
              <a:t> of de bestuurderspas wordt geschorst/ingetrokken</a:t>
            </a:r>
          </a:p>
          <a:p>
            <a:pPr lvl="1">
              <a:buFont typeface="+mj-lt"/>
              <a:buAutoNum type="arabicPeriod"/>
            </a:pPr>
            <a:r>
              <a:rPr lang="nl-BE" dirty="0">
                <a:solidFill>
                  <a:schemeClr val="tx1">
                    <a:lumMod val="65000"/>
                    <a:lumOff val="35000"/>
                  </a:schemeClr>
                </a:solidFill>
              </a:rPr>
              <a:t>Formele </a:t>
            </a:r>
            <a:r>
              <a:rPr lang="nl-BE" b="1" dirty="0">
                <a:solidFill>
                  <a:schemeClr val="tx1">
                    <a:lumMod val="65000"/>
                    <a:lumOff val="35000"/>
                  </a:schemeClr>
                </a:solidFill>
              </a:rPr>
              <a:t>Intrekking of schorsing </a:t>
            </a:r>
            <a:r>
              <a:rPr lang="nl-BE" dirty="0">
                <a:solidFill>
                  <a:schemeClr val="tx1">
                    <a:lumMod val="65000"/>
                    <a:lumOff val="35000"/>
                  </a:schemeClr>
                </a:solidFill>
              </a:rPr>
              <a:t>door het CBS</a:t>
            </a:r>
          </a:p>
          <a:p>
            <a:pPr marL="288000" lvl="1" indent="0">
              <a:buNone/>
            </a:pPr>
            <a:endParaRPr lang="nl-BE" dirty="0">
              <a:solidFill>
                <a:schemeClr val="tx1">
                  <a:lumMod val="65000"/>
                  <a:lumOff val="35000"/>
                </a:schemeClr>
              </a:solidFill>
            </a:endParaRPr>
          </a:p>
        </p:txBody>
      </p:sp>
      <p:pic>
        <p:nvPicPr>
          <p:cNvPr id="3" name="Picture 2">
            <a:extLst>
              <a:ext uri="{FF2B5EF4-FFF2-40B4-BE49-F238E27FC236}">
                <a16:creationId xmlns:a16="http://schemas.microsoft.com/office/drawing/2014/main" id="{144E447D-DF67-8525-49F9-55C72DCC4F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7217" y="5992427"/>
            <a:ext cx="1427246" cy="679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30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2D9736-06DE-9FF1-54D2-650777E9725F}"/>
              </a:ext>
            </a:extLst>
          </p:cNvPr>
          <p:cNvSpPr>
            <a:spLocks noGrp="1"/>
          </p:cNvSpPr>
          <p:nvPr>
            <p:ph type="title"/>
          </p:nvPr>
        </p:nvSpPr>
        <p:spPr>
          <a:xfrm>
            <a:off x="996896" y="602176"/>
            <a:ext cx="7928383" cy="1116000"/>
          </a:xfrm>
        </p:spPr>
        <p:txBody>
          <a:bodyPr anchor="t">
            <a:normAutofit/>
          </a:bodyPr>
          <a:lstStyle/>
          <a:p>
            <a:r>
              <a:rPr lang="nl-NL" sz="3400" dirty="0"/>
              <a:t>Schorsen of intrekken van bestuurderspassen (3/4)</a:t>
            </a:r>
          </a:p>
        </p:txBody>
      </p:sp>
      <p:sp>
        <p:nvSpPr>
          <p:cNvPr id="8" name="Content Placeholder 2">
            <a:extLst>
              <a:ext uri="{FF2B5EF4-FFF2-40B4-BE49-F238E27FC236}">
                <a16:creationId xmlns:a16="http://schemas.microsoft.com/office/drawing/2014/main" id="{433E3CB6-1CDA-D645-2455-5A21CD7191C5}"/>
              </a:ext>
            </a:extLst>
          </p:cNvPr>
          <p:cNvSpPr>
            <a:spLocks noGrp="1"/>
          </p:cNvSpPr>
          <p:nvPr>
            <p:ph sz="half" idx="1"/>
          </p:nvPr>
        </p:nvSpPr>
        <p:spPr>
          <a:xfrm>
            <a:off x="996896" y="1718176"/>
            <a:ext cx="7232703" cy="4407416"/>
          </a:xfrm>
        </p:spPr>
        <p:txBody>
          <a:bodyPr/>
          <a:lstStyle/>
          <a:p>
            <a:r>
              <a:rPr lang="nl-BE" b="0" dirty="0"/>
              <a:t>De wet laat ruimte om </a:t>
            </a:r>
            <a:r>
              <a:rPr lang="nl-BE" dirty="0"/>
              <a:t>lokale besturen zelf te laten beslissen welke stappen </a:t>
            </a:r>
            <a:r>
              <a:rPr lang="nl-BE" b="0" dirty="0"/>
              <a:t>genomen wordt.</a:t>
            </a:r>
          </a:p>
          <a:p>
            <a:r>
              <a:rPr lang="nl-BE" b="0" dirty="0"/>
              <a:t>In het geval dat iemand het </a:t>
            </a:r>
            <a:r>
              <a:rPr lang="nl-BE" dirty="0"/>
              <a:t>B1- niveau niet zal beheersen </a:t>
            </a:r>
            <a:r>
              <a:rPr lang="nl-BE" b="0" dirty="0"/>
              <a:t>of bij het </a:t>
            </a:r>
            <a:r>
              <a:rPr lang="nl-BE" dirty="0"/>
              <a:t>uitblijven van een reactie </a:t>
            </a:r>
            <a:r>
              <a:rPr lang="nl-BE" b="0" dirty="0"/>
              <a:t>op de uitnodiging     </a:t>
            </a:r>
          </a:p>
          <a:p>
            <a:pPr lvl="1"/>
            <a:r>
              <a:rPr lang="nl-BE" b="1" dirty="0">
                <a:solidFill>
                  <a:schemeClr val="tx1">
                    <a:lumMod val="65000"/>
                    <a:lumOff val="35000"/>
                  </a:schemeClr>
                </a:solidFill>
                <a:sym typeface="Wingdings" panose="05000000000000000000" pitchFamily="2" charset="2"/>
              </a:rPr>
              <a:t>intrekken</a:t>
            </a:r>
            <a:r>
              <a:rPr lang="nl-BE" b="0" dirty="0">
                <a:solidFill>
                  <a:schemeClr val="tx1">
                    <a:lumMod val="65000"/>
                    <a:lumOff val="35000"/>
                  </a:schemeClr>
                </a:solidFill>
                <a:sym typeface="Wingdings" panose="05000000000000000000" pitchFamily="2" charset="2"/>
              </a:rPr>
              <a:t>.</a:t>
            </a:r>
          </a:p>
          <a:p>
            <a:r>
              <a:rPr lang="nl-BE" b="0" dirty="0">
                <a:sym typeface="Wingdings" panose="05000000000000000000" pitchFamily="2" charset="2"/>
              </a:rPr>
              <a:t>Bij een </a:t>
            </a:r>
            <a:r>
              <a:rPr lang="nl-BE" dirty="0">
                <a:sym typeface="Wingdings" panose="05000000000000000000" pitchFamily="2" charset="2"/>
              </a:rPr>
              <a:t>duidelijke intentie </a:t>
            </a:r>
            <a:r>
              <a:rPr lang="nl-BE" b="0" dirty="0">
                <a:sym typeface="Wingdings" panose="05000000000000000000" pitchFamily="2" charset="2"/>
              </a:rPr>
              <a:t>om toch nog het B1- op korte termijn te halen kan er flexibeler omgegaan worden (schorsen of tijdelijk uitstel).</a:t>
            </a:r>
          </a:p>
          <a:p>
            <a:pPr lvl="1"/>
            <a:r>
              <a:rPr lang="nl-BE" dirty="0">
                <a:solidFill>
                  <a:schemeClr val="tx1">
                    <a:lumMod val="65000"/>
                    <a:lumOff val="35000"/>
                  </a:schemeClr>
                </a:solidFill>
                <a:sym typeface="Wingdings" panose="05000000000000000000" pitchFamily="2" charset="2"/>
              </a:rPr>
              <a:t>DMOW raadt aan om bij intentie van het afleggen van een taaltest respijt te geven tot na de test.</a:t>
            </a:r>
          </a:p>
          <a:p>
            <a:pPr lvl="1"/>
            <a:r>
              <a:rPr lang="nl-BE" dirty="0">
                <a:solidFill>
                  <a:schemeClr val="tx1">
                    <a:lumMod val="65000"/>
                    <a:lumOff val="35000"/>
                  </a:schemeClr>
                </a:solidFill>
                <a:sym typeface="Wingdings" panose="05000000000000000000" pitchFamily="2" charset="2"/>
              </a:rPr>
              <a:t>Rekening houden met de tijd dat het neemt om zich in te schrijven in een cursus.</a:t>
            </a:r>
          </a:p>
          <a:p>
            <a:pPr lvl="1"/>
            <a:r>
              <a:rPr lang="nl-BE" b="1" dirty="0">
                <a:solidFill>
                  <a:schemeClr val="tx1">
                    <a:lumMod val="65000"/>
                    <a:lumOff val="35000"/>
                  </a:schemeClr>
                </a:solidFill>
                <a:sym typeface="Wingdings" panose="05000000000000000000" pitchFamily="2" charset="2"/>
              </a:rPr>
              <a:t>Nood aan verdere opvolging </a:t>
            </a:r>
            <a:r>
              <a:rPr lang="nl-BE" dirty="0">
                <a:solidFill>
                  <a:schemeClr val="tx1">
                    <a:lumMod val="65000"/>
                    <a:lumOff val="35000"/>
                  </a:schemeClr>
                </a:solidFill>
                <a:sym typeface="Wingdings" panose="05000000000000000000" pitchFamily="2" charset="2"/>
              </a:rPr>
              <a:t>door de gemeente.</a:t>
            </a:r>
            <a:endParaRPr lang="nl-BE" dirty="0">
              <a:solidFill>
                <a:schemeClr val="tx1">
                  <a:lumMod val="65000"/>
                  <a:lumOff val="35000"/>
                </a:schemeClr>
              </a:solidFill>
            </a:endParaRPr>
          </a:p>
          <a:p>
            <a:pPr marL="288000" lvl="1" indent="0">
              <a:buNone/>
            </a:pPr>
            <a:endParaRPr lang="nl-BE" dirty="0">
              <a:solidFill>
                <a:schemeClr val="tx1">
                  <a:lumMod val="65000"/>
                  <a:lumOff val="35000"/>
                </a:schemeClr>
              </a:solidFill>
            </a:endParaRPr>
          </a:p>
        </p:txBody>
      </p:sp>
      <p:pic>
        <p:nvPicPr>
          <p:cNvPr id="3" name="Picture 2">
            <a:extLst>
              <a:ext uri="{FF2B5EF4-FFF2-40B4-BE49-F238E27FC236}">
                <a16:creationId xmlns:a16="http://schemas.microsoft.com/office/drawing/2014/main" id="{63BAE3CC-501C-A978-6B2B-AD30D717A2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7217" y="5992427"/>
            <a:ext cx="1427246" cy="679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840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2D9736-06DE-9FF1-54D2-650777E9725F}"/>
              </a:ext>
            </a:extLst>
          </p:cNvPr>
          <p:cNvSpPr>
            <a:spLocks noGrp="1"/>
          </p:cNvSpPr>
          <p:nvPr>
            <p:ph type="title"/>
          </p:nvPr>
        </p:nvSpPr>
        <p:spPr>
          <a:xfrm>
            <a:off x="996896" y="602176"/>
            <a:ext cx="7928383" cy="1116000"/>
          </a:xfrm>
        </p:spPr>
        <p:txBody>
          <a:bodyPr anchor="t">
            <a:normAutofit/>
          </a:bodyPr>
          <a:lstStyle/>
          <a:p>
            <a:r>
              <a:rPr lang="nl-NL" sz="3400" dirty="0"/>
              <a:t>Schorsen of intrekken van bestuurderspassen (4/4)</a:t>
            </a:r>
          </a:p>
        </p:txBody>
      </p:sp>
      <p:sp>
        <p:nvSpPr>
          <p:cNvPr id="8" name="Content Placeholder 2">
            <a:extLst>
              <a:ext uri="{FF2B5EF4-FFF2-40B4-BE49-F238E27FC236}">
                <a16:creationId xmlns:a16="http://schemas.microsoft.com/office/drawing/2014/main" id="{433E3CB6-1CDA-D645-2455-5A21CD7191C5}"/>
              </a:ext>
            </a:extLst>
          </p:cNvPr>
          <p:cNvSpPr>
            <a:spLocks noGrp="1"/>
          </p:cNvSpPr>
          <p:nvPr>
            <p:ph sz="half" idx="1"/>
          </p:nvPr>
        </p:nvSpPr>
        <p:spPr>
          <a:xfrm>
            <a:off x="996896" y="1718176"/>
            <a:ext cx="7232703" cy="3780000"/>
          </a:xfrm>
        </p:spPr>
        <p:txBody>
          <a:bodyPr/>
          <a:lstStyle/>
          <a:p>
            <a:r>
              <a:rPr lang="nl-BE" b="0" dirty="0"/>
              <a:t>Schorsing of intrekking </a:t>
            </a:r>
            <a:r>
              <a:rPr lang="nl-BE" dirty="0"/>
              <a:t>aangeven in Centaurus 2020 </a:t>
            </a:r>
            <a:r>
              <a:rPr lang="nl-BE" b="0" dirty="0"/>
              <a:t>via het potloodje</a:t>
            </a:r>
          </a:p>
          <a:p>
            <a:r>
              <a:rPr lang="nl-BE" b="0" dirty="0"/>
              <a:t>Ingetrokken bestuurderspassen moeten </a:t>
            </a:r>
            <a:r>
              <a:rPr lang="nl-BE" dirty="0"/>
              <a:t>zo veel mogelijk worden ingediend</a:t>
            </a:r>
            <a:r>
              <a:rPr lang="nl-BE" b="0" dirty="0"/>
              <a:t> bij de gemeente of stad</a:t>
            </a:r>
          </a:p>
          <a:p>
            <a:pPr lvl="1"/>
            <a:r>
              <a:rPr lang="nl-BE" dirty="0">
                <a:solidFill>
                  <a:schemeClr val="tx1">
                    <a:lumMod val="65000"/>
                    <a:lumOff val="35000"/>
                  </a:schemeClr>
                </a:solidFill>
              </a:rPr>
              <a:t>Politie kan in Chiron zien of een bestuurderspas werd ingetrokken/geschorst</a:t>
            </a:r>
          </a:p>
          <a:p>
            <a:r>
              <a:rPr lang="nl-BE" b="0" dirty="0"/>
              <a:t>Mogelijkheid om in </a:t>
            </a:r>
            <a:r>
              <a:rPr lang="nl-BE" dirty="0"/>
              <a:t>beroep</a:t>
            </a:r>
            <a:r>
              <a:rPr lang="nl-BE" b="0" dirty="0"/>
              <a:t> te gaan bij het Departement Mobiliteit en Openbare Werken</a:t>
            </a:r>
          </a:p>
          <a:p>
            <a:pPr lvl="1"/>
            <a:r>
              <a:rPr lang="nl-BE" dirty="0">
                <a:solidFill>
                  <a:schemeClr val="tx1">
                    <a:lumMod val="65000"/>
                    <a:lumOff val="35000"/>
                  </a:schemeClr>
                </a:solidFill>
              </a:rPr>
              <a:t>Via een beveiligde zending en binnen de 15 dagen na de beslissing</a:t>
            </a:r>
          </a:p>
          <a:p>
            <a:pPr marL="288000" lvl="1" indent="0">
              <a:buNone/>
            </a:pPr>
            <a:endParaRPr lang="nl-BE" dirty="0">
              <a:solidFill>
                <a:schemeClr val="tx1">
                  <a:lumMod val="65000"/>
                  <a:lumOff val="35000"/>
                </a:schemeClr>
              </a:solidFill>
            </a:endParaRPr>
          </a:p>
          <a:p>
            <a:pPr marL="288000" lvl="1" indent="0">
              <a:buNone/>
            </a:pPr>
            <a:endParaRPr lang="nl-BE" dirty="0">
              <a:solidFill>
                <a:schemeClr val="tx1">
                  <a:lumMod val="65000"/>
                  <a:lumOff val="35000"/>
                </a:schemeClr>
              </a:solidFill>
            </a:endParaRPr>
          </a:p>
        </p:txBody>
      </p:sp>
      <p:pic>
        <p:nvPicPr>
          <p:cNvPr id="3" name="Picture 2">
            <a:extLst>
              <a:ext uri="{FF2B5EF4-FFF2-40B4-BE49-F238E27FC236}">
                <a16:creationId xmlns:a16="http://schemas.microsoft.com/office/drawing/2014/main" id="{8C7191CC-CA3A-EFB9-7686-B4219F5092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7217" y="5992427"/>
            <a:ext cx="1427246" cy="679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339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E6252A-AEBA-5C77-A154-CCFC09BD65AB}"/>
              </a:ext>
            </a:extLst>
          </p:cNvPr>
          <p:cNvSpPr>
            <a:spLocks noGrp="1"/>
          </p:cNvSpPr>
          <p:nvPr>
            <p:ph type="ctrTitle"/>
          </p:nvPr>
        </p:nvSpPr>
        <p:spPr/>
        <p:txBody>
          <a:bodyPr/>
          <a:lstStyle/>
          <a:p>
            <a:r>
              <a:rPr lang="nl-BE" dirty="0"/>
              <a:t>Vragen</a:t>
            </a:r>
          </a:p>
        </p:txBody>
      </p:sp>
      <p:pic>
        <p:nvPicPr>
          <p:cNvPr id="3" name="Picture 2">
            <a:extLst>
              <a:ext uri="{FF2B5EF4-FFF2-40B4-BE49-F238E27FC236}">
                <a16:creationId xmlns:a16="http://schemas.microsoft.com/office/drawing/2014/main" id="{E2CD5C72-10F9-14A8-2F74-BABEC0FEAF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6196" y="648070"/>
            <a:ext cx="1427246" cy="679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786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F7D87-90B3-8A5D-A94F-2E647CF293D1}"/>
              </a:ext>
            </a:extLst>
          </p:cNvPr>
          <p:cNvSpPr>
            <a:spLocks noGrp="1"/>
          </p:cNvSpPr>
          <p:nvPr>
            <p:ph type="title"/>
          </p:nvPr>
        </p:nvSpPr>
        <p:spPr/>
        <p:txBody>
          <a:bodyPr/>
          <a:lstStyle/>
          <a:p>
            <a:r>
              <a:rPr lang="nl-BE" dirty="0"/>
              <a:t>Kunnen er </a:t>
            </a:r>
            <a:r>
              <a:rPr lang="nl-BE" dirty="0" err="1"/>
              <a:t>excellijsten</a:t>
            </a:r>
            <a:r>
              <a:rPr lang="nl-BE" dirty="0"/>
              <a:t> voorzien worden?</a:t>
            </a:r>
          </a:p>
        </p:txBody>
      </p:sp>
      <p:sp>
        <p:nvSpPr>
          <p:cNvPr id="3" name="Tijdelijke aanduiding voor inhoud 2">
            <a:extLst>
              <a:ext uri="{FF2B5EF4-FFF2-40B4-BE49-F238E27FC236}">
                <a16:creationId xmlns:a16="http://schemas.microsoft.com/office/drawing/2014/main" id="{B23CB7F0-73F3-711D-9C3C-F8A6B97F6567}"/>
              </a:ext>
            </a:extLst>
          </p:cNvPr>
          <p:cNvSpPr>
            <a:spLocks noGrp="1"/>
          </p:cNvSpPr>
          <p:nvPr>
            <p:ph idx="1"/>
          </p:nvPr>
        </p:nvSpPr>
        <p:spPr/>
        <p:txBody>
          <a:bodyPr/>
          <a:lstStyle/>
          <a:p>
            <a:r>
              <a:rPr lang="nl-BE" b="0" dirty="0"/>
              <a:t>Centaurus 2020  voorziet geen mogelijkheid om </a:t>
            </a:r>
            <a:r>
              <a:rPr lang="nl-BE" b="0" dirty="0" err="1"/>
              <a:t>excellijsten</a:t>
            </a:r>
            <a:r>
              <a:rPr lang="nl-BE" b="0" dirty="0"/>
              <a:t> te trekken door gemeentemedewerkers. </a:t>
            </a:r>
          </a:p>
          <a:p>
            <a:r>
              <a:rPr lang="nl-BE" b="0" dirty="0"/>
              <a:t>DMOW kan dit wel </a:t>
            </a:r>
          </a:p>
          <a:p>
            <a:r>
              <a:rPr lang="nl-BE" b="0" dirty="0"/>
              <a:t>Er zullen lijsten van chauffeurs zonder B1- niveau verstuurd worden naar de gemeenten en steden met meer dan 25 bestuurders zonder B1-</a:t>
            </a:r>
          </a:p>
        </p:txBody>
      </p:sp>
      <p:pic>
        <p:nvPicPr>
          <p:cNvPr id="4" name="Picture 2">
            <a:extLst>
              <a:ext uri="{FF2B5EF4-FFF2-40B4-BE49-F238E27FC236}">
                <a16:creationId xmlns:a16="http://schemas.microsoft.com/office/drawing/2014/main" id="{3EDB8233-2F6C-46B7-1A04-D947440BF75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57217" y="5992427"/>
            <a:ext cx="1427246" cy="679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494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F7D87-90B3-8A5D-A94F-2E647CF293D1}"/>
              </a:ext>
            </a:extLst>
          </p:cNvPr>
          <p:cNvSpPr>
            <a:spLocks noGrp="1"/>
          </p:cNvSpPr>
          <p:nvPr>
            <p:ph type="title"/>
          </p:nvPr>
        </p:nvSpPr>
        <p:spPr/>
        <p:txBody>
          <a:bodyPr/>
          <a:lstStyle/>
          <a:p>
            <a:r>
              <a:rPr lang="nl-BE" dirty="0"/>
              <a:t>Kan er een uniforme versie van het collegebesluit voorzien worden?</a:t>
            </a:r>
          </a:p>
        </p:txBody>
      </p:sp>
      <p:sp>
        <p:nvSpPr>
          <p:cNvPr id="3" name="Tijdelijke aanduiding voor inhoud 2">
            <a:extLst>
              <a:ext uri="{FF2B5EF4-FFF2-40B4-BE49-F238E27FC236}">
                <a16:creationId xmlns:a16="http://schemas.microsoft.com/office/drawing/2014/main" id="{B23CB7F0-73F3-711D-9C3C-F8A6B97F6567}"/>
              </a:ext>
            </a:extLst>
          </p:cNvPr>
          <p:cNvSpPr>
            <a:spLocks noGrp="1"/>
          </p:cNvSpPr>
          <p:nvPr>
            <p:ph idx="1"/>
          </p:nvPr>
        </p:nvSpPr>
        <p:spPr/>
        <p:txBody>
          <a:bodyPr/>
          <a:lstStyle/>
          <a:p>
            <a:r>
              <a:rPr lang="nl-BE" b="0" dirty="0"/>
              <a:t>Tegen 30/06 zal dit beschikbaar zijn op de taxisite van de Vlaamse overheid, onder ‘informatie voor steden en gemeenten’</a:t>
            </a:r>
          </a:p>
          <a:p>
            <a:r>
              <a:rPr lang="nl-BE" b="0" dirty="0"/>
              <a:t>Er zal ook een uniforme brief voorzien worden.</a:t>
            </a:r>
          </a:p>
          <a:p>
            <a:r>
              <a:rPr lang="nl-NL" b="0" dirty="0">
                <a:hlinkClick r:id="rId2"/>
              </a:rPr>
              <a:t>https://vlaanderen.be/taxi/ibp-informatie-voor-steden-en-gemeenten</a:t>
            </a:r>
            <a:endParaRPr lang="nl-NL" b="0" dirty="0"/>
          </a:p>
          <a:p>
            <a:endParaRPr lang="nl-BE" b="0" dirty="0"/>
          </a:p>
        </p:txBody>
      </p:sp>
      <p:pic>
        <p:nvPicPr>
          <p:cNvPr id="4" name="Picture 2">
            <a:extLst>
              <a:ext uri="{FF2B5EF4-FFF2-40B4-BE49-F238E27FC236}">
                <a16:creationId xmlns:a16="http://schemas.microsoft.com/office/drawing/2014/main" id="{9C7AE97A-8491-3BFC-8AC1-8DD9BE7DC8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7217" y="5992427"/>
            <a:ext cx="1427246" cy="679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219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2D9736-06DE-9FF1-54D2-650777E9725F}"/>
              </a:ext>
            </a:extLst>
          </p:cNvPr>
          <p:cNvSpPr>
            <a:spLocks noGrp="1"/>
          </p:cNvSpPr>
          <p:nvPr>
            <p:ph type="title"/>
          </p:nvPr>
        </p:nvSpPr>
        <p:spPr>
          <a:xfrm>
            <a:off x="996896" y="602176"/>
            <a:ext cx="7928383" cy="1116000"/>
          </a:xfrm>
        </p:spPr>
        <p:txBody>
          <a:bodyPr anchor="t">
            <a:normAutofit/>
          </a:bodyPr>
          <a:lstStyle/>
          <a:p>
            <a:r>
              <a:rPr lang="nl-BE" sz="3400" dirty="0"/>
              <a:t>Overzicht</a:t>
            </a:r>
            <a:endParaRPr lang="nl-NL" sz="3400" dirty="0"/>
          </a:p>
        </p:txBody>
      </p:sp>
      <p:sp>
        <p:nvSpPr>
          <p:cNvPr id="8" name="Content Placeholder 2">
            <a:extLst>
              <a:ext uri="{FF2B5EF4-FFF2-40B4-BE49-F238E27FC236}">
                <a16:creationId xmlns:a16="http://schemas.microsoft.com/office/drawing/2014/main" id="{433E3CB6-1CDA-D645-2455-5A21CD7191C5}"/>
              </a:ext>
            </a:extLst>
          </p:cNvPr>
          <p:cNvSpPr>
            <a:spLocks noGrp="1"/>
          </p:cNvSpPr>
          <p:nvPr>
            <p:ph sz="half" idx="1"/>
          </p:nvPr>
        </p:nvSpPr>
        <p:spPr>
          <a:xfrm>
            <a:off x="996896" y="1454073"/>
            <a:ext cx="4043104" cy="3780000"/>
          </a:xfrm>
        </p:spPr>
        <p:txBody>
          <a:bodyPr/>
          <a:lstStyle/>
          <a:p>
            <a:pPr marL="514350" indent="-514350">
              <a:buFont typeface="+mj-lt"/>
              <a:buAutoNum type="arabicPeriod"/>
            </a:pPr>
            <a:r>
              <a:rPr lang="nl-BE" dirty="0"/>
              <a:t>Wetgeving taal voor chauffeurs</a:t>
            </a:r>
          </a:p>
          <a:p>
            <a:pPr marL="514350" indent="-514350">
              <a:buFont typeface="+mj-lt"/>
              <a:buAutoNum type="arabicPeriod"/>
            </a:pPr>
            <a:r>
              <a:rPr lang="nl-BE" dirty="0"/>
              <a:t>Europees referentiekader	</a:t>
            </a:r>
          </a:p>
          <a:p>
            <a:pPr marL="514350" indent="-514350">
              <a:buFont typeface="+mj-lt"/>
              <a:buAutoNum type="arabicPeriod"/>
            </a:pPr>
            <a:r>
              <a:rPr lang="nl-BE" dirty="0"/>
              <a:t>Geldige documenten</a:t>
            </a:r>
          </a:p>
          <a:p>
            <a:pPr marL="514350" indent="-514350">
              <a:buFont typeface="+mj-lt"/>
              <a:buAutoNum type="arabicPeriod"/>
            </a:pPr>
            <a:r>
              <a:rPr lang="nl-BE" dirty="0"/>
              <a:t>Opvolgen van het taalniveau</a:t>
            </a:r>
          </a:p>
          <a:p>
            <a:pPr marL="514350" indent="-514350">
              <a:buFont typeface="+mj-lt"/>
              <a:buAutoNum type="arabicPeriod"/>
            </a:pPr>
            <a:r>
              <a:rPr lang="nl-BE" dirty="0"/>
              <a:t>Schorsen en intrekken</a:t>
            </a:r>
          </a:p>
          <a:p>
            <a:pPr marL="514350" indent="-514350">
              <a:buFont typeface="+mj-lt"/>
              <a:buAutoNum type="arabicPeriod"/>
            </a:pPr>
            <a:r>
              <a:rPr lang="nl-BE" dirty="0"/>
              <a:t>Vragen</a:t>
            </a:r>
          </a:p>
          <a:p>
            <a:pPr marL="514350" indent="-514350">
              <a:buFont typeface="+mj-lt"/>
              <a:buAutoNum type="arabicPeriod"/>
            </a:pPr>
            <a:endParaRPr lang="nl-BE" dirty="0"/>
          </a:p>
        </p:txBody>
      </p:sp>
      <p:pic>
        <p:nvPicPr>
          <p:cNvPr id="3" name="Afbeelding 2" descr="Afbeelding met Landvoertuig, voertuig, wiel, buitenshuis&#10;&#10;Automatisch gegenereerde beschrijving">
            <a:extLst>
              <a:ext uri="{FF2B5EF4-FFF2-40B4-BE49-F238E27FC236}">
                <a16:creationId xmlns:a16="http://schemas.microsoft.com/office/drawing/2014/main" id="{7FD37E80-79D8-E261-38F6-61273FE5C27F}"/>
              </a:ext>
            </a:extLst>
          </p:cNvPr>
          <p:cNvPicPr>
            <a:picLocks noChangeAspect="1"/>
          </p:cNvPicPr>
          <p:nvPr/>
        </p:nvPicPr>
        <p:blipFill rotWithShape="1">
          <a:blip r:embed="rId3">
            <a:extLst>
              <a:ext uri="{28A0092B-C50C-407E-A947-70E740481C1C}">
                <a14:useLocalDpi xmlns:a14="http://schemas.microsoft.com/office/drawing/2010/main" val="0"/>
              </a:ext>
            </a:extLst>
          </a:blip>
          <a:srcRect l="7414" r="27723" b="-1"/>
          <a:stretch/>
        </p:blipFill>
        <p:spPr>
          <a:xfrm>
            <a:off x="5146639" y="1454073"/>
            <a:ext cx="3672000" cy="3780000"/>
          </a:xfrm>
          <a:prstGeom prst="rect">
            <a:avLst/>
          </a:prstGeom>
          <a:noFill/>
        </p:spPr>
      </p:pic>
      <p:pic>
        <p:nvPicPr>
          <p:cNvPr id="4" name="Picture 2">
            <a:extLst>
              <a:ext uri="{FF2B5EF4-FFF2-40B4-BE49-F238E27FC236}">
                <a16:creationId xmlns:a16="http://schemas.microsoft.com/office/drawing/2014/main" id="{BCDB5E72-B225-5229-7788-DD564154D0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7217" y="5992427"/>
            <a:ext cx="1427246" cy="679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250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F7D87-90B3-8A5D-A94F-2E647CF293D1}"/>
              </a:ext>
            </a:extLst>
          </p:cNvPr>
          <p:cNvSpPr>
            <a:spLocks noGrp="1"/>
          </p:cNvSpPr>
          <p:nvPr>
            <p:ph type="title"/>
          </p:nvPr>
        </p:nvSpPr>
        <p:spPr>
          <a:xfrm>
            <a:off x="1296000" y="755999"/>
            <a:ext cx="7416000" cy="1975625"/>
          </a:xfrm>
        </p:spPr>
        <p:txBody>
          <a:bodyPr/>
          <a:lstStyle/>
          <a:p>
            <a:r>
              <a:rPr lang="nl-BE" dirty="0"/>
              <a:t>Kan een bestuurderspas ook ingetrokken worden als er geen jaarlijks uittreksel strafregister wordt ingediend?</a:t>
            </a:r>
          </a:p>
        </p:txBody>
      </p:sp>
      <p:sp>
        <p:nvSpPr>
          <p:cNvPr id="3" name="Tijdelijke aanduiding voor inhoud 2">
            <a:extLst>
              <a:ext uri="{FF2B5EF4-FFF2-40B4-BE49-F238E27FC236}">
                <a16:creationId xmlns:a16="http://schemas.microsoft.com/office/drawing/2014/main" id="{B23CB7F0-73F3-711D-9C3C-F8A6B97F6567}"/>
              </a:ext>
            </a:extLst>
          </p:cNvPr>
          <p:cNvSpPr>
            <a:spLocks noGrp="1"/>
          </p:cNvSpPr>
          <p:nvPr>
            <p:ph idx="1"/>
          </p:nvPr>
        </p:nvSpPr>
        <p:spPr>
          <a:xfrm>
            <a:off x="1296000" y="2818966"/>
            <a:ext cx="7416000" cy="3672000"/>
          </a:xfrm>
        </p:spPr>
        <p:txBody>
          <a:bodyPr/>
          <a:lstStyle/>
          <a:p>
            <a:r>
              <a:rPr lang="nl-BE" b="0" dirty="0"/>
              <a:t>Gelijkaardige procedure (de bestuurder moet worden gehoord)</a:t>
            </a:r>
          </a:p>
          <a:p>
            <a:r>
              <a:rPr lang="nl-BE" b="0" dirty="0"/>
              <a:t>Bij gebrek aan uittreksel, reactie of indien er bijkomende inbreuken zijn waardoor de chauffeur niet meer voldoet aan de moraliteitsvereisten </a:t>
            </a:r>
            <a:r>
              <a:rPr lang="nl-BE" b="0" dirty="0">
                <a:sym typeface="Wingdings" panose="05000000000000000000" pitchFamily="2" charset="2"/>
              </a:rPr>
              <a:t> Bestuurderspas intrekken</a:t>
            </a:r>
            <a:endParaRPr lang="nl-BE" b="0" dirty="0"/>
          </a:p>
        </p:txBody>
      </p:sp>
      <p:pic>
        <p:nvPicPr>
          <p:cNvPr id="4" name="Picture 2">
            <a:extLst>
              <a:ext uri="{FF2B5EF4-FFF2-40B4-BE49-F238E27FC236}">
                <a16:creationId xmlns:a16="http://schemas.microsoft.com/office/drawing/2014/main" id="{181E5773-C97E-9D90-F146-D31BE016AB7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57217" y="5992427"/>
            <a:ext cx="1427246" cy="679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770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DC7156D-C66A-E817-16C5-2B422089668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6196" y="648070"/>
            <a:ext cx="1427246" cy="679142"/>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D9CA4D78-935D-9250-DF5E-F02695E0F443}"/>
              </a:ext>
            </a:extLst>
          </p:cNvPr>
          <p:cNvSpPr>
            <a:spLocks noGrp="1"/>
          </p:cNvSpPr>
          <p:nvPr>
            <p:ph type="ctrTitle"/>
          </p:nvPr>
        </p:nvSpPr>
        <p:spPr>
          <a:xfrm>
            <a:off x="1342401" y="2219417"/>
            <a:ext cx="5342082" cy="3620317"/>
          </a:xfrm>
        </p:spPr>
        <p:txBody>
          <a:bodyPr/>
          <a:lstStyle/>
          <a:p>
            <a:pPr>
              <a:lnSpc>
                <a:spcPct val="100000"/>
              </a:lnSpc>
            </a:pPr>
            <a:r>
              <a:rPr lang="nl-BE" dirty="0"/>
              <a:t>Bedankt voor de aanwezigheid</a:t>
            </a:r>
            <a:br>
              <a:rPr lang="nl-BE" dirty="0"/>
            </a:br>
            <a:r>
              <a:rPr lang="nl-BE" sz="1400" b="0" dirty="0">
                <a:hlinkClick r:id="rId3"/>
              </a:rPr>
              <a:t>Taxi@mow.vlaanderen.be</a:t>
            </a:r>
            <a:br>
              <a:rPr lang="nl-BE" sz="1400" dirty="0"/>
            </a:br>
            <a:r>
              <a:rPr lang="nl-NL" sz="1400" b="0" dirty="0">
                <a:hlinkClick r:id="rId4"/>
              </a:rPr>
              <a:t>https://vlaanderen.be/taxi/ibp-informatie-voor-steden-en-gemeenten</a:t>
            </a:r>
            <a:br>
              <a:rPr lang="nl-BE" sz="2400" dirty="0"/>
            </a:br>
            <a:endParaRPr lang="nl-BE" dirty="0"/>
          </a:p>
        </p:txBody>
      </p:sp>
    </p:spTree>
    <p:extLst>
      <p:ext uri="{BB962C8B-B14F-4D97-AF65-F5344CB8AC3E}">
        <p14:creationId xmlns:p14="http://schemas.microsoft.com/office/powerpoint/2010/main" val="2517174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2D9736-06DE-9FF1-54D2-650777E9725F}"/>
              </a:ext>
            </a:extLst>
          </p:cNvPr>
          <p:cNvSpPr>
            <a:spLocks noGrp="1"/>
          </p:cNvSpPr>
          <p:nvPr>
            <p:ph type="title"/>
          </p:nvPr>
        </p:nvSpPr>
        <p:spPr>
          <a:xfrm>
            <a:off x="996896" y="602176"/>
            <a:ext cx="7928383" cy="1116000"/>
          </a:xfrm>
        </p:spPr>
        <p:txBody>
          <a:bodyPr anchor="t">
            <a:normAutofit/>
          </a:bodyPr>
          <a:lstStyle/>
          <a:p>
            <a:r>
              <a:rPr lang="nl-BE" sz="3400" dirty="0"/>
              <a:t>Wetgeving rond taalvereisten voor taxichauffeurs</a:t>
            </a:r>
            <a:endParaRPr lang="nl-NL" sz="3400" dirty="0"/>
          </a:p>
        </p:txBody>
      </p:sp>
      <p:sp>
        <p:nvSpPr>
          <p:cNvPr id="8" name="Content Placeholder 2">
            <a:extLst>
              <a:ext uri="{FF2B5EF4-FFF2-40B4-BE49-F238E27FC236}">
                <a16:creationId xmlns:a16="http://schemas.microsoft.com/office/drawing/2014/main" id="{433E3CB6-1CDA-D645-2455-5A21CD7191C5}"/>
              </a:ext>
            </a:extLst>
          </p:cNvPr>
          <p:cNvSpPr>
            <a:spLocks noGrp="1"/>
          </p:cNvSpPr>
          <p:nvPr>
            <p:ph sz="half" idx="1"/>
          </p:nvPr>
        </p:nvSpPr>
        <p:spPr>
          <a:xfrm>
            <a:off x="996896" y="1621287"/>
            <a:ext cx="7232703" cy="4140319"/>
          </a:xfrm>
        </p:spPr>
        <p:txBody>
          <a:bodyPr/>
          <a:lstStyle/>
          <a:p>
            <a:r>
              <a:rPr lang="nl-BE" b="0" dirty="0"/>
              <a:t>Om als taxichauffeur aan de slag te gaan, hebt u een </a:t>
            </a:r>
            <a:r>
              <a:rPr lang="nl-BE" dirty="0"/>
              <a:t>bestuurderspas</a:t>
            </a:r>
            <a:r>
              <a:rPr lang="nl-BE" b="0" dirty="0"/>
              <a:t> nodig.</a:t>
            </a:r>
          </a:p>
          <a:p>
            <a:r>
              <a:rPr lang="nl-BE" b="0" dirty="0"/>
              <a:t>Een van de voorwaarden voor een bestuurderspas is dat u over een </a:t>
            </a:r>
            <a:r>
              <a:rPr lang="nl-BE" dirty="0"/>
              <a:t>minimale kennis van het Nederlands</a:t>
            </a:r>
            <a:r>
              <a:rPr lang="nl-BE" b="0" dirty="0"/>
              <a:t> beschikt (artikel 26, BVR).</a:t>
            </a:r>
          </a:p>
          <a:p>
            <a:pPr lvl="1"/>
            <a:r>
              <a:rPr lang="nl-BE" dirty="0">
                <a:solidFill>
                  <a:schemeClr val="tx1">
                    <a:lumMod val="65000"/>
                    <a:lumOff val="35000"/>
                  </a:schemeClr>
                </a:solidFill>
              </a:rPr>
              <a:t>B1, richtgraad 2.1 en 2.2 (ook wel ‘B1-’ genaamd)</a:t>
            </a:r>
          </a:p>
          <a:p>
            <a:pPr lvl="1"/>
            <a:r>
              <a:rPr lang="nl-NL" dirty="0">
                <a:solidFill>
                  <a:schemeClr val="tx1">
                    <a:lumMod val="65000"/>
                    <a:lumOff val="35000"/>
                  </a:schemeClr>
                </a:solidFill>
              </a:rPr>
              <a:t>U kunt al een bestuurderspas krijgen met taalniveau A2 (richtgraad 1.2). U moet dan wel </a:t>
            </a:r>
            <a:r>
              <a:rPr lang="nl-NL" b="1" dirty="0">
                <a:solidFill>
                  <a:schemeClr val="tx1">
                    <a:lumMod val="65000"/>
                    <a:lumOff val="35000"/>
                  </a:schemeClr>
                </a:solidFill>
              </a:rPr>
              <a:t>binnen de 2 jaar</a:t>
            </a:r>
            <a:r>
              <a:rPr lang="nl-NL" dirty="0">
                <a:solidFill>
                  <a:schemeClr val="tx1">
                    <a:lumMod val="65000"/>
                    <a:lumOff val="35000"/>
                  </a:schemeClr>
                </a:solidFill>
              </a:rPr>
              <a:t> niveau B1 (richtgraad 2.1 en 2.2) behalen.</a:t>
            </a:r>
          </a:p>
          <a:p>
            <a:r>
              <a:rPr lang="nl-NL" b="0" dirty="0"/>
              <a:t>Vlaamse regering heeft </a:t>
            </a:r>
            <a:r>
              <a:rPr lang="nl-NL" dirty="0"/>
              <a:t>overgangsmaatregelen</a:t>
            </a:r>
            <a:r>
              <a:rPr lang="nl-NL" b="0" dirty="0"/>
              <a:t> voorzien, waarvan de eerste afloopt op </a:t>
            </a:r>
            <a:r>
              <a:rPr lang="nl-NL" dirty="0"/>
              <a:t>30 juni 2024 </a:t>
            </a:r>
            <a:r>
              <a:rPr lang="nl-NL" b="0" dirty="0"/>
              <a:t>(1.600 bestuurderspassen)</a:t>
            </a:r>
          </a:p>
          <a:p>
            <a:pPr marL="0" indent="0">
              <a:buNone/>
            </a:pPr>
            <a:endParaRPr lang="nl-BE" b="0" dirty="0"/>
          </a:p>
        </p:txBody>
      </p:sp>
      <p:pic>
        <p:nvPicPr>
          <p:cNvPr id="3" name="Picture 2">
            <a:extLst>
              <a:ext uri="{FF2B5EF4-FFF2-40B4-BE49-F238E27FC236}">
                <a16:creationId xmlns:a16="http://schemas.microsoft.com/office/drawing/2014/main" id="{3EB5AA0C-10D1-2512-6513-25F1B7E13F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7217" y="5992427"/>
            <a:ext cx="1427246" cy="679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678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2D9736-06DE-9FF1-54D2-650777E9725F}"/>
              </a:ext>
            </a:extLst>
          </p:cNvPr>
          <p:cNvSpPr>
            <a:spLocks noGrp="1"/>
          </p:cNvSpPr>
          <p:nvPr>
            <p:ph type="title"/>
          </p:nvPr>
        </p:nvSpPr>
        <p:spPr>
          <a:xfrm>
            <a:off x="996896" y="602176"/>
            <a:ext cx="7928383" cy="1116000"/>
          </a:xfrm>
        </p:spPr>
        <p:txBody>
          <a:bodyPr anchor="t">
            <a:normAutofit/>
          </a:bodyPr>
          <a:lstStyle/>
          <a:p>
            <a:r>
              <a:rPr lang="nl-NL" sz="3400" dirty="0"/>
              <a:t>Overgangsmaatregelen (1/2)</a:t>
            </a:r>
          </a:p>
        </p:txBody>
      </p:sp>
      <p:sp>
        <p:nvSpPr>
          <p:cNvPr id="8" name="Content Placeholder 2">
            <a:extLst>
              <a:ext uri="{FF2B5EF4-FFF2-40B4-BE49-F238E27FC236}">
                <a16:creationId xmlns:a16="http://schemas.microsoft.com/office/drawing/2014/main" id="{433E3CB6-1CDA-D645-2455-5A21CD7191C5}"/>
              </a:ext>
            </a:extLst>
          </p:cNvPr>
          <p:cNvSpPr>
            <a:spLocks noGrp="1"/>
          </p:cNvSpPr>
          <p:nvPr>
            <p:ph sz="half" idx="1"/>
          </p:nvPr>
        </p:nvSpPr>
        <p:spPr>
          <a:xfrm>
            <a:off x="996896" y="1454073"/>
            <a:ext cx="7394069" cy="3780000"/>
          </a:xfrm>
        </p:spPr>
        <p:txBody>
          <a:bodyPr/>
          <a:lstStyle/>
          <a:p>
            <a:r>
              <a:rPr lang="nl-BE" b="0" dirty="0"/>
              <a:t>Om de overgang van het oude naar het nieuwe taxidecreet geleidelijk te laten verlopen zijn er </a:t>
            </a:r>
            <a:r>
              <a:rPr lang="nl-BE" dirty="0"/>
              <a:t>2 overgangsmaatregelen </a:t>
            </a:r>
            <a:r>
              <a:rPr lang="nl-BE" b="0" dirty="0"/>
              <a:t>ingevoerd:</a:t>
            </a:r>
          </a:p>
          <a:p>
            <a:pPr marL="745200" lvl="1" indent="-457200">
              <a:buFont typeface="+mj-lt"/>
              <a:buAutoNum type="arabicPeriod"/>
            </a:pPr>
            <a:r>
              <a:rPr lang="nl-BE" dirty="0">
                <a:solidFill>
                  <a:schemeClr val="tx1">
                    <a:lumMod val="65000"/>
                    <a:lumOff val="35000"/>
                  </a:schemeClr>
                </a:solidFill>
              </a:rPr>
              <a:t>Als u voor 1 juli 2022 uw bestuurderspas hebt ontvangen, bent u </a:t>
            </a:r>
            <a:r>
              <a:rPr lang="nl-BE" b="1" dirty="0">
                <a:solidFill>
                  <a:schemeClr val="tx1">
                    <a:lumMod val="65000"/>
                    <a:lumOff val="35000"/>
                  </a:schemeClr>
                </a:solidFill>
              </a:rPr>
              <a:t>vrijgesteld tot 30 juni 2024 </a:t>
            </a:r>
            <a:r>
              <a:rPr lang="nl-BE" dirty="0">
                <a:solidFill>
                  <a:schemeClr val="tx1">
                    <a:lumMod val="65000"/>
                    <a:lumOff val="35000"/>
                  </a:schemeClr>
                </a:solidFill>
              </a:rPr>
              <a:t>om het niveau B1- te halen.</a:t>
            </a:r>
          </a:p>
          <a:p>
            <a:pPr marL="745200" lvl="1" indent="-457200">
              <a:buFont typeface="+mj-lt"/>
              <a:buAutoNum type="arabicPeriod"/>
            </a:pPr>
            <a:r>
              <a:rPr lang="nl-BE" dirty="0">
                <a:solidFill>
                  <a:schemeClr val="tx1">
                    <a:lumMod val="65000"/>
                    <a:lumOff val="35000"/>
                  </a:schemeClr>
                </a:solidFill>
              </a:rPr>
              <a:t>Als u voor 1 juli 2023 uw bestuurderspas hebt ontvangen, bent u </a:t>
            </a:r>
            <a:r>
              <a:rPr lang="nl-BE" b="1" dirty="0">
                <a:solidFill>
                  <a:schemeClr val="tx1">
                    <a:lumMod val="65000"/>
                    <a:lumOff val="35000"/>
                  </a:schemeClr>
                </a:solidFill>
              </a:rPr>
              <a:t>vrijgesteld tot 30 juni 2025 </a:t>
            </a:r>
            <a:r>
              <a:rPr lang="nl-BE" dirty="0">
                <a:solidFill>
                  <a:schemeClr val="tx1">
                    <a:lumMod val="65000"/>
                    <a:lumOff val="35000"/>
                  </a:schemeClr>
                </a:solidFill>
              </a:rPr>
              <a:t>om het niveau B1- te halen, als er werd ingeschreven voor een cursus voor 30/06/2024</a:t>
            </a:r>
          </a:p>
          <a:p>
            <a:pPr marL="745200" lvl="1" indent="-457200">
              <a:buFont typeface="+mj-lt"/>
              <a:buAutoNum type="arabicPeriod"/>
            </a:pPr>
            <a:endParaRPr lang="nl-BE" dirty="0">
              <a:solidFill>
                <a:schemeClr val="tx1">
                  <a:lumMod val="65000"/>
                  <a:lumOff val="35000"/>
                </a:schemeClr>
              </a:solidFill>
            </a:endParaRPr>
          </a:p>
          <a:p>
            <a:r>
              <a:rPr lang="nl-BE" b="0" dirty="0"/>
              <a:t>Wanneer u niet voldoet, kan de stad of gemeente de </a:t>
            </a:r>
            <a:r>
              <a:rPr lang="nl-BE" dirty="0"/>
              <a:t>bestuurderspas intrekken of schorsen</a:t>
            </a:r>
            <a:r>
              <a:rPr lang="nl-BE" b="0" dirty="0"/>
              <a:t>.</a:t>
            </a:r>
          </a:p>
        </p:txBody>
      </p:sp>
      <p:pic>
        <p:nvPicPr>
          <p:cNvPr id="3" name="Picture 2">
            <a:extLst>
              <a:ext uri="{FF2B5EF4-FFF2-40B4-BE49-F238E27FC236}">
                <a16:creationId xmlns:a16="http://schemas.microsoft.com/office/drawing/2014/main" id="{B4110343-047F-82A1-1065-C7B2BA0C23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7217" y="5992427"/>
            <a:ext cx="1427246" cy="679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86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2D9736-06DE-9FF1-54D2-650777E9725F}"/>
              </a:ext>
            </a:extLst>
          </p:cNvPr>
          <p:cNvSpPr>
            <a:spLocks noGrp="1"/>
          </p:cNvSpPr>
          <p:nvPr>
            <p:ph type="title"/>
          </p:nvPr>
        </p:nvSpPr>
        <p:spPr>
          <a:xfrm>
            <a:off x="996896" y="602176"/>
            <a:ext cx="7928383" cy="1116000"/>
          </a:xfrm>
        </p:spPr>
        <p:txBody>
          <a:bodyPr anchor="t">
            <a:normAutofit/>
          </a:bodyPr>
          <a:lstStyle/>
          <a:p>
            <a:r>
              <a:rPr lang="nl-NL" sz="3400" dirty="0"/>
              <a:t>Overgangsmaatregelen (2/2)</a:t>
            </a:r>
          </a:p>
        </p:txBody>
      </p:sp>
      <p:sp>
        <p:nvSpPr>
          <p:cNvPr id="8" name="Content Placeholder 2">
            <a:extLst>
              <a:ext uri="{FF2B5EF4-FFF2-40B4-BE49-F238E27FC236}">
                <a16:creationId xmlns:a16="http://schemas.microsoft.com/office/drawing/2014/main" id="{433E3CB6-1CDA-D645-2455-5A21CD7191C5}"/>
              </a:ext>
            </a:extLst>
          </p:cNvPr>
          <p:cNvSpPr>
            <a:spLocks noGrp="1"/>
          </p:cNvSpPr>
          <p:nvPr>
            <p:ph sz="half" idx="1"/>
          </p:nvPr>
        </p:nvSpPr>
        <p:spPr>
          <a:xfrm>
            <a:off x="996896" y="1454073"/>
            <a:ext cx="7232703" cy="3780000"/>
          </a:xfrm>
        </p:spPr>
        <p:txBody>
          <a:bodyPr/>
          <a:lstStyle/>
          <a:p>
            <a:r>
              <a:rPr lang="nl-BE" b="0" dirty="0"/>
              <a:t>Om gebruik te maken van de overgangsmaatregel waarbij de bestuurderspas </a:t>
            </a:r>
            <a:r>
              <a:rPr lang="nl-BE" dirty="0"/>
              <a:t>verlengd wordt tot 1 juli 2025</a:t>
            </a:r>
            <a:r>
              <a:rPr lang="nl-BE" b="0" dirty="0"/>
              <a:t>,</a:t>
            </a:r>
            <a:r>
              <a:rPr lang="nl-BE" dirty="0"/>
              <a:t> </a:t>
            </a:r>
            <a:r>
              <a:rPr lang="nl-BE" b="0" dirty="0"/>
              <a:t>moet u een </a:t>
            </a:r>
            <a:r>
              <a:rPr lang="nl-BE" dirty="0"/>
              <a:t>inschrijvingsbewijs</a:t>
            </a:r>
            <a:r>
              <a:rPr lang="nl-BE" b="0" dirty="0"/>
              <a:t> indienen van een cursus die uw niveau verbetert:</a:t>
            </a:r>
          </a:p>
          <a:p>
            <a:pPr lvl="1"/>
            <a:r>
              <a:rPr lang="nl-BE" dirty="0">
                <a:solidFill>
                  <a:schemeClr val="tx1">
                    <a:lumMod val="65000"/>
                    <a:lumOff val="35000"/>
                  </a:schemeClr>
                </a:solidFill>
              </a:rPr>
              <a:t>Ingeschreven voor 30 juni 2024</a:t>
            </a:r>
          </a:p>
          <a:p>
            <a:pPr lvl="1"/>
            <a:r>
              <a:rPr lang="nl-BE" dirty="0">
                <a:solidFill>
                  <a:schemeClr val="tx1">
                    <a:lumMod val="65000"/>
                    <a:lumOff val="35000"/>
                  </a:schemeClr>
                </a:solidFill>
              </a:rPr>
              <a:t>Via Centrum voor Volwassenenonderwijs (CVO), Universitair Talencentrum</a:t>
            </a:r>
          </a:p>
          <a:p>
            <a:pPr lvl="1"/>
            <a:r>
              <a:rPr lang="nl-BE" dirty="0">
                <a:solidFill>
                  <a:schemeClr val="tx1">
                    <a:lumMod val="65000"/>
                    <a:lumOff val="35000"/>
                  </a:schemeClr>
                </a:solidFill>
              </a:rPr>
              <a:t>2 </a:t>
            </a:r>
            <a:r>
              <a:rPr lang="nl-BE" dirty="0" err="1">
                <a:solidFill>
                  <a:schemeClr val="tx1">
                    <a:lumMod val="65000"/>
                    <a:lumOff val="35000"/>
                  </a:schemeClr>
                </a:solidFill>
              </a:rPr>
              <a:t>CVO’s</a:t>
            </a:r>
            <a:r>
              <a:rPr lang="nl-BE" dirty="0">
                <a:solidFill>
                  <a:schemeClr val="tx1">
                    <a:lumMod val="65000"/>
                    <a:lumOff val="35000"/>
                  </a:schemeClr>
                </a:solidFill>
              </a:rPr>
              <a:t> hebben een NT2-cursus, gericht op taxicursisten: KISP en </a:t>
            </a:r>
            <a:r>
              <a:rPr lang="nl-BE" dirty="0" err="1">
                <a:solidFill>
                  <a:schemeClr val="tx1">
                    <a:lumMod val="65000"/>
                    <a:lumOff val="35000"/>
                  </a:schemeClr>
                </a:solidFill>
              </a:rPr>
              <a:t>Qrios</a:t>
            </a:r>
            <a:endParaRPr lang="nl-BE" b="1" dirty="0">
              <a:solidFill>
                <a:schemeClr val="tx1">
                  <a:lumMod val="65000"/>
                  <a:lumOff val="35000"/>
                </a:schemeClr>
              </a:solidFill>
            </a:endParaRPr>
          </a:p>
          <a:p>
            <a:pPr lvl="1"/>
            <a:r>
              <a:rPr lang="nl-BE" dirty="0">
                <a:hlinkClick r:id="rId3"/>
              </a:rPr>
              <a:t>https://www.integratie-inburgering.be/nederlands-leren</a:t>
            </a:r>
            <a:endParaRPr lang="nl-BE" dirty="0"/>
          </a:p>
          <a:p>
            <a:pPr marL="288000" lvl="1" indent="0">
              <a:buNone/>
            </a:pPr>
            <a:endParaRPr lang="nl-BE" dirty="0">
              <a:solidFill>
                <a:schemeClr val="tx1">
                  <a:lumMod val="65000"/>
                  <a:lumOff val="35000"/>
                </a:schemeClr>
              </a:solidFill>
            </a:endParaRPr>
          </a:p>
        </p:txBody>
      </p:sp>
      <p:pic>
        <p:nvPicPr>
          <p:cNvPr id="3" name="Picture 2">
            <a:extLst>
              <a:ext uri="{FF2B5EF4-FFF2-40B4-BE49-F238E27FC236}">
                <a16:creationId xmlns:a16="http://schemas.microsoft.com/office/drawing/2014/main" id="{D7C8AE98-BCBF-F2E6-AAD3-BA2A21B492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7217" y="5992427"/>
            <a:ext cx="1427246" cy="679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093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2D9736-06DE-9FF1-54D2-650777E9725F}"/>
              </a:ext>
            </a:extLst>
          </p:cNvPr>
          <p:cNvSpPr>
            <a:spLocks noGrp="1"/>
          </p:cNvSpPr>
          <p:nvPr>
            <p:ph type="title"/>
          </p:nvPr>
        </p:nvSpPr>
        <p:spPr>
          <a:xfrm>
            <a:off x="996896" y="602176"/>
            <a:ext cx="7928383" cy="1116000"/>
          </a:xfrm>
        </p:spPr>
        <p:txBody>
          <a:bodyPr anchor="t">
            <a:normAutofit/>
          </a:bodyPr>
          <a:lstStyle/>
          <a:p>
            <a:r>
              <a:rPr lang="nl-BE" sz="3400" dirty="0"/>
              <a:t>Europees Referentiekader voor talen (1/2)</a:t>
            </a:r>
            <a:endParaRPr lang="nl-NL" sz="3400" dirty="0"/>
          </a:p>
        </p:txBody>
      </p:sp>
      <p:sp>
        <p:nvSpPr>
          <p:cNvPr id="8" name="Content Placeholder 2">
            <a:extLst>
              <a:ext uri="{FF2B5EF4-FFF2-40B4-BE49-F238E27FC236}">
                <a16:creationId xmlns:a16="http://schemas.microsoft.com/office/drawing/2014/main" id="{433E3CB6-1CDA-D645-2455-5A21CD7191C5}"/>
              </a:ext>
            </a:extLst>
          </p:cNvPr>
          <p:cNvSpPr>
            <a:spLocks noGrp="1"/>
          </p:cNvSpPr>
          <p:nvPr>
            <p:ph sz="half" idx="1"/>
          </p:nvPr>
        </p:nvSpPr>
        <p:spPr>
          <a:xfrm>
            <a:off x="996896" y="1454073"/>
            <a:ext cx="7232703" cy="3780000"/>
          </a:xfrm>
        </p:spPr>
        <p:txBody>
          <a:bodyPr/>
          <a:lstStyle/>
          <a:p>
            <a:r>
              <a:rPr lang="nl-BE" b="0" dirty="0"/>
              <a:t>Geeft aan op welk niveau iemand een taal beheerst</a:t>
            </a:r>
          </a:p>
          <a:p>
            <a:r>
              <a:rPr lang="nl-BE" b="0" dirty="0"/>
              <a:t>6 niveaus (A1, A2, B1, B2, C1, C2)</a:t>
            </a:r>
          </a:p>
          <a:p>
            <a:pPr lvl="1">
              <a:buFont typeface="Courier New" panose="02070309020205020404" pitchFamily="49" charset="0"/>
              <a:buChar char="o"/>
            </a:pPr>
            <a:r>
              <a:rPr lang="nl-BE" dirty="0">
                <a:solidFill>
                  <a:schemeClr val="tx1">
                    <a:lumMod val="65000"/>
                    <a:lumOff val="35000"/>
                  </a:schemeClr>
                </a:solidFill>
              </a:rPr>
              <a:t>A – Basisgebruiker</a:t>
            </a:r>
          </a:p>
          <a:p>
            <a:pPr lvl="1">
              <a:buFont typeface="Courier New" panose="02070309020205020404" pitchFamily="49" charset="0"/>
              <a:buChar char="o"/>
            </a:pPr>
            <a:r>
              <a:rPr lang="nl-BE" dirty="0">
                <a:solidFill>
                  <a:schemeClr val="tx1">
                    <a:lumMod val="65000"/>
                    <a:lumOff val="35000"/>
                  </a:schemeClr>
                </a:solidFill>
              </a:rPr>
              <a:t>B – Onafhankelijk gebruiker</a:t>
            </a:r>
          </a:p>
          <a:p>
            <a:pPr lvl="1">
              <a:buFont typeface="Courier New" panose="02070309020205020404" pitchFamily="49" charset="0"/>
              <a:buChar char="o"/>
            </a:pPr>
            <a:r>
              <a:rPr lang="nl-BE" dirty="0">
                <a:solidFill>
                  <a:schemeClr val="tx1">
                    <a:lumMod val="65000"/>
                    <a:lumOff val="35000"/>
                  </a:schemeClr>
                </a:solidFill>
              </a:rPr>
              <a:t>C – Vaardige gebruiker</a:t>
            </a:r>
          </a:p>
          <a:p>
            <a:r>
              <a:rPr lang="nl-BE" b="0" dirty="0"/>
              <a:t>Ieder niveau opgesplitst in 2 tussenniveaus</a:t>
            </a:r>
          </a:p>
        </p:txBody>
      </p:sp>
      <p:sp>
        <p:nvSpPr>
          <p:cNvPr id="7" name="Tekstballon: ovaal 6">
            <a:extLst>
              <a:ext uri="{FF2B5EF4-FFF2-40B4-BE49-F238E27FC236}">
                <a16:creationId xmlns:a16="http://schemas.microsoft.com/office/drawing/2014/main" id="{483A4CEF-A991-A6FB-7D18-9174B05015BB}"/>
              </a:ext>
            </a:extLst>
          </p:cNvPr>
          <p:cNvSpPr/>
          <p:nvPr/>
        </p:nvSpPr>
        <p:spPr>
          <a:xfrm>
            <a:off x="2557441" y="4162666"/>
            <a:ext cx="360000" cy="360000"/>
          </a:xfrm>
          <a:prstGeom prst="wedgeEllipseCallout">
            <a:avLst/>
          </a:prstGeom>
          <a:solidFill>
            <a:srgbClr val="2B979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400" b="1" dirty="0">
                <a:solidFill>
                  <a:srgbClr val="F5F5F2"/>
                </a:solidFill>
              </a:rPr>
              <a:t>A</a:t>
            </a:r>
          </a:p>
        </p:txBody>
      </p:sp>
      <p:sp>
        <p:nvSpPr>
          <p:cNvPr id="9" name="Tekstballon: ovaal 8">
            <a:extLst>
              <a:ext uri="{FF2B5EF4-FFF2-40B4-BE49-F238E27FC236}">
                <a16:creationId xmlns:a16="http://schemas.microsoft.com/office/drawing/2014/main" id="{D9D5222E-636B-EAB6-2530-34677E968345}"/>
              </a:ext>
            </a:extLst>
          </p:cNvPr>
          <p:cNvSpPr/>
          <p:nvPr/>
        </p:nvSpPr>
        <p:spPr>
          <a:xfrm>
            <a:off x="4787493" y="4162666"/>
            <a:ext cx="360000" cy="360000"/>
          </a:xfrm>
          <a:prstGeom prst="wedgeEllipseCallout">
            <a:avLst/>
          </a:prstGeom>
          <a:solidFill>
            <a:srgbClr val="926DA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400" b="1" dirty="0">
                <a:solidFill>
                  <a:srgbClr val="F5F5F2"/>
                </a:solidFill>
              </a:rPr>
              <a:t>B</a:t>
            </a:r>
          </a:p>
        </p:txBody>
      </p:sp>
      <p:sp>
        <p:nvSpPr>
          <p:cNvPr id="10" name="Tekstballon: ovaal 9">
            <a:extLst>
              <a:ext uri="{FF2B5EF4-FFF2-40B4-BE49-F238E27FC236}">
                <a16:creationId xmlns:a16="http://schemas.microsoft.com/office/drawing/2014/main" id="{CF221C18-36B2-5E85-BADA-A0BA8BB78EB0}"/>
              </a:ext>
            </a:extLst>
          </p:cNvPr>
          <p:cNvSpPr/>
          <p:nvPr/>
        </p:nvSpPr>
        <p:spPr>
          <a:xfrm>
            <a:off x="6953775" y="4154970"/>
            <a:ext cx="360000" cy="360000"/>
          </a:xfrm>
          <a:prstGeom prst="wedgeEllipseCallout">
            <a:avLst/>
          </a:prstGeom>
          <a:solidFill>
            <a:srgbClr val="2B92BE"/>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400" b="1" dirty="0">
                <a:solidFill>
                  <a:srgbClr val="F5F5F2"/>
                </a:solidFill>
              </a:rPr>
              <a:t>C</a:t>
            </a:r>
          </a:p>
        </p:txBody>
      </p:sp>
      <p:sp>
        <p:nvSpPr>
          <p:cNvPr id="11" name="Tekstvak 10">
            <a:extLst>
              <a:ext uri="{FF2B5EF4-FFF2-40B4-BE49-F238E27FC236}">
                <a16:creationId xmlns:a16="http://schemas.microsoft.com/office/drawing/2014/main" id="{C3F84585-693A-5FE3-54A7-2DFC507529C8}"/>
              </a:ext>
            </a:extLst>
          </p:cNvPr>
          <p:cNvSpPr txBox="1"/>
          <p:nvPr/>
        </p:nvSpPr>
        <p:spPr>
          <a:xfrm>
            <a:off x="2101113" y="4562682"/>
            <a:ext cx="1272656" cy="307777"/>
          </a:xfrm>
          <a:prstGeom prst="rect">
            <a:avLst/>
          </a:prstGeom>
          <a:noFill/>
        </p:spPr>
        <p:txBody>
          <a:bodyPr wrap="none" rtlCol="0">
            <a:spAutoFit/>
          </a:bodyPr>
          <a:lstStyle/>
          <a:p>
            <a:r>
              <a:rPr lang="nl-BE" sz="1400" b="1" dirty="0">
                <a:solidFill>
                  <a:srgbClr val="2B979D"/>
                </a:solidFill>
              </a:rPr>
              <a:t>Basisgebruiker</a:t>
            </a:r>
          </a:p>
        </p:txBody>
      </p:sp>
      <p:sp>
        <p:nvSpPr>
          <p:cNvPr id="12" name="Tekstvak 11">
            <a:extLst>
              <a:ext uri="{FF2B5EF4-FFF2-40B4-BE49-F238E27FC236}">
                <a16:creationId xmlns:a16="http://schemas.microsoft.com/office/drawing/2014/main" id="{6B56002B-D816-7EFA-8977-B1BCB3EA66BF}"/>
              </a:ext>
            </a:extLst>
          </p:cNvPr>
          <p:cNvSpPr txBox="1"/>
          <p:nvPr/>
        </p:nvSpPr>
        <p:spPr>
          <a:xfrm>
            <a:off x="3939840" y="4562682"/>
            <a:ext cx="2055306" cy="307777"/>
          </a:xfrm>
          <a:prstGeom prst="rect">
            <a:avLst/>
          </a:prstGeom>
          <a:noFill/>
        </p:spPr>
        <p:txBody>
          <a:bodyPr wrap="none" rtlCol="0">
            <a:spAutoFit/>
          </a:bodyPr>
          <a:lstStyle>
            <a:defPPr>
              <a:defRPr lang="nl-BE"/>
            </a:defPPr>
            <a:lvl1pPr>
              <a:defRPr sz="1400"/>
            </a:lvl1pPr>
          </a:lstStyle>
          <a:p>
            <a:r>
              <a:rPr lang="nl-BE" b="1" dirty="0">
                <a:solidFill>
                  <a:srgbClr val="926DA5"/>
                </a:solidFill>
              </a:rPr>
              <a:t>Onafhankelijke gebruiker</a:t>
            </a:r>
          </a:p>
        </p:txBody>
      </p:sp>
      <p:sp>
        <p:nvSpPr>
          <p:cNvPr id="13" name="Tekstvak 12">
            <a:extLst>
              <a:ext uri="{FF2B5EF4-FFF2-40B4-BE49-F238E27FC236}">
                <a16:creationId xmlns:a16="http://schemas.microsoft.com/office/drawing/2014/main" id="{6E35FF06-7310-6D8A-A55E-E5959CC91049}"/>
              </a:ext>
            </a:extLst>
          </p:cNvPr>
          <p:cNvSpPr txBox="1"/>
          <p:nvPr/>
        </p:nvSpPr>
        <p:spPr>
          <a:xfrm>
            <a:off x="6342533" y="4562682"/>
            <a:ext cx="1582484" cy="307777"/>
          </a:xfrm>
          <a:prstGeom prst="rect">
            <a:avLst/>
          </a:prstGeom>
          <a:noFill/>
        </p:spPr>
        <p:txBody>
          <a:bodyPr wrap="none" rtlCol="0">
            <a:spAutoFit/>
          </a:bodyPr>
          <a:lstStyle/>
          <a:p>
            <a:r>
              <a:rPr lang="nl-BE" sz="1400" b="1" dirty="0">
                <a:solidFill>
                  <a:srgbClr val="2B92BE"/>
                </a:solidFill>
              </a:rPr>
              <a:t>Vaardige gebruiker</a:t>
            </a:r>
          </a:p>
        </p:txBody>
      </p:sp>
      <p:sp>
        <p:nvSpPr>
          <p:cNvPr id="14" name="Tekstballon: ovaal 13">
            <a:extLst>
              <a:ext uri="{FF2B5EF4-FFF2-40B4-BE49-F238E27FC236}">
                <a16:creationId xmlns:a16="http://schemas.microsoft.com/office/drawing/2014/main" id="{4C20769E-57AF-4EF2-70F3-996025E98B55}"/>
              </a:ext>
            </a:extLst>
          </p:cNvPr>
          <p:cNvSpPr/>
          <p:nvPr/>
        </p:nvSpPr>
        <p:spPr>
          <a:xfrm>
            <a:off x="2050205" y="5117896"/>
            <a:ext cx="360000" cy="360000"/>
          </a:xfrm>
          <a:prstGeom prst="wedgeEllipseCallout">
            <a:avLst/>
          </a:prstGeom>
          <a:solidFill>
            <a:srgbClr val="2B979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nl-BE" sz="1200" b="1" dirty="0">
                <a:solidFill>
                  <a:srgbClr val="F5F5F2"/>
                </a:solidFill>
              </a:rPr>
              <a:t>A1</a:t>
            </a:r>
          </a:p>
        </p:txBody>
      </p:sp>
      <p:sp>
        <p:nvSpPr>
          <p:cNvPr id="15" name="Tekstballon: ovaal 14">
            <a:extLst>
              <a:ext uri="{FF2B5EF4-FFF2-40B4-BE49-F238E27FC236}">
                <a16:creationId xmlns:a16="http://schemas.microsoft.com/office/drawing/2014/main" id="{42737B36-FC9C-961A-109D-1817821F4B4A}"/>
              </a:ext>
            </a:extLst>
          </p:cNvPr>
          <p:cNvSpPr/>
          <p:nvPr/>
        </p:nvSpPr>
        <p:spPr>
          <a:xfrm>
            <a:off x="2976038" y="5117896"/>
            <a:ext cx="360000" cy="360000"/>
          </a:xfrm>
          <a:prstGeom prst="wedgeEllipseCallout">
            <a:avLst/>
          </a:prstGeom>
          <a:solidFill>
            <a:srgbClr val="2B979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nl-BE" sz="1200" b="1" dirty="0">
                <a:solidFill>
                  <a:srgbClr val="F5F5F2"/>
                </a:solidFill>
              </a:rPr>
              <a:t>A2</a:t>
            </a:r>
          </a:p>
        </p:txBody>
      </p:sp>
      <p:cxnSp>
        <p:nvCxnSpPr>
          <p:cNvPr id="16" name="Rechte verbindingslijn 15">
            <a:extLst>
              <a:ext uri="{FF2B5EF4-FFF2-40B4-BE49-F238E27FC236}">
                <a16:creationId xmlns:a16="http://schemas.microsoft.com/office/drawing/2014/main" id="{DC208EEF-A37B-F702-2406-54D1678F33F3}"/>
              </a:ext>
            </a:extLst>
          </p:cNvPr>
          <p:cNvCxnSpPr/>
          <p:nvPr/>
        </p:nvCxnSpPr>
        <p:spPr>
          <a:xfrm flipH="1">
            <a:off x="2410205" y="4870459"/>
            <a:ext cx="91255" cy="19727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3AC9C960-1AF2-8CA6-47DF-22C722736467}"/>
              </a:ext>
            </a:extLst>
          </p:cNvPr>
          <p:cNvCxnSpPr>
            <a:cxnSpLocks/>
          </p:cNvCxnSpPr>
          <p:nvPr/>
        </p:nvCxnSpPr>
        <p:spPr>
          <a:xfrm>
            <a:off x="2931038" y="4869819"/>
            <a:ext cx="90000" cy="198556"/>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35401931-AD45-CB7C-C73D-03545B9EC68D}"/>
              </a:ext>
            </a:extLst>
          </p:cNvPr>
          <p:cNvSpPr txBox="1"/>
          <p:nvPr/>
        </p:nvSpPr>
        <p:spPr>
          <a:xfrm>
            <a:off x="1698587" y="5458171"/>
            <a:ext cx="974177" cy="307777"/>
          </a:xfrm>
          <a:prstGeom prst="rect">
            <a:avLst/>
          </a:prstGeom>
          <a:noFill/>
        </p:spPr>
        <p:txBody>
          <a:bodyPr wrap="none" rtlCol="0">
            <a:spAutoFit/>
          </a:bodyPr>
          <a:lstStyle/>
          <a:p>
            <a:r>
              <a:rPr lang="nl-BE" sz="1400" dirty="0">
                <a:solidFill>
                  <a:srgbClr val="2B979D"/>
                </a:solidFill>
              </a:rPr>
              <a:t>Doorbraak</a:t>
            </a:r>
          </a:p>
        </p:txBody>
      </p:sp>
      <p:sp>
        <p:nvSpPr>
          <p:cNvPr id="19" name="Tekstvak 18">
            <a:extLst>
              <a:ext uri="{FF2B5EF4-FFF2-40B4-BE49-F238E27FC236}">
                <a16:creationId xmlns:a16="http://schemas.microsoft.com/office/drawing/2014/main" id="{1C80D989-C66F-2CD8-FD4E-805D6B1A2C19}"/>
              </a:ext>
            </a:extLst>
          </p:cNvPr>
          <p:cNvSpPr txBox="1"/>
          <p:nvPr/>
        </p:nvSpPr>
        <p:spPr>
          <a:xfrm>
            <a:off x="2660998" y="5462275"/>
            <a:ext cx="990079" cy="307777"/>
          </a:xfrm>
          <a:prstGeom prst="rect">
            <a:avLst/>
          </a:prstGeom>
          <a:noFill/>
        </p:spPr>
        <p:txBody>
          <a:bodyPr wrap="none" rtlCol="0">
            <a:spAutoFit/>
          </a:bodyPr>
          <a:lstStyle/>
          <a:p>
            <a:r>
              <a:rPr lang="nl-BE" sz="1400" dirty="0">
                <a:solidFill>
                  <a:srgbClr val="2B979D"/>
                </a:solidFill>
              </a:rPr>
              <a:t>Tussenstap</a:t>
            </a:r>
          </a:p>
        </p:txBody>
      </p:sp>
      <p:sp>
        <p:nvSpPr>
          <p:cNvPr id="20" name="Tekstballon: ovaal 19">
            <a:extLst>
              <a:ext uri="{FF2B5EF4-FFF2-40B4-BE49-F238E27FC236}">
                <a16:creationId xmlns:a16="http://schemas.microsoft.com/office/drawing/2014/main" id="{ACD0A8C3-4460-D44A-421B-D3C2EFCD9FAF}"/>
              </a:ext>
            </a:extLst>
          </p:cNvPr>
          <p:cNvSpPr/>
          <p:nvPr/>
        </p:nvSpPr>
        <p:spPr>
          <a:xfrm>
            <a:off x="4311108" y="5105301"/>
            <a:ext cx="360000" cy="360000"/>
          </a:xfrm>
          <a:prstGeom prst="wedgeEllipseCallout">
            <a:avLst/>
          </a:prstGeom>
          <a:solidFill>
            <a:srgbClr val="926DA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nl-BE" sz="1200" b="1" dirty="0">
                <a:solidFill>
                  <a:srgbClr val="F5F5F2"/>
                </a:solidFill>
              </a:rPr>
              <a:t>B1</a:t>
            </a:r>
          </a:p>
        </p:txBody>
      </p:sp>
      <p:sp>
        <p:nvSpPr>
          <p:cNvPr id="21" name="Tekstballon: ovaal 20">
            <a:extLst>
              <a:ext uri="{FF2B5EF4-FFF2-40B4-BE49-F238E27FC236}">
                <a16:creationId xmlns:a16="http://schemas.microsoft.com/office/drawing/2014/main" id="{1A5B3647-C431-5A7B-77F9-29538D4B7B41}"/>
              </a:ext>
            </a:extLst>
          </p:cNvPr>
          <p:cNvSpPr/>
          <p:nvPr/>
        </p:nvSpPr>
        <p:spPr>
          <a:xfrm>
            <a:off x="5236941" y="5105301"/>
            <a:ext cx="360000" cy="360000"/>
          </a:xfrm>
          <a:prstGeom prst="wedgeEllipseCallout">
            <a:avLst/>
          </a:prstGeom>
          <a:solidFill>
            <a:srgbClr val="926DA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nl-BE" sz="1200" b="1" dirty="0">
                <a:solidFill>
                  <a:srgbClr val="F5F5F2"/>
                </a:solidFill>
              </a:rPr>
              <a:t>B2</a:t>
            </a:r>
          </a:p>
        </p:txBody>
      </p:sp>
      <p:cxnSp>
        <p:nvCxnSpPr>
          <p:cNvPr id="22" name="Rechte verbindingslijn 21">
            <a:extLst>
              <a:ext uri="{FF2B5EF4-FFF2-40B4-BE49-F238E27FC236}">
                <a16:creationId xmlns:a16="http://schemas.microsoft.com/office/drawing/2014/main" id="{EB97D72B-84C3-2D35-3815-4B0E9FA110A7}"/>
              </a:ext>
            </a:extLst>
          </p:cNvPr>
          <p:cNvCxnSpPr/>
          <p:nvPr/>
        </p:nvCxnSpPr>
        <p:spPr>
          <a:xfrm flipH="1">
            <a:off x="4671108" y="4872251"/>
            <a:ext cx="91255" cy="197276"/>
          </a:xfrm>
          <a:prstGeom prst="line">
            <a:avLst/>
          </a:prstGeom>
          <a:ln>
            <a:solidFill>
              <a:srgbClr val="926DA5"/>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C41E937-FD79-D56B-1BB7-F2D4769E9214}"/>
              </a:ext>
            </a:extLst>
          </p:cNvPr>
          <p:cNvCxnSpPr>
            <a:cxnSpLocks/>
          </p:cNvCxnSpPr>
          <p:nvPr/>
        </p:nvCxnSpPr>
        <p:spPr>
          <a:xfrm>
            <a:off x="5191941" y="4871611"/>
            <a:ext cx="90000" cy="198556"/>
          </a:xfrm>
          <a:prstGeom prst="line">
            <a:avLst/>
          </a:prstGeom>
          <a:ln>
            <a:solidFill>
              <a:srgbClr val="926DA5"/>
            </a:solidFill>
          </a:ln>
        </p:spPr>
        <p:style>
          <a:lnRef idx="1">
            <a:schemeClr val="accent1"/>
          </a:lnRef>
          <a:fillRef idx="0">
            <a:schemeClr val="accent1"/>
          </a:fillRef>
          <a:effectRef idx="0">
            <a:schemeClr val="accent1"/>
          </a:effectRef>
          <a:fontRef idx="minor">
            <a:schemeClr val="tx1"/>
          </a:fontRef>
        </p:style>
      </p:cxnSp>
      <p:sp>
        <p:nvSpPr>
          <p:cNvPr id="24" name="Tekstvak 23">
            <a:extLst>
              <a:ext uri="{FF2B5EF4-FFF2-40B4-BE49-F238E27FC236}">
                <a16:creationId xmlns:a16="http://schemas.microsoft.com/office/drawing/2014/main" id="{33798349-5722-6A7D-FA1C-C777BEE55C7C}"/>
              </a:ext>
            </a:extLst>
          </p:cNvPr>
          <p:cNvSpPr txBox="1"/>
          <p:nvPr/>
        </p:nvSpPr>
        <p:spPr>
          <a:xfrm>
            <a:off x="4087364" y="5472882"/>
            <a:ext cx="813877" cy="307777"/>
          </a:xfrm>
          <a:prstGeom prst="rect">
            <a:avLst/>
          </a:prstGeom>
          <a:noFill/>
        </p:spPr>
        <p:txBody>
          <a:bodyPr wrap="none" rtlCol="0">
            <a:spAutoFit/>
          </a:bodyPr>
          <a:lstStyle/>
          <a:p>
            <a:r>
              <a:rPr lang="nl-BE" sz="1400" dirty="0">
                <a:solidFill>
                  <a:srgbClr val="926DA5"/>
                </a:solidFill>
              </a:rPr>
              <a:t>Drempel</a:t>
            </a:r>
          </a:p>
        </p:txBody>
      </p:sp>
      <p:sp>
        <p:nvSpPr>
          <p:cNvPr id="25" name="Tekstvak 24">
            <a:extLst>
              <a:ext uri="{FF2B5EF4-FFF2-40B4-BE49-F238E27FC236}">
                <a16:creationId xmlns:a16="http://schemas.microsoft.com/office/drawing/2014/main" id="{1A2E2CDD-D313-6F5F-2D71-25F6F17BC348}"/>
              </a:ext>
            </a:extLst>
          </p:cNvPr>
          <p:cNvSpPr txBox="1"/>
          <p:nvPr/>
        </p:nvSpPr>
        <p:spPr>
          <a:xfrm>
            <a:off x="5044916" y="5472882"/>
            <a:ext cx="744050" cy="307777"/>
          </a:xfrm>
          <a:prstGeom prst="rect">
            <a:avLst/>
          </a:prstGeom>
          <a:noFill/>
        </p:spPr>
        <p:txBody>
          <a:bodyPr wrap="none" rtlCol="0">
            <a:spAutoFit/>
          </a:bodyPr>
          <a:lstStyle/>
          <a:p>
            <a:r>
              <a:rPr lang="nl-BE" sz="1400" dirty="0">
                <a:solidFill>
                  <a:srgbClr val="926DA5"/>
                </a:solidFill>
              </a:rPr>
              <a:t>Uitzicht</a:t>
            </a:r>
          </a:p>
        </p:txBody>
      </p:sp>
      <p:sp>
        <p:nvSpPr>
          <p:cNvPr id="26" name="Tekstballon: ovaal 25">
            <a:extLst>
              <a:ext uri="{FF2B5EF4-FFF2-40B4-BE49-F238E27FC236}">
                <a16:creationId xmlns:a16="http://schemas.microsoft.com/office/drawing/2014/main" id="{33FED4A0-9C2A-338E-97EE-D933BA0E7C90}"/>
              </a:ext>
            </a:extLst>
          </p:cNvPr>
          <p:cNvSpPr/>
          <p:nvPr/>
        </p:nvSpPr>
        <p:spPr>
          <a:xfrm>
            <a:off x="6494900" y="5098171"/>
            <a:ext cx="360000" cy="360000"/>
          </a:xfrm>
          <a:prstGeom prst="wedgeEllipseCallout">
            <a:avLst/>
          </a:prstGeom>
          <a:solidFill>
            <a:srgbClr val="2B92BE"/>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nl-BE" sz="1200" b="1" dirty="0">
                <a:solidFill>
                  <a:srgbClr val="F5F5F2"/>
                </a:solidFill>
              </a:rPr>
              <a:t>C1</a:t>
            </a:r>
          </a:p>
        </p:txBody>
      </p:sp>
      <p:sp>
        <p:nvSpPr>
          <p:cNvPr id="27" name="Tekstballon: ovaal 26">
            <a:extLst>
              <a:ext uri="{FF2B5EF4-FFF2-40B4-BE49-F238E27FC236}">
                <a16:creationId xmlns:a16="http://schemas.microsoft.com/office/drawing/2014/main" id="{9FEA3345-C81D-38DB-D75C-729B53D23261}"/>
              </a:ext>
            </a:extLst>
          </p:cNvPr>
          <p:cNvSpPr/>
          <p:nvPr/>
        </p:nvSpPr>
        <p:spPr>
          <a:xfrm>
            <a:off x="7420733" y="5098171"/>
            <a:ext cx="360000" cy="360000"/>
          </a:xfrm>
          <a:prstGeom prst="wedgeEllipseCallout">
            <a:avLst/>
          </a:prstGeom>
          <a:solidFill>
            <a:srgbClr val="2B92BE"/>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nl-BE" sz="1200" b="1" dirty="0"/>
              <a:t>C2</a:t>
            </a:r>
          </a:p>
        </p:txBody>
      </p:sp>
      <p:cxnSp>
        <p:nvCxnSpPr>
          <p:cNvPr id="28" name="Rechte verbindingslijn 27">
            <a:extLst>
              <a:ext uri="{FF2B5EF4-FFF2-40B4-BE49-F238E27FC236}">
                <a16:creationId xmlns:a16="http://schemas.microsoft.com/office/drawing/2014/main" id="{3FD3F587-03B2-D5A8-6F22-11E7FCC5A4CB}"/>
              </a:ext>
            </a:extLst>
          </p:cNvPr>
          <p:cNvCxnSpPr/>
          <p:nvPr/>
        </p:nvCxnSpPr>
        <p:spPr>
          <a:xfrm flipH="1">
            <a:off x="6854900" y="4850734"/>
            <a:ext cx="91255" cy="197276"/>
          </a:xfrm>
          <a:prstGeom prst="line">
            <a:avLst/>
          </a:prstGeom>
          <a:ln>
            <a:solidFill>
              <a:srgbClr val="2B92BE"/>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id="{41196B49-9F41-2ACF-1237-1AE5BC7DEFED}"/>
              </a:ext>
            </a:extLst>
          </p:cNvPr>
          <p:cNvCxnSpPr>
            <a:cxnSpLocks/>
          </p:cNvCxnSpPr>
          <p:nvPr/>
        </p:nvCxnSpPr>
        <p:spPr>
          <a:xfrm>
            <a:off x="7375733" y="4850094"/>
            <a:ext cx="90000" cy="198556"/>
          </a:xfrm>
          <a:prstGeom prst="line">
            <a:avLst/>
          </a:prstGeom>
          <a:ln>
            <a:solidFill>
              <a:srgbClr val="2B92BE"/>
            </a:solidFill>
          </a:ln>
        </p:spPr>
        <p:style>
          <a:lnRef idx="1">
            <a:schemeClr val="accent1"/>
          </a:lnRef>
          <a:fillRef idx="0">
            <a:schemeClr val="accent1"/>
          </a:fillRef>
          <a:effectRef idx="0">
            <a:schemeClr val="accent1"/>
          </a:effectRef>
          <a:fontRef idx="minor">
            <a:schemeClr val="tx1"/>
          </a:fontRef>
        </p:style>
      </p:cxnSp>
      <p:sp>
        <p:nvSpPr>
          <p:cNvPr id="30" name="Tekstvak 29">
            <a:extLst>
              <a:ext uri="{FF2B5EF4-FFF2-40B4-BE49-F238E27FC236}">
                <a16:creationId xmlns:a16="http://schemas.microsoft.com/office/drawing/2014/main" id="{F694459B-D124-32FF-3045-766E7B576A13}"/>
              </a:ext>
            </a:extLst>
          </p:cNvPr>
          <p:cNvSpPr txBox="1"/>
          <p:nvPr/>
        </p:nvSpPr>
        <p:spPr>
          <a:xfrm>
            <a:off x="6033499" y="5442551"/>
            <a:ext cx="1120307" cy="738664"/>
          </a:xfrm>
          <a:prstGeom prst="rect">
            <a:avLst/>
          </a:prstGeom>
          <a:noFill/>
        </p:spPr>
        <p:txBody>
          <a:bodyPr wrap="none" rtlCol="0">
            <a:spAutoFit/>
          </a:bodyPr>
          <a:lstStyle/>
          <a:p>
            <a:r>
              <a:rPr lang="nl-BE" sz="1400" dirty="0">
                <a:solidFill>
                  <a:srgbClr val="2B92BE"/>
                </a:solidFill>
              </a:rPr>
              <a:t>Effectieve </a:t>
            </a:r>
            <a:br>
              <a:rPr lang="nl-BE" sz="1400" dirty="0">
                <a:solidFill>
                  <a:srgbClr val="2B92BE"/>
                </a:solidFill>
              </a:rPr>
            </a:br>
            <a:r>
              <a:rPr lang="nl-BE" sz="1400" dirty="0">
                <a:solidFill>
                  <a:srgbClr val="2B92BE"/>
                </a:solidFill>
              </a:rPr>
              <a:t>operationele</a:t>
            </a:r>
            <a:br>
              <a:rPr lang="nl-BE" sz="1400" dirty="0">
                <a:solidFill>
                  <a:srgbClr val="2B92BE"/>
                </a:solidFill>
              </a:rPr>
            </a:br>
            <a:r>
              <a:rPr lang="nl-BE" sz="1400" dirty="0">
                <a:solidFill>
                  <a:srgbClr val="2B92BE"/>
                </a:solidFill>
              </a:rPr>
              <a:t>vaardigheid</a:t>
            </a:r>
          </a:p>
        </p:txBody>
      </p:sp>
      <p:sp>
        <p:nvSpPr>
          <p:cNvPr id="31" name="Tekstvak 30">
            <a:extLst>
              <a:ext uri="{FF2B5EF4-FFF2-40B4-BE49-F238E27FC236}">
                <a16:creationId xmlns:a16="http://schemas.microsoft.com/office/drawing/2014/main" id="{C8B28670-E1AA-4206-FCE0-64EBE178C251}"/>
              </a:ext>
            </a:extLst>
          </p:cNvPr>
          <p:cNvSpPr txBox="1"/>
          <p:nvPr/>
        </p:nvSpPr>
        <p:spPr>
          <a:xfrm>
            <a:off x="7105693" y="5442550"/>
            <a:ext cx="997517" cy="307777"/>
          </a:xfrm>
          <a:prstGeom prst="rect">
            <a:avLst/>
          </a:prstGeom>
          <a:noFill/>
        </p:spPr>
        <p:txBody>
          <a:bodyPr wrap="none" rtlCol="0">
            <a:spAutoFit/>
          </a:bodyPr>
          <a:lstStyle/>
          <a:p>
            <a:r>
              <a:rPr lang="nl-BE" sz="1400" dirty="0">
                <a:solidFill>
                  <a:srgbClr val="2B92BE"/>
                </a:solidFill>
              </a:rPr>
              <a:t>Beheersing</a:t>
            </a:r>
          </a:p>
        </p:txBody>
      </p:sp>
      <p:pic>
        <p:nvPicPr>
          <p:cNvPr id="3" name="Picture 2">
            <a:extLst>
              <a:ext uri="{FF2B5EF4-FFF2-40B4-BE49-F238E27FC236}">
                <a16:creationId xmlns:a16="http://schemas.microsoft.com/office/drawing/2014/main" id="{65DDEBA2-C505-0610-1603-83280731E0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7217" y="5992427"/>
            <a:ext cx="1427246" cy="679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670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2D9736-06DE-9FF1-54D2-650777E9725F}"/>
              </a:ext>
            </a:extLst>
          </p:cNvPr>
          <p:cNvSpPr>
            <a:spLocks noGrp="1"/>
          </p:cNvSpPr>
          <p:nvPr>
            <p:ph type="title"/>
          </p:nvPr>
        </p:nvSpPr>
        <p:spPr>
          <a:xfrm>
            <a:off x="996896" y="602176"/>
            <a:ext cx="7928383" cy="1116000"/>
          </a:xfrm>
        </p:spPr>
        <p:txBody>
          <a:bodyPr anchor="t">
            <a:normAutofit/>
          </a:bodyPr>
          <a:lstStyle/>
          <a:p>
            <a:r>
              <a:rPr lang="nl-BE" sz="3400" dirty="0"/>
              <a:t>Europees Referentiekader voor talen (2/2)</a:t>
            </a:r>
            <a:endParaRPr lang="nl-NL" sz="3400" dirty="0"/>
          </a:p>
        </p:txBody>
      </p:sp>
      <p:sp>
        <p:nvSpPr>
          <p:cNvPr id="8" name="Content Placeholder 2">
            <a:extLst>
              <a:ext uri="{FF2B5EF4-FFF2-40B4-BE49-F238E27FC236}">
                <a16:creationId xmlns:a16="http://schemas.microsoft.com/office/drawing/2014/main" id="{433E3CB6-1CDA-D645-2455-5A21CD7191C5}"/>
              </a:ext>
            </a:extLst>
          </p:cNvPr>
          <p:cNvSpPr>
            <a:spLocks noGrp="1"/>
          </p:cNvSpPr>
          <p:nvPr>
            <p:ph sz="half" idx="1"/>
          </p:nvPr>
        </p:nvSpPr>
        <p:spPr>
          <a:xfrm>
            <a:off x="996896" y="1454073"/>
            <a:ext cx="7232703" cy="3780000"/>
          </a:xfrm>
        </p:spPr>
        <p:txBody>
          <a:bodyPr/>
          <a:lstStyle/>
          <a:p>
            <a:r>
              <a:rPr lang="nl-BE" b="0" dirty="0"/>
              <a:t>Richtgraad 2.1 en 2.2 zijn 2 tussenniveaus tussen A2 en B1</a:t>
            </a:r>
          </a:p>
          <a:p>
            <a:r>
              <a:rPr lang="nl-BE" b="0" dirty="0"/>
              <a:t>Volledige B1 bestaat uit 4 tussenniveaus (richtgraden 2.1, 2.2, 2.3, 2.4)</a:t>
            </a:r>
          </a:p>
          <a:p>
            <a:r>
              <a:rPr lang="nl-BE" b="0" dirty="0"/>
              <a:t>Elk niveau omvat </a:t>
            </a:r>
            <a:r>
              <a:rPr lang="nl-BE" dirty="0"/>
              <a:t>120 uur les</a:t>
            </a:r>
          </a:p>
        </p:txBody>
      </p:sp>
      <p:sp>
        <p:nvSpPr>
          <p:cNvPr id="3" name="Rechthoek 2">
            <a:extLst>
              <a:ext uri="{FF2B5EF4-FFF2-40B4-BE49-F238E27FC236}">
                <a16:creationId xmlns:a16="http://schemas.microsoft.com/office/drawing/2014/main" id="{34CDD0DF-C42C-375A-A566-C34CD8B08813}"/>
              </a:ext>
            </a:extLst>
          </p:cNvPr>
          <p:cNvSpPr/>
          <p:nvPr/>
        </p:nvSpPr>
        <p:spPr>
          <a:xfrm>
            <a:off x="617878" y="4434730"/>
            <a:ext cx="2162287" cy="22855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graphicFrame>
        <p:nvGraphicFramePr>
          <p:cNvPr id="4" name="Tabel 3">
            <a:extLst>
              <a:ext uri="{FF2B5EF4-FFF2-40B4-BE49-F238E27FC236}">
                <a16:creationId xmlns:a16="http://schemas.microsoft.com/office/drawing/2014/main" id="{89386CFA-2242-9C31-4E01-4A3215B004EF}"/>
              </a:ext>
            </a:extLst>
          </p:cNvPr>
          <p:cNvGraphicFramePr>
            <a:graphicFrameLocks noGrp="1"/>
          </p:cNvGraphicFramePr>
          <p:nvPr/>
        </p:nvGraphicFramePr>
        <p:xfrm>
          <a:off x="1190517" y="3112862"/>
          <a:ext cx="6991360" cy="3362211"/>
        </p:xfrm>
        <a:graphic>
          <a:graphicData uri="http://schemas.openxmlformats.org/drawingml/2006/table">
            <a:tbl>
              <a:tblPr firstRow="1" bandRow="1">
                <a:tableStyleId>{5C22544A-7EE6-4342-B048-85BDC9FD1C3A}</a:tableStyleId>
              </a:tblPr>
              <a:tblGrid>
                <a:gridCol w="1747840">
                  <a:extLst>
                    <a:ext uri="{9D8B030D-6E8A-4147-A177-3AD203B41FA5}">
                      <a16:colId xmlns:a16="http://schemas.microsoft.com/office/drawing/2014/main" val="2507209800"/>
                    </a:ext>
                  </a:extLst>
                </a:gridCol>
                <a:gridCol w="1747840">
                  <a:extLst>
                    <a:ext uri="{9D8B030D-6E8A-4147-A177-3AD203B41FA5}">
                      <a16:colId xmlns:a16="http://schemas.microsoft.com/office/drawing/2014/main" val="2827523673"/>
                    </a:ext>
                  </a:extLst>
                </a:gridCol>
                <a:gridCol w="1747840">
                  <a:extLst>
                    <a:ext uri="{9D8B030D-6E8A-4147-A177-3AD203B41FA5}">
                      <a16:colId xmlns:a16="http://schemas.microsoft.com/office/drawing/2014/main" val="1972872305"/>
                    </a:ext>
                  </a:extLst>
                </a:gridCol>
                <a:gridCol w="1747840">
                  <a:extLst>
                    <a:ext uri="{9D8B030D-6E8A-4147-A177-3AD203B41FA5}">
                      <a16:colId xmlns:a16="http://schemas.microsoft.com/office/drawing/2014/main" val="4174513472"/>
                    </a:ext>
                  </a:extLst>
                </a:gridCol>
              </a:tblGrid>
              <a:tr h="742941">
                <a:tc>
                  <a:txBody>
                    <a:bodyPr/>
                    <a:lstStyle/>
                    <a:p>
                      <a:r>
                        <a:rPr lang="nl-BE" sz="1600" dirty="0"/>
                        <a:t>Europees referentiekader</a:t>
                      </a:r>
                    </a:p>
                  </a:txBody>
                  <a:tcPr/>
                </a:tc>
                <a:tc>
                  <a:txBody>
                    <a:bodyPr/>
                    <a:lstStyle/>
                    <a:p>
                      <a:r>
                        <a:rPr lang="nl-BE" sz="1600" dirty="0"/>
                        <a:t>Benaming leerplan</a:t>
                      </a:r>
                    </a:p>
                  </a:txBody>
                  <a:tcPr/>
                </a:tc>
                <a:tc>
                  <a:txBody>
                    <a:bodyPr/>
                    <a:lstStyle/>
                    <a:p>
                      <a:r>
                        <a:rPr lang="nl-BE" sz="1600" dirty="0"/>
                        <a:t>ERK-niveau</a:t>
                      </a:r>
                    </a:p>
                  </a:txBody>
                  <a:tcPr/>
                </a:tc>
                <a:tc>
                  <a:txBody>
                    <a:bodyPr/>
                    <a:lstStyle/>
                    <a:p>
                      <a:r>
                        <a:rPr lang="nl-BE" sz="1600" dirty="0"/>
                        <a:t>Lestijden</a:t>
                      </a:r>
                    </a:p>
                  </a:txBody>
                  <a:tcPr/>
                </a:tc>
                <a:extLst>
                  <a:ext uri="{0D108BD9-81ED-4DB2-BD59-A6C34878D82A}">
                    <a16:rowId xmlns:a16="http://schemas.microsoft.com/office/drawing/2014/main" val="3211976087"/>
                  </a:ext>
                </a:extLst>
              </a:tr>
              <a:tr h="408030">
                <a:tc>
                  <a:txBody>
                    <a:bodyPr/>
                    <a:lstStyle/>
                    <a:p>
                      <a:r>
                        <a:rPr lang="nl-BE" sz="1600" dirty="0"/>
                        <a:t>Doorbraak</a:t>
                      </a:r>
                    </a:p>
                  </a:txBody>
                  <a:tcPr/>
                </a:tc>
                <a:tc>
                  <a:txBody>
                    <a:bodyPr/>
                    <a:lstStyle/>
                    <a:p>
                      <a:r>
                        <a:rPr lang="nl-BE" sz="1600" dirty="0"/>
                        <a:t>Richtgraad 1.1</a:t>
                      </a:r>
                    </a:p>
                  </a:txBody>
                  <a:tcPr/>
                </a:tc>
                <a:tc>
                  <a:txBody>
                    <a:bodyPr/>
                    <a:lstStyle/>
                    <a:p>
                      <a:pPr algn="ctr"/>
                      <a:r>
                        <a:rPr lang="nl-BE" sz="1600" dirty="0"/>
                        <a:t>A1 (</a:t>
                      </a:r>
                      <a:r>
                        <a:rPr lang="nl-BE" sz="1600" dirty="0" err="1"/>
                        <a:t>Breakthrough</a:t>
                      </a:r>
                      <a:r>
                        <a:rPr lang="nl-BE" sz="1600" dirty="0"/>
                        <a:t>)</a:t>
                      </a:r>
                    </a:p>
                  </a:txBody>
                  <a:tcPr/>
                </a:tc>
                <a:tc>
                  <a:txBody>
                    <a:bodyPr/>
                    <a:lstStyle/>
                    <a:p>
                      <a:r>
                        <a:rPr lang="nl-BE" sz="1600" dirty="0"/>
                        <a:t>120</a:t>
                      </a:r>
                    </a:p>
                  </a:txBody>
                  <a:tcPr/>
                </a:tc>
                <a:extLst>
                  <a:ext uri="{0D108BD9-81ED-4DB2-BD59-A6C34878D82A}">
                    <a16:rowId xmlns:a16="http://schemas.microsoft.com/office/drawing/2014/main" val="2854767436"/>
                  </a:ext>
                </a:extLst>
              </a:tr>
              <a:tr h="408030">
                <a:tc>
                  <a:txBody>
                    <a:bodyPr/>
                    <a:lstStyle/>
                    <a:p>
                      <a:r>
                        <a:rPr lang="nl-BE" sz="1600" dirty="0"/>
                        <a:t>Tussenstap </a:t>
                      </a:r>
                    </a:p>
                  </a:txBody>
                  <a:tcPr/>
                </a:tc>
                <a:tc>
                  <a:txBody>
                    <a:bodyPr/>
                    <a:lstStyle/>
                    <a:p>
                      <a:r>
                        <a:rPr lang="nl-BE" sz="1600" b="1" dirty="0">
                          <a:solidFill>
                            <a:srgbClr val="926DA5"/>
                          </a:solidFill>
                        </a:rPr>
                        <a:t>Richtgraad 1.2</a:t>
                      </a:r>
                    </a:p>
                  </a:txBody>
                  <a:tcPr/>
                </a:tc>
                <a:tc>
                  <a:txBody>
                    <a:bodyPr/>
                    <a:lstStyle/>
                    <a:p>
                      <a:pPr algn="ctr"/>
                      <a:r>
                        <a:rPr lang="nl-BE" sz="1600" dirty="0"/>
                        <a:t>A2 </a:t>
                      </a:r>
                    </a:p>
                    <a:p>
                      <a:pPr algn="ctr"/>
                      <a:r>
                        <a:rPr lang="nl-BE" sz="1600" dirty="0"/>
                        <a:t>(</a:t>
                      </a:r>
                      <a:r>
                        <a:rPr lang="nl-BE" sz="1600" dirty="0" err="1"/>
                        <a:t>waystage</a:t>
                      </a:r>
                      <a:r>
                        <a:rPr lang="nl-BE" sz="1600" dirty="0"/>
                        <a:t>)</a:t>
                      </a:r>
                    </a:p>
                  </a:txBody>
                  <a:tcPr/>
                </a:tc>
                <a:tc>
                  <a:txBody>
                    <a:bodyPr/>
                    <a:lstStyle/>
                    <a:p>
                      <a:r>
                        <a:rPr lang="nl-BE" sz="1600" dirty="0"/>
                        <a:t>120</a:t>
                      </a:r>
                    </a:p>
                  </a:txBody>
                  <a:tcPr/>
                </a:tc>
                <a:extLst>
                  <a:ext uri="{0D108BD9-81ED-4DB2-BD59-A6C34878D82A}">
                    <a16:rowId xmlns:a16="http://schemas.microsoft.com/office/drawing/2014/main" val="3648065387"/>
                  </a:ext>
                </a:extLst>
              </a:tr>
              <a:tr h="408030">
                <a:tc>
                  <a:txBody>
                    <a:bodyPr/>
                    <a:lstStyle/>
                    <a:p>
                      <a:r>
                        <a:rPr lang="nl-BE" sz="1600" dirty="0"/>
                        <a:t>Drempel 1</a:t>
                      </a:r>
                    </a:p>
                  </a:txBody>
                  <a:tcPr/>
                </a:tc>
                <a:tc>
                  <a:txBody>
                    <a:bodyPr/>
                    <a:lstStyle/>
                    <a:p>
                      <a:r>
                        <a:rPr lang="nl-BE" sz="1600" dirty="0"/>
                        <a:t>Richtgraad 2.1</a:t>
                      </a:r>
                    </a:p>
                  </a:txBody>
                  <a:tcPr/>
                </a:tc>
                <a:tc rowSpan="4">
                  <a:txBody>
                    <a:bodyPr/>
                    <a:lstStyle/>
                    <a:p>
                      <a:pPr algn="ctr"/>
                      <a:endParaRPr lang="nl-BE" sz="1600" dirty="0"/>
                    </a:p>
                    <a:p>
                      <a:pPr algn="ctr"/>
                      <a:endParaRPr lang="nl-BE" sz="1600" dirty="0"/>
                    </a:p>
                    <a:p>
                      <a:pPr algn="ctr"/>
                      <a:endParaRPr lang="nl-BE" sz="1600" dirty="0"/>
                    </a:p>
                    <a:p>
                      <a:pPr algn="ctr"/>
                      <a:r>
                        <a:rPr lang="nl-BE" sz="1600" dirty="0"/>
                        <a:t>B1 (</a:t>
                      </a:r>
                      <a:r>
                        <a:rPr lang="nl-BE" sz="1600" dirty="0" err="1"/>
                        <a:t>threshold</a:t>
                      </a:r>
                      <a:r>
                        <a:rPr lang="nl-BE" sz="1600" dirty="0"/>
                        <a:t>)</a:t>
                      </a:r>
                    </a:p>
                  </a:txBody>
                  <a:tcPr/>
                </a:tc>
                <a:tc>
                  <a:txBody>
                    <a:bodyPr/>
                    <a:lstStyle/>
                    <a:p>
                      <a:r>
                        <a:rPr lang="nl-BE" sz="1600" dirty="0"/>
                        <a:t>120</a:t>
                      </a:r>
                    </a:p>
                  </a:txBody>
                  <a:tcPr/>
                </a:tc>
                <a:extLst>
                  <a:ext uri="{0D108BD9-81ED-4DB2-BD59-A6C34878D82A}">
                    <a16:rowId xmlns:a16="http://schemas.microsoft.com/office/drawing/2014/main" val="1655932883"/>
                  </a:ext>
                </a:extLst>
              </a:tr>
              <a:tr h="408030">
                <a:tc>
                  <a:txBody>
                    <a:bodyPr/>
                    <a:lstStyle/>
                    <a:p>
                      <a:r>
                        <a:rPr lang="nl-BE" sz="1600" dirty="0"/>
                        <a:t>Drempel 2</a:t>
                      </a:r>
                    </a:p>
                  </a:txBody>
                  <a:tcPr/>
                </a:tc>
                <a:tc>
                  <a:txBody>
                    <a:bodyPr/>
                    <a:lstStyle/>
                    <a:p>
                      <a:r>
                        <a:rPr lang="nl-BE" sz="1600" b="1" dirty="0">
                          <a:solidFill>
                            <a:srgbClr val="926DA5"/>
                          </a:solidFill>
                        </a:rPr>
                        <a:t>Richtgraad 2.2</a:t>
                      </a:r>
                    </a:p>
                  </a:txBody>
                  <a:tcPr/>
                </a:tc>
                <a:tc vMerge="1">
                  <a:txBody>
                    <a:bodyPr/>
                    <a:lstStyle/>
                    <a:p>
                      <a:endParaRPr lang="nl-BE" dirty="0"/>
                    </a:p>
                  </a:txBody>
                  <a:tcPr/>
                </a:tc>
                <a:tc>
                  <a:txBody>
                    <a:bodyPr/>
                    <a:lstStyle/>
                    <a:p>
                      <a:r>
                        <a:rPr lang="nl-BE" sz="1600" dirty="0"/>
                        <a:t>120</a:t>
                      </a:r>
                    </a:p>
                  </a:txBody>
                  <a:tcPr/>
                </a:tc>
                <a:extLst>
                  <a:ext uri="{0D108BD9-81ED-4DB2-BD59-A6C34878D82A}">
                    <a16:rowId xmlns:a16="http://schemas.microsoft.com/office/drawing/2014/main" val="4215647860"/>
                  </a:ext>
                </a:extLst>
              </a:tr>
              <a:tr h="408030">
                <a:tc>
                  <a:txBody>
                    <a:bodyPr/>
                    <a:lstStyle/>
                    <a:p>
                      <a:r>
                        <a:rPr lang="nl-BE" sz="1600" dirty="0"/>
                        <a:t>Drempel 3</a:t>
                      </a:r>
                    </a:p>
                  </a:txBody>
                  <a:tcPr/>
                </a:tc>
                <a:tc>
                  <a:txBody>
                    <a:bodyPr/>
                    <a:lstStyle/>
                    <a:p>
                      <a:r>
                        <a:rPr lang="nl-BE" sz="1600" dirty="0"/>
                        <a:t>Richtgraad 2.3</a:t>
                      </a:r>
                    </a:p>
                  </a:txBody>
                  <a:tcPr/>
                </a:tc>
                <a:tc vMerge="1">
                  <a:txBody>
                    <a:bodyPr/>
                    <a:lstStyle/>
                    <a:p>
                      <a:endParaRPr lang="nl-BE" dirty="0"/>
                    </a:p>
                  </a:txBody>
                  <a:tcPr/>
                </a:tc>
                <a:tc>
                  <a:txBody>
                    <a:bodyPr/>
                    <a:lstStyle/>
                    <a:p>
                      <a:r>
                        <a:rPr lang="nl-BE" sz="1600" dirty="0"/>
                        <a:t>120</a:t>
                      </a:r>
                    </a:p>
                  </a:txBody>
                  <a:tcPr/>
                </a:tc>
                <a:extLst>
                  <a:ext uri="{0D108BD9-81ED-4DB2-BD59-A6C34878D82A}">
                    <a16:rowId xmlns:a16="http://schemas.microsoft.com/office/drawing/2014/main" val="3101716269"/>
                  </a:ext>
                </a:extLst>
              </a:tr>
              <a:tr h="408030">
                <a:tc>
                  <a:txBody>
                    <a:bodyPr/>
                    <a:lstStyle/>
                    <a:p>
                      <a:r>
                        <a:rPr lang="nl-BE" sz="1600" dirty="0"/>
                        <a:t>Drempel 4</a:t>
                      </a:r>
                    </a:p>
                  </a:txBody>
                  <a:tcPr/>
                </a:tc>
                <a:tc>
                  <a:txBody>
                    <a:bodyPr/>
                    <a:lstStyle/>
                    <a:p>
                      <a:r>
                        <a:rPr lang="nl-BE" sz="1600" dirty="0"/>
                        <a:t>Richtgraad 2.4</a:t>
                      </a:r>
                    </a:p>
                  </a:txBody>
                  <a:tcPr/>
                </a:tc>
                <a:tc vMerge="1">
                  <a:txBody>
                    <a:bodyPr/>
                    <a:lstStyle/>
                    <a:p>
                      <a:endParaRPr lang="nl-BE" dirty="0"/>
                    </a:p>
                  </a:txBody>
                  <a:tcPr/>
                </a:tc>
                <a:tc>
                  <a:txBody>
                    <a:bodyPr/>
                    <a:lstStyle/>
                    <a:p>
                      <a:r>
                        <a:rPr lang="nl-BE" sz="1600" dirty="0"/>
                        <a:t>120</a:t>
                      </a:r>
                    </a:p>
                  </a:txBody>
                  <a:tcPr/>
                </a:tc>
                <a:extLst>
                  <a:ext uri="{0D108BD9-81ED-4DB2-BD59-A6C34878D82A}">
                    <a16:rowId xmlns:a16="http://schemas.microsoft.com/office/drawing/2014/main" val="2190757100"/>
                  </a:ext>
                </a:extLst>
              </a:tr>
            </a:tbl>
          </a:graphicData>
        </a:graphic>
      </p:graphicFrame>
      <p:sp>
        <p:nvSpPr>
          <p:cNvPr id="5" name="Tekstvak 4">
            <a:extLst>
              <a:ext uri="{FF2B5EF4-FFF2-40B4-BE49-F238E27FC236}">
                <a16:creationId xmlns:a16="http://schemas.microsoft.com/office/drawing/2014/main" id="{8B744B7A-C9F4-E9A3-DAB6-A42743124926}"/>
              </a:ext>
            </a:extLst>
          </p:cNvPr>
          <p:cNvSpPr txBox="1"/>
          <p:nvPr/>
        </p:nvSpPr>
        <p:spPr>
          <a:xfrm>
            <a:off x="7327288" y="4332302"/>
            <a:ext cx="1097279" cy="461665"/>
          </a:xfrm>
          <a:prstGeom prst="rect">
            <a:avLst/>
          </a:prstGeom>
          <a:solidFill>
            <a:srgbClr val="926DA5"/>
          </a:solidFill>
          <a:effectLst>
            <a:outerShdw blurRad="50800" dist="38100" dir="2700000" algn="tl" rotWithShape="0">
              <a:prstClr val="black">
                <a:alpha val="40000"/>
              </a:prstClr>
            </a:outerShdw>
          </a:effectLst>
        </p:spPr>
        <p:txBody>
          <a:bodyPr wrap="square" rtlCol="0">
            <a:spAutoFit/>
          </a:bodyPr>
          <a:lstStyle/>
          <a:p>
            <a:r>
              <a:rPr lang="nl-BE" sz="1200" b="1" dirty="0">
                <a:solidFill>
                  <a:srgbClr val="F5F5F2"/>
                </a:solidFill>
              </a:rPr>
              <a:t>Voldoende om te starten</a:t>
            </a:r>
          </a:p>
        </p:txBody>
      </p:sp>
      <p:sp>
        <p:nvSpPr>
          <p:cNvPr id="6" name="Tekstvak 5">
            <a:extLst>
              <a:ext uri="{FF2B5EF4-FFF2-40B4-BE49-F238E27FC236}">
                <a16:creationId xmlns:a16="http://schemas.microsoft.com/office/drawing/2014/main" id="{70F31861-C05C-5FDB-2F03-3C3C905A465D}"/>
              </a:ext>
            </a:extLst>
          </p:cNvPr>
          <p:cNvSpPr txBox="1"/>
          <p:nvPr/>
        </p:nvSpPr>
        <p:spPr>
          <a:xfrm>
            <a:off x="7362699" y="5223294"/>
            <a:ext cx="809827" cy="461665"/>
          </a:xfrm>
          <a:prstGeom prst="rect">
            <a:avLst/>
          </a:prstGeom>
          <a:solidFill>
            <a:srgbClr val="926DA5"/>
          </a:solidFill>
          <a:effectLst>
            <a:outerShdw blurRad="50800" dist="38100" dir="2700000" algn="tl" rotWithShape="0">
              <a:prstClr val="black">
                <a:alpha val="40000"/>
              </a:prstClr>
            </a:outerShdw>
          </a:effectLst>
        </p:spPr>
        <p:txBody>
          <a:bodyPr wrap="square" rtlCol="0">
            <a:spAutoFit/>
          </a:bodyPr>
          <a:lstStyle>
            <a:defPPr>
              <a:defRPr lang="nl-BE"/>
            </a:defPPr>
            <a:lvl1pPr>
              <a:defRPr sz="1200" b="1">
                <a:solidFill>
                  <a:srgbClr val="F5F5F2"/>
                </a:solidFill>
              </a:defRPr>
            </a:lvl1pPr>
          </a:lstStyle>
          <a:p>
            <a:r>
              <a:rPr lang="nl-BE" dirty="0"/>
              <a:t>Minimale kennis</a:t>
            </a:r>
          </a:p>
        </p:txBody>
      </p:sp>
    </p:spTree>
    <p:extLst>
      <p:ext uri="{BB962C8B-B14F-4D97-AF65-F5344CB8AC3E}">
        <p14:creationId xmlns:p14="http://schemas.microsoft.com/office/powerpoint/2010/main" val="3862841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2D9736-06DE-9FF1-54D2-650777E9725F}"/>
              </a:ext>
            </a:extLst>
          </p:cNvPr>
          <p:cNvSpPr>
            <a:spLocks noGrp="1"/>
          </p:cNvSpPr>
          <p:nvPr>
            <p:ph type="title"/>
          </p:nvPr>
        </p:nvSpPr>
        <p:spPr>
          <a:xfrm>
            <a:off x="996897" y="602176"/>
            <a:ext cx="7416000" cy="1116000"/>
          </a:xfrm>
        </p:spPr>
        <p:txBody>
          <a:bodyPr anchor="t">
            <a:normAutofit/>
          </a:bodyPr>
          <a:lstStyle/>
          <a:p>
            <a:r>
              <a:rPr lang="nl-NL" sz="3400" dirty="0"/>
              <a:t>Geldige documenten (1/2)</a:t>
            </a:r>
          </a:p>
        </p:txBody>
      </p:sp>
      <p:graphicFrame>
        <p:nvGraphicFramePr>
          <p:cNvPr id="3" name="Tabel 7">
            <a:extLst>
              <a:ext uri="{FF2B5EF4-FFF2-40B4-BE49-F238E27FC236}">
                <a16:creationId xmlns:a16="http://schemas.microsoft.com/office/drawing/2014/main" id="{2F64BDBF-98A0-0122-ADC3-904E49AB1004}"/>
              </a:ext>
            </a:extLst>
          </p:cNvPr>
          <p:cNvGraphicFramePr>
            <a:graphicFrameLocks noGrp="1"/>
          </p:cNvGraphicFramePr>
          <p:nvPr/>
        </p:nvGraphicFramePr>
        <p:xfrm>
          <a:off x="731103" y="1285122"/>
          <a:ext cx="7416000" cy="3672840"/>
        </p:xfrm>
        <a:graphic>
          <a:graphicData uri="http://schemas.openxmlformats.org/drawingml/2006/table">
            <a:tbl>
              <a:tblPr firstRow="1" bandRow="1">
                <a:tableStyleId>{5C22544A-7EE6-4342-B048-85BDC9FD1C3A}</a:tableStyleId>
              </a:tblPr>
              <a:tblGrid>
                <a:gridCol w="4113562">
                  <a:extLst>
                    <a:ext uri="{9D8B030D-6E8A-4147-A177-3AD203B41FA5}">
                      <a16:colId xmlns:a16="http://schemas.microsoft.com/office/drawing/2014/main" val="1448660393"/>
                    </a:ext>
                  </a:extLst>
                </a:gridCol>
                <a:gridCol w="3302438">
                  <a:extLst>
                    <a:ext uri="{9D8B030D-6E8A-4147-A177-3AD203B41FA5}">
                      <a16:colId xmlns:a16="http://schemas.microsoft.com/office/drawing/2014/main" val="4021412841"/>
                    </a:ext>
                  </a:extLst>
                </a:gridCol>
              </a:tblGrid>
              <a:tr h="370840">
                <a:tc>
                  <a:txBody>
                    <a:bodyPr/>
                    <a:lstStyle/>
                    <a:p>
                      <a:r>
                        <a:rPr lang="nl-BE" dirty="0"/>
                        <a:t>Type document</a:t>
                      </a:r>
                    </a:p>
                  </a:txBody>
                  <a:tcPr/>
                </a:tc>
                <a:tc>
                  <a:txBody>
                    <a:bodyPr/>
                    <a:lstStyle/>
                    <a:p>
                      <a:r>
                        <a:rPr lang="nl-BE" dirty="0"/>
                        <a:t>Geldig voor A2 en of B1-</a:t>
                      </a:r>
                    </a:p>
                  </a:txBody>
                  <a:tcPr/>
                </a:tc>
                <a:extLst>
                  <a:ext uri="{0D108BD9-81ED-4DB2-BD59-A6C34878D82A}">
                    <a16:rowId xmlns:a16="http://schemas.microsoft.com/office/drawing/2014/main" val="850310260"/>
                  </a:ext>
                </a:extLst>
              </a:tr>
              <a:tr h="370840">
                <a:tc>
                  <a:txBody>
                    <a:bodyPr/>
                    <a:lstStyle/>
                    <a:p>
                      <a:r>
                        <a:rPr lang="nl-BE" dirty="0"/>
                        <a:t>Officiële taaltesten of diploma's NT2</a:t>
                      </a:r>
                    </a:p>
                  </a:txBody>
                  <a:tcPr/>
                </a:tc>
                <a:tc>
                  <a:txBody>
                    <a:bodyPr/>
                    <a:lstStyle/>
                    <a:p>
                      <a:r>
                        <a:rPr lang="nl-BE" dirty="0"/>
                        <a:t>A2 en B1-</a:t>
                      </a:r>
                    </a:p>
                  </a:txBody>
                  <a:tcPr/>
                </a:tc>
                <a:extLst>
                  <a:ext uri="{0D108BD9-81ED-4DB2-BD59-A6C34878D82A}">
                    <a16:rowId xmlns:a16="http://schemas.microsoft.com/office/drawing/2014/main" val="1565499630"/>
                  </a:ext>
                </a:extLst>
              </a:tr>
              <a:tr h="370840">
                <a:tc>
                  <a:txBody>
                    <a:bodyPr/>
                    <a:lstStyle/>
                    <a:p>
                      <a:r>
                        <a:rPr lang="nl-BE" dirty="0"/>
                        <a:t>Nederlandstalige diploma’s</a:t>
                      </a:r>
                    </a:p>
                  </a:txBody>
                  <a:tcPr/>
                </a:tc>
                <a:tc>
                  <a:txBody>
                    <a:bodyPr/>
                    <a:lstStyle/>
                    <a:p>
                      <a:r>
                        <a:rPr lang="nl-BE" dirty="0"/>
                        <a:t>B1-</a:t>
                      </a:r>
                    </a:p>
                  </a:txBody>
                  <a:tcPr/>
                </a:tc>
                <a:extLst>
                  <a:ext uri="{0D108BD9-81ED-4DB2-BD59-A6C34878D82A}">
                    <a16:rowId xmlns:a16="http://schemas.microsoft.com/office/drawing/2014/main" val="743609892"/>
                  </a:ext>
                </a:extLst>
              </a:tr>
              <a:tr h="370840">
                <a:tc>
                  <a:txBody>
                    <a:bodyPr/>
                    <a:lstStyle/>
                    <a:p>
                      <a:r>
                        <a:rPr lang="nl-BE" dirty="0"/>
                        <a:t>Studiegetuigschriften (480 lestijden = half schooljaar)</a:t>
                      </a:r>
                    </a:p>
                  </a:txBody>
                  <a:tcPr/>
                </a:tc>
                <a:tc>
                  <a:txBody>
                    <a:bodyPr/>
                    <a:lstStyle/>
                    <a:p>
                      <a:r>
                        <a:rPr lang="nl-BE" dirty="0"/>
                        <a:t>B1-</a:t>
                      </a:r>
                    </a:p>
                  </a:txBody>
                  <a:tcPr/>
                </a:tc>
                <a:extLst>
                  <a:ext uri="{0D108BD9-81ED-4DB2-BD59-A6C34878D82A}">
                    <a16:rowId xmlns:a16="http://schemas.microsoft.com/office/drawing/2014/main" val="3714845713"/>
                  </a:ext>
                </a:extLst>
              </a:tr>
              <a:tr h="370840">
                <a:tc>
                  <a:txBody>
                    <a:bodyPr/>
                    <a:lstStyle/>
                    <a:p>
                      <a:r>
                        <a:rPr lang="nl-BE" dirty="0"/>
                        <a:t>Anderstalige diploma’s met minstens 240 lesuren NL</a:t>
                      </a:r>
                    </a:p>
                  </a:txBody>
                  <a:tcPr/>
                </a:tc>
                <a:tc>
                  <a:txBody>
                    <a:bodyPr/>
                    <a:lstStyle/>
                    <a:p>
                      <a:r>
                        <a:rPr lang="nl-BE" dirty="0"/>
                        <a:t>A2</a:t>
                      </a:r>
                    </a:p>
                  </a:txBody>
                  <a:tcPr/>
                </a:tc>
                <a:extLst>
                  <a:ext uri="{0D108BD9-81ED-4DB2-BD59-A6C34878D82A}">
                    <a16:rowId xmlns:a16="http://schemas.microsoft.com/office/drawing/2014/main" val="2196078307"/>
                  </a:ext>
                </a:extLst>
              </a:tr>
              <a:tr h="370840">
                <a:tc>
                  <a:txBody>
                    <a:bodyPr/>
                    <a:lstStyle/>
                    <a:p>
                      <a:r>
                        <a:rPr lang="nl-BE" dirty="0"/>
                        <a:t>Anderstalige diploma’s met minstens 480 lesuren NL</a:t>
                      </a:r>
                    </a:p>
                  </a:txBody>
                  <a:tcPr/>
                </a:tc>
                <a:tc>
                  <a:txBody>
                    <a:bodyPr/>
                    <a:lstStyle/>
                    <a:p>
                      <a:r>
                        <a:rPr lang="nl-BE" dirty="0"/>
                        <a:t>B1-</a:t>
                      </a:r>
                    </a:p>
                  </a:txBody>
                  <a:tcPr/>
                </a:tc>
                <a:extLst>
                  <a:ext uri="{0D108BD9-81ED-4DB2-BD59-A6C34878D82A}">
                    <a16:rowId xmlns:a16="http://schemas.microsoft.com/office/drawing/2014/main" val="3379982508"/>
                  </a:ext>
                </a:extLst>
              </a:tr>
              <a:tr h="370840">
                <a:tc>
                  <a:txBody>
                    <a:bodyPr/>
                    <a:lstStyle/>
                    <a:p>
                      <a:r>
                        <a:rPr lang="nl-BE" dirty="0"/>
                        <a:t>Erewoordverklaring Nederlands (ofwel door ambtenaar, ofwel door aanvrager)</a:t>
                      </a:r>
                    </a:p>
                  </a:txBody>
                  <a:tcPr/>
                </a:tc>
                <a:tc>
                  <a:txBody>
                    <a:bodyPr/>
                    <a:lstStyle/>
                    <a:p>
                      <a:r>
                        <a:rPr lang="nl-BE" dirty="0"/>
                        <a:t>B1-</a:t>
                      </a:r>
                    </a:p>
                  </a:txBody>
                  <a:tcPr/>
                </a:tc>
                <a:extLst>
                  <a:ext uri="{0D108BD9-81ED-4DB2-BD59-A6C34878D82A}">
                    <a16:rowId xmlns:a16="http://schemas.microsoft.com/office/drawing/2014/main" val="2723403548"/>
                  </a:ext>
                </a:extLst>
              </a:tr>
            </a:tbl>
          </a:graphicData>
        </a:graphic>
      </p:graphicFrame>
      <p:sp>
        <p:nvSpPr>
          <p:cNvPr id="4" name="Tekstvak 3">
            <a:extLst>
              <a:ext uri="{FF2B5EF4-FFF2-40B4-BE49-F238E27FC236}">
                <a16:creationId xmlns:a16="http://schemas.microsoft.com/office/drawing/2014/main" id="{10A5ED5F-5A38-078D-3BEC-65B8EA9348BC}"/>
              </a:ext>
            </a:extLst>
          </p:cNvPr>
          <p:cNvSpPr txBox="1"/>
          <p:nvPr/>
        </p:nvSpPr>
        <p:spPr>
          <a:xfrm>
            <a:off x="731103" y="5078027"/>
            <a:ext cx="4567212" cy="430887"/>
          </a:xfrm>
          <a:prstGeom prst="rect">
            <a:avLst/>
          </a:prstGeom>
          <a:noFill/>
        </p:spPr>
        <p:txBody>
          <a:bodyPr wrap="none" rtlCol="0">
            <a:spAutoFit/>
          </a:bodyPr>
          <a:lstStyle/>
          <a:p>
            <a:r>
              <a:rPr lang="nl-BE" sz="2200" dirty="0"/>
              <a:t>Bij twijfel </a:t>
            </a:r>
            <a:r>
              <a:rPr lang="nl-BE" sz="2200" dirty="0">
                <a:sym typeface="Wingdings" panose="05000000000000000000" pitchFamily="2" charset="2"/>
              </a:rPr>
              <a:t> taxi@mow.vlaanderen.be</a:t>
            </a:r>
            <a:endParaRPr lang="nl-BE" sz="2200" dirty="0"/>
          </a:p>
        </p:txBody>
      </p:sp>
      <p:pic>
        <p:nvPicPr>
          <p:cNvPr id="5" name="Picture 2">
            <a:extLst>
              <a:ext uri="{FF2B5EF4-FFF2-40B4-BE49-F238E27FC236}">
                <a16:creationId xmlns:a16="http://schemas.microsoft.com/office/drawing/2014/main" id="{CE43F43C-1896-64F9-A975-D5726CD054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7217" y="5992427"/>
            <a:ext cx="1427246" cy="679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68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2D9736-06DE-9FF1-54D2-650777E9725F}"/>
              </a:ext>
            </a:extLst>
          </p:cNvPr>
          <p:cNvSpPr>
            <a:spLocks noGrp="1"/>
          </p:cNvSpPr>
          <p:nvPr>
            <p:ph type="title"/>
          </p:nvPr>
        </p:nvSpPr>
        <p:spPr>
          <a:xfrm>
            <a:off x="996897" y="602176"/>
            <a:ext cx="7416000" cy="1116000"/>
          </a:xfrm>
        </p:spPr>
        <p:txBody>
          <a:bodyPr anchor="t">
            <a:normAutofit/>
          </a:bodyPr>
          <a:lstStyle/>
          <a:p>
            <a:r>
              <a:rPr lang="nl-BE" sz="3400" dirty="0"/>
              <a:t>Geldige documenten (2/2)</a:t>
            </a:r>
          </a:p>
        </p:txBody>
      </p:sp>
      <p:sp>
        <p:nvSpPr>
          <p:cNvPr id="8" name="Content Placeholder 2">
            <a:extLst>
              <a:ext uri="{FF2B5EF4-FFF2-40B4-BE49-F238E27FC236}">
                <a16:creationId xmlns:a16="http://schemas.microsoft.com/office/drawing/2014/main" id="{433E3CB6-1CDA-D645-2455-5A21CD7191C5}"/>
              </a:ext>
            </a:extLst>
          </p:cNvPr>
          <p:cNvSpPr>
            <a:spLocks noGrp="1"/>
          </p:cNvSpPr>
          <p:nvPr>
            <p:ph sz="half" idx="1"/>
          </p:nvPr>
        </p:nvSpPr>
        <p:spPr>
          <a:xfrm>
            <a:off x="996896" y="1454073"/>
            <a:ext cx="7232703" cy="3780000"/>
          </a:xfrm>
        </p:spPr>
        <p:txBody>
          <a:bodyPr/>
          <a:lstStyle/>
          <a:p>
            <a:pPr marL="0" indent="0">
              <a:buNone/>
            </a:pPr>
            <a:r>
              <a:rPr lang="nl-BE" dirty="0"/>
              <a:t>Erewoordverklaring</a:t>
            </a:r>
            <a:r>
              <a:rPr lang="nl-BE" b="0" dirty="0"/>
              <a:t> bij aanvraag bestuurderspas met niveau B1- zonder bewijs (diploma kwijt …)</a:t>
            </a:r>
          </a:p>
        </p:txBody>
      </p:sp>
      <p:sp>
        <p:nvSpPr>
          <p:cNvPr id="4" name="Content Placeholder 2">
            <a:extLst>
              <a:ext uri="{FF2B5EF4-FFF2-40B4-BE49-F238E27FC236}">
                <a16:creationId xmlns:a16="http://schemas.microsoft.com/office/drawing/2014/main" id="{F3E5E24E-964F-6A29-2EAA-B70D5C539A26}"/>
              </a:ext>
            </a:extLst>
          </p:cNvPr>
          <p:cNvSpPr txBox="1">
            <a:spLocks/>
          </p:cNvSpPr>
          <p:nvPr/>
        </p:nvSpPr>
        <p:spPr>
          <a:xfrm>
            <a:off x="656218" y="2398963"/>
            <a:ext cx="8229597" cy="3324107"/>
          </a:xfrm>
          <a:prstGeom prst="rect">
            <a:avLst/>
          </a:prstGeom>
          <a:solidFill>
            <a:schemeClr val="bg1">
              <a:lumMod val="95000"/>
            </a:schemeClr>
          </a:solidFill>
        </p:spPr>
        <p:txBody>
          <a:bodyPr lIns="144000" tIns="144000" rIns="144000" bIns="144000"/>
          <a:lstStyle>
            <a:lvl1pPr marL="342900" indent="-342900" algn="l" defTabSz="914400" rtl="0" eaLnBrk="1" latinLnBrk="0" hangingPunct="1">
              <a:spcBef>
                <a:spcPts val="300"/>
              </a:spcBef>
              <a:buFont typeface="Arial" panose="020B0604020202020204" pitchFamily="34" charset="0"/>
              <a:buChar char="•"/>
              <a:defRPr lang="nl-NL" sz="2200" b="1" kern="1200" spc="0" baseline="0" dirty="0" smtClean="0">
                <a:solidFill>
                  <a:schemeClr val="tx1"/>
                </a:solidFill>
                <a:latin typeface="Calibri" panose="020F0502020204030204" pitchFamily="34" charset="0"/>
                <a:ea typeface="+mn-ea"/>
                <a:cs typeface="Calibri" panose="020F0502020204030204" pitchFamily="34" charset="0"/>
              </a:defRPr>
            </a:lvl1pPr>
            <a:lvl2pPr marL="745200" indent="-457200" algn="l" defTabSz="914400" rtl="0" eaLnBrk="1" latinLnBrk="0" hangingPunct="1">
              <a:spcBef>
                <a:spcPts val="300"/>
              </a:spcBef>
              <a:buFont typeface="Arial" panose="020B0604020202020204" pitchFamily="34" charset="0"/>
              <a:buChar char="–"/>
              <a:defRPr lang="nl-NL" sz="2200" kern="1200" spc="0" baseline="0" dirty="0" smtClean="0">
                <a:solidFill>
                  <a:srgbClr val="9B9B9B"/>
                </a:solidFill>
                <a:latin typeface="Calibri" panose="020F0502020204030204" pitchFamily="34" charset="0"/>
                <a:ea typeface="+mn-ea"/>
                <a:cs typeface="Calibri" panose="020F0502020204030204" pitchFamily="34" charset="0"/>
              </a:defRPr>
            </a:lvl2pPr>
            <a:lvl3pPr marL="918900" indent="-342900" algn="l" defTabSz="914400" rtl="0" eaLnBrk="1" latinLnBrk="0" hangingPunct="1">
              <a:spcBef>
                <a:spcPts val="300"/>
              </a:spcBef>
              <a:buFont typeface="Arial" panose="020B0604020202020204" pitchFamily="34" charset="0"/>
              <a:buChar char="•"/>
              <a:defRPr lang="nl-NL" sz="2000" kern="1200" spc="0" baseline="0" dirty="0" smtClean="0">
                <a:solidFill>
                  <a:schemeClr val="tx1"/>
                </a:solidFill>
                <a:latin typeface="Calibri" panose="020F0502020204030204" pitchFamily="34" charset="0"/>
                <a:ea typeface="+mn-ea"/>
                <a:cs typeface="Calibri" panose="020F0502020204030204" pitchFamily="34" charset="0"/>
              </a:defRPr>
            </a:lvl3pPr>
            <a:lvl4pPr marL="1206900" indent="-342900" algn="l" defTabSz="914400" rtl="0" eaLnBrk="1" latinLnBrk="0" hangingPunct="1">
              <a:spcBef>
                <a:spcPts val="300"/>
              </a:spcBef>
              <a:buFont typeface="Arial" panose="020B0604020202020204" pitchFamily="34" charset="0"/>
              <a:buChar char="–"/>
              <a:defRPr lang="nl-NL" sz="2000" kern="1200" spc="0" baseline="0" dirty="0" smtClean="0">
                <a:solidFill>
                  <a:schemeClr val="tx1"/>
                </a:solidFill>
                <a:latin typeface="Calibri" panose="020F0502020204030204" pitchFamily="34" charset="0"/>
                <a:ea typeface="+mn-ea"/>
                <a:cs typeface="Calibri" panose="020F0502020204030204" pitchFamily="34" charset="0"/>
              </a:defRPr>
            </a:lvl4pPr>
            <a:lvl5pPr marL="1494900" indent="-342900" algn="l" defTabSz="914400" rtl="0" eaLnBrk="1" latinLnBrk="0" hangingPunct="1">
              <a:spcBef>
                <a:spcPts val="300"/>
              </a:spcBef>
              <a:buFont typeface="Arial" panose="020B0604020202020204" pitchFamily="34" charset="0"/>
              <a:buChar char="»"/>
              <a:defRPr lang="nl-BE" sz="2000" kern="1200" spc="0" baseline="0" dirty="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mj-lt"/>
              <a:buAutoNum type="alphaUcPeriod"/>
            </a:pPr>
            <a:r>
              <a:rPr lang="nl-BE" sz="1600" b="0" dirty="0"/>
              <a:t>[Liefst zelfgeschreven verklaring door aanvrager]</a:t>
            </a:r>
            <a:br>
              <a:rPr lang="nl-BE" sz="1600" b="0" dirty="0"/>
            </a:br>
            <a:r>
              <a:rPr lang="nl-BE" sz="1600" b="0" dirty="0"/>
              <a:t>Ik verklaar hierbij dat ik in het Nederlands ben opgevoed en/of Nederlandstalig onderwijs heb gevolgd. Ik kan hiervan geen bewijs meer voorleggen, maar verklaar dat ik school liep</a:t>
            </a:r>
          </a:p>
          <a:p>
            <a:pPr lvl="1"/>
            <a:r>
              <a:rPr lang="nl-BE" sz="1600" dirty="0"/>
              <a:t>Te [plaats], in [school] van [jaartal] tot [jaartal] – lager onderwijs</a:t>
            </a:r>
          </a:p>
          <a:p>
            <a:pPr lvl="1"/>
            <a:r>
              <a:rPr lang="nl-BE" sz="1600" b="0" dirty="0"/>
              <a:t>Te [plaats], in [school] van [jaartal] tot [jaartal] – middelbaar onderwijs [richting]</a:t>
            </a:r>
          </a:p>
          <a:p>
            <a:pPr>
              <a:buFont typeface="+mj-lt"/>
              <a:buAutoNum type="alphaUcPeriod"/>
            </a:pPr>
            <a:r>
              <a:rPr lang="nl-BE" sz="1600" b="0" dirty="0"/>
              <a:t>[Verklaring door gemeenteambtenaar]</a:t>
            </a:r>
            <a:br>
              <a:rPr lang="nl-BE" sz="1600" b="0" dirty="0"/>
            </a:br>
            <a:r>
              <a:rPr lang="nl-BE" sz="1600" b="0" dirty="0"/>
              <a:t>Ik verklaar hierbij dat [de heer/mevrouw Voornaam NAAM] zijn aanvraag voor een bestuurderspas in het kader van de regelgeving individueel bezoldigd personenvervoer bij mij heeft ingediend. Deze aanvraag kon in vlot Nederlands worden besproken. Volgens mij volstaat de taalkennis Nederlands om het beroep van bestuurder in het individueel bezoldigd personenvervoer te kunnen uitvoeren zoals is bedoeld in het decreet individueel bezoldigd personenvervoer van 29 maart 2019.</a:t>
            </a:r>
          </a:p>
        </p:txBody>
      </p:sp>
      <p:pic>
        <p:nvPicPr>
          <p:cNvPr id="3" name="Picture 2">
            <a:extLst>
              <a:ext uri="{FF2B5EF4-FFF2-40B4-BE49-F238E27FC236}">
                <a16:creationId xmlns:a16="http://schemas.microsoft.com/office/drawing/2014/main" id="{FDFCDB7C-AC4B-AB34-16DB-7479F5F214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7217" y="5992427"/>
            <a:ext cx="1427246" cy="679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334938"/>
      </p:ext>
    </p:extLst>
  </p:cSld>
  <p:clrMapOvr>
    <a:masterClrMapping/>
  </p:clrMapOvr>
</p:sld>
</file>

<file path=ppt/theme/theme1.xml><?xml version="1.0" encoding="utf-8"?>
<a:theme xmlns:a="http://schemas.openxmlformats.org/drawingml/2006/main" name="Titel_presentatie">
  <a:themeElements>
    <a:clrScheme name="Departement MOW">
      <a:dk1>
        <a:sysClr val="windowText" lastClr="000000"/>
      </a:dk1>
      <a:lt1>
        <a:sysClr val="window" lastClr="FFFFFF"/>
      </a:lt1>
      <a:dk2>
        <a:srgbClr val="1C7070"/>
      </a:dk2>
      <a:lt2>
        <a:srgbClr val="EEECE1"/>
      </a:lt2>
      <a:accent1>
        <a:srgbClr val="1C7070"/>
      </a:accent1>
      <a:accent2>
        <a:srgbClr val="2B5B25"/>
      </a:accent2>
      <a:accent3>
        <a:srgbClr val="543F5E"/>
      </a:accent3>
      <a:accent4>
        <a:srgbClr val="8064A2"/>
      </a:accent4>
      <a:accent5>
        <a:srgbClr val="15465B"/>
      </a:accent5>
      <a:accent6>
        <a:srgbClr val="912D2D"/>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43287B16-2838-4402-897A-BC9744D94F3A}" vid="{8ECA401F-7949-4C98-9EE6-BA504C3CEA16}"/>
    </a:ext>
  </a:extLst>
</a:theme>
</file>

<file path=ppt/theme/theme2.xml><?xml version="1.0" encoding="utf-8"?>
<a:theme xmlns:a="http://schemas.openxmlformats.org/drawingml/2006/main" name="Hoofdstukken">
  <a:themeElements>
    <a:clrScheme name="Departement MOW">
      <a:dk1>
        <a:sysClr val="windowText" lastClr="000000"/>
      </a:dk1>
      <a:lt1>
        <a:sysClr val="window" lastClr="FFFFFF"/>
      </a:lt1>
      <a:dk2>
        <a:srgbClr val="1C7070"/>
      </a:dk2>
      <a:lt2>
        <a:srgbClr val="EEECE1"/>
      </a:lt2>
      <a:accent1>
        <a:srgbClr val="1C7070"/>
      </a:accent1>
      <a:accent2>
        <a:srgbClr val="2B5B25"/>
      </a:accent2>
      <a:accent3>
        <a:srgbClr val="543F5E"/>
      </a:accent3>
      <a:accent4>
        <a:srgbClr val="8064A2"/>
      </a:accent4>
      <a:accent5>
        <a:srgbClr val="15465B"/>
      </a:accent5>
      <a:accent6>
        <a:srgbClr val="912D2D"/>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43287B16-2838-4402-897A-BC9744D94F3A}" vid="{F4FD2085-543E-4EC6-98D8-9082B6E42AE0}"/>
    </a:ext>
  </a:extLst>
</a:theme>
</file>

<file path=ppt/theme/theme3.xml><?xml version="1.0" encoding="utf-8"?>
<a:theme xmlns:a="http://schemas.openxmlformats.org/drawingml/2006/main" name="Inhoud presentatie">
  <a:themeElements>
    <a:clrScheme name="Departement MOW">
      <a:dk1>
        <a:sysClr val="windowText" lastClr="000000"/>
      </a:dk1>
      <a:lt1>
        <a:sysClr val="window" lastClr="FFFFFF"/>
      </a:lt1>
      <a:dk2>
        <a:srgbClr val="1C7070"/>
      </a:dk2>
      <a:lt2>
        <a:srgbClr val="EEECE1"/>
      </a:lt2>
      <a:accent1>
        <a:srgbClr val="1C7070"/>
      </a:accent1>
      <a:accent2>
        <a:srgbClr val="2B5B25"/>
      </a:accent2>
      <a:accent3>
        <a:srgbClr val="543F5E"/>
      </a:accent3>
      <a:accent4>
        <a:srgbClr val="8064A2"/>
      </a:accent4>
      <a:accent5>
        <a:srgbClr val="15465B"/>
      </a:accent5>
      <a:accent6>
        <a:srgbClr val="912D2D"/>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43287B16-2838-4402-897A-BC9744D94F3A}" vid="{19C4D28F-40A0-412D-8326-E1C2E86C2EBA}"/>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Zoekwoorden xmlns="6673ad79-60f4-4113-af6b-602997b22ff6">
      <Value>Vul een zoekwoord in of selecteer uit de lijst</Value>
    </Zoekwoorden>
    <dmowDocumentType xmlns="6673ad79-60f4-4113-af6b-602997b22ff6" xsi:nil="true"/>
    <lcf76f155ced4ddcb4097134ff3c332f xmlns="3e54ba50-9756-4652-bfce-c8f70d5348e0">
      <Terms xmlns="http://schemas.microsoft.com/office/infopath/2007/PartnerControls"/>
    </lcf76f155ced4ddcb4097134ff3c332f>
    <TaxCatchAll xmlns="9a9ec0f0-7796-43d0-ac1f-4c8c46ee0bd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0199B7BB014464799E53D710603FD26" ma:contentTypeVersion="18" ma:contentTypeDescription="Een nieuw document maken." ma:contentTypeScope="" ma:versionID="de5cd799bb0210db983ed8b0ee6e14d1">
  <xsd:schema xmlns:xsd="http://www.w3.org/2001/XMLSchema" xmlns:xs="http://www.w3.org/2001/XMLSchema" xmlns:p="http://schemas.microsoft.com/office/2006/metadata/properties" xmlns:ns2="3e54ba50-9756-4652-bfce-c8f70d5348e0" xmlns:ns3="6673ad79-60f4-4113-af6b-602997b22ff6" xmlns:ns4="9a9ec0f0-7796-43d0-ac1f-4c8c46ee0bd1" targetNamespace="http://schemas.microsoft.com/office/2006/metadata/properties" ma:root="true" ma:fieldsID="7b391bef1659e21e78a963dc664ab77a" ns2:_="" ns3:_="" ns4:_="">
    <xsd:import namespace="3e54ba50-9756-4652-bfce-c8f70d5348e0"/>
    <xsd:import namespace="6673ad79-60f4-4113-af6b-602997b22ff6"/>
    <xsd:import namespace="9a9ec0f0-7796-43d0-ac1f-4c8c46ee0bd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Zoekwoorden" minOccurs="0"/>
                <xsd:element ref="ns2:MediaServiceAutoKeyPoints" minOccurs="0"/>
                <xsd:element ref="ns2:MediaServiceKeyPoints" minOccurs="0"/>
                <xsd:element ref="ns2:MediaLengthInSeconds" minOccurs="0"/>
                <xsd:element ref="ns3:dmowDocumentType" minOccurs="0"/>
                <xsd:element ref="ns3:SharedWithUsers" minOccurs="0"/>
                <xsd:element ref="ns3:SharedWithDetail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54ba50-9756-4652-bfce-c8f70d5348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Afbeeldingtags" ma:readOnly="false" ma:fieldId="{5cf76f15-5ced-4ddc-b409-7134ff3c332f}" ma:taxonomyMulti="true" ma:sspId="49ca8161-7180-459b-a0ef-1a71cf6ffea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673ad79-60f4-4113-af6b-602997b22ff6" elementFormDefault="qualified">
    <xsd:import namespace="http://schemas.microsoft.com/office/2006/documentManagement/types"/>
    <xsd:import namespace="http://schemas.microsoft.com/office/infopath/2007/PartnerControls"/>
    <xsd:element name="Zoekwoorden" ma:index="15" nillable="true" ma:displayName="Zoekwoorden" ma:default="Vul een zoekwoord in of selecteer uit de lijst" ma:internalName="Zoekwoorden">
      <xsd:complexType>
        <xsd:complexContent>
          <xsd:extension base="dms:MultiChoiceFillIn">
            <xsd:sequence>
              <xsd:element name="Value" maxOccurs="unbounded" minOccurs="0" nillable="true">
                <xsd:simpleType>
                  <xsd:union memberTypes="dms:Text">
                    <xsd:simpleType>
                      <xsd:restriction base="dms:Choice">
                        <xsd:enumeration value="Vul een zoekwoord in of selecteer uit de lijst"/>
                        <xsd:enumeration value="Hoe krijg ik toegang tot tijdschriften?"/>
                        <xsd:enumeration value="kranten"/>
                        <xsd:enumeration value="krantenartikels"/>
                        <xsd:enumeration value="pers"/>
                        <xsd:enumeration value="artikels"/>
                        <xsd:enumeration value="tijdschriftartikels"/>
                        <xsd:enumeration value="hoe krijg ik toegang tot kranten?"/>
                        <xsd:enumeration value="Wat is het ondernemingsplan?"/>
                        <xsd:enumeration value="doelstellingen"/>
                        <xsd:enumeration value="OP"/>
                        <xsd:enumeration value="Wat is Kompas?"/>
                        <xsd:enumeration value="hoe werkt kompas?"/>
                        <xsd:enumeration value="waarom werd kompas ingevoerd"/>
                        <xsd:enumeration value="schema kompas"/>
                        <xsd:enumeration value="menukaart"/>
                        <xsd:enumeration value="bedrijfsrestaurant"/>
                        <xsd:enumeration value="restaurant"/>
                        <xsd:enumeration value="middagpauze"/>
                        <xsd:enumeration value="maaltijden"/>
                        <xsd:enumeration value="eten en drinken"/>
                        <xsd:enumeration value="menukaart raadplegen"/>
                        <xsd:enumeration value="waar vind ik de menukaart?"/>
                        <xsd:enumeration value="Noodgeval"/>
                        <xsd:enumeration value="Evacueren"/>
                        <xsd:enumeration value="Waar kan ik opleiding evacuatie volgen"/>
                        <xsd:enumeration value="gebouwinformatie"/>
                        <xsd:enumeration value="hoe vind ik informatie over gebouwen?"/>
                        <xsd:enumeration value="parkeerplaats"/>
                        <xsd:enumeration value="douche"/>
                        <xsd:enumeration value="conciërge"/>
                        <xsd:enumeration value="brieven opsturen"/>
                        <xsd:enumeration value="post"/>
                        <xsd:enumeration value="postpakket"/>
                        <xsd:enumeration value="opsturen"/>
                        <xsd:enumeration value="parkeerplaatsen"/>
                        <xsd:enumeration value="noodgeval"/>
                        <xsd:enumeration value="fietsenstalling"/>
                        <xsd:enumeration value="vergaderruimte"/>
                        <xsd:enumeration value="vergaderzaal"/>
                        <xsd:enumeration value="vergaderruimtes"/>
                        <xsd:enumeration value="identiteitstraject"/>
                        <xsd:enumeration value="imago"/>
                        <xsd:enumeration value="manifesto"/>
                        <xsd:enumeration value="wat is de identiteit van een departement?"/>
                        <xsd:enumeration value="wat zijn de doelstellingen van het departement?"/>
                        <xsd:enumeration value="bedrijfsidentiteit"/>
                        <xsd:enumeration value="wat zijn de ambities van het departement?"/>
                        <xsd:enumeration value="Wat is het organigram van het departement?"/>
                        <xsd:enumeration value="wat is het organigram van het beleidsdomein"/>
                        <xsd:enumeration value="inventariseren kennis"/>
                        <xsd:enumeration value="inventaris kennis"/>
                        <xsd:enumeration value="ziekteverlof"/>
                        <xsd:enumeration value="ziektebriefje"/>
                        <xsd:enumeration value="afwezigheidsattest"/>
                        <xsd:enumeration value="ziekte"/>
                        <xsd:enumeration value="waar kan ik mijn ziekteattest indienen?"/>
                        <xsd:enumeration value="naar wie verstuur ik mijn ziekteattest?"/>
                        <xsd:enumeration value="doktersbriefje"/>
                        <xsd:enumeration value="doktersattest"/>
                        <xsd:enumeration value="loon"/>
                        <xsd:enumeration value="extralegale voordelen"/>
                        <xsd:enumeration value="griepvaccin"/>
                        <xsd:enumeration value="bijscholing"/>
                        <xsd:enumeration value="personeelszaken"/>
                        <xsd:enumeration value="nascholing"/>
                        <xsd:enumeration value="griepprik"/>
                        <xsd:enumeration value="welbevinden"/>
                        <xsd:enumeration value="sporten tijdens het werk"/>
                        <xsd:enumeration value="sporten op werk"/>
                        <xsd:enumeration value="meer bewegen op het werk"/>
                        <xsd:enumeration value="meer bewegen tips"/>
                        <xsd:enumeration value="wat is het sportaanbod?"/>
                        <xsd:enumeration value="hoe ziet het sportaanbod eruit?"/>
                        <xsd:enumeration value="Telewerken"/>
                        <xsd:enumeration value="thuiswerken"/>
                        <xsd:enumeration value="werkplek"/>
                        <xsd:enumeration value="efficiënt werken"/>
                        <xsd:enumeration value="van thuis uit werken"/>
                        <xsd:enumeration value="work-life balance"/>
                        <xsd:enumeration value="digitaal vergaderen"/>
                        <xsd:enumeration value="online vergaderen"/>
                        <xsd:enumeration value="template"/>
                        <xsd:enumeration value="logo's departement"/>
                        <xsd:enumeration value="heldere tekst"/>
                        <xsd:enumeration value="waar bestel ik posters"/>
                        <xsd:enumeration value="flanders art"/>
                        <xsd:enumeration value="Hoe geef ik een arbeidsongeval aan?"/>
                        <xsd:enumeration value="terugbetaling verplaatsingskosten,"/>
                        <xsd:enumeration value="arbeidsongeval"/>
                        <xsd:enumeration value="aangeven overuren"/>
                        <xsd:enumeration value="smartphone"/>
                        <xsd:enumeration value="verlof"/>
                        <xsd:enumeration value="verlof aanvragen"/>
                        <xsd:enumeration value="werkkledij"/>
                        <xsd:enumeration value="gsm abonnement"/>
                        <xsd:enumeration value="telefoon"/>
                        <xsd:enumeration value="aanvragen smartphone"/>
                        <xsd:enumeration value="aanvragen gsm"/>
                        <xsd:enumeration value="externe communicatie"/>
                        <xsd:enumeration value="interne communicatie"/>
                        <xsd:enumeration value="online communicatie"/>
                        <xsd:enumeration value="communiceren"/>
                        <xsd:enumeration value="PR"/>
                        <xsd:enumeration value="foto's"/>
                        <xsd:enumeration value="copywriting"/>
                        <xsd:enumeration value="teksten schrijven"/>
                        <xsd:enumeration value="afdeling communicatie"/>
                        <xsd:enumeration value="mentaal welzijn op het werk"/>
                        <xsd:enumeration value="vertrouwenspersoon werk"/>
                        <xsd:enumeration value="vertrouwenspersoon op het werk"/>
                        <xsd:enumeration value="mentale gezondheid"/>
                        <xsd:enumeration value="welbevinden"/>
                        <xsd:enumeration value="vertrouwenspersoon raadplegen"/>
                        <xsd:enumeration value="wat is een vertrouwenspersoon?"/>
                        <xsd:enumeration value="wat bespreek je met een vertrouwenspersoon?"/>
                        <xsd:enumeration value="noodgeval"/>
                        <xsd:enumeration value="wat doen bij een noodgeval?"/>
                        <xsd:enumeration value="EHBO-cursus volgen"/>
                        <xsd:enumeration value="ambulance"/>
                        <xsd:enumeration value="ongeval"/>
                        <xsd:enumeration value="accident"/>
                        <xsd:enumeration value="eerste hulp"/>
                        <xsd:enumeration value="ongeluk"/>
                        <xsd:enumeration value="wat te doen bij een ongeval?"/>
                        <xsd:enumeration value="waar kan ik een EHBO-cursus volgen?"/>
                        <xsd:enumeration value="waar vind ik een defibrillator?"/>
                        <xsd:enumeration value="EHBO-koffer"/>
                        <xsd:enumeration value="verbanddoos"/>
                        <xsd:enumeration value="bestelling"/>
                        <xsd:enumeration value="laptop"/>
                        <xsd:enumeration value="muis"/>
                        <xsd:enumeration value="monitor"/>
                        <xsd:enumeration value="computerscherm"/>
                        <xsd:enumeration value="toetsenbord"/>
                        <xsd:enumeration value="bij wie kan ik nieuw materiaal bestellen?"/>
                        <xsd:enumeration value="bestelling plaatsen"/>
                        <xsd:enumeration value="bureaumaterialen"/>
                        <xsd:enumeration value="offerte aanvragen"/>
                        <xsd:enumeration value="hoe bestel ik nieuw materiaal?"/>
                        <xsd:enumeration value="smartphone"/>
                        <xsd:enumeration value="telefoon"/>
                        <xsd:enumeration value="hoe vraag ik een sharepointsite aan?"/>
                        <xsd:enumeration value="computerproblemen"/>
                        <xsd:enumeration value="laptopproblemen"/>
                        <xsd:enumeration value="problemen computer oplossen"/>
                        <xsd:enumeration value="ICT-helpdesk"/>
                        <xsd:enumeration value="wie kan ik contacteren bij een ICT-probleem?"/>
                        <xsd:enumeration value="juridische vraag"/>
                        <xsd:enumeration value="jurist"/>
                        <xsd:enumeration value="waar kan ik juridisch advies krijgen?"/>
                        <xsd:enumeration value="waar kan ik een opleiding over overheidsopdrachten volgen?"/>
                        <xsd:enumeration value="samenstelling teams"/>
                        <xsd:enumeration value="teams departement"/>
                        <xsd:enumeration value="voorstelling teams"/>
                        <xsd:enumeration value="voorstelling afdelingen"/>
                        <xsd:enumeration value="afdelingshoofden"/>
                        <xsd:enumeration value="podcast beluisteren"/>
                        <xsd:enumeration value="waar kan ik de podcasts beluisteren?"/>
                        <xsd:enumeration value="vragen stellen"/>
                        <xsd:enumeration value="voorstel indienen"/>
                        <xsd:enumeration value="vraag stellen"/>
                        <xsd:enumeration value="suggestie indienen"/>
                        <xsd:enumeration value="vragen voor administrator"/>
                        <xsd:enumeration value="opmerking doorsturen"/>
                        <xsd:enumeration value="opmerkingen"/>
                        <xsd:enumeration value="privacy wetgeving"/>
                        <xsd:enumeration value="privacycommissie"/>
                        <xsd:enumeration value="datalek"/>
                        <xsd:enumeration value="privacybeleid"/>
                        <xsd:enumeration value="persoonsgegevens"/>
                        <xsd:enumeration value="waar kan ik een privacyincident melden?"/>
                        <xsd:enumeration value="melden privacyschending"/>
                        <xsd:enumeration value="melden privacylek"/>
                        <xsd:enumeration value="privacywet"/>
                        <xsd:enumeration value="Wat valt onder schending van privacy?"/>
                        <xsd:enumeration value="wachtwoord gekraakt"/>
                        <xsd:enumeration value="waar kan ik mij inschrijven voor de nieuwsbrief?"/>
                        <xsd:enumeration value="MOWconnect"/>
                        <xsd:enumeration value="nieuwsbrief ontvangen"/>
                        <xsd:enumeration value="aanmelden voor nieuwsbrief"/>
                        <xsd:enumeration value="newsletter"/>
                        <xsd:enumeration value="hoe kan ik mij inschrijven voor de nieuwsbrief?"/>
                        <xsd:enumeration value="templates vlaamse regering"/>
                        <xsd:enumeration value="waar kan ik de templates voor documenten aan de vlaamse regering terugvinden?"/>
                      </xsd:restriction>
                    </xsd:simpleType>
                  </xsd:union>
                </xsd:simpleType>
              </xsd:element>
            </xsd:sequence>
          </xsd:extension>
        </xsd:complexContent>
      </xsd:complexType>
    </xsd:element>
    <xsd:element name="dmowDocumentType" ma:index="19" nillable="true" ma:displayName="Document Type" ma:format="Dropdown" ma:internalName="dmowDocumentType">
      <xsd:simpleType>
        <xsd:restriction base="dms:Choice">
          <xsd:enumeration value="Verslag DR"/>
        </xsd:restriction>
      </xsd:simpleType>
    </xsd:element>
    <xsd:element name="SharedWithUsers" ma:index="2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a9ec0f0-7796-43d0-ac1f-4c8c46ee0bd1"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c69f4a7f-7788-4365-b250-9c481c813cca}" ma:internalName="TaxCatchAll" ma:showField="CatchAllData" ma:web="6673ad79-60f4-4113-af6b-602997b22f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AE6E39-175E-4B87-85E4-2244B1E55539}">
  <ds:schemaRefs>
    <ds:schemaRef ds:uri="http://schemas.microsoft.com/office/2006/documentManagement/types"/>
    <ds:schemaRef ds:uri="http://schemas.microsoft.com/office/infopath/2007/PartnerControls"/>
    <ds:schemaRef ds:uri="http://purl.org/dc/terms/"/>
    <ds:schemaRef ds:uri="http://purl.org/dc/dcmitype/"/>
    <ds:schemaRef ds:uri="6673ad79-60f4-4113-af6b-602997b22ff6"/>
    <ds:schemaRef ds:uri="http://schemas.openxmlformats.org/package/2006/metadata/core-properties"/>
    <ds:schemaRef ds:uri="http://purl.org/dc/elements/1.1/"/>
    <ds:schemaRef ds:uri="http://schemas.microsoft.com/office/2006/metadata/properties"/>
    <ds:schemaRef ds:uri="9a9ec0f0-7796-43d0-ac1f-4c8c46ee0bd1"/>
    <ds:schemaRef ds:uri="3e54ba50-9756-4652-bfce-c8f70d5348e0"/>
    <ds:schemaRef ds:uri="http://www.w3.org/XML/1998/namespace"/>
  </ds:schemaRefs>
</ds:datastoreItem>
</file>

<file path=customXml/itemProps2.xml><?xml version="1.0" encoding="utf-8"?>
<ds:datastoreItem xmlns:ds="http://schemas.openxmlformats.org/officeDocument/2006/customXml" ds:itemID="{F97E9AED-F02E-402B-8BAF-E57DA1693E57}">
  <ds:schemaRefs>
    <ds:schemaRef ds:uri="http://schemas.microsoft.com/sharepoint/v3/contenttype/forms"/>
  </ds:schemaRefs>
</ds:datastoreItem>
</file>

<file path=customXml/itemProps3.xml><?xml version="1.0" encoding="utf-8"?>
<ds:datastoreItem xmlns:ds="http://schemas.openxmlformats.org/officeDocument/2006/customXml" ds:itemID="{78C045ED-F541-4CEA-A35F-AB54720A17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54ba50-9756-4652-bfce-c8f70d5348e0"/>
    <ds:schemaRef ds:uri="6673ad79-60f4-4113-af6b-602997b22ff6"/>
    <ds:schemaRef ds:uri="9a9ec0f0-7796-43d0-ac1f-4c8c46ee0b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PPT_MOW_corporate_calibri_NIEUW</Template>
  <TotalTime>872</TotalTime>
  <Words>1335</Words>
  <Application>Microsoft Office PowerPoint</Application>
  <PresentationFormat>Diavoorstelling (4:3)</PresentationFormat>
  <Paragraphs>179</Paragraphs>
  <Slides>21</Slides>
  <Notes>17</Notes>
  <HiddenSlides>0</HiddenSlides>
  <MMClips>0</MMClips>
  <ScaleCrop>false</ScaleCrop>
  <HeadingPairs>
    <vt:vector size="6" baseType="variant">
      <vt:variant>
        <vt:lpstr>Gebruikte lettertypen</vt:lpstr>
      </vt:variant>
      <vt:variant>
        <vt:i4>6</vt:i4>
      </vt:variant>
      <vt:variant>
        <vt:lpstr>Thema</vt:lpstr>
      </vt:variant>
      <vt:variant>
        <vt:i4>3</vt:i4>
      </vt:variant>
      <vt:variant>
        <vt:lpstr>Diatitels</vt:lpstr>
      </vt:variant>
      <vt:variant>
        <vt:i4>21</vt:i4>
      </vt:variant>
    </vt:vector>
  </HeadingPairs>
  <TitlesOfParts>
    <vt:vector size="30" baseType="lpstr">
      <vt:lpstr>Arial</vt:lpstr>
      <vt:lpstr>Calibri</vt:lpstr>
      <vt:lpstr>Courier New</vt:lpstr>
      <vt:lpstr>FlandersArtSans-Bold</vt:lpstr>
      <vt:lpstr>FlandersArtSans-Regular</vt:lpstr>
      <vt:lpstr>Wingdings</vt:lpstr>
      <vt:lpstr>Titel_presentatie</vt:lpstr>
      <vt:lpstr>Hoofdstukken</vt:lpstr>
      <vt:lpstr>Inhoud presentatie</vt:lpstr>
      <vt:lpstr>Taalvereisten taxichauffeurs: intrekken van bestuurderspassen</vt:lpstr>
      <vt:lpstr>Overzicht</vt:lpstr>
      <vt:lpstr>Wetgeving rond taalvereisten voor taxichauffeurs</vt:lpstr>
      <vt:lpstr>Overgangsmaatregelen (1/2)</vt:lpstr>
      <vt:lpstr>Overgangsmaatregelen (2/2)</vt:lpstr>
      <vt:lpstr>Europees Referentiekader voor talen (1/2)</vt:lpstr>
      <vt:lpstr>Europees Referentiekader voor talen (2/2)</vt:lpstr>
      <vt:lpstr>Geldige documenten (1/2)</vt:lpstr>
      <vt:lpstr>Geldige documenten (2/2)</vt:lpstr>
      <vt:lpstr>Opvolgen van de taalkennis eigen bestuurderspassen (1/3)</vt:lpstr>
      <vt:lpstr>Opvolgen van de taalkennis eigen bestuurderspassen (2/3)</vt:lpstr>
      <vt:lpstr>Opvolgen van de taalkennis eigen bestuurderspassen (3/3)</vt:lpstr>
      <vt:lpstr>Schorsen of intrekken van de bestuurderspas (1/4)</vt:lpstr>
      <vt:lpstr>Schorsen of intrekken van de bestuurderspas (2/4)</vt:lpstr>
      <vt:lpstr>Schorsen of intrekken van bestuurderspassen (3/4)</vt:lpstr>
      <vt:lpstr>Schorsen of intrekken van bestuurderspassen (4/4)</vt:lpstr>
      <vt:lpstr>Vragen</vt:lpstr>
      <vt:lpstr>Kunnen er excellijsten voorzien worden?</vt:lpstr>
      <vt:lpstr>Kan er een uniforme versie van het collegebesluit voorzien worden?</vt:lpstr>
      <vt:lpstr>Kan een bestuurderspas ook ingetrokken worden als er geen jaarlijks uittreksel strafregister wordt ingediend?</vt:lpstr>
      <vt:lpstr>Bedankt voor de aanwezigheid Taxi@mow.vlaanderen.be https://vlaanderen.be/taxi/ibp-informatie-voor-steden-en-gemeenten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Projecten &amp; werking Interne Communicatie 2023</dc:title>
  <dc:creator>Degrave Florian</dc:creator>
  <cp:lastModifiedBy>Degrave Florian</cp:lastModifiedBy>
  <cp:revision>18</cp:revision>
  <dcterms:created xsi:type="dcterms:W3CDTF">2024-01-23T10:29:46Z</dcterms:created>
  <dcterms:modified xsi:type="dcterms:W3CDTF">2024-06-06T13:23:58Z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0x01010040199B7BB014464799E53D710603FD26</vt:lpwstr>
  </property>
  <property fmtid="{D5CDD505-2E9C-101B-9397-08002B2CF9AE}" pid="3" name="MediaServiceImageTags">
    <vt:lpwstr/>
  </property>
</Properties>
</file>