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79" r:id="rId5"/>
  </p:sldMasterIdLst>
  <p:notesMasterIdLst>
    <p:notesMasterId r:id="rId53"/>
  </p:notesMasterIdLst>
  <p:handoutMasterIdLst>
    <p:handoutMasterId r:id="rId54"/>
  </p:handoutMasterIdLst>
  <p:sldIdLst>
    <p:sldId id="335" r:id="rId6"/>
    <p:sldId id="276" r:id="rId7"/>
    <p:sldId id="316" r:id="rId8"/>
    <p:sldId id="277" r:id="rId9"/>
    <p:sldId id="318" r:id="rId10"/>
    <p:sldId id="278" r:id="rId11"/>
    <p:sldId id="319" r:id="rId12"/>
    <p:sldId id="279" r:id="rId13"/>
    <p:sldId id="320" r:id="rId14"/>
    <p:sldId id="280" r:id="rId15"/>
    <p:sldId id="321" r:id="rId16"/>
    <p:sldId id="281" r:id="rId17"/>
    <p:sldId id="322" r:id="rId18"/>
    <p:sldId id="284" r:id="rId19"/>
    <p:sldId id="323" r:id="rId20"/>
    <p:sldId id="285" r:id="rId21"/>
    <p:sldId id="324" r:id="rId22"/>
    <p:sldId id="286" r:id="rId23"/>
    <p:sldId id="325" r:id="rId24"/>
    <p:sldId id="287" r:id="rId25"/>
    <p:sldId id="326" r:id="rId26"/>
    <p:sldId id="288" r:id="rId27"/>
    <p:sldId id="327" r:id="rId28"/>
    <p:sldId id="289" r:id="rId29"/>
    <p:sldId id="328" r:id="rId30"/>
    <p:sldId id="290" r:id="rId31"/>
    <p:sldId id="329" r:id="rId32"/>
    <p:sldId id="291" r:id="rId33"/>
    <p:sldId id="330" r:id="rId34"/>
    <p:sldId id="292" r:id="rId35"/>
    <p:sldId id="331" r:id="rId36"/>
    <p:sldId id="293" r:id="rId37"/>
    <p:sldId id="332" r:id="rId38"/>
    <p:sldId id="294" r:id="rId39"/>
    <p:sldId id="333" r:id="rId40"/>
    <p:sldId id="295" r:id="rId41"/>
    <p:sldId id="334" r:id="rId42"/>
    <p:sldId id="296" r:id="rId43"/>
    <p:sldId id="297" r:id="rId44"/>
    <p:sldId id="301" r:id="rId45"/>
    <p:sldId id="302" r:id="rId46"/>
    <p:sldId id="303" r:id="rId47"/>
    <p:sldId id="305" r:id="rId48"/>
    <p:sldId id="309" r:id="rId49"/>
    <p:sldId id="310" r:id="rId50"/>
    <p:sldId id="313" r:id="rId51"/>
    <p:sldId id="315" r:id="rId52"/>
  </p:sldIdLst>
  <p:sldSz cx="9144000" cy="5143500" type="screen16x9"/>
  <p:notesSz cx="9144000" cy="6858000"/>
  <p:embeddedFontLst>
    <p:embeddedFont>
      <p:font typeface="Flanders Art Sans" panose="020B0604020202020204" charset="0"/>
      <p:regular r:id="rId55"/>
      <p:bold r:id="rId56"/>
      <p:italic r:id="rId57"/>
      <p:boldItalic r:id="rId58"/>
    </p:embeddedFont>
    <p:embeddedFont>
      <p:font typeface="FlandersArtSans-Bold" panose="00000800000000000000" pitchFamily="2" charset="0"/>
      <p:bold r:id="rId59"/>
    </p:embeddedFont>
    <p:embeddedFont>
      <p:font typeface="FlandersArtSans-Regular" panose="00000500000000000000" pitchFamily="2" charset="0"/>
      <p:regular r:id="rId6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EEEEE7"/>
    <a:srgbClr val="FFFF00"/>
    <a:srgbClr val="717171"/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4" autoAdjust="0"/>
    <p:restoredTop sz="86421" autoAdjust="0"/>
  </p:normalViewPr>
  <p:slideViewPr>
    <p:cSldViewPr snapToGrid="0" showGuides="1">
      <p:cViewPr varScale="1">
        <p:scale>
          <a:sx n="88" d="100"/>
          <a:sy n="88" d="100"/>
        </p:scale>
        <p:origin x="760" y="44"/>
      </p:cViewPr>
      <p:guideLst>
        <p:guide orient="horz" pos="2160"/>
        <p:guide pos="2880"/>
        <p:guide orient="horz" pos="162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75" d="100"/>
          <a:sy n="175" d="100"/>
        </p:scale>
        <p:origin x="1696" y="160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2.fntdata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22-4-2024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22/04/2024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774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288003" y="216001"/>
            <a:ext cx="6033505" cy="4699106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1917001"/>
            <a:ext cx="3816000" cy="1457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3488229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8811" y="216000"/>
            <a:ext cx="1674522" cy="70101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+mn-lt"/>
              </a:defRPr>
            </a:lvl1pPr>
            <a:lvl5pPr>
              <a:defRPr>
                <a:latin typeface="Flanders Art Sans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3528000"/>
            <a:ext cx="9144000" cy="161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39644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7425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3D91A0-8BE6-DC9E-7584-ED8A5BE5EE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>
            <a:extLst>
              <a:ext uri="{FF2B5EF4-FFF2-40B4-BE49-F238E27FC236}">
                <a16:creationId xmlns:a16="http://schemas.microsoft.com/office/drawing/2014/main" id="{C642E999-25E1-4B30-9A8F-E5A0EBF059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21818"/>
          <a:stretch/>
        </p:blipFill>
        <p:spPr>
          <a:xfrm flipH="1">
            <a:off x="-1" y="1"/>
            <a:ext cx="9143999" cy="5143500"/>
          </a:xfrm>
          <a:prstGeom prst="rect">
            <a:avLst/>
          </a:prstGeom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C373D21-8D77-443A-B9F0-AD7B7A1E3EBC}"/>
              </a:ext>
            </a:extLst>
          </p:cNvPr>
          <p:cNvSpPr/>
          <p:nvPr userDrawn="1"/>
        </p:nvSpPr>
        <p:spPr>
          <a:xfrm>
            <a:off x="-33749" y="1"/>
            <a:ext cx="4588819" cy="5151871"/>
          </a:xfrm>
          <a:custGeom>
            <a:avLst/>
            <a:gdLst>
              <a:gd name="connsiteX0" fmla="*/ 0 w 4588819"/>
              <a:gd name="connsiteY0" fmla="*/ 0 h 5151871"/>
              <a:gd name="connsiteX1" fmla="*/ 1641322 w 4588819"/>
              <a:gd name="connsiteY1" fmla="*/ 0 h 5151871"/>
              <a:gd name="connsiteX2" fmla="*/ 2607343 w 4588819"/>
              <a:gd name="connsiteY2" fmla="*/ 0 h 5151871"/>
              <a:gd name="connsiteX3" fmla="*/ 2820500 w 4588819"/>
              <a:gd name="connsiteY3" fmla="*/ 0 h 5151871"/>
              <a:gd name="connsiteX4" fmla="*/ 4588819 w 4588819"/>
              <a:gd name="connsiteY4" fmla="*/ 5151871 h 5151871"/>
              <a:gd name="connsiteX5" fmla="*/ 2607343 w 4588819"/>
              <a:gd name="connsiteY5" fmla="*/ 5151871 h 5151871"/>
              <a:gd name="connsiteX6" fmla="*/ 1641322 w 4588819"/>
              <a:gd name="connsiteY6" fmla="*/ 5151871 h 5151871"/>
              <a:gd name="connsiteX7" fmla="*/ 0 w 4588819"/>
              <a:gd name="connsiteY7" fmla="*/ 5151871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8819" h="5151871">
                <a:moveTo>
                  <a:pt x="0" y="0"/>
                </a:moveTo>
                <a:lnTo>
                  <a:pt x="1641322" y="0"/>
                </a:lnTo>
                <a:lnTo>
                  <a:pt x="2607343" y="0"/>
                </a:lnTo>
                <a:lnTo>
                  <a:pt x="2820500" y="0"/>
                </a:lnTo>
                <a:lnTo>
                  <a:pt x="4588819" y="5151871"/>
                </a:lnTo>
                <a:lnTo>
                  <a:pt x="2607343" y="5151871"/>
                </a:lnTo>
                <a:lnTo>
                  <a:pt x="1641322" y="5151871"/>
                </a:lnTo>
                <a:lnTo>
                  <a:pt x="0" y="51518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-8370"/>
            <a:ext cx="6208830" cy="3680718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3680719"/>
            <a:ext cx="3812052" cy="1192781"/>
          </a:xfrm>
        </p:spPr>
        <p:txBody>
          <a:bodyPr bIns="0" anchor="b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5D4F8F2-EAD7-5030-F469-EBF83AA98A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C373D21-8D77-443A-B9F0-AD7B7A1E3EBC}"/>
              </a:ext>
            </a:extLst>
          </p:cNvPr>
          <p:cNvSpPr/>
          <p:nvPr userDrawn="1"/>
        </p:nvSpPr>
        <p:spPr>
          <a:xfrm>
            <a:off x="-33749" y="1"/>
            <a:ext cx="4588819" cy="5151871"/>
          </a:xfrm>
          <a:custGeom>
            <a:avLst/>
            <a:gdLst>
              <a:gd name="connsiteX0" fmla="*/ 0 w 4588819"/>
              <a:gd name="connsiteY0" fmla="*/ 0 h 5151871"/>
              <a:gd name="connsiteX1" fmla="*/ 1641322 w 4588819"/>
              <a:gd name="connsiteY1" fmla="*/ 0 h 5151871"/>
              <a:gd name="connsiteX2" fmla="*/ 2607343 w 4588819"/>
              <a:gd name="connsiteY2" fmla="*/ 0 h 5151871"/>
              <a:gd name="connsiteX3" fmla="*/ 2820500 w 4588819"/>
              <a:gd name="connsiteY3" fmla="*/ 0 h 5151871"/>
              <a:gd name="connsiteX4" fmla="*/ 4588819 w 4588819"/>
              <a:gd name="connsiteY4" fmla="*/ 5151871 h 5151871"/>
              <a:gd name="connsiteX5" fmla="*/ 2607343 w 4588819"/>
              <a:gd name="connsiteY5" fmla="*/ 5151871 h 5151871"/>
              <a:gd name="connsiteX6" fmla="*/ 1641322 w 4588819"/>
              <a:gd name="connsiteY6" fmla="*/ 5151871 h 5151871"/>
              <a:gd name="connsiteX7" fmla="*/ 0 w 4588819"/>
              <a:gd name="connsiteY7" fmla="*/ 5151871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8819" h="5151871">
                <a:moveTo>
                  <a:pt x="0" y="0"/>
                </a:moveTo>
                <a:lnTo>
                  <a:pt x="1641322" y="0"/>
                </a:lnTo>
                <a:lnTo>
                  <a:pt x="2607343" y="0"/>
                </a:lnTo>
                <a:lnTo>
                  <a:pt x="2820500" y="0"/>
                </a:lnTo>
                <a:lnTo>
                  <a:pt x="4588819" y="5151871"/>
                </a:lnTo>
                <a:lnTo>
                  <a:pt x="2607343" y="5151871"/>
                </a:lnTo>
                <a:lnTo>
                  <a:pt x="1641322" y="5151871"/>
                </a:lnTo>
                <a:lnTo>
                  <a:pt x="0" y="51518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-8370"/>
            <a:ext cx="6208830" cy="3680718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3680719"/>
            <a:ext cx="3812052" cy="1192781"/>
          </a:xfrm>
        </p:spPr>
        <p:txBody>
          <a:bodyPr bIns="0" anchor="b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771842" y="-5195"/>
            <a:ext cx="6372158" cy="51612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32"/>
              <a:gd name="connsiteY0" fmla="*/ 0 h 10044"/>
              <a:gd name="connsiteX1" fmla="*/ 10000 w 10032"/>
              <a:gd name="connsiteY1" fmla="*/ 0 h 10044"/>
              <a:gd name="connsiteX2" fmla="*/ 10032 w 10032"/>
              <a:gd name="connsiteY2" fmla="*/ 10044 h 10044"/>
              <a:gd name="connsiteX3" fmla="*/ 2000 w 10032"/>
              <a:gd name="connsiteY3" fmla="*/ 10000 h 10044"/>
              <a:gd name="connsiteX4" fmla="*/ 0 w 10032"/>
              <a:gd name="connsiteY4" fmla="*/ 0 h 10044"/>
              <a:gd name="connsiteX0" fmla="*/ 0 w 10012"/>
              <a:gd name="connsiteY0" fmla="*/ 0 h 10019"/>
              <a:gd name="connsiteX1" fmla="*/ 10000 w 10012"/>
              <a:gd name="connsiteY1" fmla="*/ 0 h 10019"/>
              <a:gd name="connsiteX2" fmla="*/ 10012 w 10012"/>
              <a:gd name="connsiteY2" fmla="*/ 10019 h 10019"/>
              <a:gd name="connsiteX3" fmla="*/ 2000 w 10012"/>
              <a:gd name="connsiteY3" fmla="*/ 10000 h 10019"/>
              <a:gd name="connsiteX4" fmla="*/ 0 w 10012"/>
              <a:gd name="connsiteY4" fmla="*/ 0 h 10019"/>
              <a:gd name="connsiteX0" fmla="*/ 0 w 10012"/>
              <a:gd name="connsiteY0" fmla="*/ 0 h 10019"/>
              <a:gd name="connsiteX1" fmla="*/ 10000 w 10012"/>
              <a:gd name="connsiteY1" fmla="*/ 0 h 10019"/>
              <a:gd name="connsiteX2" fmla="*/ 10012 w 10012"/>
              <a:gd name="connsiteY2" fmla="*/ 10019 h 10019"/>
              <a:gd name="connsiteX3" fmla="*/ 2842 w 10012"/>
              <a:gd name="connsiteY3" fmla="*/ 10018 h 10019"/>
              <a:gd name="connsiteX4" fmla="*/ 0 w 10012"/>
              <a:gd name="connsiteY4" fmla="*/ 0 h 10019"/>
              <a:gd name="connsiteX0" fmla="*/ 0 w 9938"/>
              <a:gd name="connsiteY0" fmla="*/ 6 h 10019"/>
              <a:gd name="connsiteX1" fmla="*/ 9926 w 9938"/>
              <a:gd name="connsiteY1" fmla="*/ 0 h 10019"/>
              <a:gd name="connsiteX2" fmla="*/ 9938 w 9938"/>
              <a:gd name="connsiteY2" fmla="*/ 10019 h 10019"/>
              <a:gd name="connsiteX3" fmla="*/ 2768 w 9938"/>
              <a:gd name="connsiteY3" fmla="*/ 10018 h 10019"/>
              <a:gd name="connsiteX4" fmla="*/ 0 w 9938"/>
              <a:gd name="connsiteY4" fmla="*/ 6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8" h="10019">
                <a:moveTo>
                  <a:pt x="0" y="6"/>
                </a:moveTo>
                <a:lnTo>
                  <a:pt x="9926" y="0"/>
                </a:lnTo>
                <a:cubicBezTo>
                  <a:pt x="9937" y="3348"/>
                  <a:pt x="9927" y="6671"/>
                  <a:pt x="9938" y="10019"/>
                </a:cubicBezTo>
                <a:lnTo>
                  <a:pt x="2768" y="10018"/>
                </a:lnTo>
                <a:lnTo>
                  <a:pt x="0" y="6"/>
                </a:ln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C9CA24-1D5E-F0EE-4EBB-4B8608F22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21DA4D7F-2E15-4587-88C1-AE451B705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 flipH="1">
            <a:off x="-1" y="1"/>
            <a:ext cx="9143999" cy="5143500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C8993703-78C8-4357-94E6-F443E03B826B}"/>
              </a:ext>
            </a:extLst>
          </p:cNvPr>
          <p:cNvSpPr/>
          <p:nvPr userDrawn="1"/>
        </p:nvSpPr>
        <p:spPr>
          <a:xfrm>
            <a:off x="-2" y="0"/>
            <a:ext cx="4072910" cy="5151871"/>
          </a:xfrm>
          <a:custGeom>
            <a:avLst/>
            <a:gdLst>
              <a:gd name="connsiteX0" fmla="*/ 0 w 4072910"/>
              <a:gd name="connsiteY0" fmla="*/ 0 h 5135569"/>
              <a:gd name="connsiteX1" fmla="*/ 2304591 w 4072910"/>
              <a:gd name="connsiteY1" fmla="*/ 0 h 5135569"/>
              <a:gd name="connsiteX2" fmla="*/ 4072910 w 4072910"/>
              <a:gd name="connsiteY2" fmla="*/ 5135569 h 5135569"/>
              <a:gd name="connsiteX3" fmla="*/ 0 w 4072910"/>
              <a:gd name="connsiteY3" fmla="*/ 5135569 h 5135569"/>
              <a:gd name="connsiteX4" fmla="*/ 0 w 4072910"/>
              <a:gd name="connsiteY4" fmla="*/ 0 h 5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2910" h="5135569">
                <a:moveTo>
                  <a:pt x="0" y="0"/>
                </a:moveTo>
                <a:lnTo>
                  <a:pt x="2304591" y="0"/>
                </a:lnTo>
                <a:lnTo>
                  <a:pt x="4072910" y="5135569"/>
                </a:lnTo>
                <a:lnTo>
                  <a:pt x="0" y="51355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39644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B8BBBD-874F-B290-DFC4-0668EB3099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60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5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C8993703-78C8-4357-94E6-F443E03B826B}"/>
              </a:ext>
            </a:extLst>
          </p:cNvPr>
          <p:cNvSpPr/>
          <p:nvPr userDrawn="1"/>
        </p:nvSpPr>
        <p:spPr>
          <a:xfrm>
            <a:off x="-2" y="0"/>
            <a:ext cx="4072910" cy="5151871"/>
          </a:xfrm>
          <a:custGeom>
            <a:avLst/>
            <a:gdLst>
              <a:gd name="connsiteX0" fmla="*/ 0 w 4072910"/>
              <a:gd name="connsiteY0" fmla="*/ 0 h 5135569"/>
              <a:gd name="connsiteX1" fmla="*/ 2304591 w 4072910"/>
              <a:gd name="connsiteY1" fmla="*/ 0 h 5135569"/>
              <a:gd name="connsiteX2" fmla="*/ 4072910 w 4072910"/>
              <a:gd name="connsiteY2" fmla="*/ 5135569 h 5135569"/>
              <a:gd name="connsiteX3" fmla="*/ 0 w 4072910"/>
              <a:gd name="connsiteY3" fmla="*/ 5135569 h 5135569"/>
              <a:gd name="connsiteX4" fmla="*/ 0 w 4072910"/>
              <a:gd name="connsiteY4" fmla="*/ 0 h 51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2910" h="5135569">
                <a:moveTo>
                  <a:pt x="0" y="0"/>
                </a:moveTo>
                <a:lnTo>
                  <a:pt x="2304591" y="0"/>
                </a:lnTo>
                <a:lnTo>
                  <a:pt x="4072910" y="5135569"/>
                </a:lnTo>
                <a:lnTo>
                  <a:pt x="0" y="513556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39644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297090" y="-5195"/>
            <a:ext cx="6846910" cy="51612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32"/>
              <a:gd name="connsiteY0" fmla="*/ 0 h 10044"/>
              <a:gd name="connsiteX1" fmla="*/ 10000 w 10032"/>
              <a:gd name="connsiteY1" fmla="*/ 0 h 10044"/>
              <a:gd name="connsiteX2" fmla="*/ 10032 w 10032"/>
              <a:gd name="connsiteY2" fmla="*/ 10044 h 10044"/>
              <a:gd name="connsiteX3" fmla="*/ 2000 w 10032"/>
              <a:gd name="connsiteY3" fmla="*/ 10000 h 10044"/>
              <a:gd name="connsiteX4" fmla="*/ 0 w 10032"/>
              <a:gd name="connsiteY4" fmla="*/ 0 h 10044"/>
              <a:gd name="connsiteX0" fmla="*/ 0 w 10012"/>
              <a:gd name="connsiteY0" fmla="*/ 0 h 10019"/>
              <a:gd name="connsiteX1" fmla="*/ 10000 w 10012"/>
              <a:gd name="connsiteY1" fmla="*/ 0 h 10019"/>
              <a:gd name="connsiteX2" fmla="*/ 10012 w 10012"/>
              <a:gd name="connsiteY2" fmla="*/ 10019 h 10019"/>
              <a:gd name="connsiteX3" fmla="*/ 2000 w 10012"/>
              <a:gd name="connsiteY3" fmla="*/ 10000 h 10019"/>
              <a:gd name="connsiteX4" fmla="*/ 0 w 10012"/>
              <a:gd name="connsiteY4" fmla="*/ 0 h 10019"/>
              <a:gd name="connsiteX0" fmla="*/ 0 w 10012"/>
              <a:gd name="connsiteY0" fmla="*/ 0 h 10019"/>
              <a:gd name="connsiteX1" fmla="*/ 10000 w 10012"/>
              <a:gd name="connsiteY1" fmla="*/ 0 h 10019"/>
              <a:gd name="connsiteX2" fmla="*/ 10012 w 10012"/>
              <a:gd name="connsiteY2" fmla="*/ 10019 h 10019"/>
              <a:gd name="connsiteX3" fmla="*/ 2842 w 10012"/>
              <a:gd name="connsiteY3" fmla="*/ 10018 h 10019"/>
              <a:gd name="connsiteX4" fmla="*/ 0 w 10012"/>
              <a:gd name="connsiteY4" fmla="*/ 0 h 10019"/>
              <a:gd name="connsiteX0" fmla="*/ 0 w 9938"/>
              <a:gd name="connsiteY0" fmla="*/ 6 h 10019"/>
              <a:gd name="connsiteX1" fmla="*/ 9926 w 9938"/>
              <a:gd name="connsiteY1" fmla="*/ 0 h 10019"/>
              <a:gd name="connsiteX2" fmla="*/ 9938 w 9938"/>
              <a:gd name="connsiteY2" fmla="*/ 10019 h 10019"/>
              <a:gd name="connsiteX3" fmla="*/ 2768 w 9938"/>
              <a:gd name="connsiteY3" fmla="*/ 10018 h 10019"/>
              <a:gd name="connsiteX4" fmla="*/ 0 w 9938"/>
              <a:gd name="connsiteY4" fmla="*/ 6 h 10019"/>
              <a:gd name="connsiteX0" fmla="*/ 0 w 10000"/>
              <a:gd name="connsiteY0" fmla="*/ 6 h 10000"/>
              <a:gd name="connsiteX1" fmla="*/ 9988 w 10000"/>
              <a:gd name="connsiteY1" fmla="*/ 0 h 10000"/>
              <a:gd name="connsiteX2" fmla="*/ 10000 w 10000"/>
              <a:gd name="connsiteY2" fmla="*/ 10000 h 10000"/>
              <a:gd name="connsiteX3" fmla="*/ 2633 w 10000"/>
              <a:gd name="connsiteY3" fmla="*/ 9987 h 10000"/>
              <a:gd name="connsiteX4" fmla="*/ 0 w 10000"/>
              <a:gd name="connsiteY4" fmla="*/ 6 h 10000"/>
              <a:gd name="connsiteX0" fmla="*/ 0 w 9945"/>
              <a:gd name="connsiteY0" fmla="*/ 0 h 10000"/>
              <a:gd name="connsiteX1" fmla="*/ 9933 w 9945"/>
              <a:gd name="connsiteY1" fmla="*/ 0 h 10000"/>
              <a:gd name="connsiteX2" fmla="*/ 9945 w 9945"/>
              <a:gd name="connsiteY2" fmla="*/ 10000 h 10000"/>
              <a:gd name="connsiteX3" fmla="*/ 2578 w 9945"/>
              <a:gd name="connsiteY3" fmla="*/ 9987 h 10000"/>
              <a:gd name="connsiteX4" fmla="*/ 0 w 9945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45" h="10000">
                <a:moveTo>
                  <a:pt x="0" y="0"/>
                </a:moveTo>
                <a:lnTo>
                  <a:pt x="9933" y="0"/>
                </a:lnTo>
                <a:cubicBezTo>
                  <a:pt x="9944" y="3342"/>
                  <a:pt x="9934" y="6658"/>
                  <a:pt x="9945" y="10000"/>
                </a:cubicBezTo>
                <a:lnTo>
                  <a:pt x="2578" y="998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8D4BD4-CFFC-51E3-0627-31352B6875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25F69C85-C6DD-4BC3-8314-EA3BDA413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5B48A23E-874B-45DF-B53D-CEC7FB70A9ED}"/>
              </a:ext>
            </a:extLst>
          </p:cNvPr>
          <p:cNvSpPr/>
          <p:nvPr userDrawn="1"/>
        </p:nvSpPr>
        <p:spPr>
          <a:xfrm>
            <a:off x="7349824" y="2"/>
            <a:ext cx="1794174" cy="5151871"/>
          </a:xfrm>
          <a:custGeom>
            <a:avLst/>
            <a:gdLst>
              <a:gd name="connsiteX0" fmla="*/ 0 w 1794174"/>
              <a:gd name="connsiteY0" fmla="*/ 0 h 5151871"/>
              <a:gd name="connsiteX1" fmla="*/ 1794174 w 1794174"/>
              <a:gd name="connsiteY1" fmla="*/ 0 h 5151871"/>
              <a:gd name="connsiteX2" fmla="*/ 1794174 w 1794174"/>
              <a:gd name="connsiteY2" fmla="*/ 5151871 h 5151871"/>
              <a:gd name="connsiteX3" fmla="*/ 1768319 w 1794174"/>
              <a:gd name="connsiteY3" fmla="*/ 5151871 h 5151871"/>
              <a:gd name="connsiteX4" fmla="*/ 0 w 1794174"/>
              <a:gd name="connsiteY4" fmla="*/ 0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174" h="5151871">
                <a:moveTo>
                  <a:pt x="0" y="0"/>
                </a:moveTo>
                <a:lnTo>
                  <a:pt x="1794174" y="0"/>
                </a:lnTo>
                <a:lnTo>
                  <a:pt x="1794174" y="5151871"/>
                </a:lnTo>
                <a:lnTo>
                  <a:pt x="1768319" y="515187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199660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424178"/>
            <a:ext cx="7416000" cy="496080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2B6F89-34F5-EB2A-6CD3-85A4AAD875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613" y="223242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6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6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5B48A23E-874B-45DF-B53D-CEC7FB70A9ED}"/>
              </a:ext>
            </a:extLst>
          </p:cNvPr>
          <p:cNvSpPr/>
          <p:nvPr userDrawn="1"/>
        </p:nvSpPr>
        <p:spPr>
          <a:xfrm>
            <a:off x="7349824" y="2"/>
            <a:ext cx="1794174" cy="5151871"/>
          </a:xfrm>
          <a:custGeom>
            <a:avLst/>
            <a:gdLst>
              <a:gd name="connsiteX0" fmla="*/ 0 w 1794174"/>
              <a:gd name="connsiteY0" fmla="*/ 0 h 5151871"/>
              <a:gd name="connsiteX1" fmla="*/ 1794174 w 1794174"/>
              <a:gd name="connsiteY1" fmla="*/ 0 h 5151871"/>
              <a:gd name="connsiteX2" fmla="*/ 1794174 w 1794174"/>
              <a:gd name="connsiteY2" fmla="*/ 5151871 h 5151871"/>
              <a:gd name="connsiteX3" fmla="*/ 1768319 w 1794174"/>
              <a:gd name="connsiteY3" fmla="*/ 5151871 h 5151871"/>
              <a:gd name="connsiteX4" fmla="*/ 0 w 1794174"/>
              <a:gd name="connsiteY4" fmla="*/ 0 h 51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174" h="5151871">
                <a:moveTo>
                  <a:pt x="0" y="0"/>
                </a:moveTo>
                <a:lnTo>
                  <a:pt x="1794174" y="0"/>
                </a:lnTo>
                <a:lnTo>
                  <a:pt x="1794174" y="5151871"/>
                </a:lnTo>
                <a:lnTo>
                  <a:pt x="1768319" y="515187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199660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424178"/>
            <a:ext cx="7416000" cy="496080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-3332" y="-6462"/>
            <a:ext cx="9147332" cy="5149962"/>
          </a:xfrm>
          <a:custGeom>
            <a:avLst/>
            <a:gdLst>
              <a:gd name="connsiteX0" fmla="*/ 0 w 9144000"/>
              <a:gd name="connsiteY0" fmla="*/ 5143500 h 5143500"/>
              <a:gd name="connsiteX1" fmla="*/ 1285875 w 9144000"/>
              <a:gd name="connsiteY1" fmla="*/ 0 h 5143500"/>
              <a:gd name="connsiteX2" fmla="*/ 7858125 w 9144000"/>
              <a:gd name="connsiteY2" fmla="*/ 0 h 5143500"/>
              <a:gd name="connsiteX3" fmla="*/ 9144000 w 9144000"/>
              <a:gd name="connsiteY3" fmla="*/ 5143500 h 5143500"/>
              <a:gd name="connsiteX4" fmla="*/ 0 w 9144000"/>
              <a:gd name="connsiteY4" fmla="*/ 5143500 h 5143500"/>
              <a:gd name="connsiteX0" fmla="*/ 0 w 9144000"/>
              <a:gd name="connsiteY0" fmla="*/ 5149962 h 5149962"/>
              <a:gd name="connsiteX1" fmla="*/ 1285875 w 9144000"/>
              <a:gd name="connsiteY1" fmla="*/ 6462 h 5149962"/>
              <a:gd name="connsiteX2" fmla="*/ 7344381 w 9144000"/>
              <a:gd name="connsiteY2" fmla="*/ 0 h 5149962"/>
              <a:gd name="connsiteX3" fmla="*/ 9144000 w 9144000"/>
              <a:gd name="connsiteY3" fmla="*/ 5149962 h 5149962"/>
              <a:gd name="connsiteX4" fmla="*/ 0 w 9144000"/>
              <a:gd name="connsiteY4" fmla="*/ 5149962 h 5149962"/>
              <a:gd name="connsiteX0" fmla="*/ 3332 w 9147332"/>
              <a:gd name="connsiteY0" fmla="*/ 5149962 h 5149962"/>
              <a:gd name="connsiteX1" fmla="*/ 0 w 9147332"/>
              <a:gd name="connsiteY1" fmla="*/ 3231 h 5149962"/>
              <a:gd name="connsiteX2" fmla="*/ 7347713 w 9147332"/>
              <a:gd name="connsiteY2" fmla="*/ 0 h 5149962"/>
              <a:gd name="connsiteX3" fmla="*/ 9147332 w 9147332"/>
              <a:gd name="connsiteY3" fmla="*/ 5149962 h 5149962"/>
              <a:gd name="connsiteX4" fmla="*/ 3332 w 9147332"/>
              <a:gd name="connsiteY4" fmla="*/ 5149962 h 514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7332" h="5149962">
                <a:moveTo>
                  <a:pt x="3332" y="5149962"/>
                </a:moveTo>
                <a:cubicBezTo>
                  <a:pt x="2221" y="3434385"/>
                  <a:pt x="1111" y="1718808"/>
                  <a:pt x="0" y="3231"/>
                </a:cubicBezTo>
                <a:lnTo>
                  <a:pt x="7347713" y="0"/>
                </a:lnTo>
                <a:lnTo>
                  <a:pt x="9147332" y="5149962"/>
                </a:lnTo>
                <a:lnTo>
                  <a:pt x="3332" y="5149962"/>
                </a:ln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AE965C-1C4E-64D1-DBA0-8D2C2E763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2612" y="223242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035EF783-868C-46CB-BD26-985BAC3676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3197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D466136-49E6-B3A0-B7E5-1D28C6E300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7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9_blanco-beeldk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3197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 Art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-6403" y="-3388"/>
            <a:ext cx="9159553" cy="484126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10042 h 10042"/>
              <a:gd name="connsiteX4" fmla="*/ 0 w 10007"/>
              <a:gd name="connsiteY4" fmla="*/ 0 h 10042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9428 h 10042"/>
              <a:gd name="connsiteX4" fmla="*/ 0 w 10007"/>
              <a:gd name="connsiteY4" fmla="*/ 0 h 10042"/>
              <a:gd name="connsiteX0" fmla="*/ 0 w 10007"/>
              <a:gd name="connsiteY0" fmla="*/ 0 h 9428"/>
              <a:gd name="connsiteX1" fmla="*/ 10007 w 10007"/>
              <a:gd name="connsiteY1" fmla="*/ 42 h 9428"/>
              <a:gd name="connsiteX2" fmla="*/ 10007 w 10007"/>
              <a:gd name="connsiteY2" fmla="*/ 5652 h 9428"/>
              <a:gd name="connsiteX3" fmla="*/ 7 w 10007"/>
              <a:gd name="connsiteY3" fmla="*/ 9428 h 9428"/>
              <a:gd name="connsiteX4" fmla="*/ 0 w 10007"/>
              <a:gd name="connsiteY4" fmla="*/ 0 h 9428"/>
              <a:gd name="connsiteX0" fmla="*/ 0 w 10017"/>
              <a:gd name="connsiteY0" fmla="*/ 0 h 10000"/>
              <a:gd name="connsiteX1" fmla="*/ 10017 w 10017"/>
              <a:gd name="connsiteY1" fmla="*/ 6 h 10000"/>
              <a:gd name="connsiteX2" fmla="*/ 10000 w 10017"/>
              <a:gd name="connsiteY2" fmla="*/ 5995 h 10000"/>
              <a:gd name="connsiteX3" fmla="*/ 7 w 10017"/>
              <a:gd name="connsiteY3" fmla="*/ 10000 h 10000"/>
              <a:gd name="connsiteX4" fmla="*/ 0 w 10017"/>
              <a:gd name="connsiteY4" fmla="*/ 0 h 10000"/>
              <a:gd name="connsiteX0" fmla="*/ 0 w 10010"/>
              <a:gd name="connsiteY0" fmla="*/ 7 h 10007"/>
              <a:gd name="connsiteX1" fmla="*/ 10010 w 10010"/>
              <a:gd name="connsiteY1" fmla="*/ 0 h 10007"/>
              <a:gd name="connsiteX2" fmla="*/ 10000 w 10010"/>
              <a:gd name="connsiteY2" fmla="*/ 6002 h 10007"/>
              <a:gd name="connsiteX3" fmla="*/ 7 w 10010"/>
              <a:gd name="connsiteY3" fmla="*/ 10007 h 10007"/>
              <a:gd name="connsiteX4" fmla="*/ 0 w 10010"/>
              <a:gd name="connsiteY4" fmla="*/ 7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7">
                <a:moveTo>
                  <a:pt x="0" y="7"/>
                </a:moveTo>
                <a:lnTo>
                  <a:pt x="10010" y="0"/>
                </a:lnTo>
                <a:cubicBezTo>
                  <a:pt x="10004" y="1996"/>
                  <a:pt x="10006" y="4006"/>
                  <a:pt x="10000" y="6002"/>
                </a:cubicBezTo>
                <a:lnTo>
                  <a:pt x="7" y="10007"/>
                </a:lnTo>
                <a:cubicBezTo>
                  <a:pt x="5" y="6457"/>
                  <a:pt x="2" y="3557"/>
                  <a:pt x="0" y="7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Font typeface="+mj-lt"/>
              <a:buNone/>
              <a:defRPr/>
            </a:lvl1pPr>
            <a:lvl2pPr marL="576000" indent="-288000">
              <a:buFont typeface="Arial" charset="0"/>
              <a:buChar char="•"/>
              <a:defRPr/>
            </a:lvl2pPr>
            <a:lvl3pPr marL="918900" indent="-342900">
              <a:buFont typeface="Arial" charset="0"/>
              <a:buChar char="•"/>
              <a:defRPr/>
            </a:lvl3pPr>
          </a:lstStyle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795417-0D27-8CCA-80BF-CEA85D90A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8F0A8DDB-F7F5-4A8A-A4B9-5A6437C2B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2000" y="3188521"/>
            <a:ext cx="828000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07791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2F828E-BF84-501C-2E2F-31EFF719FD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4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14894"/>
            <a:ext cx="8553506" cy="4699106"/>
            <a:chOff x="288000" y="288000"/>
            <a:chExt cx="8553506" cy="6265475"/>
          </a:xfrm>
          <a:solidFill>
            <a:schemeClr val="accent1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1890002"/>
            <a:ext cx="5342082" cy="1184783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3131027"/>
            <a:ext cx="5354606" cy="790281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Flanders Art Sans" panose="00000500000000000000" pitchFamily="2" charset="0"/>
              </a:defRPr>
            </a:lvl1pPr>
            <a:lvl5pPr>
              <a:defRPr>
                <a:latin typeface="Flanders Art Sans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0_blanco-beeldk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2000" y="3188521"/>
            <a:ext cx="828000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07791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-6403" y="-3388"/>
            <a:ext cx="9159553" cy="4841261"/>
          </a:xfrm>
        </p:spPr>
        <p:txBody>
          <a:bodyPr/>
          <a:lstStyle/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1540CF5-7483-B59D-E508-9A1EE8267B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B502F0E9-2FA4-464C-8EAF-88A053673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 b="7804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494C81-F5BE-4F64-9769-1258AC5A23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72905"/>
            <a:ext cx="5005250" cy="2243522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33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572214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C3909F-43EA-7828-71A9-5664BC096E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9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1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-6403" y="-3388"/>
            <a:ext cx="9159553" cy="4841261"/>
          </a:xfrm>
        </p:spPr>
        <p:txBody>
          <a:bodyPr/>
          <a:lstStyle/>
          <a:p>
            <a:pPr marL="288000" marR="0" lvl="0" indent="-2880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494C81-F5BE-4F64-9769-1258AC5A2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72905"/>
            <a:ext cx="5005250" cy="2243522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33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572214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FF50D5-CD85-23BE-056A-5C6853AC40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3ADFACB-B5D3-49DD-9AF1-CAC95EA5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9937"/>
          <a:stretch/>
        </p:blipFill>
        <p:spPr>
          <a:xfrm>
            <a:off x="1" y="2652"/>
            <a:ext cx="9213199" cy="5166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7F07178-6607-47F0-BA22-4F7FA361F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45046" cy="516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099677"/>
            <a:ext cx="7038886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823"/>
            <a:ext cx="6703350" cy="521645"/>
          </a:xfrm>
          <a:solidFill>
            <a:schemeClr val="accent1"/>
          </a:solidFill>
        </p:spPr>
        <p:txBody>
          <a:bodyPr wrap="square" lIns="144000" tIns="144000" rIns="144000" bIns="144000">
            <a:sp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6CCD53-EB38-CA07-7C6A-88DCFA345E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76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2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7F07178-6607-47F0-BA22-4F7FA361F0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45046" cy="516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099677"/>
            <a:ext cx="7038886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823"/>
            <a:ext cx="6703350" cy="521645"/>
          </a:xfrm>
          <a:solidFill>
            <a:schemeClr val="accent1"/>
          </a:solidFill>
        </p:spPr>
        <p:txBody>
          <a:bodyPr wrap="square" lIns="144000" tIns="144000" rIns="144000" bIns="144000">
            <a:sp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253C0ED-526E-C71D-8B33-81AF9DC91D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6">
            <a:extLst>
              <a:ext uri="{FF2B5EF4-FFF2-40B4-BE49-F238E27FC236}">
                <a16:creationId xmlns:a16="http://schemas.microsoft.com/office/drawing/2014/main" id="{558C6A4D-3418-42F9-8990-CC0D4EEDE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0B7D0F6-D1F6-4EAD-8062-6F9861DB9943}"/>
              </a:ext>
            </a:extLst>
          </p:cNvPr>
          <p:cNvCxnSpPr/>
          <p:nvPr userDrawn="1"/>
        </p:nvCxnSpPr>
        <p:spPr>
          <a:xfrm flipV="1">
            <a:off x="431074" y="0"/>
            <a:ext cx="1887583" cy="450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AFA346-EC9A-42F9-B8F5-0AA66845A51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80056"/>
            <a:ext cx="9144000" cy="22235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507200"/>
            <a:ext cx="9144000" cy="748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8E5C64-6A2A-31CA-7D9E-D2A19722A9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77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3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0B7D0F6-D1F6-4EAD-8062-6F9861DB9943}"/>
              </a:ext>
            </a:extLst>
          </p:cNvPr>
          <p:cNvCxnSpPr/>
          <p:nvPr userDrawn="1"/>
        </p:nvCxnSpPr>
        <p:spPr>
          <a:xfrm flipV="1">
            <a:off x="431074" y="0"/>
            <a:ext cx="1887583" cy="450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9AFA346-EC9A-42F9-B8F5-0AA66845A51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270000"/>
            <a:ext cx="9144000" cy="22235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456827"/>
            <a:ext cx="9144000" cy="748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06913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779943-BF5F-7134-D5AB-5A509C52E6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3ADFACB-B5D3-49DD-9AF1-CAC95EA5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7351"/>
          <a:stretch/>
        </p:blipFill>
        <p:spPr>
          <a:xfrm>
            <a:off x="0" y="-56271"/>
            <a:ext cx="9144000" cy="5199771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8845" y="612360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5400"/>
              </a:lnSpc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68845" y="270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62B8CC-F167-31BC-D18C-EADDEB1EE9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67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4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8845" y="612360"/>
            <a:ext cx="6208830" cy="2152611"/>
          </a:xfrm>
        </p:spPr>
        <p:txBody>
          <a:bodyPr anchor="t" anchorCtr="0">
            <a:noAutofit/>
          </a:bodyPr>
          <a:lstStyle>
            <a:lvl1pPr indent="0" algn="l">
              <a:lnSpc>
                <a:spcPts val="5400"/>
              </a:lnSpc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68845" y="270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-10058" y="718004"/>
            <a:ext cx="9154058" cy="442549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411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5411 h 10000"/>
              <a:gd name="connsiteX0" fmla="*/ 0 w 10011"/>
              <a:gd name="connsiteY0" fmla="*/ 3666 h 8255"/>
              <a:gd name="connsiteX1" fmla="*/ 10000 w 10011"/>
              <a:gd name="connsiteY1" fmla="*/ 0 h 8255"/>
              <a:gd name="connsiteX2" fmla="*/ 10011 w 10011"/>
              <a:gd name="connsiteY2" fmla="*/ 8255 h 8255"/>
              <a:gd name="connsiteX3" fmla="*/ 11 w 10011"/>
              <a:gd name="connsiteY3" fmla="*/ 8255 h 8255"/>
              <a:gd name="connsiteX4" fmla="*/ 0 w 10011"/>
              <a:gd name="connsiteY4" fmla="*/ 3666 h 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8255">
                <a:moveTo>
                  <a:pt x="0" y="3666"/>
                </a:moveTo>
                <a:lnTo>
                  <a:pt x="10000" y="0"/>
                </a:lnTo>
                <a:cubicBezTo>
                  <a:pt x="10004" y="2752"/>
                  <a:pt x="10007" y="5503"/>
                  <a:pt x="10011" y="8255"/>
                </a:cubicBezTo>
                <a:lnTo>
                  <a:pt x="11" y="8255"/>
                </a:lnTo>
                <a:cubicBezTo>
                  <a:pt x="7" y="6725"/>
                  <a:pt x="4" y="5196"/>
                  <a:pt x="0" y="366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7D0561-C499-C9E9-EBFE-3B4AE59C43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3ADFACB-B5D3-49DD-9AF1-CAC95EA53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18483"/>
          <a:stretch/>
        </p:blipFill>
        <p:spPr>
          <a:xfrm>
            <a:off x="0" y="622385"/>
            <a:ext cx="9144000" cy="4521115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C139B7D-6778-9247-3335-CC67795624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30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3" y="216001"/>
            <a:ext cx="7379999" cy="4699106"/>
            <a:chOff x="1476000" y="288000"/>
            <a:chExt cx="7379999" cy="6265475"/>
          </a:xfrm>
          <a:solidFill>
            <a:schemeClr val="accent1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 Art Sans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1578431"/>
            <a:ext cx="3816000" cy="1863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3473717"/>
            <a:ext cx="3816000" cy="918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00" y="216000"/>
            <a:ext cx="1674522" cy="701014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4533079"/>
            <a:ext cx="4773240" cy="26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latin typeface="Flanders Art Sans" panose="00000500000000000000" pitchFamily="2" charset="0"/>
              </a:defRPr>
            </a:lvl1pPr>
            <a:lvl5pPr algn="r">
              <a:defRPr>
                <a:latin typeface="Flanders Art Sans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5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1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-10058" y="718004"/>
            <a:ext cx="9154058" cy="442549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411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5411 h 10000"/>
              <a:gd name="connsiteX0" fmla="*/ 0 w 10011"/>
              <a:gd name="connsiteY0" fmla="*/ 3666 h 8255"/>
              <a:gd name="connsiteX1" fmla="*/ 10000 w 10011"/>
              <a:gd name="connsiteY1" fmla="*/ 0 h 8255"/>
              <a:gd name="connsiteX2" fmla="*/ 10011 w 10011"/>
              <a:gd name="connsiteY2" fmla="*/ 8255 h 8255"/>
              <a:gd name="connsiteX3" fmla="*/ 11 w 10011"/>
              <a:gd name="connsiteY3" fmla="*/ 8255 h 8255"/>
              <a:gd name="connsiteX4" fmla="*/ 0 w 10011"/>
              <a:gd name="connsiteY4" fmla="*/ 3666 h 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8255">
                <a:moveTo>
                  <a:pt x="0" y="3666"/>
                </a:moveTo>
                <a:lnTo>
                  <a:pt x="10000" y="0"/>
                </a:lnTo>
                <a:cubicBezTo>
                  <a:pt x="10004" y="2752"/>
                  <a:pt x="10007" y="5503"/>
                  <a:pt x="10011" y="8255"/>
                </a:cubicBezTo>
                <a:lnTo>
                  <a:pt x="11" y="8255"/>
                </a:lnTo>
                <a:cubicBezTo>
                  <a:pt x="7" y="6725"/>
                  <a:pt x="4" y="5196"/>
                  <a:pt x="0" y="366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0D2EA1-0C6F-0A93-31B8-7111D8D51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3ADFACB-B5D3-49DD-9AF1-CAC95EA53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 b="7351"/>
          <a:stretch/>
        </p:blipFill>
        <p:spPr>
          <a:xfrm flipH="1">
            <a:off x="0" y="-56271"/>
            <a:ext cx="9144000" cy="5199771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bg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467CEB-52A8-A072-5B47-370BE93930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68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6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665250" cy="522000"/>
          </a:xfrm>
          <a:solidFill>
            <a:schemeClr val="bg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8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-10058" y="718004"/>
            <a:ext cx="9154058" cy="442549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1"/>
              <a:gd name="connsiteY0" fmla="*/ 5411 h 10000"/>
              <a:gd name="connsiteX1" fmla="*/ 10011 w 10011"/>
              <a:gd name="connsiteY1" fmla="*/ 0 h 10000"/>
              <a:gd name="connsiteX2" fmla="*/ 10011 w 10011"/>
              <a:gd name="connsiteY2" fmla="*/ 10000 h 10000"/>
              <a:gd name="connsiteX3" fmla="*/ 11 w 10011"/>
              <a:gd name="connsiteY3" fmla="*/ 10000 h 10000"/>
              <a:gd name="connsiteX4" fmla="*/ 0 w 10011"/>
              <a:gd name="connsiteY4" fmla="*/ 5411 h 10000"/>
              <a:gd name="connsiteX0" fmla="*/ 0 w 10011"/>
              <a:gd name="connsiteY0" fmla="*/ 3666 h 8255"/>
              <a:gd name="connsiteX1" fmla="*/ 10000 w 10011"/>
              <a:gd name="connsiteY1" fmla="*/ 0 h 8255"/>
              <a:gd name="connsiteX2" fmla="*/ 10011 w 10011"/>
              <a:gd name="connsiteY2" fmla="*/ 8255 h 8255"/>
              <a:gd name="connsiteX3" fmla="*/ 11 w 10011"/>
              <a:gd name="connsiteY3" fmla="*/ 8255 h 8255"/>
              <a:gd name="connsiteX4" fmla="*/ 0 w 10011"/>
              <a:gd name="connsiteY4" fmla="*/ 3666 h 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8255">
                <a:moveTo>
                  <a:pt x="0" y="3666"/>
                </a:moveTo>
                <a:lnTo>
                  <a:pt x="10000" y="0"/>
                </a:lnTo>
                <a:cubicBezTo>
                  <a:pt x="10004" y="2752"/>
                  <a:pt x="10007" y="5503"/>
                  <a:pt x="10011" y="8255"/>
                </a:cubicBezTo>
                <a:lnTo>
                  <a:pt x="11" y="8255"/>
                </a:lnTo>
                <a:cubicBezTo>
                  <a:pt x="7" y="6725"/>
                  <a:pt x="4" y="5196"/>
                  <a:pt x="0" y="366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EFA57B-FEED-D3A8-9300-0E0D98F6D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95025ED-E37B-4EEE-B3FD-97063D011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4892"/>
          <a:stretch/>
        </p:blipFill>
        <p:spPr>
          <a:xfrm>
            <a:off x="0" y="0"/>
            <a:ext cx="9143999" cy="5321508"/>
          </a:xfrm>
          <a:prstGeom prst="rect">
            <a:avLst/>
          </a:prstGeom>
        </p:spPr>
      </p:pic>
      <p:pic>
        <p:nvPicPr>
          <p:cNvPr id="11" name="Tijdelijke aanduiding voor afbeelding 9" descr="Afbeelding met binnen, hek&#10;&#10;Automatisch gegenereerde beschrijving">
            <a:extLst>
              <a:ext uri="{FF2B5EF4-FFF2-40B4-BE49-F238E27FC236}">
                <a16:creationId xmlns:a16="http://schemas.microsoft.com/office/drawing/2014/main" id="{A8BDEAA0-E0A8-4953-8A4B-43665F342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37907" r="1742" b="40958"/>
          <a:stretch/>
        </p:blipFill>
        <p:spPr>
          <a:xfrm>
            <a:off x="0" y="2303463"/>
            <a:ext cx="9159875" cy="2840037"/>
          </a:xfrm>
          <a:custGeom>
            <a:avLst/>
            <a:gdLst>
              <a:gd name="connsiteX0" fmla="*/ 0 w 9144000"/>
              <a:gd name="connsiteY0" fmla="*/ 2839500 h 2839500"/>
              <a:gd name="connsiteX1" fmla="*/ 4572000 w 9144000"/>
              <a:gd name="connsiteY1" fmla="*/ 0 h 2839500"/>
              <a:gd name="connsiteX2" fmla="*/ 9144000 w 9144000"/>
              <a:gd name="connsiteY2" fmla="*/ 2839500 h 2839500"/>
              <a:gd name="connsiteX3" fmla="*/ 0 w 9144000"/>
              <a:gd name="connsiteY3" fmla="*/ 2839500 h 2839500"/>
              <a:gd name="connsiteX0" fmla="*/ 269582 w 9413582"/>
              <a:gd name="connsiteY0" fmla="*/ 2839500 h 2839500"/>
              <a:gd name="connsiteX1" fmla="*/ 301666 w 9413582"/>
              <a:gd name="connsiteY1" fmla="*/ 1273389 h 2839500"/>
              <a:gd name="connsiteX2" fmla="*/ 4841582 w 9413582"/>
              <a:gd name="connsiteY2" fmla="*/ 0 h 2839500"/>
              <a:gd name="connsiteX3" fmla="*/ 9413582 w 9413582"/>
              <a:gd name="connsiteY3" fmla="*/ 2839500 h 2839500"/>
              <a:gd name="connsiteX4" fmla="*/ 269582 w 9413582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114534 w 9258534"/>
              <a:gd name="connsiteY0" fmla="*/ 2839500 h 2839500"/>
              <a:gd name="connsiteX1" fmla="*/ 2239 w 9258534"/>
              <a:gd name="connsiteY1" fmla="*/ 150442 h 2839500"/>
              <a:gd name="connsiteX2" fmla="*/ 4686534 w 9258534"/>
              <a:gd name="connsiteY2" fmla="*/ 0 h 2839500"/>
              <a:gd name="connsiteX3" fmla="*/ 9258534 w 9258534"/>
              <a:gd name="connsiteY3" fmla="*/ 2839500 h 2839500"/>
              <a:gd name="connsiteX4" fmla="*/ 114534 w 9258534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48126 w 9192126"/>
              <a:gd name="connsiteY0" fmla="*/ 2839500 h 2839500"/>
              <a:gd name="connsiteX1" fmla="*/ 0 w 9192126"/>
              <a:gd name="connsiteY1" fmla="*/ 1722568 h 2839500"/>
              <a:gd name="connsiteX2" fmla="*/ 4620126 w 9192126"/>
              <a:gd name="connsiteY2" fmla="*/ 0 h 2839500"/>
              <a:gd name="connsiteX3" fmla="*/ 9192126 w 9192126"/>
              <a:gd name="connsiteY3" fmla="*/ 2839500 h 2839500"/>
              <a:gd name="connsiteX4" fmla="*/ 48126 w 9192126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0 w 9160042"/>
              <a:gd name="connsiteY0" fmla="*/ 2839500 h 2839500"/>
              <a:gd name="connsiteX1" fmla="*/ 26302 w 9160042"/>
              <a:gd name="connsiteY1" fmla="*/ 1775731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11316 w 9171358"/>
              <a:gd name="connsiteY0" fmla="*/ 2839500 h 2839500"/>
              <a:gd name="connsiteX1" fmla="*/ 37618 w 9171358"/>
              <a:gd name="connsiteY1" fmla="*/ 1775731 h 2839500"/>
              <a:gd name="connsiteX2" fmla="*/ 9171358 w 9171358"/>
              <a:gd name="connsiteY2" fmla="*/ 0 h 2839500"/>
              <a:gd name="connsiteX3" fmla="*/ 9155316 w 9171358"/>
              <a:gd name="connsiteY3" fmla="*/ 2839500 h 2839500"/>
              <a:gd name="connsiteX4" fmla="*/ 11316 w 9171358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238178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196711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8910 w 9168952"/>
              <a:gd name="connsiteY0" fmla="*/ 2839500 h 2839500"/>
              <a:gd name="connsiteX1" fmla="*/ 24579 w 9168952"/>
              <a:gd name="connsiteY1" fmla="*/ 1967116 h 2839500"/>
              <a:gd name="connsiteX2" fmla="*/ 9168952 w 9168952"/>
              <a:gd name="connsiteY2" fmla="*/ 0 h 2839500"/>
              <a:gd name="connsiteX3" fmla="*/ 9152910 w 9168952"/>
              <a:gd name="connsiteY3" fmla="*/ 2839500 h 2839500"/>
              <a:gd name="connsiteX4" fmla="*/ 8910 w 916895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0042" h="2839500">
                <a:moveTo>
                  <a:pt x="0" y="2839500"/>
                </a:moveTo>
                <a:cubicBezTo>
                  <a:pt x="5347" y="2237252"/>
                  <a:pt x="2097" y="2655055"/>
                  <a:pt x="15669" y="1967116"/>
                </a:cubicBezTo>
                <a:lnTo>
                  <a:pt x="9160042" y="0"/>
                </a:lnTo>
                <a:cubicBezTo>
                  <a:pt x="9154695" y="946500"/>
                  <a:pt x="9149347" y="1893000"/>
                  <a:pt x="9144000" y="2839500"/>
                </a:cubicBezTo>
                <a:lnTo>
                  <a:pt x="0" y="2839500"/>
                </a:lnTo>
                <a:close/>
              </a:path>
            </a:pathLst>
          </a:cu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507200"/>
            <a:ext cx="9144000" cy="81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D62E58-0607-199C-22F0-AB9F71F4EA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5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7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137ACD4-3B20-6833-09D6-BEC39C7C60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072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nl-NL" dirty="0"/>
          </a:p>
        </p:txBody>
      </p:sp>
      <p:pic>
        <p:nvPicPr>
          <p:cNvPr id="11" name="Tijdelijke aanduiding voor afbeelding 9" descr="Afbeelding met binnen, hek&#10;&#10;Automatisch gegenereerde beschrijving">
            <a:extLst>
              <a:ext uri="{FF2B5EF4-FFF2-40B4-BE49-F238E27FC236}">
                <a16:creationId xmlns:a16="http://schemas.microsoft.com/office/drawing/2014/main" id="{A8BDEAA0-E0A8-4953-8A4B-43665F342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37907" r="1742" b="40958"/>
          <a:stretch/>
        </p:blipFill>
        <p:spPr>
          <a:xfrm>
            <a:off x="0" y="2303463"/>
            <a:ext cx="9159875" cy="2840037"/>
          </a:xfrm>
          <a:custGeom>
            <a:avLst/>
            <a:gdLst>
              <a:gd name="connsiteX0" fmla="*/ 0 w 9144000"/>
              <a:gd name="connsiteY0" fmla="*/ 2839500 h 2839500"/>
              <a:gd name="connsiteX1" fmla="*/ 4572000 w 9144000"/>
              <a:gd name="connsiteY1" fmla="*/ 0 h 2839500"/>
              <a:gd name="connsiteX2" fmla="*/ 9144000 w 9144000"/>
              <a:gd name="connsiteY2" fmla="*/ 2839500 h 2839500"/>
              <a:gd name="connsiteX3" fmla="*/ 0 w 9144000"/>
              <a:gd name="connsiteY3" fmla="*/ 2839500 h 2839500"/>
              <a:gd name="connsiteX0" fmla="*/ 269582 w 9413582"/>
              <a:gd name="connsiteY0" fmla="*/ 2839500 h 2839500"/>
              <a:gd name="connsiteX1" fmla="*/ 301666 w 9413582"/>
              <a:gd name="connsiteY1" fmla="*/ 1273389 h 2839500"/>
              <a:gd name="connsiteX2" fmla="*/ 4841582 w 9413582"/>
              <a:gd name="connsiteY2" fmla="*/ 0 h 2839500"/>
              <a:gd name="connsiteX3" fmla="*/ 9413582 w 9413582"/>
              <a:gd name="connsiteY3" fmla="*/ 2839500 h 2839500"/>
              <a:gd name="connsiteX4" fmla="*/ 269582 w 9413582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114534 w 9258534"/>
              <a:gd name="connsiteY0" fmla="*/ 2839500 h 2839500"/>
              <a:gd name="connsiteX1" fmla="*/ 2239 w 9258534"/>
              <a:gd name="connsiteY1" fmla="*/ 150442 h 2839500"/>
              <a:gd name="connsiteX2" fmla="*/ 4686534 w 9258534"/>
              <a:gd name="connsiteY2" fmla="*/ 0 h 2839500"/>
              <a:gd name="connsiteX3" fmla="*/ 9258534 w 9258534"/>
              <a:gd name="connsiteY3" fmla="*/ 2839500 h 2839500"/>
              <a:gd name="connsiteX4" fmla="*/ 114534 w 9258534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48126 w 9192126"/>
              <a:gd name="connsiteY0" fmla="*/ 2839500 h 2839500"/>
              <a:gd name="connsiteX1" fmla="*/ 0 w 9192126"/>
              <a:gd name="connsiteY1" fmla="*/ 1722568 h 2839500"/>
              <a:gd name="connsiteX2" fmla="*/ 4620126 w 9192126"/>
              <a:gd name="connsiteY2" fmla="*/ 0 h 2839500"/>
              <a:gd name="connsiteX3" fmla="*/ 9192126 w 9192126"/>
              <a:gd name="connsiteY3" fmla="*/ 2839500 h 2839500"/>
              <a:gd name="connsiteX4" fmla="*/ 48126 w 9192126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0 w 9160042"/>
              <a:gd name="connsiteY0" fmla="*/ 2839500 h 2839500"/>
              <a:gd name="connsiteX1" fmla="*/ 26302 w 9160042"/>
              <a:gd name="connsiteY1" fmla="*/ 1775731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11316 w 9171358"/>
              <a:gd name="connsiteY0" fmla="*/ 2839500 h 2839500"/>
              <a:gd name="connsiteX1" fmla="*/ 37618 w 9171358"/>
              <a:gd name="connsiteY1" fmla="*/ 1775731 h 2839500"/>
              <a:gd name="connsiteX2" fmla="*/ 9171358 w 9171358"/>
              <a:gd name="connsiteY2" fmla="*/ 0 h 2839500"/>
              <a:gd name="connsiteX3" fmla="*/ 9155316 w 9171358"/>
              <a:gd name="connsiteY3" fmla="*/ 2839500 h 2839500"/>
              <a:gd name="connsiteX4" fmla="*/ 11316 w 9171358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238178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196711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8910 w 9168952"/>
              <a:gd name="connsiteY0" fmla="*/ 2839500 h 2839500"/>
              <a:gd name="connsiteX1" fmla="*/ 24579 w 9168952"/>
              <a:gd name="connsiteY1" fmla="*/ 1967116 h 2839500"/>
              <a:gd name="connsiteX2" fmla="*/ 9168952 w 9168952"/>
              <a:gd name="connsiteY2" fmla="*/ 0 h 2839500"/>
              <a:gd name="connsiteX3" fmla="*/ 9152910 w 9168952"/>
              <a:gd name="connsiteY3" fmla="*/ 2839500 h 2839500"/>
              <a:gd name="connsiteX4" fmla="*/ 8910 w 916895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0042" h="2839500">
                <a:moveTo>
                  <a:pt x="0" y="2839500"/>
                </a:moveTo>
                <a:cubicBezTo>
                  <a:pt x="5347" y="2237252"/>
                  <a:pt x="2097" y="2655055"/>
                  <a:pt x="15669" y="1967116"/>
                </a:cubicBezTo>
                <a:lnTo>
                  <a:pt x="9160042" y="0"/>
                </a:lnTo>
                <a:cubicBezTo>
                  <a:pt x="9154695" y="946500"/>
                  <a:pt x="9149347" y="1893000"/>
                  <a:pt x="9144000" y="2839500"/>
                </a:cubicBezTo>
                <a:lnTo>
                  <a:pt x="0" y="2839500"/>
                </a:lnTo>
                <a:close/>
              </a:path>
            </a:pathLst>
          </a:cu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B52F864-33AA-4B58-823E-81D7D836FA3A}"/>
              </a:ext>
            </a:extLst>
          </p:cNvPr>
          <p:cNvSpPr/>
          <p:nvPr userDrawn="1"/>
        </p:nvSpPr>
        <p:spPr>
          <a:xfrm>
            <a:off x="0" y="4507200"/>
            <a:ext cx="9144000" cy="814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7416000" cy="264489"/>
          </a:xfrm>
        </p:spPr>
        <p:txBody>
          <a:bodyPr bIns="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D4D838-E0A0-CE12-2DF6-7C867150D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D9FC95D-F5F2-494B-9ED1-0DAD3FC58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7"/>
            <a:ext cx="6665250" cy="52199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C2E46B-3C5C-9B13-9D34-F3765CB5E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1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8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7"/>
            <a:ext cx="6665250" cy="52199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F83F778F-756B-6C8D-E527-ABD3C3BFC8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A7C1A9-79BC-E41F-4CE8-3403C8FCB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11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A5573D7-12D4-4508-9BA4-486682470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868885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6400"/>
              </a:lnSpc>
              <a:defRPr sz="6400" b="1">
                <a:solidFill>
                  <a:schemeClr val="tx1"/>
                </a:solidFill>
                <a:highlight>
                  <a:srgbClr val="EEEEE7"/>
                </a:highlight>
                <a:latin typeface="+mj-lt"/>
              </a:defRPr>
            </a:lvl1pPr>
          </a:lstStyle>
          <a:p>
            <a:r>
              <a:rPr lang="nl-NL" dirty="0"/>
              <a:t>KLIK OM DE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2668911"/>
            <a:ext cx="4483103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18303D1-EB94-CA80-CD72-8B8494DB9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8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9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2AF94F90-8489-2C0E-C27A-C6FD957D2F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nl-NL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F682D33A-1F8D-4032-A5A1-BF67461CADDB}"/>
              </a:ext>
            </a:extLst>
          </p:cNvPr>
          <p:cNvCxnSpPr>
            <a:cxnSpLocks/>
          </p:cNvCxnSpPr>
          <p:nvPr userDrawn="1"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868885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6400"/>
              </a:lnSpc>
              <a:defRPr sz="6400" b="1">
                <a:solidFill>
                  <a:schemeClr val="tx1"/>
                </a:solidFill>
                <a:highlight>
                  <a:srgbClr val="EEEEE7"/>
                </a:highlight>
                <a:latin typeface="+mj-lt"/>
              </a:defRPr>
            </a:lvl1pPr>
          </a:lstStyle>
          <a:p>
            <a:r>
              <a:rPr lang="nl-NL" dirty="0"/>
              <a:t>KLIK OM DE STIJL </a:t>
            </a:r>
            <a:br>
              <a:rPr lang="nl-NL" dirty="0"/>
            </a:br>
            <a:r>
              <a:rPr lang="nl-NL" dirty="0"/>
              <a:t>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2668911"/>
            <a:ext cx="4483103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8087E13-9977-3DAA-3681-0AFBE6412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87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8EF542-043B-460C-ACE6-6C1DB137C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49"/>
          <a:stretch/>
        </p:blipFill>
        <p:spPr>
          <a:xfrm>
            <a:off x="-3572" y="0"/>
            <a:ext cx="9147572" cy="5143500"/>
          </a:xfrm>
          <a:prstGeom prst="rect">
            <a:avLst/>
          </a:prstGeom>
        </p:spPr>
      </p:pic>
      <p:pic>
        <p:nvPicPr>
          <p:cNvPr id="14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D014F48-9826-43E8-99CE-3699C2B51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5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C2FCCE03-DE5F-4877-AEDD-8807FD459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5161529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8CB2BF8-9095-2FB2-69F1-4DBCBFCBC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6228000" cy="5143500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7" y="4746210"/>
            <a:ext cx="2141621" cy="2738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latin typeface="Flanders Art Sans" panose="00000500000000000000" pitchFamily="2" charset="0"/>
              </a:rPr>
              <a:pPr/>
              <a:t>22/04/2024</a:t>
            </a:fld>
            <a:r>
              <a:rPr lang="nl-BE" dirty="0">
                <a:latin typeface="Flanders Art Sans" panose="00000500000000000000" pitchFamily="2" charset="0"/>
              </a:rPr>
              <a:t> </a:t>
            </a:r>
            <a:r>
              <a:rPr lang="nl-BE" b="1" dirty="0">
                <a:latin typeface="Flanders Art Sans" panose="00000500000000000000" pitchFamily="2" charset="0"/>
              </a:rPr>
              <a:t>│</a:t>
            </a:r>
            <a:fld id="{B263F6C6-2226-4286-8995-C42CB1E7C290}" type="slidenum">
              <a:rPr lang="nl-BE" smtClean="0">
                <a:latin typeface="Flanders Art Sans" panose="00000500000000000000" pitchFamily="2" charset="0"/>
              </a:rPr>
              <a:pPr/>
              <a:t>‹nr.›</a:t>
            </a:fld>
            <a:endParaRPr lang="nl-BE" dirty="0">
              <a:latin typeface="Flanders Art Sans" panose="00000500000000000000" pitchFamily="2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3" y="567635"/>
            <a:ext cx="3456131" cy="135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240587"/>
            <a:ext cx="3112678" cy="2077574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800">
                <a:latin typeface="Flanders Art Sans" panose="00000500000000000000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0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492369"/>
            <a:ext cx="6768000" cy="3935541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1F2C140-AB3D-C7D2-5234-735F9B8012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nl-NL" dirty="0"/>
          </a:p>
        </p:txBody>
      </p:sp>
      <p:pic>
        <p:nvPicPr>
          <p:cNvPr id="14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D014F48-9826-43E8-99CE-3699C2B51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5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C2FCCE03-DE5F-4877-AEDD-8807FD459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98955"/>
            <a:ext cx="5161529" cy="264489"/>
          </a:xfrm>
          <a:solidFill>
            <a:schemeClr val="accent1"/>
          </a:solidFill>
        </p:spPr>
        <p:txBody>
          <a:bodyPr lIns="144000" tIns="144000" rIns="144000" bIns="144000" anchor="ctr" anchorCtr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7B366B-2706-4260-81F5-73CD934F45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48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3859740" cy="4391819"/>
          </a:xfrm>
        </p:spPr>
        <p:txBody>
          <a:bodyPr anchor="ctr" anchorCtr="0"/>
          <a:lstStyle>
            <a:lvl1pPr algn="r">
              <a:defRPr sz="5400"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0" y="375840"/>
            <a:ext cx="4089870" cy="4391820"/>
          </a:xfrm>
        </p:spPr>
        <p:txBody>
          <a:bodyPr bIns="0" anchor="ctr" anchorCtr="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1800" b="1">
                <a:latin typeface="+mn-lt"/>
              </a:defRPr>
            </a:lvl1pPr>
            <a:lvl2pPr marL="745200" indent="-457200">
              <a:lnSpc>
                <a:spcPct val="100000"/>
              </a:lnSpc>
              <a:buSzPct val="75000"/>
              <a:buFont typeface="+mj-lt"/>
              <a:buAutoNum type="arabicPeriod"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918900" indent="-342900">
              <a:lnSpc>
                <a:spcPct val="100000"/>
              </a:lnSpc>
              <a:buSzPct val="85000"/>
              <a:buFont typeface="+mj-lt"/>
              <a:buAutoNum type="arabicPeriod"/>
              <a:defRPr sz="1200">
                <a:latin typeface="+mn-lt"/>
              </a:defRPr>
            </a:lvl3pPr>
            <a:lvl4pPr marL="1206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4pPr>
            <a:lvl5pPr marL="1494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9868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2447808"/>
            <a:ext cx="9144000" cy="2695693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r">
              <a:defRPr sz="5400"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220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5612"/>
            <a:ext cx="6208830" cy="3216146"/>
          </a:xfrm>
        </p:spPr>
        <p:txBody>
          <a:bodyPr anchor="t" anchorCtr="0">
            <a:noAutofit/>
          </a:bodyPr>
          <a:lstStyle>
            <a:lvl1pPr indent="0" algn="l">
              <a:lnSpc>
                <a:spcPts val="80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596126" cy="522000"/>
          </a:xfrm>
          <a:solidFill>
            <a:srgbClr val="EEEEE7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rgbClr val="64646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257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 userDrawn="1"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306031"/>
            <a:ext cx="3996000" cy="3803983"/>
          </a:xfrm>
        </p:spPr>
        <p:txBody>
          <a:bodyPr anchor="ctr" anchorCtr="0">
            <a:noAutofit/>
          </a:bodyPr>
          <a:lstStyle>
            <a:lvl1pPr indent="0" algn="r">
              <a:lnSpc>
                <a:spcPts val="5400"/>
              </a:lnSpc>
              <a:defRPr sz="5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315468"/>
            <a:ext cx="6589594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32882F7-547B-47B6-9808-35F98C0B733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572000" y="313369"/>
            <a:ext cx="4089870" cy="3796646"/>
          </a:xfrm>
        </p:spPr>
        <p:txBody>
          <a:bodyPr bIns="0" anchor="ctr" anchorCtr="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1800" b="1">
                <a:latin typeface="+mn-lt"/>
              </a:defRPr>
            </a:lvl1pPr>
            <a:lvl2pPr marL="745200" indent="-457200">
              <a:lnSpc>
                <a:spcPct val="100000"/>
              </a:lnSpc>
              <a:buSzPct val="75000"/>
              <a:buFont typeface="+mj-lt"/>
              <a:buAutoNum type="arabicPeriod"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918900" indent="-342900">
              <a:lnSpc>
                <a:spcPct val="100000"/>
              </a:lnSpc>
              <a:buSzPct val="85000"/>
              <a:buFont typeface="+mj-lt"/>
              <a:buAutoNum type="arabicPeriod"/>
              <a:defRPr sz="1200">
                <a:latin typeface="+mn-lt"/>
              </a:defRPr>
            </a:lvl3pPr>
            <a:lvl4pPr marL="1206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4pPr>
            <a:lvl5pPr marL="1494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8496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titelpagina_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8029858" cy="4391819"/>
          </a:xfrm>
        </p:spPr>
        <p:txBody>
          <a:bodyPr anchor="ctr" anchorCtr="0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9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30965462-D43A-4FC9-B987-05E1AE56D5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11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4BA794C2-5FEC-4778-B64E-BFABC5C3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93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pagina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375840"/>
            <a:ext cx="3859740" cy="4391819"/>
          </a:xfrm>
        </p:spPr>
        <p:txBody>
          <a:bodyPr anchor="ctr" anchorCtr="0"/>
          <a:lstStyle>
            <a:lvl1pPr algn="r">
              <a:defRPr sz="5400"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572000" y="375840"/>
            <a:ext cx="4089870" cy="4391820"/>
          </a:xfrm>
        </p:spPr>
        <p:txBody>
          <a:bodyPr bIns="0" anchor="ctr" anchorCtr="0"/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1800" b="1">
                <a:latin typeface="+mn-lt"/>
              </a:defRPr>
            </a:lvl1pPr>
            <a:lvl2pPr marL="745200" indent="-457200">
              <a:lnSpc>
                <a:spcPct val="100000"/>
              </a:lnSpc>
              <a:buSzPct val="75000"/>
              <a:buFont typeface="+mj-lt"/>
              <a:buAutoNum type="arabicPeriod"/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918900" indent="-342900">
              <a:lnSpc>
                <a:spcPct val="100000"/>
              </a:lnSpc>
              <a:buSzPct val="85000"/>
              <a:buFont typeface="+mj-lt"/>
              <a:buAutoNum type="arabicPeriod"/>
              <a:defRPr sz="1200">
                <a:latin typeface="+mn-lt"/>
              </a:defRPr>
            </a:lvl3pPr>
            <a:lvl4pPr marL="1206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4pPr>
            <a:lvl5pPr marL="1494900" indent="-342900">
              <a:lnSpc>
                <a:spcPct val="100000"/>
              </a:lnSpc>
              <a:buFont typeface="+mj-lt"/>
              <a:buAutoNum type="arabicPeriod"/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6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75D083C8-7FF7-41D4-BFBB-C06CCDA80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7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A33A7E94-DF06-40C3-B8F9-9985A5479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0966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7416000" cy="2754000"/>
          </a:xfrm>
        </p:spPr>
        <p:txBody>
          <a:bodyPr bIns="0"/>
          <a:lstStyle>
            <a:lvl1pPr marL="0" indent="0">
              <a:lnSpc>
                <a:spcPct val="100000"/>
              </a:lnSpc>
              <a:buFontTx/>
              <a:buBlip>
                <a:blip r:embed="rId2"/>
              </a:buBlip>
              <a:defRPr sz="1800">
                <a:latin typeface="+mn-lt"/>
              </a:defRPr>
            </a:lvl1pPr>
            <a:lvl2pPr>
              <a:lnSpc>
                <a:spcPct val="100000"/>
              </a:lnSpc>
              <a:buSzPct val="75000"/>
              <a:buFontTx/>
              <a:buBlip>
                <a:blip r:embed="rId3"/>
              </a:buBlip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buSzPct val="85000"/>
              <a:defRPr sz="1200">
                <a:latin typeface="+mn-lt"/>
              </a:defRPr>
            </a:lvl3pPr>
            <a:lvl4pPr>
              <a:lnSpc>
                <a:spcPct val="100000"/>
              </a:lnSpc>
              <a:defRPr sz="1200">
                <a:latin typeface="+mn-lt"/>
              </a:defRPr>
            </a:lvl4pPr>
            <a:lvl5pPr>
              <a:lnSpc>
                <a:spcPct val="100000"/>
              </a:lnSpc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2F462A5C-14E7-4328-8096-B9D21C128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921026"/>
            <a:ext cx="7416000" cy="788504"/>
          </a:xfrm>
        </p:spPr>
        <p:txBody>
          <a:bodyPr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5725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100000"/>
              </a:lnSpc>
              <a:buFontTx/>
              <a:buBlip>
                <a:blip r:embed="rId2"/>
              </a:buBlip>
              <a:defRPr sz="1800">
                <a:latin typeface="+mn-lt"/>
              </a:defRPr>
            </a:lvl1pPr>
            <a:lvl2pPr>
              <a:lnSpc>
                <a:spcPct val="100000"/>
              </a:lnSpc>
              <a:buSzPct val="75000"/>
              <a:buFontTx/>
              <a:buBlip>
                <a:blip r:embed="rId3"/>
              </a:buBlip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buSzPct val="85000"/>
              <a:defRPr sz="1200">
                <a:latin typeface="+mn-lt"/>
              </a:defRPr>
            </a:lvl3pPr>
            <a:lvl4pPr>
              <a:lnSpc>
                <a:spcPct val="100000"/>
              </a:lnSpc>
              <a:defRPr sz="1200">
                <a:latin typeface="+mn-lt"/>
              </a:defRPr>
            </a:lvl4pPr>
            <a:lvl5pPr>
              <a:lnSpc>
                <a:spcPct val="100000"/>
              </a:lnSpc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pic>
        <p:nvPicPr>
          <p:cNvPr id="12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06E2789B-B2D6-41F2-8D19-3329A592C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848139"/>
            <a:ext cx="5975820" cy="861391"/>
          </a:xfrm>
        </p:spPr>
        <p:txBody>
          <a:bodyPr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10405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8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108585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872796"/>
            <a:ext cx="5975820" cy="837000"/>
          </a:xfrm>
        </p:spPr>
        <p:txBody>
          <a:bodyPr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100000"/>
              </a:lnSpc>
              <a:buFontTx/>
              <a:buBlip>
                <a:blip r:embed="rId2"/>
              </a:buBlip>
              <a:defRPr sz="1800">
                <a:latin typeface="+mn-lt"/>
              </a:defRPr>
            </a:lvl1pPr>
            <a:lvl2pPr>
              <a:lnSpc>
                <a:spcPct val="100000"/>
              </a:lnSpc>
              <a:buSzPct val="75000"/>
              <a:buFontTx/>
              <a:buBlip>
                <a:blip r:embed="rId3"/>
              </a:buBlip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buSzPct val="85000"/>
              <a:defRPr sz="1200">
                <a:latin typeface="+mn-lt"/>
              </a:defRPr>
            </a:lvl3pPr>
            <a:lvl4pPr>
              <a:lnSpc>
                <a:spcPct val="100000"/>
              </a:lnSpc>
              <a:defRPr sz="1200">
                <a:latin typeface="+mn-lt"/>
              </a:defRPr>
            </a:lvl4pPr>
            <a:lvl5pPr>
              <a:lnSpc>
                <a:spcPct val="100000"/>
              </a:lnSpc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7BD4282-C216-4A01-9D13-E1DB1FBCD03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482130" y="4177170"/>
            <a:ext cx="6589594" cy="522000"/>
          </a:xfrm>
          <a:solidFill>
            <a:schemeClr val="accent1"/>
          </a:solidFill>
        </p:spPr>
        <p:txBody>
          <a:bodyPr lIns="144000" tIns="144000" rIns="144000" bIns="14400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HET OPMAAKPROFIEL VAN DE MODELONDERTITEL TE BEWERKEN</a:t>
            </a:r>
            <a:endParaRPr lang="nl-BE" dirty="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37552FA2-C7F3-477E-8116-ACABAE08991D}"/>
              </a:ext>
            </a:extLst>
          </p:cNvPr>
          <p:cNvSpPr/>
          <p:nvPr userDrawn="1"/>
        </p:nvSpPr>
        <p:spPr>
          <a:xfrm>
            <a:off x="0" y="-1"/>
            <a:ext cx="3240000" cy="684000"/>
          </a:xfrm>
          <a:custGeom>
            <a:avLst/>
            <a:gdLst>
              <a:gd name="connsiteX0" fmla="*/ 0 w 3166343"/>
              <a:gd name="connsiteY0" fmla="*/ 0 h 684000"/>
              <a:gd name="connsiteX1" fmla="*/ 3166343 w 3166343"/>
              <a:gd name="connsiteY1" fmla="*/ 0 h 684000"/>
              <a:gd name="connsiteX2" fmla="*/ 14829 w 3166343"/>
              <a:gd name="connsiteY2" fmla="*/ 684000 h 684000"/>
              <a:gd name="connsiteX3" fmla="*/ 0 w 3166343"/>
              <a:gd name="connsiteY3" fmla="*/ 684000 h 684000"/>
              <a:gd name="connsiteX4" fmla="*/ 0 w 3166343"/>
              <a:gd name="connsiteY4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6343" h="684000">
                <a:moveTo>
                  <a:pt x="0" y="0"/>
                </a:moveTo>
                <a:lnTo>
                  <a:pt x="3166343" y="0"/>
                </a:lnTo>
                <a:lnTo>
                  <a:pt x="14829" y="684000"/>
                </a:lnTo>
                <a:lnTo>
                  <a:pt x="0" y="684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05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1A3ECA1-B3A0-4F0C-AFDC-A376AD3E7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210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1" i="0">
                <a:latin typeface="Flanders Art Sans" panose="00000500000000000000" pitchFamily="2" charset="0"/>
                <a:cs typeface="Flanders Art Sans" panose="000005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 Art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FF616D-CD34-57AC-746E-6FF823BB7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5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pagina_10"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252000"/>
            <a:ext cx="8640000" cy="46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754000"/>
          </a:xfrm>
        </p:spPr>
        <p:txBody>
          <a:bodyPr bIns="0"/>
          <a:lstStyle>
            <a:lvl1pPr marL="0" indent="0">
              <a:lnSpc>
                <a:spcPct val="100000"/>
              </a:lnSpc>
              <a:buFontTx/>
              <a:buBlip>
                <a:blip r:embed="rId2"/>
              </a:buBlip>
              <a:defRPr sz="1800">
                <a:latin typeface="+mn-lt"/>
              </a:defRPr>
            </a:lvl1pPr>
            <a:lvl2pPr>
              <a:lnSpc>
                <a:spcPct val="100000"/>
              </a:lnSpc>
              <a:buSzPct val="75000"/>
              <a:buFontTx/>
              <a:buBlip>
                <a:blip r:embed="rId3"/>
              </a:buBlip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buSzPct val="85000"/>
              <a:defRPr sz="1200">
                <a:latin typeface="+mn-lt"/>
              </a:defRPr>
            </a:lvl3pPr>
            <a:lvl4pPr>
              <a:lnSpc>
                <a:spcPct val="100000"/>
              </a:lnSpc>
              <a:defRPr sz="1200">
                <a:latin typeface="+mn-lt"/>
              </a:defRPr>
            </a:lvl4pPr>
            <a:lvl5pPr>
              <a:lnSpc>
                <a:spcPct val="100000"/>
              </a:lnSpc>
              <a:defRPr sz="1200">
                <a:latin typeface="+mn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C56FF63-981C-4B0A-8020-4516BA65DC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0000" y="540000"/>
            <a:ext cx="2016000" cy="4068000"/>
          </a:xfrm>
        </p:spPr>
        <p:txBody>
          <a:bodyPr/>
          <a:lstStyle/>
          <a:p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B28E1AE-237E-45DC-96FF-19EE64462A8A}"/>
              </a:ext>
            </a:extLst>
          </p:cNvPr>
          <p:cNvCxnSpPr>
            <a:cxnSpLocks/>
          </p:cNvCxnSpPr>
          <p:nvPr userDrawn="1"/>
        </p:nvCxnSpPr>
        <p:spPr>
          <a:xfrm flipV="1">
            <a:off x="-26127" y="0"/>
            <a:ext cx="923110" cy="177927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F1AB217-37DB-484A-9699-517B16BE2F9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180056"/>
            <a:ext cx="9144000" cy="22235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482130" y="872795"/>
            <a:ext cx="5975820" cy="837000"/>
          </a:xfrm>
        </p:spPr>
        <p:txBody>
          <a:bodyPr anchor="b" anchorCtr="0"/>
          <a:lstStyle>
            <a:lvl1pPr>
              <a:defRPr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0971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-6403" y="-3388"/>
            <a:ext cx="9159553" cy="484126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10042 h 10042"/>
              <a:gd name="connsiteX4" fmla="*/ 0 w 10007"/>
              <a:gd name="connsiteY4" fmla="*/ 0 h 10042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9428 h 10042"/>
              <a:gd name="connsiteX4" fmla="*/ 0 w 10007"/>
              <a:gd name="connsiteY4" fmla="*/ 0 h 10042"/>
              <a:gd name="connsiteX0" fmla="*/ 0 w 10007"/>
              <a:gd name="connsiteY0" fmla="*/ 0 h 9428"/>
              <a:gd name="connsiteX1" fmla="*/ 10007 w 10007"/>
              <a:gd name="connsiteY1" fmla="*/ 42 h 9428"/>
              <a:gd name="connsiteX2" fmla="*/ 10007 w 10007"/>
              <a:gd name="connsiteY2" fmla="*/ 5652 h 9428"/>
              <a:gd name="connsiteX3" fmla="*/ 7 w 10007"/>
              <a:gd name="connsiteY3" fmla="*/ 9428 h 9428"/>
              <a:gd name="connsiteX4" fmla="*/ 0 w 10007"/>
              <a:gd name="connsiteY4" fmla="*/ 0 h 9428"/>
              <a:gd name="connsiteX0" fmla="*/ 0 w 10017"/>
              <a:gd name="connsiteY0" fmla="*/ 0 h 10000"/>
              <a:gd name="connsiteX1" fmla="*/ 10017 w 10017"/>
              <a:gd name="connsiteY1" fmla="*/ 6 h 10000"/>
              <a:gd name="connsiteX2" fmla="*/ 10000 w 10017"/>
              <a:gd name="connsiteY2" fmla="*/ 5995 h 10000"/>
              <a:gd name="connsiteX3" fmla="*/ 7 w 10017"/>
              <a:gd name="connsiteY3" fmla="*/ 10000 h 10000"/>
              <a:gd name="connsiteX4" fmla="*/ 0 w 10017"/>
              <a:gd name="connsiteY4" fmla="*/ 0 h 10000"/>
              <a:gd name="connsiteX0" fmla="*/ 0 w 10010"/>
              <a:gd name="connsiteY0" fmla="*/ 7 h 10007"/>
              <a:gd name="connsiteX1" fmla="*/ 10010 w 10010"/>
              <a:gd name="connsiteY1" fmla="*/ 0 h 10007"/>
              <a:gd name="connsiteX2" fmla="*/ 10000 w 10010"/>
              <a:gd name="connsiteY2" fmla="*/ 6002 h 10007"/>
              <a:gd name="connsiteX3" fmla="*/ 7 w 10010"/>
              <a:gd name="connsiteY3" fmla="*/ 10007 h 10007"/>
              <a:gd name="connsiteX4" fmla="*/ 0 w 10010"/>
              <a:gd name="connsiteY4" fmla="*/ 7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7">
                <a:moveTo>
                  <a:pt x="0" y="7"/>
                </a:moveTo>
                <a:lnTo>
                  <a:pt x="10010" y="0"/>
                </a:lnTo>
                <a:cubicBezTo>
                  <a:pt x="10004" y="1996"/>
                  <a:pt x="10006" y="4006"/>
                  <a:pt x="10000" y="6002"/>
                </a:cubicBezTo>
                <a:lnTo>
                  <a:pt x="7" y="10007"/>
                </a:lnTo>
                <a:cubicBezTo>
                  <a:pt x="5" y="6457"/>
                  <a:pt x="2" y="3557"/>
                  <a:pt x="0" y="7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Font typeface="+mj-lt"/>
              <a:buNone/>
              <a:defRPr/>
            </a:lvl1pPr>
            <a:lvl2pPr marL="576000" indent="-288000">
              <a:buFont typeface="Arial" charset="0"/>
              <a:buChar char="•"/>
              <a:defRPr/>
            </a:lvl2pPr>
            <a:lvl3pPr marL="918900" indent="-342900">
              <a:buFont typeface="Arial" charset="0"/>
              <a:buChar char="•"/>
              <a:defRPr/>
            </a:lvl3pPr>
          </a:lstStyle>
          <a:p>
            <a:pPr lvl="0"/>
            <a:endParaRPr lang="nl-NL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7210" y="3188521"/>
            <a:ext cx="8174790" cy="1684979"/>
          </a:xfrm>
        </p:spPr>
        <p:txBody>
          <a:bodyPr anchor="b" anchorCtr="0">
            <a:noAutofit/>
          </a:bodyPr>
          <a:lstStyle>
            <a:lvl1pPr indent="0" algn="r">
              <a:lnSpc>
                <a:spcPts val="5400"/>
              </a:lnSpc>
              <a:defRPr sz="5400" b="1" i="0">
                <a:latin typeface="Flanders Art Sans" panose="00000500000000000000" pitchFamily="2" charset="0"/>
                <a:cs typeface="Flanders Art Sans" panose="000005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720340" y="3188521"/>
            <a:ext cx="5991660" cy="1029149"/>
          </a:xfrm>
        </p:spPr>
        <p:txBody>
          <a:bodyPr bIns="0" anchor="b" anchorCtr="0">
            <a:noAutofit/>
          </a:bodyPr>
          <a:lstStyle>
            <a:lvl1pPr marL="0" indent="0" algn="r">
              <a:lnSpc>
                <a:spcPts val="1760"/>
              </a:lnSpc>
              <a:buNone/>
              <a:defRPr sz="1580">
                <a:latin typeface="Flanders Art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832C6B-B7A2-6473-5BC3-059C1A5A0D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9343E309-626D-4B29-B306-68903B8BA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15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1">
                <a:solidFill>
                  <a:schemeClr val="tx1"/>
                </a:solidFill>
                <a:latin typeface="Flanders Art Sans" panose="000005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320000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 Art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80BB4F-D70E-2C02-4A41-443F3FF25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1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_blanco-beeld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647170" y="1152000"/>
            <a:ext cx="6208830" cy="3216146"/>
          </a:xfrm>
        </p:spPr>
        <p:txBody>
          <a:bodyPr anchor="b" anchorCtr="0">
            <a:noAutofit/>
          </a:bodyPr>
          <a:lstStyle>
            <a:lvl1pPr indent="0" algn="r">
              <a:lnSpc>
                <a:spcPts val="8400"/>
              </a:lnSpc>
              <a:defRPr sz="8000" b="1">
                <a:solidFill>
                  <a:schemeClr val="tx1"/>
                </a:solidFill>
                <a:latin typeface="Flanders Art Sans" panose="000005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440000" y="4320000"/>
            <a:ext cx="7416000" cy="496080"/>
          </a:xfrm>
        </p:spPr>
        <p:txBody>
          <a:bodyPr bIns="0">
            <a:noAutofit/>
          </a:bodyPr>
          <a:lstStyle>
            <a:lvl1pPr marL="0" indent="0" algn="r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Flanders Art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-6403" y="-3388"/>
            <a:ext cx="9159553" cy="484126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10042 h 10042"/>
              <a:gd name="connsiteX4" fmla="*/ 0 w 10007"/>
              <a:gd name="connsiteY4" fmla="*/ 0 h 10042"/>
              <a:gd name="connsiteX0" fmla="*/ 0 w 10007"/>
              <a:gd name="connsiteY0" fmla="*/ 0 h 10042"/>
              <a:gd name="connsiteX1" fmla="*/ 10007 w 10007"/>
              <a:gd name="connsiteY1" fmla="*/ 42 h 10042"/>
              <a:gd name="connsiteX2" fmla="*/ 10007 w 10007"/>
              <a:gd name="connsiteY2" fmla="*/ 10042 h 10042"/>
              <a:gd name="connsiteX3" fmla="*/ 7 w 10007"/>
              <a:gd name="connsiteY3" fmla="*/ 9428 h 10042"/>
              <a:gd name="connsiteX4" fmla="*/ 0 w 10007"/>
              <a:gd name="connsiteY4" fmla="*/ 0 h 10042"/>
              <a:gd name="connsiteX0" fmla="*/ 0 w 10007"/>
              <a:gd name="connsiteY0" fmla="*/ 0 h 9428"/>
              <a:gd name="connsiteX1" fmla="*/ 10007 w 10007"/>
              <a:gd name="connsiteY1" fmla="*/ 42 h 9428"/>
              <a:gd name="connsiteX2" fmla="*/ 10007 w 10007"/>
              <a:gd name="connsiteY2" fmla="*/ 5652 h 9428"/>
              <a:gd name="connsiteX3" fmla="*/ 7 w 10007"/>
              <a:gd name="connsiteY3" fmla="*/ 9428 h 9428"/>
              <a:gd name="connsiteX4" fmla="*/ 0 w 10007"/>
              <a:gd name="connsiteY4" fmla="*/ 0 h 9428"/>
              <a:gd name="connsiteX0" fmla="*/ 0 w 10017"/>
              <a:gd name="connsiteY0" fmla="*/ 0 h 10000"/>
              <a:gd name="connsiteX1" fmla="*/ 10017 w 10017"/>
              <a:gd name="connsiteY1" fmla="*/ 6 h 10000"/>
              <a:gd name="connsiteX2" fmla="*/ 10000 w 10017"/>
              <a:gd name="connsiteY2" fmla="*/ 5995 h 10000"/>
              <a:gd name="connsiteX3" fmla="*/ 7 w 10017"/>
              <a:gd name="connsiteY3" fmla="*/ 10000 h 10000"/>
              <a:gd name="connsiteX4" fmla="*/ 0 w 10017"/>
              <a:gd name="connsiteY4" fmla="*/ 0 h 10000"/>
              <a:gd name="connsiteX0" fmla="*/ 0 w 10010"/>
              <a:gd name="connsiteY0" fmla="*/ 7 h 10007"/>
              <a:gd name="connsiteX1" fmla="*/ 10010 w 10010"/>
              <a:gd name="connsiteY1" fmla="*/ 0 h 10007"/>
              <a:gd name="connsiteX2" fmla="*/ 10000 w 10010"/>
              <a:gd name="connsiteY2" fmla="*/ 6002 h 10007"/>
              <a:gd name="connsiteX3" fmla="*/ 7 w 10010"/>
              <a:gd name="connsiteY3" fmla="*/ 10007 h 10007"/>
              <a:gd name="connsiteX4" fmla="*/ 0 w 10010"/>
              <a:gd name="connsiteY4" fmla="*/ 7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7">
                <a:moveTo>
                  <a:pt x="0" y="7"/>
                </a:moveTo>
                <a:lnTo>
                  <a:pt x="10010" y="0"/>
                </a:lnTo>
                <a:cubicBezTo>
                  <a:pt x="10004" y="1996"/>
                  <a:pt x="10006" y="4006"/>
                  <a:pt x="10000" y="6002"/>
                </a:cubicBezTo>
                <a:lnTo>
                  <a:pt x="7" y="10007"/>
                </a:lnTo>
                <a:cubicBezTo>
                  <a:pt x="5" y="6457"/>
                  <a:pt x="2" y="3557"/>
                  <a:pt x="0" y="7"/>
                </a:cubicBezTo>
                <a:close/>
              </a:path>
            </a:pathLst>
          </a:custGeom>
        </p:spPr>
        <p:txBody>
          <a:bodyPr/>
          <a:lstStyle>
            <a:lvl1pPr marL="0" indent="0" algn="ctr">
              <a:buFont typeface="+mj-lt"/>
              <a:buNone/>
              <a:defRPr/>
            </a:lvl1pPr>
            <a:lvl2pPr marL="576000" indent="-288000">
              <a:buFont typeface="Arial" charset="0"/>
              <a:buChar char="•"/>
              <a:defRPr/>
            </a:lvl2pPr>
            <a:lvl3pPr marL="918900" indent="-342900">
              <a:buFont typeface="Arial" charset="0"/>
              <a:buChar char="•"/>
              <a:defRPr/>
            </a:lvl3pPr>
          </a:lstStyle>
          <a:p>
            <a:pPr lvl="0"/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98352C-A5E0-8EB3-5F1B-4C9A084321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>
            <a:extLst>
              <a:ext uri="{FF2B5EF4-FFF2-40B4-BE49-F238E27FC236}">
                <a16:creationId xmlns:a16="http://schemas.microsoft.com/office/drawing/2014/main" id="{11309959-AF84-498A-8DFA-F4E330FDC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 userDrawn="1"/>
        </p:nvSpPr>
        <p:spPr>
          <a:xfrm>
            <a:off x="0" y="3528000"/>
            <a:ext cx="9144000" cy="161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8000" y="1439644"/>
            <a:ext cx="6208830" cy="3216146"/>
          </a:xfrm>
        </p:spPr>
        <p:txBody>
          <a:bodyPr anchor="b" anchorCtr="0">
            <a:noAutofit/>
          </a:bodyPr>
          <a:lstStyle>
            <a:lvl1pPr indent="0" algn="l">
              <a:lnSpc>
                <a:spcPts val="8400"/>
              </a:lnSpc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288000" y="4644000"/>
            <a:ext cx="7416000" cy="49608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A0D15A-6158-0481-A522-E658D19284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01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47" Type="http://schemas.openxmlformats.org/officeDocument/2006/relationships/theme" Target="../theme/theme2.xml"/><Relationship Id="rId50" Type="http://schemas.openxmlformats.org/officeDocument/2006/relationships/image" Target="../media/image3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4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2.xml"/><Relationship Id="rId51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172277"/>
            <a:ext cx="7416000" cy="10933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4754700"/>
            <a:ext cx="90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 Art Sans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4754700"/>
            <a:ext cx="189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 Art Sans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4754700"/>
            <a:ext cx="54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 Art Sans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436400"/>
            <a:ext cx="7444800" cy="32643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1800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1800" kern="1200" spc="0" baseline="0">
          <a:solidFill>
            <a:srgbClr val="9B9B9B"/>
          </a:solidFill>
          <a:latin typeface="+mn-lt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10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8000" y="602974"/>
            <a:ext cx="7416000" cy="9806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000" y="1908000"/>
            <a:ext cx="7416000" cy="275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491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32" r:id="rId2"/>
    <p:sldLayoutId id="2147483681" r:id="rId3"/>
    <p:sldLayoutId id="2147483733" r:id="rId4"/>
    <p:sldLayoutId id="2147483690" r:id="rId5"/>
    <p:sldLayoutId id="2147483734" r:id="rId6"/>
    <p:sldLayoutId id="2147483700" r:id="rId7"/>
    <p:sldLayoutId id="2147483735" r:id="rId8"/>
    <p:sldLayoutId id="2147483691" r:id="rId9"/>
    <p:sldLayoutId id="2147483736" r:id="rId10"/>
    <p:sldLayoutId id="2147483692" r:id="rId11"/>
    <p:sldLayoutId id="2147483737" r:id="rId12"/>
    <p:sldLayoutId id="2147483696" r:id="rId13"/>
    <p:sldLayoutId id="2147483738" r:id="rId14"/>
    <p:sldLayoutId id="2147483697" r:id="rId15"/>
    <p:sldLayoutId id="2147483739" r:id="rId16"/>
    <p:sldLayoutId id="2147483701" r:id="rId17"/>
    <p:sldLayoutId id="2147483740" r:id="rId18"/>
    <p:sldLayoutId id="2147483702" r:id="rId19"/>
    <p:sldLayoutId id="2147483741" r:id="rId20"/>
    <p:sldLayoutId id="2147483703" r:id="rId21"/>
    <p:sldLayoutId id="2147483742" r:id="rId22"/>
    <p:sldLayoutId id="2147483698" r:id="rId23"/>
    <p:sldLayoutId id="2147483743" r:id="rId24"/>
    <p:sldLayoutId id="2147483704" r:id="rId25"/>
    <p:sldLayoutId id="2147483744" r:id="rId26"/>
    <p:sldLayoutId id="2147483705" r:id="rId27"/>
    <p:sldLayoutId id="2147483745" r:id="rId28"/>
    <p:sldLayoutId id="2147483706" r:id="rId29"/>
    <p:sldLayoutId id="2147483746" r:id="rId30"/>
    <p:sldLayoutId id="2147483707" r:id="rId31"/>
    <p:sldLayoutId id="2147483747" r:id="rId32"/>
    <p:sldLayoutId id="2147483708" r:id="rId33"/>
    <p:sldLayoutId id="2147483748" r:id="rId34"/>
    <p:sldLayoutId id="2147483720" r:id="rId35"/>
    <p:sldLayoutId id="2147483749" r:id="rId36"/>
    <p:sldLayoutId id="2147483686" r:id="rId37"/>
    <p:sldLayoutId id="2147483710" r:id="rId38"/>
    <p:sldLayoutId id="2147483717" r:id="rId39"/>
    <p:sldLayoutId id="2147483719" r:id="rId40"/>
    <p:sldLayoutId id="2147483722" r:id="rId41"/>
    <p:sldLayoutId id="2147483725" r:id="rId42"/>
    <p:sldLayoutId id="2147483726" r:id="rId43"/>
    <p:sldLayoutId id="2147483727" r:id="rId44"/>
    <p:sldLayoutId id="2147483729" r:id="rId45"/>
    <p:sldLayoutId id="2147483731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500" b="1" i="0" kern="1200">
          <a:solidFill>
            <a:schemeClr val="tx1"/>
          </a:solidFill>
          <a:latin typeface="+mj-lt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300"/>
        </a:spcBef>
        <a:buSzPct val="90000"/>
        <a:buFontTx/>
        <a:buBlip>
          <a:blip r:embed="rId48"/>
        </a:buBlip>
        <a:defRPr sz="1400" b="1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300"/>
        </a:spcBef>
        <a:buSzPct val="70000"/>
        <a:buFontTx/>
        <a:buBlip>
          <a:blip r:embed="rId49"/>
        </a:buBlip>
        <a:defRPr sz="1400" kern="1200" spc="0">
          <a:solidFill>
            <a:schemeClr val="bg1">
              <a:lumMod val="50000"/>
            </a:schemeClr>
          </a:solidFill>
          <a:latin typeface="Flanders Art Sans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300"/>
        </a:spcBef>
        <a:buSzPct val="90000"/>
        <a:buFontTx/>
        <a:buBlip>
          <a:blip r:embed="rId50"/>
        </a:buBlip>
        <a:defRPr sz="1400" kern="1200" spc="0">
          <a:solidFill>
            <a:schemeClr val="tx1"/>
          </a:solidFill>
          <a:latin typeface="Flanders Art Sans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300"/>
        </a:spcBef>
        <a:buSzPct val="75000"/>
        <a:buFontTx/>
        <a:buBlip>
          <a:blip r:embed="rId51"/>
        </a:buBlip>
        <a:defRPr sz="1400" kern="1200" spc="0">
          <a:solidFill>
            <a:schemeClr val="tx1"/>
          </a:solidFill>
          <a:latin typeface="Flanders Art Sans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300"/>
        </a:spcBef>
        <a:buSzPct val="90000"/>
        <a:buFontTx/>
        <a:buBlip>
          <a:blip r:embed="rId48"/>
        </a:buBlip>
        <a:defRPr sz="1400" kern="1200" spc="0" baseline="0">
          <a:solidFill>
            <a:schemeClr val="tx1"/>
          </a:solidFill>
          <a:latin typeface="Flanders Art Sa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merkbeleid@vlaanderen.be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kanselarij.bynder.com/web/78ff4e3b5a0470bd/iconen/" TargetMode="Externa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4812-9E20-6A4F-ADB7-0BCB56D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921025"/>
            <a:ext cx="7416000" cy="426227"/>
          </a:xfrm>
        </p:spPr>
        <p:txBody>
          <a:bodyPr/>
          <a:lstStyle/>
          <a:p>
            <a:r>
              <a:rPr lang="nl-BE" dirty="0"/>
              <a:t>Gebruik je </a:t>
            </a:r>
            <a:r>
              <a:rPr lang="nl-BE" b="1" dirty="0">
                <a:latin typeface="Flanders Art Sans" panose="00000500000000000000" pitchFamily="2" charset="0"/>
              </a:rPr>
              <a:t>iconen</a:t>
            </a:r>
            <a:r>
              <a:rPr lang="nl-BE" dirty="0"/>
              <a:t> in je </a:t>
            </a:r>
            <a:r>
              <a:rPr lang="nl-BE" dirty="0" err="1"/>
              <a:t>ppt</a:t>
            </a:r>
            <a:r>
              <a:rPr lang="nl-BE" dirty="0"/>
              <a:t>? Super!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2B4BD-695B-2C44-9C88-95AC22DCA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1747640"/>
            <a:ext cx="7416000" cy="3020020"/>
          </a:xfrm>
        </p:spPr>
        <p:txBody>
          <a:bodyPr/>
          <a:lstStyle/>
          <a:p>
            <a:pPr>
              <a:buNone/>
            </a:pPr>
            <a:r>
              <a:rPr lang="nl-BE" sz="1400" dirty="0"/>
              <a:t>Projectteam Merkbeleid faciliteert een iconendatabank met iconen die voldoen aan de vormtaal. Gelieve die ook te gebruiken in je </a:t>
            </a:r>
            <a:r>
              <a:rPr lang="nl-BE" sz="1400" dirty="0" err="1"/>
              <a:t>powerpointpresentatie</a:t>
            </a:r>
            <a:r>
              <a:rPr lang="nl-BE" sz="1400" dirty="0"/>
              <a:t>.</a:t>
            </a:r>
          </a:p>
          <a:p>
            <a:pPr>
              <a:buNone/>
            </a:pPr>
            <a:endParaRPr lang="nl-BE" sz="1400" dirty="0"/>
          </a:p>
          <a:p>
            <a:pPr>
              <a:buNone/>
            </a:pPr>
            <a:r>
              <a:rPr lang="nl-BE" sz="1400" dirty="0"/>
              <a:t>Onze iconen vind je hier: </a:t>
            </a:r>
            <a:r>
              <a:rPr lang="en-GB" sz="1400" dirty="0">
                <a:hlinkClick r:id="rId2"/>
              </a:rPr>
              <a:t>https://kanselarij.bynder.com/web/78ff4e3b5a0470bd/iconen/</a:t>
            </a:r>
            <a:endParaRPr lang="en-GB" sz="1400" dirty="0"/>
          </a:p>
          <a:p>
            <a:pPr>
              <a:buNone/>
            </a:pPr>
            <a:endParaRPr lang="en-GB" sz="1400" dirty="0"/>
          </a:p>
          <a:p>
            <a:pPr>
              <a:buNone/>
            </a:pPr>
            <a:r>
              <a:rPr lang="en-GB" sz="1400" dirty="0" err="1"/>
              <a:t>Enkele</a:t>
            </a:r>
            <a:r>
              <a:rPr lang="en-GB" sz="1400" dirty="0"/>
              <a:t> </a:t>
            </a:r>
            <a:r>
              <a:rPr lang="en-GB" sz="1400" dirty="0" err="1"/>
              <a:t>voorbeelden</a:t>
            </a:r>
            <a:r>
              <a:rPr lang="en-GB" sz="1400" dirty="0"/>
              <a:t> </a:t>
            </a:r>
            <a:r>
              <a:rPr lang="en-GB" sz="1400" dirty="0" err="1"/>
              <a:t>zijn</a:t>
            </a:r>
            <a:r>
              <a:rPr lang="en-GB" sz="1400" dirty="0"/>
              <a:t>:</a:t>
            </a:r>
          </a:p>
          <a:p>
            <a:pPr>
              <a:buNone/>
            </a:pPr>
            <a:endParaRPr lang="en-GB" sz="1400" dirty="0"/>
          </a:p>
          <a:p>
            <a:pPr>
              <a:buNone/>
            </a:pPr>
            <a:endParaRPr lang="en-GB" sz="1400" dirty="0"/>
          </a:p>
          <a:p>
            <a:pPr>
              <a:buNone/>
            </a:pPr>
            <a:endParaRPr lang="en-GB" sz="1400" dirty="0"/>
          </a:p>
          <a:p>
            <a:pPr>
              <a:buNone/>
            </a:pPr>
            <a:endParaRPr lang="en-GB" sz="1400" dirty="0"/>
          </a:p>
          <a:p>
            <a:pPr>
              <a:buNone/>
            </a:pPr>
            <a:r>
              <a:rPr lang="en-GB" sz="1400" dirty="0" err="1"/>
              <a:t>Een</a:t>
            </a:r>
            <a:r>
              <a:rPr lang="en-GB" sz="1400" dirty="0"/>
              <a:t> </a:t>
            </a:r>
            <a:r>
              <a:rPr lang="en-GB" sz="1400" dirty="0" err="1"/>
              <a:t>bepaald</a:t>
            </a:r>
            <a:r>
              <a:rPr lang="en-GB" sz="1400" dirty="0"/>
              <a:t> </a:t>
            </a:r>
            <a:r>
              <a:rPr lang="en-GB" sz="1400" dirty="0" err="1"/>
              <a:t>icoon</a:t>
            </a:r>
            <a:r>
              <a:rPr lang="en-GB" sz="1400" dirty="0"/>
              <a:t> </a:t>
            </a:r>
            <a:r>
              <a:rPr lang="en-GB" sz="1400" dirty="0" err="1"/>
              <a:t>niet</a:t>
            </a:r>
            <a:r>
              <a:rPr lang="en-GB" sz="1400" dirty="0"/>
              <a:t> </a:t>
            </a:r>
            <a:r>
              <a:rPr lang="en-GB" sz="1400" dirty="0" err="1"/>
              <a:t>gevonden</a:t>
            </a:r>
            <a:r>
              <a:rPr lang="en-GB" sz="1400" dirty="0"/>
              <a:t>? </a:t>
            </a:r>
            <a:r>
              <a:rPr lang="en-GB" sz="1400" dirty="0" err="1"/>
              <a:t>Vraag</a:t>
            </a:r>
            <a:r>
              <a:rPr lang="en-GB" sz="1400" dirty="0"/>
              <a:t> het </a:t>
            </a:r>
            <a:r>
              <a:rPr lang="en-GB" sz="1400" dirty="0" err="1"/>
              <a:t>aan</a:t>
            </a:r>
            <a:r>
              <a:rPr lang="en-GB" sz="1400" dirty="0"/>
              <a:t> </a:t>
            </a:r>
            <a:r>
              <a:rPr lang="en-GB" sz="1400" dirty="0" err="1"/>
              <a:t>bij</a:t>
            </a:r>
            <a:r>
              <a:rPr lang="en-GB" sz="1400" dirty="0"/>
              <a:t> </a:t>
            </a:r>
            <a:r>
              <a:rPr lang="en-GB" sz="1400" dirty="0" err="1"/>
              <a:t>projectteam</a:t>
            </a:r>
            <a:r>
              <a:rPr lang="en-GB" sz="1400" dirty="0"/>
              <a:t> </a:t>
            </a:r>
            <a:r>
              <a:rPr lang="en-GB" sz="1400" dirty="0" err="1"/>
              <a:t>Merkbeleid</a:t>
            </a:r>
            <a:r>
              <a:rPr lang="en-GB" sz="1400" dirty="0"/>
              <a:t> via </a:t>
            </a:r>
            <a:r>
              <a:rPr lang="en-GB" sz="1400" dirty="0">
                <a:hlinkClick r:id="rId3"/>
              </a:rPr>
              <a:t>merkbeleid@vlaanderen.be</a:t>
            </a:r>
            <a:r>
              <a:rPr lang="en-GB" sz="1400" dirty="0"/>
              <a:t> </a:t>
            </a:r>
          </a:p>
          <a:p>
            <a:pPr>
              <a:buNone/>
            </a:pPr>
            <a:endParaRPr lang="en-US" sz="1400" dirty="0"/>
          </a:p>
        </p:txBody>
      </p:sp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F66AD5B7-001E-43C6-34DC-86009955C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05" y="3284265"/>
            <a:ext cx="669600" cy="6696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F6F250E-724A-7FE0-1693-48CF48A02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63" y="3284265"/>
            <a:ext cx="669600" cy="669600"/>
          </a:xfrm>
          <a:prstGeom prst="rect">
            <a:avLst/>
          </a:prstGeom>
        </p:spPr>
      </p:pic>
      <p:pic>
        <p:nvPicPr>
          <p:cNvPr id="13" name="Afbeelding 12" descr="Afbeelding met tekst, teken, buitenshuis&#10;&#10;Automatisch gegenereerde beschrijving">
            <a:extLst>
              <a:ext uri="{FF2B5EF4-FFF2-40B4-BE49-F238E27FC236}">
                <a16:creationId xmlns:a16="http://schemas.microsoft.com/office/drawing/2014/main" id="{AE779D99-A707-78A6-0F11-D86B909BE7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84" y="3284265"/>
            <a:ext cx="669600" cy="6696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01F0FD2-9EDC-1191-AF08-EEDD837F5E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42" y="3284265"/>
            <a:ext cx="669600" cy="6696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1D0B82A-F629-71C2-93F7-10BC015081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21" y="3284265"/>
            <a:ext cx="669600" cy="6696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5A47277-F53B-EEBA-1EBD-06C15EB032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01" y="3219338"/>
            <a:ext cx="669600" cy="669600"/>
          </a:xfrm>
          <a:prstGeom prst="rect">
            <a:avLst/>
          </a:prstGeom>
        </p:spPr>
      </p:pic>
      <p:pic>
        <p:nvPicPr>
          <p:cNvPr id="21" name="Afbeelding 20" descr="Afbeelding met nachtelijke hemel&#10;&#10;Automatisch gegenereerde beschrijving">
            <a:extLst>
              <a:ext uri="{FF2B5EF4-FFF2-40B4-BE49-F238E27FC236}">
                <a16:creationId xmlns:a16="http://schemas.microsoft.com/office/drawing/2014/main" id="{470E15D4-BC1F-388C-AE27-FFED81C6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9816" r="15496" b="15496"/>
          <a:stretch/>
        </p:blipFill>
        <p:spPr>
          <a:xfrm>
            <a:off x="864126" y="3284265"/>
            <a:ext cx="669600" cy="6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4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5320-6B36-5B4B-B120-D2C273B20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6E37F-441D-B143-9C9F-DCF9014A7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5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CA3A01E-45F1-A9B5-2D41-C59E3DFFB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1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560C-F8E6-804F-86E9-2CB1E71C3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D0235-92C4-A046-B59E-5A14B6233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8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5E669E5-8E50-2BC0-5972-870DD9710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828" y="223242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9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C595-8807-5D4A-880A-10AC713CA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59155-C18F-614F-8C50-4D5EE393B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0650E0-5DF6-57B8-B64D-F50DE240E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23A8-28B9-F64C-9BE9-9ED46B0507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B4785B-C353-EE4B-AFDD-069190BE6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51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61BBA4B-93CD-45A0-B9AB-C45ABE27F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5362"/>
            <a:ext cx="5005250" cy="2225233"/>
          </a:xfrm>
          <a:prstGeom prst="rect">
            <a:avLst/>
          </a:prstGeom>
        </p:spPr>
      </p:pic>
      <p:sp>
        <p:nvSpPr>
          <p:cNvPr id="6" name="Vrije vorm: vorm 9">
            <a:extLst>
              <a:ext uri="{FF2B5EF4-FFF2-40B4-BE49-F238E27FC236}">
                <a16:creationId xmlns:a16="http://schemas.microsoft.com/office/drawing/2014/main" id="{1C555B6E-9F87-4877-9196-88840523D596}"/>
              </a:ext>
            </a:extLst>
          </p:cNvPr>
          <p:cNvSpPr/>
          <p:nvPr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0D09612-B838-3405-A1F8-8C35391C2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3CDCA-63A4-1544-9D9A-156A0AB68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4988E-D229-F140-9323-507B3F598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25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C494C81-F5BE-4F64-9769-1258AC5A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2905"/>
            <a:ext cx="5005250" cy="2243522"/>
          </a:xfrm>
          <a:prstGeom prst="rect">
            <a:avLst/>
          </a:prstGeom>
        </p:spPr>
      </p:pic>
      <p:sp>
        <p:nvSpPr>
          <p:cNvPr id="6" name="Vrije vorm: vorm 4">
            <a:extLst>
              <a:ext uri="{FF2B5EF4-FFF2-40B4-BE49-F238E27FC236}">
                <a16:creationId xmlns:a16="http://schemas.microsoft.com/office/drawing/2014/main" id="{4C77D4AF-2EFE-4CF9-8D11-F193F87552D0}"/>
              </a:ext>
            </a:extLst>
          </p:cNvPr>
          <p:cNvSpPr/>
          <p:nvPr/>
        </p:nvSpPr>
        <p:spPr>
          <a:xfrm>
            <a:off x="0" y="2880000"/>
            <a:ext cx="9144000" cy="2263500"/>
          </a:xfrm>
          <a:custGeom>
            <a:avLst/>
            <a:gdLst>
              <a:gd name="connsiteX0" fmla="*/ 9144000 w 9144000"/>
              <a:gd name="connsiteY0" fmla="*/ 0 h 2263500"/>
              <a:gd name="connsiteX1" fmla="*/ 9144000 w 9144000"/>
              <a:gd name="connsiteY1" fmla="*/ 2263500 h 2263500"/>
              <a:gd name="connsiteX2" fmla="*/ 0 w 9144000"/>
              <a:gd name="connsiteY2" fmla="*/ 2263500 h 2263500"/>
              <a:gd name="connsiteX3" fmla="*/ 0 w 9144000"/>
              <a:gd name="connsiteY3" fmla="*/ 1943617 h 2263500"/>
              <a:gd name="connsiteX4" fmla="*/ 9144000 w 9144000"/>
              <a:gd name="connsiteY4" fmla="*/ 0 h 226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263500">
                <a:moveTo>
                  <a:pt x="9144000" y="0"/>
                </a:moveTo>
                <a:lnTo>
                  <a:pt x="9144000" y="2263500"/>
                </a:lnTo>
                <a:lnTo>
                  <a:pt x="0" y="2263500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1C0BAF-FF1B-DDDE-A427-FBB7D0B8A9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2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54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0C72-8E47-794C-8123-05807DD4D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3754-EEEA-524A-8A1A-1FB3E79B5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2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7F07178-6607-47F0-BA22-4F7FA361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45046" cy="5166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283E83C-F41A-C5EB-5A23-58FBEDC32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0496-F996-7545-B254-3774829DF9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9A40C0-F156-D448-ACAB-42EABF5180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3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616FF1-921C-33E7-62C8-2DAB8F6EF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0CBC88A2-6003-541E-55FF-2AB4B6A2C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7A8831-D363-FAAF-A296-E833B90A69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0B7D0F6-D1F6-4EAD-8062-6F9861DB9943}"/>
              </a:ext>
            </a:extLst>
          </p:cNvPr>
          <p:cNvCxnSpPr/>
          <p:nvPr/>
        </p:nvCxnSpPr>
        <p:spPr>
          <a:xfrm flipV="1">
            <a:off x="431074" y="0"/>
            <a:ext cx="1887583" cy="4507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AFA346-EC9A-42F9-B8F5-0AA66845A51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270000"/>
            <a:ext cx="9144000" cy="222351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F78BB5-91C1-BF8F-B45A-6DB548C72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4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8687-C93A-294C-B6EC-454DB94C3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B5041-6231-9F44-A59B-E384998670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1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/>
        </p:nvSpPr>
        <p:spPr>
          <a:xfrm>
            <a:off x="10058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0628613-99BA-357E-0A9F-5AC97D17B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62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0C77-3627-0C4E-A6DE-CA8577FA2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CDA15-F752-5242-AA36-2FBB0B4293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Ond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afbeelding 10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C2813DF-6D30-4396-55DE-045AE563B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35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AE2C-E9BB-FC43-B6A0-F8A1D95363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46554-6177-A249-ADC6-85A7CCE2B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60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rije vorm: vorm 9">
            <a:extLst>
              <a:ext uri="{FF2B5EF4-FFF2-40B4-BE49-F238E27FC236}">
                <a16:creationId xmlns:a16="http://schemas.microsoft.com/office/drawing/2014/main" id="{96ED9C84-48C4-4B0A-91F2-604AA7086543}"/>
              </a:ext>
            </a:extLst>
          </p:cNvPr>
          <p:cNvSpPr/>
          <p:nvPr/>
        </p:nvSpPr>
        <p:spPr>
          <a:xfrm>
            <a:off x="0" y="-217714"/>
            <a:ext cx="9144000" cy="2898866"/>
          </a:xfrm>
          <a:custGeom>
            <a:avLst/>
            <a:gdLst>
              <a:gd name="connsiteX0" fmla="*/ 0 w 9144000"/>
              <a:gd name="connsiteY0" fmla="*/ 0 h 2898866"/>
              <a:gd name="connsiteX1" fmla="*/ 9144000 w 9144000"/>
              <a:gd name="connsiteY1" fmla="*/ 0 h 2898866"/>
              <a:gd name="connsiteX2" fmla="*/ 9144000 w 9144000"/>
              <a:gd name="connsiteY2" fmla="*/ 635366 h 2898866"/>
              <a:gd name="connsiteX3" fmla="*/ 9144000 w 9144000"/>
              <a:gd name="connsiteY3" fmla="*/ 701014 h 2898866"/>
              <a:gd name="connsiteX4" fmla="*/ 9144000 w 9144000"/>
              <a:gd name="connsiteY4" fmla="*/ 955249 h 2898866"/>
              <a:gd name="connsiteX5" fmla="*/ 0 w 9144000"/>
              <a:gd name="connsiteY5" fmla="*/ 2898866 h 2898866"/>
              <a:gd name="connsiteX6" fmla="*/ 0 w 9144000"/>
              <a:gd name="connsiteY6" fmla="*/ 701014 h 2898866"/>
              <a:gd name="connsiteX7" fmla="*/ 0 w 9144000"/>
              <a:gd name="connsiteY7" fmla="*/ 635366 h 289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2898866">
                <a:moveTo>
                  <a:pt x="0" y="0"/>
                </a:moveTo>
                <a:lnTo>
                  <a:pt x="9144000" y="0"/>
                </a:lnTo>
                <a:lnTo>
                  <a:pt x="9144000" y="635366"/>
                </a:lnTo>
                <a:lnTo>
                  <a:pt x="9144000" y="701014"/>
                </a:lnTo>
                <a:lnTo>
                  <a:pt x="9144000" y="955249"/>
                </a:lnTo>
                <a:lnTo>
                  <a:pt x="0" y="2898866"/>
                </a:lnTo>
                <a:lnTo>
                  <a:pt x="0" y="701014"/>
                </a:lnTo>
                <a:lnTo>
                  <a:pt x="0" y="6353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58D3C28-AFBE-CB69-8D68-D7416CFC9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250D928-1255-7824-3670-76F88E777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73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AB10295-ACA2-2D4B-AC8F-DE4EF2D0C123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2304000"/>
            <a:ext cx="9144000" cy="2839500"/>
          </a:xfrm>
        </p:spPr>
        <p:txBody>
          <a:bodyPr/>
          <a:lstStyle/>
          <a:p>
            <a:endParaRPr lang="nl-B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E7929-A7C5-924B-BC8D-579A2D93A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1C69BF-BFA4-F446-8BB9-3EA1FA9B5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41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9" descr="Afbeelding met binnen, hek&#10;&#10;Automatisch gegenereerde beschrijving">
            <a:extLst>
              <a:ext uri="{FF2B5EF4-FFF2-40B4-BE49-F238E27FC236}">
                <a16:creationId xmlns:a16="http://schemas.microsoft.com/office/drawing/2014/main" id="{8978C95F-9F03-0D04-B902-5496D759A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t="37907" r="1742" b="45693"/>
          <a:stretch/>
        </p:blipFill>
        <p:spPr>
          <a:xfrm>
            <a:off x="0" y="2303463"/>
            <a:ext cx="9159875" cy="2203737"/>
          </a:xfrm>
          <a:custGeom>
            <a:avLst/>
            <a:gdLst>
              <a:gd name="connsiteX0" fmla="*/ 0 w 9144000"/>
              <a:gd name="connsiteY0" fmla="*/ 2839500 h 2839500"/>
              <a:gd name="connsiteX1" fmla="*/ 4572000 w 9144000"/>
              <a:gd name="connsiteY1" fmla="*/ 0 h 2839500"/>
              <a:gd name="connsiteX2" fmla="*/ 9144000 w 9144000"/>
              <a:gd name="connsiteY2" fmla="*/ 2839500 h 2839500"/>
              <a:gd name="connsiteX3" fmla="*/ 0 w 9144000"/>
              <a:gd name="connsiteY3" fmla="*/ 2839500 h 2839500"/>
              <a:gd name="connsiteX0" fmla="*/ 269582 w 9413582"/>
              <a:gd name="connsiteY0" fmla="*/ 2839500 h 2839500"/>
              <a:gd name="connsiteX1" fmla="*/ 301666 w 9413582"/>
              <a:gd name="connsiteY1" fmla="*/ 1273389 h 2839500"/>
              <a:gd name="connsiteX2" fmla="*/ 4841582 w 9413582"/>
              <a:gd name="connsiteY2" fmla="*/ 0 h 2839500"/>
              <a:gd name="connsiteX3" fmla="*/ 9413582 w 9413582"/>
              <a:gd name="connsiteY3" fmla="*/ 2839500 h 2839500"/>
              <a:gd name="connsiteX4" fmla="*/ 269582 w 9413582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0 w 9144000"/>
              <a:gd name="connsiteY0" fmla="*/ 2839500 h 2839500"/>
              <a:gd name="connsiteX1" fmla="*/ 32084 w 9144000"/>
              <a:gd name="connsiteY1" fmla="*/ 1273389 h 2839500"/>
              <a:gd name="connsiteX2" fmla="*/ 4572000 w 9144000"/>
              <a:gd name="connsiteY2" fmla="*/ 0 h 2839500"/>
              <a:gd name="connsiteX3" fmla="*/ 9144000 w 9144000"/>
              <a:gd name="connsiteY3" fmla="*/ 2839500 h 2839500"/>
              <a:gd name="connsiteX4" fmla="*/ 0 w 9144000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114534 w 9258534"/>
              <a:gd name="connsiteY0" fmla="*/ 2839500 h 2839500"/>
              <a:gd name="connsiteX1" fmla="*/ 2239 w 9258534"/>
              <a:gd name="connsiteY1" fmla="*/ 150442 h 2839500"/>
              <a:gd name="connsiteX2" fmla="*/ 4686534 w 9258534"/>
              <a:gd name="connsiteY2" fmla="*/ 0 h 2839500"/>
              <a:gd name="connsiteX3" fmla="*/ 9258534 w 9258534"/>
              <a:gd name="connsiteY3" fmla="*/ 2839500 h 2839500"/>
              <a:gd name="connsiteX4" fmla="*/ 114534 w 9258534"/>
              <a:gd name="connsiteY4" fmla="*/ 2839500 h 2839500"/>
              <a:gd name="connsiteX0" fmla="*/ 112295 w 9256295"/>
              <a:gd name="connsiteY0" fmla="*/ 2839500 h 2839500"/>
              <a:gd name="connsiteX1" fmla="*/ 0 w 9256295"/>
              <a:gd name="connsiteY1" fmla="*/ 150442 h 2839500"/>
              <a:gd name="connsiteX2" fmla="*/ 4684295 w 9256295"/>
              <a:gd name="connsiteY2" fmla="*/ 0 h 2839500"/>
              <a:gd name="connsiteX3" fmla="*/ 9256295 w 9256295"/>
              <a:gd name="connsiteY3" fmla="*/ 2839500 h 2839500"/>
              <a:gd name="connsiteX4" fmla="*/ 112295 w 9256295"/>
              <a:gd name="connsiteY4" fmla="*/ 2839500 h 2839500"/>
              <a:gd name="connsiteX0" fmla="*/ 48126 w 9192126"/>
              <a:gd name="connsiteY0" fmla="*/ 2839500 h 2839500"/>
              <a:gd name="connsiteX1" fmla="*/ 0 w 9192126"/>
              <a:gd name="connsiteY1" fmla="*/ 1722568 h 2839500"/>
              <a:gd name="connsiteX2" fmla="*/ 4620126 w 9192126"/>
              <a:gd name="connsiteY2" fmla="*/ 0 h 2839500"/>
              <a:gd name="connsiteX3" fmla="*/ 9192126 w 9192126"/>
              <a:gd name="connsiteY3" fmla="*/ 2839500 h 2839500"/>
              <a:gd name="connsiteX4" fmla="*/ 48126 w 9192126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48126 w 9208168"/>
              <a:gd name="connsiteY0" fmla="*/ 2839500 h 2839500"/>
              <a:gd name="connsiteX1" fmla="*/ 0 w 9208168"/>
              <a:gd name="connsiteY1" fmla="*/ 1722568 h 2839500"/>
              <a:gd name="connsiteX2" fmla="*/ 9208168 w 9208168"/>
              <a:gd name="connsiteY2" fmla="*/ 0 h 2839500"/>
              <a:gd name="connsiteX3" fmla="*/ 9192126 w 9208168"/>
              <a:gd name="connsiteY3" fmla="*/ 2839500 h 2839500"/>
              <a:gd name="connsiteX4" fmla="*/ 48126 w 9208168"/>
              <a:gd name="connsiteY4" fmla="*/ 2839500 h 2839500"/>
              <a:gd name="connsiteX0" fmla="*/ 0 w 9160042"/>
              <a:gd name="connsiteY0" fmla="*/ 2839500 h 2839500"/>
              <a:gd name="connsiteX1" fmla="*/ 26302 w 9160042"/>
              <a:gd name="connsiteY1" fmla="*/ 1775731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11316 w 9171358"/>
              <a:gd name="connsiteY0" fmla="*/ 2839500 h 2839500"/>
              <a:gd name="connsiteX1" fmla="*/ 37618 w 9171358"/>
              <a:gd name="connsiteY1" fmla="*/ 1775731 h 2839500"/>
              <a:gd name="connsiteX2" fmla="*/ 9171358 w 9171358"/>
              <a:gd name="connsiteY2" fmla="*/ 0 h 2839500"/>
              <a:gd name="connsiteX3" fmla="*/ 9155316 w 9171358"/>
              <a:gd name="connsiteY3" fmla="*/ 2839500 h 2839500"/>
              <a:gd name="connsiteX4" fmla="*/ 11316 w 9171358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238178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18182 w 9178224"/>
              <a:gd name="connsiteY0" fmla="*/ 2839500 h 2839500"/>
              <a:gd name="connsiteX1" fmla="*/ 33851 w 9178224"/>
              <a:gd name="connsiteY1" fmla="*/ 1967116 h 2839500"/>
              <a:gd name="connsiteX2" fmla="*/ 9178224 w 9178224"/>
              <a:gd name="connsiteY2" fmla="*/ 0 h 2839500"/>
              <a:gd name="connsiteX3" fmla="*/ 9162182 w 9178224"/>
              <a:gd name="connsiteY3" fmla="*/ 2839500 h 2839500"/>
              <a:gd name="connsiteX4" fmla="*/ 18182 w 9178224"/>
              <a:gd name="connsiteY4" fmla="*/ 2839500 h 2839500"/>
              <a:gd name="connsiteX0" fmla="*/ 8910 w 9168952"/>
              <a:gd name="connsiteY0" fmla="*/ 2839500 h 2839500"/>
              <a:gd name="connsiteX1" fmla="*/ 24579 w 9168952"/>
              <a:gd name="connsiteY1" fmla="*/ 1967116 h 2839500"/>
              <a:gd name="connsiteX2" fmla="*/ 9168952 w 9168952"/>
              <a:gd name="connsiteY2" fmla="*/ 0 h 2839500"/>
              <a:gd name="connsiteX3" fmla="*/ 9152910 w 9168952"/>
              <a:gd name="connsiteY3" fmla="*/ 2839500 h 2839500"/>
              <a:gd name="connsiteX4" fmla="*/ 8910 w 916895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  <a:gd name="connsiteX0" fmla="*/ 0 w 9160042"/>
              <a:gd name="connsiteY0" fmla="*/ 2839500 h 2839500"/>
              <a:gd name="connsiteX1" fmla="*/ 15669 w 9160042"/>
              <a:gd name="connsiteY1" fmla="*/ 1967116 h 2839500"/>
              <a:gd name="connsiteX2" fmla="*/ 9160042 w 9160042"/>
              <a:gd name="connsiteY2" fmla="*/ 0 h 2839500"/>
              <a:gd name="connsiteX3" fmla="*/ 9144000 w 9160042"/>
              <a:gd name="connsiteY3" fmla="*/ 2839500 h 2839500"/>
              <a:gd name="connsiteX4" fmla="*/ 0 w 9160042"/>
              <a:gd name="connsiteY4" fmla="*/ 2839500 h 283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0042" h="2839500">
                <a:moveTo>
                  <a:pt x="0" y="2839500"/>
                </a:moveTo>
                <a:cubicBezTo>
                  <a:pt x="5347" y="2237252"/>
                  <a:pt x="2097" y="2655055"/>
                  <a:pt x="15669" y="1967116"/>
                </a:cubicBezTo>
                <a:lnTo>
                  <a:pt x="9160042" y="0"/>
                </a:lnTo>
                <a:cubicBezTo>
                  <a:pt x="9154695" y="946500"/>
                  <a:pt x="9149347" y="1893000"/>
                  <a:pt x="9144000" y="2839500"/>
                </a:cubicBezTo>
                <a:lnTo>
                  <a:pt x="0" y="2839500"/>
                </a:lnTo>
                <a:close/>
              </a:path>
            </a:pathLst>
          </a:cu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85308D-1279-110E-5006-97D58A841C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1D670AED-93B5-0848-7708-A8AC430F8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6846F40-BAE9-725F-21FA-6493E3B2B7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noFill/>
        </p:spPr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6BD22E6-CFCE-F4A6-641B-AFCD21266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7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393263-5869-5D41-BB9B-F8A4562B2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BAB20B-3A67-D846-AADA-C7E96020E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9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>
            <a:extLst>
              <a:ext uri="{FF2B5EF4-FFF2-40B4-BE49-F238E27FC236}">
                <a16:creationId xmlns:a16="http://schemas.microsoft.com/office/drawing/2014/main" id="{49FD11D3-C16B-DDA0-825F-6F67469ED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9AE767B1-9862-275A-38F3-7BA39E8F7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3512B3-978C-9F1A-BB43-CC70669CC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7CA76E1-C324-BD24-513D-10C91FF3B4E3}"/>
              </a:ext>
            </a:extLst>
          </p:cNvPr>
          <p:cNvCxnSpPr>
            <a:cxnSpLocks/>
          </p:cNvCxnSpPr>
          <p:nvPr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651377C5-3C20-7411-4112-A052773410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3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A947-1F90-3442-9094-CCC9B7466C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93033-3E4E-CE4D-8178-533EAEAB9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290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1E600251-2542-5239-CD4F-5955A031AD95}"/>
              </a:ext>
            </a:extLst>
          </p:cNvPr>
          <p:cNvCxnSpPr>
            <a:cxnSpLocks/>
          </p:cNvCxnSpPr>
          <p:nvPr/>
        </p:nvCxnSpPr>
        <p:spPr>
          <a:xfrm flipV="1">
            <a:off x="-215153" y="2111188"/>
            <a:ext cx="10233212" cy="2205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3B96C9A4-3A62-466F-619A-9A3395FA60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19636B81-B65A-CF5B-B030-2A1F85A9D3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1C85379A-416F-F612-36D9-39AA9F3366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7E8AEF-1726-8FC9-FC13-943F63452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1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EF96619-6135-BA49-B336-29E23BAF45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B8E1E4-1A4E-764C-9B1C-4A45FD3F9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4B6F3-87A6-4E90-C594-E8D6A58FA0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B3A445-7E76-B0AB-C0EA-86A5EC577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52D6F-664D-EBC4-E935-4A0E61428C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77331E8F-BE8F-D01F-4E8E-55D0CA802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 rot="10800000">
            <a:off x="5564187" y="3556757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" name="Tijdelijke aanduiding voor afbeelding 17" descr="Afbeelding met binnen, hek&#10;&#10;Automatisch gegenereerde beschrijving">
            <a:extLst>
              <a:ext uri="{FF2B5EF4-FFF2-40B4-BE49-F238E27FC236}">
                <a16:creationId xmlns:a16="http://schemas.microsoft.com/office/drawing/2014/main" id="{B3FA4488-800F-DD07-2D7A-EEF14DB8C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309" r="51175" b="63865"/>
          <a:stretch/>
        </p:blipFill>
        <p:spPr>
          <a:xfrm>
            <a:off x="0" y="0"/>
            <a:ext cx="3579813" cy="1608138"/>
          </a:xfrm>
          <a:custGeom>
            <a:avLst/>
            <a:gdLst>
              <a:gd name="connsiteX0" fmla="*/ 0 w 3563938"/>
              <a:gd name="connsiteY0" fmla="*/ 0 h 1608138"/>
              <a:gd name="connsiteX1" fmla="*/ 3295910 w 3563938"/>
              <a:gd name="connsiteY1" fmla="*/ 0 h 1608138"/>
              <a:gd name="connsiteX2" fmla="*/ 3563938 w 3563938"/>
              <a:gd name="connsiteY2" fmla="*/ 268028 h 1608138"/>
              <a:gd name="connsiteX3" fmla="*/ 3563938 w 3563938"/>
              <a:gd name="connsiteY3" fmla="*/ 1608138 h 1608138"/>
              <a:gd name="connsiteX4" fmla="*/ 0 w 3563938"/>
              <a:gd name="connsiteY4" fmla="*/ 1608138 h 1608138"/>
              <a:gd name="connsiteX5" fmla="*/ 0 w 3563938"/>
              <a:gd name="connsiteY5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268028 h 1608138"/>
              <a:gd name="connsiteX3" fmla="*/ 3563938 w 3568755"/>
              <a:gd name="connsiteY3" fmla="*/ 1608138 h 1608138"/>
              <a:gd name="connsiteX4" fmla="*/ 0 w 3568755"/>
              <a:gd name="connsiteY4" fmla="*/ 1608138 h 1608138"/>
              <a:gd name="connsiteX5" fmla="*/ 0 w 3568755"/>
              <a:gd name="connsiteY5" fmla="*/ 0 h 1608138"/>
              <a:gd name="connsiteX0" fmla="*/ 0 w 4012145"/>
              <a:gd name="connsiteY0" fmla="*/ 0 h 1608138"/>
              <a:gd name="connsiteX1" fmla="*/ 3568755 w 4012145"/>
              <a:gd name="connsiteY1" fmla="*/ 0 h 1608138"/>
              <a:gd name="connsiteX2" fmla="*/ 3563938 w 4012145"/>
              <a:gd name="connsiteY2" fmla="*/ 1608138 h 1608138"/>
              <a:gd name="connsiteX3" fmla="*/ 0 w 4012145"/>
              <a:gd name="connsiteY3" fmla="*/ 1608138 h 1608138"/>
              <a:gd name="connsiteX4" fmla="*/ 0 w 4012145"/>
              <a:gd name="connsiteY4" fmla="*/ 0 h 1608138"/>
              <a:gd name="connsiteX0" fmla="*/ 0 w 3827164"/>
              <a:gd name="connsiteY0" fmla="*/ 0 h 1608138"/>
              <a:gd name="connsiteX1" fmla="*/ 3568755 w 3827164"/>
              <a:gd name="connsiteY1" fmla="*/ 0 h 1608138"/>
              <a:gd name="connsiteX2" fmla="*/ 3563938 w 3827164"/>
              <a:gd name="connsiteY2" fmla="*/ 1608138 h 1608138"/>
              <a:gd name="connsiteX3" fmla="*/ 0 w 3827164"/>
              <a:gd name="connsiteY3" fmla="*/ 1608138 h 1608138"/>
              <a:gd name="connsiteX4" fmla="*/ 0 w 3827164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8 w 3568755"/>
              <a:gd name="connsiteY2" fmla="*/ 1608138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2159"/>
              <a:gd name="connsiteY0" fmla="*/ 0 h 1608138"/>
              <a:gd name="connsiteX1" fmla="*/ 3568755 w 3572159"/>
              <a:gd name="connsiteY1" fmla="*/ 0 h 1608138"/>
              <a:gd name="connsiteX2" fmla="*/ 3571313 w 3572159"/>
              <a:gd name="connsiteY2" fmla="*/ 774854 h 1608138"/>
              <a:gd name="connsiteX3" fmla="*/ 0 w 3572159"/>
              <a:gd name="connsiteY3" fmla="*/ 1608138 h 1608138"/>
              <a:gd name="connsiteX4" fmla="*/ 0 w 3572159"/>
              <a:gd name="connsiteY4" fmla="*/ 0 h 1608138"/>
              <a:gd name="connsiteX0" fmla="*/ 0 w 3568755"/>
              <a:gd name="connsiteY0" fmla="*/ 0 h 1608138"/>
              <a:gd name="connsiteX1" fmla="*/ 3568755 w 3568755"/>
              <a:gd name="connsiteY1" fmla="*/ 0 h 1608138"/>
              <a:gd name="connsiteX2" fmla="*/ 3563939 w 3568755"/>
              <a:gd name="connsiteY2" fmla="*/ 988706 h 1608138"/>
              <a:gd name="connsiteX3" fmla="*/ 0 w 3568755"/>
              <a:gd name="connsiteY3" fmla="*/ 1608138 h 1608138"/>
              <a:gd name="connsiteX4" fmla="*/ 0 w 3568755"/>
              <a:gd name="connsiteY4" fmla="*/ 0 h 1608138"/>
              <a:gd name="connsiteX0" fmla="*/ 0 w 3579309"/>
              <a:gd name="connsiteY0" fmla="*/ 0 h 1608138"/>
              <a:gd name="connsiteX1" fmla="*/ 3568755 w 3579309"/>
              <a:gd name="connsiteY1" fmla="*/ 0 h 1608138"/>
              <a:gd name="connsiteX2" fmla="*/ 3578687 w 3579309"/>
              <a:gd name="connsiteY2" fmla="*/ 693739 h 1608138"/>
              <a:gd name="connsiteX3" fmla="*/ 0 w 3579309"/>
              <a:gd name="connsiteY3" fmla="*/ 1608138 h 1608138"/>
              <a:gd name="connsiteX4" fmla="*/ 0 w 3579309"/>
              <a:gd name="connsiteY4" fmla="*/ 0 h 160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309" h="1608138">
                <a:moveTo>
                  <a:pt x="0" y="0"/>
                </a:moveTo>
                <a:lnTo>
                  <a:pt x="3568755" y="0"/>
                </a:lnTo>
                <a:cubicBezTo>
                  <a:pt x="3558061" y="1447894"/>
                  <a:pt x="3583544" y="-717284"/>
                  <a:pt x="3578687" y="693739"/>
                </a:cubicBezTo>
                <a:lnTo>
                  <a:pt x="0" y="160813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78312B7-ECC5-3B7C-8217-922C40FED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1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5371D3-221C-1671-BBEC-57BB77A97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4EB090-8E59-8FDD-4021-FE1FC565F7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7595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5D25C43-FF11-A86C-B344-3EBFF546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80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74B0-457C-9C41-8BC7-035461FD7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11DEA-B365-EC44-A1D6-65FE9FE70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2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603A-0BAA-774F-B3AD-0D485740D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06029-EB7A-AB42-BB99-D5BBFA664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59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E023-10F9-EE4D-AC37-97155EB94B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2BA28-E8E0-AC4E-9016-2158AF4224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C1D0D-565B-DE43-845D-D5DBED01CBEF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00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0099-879D-C744-B36A-FF0C2819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71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80958E4-E304-0DBF-993E-13E7A639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23E7A9C-4A9B-DDFA-292E-56AF2B87DE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3882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4812-9E20-6A4F-ADB7-0BCB56D58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2B4BD-695B-2C44-9C88-95AC22DCA4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94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3D73-DFA3-0847-B3A5-F5C78581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5EB76-9AA9-6848-925C-D03A420761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792BD9-1882-C94F-8C75-DF27B57E59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2529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3C978-D377-0440-BF1C-A9224CC4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EF46-A05C-834D-9856-A17691CA4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13660"/>
            <a:ext cx="5975820" cy="21244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0DD0EF-265F-CE4F-A40F-D7CC297E20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9E33573-D40F-8742-8CB5-11385729B220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61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C17C111-D417-E406-08C6-B0061F78EA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0AF59139-8BC0-1FA2-5AAD-5BF10F3D6A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B82FABC-12FD-E711-0D5D-80D58B2CD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520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69A35A-DFFB-A023-1C92-83C750CA9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6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48C4-24F3-1449-8157-363E6FB1F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7DD49-8E8F-604D-BB68-A4E55AF279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70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695673-AE54-C4CA-12A8-B8FDB32D6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8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C19CA-4785-EC4C-9B52-F7FD401D9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10E16-F750-DA42-844C-09C15B118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0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F2387F-3E0E-575D-397B-7F8DE1CC2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00" y="216000"/>
            <a:ext cx="1674522" cy="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1224"/>
      </p:ext>
    </p:extLst>
  </p:cSld>
  <p:clrMapOvr>
    <a:masterClrMapping/>
  </p:clrMapOvr>
</p:sld>
</file>

<file path=ppt/theme/theme1.xml><?xml version="1.0" encoding="utf-8"?>
<a:theme xmlns:a="http://schemas.openxmlformats.org/drawingml/2006/main" name="Aangepast ontwerp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Overheid_2021_03">
      <a:majorFont>
        <a:latin typeface="Flanders Art Sans"/>
        <a:ea typeface=""/>
        <a:cs typeface=""/>
      </a:majorFont>
      <a:minorFont>
        <a:latin typeface="Flanders Art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erbeeldingwerkt_basic_breedbeeld_16.9_TheOvalOffice" id="{87726B69-36B5-4C66-B0C5-3714EAEEFA60}" vid="{FC3BC4E1-5230-462B-9644-F5FE68A86286}"/>
    </a:ext>
  </a:extLst>
</a:theme>
</file>

<file path=ppt/theme/theme2.xml><?xml version="1.0" encoding="utf-8"?>
<a:theme xmlns:a="http://schemas.openxmlformats.org/drawingml/2006/main" name="1_Presentatie_VO_V6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EB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Overheid">
      <a:majorFont>
        <a:latin typeface="Flanders Art Sans"/>
        <a:ea typeface=""/>
        <a:cs typeface=""/>
      </a:majorFont>
      <a:minorFont>
        <a:latin typeface="Flanders Art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erbeeldingwerkt_basic_breedbeeld_16.9_TheOvalOffice" id="{87726B69-36B5-4C66-B0C5-3714EAEEFA60}" vid="{1F295A0D-BF33-4BBB-830F-CB48A3C7952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FD8187383FA24D872730E475873C6C" ma:contentTypeVersion="0" ma:contentTypeDescription="Een nieuw document maken." ma:contentTypeScope="" ma:versionID="75be19d5f6240c5f265bda9cadd606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2DD036-90B0-42FF-BD4F-9784087431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2C84E0-20B3-4154-96D9-13EA24D3B8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6DF51BD-931C-487D-A907-A4A17478AF8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Aangepast ontwerp</Template>
  <TotalTime>1074</TotalTime>
  <Words>74</Words>
  <Application>Microsoft Office PowerPoint</Application>
  <PresentationFormat>Diavoorstelling (16:9)</PresentationFormat>
  <Paragraphs>12</Paragraphs>
  <Slides>47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47</vt:i4>
      </vt:variant>
    </vt:vector>
  </HeadingPairs>
  <TitlesOfParts>
    <vt:vector size="54" baseType="lpstr">
      <vt:lpstr>Flanders Art Sans</vt:lpstr>
      <vt:lpstr>Calibri</vt:lpstr>
      <vt:lpstr>FlandersArtSans-Regular</vt:lpstr>
      <vt:lpstr>Arial</vt:lpstr>
      <vt:lpstr>FlandersArtSans-Bold</vt:lpstr>
      <vt:lpstr>Aangepast ontwerp</vt:lpstr>
      <vt:lpstr>1_Presentatie_VO_V6</vt:lpstr>
      <vt:lpstr>Gebruik je iconen in je ppt? Super!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Demeyere Leontien</cp:lastModifiedBy>
  <cp:revision>45</cp:revision>
  <cp:lastPrinted>2020-01-08T11:25:46Z</cp:lastPrinted>
  <dcterms:created xsi:type="dcterms:W3CDTF">2019-10-22T11:39:42Z</dcterms:created>
  <dcterms:modified xsi:type="dcterms:W3CDTF">2024-04-22T12:52:42Z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0x010100A9FD8187383FA24D872730E475873C6C</vt:lpwstr>
  </property>
</Properties>
</file>