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3" r:id="rId4"/>
  </p:sldMasterIdLst>
  <p:notesMasterIdLst>
    <p:notesMasterId r:id="rId34"/>
  </p:notesMasterIdLst>
  <p:handoutMasterIdLst>
    <p:handoutMasterId r:id="rId35"/>
  </p:handoutMasterIdLst>
  <p:sldIdLst>
    <p:sldId id="256" r:id="rId5"/>
    <p:sldId id="1063" r:id="rId6"/>
    <p:sldId id="1136" r:id="rId7"/>
    <p:sldId id="1096" r:id="rId8"/>
    <p:sldId id="1075" r:id="rId9"/>
    <p:sldId id="1128" r:id="rId10"/>
    <p:sldId id="1129" r:id="rId11"/>
    <p:sldId id="1131" r:id="rId12"/>
    <p:sldId id="1123" r:id="rId13"/>
    <p:sldId id="1076" r:id="rId14"/>
    <p:sldId id="1135" r:id="rId15"/>
    <p:sldId id="1137" r:id="rId16"/>
    <p:sldId id="1127" r:id="rId17"/>
    <p:sldId id="1125" r:id="rId18"/>
    <p:sldId id="1126" r:id="rId19"/>
    <p:sldId id="1140" r:id="rId20"/>
    <p:sldId id="1141" r:id="rId21"/>
    <p:sldId id="1130" r:id="rId22"/>
    <p:sldId id="1142" r:id="rId23"/>
    <p:sldId id="1093" r:id="rId24"/>
    <p:sldId id="1145" r:id="rId25"/>
    <p:sldId id="1143" r:id="rId26"/>
    <p:sldId id="1132" r:id="rId27"/>
    <p:sldId id="1148" r:id="rId28"/>
    <p:sldId id="1146" r:id="rId29"/>
    <p:sldId id="1124" r:id="rId30"/>
    <p:sldId id="1138" r:id="rId31"/>
    <p:sldId id="1144" r:id="rId32"/>
    <p:sldId id="1134" r:id="rId33"/>
  </p:sldIdLst>
  <p:sldSz cx="9144000" cy="6858000" type="screen4x3"/>
  <p:notesSz cx="6797675" cy="9926638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nelis Lieve" initials="CL" lastIdx="3" clrIdx="0">
    <p:extLst>
      <p:ext uri="{19B8F6BF-5375-455C-9EA6-DF929625EA0E}">
        <p15:presenceInfo xmlns:p15="http://schemas.microsoft.com/office/powerpoint/2012/main" userId="S-1-5-21-3662605696-431538287-2476864782-483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8C"/>
    <a:srgbClr val="002240"/>
    <a:srgbClr val="EA7123"/>
    <a:srgbClr val="F6BF9F"/>
    <a:srgbClr val="660066"/>
    <a:srgbClr val="FF6423"/>
    <a:srgbClr val="691E57"/>
    <a:srgbClr val="739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574EB-9BAC-4985-95A9-32AE4150B980}" v="164" dt="2024-04-19T14:02:57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82" autoAdjust="0"/>
  </p:normalViewPr>
  <p:slideViewPr>
    <p:cSldViewPr snapToGrid="0">
      <p:cViewPr varScale="1">
        <p:scale>
          <a:sx n="65" d="100"/>
          <a:sy n="65" d="100"/>
        </p:scale>
        <p:origin x="195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onbeeckx Amber" userId="S::amber.troonbeeckx@vlaanderen.be::27d897ba-ddae-486d-90a8-2f1bb80bd744" providerId="AD" clId="Web-{00931701-A66E-F8AC-32D3-2F2D62F84F7B}"/>
    <pc:docChg chg="modSld">
      <pc:chgData name="Troonbeeckx Amber" userId="S::amber.troonbeeckx@vlaanderen.be::27d897ba-ddae-486d-90a8-2f1bb80bd744" providerId="AD" clId="Web-{00931701-A66E-F8AC-32D3-2F2D62F84F7B}" dt="2024-03-27T14:19:52.278" v="0" actId="20577"/>
      <pc:docMkLst>
        <pc:docMk/>
      </pc:docMkLst>
      <pc:sldChg chg="modSp">
        <pc:chgData name="Troonbeeckx Amber" userId="S::amber.troonbeeckx@vlaanderen.be::27d897ba-ddae-486d-90a8-2f1bb80bd744" providerId="AD" clId="Web-{00931701-A66E-F8AC-32D3-2F2D62F84F7B}" dt="2024-03-27T14:19:52.278" v="0" actId="20577"/>
        <pc:sldMkLst>
          <pc:docMk/>
          <pc:sldMk cId="2518810223" sldId="256"/>
        </pc:sldMkLst>
        <pc:spChg chg="mod">
          <ac:chgData name="Troonbeeckx Amber" userId="S::amber.troonbeeckx@vlaanderen.be::27d897ba-ddae-486d-90a8-2f1bb80bd744" providerId="AD" clId="Web-{00931701-A66E-F8AC-32D3-2F2D62F84F7B}" dt="2024-03-27T14:19:52.278" v="0" actId="20577"/>
          <ac:spMkLst>
            <pc:docMk/>
            <pc:sldMk cId="2518810223" sldId="256"/>
            <ac:spMk id="28674" creationId="{00000000-0000-0000-0000-000000000000}"/>
          </ac:spMkLst>
        </pc:spChg>
      </pc:sldChg>
    </pc:docChg>
  </pc:docChgLst>
  <pc:docChgLst>
    <pc:chgData name="Troonbeeckx Amber" userId="S::amber.troonbeeckx@vlaanderen.be::27d897ba-ddae-486d-90a8-2f1bb80bd744" providerId="AD" clId="Web-{D83E9ED6-E39F-8E1B-8221-FCE9328A97F0}"/>
    <pc:docChg chg="modSld">
      <pc:chgData name="Troonbeeckx Amber" userId="S::amber.troonbeeckx@vlaanderen.be::27d897ba-ddae-486d-90a8-2f1bb80bd744" providerId="AD" clId="Web-{D83E9ED6-E39F-8E1B-8221-FCE9328A97F0}" dt="2024-03-28T07:29:38.071" v="0" actId="20577"/>
      <pc:docMkLst>
        <pc:docMk/>
      </pc:docMkLst>
      <pc:sldChg chg="modSp">
        <pc:chgData name="Troonbeeckx Amber" userId="S::amber.troonbeeckx@vlaanderen.be::27d897ba-ddae-486d-90a8-2f1bb80bd744" providerId="AD" clId="Web-{D83E9ED6-E39F-8E1B-8221-FCE9328A97F0}" dt="2024-03-28T07:29:38.071" v="0" actId="20577"/>
        <pc:sldMkLst>
          <pc:docMk/>
          <pc:sldMk cId="1020921503" sldId="1129"/>
        </pc:sldMkLst>
        <pc:spChg chg="mod">
          <ac:chgData name="Troonbeeckx Amber" userId="S::amber.troonbeeckx@vlaanderen.be::27d897ba-ddae-486d-90a8-2f1bb80bd744" providerId="AD" clId="Web-{D83E9ED6-E39F-8E1B-8221-FCE9328A97F0}" dt="2024-03-28T07:29:38.071" v="0" actId="20577"/>
          <ac:spMkLst>
            <pc:docMk/>
            <pc:sldMk cId="1020921503" sldId="1129"/>
            <ac:spMk id="3" creationId="{05B0DB4D-CB4F-4B25-B6A6-51A0653F085D}"/>
          </ac:spMkLst>
        </pc:spChg>
      </pc:sldChg>
    </pc:docChg>
  </pc:docChgLst>
  <pc:docChgLst>
    <pc:chgData name="Troonbeeckx Amber" userId="27d897ba-ddae-486d-90a8-2f1bb80bd744" providerId="ADAL" clId="{45B574EB-9BAC-4985-95A9-32AE4150B980}"/>
    <pc:docChg chg="undo custSel addSld delSld modSld sldOrd">
      <pc:chgData name="Troonbeeckx Amber" userId="27d897ba-ddae-486d-90a8-2f1bb80bd744" providerId="ADAL" clId="{45B574EB-9BAC-4985-95A9-32AE4150B980}" dt="2024-04-19T14:06:23.186" v="645" actId="20577"/>
      <pc:docMkLst>
        <pc:docMk/>
      </pc:docMkLst>
      <pc:sldChg chg="modSp mod">
        <pc:chgData name="Troonbeeckx Amber" userId="27d897ba-ddae-486d-90a8-2f1bb80bd744" providerId="ADAL" clId="{45B574EB-9BAC-4985-95A9-32AE4150B980}" dt="2024-04-17T14:35:53.761" v="204" actId="1076"/>
        <pc:sldMkLst>
          <pc:docMk/>
          <pc:sldMk cId="2518810223" sldId="256"/>
        </pc:sldMkLst>
        <pc:picChg chg="mod">
          <ac:chgData name="Troonbeeckx Amber" userId="27d897ba-ddae-486d-90a8-2f1bb80bd744" providerId="ADAL" clId="{45B574EB-9BAC-4985-95A9-32AE4150B980}" dt="2024-04-17T14:35:53.761" v="204" actId="1076"/>
          <ac:picMkLst>
            <pc:docMk/>
            <pc:sldMk cId="2518810223" sldId="256"/>
            <ac:picMk id="2" creationId="{7361AF56-DDCC-E78F-7D1D-34D55311D557}"/>
          </ac:picMkLst>
        </pc:picChg>
      </pc:sldChg>
      <pc:sldChg chg="addSp delSp modSp mod modTransition modAnim modNotes modNotesTx">
        <pc:chgData name="Troonbeeckx Amber" userId="27d897ba-ddae-486d-90a8-2f1bb80bd744" providerId="ADAL" clId="{45B574EB-9BAC-4985-95A9-32AE4150B980}" dt="2024-04-17T12:59:55.022" v="203" actId="20577"/>
        <pc:sldMkLst>
          <pc:docMk/>
          <pc:sldMk cId="2840886530" sldId="1063"/>
        </pc:sldMkLst>
        <pc:picChg chg="add del mod">
          <ac:chgData name="Troonbeeckx Amber" userId="27d897ba-ddae-486d-90a8-2f1bb80bd744" providerId="ADAL" clId="{45B574EB-9BAC-4985-95A9-32AE4150B980}" dt="2024-04-17T12:11:41.994" v="114"/>
          <ac:picMkLst>
            <pc:docMk/>
            <pc:sldMk cId="2840886530" sldId="1063"/>
            <ac:picMk id="9" creationId="{0976625A-4BD2-904C-29D7-C75AA27232A3}"/>
          </ac:picMkLst>
        </pc:picChg>
        <pc:picChg chg="add del mod ord">
          <ac:chgData name="Troonbeeckx Amber" userId="27d897ba-ddae-486d-90a8-2f1bb80bd744" providerId="ADAL" clId="{45B574EB-9BAC-4985-95A9-32AE4150B980}" dt="2024-04-17T12:12:48.671" v="115"/>
          <ac:picMkLst>
            <pc:docMk/>
            <pc:sldMk cId="2840886530" sldId="1063"/>
            <ac:picMk id="13" creationId="{C6EA5794-6E2D-88CF-F5EC-200B1A23C37D}"/>
          </ac:picMkLst>
        </pc:picChg>
        <pc:picChg chg="add mod">
          <ac:chgData name="Troonbeeckx Amber" userId="27d897ba-ddae-486d-90a8-2f1bb80bd744" providerId="ADAL" clId="{45B574EB-9BAC-4985-95A9-32AE4150B980}" dt="2024-04-17T12:12:48.671" v="115"/>
          <ac:picMkLst>
            <pc:docMk/>
            <pc:sldMk cId="2840886530" sldId="1063"/>
            <ac:picMk id="14" creationId="{1DB622E1-BB2B-07AC-E380-EE39FA71FC27}"/>
          </ac:picMkLst>
        </pc:picChg>
      </pc:sldChg>
      <pc:sldChg chg="addSp modSp modNotes modNotesTx">
        <pc:chgData name="Troonbeeckx Amber" userId="27d897ba-ddae-486d-90a8-2f1bb80bd744" providerId="ADAL" clId="{45B574EB-9BAC-4985-95A9-32AE4150B980}" dt="2024-04-17T12:59:48.635" v="200" actId="20577"/>
        <pc:sldMkLst>
          <pc:docMk/>
          <pc:sldMk cId="883991718" sldId="1075"/>
        </pc:sldMkLst>
        <pc:picChg chg="add mod">
          <ac:chgData name="Troonbeeckx Amber" userId="27d897ba-ddae-486d-90a8-2f1bb80bd744" providerId="ADAL" clId="{45B574EB-9BAC-4985-95A9-32AE4150B980}" dt="2024-04-17T12:16:51.741" v="117"/>
          <ac:picMkLst>
            <pc:docMk/>
            <pc:sldMk cId="883991718" sldId="1075"/>
            <ac:picMk id="7" creationId="{E1B0B23E-BCD0-6AE6-0C0D-73E741F4C268}"/>
          </ac:picMkLst>
        </pc:picChg>
      </pc:sldChg>
      <pc:sldChg chg="addSp delSp modSp mod modTransition modAnim modNotes modNotesTx">
        <pc:chgData name="Troonbeeckx Amber" userId="27d897ba-ddae-486d-90a8-2f1bb80bd744" providerId="ADAL" clId="{45B574EB-9BAC-4985-95A9-32AE4150B980}" dt="2024-04-17T12:59:33.079" v="195" actId="5793"/>
        <pc:sldMkLst>
          <pc:docMk/>
          <pc:sldMk cId="2479985151" sldId="1076"/>
        </pc:sldMkLst>
        <pc:picChg chg="add del mod">
          <ac:chgData name="Troonbeeckx Amber" userId="27d897ba-ddae-486d-90a8-2f1bb80bd744" providerId="ADAL" clId="{45B574EB-9BAC-4985-95A9-32AE4150B980}" dt="2024-04-17T12:28:28.797" v="132"/>
          <ac:picMkLst>
            <pc:docMk/>
            <pc:sldMk cId="2479985151" sldId="1076"/>
            <ac:picMk id="7" creationId="{91681576-BDAB-B1E5-3DFC-EE2FB18EFFF0}"/>
          </ac:picMkLst>
        </pc:picChg>
        <pc:picChg chg="add del mod ord">
          <ac:chgData name="Troonbeeckx Amber" userId="27d897ba-ddae-486d-90a8-2f1bb80bd744" providerId="ADAL" clId="{45B574EB-9BAC-4985-95A9-32AE4150B980}" dt="2024-04-17T12:28:37.249" v="133"/>
          <ac:picMkLst>
            <pc:docMk/>
            <pc:sldMk cId="2479985151" sldId="1076"/>
            <ac:picMk id="10" creationId="{BA049CB4-6EB7-15E4-B516-9C8FC6536D12}"/>
          </ac:picMkLst>
        </pc:picChg>
        <pc:picChg chg="add del mod">
          <ac:chgData name="Troonbeeckx Amber" userId="27d897ba-ddae-486d-90a8-2f1bb80bd744" providerId="ADAL" clId="{45B574EB-9BAC-4985-95A9-32AE4150B980}" dt="2024-04-17T12:29:03.162" v="135"/>
          <ac:picMkLst>
            <pc:docMk/>
            <pc:sldMk cId="2479985151" sldId="1076"/>
            <ac:picMk id="11" creationId="{213F5B78-8654-C9D0-0CDC-1DD89285FAA5}"/>
          </ac:picMkLst>
        </pc:picChg>
        <pc:picChg chg="add del mod ord">
          <ac:chgData name="Troonbeeckx Amber" userId="27d897ba-ddae-486d-90a8-2f1bb80bd744" providerId="ADAL" clId="{45B574EB-9BAC-4985-95A9-32AE4150B980}" dt="2024-04-17T12:29:48.424" v="136"/>
          <ac:picMkLst>
            <pc:docMk/>
            <pc:sldMk cId="2479985151" sldId="1076"/>
            <ac:picMk id="14" creationId="{22D41CAF-6578-D478-1F5C-C8C21C1D9470}"/>
          </ac:picMkLst>
        </pc:picChg>
        <pc:picChg chg="add mod">
          <ac:chgData name="Troonbeeckx Amber" userId="27d897ba-ddae-486d-90a8-2f1bb80bd744" providerId="ADAL" clId="{45B574EB-9BAC-4985-95A9-32AE4150B980}" dt="2024-04-17T12:29:48.424" v="136"/>
          <ac:picMkLst>
            <pc:docMk/>
            <pc:sldMk cId="2479985151" sldId="1076"/>
            <ac:picMk id="15" creationId="{C85F91CF-B4D6-6C67-EE8F-3439AD66B93D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41:31.065" v="159"/>
        <pc:sldMkLst>
          <pc:docMk/>
          <pc:sldMk cId="1074594335" sldId="1093"/>
        </pc:sldMkLst>
        <pc:picChg chg="add del mod">
          <ac:chgData name="Troonbeeckx Amber" userId="27d897ba-ddae-486d-90a8-2f1bb80bd744" providerId="ADAL" clId="{45B574EB-9BAC-4985-95A9-32AE4150B980}" dt="2024-04-17T12:40:02.474" v="155"/>
          <ac:picMkLst>
            <pc:docMk/>
            <pc:sldMk cId="1074594335" sldId="1093"/>
            <ac:picMk id="6" creationId="{2211855E-21A3-3D73-E03B-86A1F6225202}"/>
          </ac:picMkLst>
        </pc:picChg>
        <pc:picChg chg="add del mod ord">
          <ac:chgData name="Troonbeeckx Amber" userId="27d897ba-ddae-486d-90a8-2f1bb80bd744" providerId="ADAL" clId="{45B574EB-9BAC-4985-95A9-32AE4150B980}" dt="2024-04-17T12:40:37.424" v="156"/>
          <ac:picMkLst>
            <pc:docMk/>
            <pc:sldMk cId="1074594335" sldId="1093"/>
            <ac:picMk id="10" creationId="{C19FAB04-2E93-7EA4-763E-9FC9F3A11F4B}"/>
          </ac:picMkLst>
        </pc:picChg>
        <pc:picChg chg="add del mod">
          <ac:chgData name="Troonbeeckx Amber" userId="27d897ba-ddae-486d-90a8-2f1bb80bd744" providerId="ADAL" clId="{45B574EB-9BAC-4985-95A9-32AE4150B980}" dt="2024-04-17T12:40:56.629" v="158"/>
          <ac:picMkLst>
            <pc:docMk/>
            <pc:sldMk cId="1074594335" sldId="1093"/>
            <ac:picMk id="11" creationId="{557C7C00-7C6F-6334-3D03-03EB7E620B4A}"/>
          </ac:picMkLst>
        </pc:picChg>
        <pc:picChg chg="add del mod ord">
          <ac:chgData name="Troonbeeckx Amber" userId="27d897ba-ddae-486d-90a8-2f1bb80bd744" providerId="ADAL" clId="{45B574EB-9BAC-4985-95A9-32AE4150B980}" dt="2024-04-17T12:41:31.065" v="159"/>
          <ac:picMkLst>
            <pc:docMk/>
            <pc:sldMk cId="1074594335" sldId="1093"/>
            <ac:picMk id="15" creationId="{2678BDF7-EAB6-28F4-C93E-BD542A1E9D2F}"/>
          </ac:picMkLst>
        </pc:picChg>
        <pc:picChg chg="add mod">
          <ac:chgData name="Troonbeeckx Amber" userId="27d897ba-ddae-486d-90a8-2f1bb80bd744" providerId="ADAL" clId="{45B574EB-9BAC-4985-95A9-32AE4150B980}" dt="2024-04-17T12:41:31.065" v="159"/>
          <ac:picMkLst>
            <pc:docMk/>
            <pc:sldMk cId="1074594335" sldId="1093"/>
            <ac:picMk id="16" creationId="{1A3683AA-7DC4-906F-FA16-711E9898C7A2}"/>
          </ac:picMkLst>
        </pc:picChg>
      </pc:sldChg>
      <pc:sldChg chg="modSp mod">
        <pc:chgData name="Troonbeeckx Amber" userId="27d897ba-ddae-486d-90a8-2f1bb80bd744" providerId="ADAL" clId="{45B574EB-9BAC-4985-95A9-32AE4150B980}" dt="2024-04-18T08:46:10.047" v="284" actId="20577"/>
        <pc:sldMkLst>
          <pc:docMk/>
          <pc:sldMk cId="2159216788" sldId="1124"/>
        </pc:sldMkLst>
        <pc:spChg chg="mod">
          <ac:chgData name="Troonbeeckx Amber" userId="27d897ba-ddae-486d-90a8-2f1bb80bd744" providerId="ADAL" clId="{45B574EB-9BAC-4985-95A9-32AE4150B980}" dt="2024-04-18T08:46:10.047" v="284" actId="20577"/>
          <ac:spMkLst>
            <pc:docMk/>
            <pc:sldMk cId="2159216788" sldId="1124"/>
            <ac:spMk id="28674" creationId="{00000000-0000-0000-0000-000000000000}"/>
          </ac:spMkLst>
        </pc:spChg>
      </pc:sldChg>
      <pc:sldChg chg="addSp modSp modNotesTx">
        <pc:chgData name="Troonbeeckx Amber" userId="27d897ba-ddae-486d-90a8-2f1bb80bd744" providerId="ADAL" clId="{45B574EB-9BAC-4985-95A9-32AE4150B980}" dt="2024-04-17T12:59:14.515" v="189" actId="20577"/>
        <pc:sldMkLst>
          <pc:docMk/>
          <pc:sldMk cId="883256293" sldId="1126"/>
        </pc:sldMkLst>
        <pc:picChg chg="add mod">
          <ac:chgData name="Troonbeeckx Amber" userId="27d897ba-ddae-486d-90a8-2f1bb80bd744" providerId="ADAL" clId="{45B574EB-9BAC-4985-95A9-32AE4150B980}" dt="2024-04-17T12:34:17.673" v="143"/>
          <ac:picMkLst>
            <pc:docMk/>
            <pc:sldMk cId="883256293" sldId="1126"/>
            <ac:picMk id="6" creationId="{09EAACD5-8408-A68E-62A6-E1A4032ECDCB}"/>
          </ac:picMkLst>
        </pc:picChg>
      </pc:sldChg>
      <pc:sldChg chg="addSp delSp modSp mod modNotesTx">
        <pc:chgData name="Troonbeeckx Amber" userId="27d897ba-ddae-486d-90a8-2f1bb80bd744" providerId="ADAL" clId="{45B574EB-9BAC-4985-95A9-32AE4150B980}" dt="2024-04-17T12:59:17.439" v="190" actId="20577"/>
        <pc:sldMkLst>
          <pc:docMk/>
          <pc:sldMk cId="1663454227" sldId="1127"/>
        </pc:sldMkLst>
        <pc:spChg chg="add del">
          <ac:chgData name="Troonbeeckx Amber" userId="27d897ba-ddae-486d-90a8-2f1bb80bd744" providerId="ADAL" clId="{45B574EB-9BAC-4985-95A9-32AE4150B980}" dt="2024-04-17T12:06:58.156" v="16" actId="22"/>
          <ac:spMkLst>
            <pc:docMk/>
            <pc:sldMk cId="1663454227" sldId="1127"/>
            <ac:spMk id="5" creationId="{416BB838-893E-6ADC-0920-67A5D3597C08}"/>
          </ac:spMkLst>
        </pc:spChg>
        <pc:picChg chg="add mod">
          <ac:chgData name="Troonbeeckx Amber" userId="27d897ba-ddae-486d-90a8-2f1bb80bd744" providerId="ADAL" clId="{45B574EB-9BAC-4985-95A9-32AE4150B980}" dt="2024-04-17T12:33:29.327" v="142"/>
          <ac:picMkLst>
            <pc:docMk/>
            <pc:sldMk cId="1663454227" sldId="1127"/>
            <ac:picMk id="13" creationId="{C1B63BC6-6D89-6426-FB55-ACE1E39A51FC}"/>
          </ac:picMkLst>
        </pc:picChg>
      </pc:sldChg>
      <pc:sldChg chg="addSp modSp modNotesTx">
        <pc:chgData name="Troonbeeckx Amber" userId="27d897ba-ddae-486d-90a8-2f1bb80bd744" providerId="ADAL" clId="{45B574EB-9BAC-4985-95A9-32AE4150B980}" dt="2024-04-17T12:59:45.891" v="199" actId="20577"/>
        <pc:sldMkLst>
          <pc:docMk/>
          <pc:sldMk cId="868812161" sldId="1128"/>
        </pc:sldMkLst>
        <pc:picChg chg="add mod">
          <ac:chgData name="Troonbeeckx Amber" userId="27d897ba-ddae-486d-90a8-2f1bb80bd744" providerId="ADAL" clId="{45B574EB-9BAC-4985-95A9-32AE4150B980}" dt="2024-04-17T12:18:53.932" v="118"/>
          <ac:picMkLst>
            <pc:docMk/>
            <pc:sldMk cId="868812161" sldId="1128"/>
            <ac:picMk id="9" creationId="{AC8FDC89-3D5D-5134-558D-D8AA394B7D93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9:23.254" v="192" actId="20577"/>
        <pc:sldMkLst>
          <pc:docMk/>
          <pc:sldMk cId="1020921503" sldId="1129"/>
        </pc:sldMkLst>
        <pc:picChg chg="add del mod">
          <ac:chgData name="Troonbeeckx Amber" userId="27d897ba-ddae-486d-90a8-2f1bb80bd744" providerId="ADAL" clId="{45B574EB-9BAC-4985-95A9-32AE4150B980}" dt="2024-04-17T12:20:06.130" v="121"/>
          <ac:picMkLst>
            <pc:docMk/>
            <pc:sldMk cId="1020921503" sldId="1129"/>
            <ac:picMk id="9" creationId="{604CA27D-9ECC-0D90-4469-6BC2AD03FD68}"/>
          </ac:picMkLst>
        </pc:picChg>
        <pc:picChg chg="add del mod ord">
          <ac:chgData name="Troonbeeckx Amber" userId="27d897ba-ddae-486d-90a8-2f1bb80bd744" providerId="ADAL" clId="{45B574EB-9BAC-4985-95A9-32AE4150B980}" dt="2024-04-17T12:20:52.939" v="122"/>
          <ac:picMkLst>
            <pc:docMk/>
            <pc:sldMk cId="1020921503" sldId="1129"/>
            <ac:picMk id="12" creationId="{87E048CB-909F-A9FC-1011-33B10BD82FD9}"/>
          </ac:picMkLst>
        </pc:picChg>
        <pc:picChg chg="add del mod">
          <ac:chgData name="Troonbeeckx Amber" userId="27d897ba-ddae-486d-90a8-2f1bb80bd744" providerId="ADAL" clId="{45B574EB-9BAC-4985-95A9-32AE4150B980}" dt="2024-04-17T12:21:46.129" v="124"/>
          <ac:picMkLst>
            <pc:docMk/>
            <pc:sldMk cId="1020921503" sldId="1129"/>
            <ac:picMk id="13" creationId="{DBA916AE-409C-3582-ADE7-A4F7BC30DC92}"/>
          </ac:picMkLst>
        </pc:picChg>
        <pc:picChg chg="add del mod ord">
          <ac:chgData name="Troonbeeckx Amber" userId="27d897ba-ddae-486d-90a8-2f1bb80bd744" providerId="ADAL" clId="{45B574EB-9BAC-4985-95A9-32AE4150B980}" dt="2024-04-17T12:22:34.073" v="125"/>
          <ac:picMkLst>
            <pc:docMk/>
            <pc:sldMk cId="1020921503" sldId="1129"/>
            <ac:picMk id="18" creationId="{E42ED6C6-2469-30F9-0827-7C26C1C9ACCD}"/>
          </ac:picMkLst>
        </pc:picChg>
        <pc:picChg chg="add mod">
          <ac:chgData name="Troonbeeckx Amber" userId="27d897ba-ddae-486d-90a8-2f1bb80bd744" providerId="ADAL" clId="{45B574EB-9BAC-4985-95A9-32AE4150B980}" dt="2024-04-17T12:22:34.073" v="125"/>
          <ac:picMkLst>
            <pc:docMk/>
            <pc:sldMk cId="1020921503" sldId="1129"/>
            <ac:picMk id="19" creationId="{D568CB1F-821C-425D-A542-3667778D14EE}"/>
          </ac:picMkLst>
        </pc:picChg>
      </pc:sldChg>
      <pc:sldChg chg="addSp modSp modNotesTx">
        <pc:chgData name="Troonbeeckx Amber" userId="27d897ba-ddae-486d-90a8-2f1bb80bd744" providerId="ADAL" clId="{45B574EB-9BAC-4985-95A9-32AE4150B980}" dt="2024-04-17T12:59:07.375" v="186" actId="20577"/>
        <pc:sldMkLst>
          <pc:docMk/>
          <pc:sldMk cId="986384881" sldId="1130"/>
        </pc:sldMkLst>
        <pc:picChg chg="add mod">
          <ac:chgData name="Troonbeeckx Amber" userId="27d897ba-ddae-486d-90a8-2f1bb80bd744" providerId="ADAL" clId="{45B574EB-9BAC-4985-95A9-32AE4150B980}" dt="2024-04-17T12:38:14.216" v="152"/>
          <ac:picMkLst>
            <pc:docMk/>
            <pc:sldMk cId="986384881" sldId="1130"/>
            <ac:picMk id="8" creationId="{3BCF5662-4203-54FF-B217-74F3AA929AAB}"/>
          </ac:picMkLst>
        </pc:picChg>
      </pc:sldChg>
      <pc:sldChg chg="addSp delSp modSp mod modTransition modAnim modNotes modNotesTx">
        <pc:chgData name="Troonbeeckx Amber" userId="27d897ba-ddae-486d-90a8-2f1bb80bd744" providerId="ADAL" clId="{45B574EB-9BAC-4985-95A9-32AE4150B980}" dt="2024-04-17T12:59:25.777" v="193" actId="20577"/>
        <pc:sldMkLst>
          <pc:docMk/>
          <pc:sldMk cId="206683303" sldId="1131"/>
        </pc:sldMkLst>
        <pc:picChg chg="add del mod">
          <ac:chgData name="Troonbeeckx Amber" userId="27d897ba-ddae-486d-90a8-2f1bb80bd744" providerId="ADAL" clId="{45B574EB-9BAC-4985-95A9-32AE4150B980}" dt="2024-04-17T12:25:21.272" v="128"/>
          <ac:picMkLst>
            <pc:docMk/>
            <pc:sldMk cId="206683303" sldId="1131"/>
            <ac:picMk id="12" creationId="{77404AC9-50FD-AA47-CE50-77E91F7858C1}"/>
          </ac:picMkLst>
        </pc:picChg>
        <pc:picChg chg="add del mod ord">
          <ac:chgData name="Troonbeeckx Amber" userId="27d897ba-ddae-486d-90a8-2f1bb80bd744" providerId="ADAL" clId="{45B574EB-9BAC-4985-95A9-32AE4150B980}" dt="2024-04-17T12:26:14.579" v="129"/>
          <ac:picMkLst>
            <pc:docMk/>
            <pc:sldMk cId="206683303" sldId="1131"/>
            <ac:picMk id="17" creationId="{4B59F3E8-637B-D49C-5EDB-B455170879D5}"/>
          </ac:picMkLst>
        </pc:picChg>
        <pc:picChg chg="add mod">
          <ac:chgData name="Troonbeeckx Amber" userId="27d897ba-ddae-486d-90a8-2f1bb80bd744" providerId="ADAL" clId="{45B574EB-9BAC-4985-95A9-32AE4150B980}" dt="2024-04-17T12:26:14.579" v="129"/>
          <ac:picMkLst>
            <pc:docMk/>
            <pc:sldMk cId="206683303" sldId="1131"/>
            <ac:picMk id="18" creationId="{0C02A7C9-2259-29CF-B1EB-4FB3C3176866}"/>
          </ac:picMkLst>
        </pc:picChg>
      </pc:sldChg>
      <pc:sldChg chg="addSp modSp modNotesTx">
        <pc:chgData name="Troonbeeckx Amber" userId="27d897ba-ddae-486d-90a8-2f1bb80bd744" providerId="ADAL" clId="{45B574EB-9BAC-4985-95A9-32AE4150B980}" dt="2024-04-17T12:58:47.534" v="182" actId="20577"/>
        <pc:sldMkLst>
          <pc:docMk/>
          <pc:sldMk cId="2077855998" sldId="1132"/>
        </pc:sldMkLst>
        <pc:picChg chg="add mod">
          <ac:chgData name="Troonbeeckx Amber" userId="27d897ba-ddae-486d-90a8-2f1bb80bd744" providerId="ADAL" clId="{45B574EB-9BAC-4985-95A9-32AE4150B980}" dt="2024-04-17T12:45:27.168" v="171"/>
          <ac:picMkLst>
            <pc:docMk/>
            <pc:sldMk cId="2077855998" sldId="1132"/>
            <ac:picMk id="8" creationId="{4791C137-2DF1-316C-38A9-AD3D41A516A7}"/>
          </ac:picMkLst>
        </pc:picChg>
      </pc:sldChg>
      <pc:sldChg chg="addSp modSp">
        <pc:chgData name="Troonbeeckx Amber" userId="27d897ba-ddae-486d-90a8-2f1bb80bd744" providerId="ADAL" clId="{45B574EB-9BAC-4985-95A9-32AE4150B980}" dt="2024-04-17T12:49:35.995" v="180"/>
        <pc:sldMkLst>
          <pc:docMk/>
          <pc:sldMk cId="1243552917" sldId="1134"/>
        </pc:sldMkLst>
        <pc:picChg chg="add mod">
          <ac:chgData name="Troonbeeckx Amber" userId="27d897ba-ddae-486d-90a8-2f1bb80bd744" providerId="ADAL" clId="{45B574EB-9BAC-4985-95A9-32AE4150B980}" dt="2024-04-17T12:49:35.995" v="180"/>
          <ac:picMkLst>
            <pc:docMk/>
            <pc:sldMk cId="1243552917" sldId="1134"/>
            <ac:picMk id="8" creationId="{3FD907CE-2CF5-B664-6806-93491E61CD67}"/>
          </ac:picMkLst>
        </pc:picChg>
      </pc:sldChg>
      <pc:sldChg chg="addSp modSp modNotesTx">
        <pc:chgData name="Troonbeeckx Amber" userId="27d897ba-ddae-486d-90a8-2f1bb80bd744" providerId="ADAL" clId="{45B574EB-9BAC-4985-95A9-32AE4150B980}" dt="2024-04-17T12:59:37.636" v="198" actId="20577"/>
        <pc:sldMkLst>
          <pc:docMk/>
          <pc:sldMk cId="2184667261" sldId="1135"/>
        </pc:sldMkLst>
        <pc:picChg chg="add mod">
          <ac:chgData name="Troonbeeckx Amber" userId="27d897ba-ddae-486d-90a8-2f1bb80bd744" providerId="ADAL" clId="{45B574EB-9BAC-4985-95A9-32AE4150B980}" dt="2024-04-17T12:31:02.041" v="137"/>
          <ac:picMkLst>
            <pc:docMk/>
            <pc:sldMk cId="2184667261" sldId="1135"/>
            <ac:picMk id="9" creationId="{129996AC-FEE8-7CA0-55F4-2C954C7C376E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9T13:55:16.856" v="365"/>
        <pc:sldMkLst>
          <pc:docMk/>
          <pc:sldMk cId="1945126977" sldId="1136"/>
        </pc:sldMkLst>
        <pc:spChg chg="mod">
          <ac:chgData name="Troonbeeckx Amber" userId="27d897ba-ddae-486d-90a8-2f1bb80bd744" providerId="ADAL" clId="{45B574EB-9BAC-4985-95A9-32AE4150B980}" dt="2024-04-19T13:47:18.339" v="347" actId="20577"/>
          <ac:spMkLst>
            <pc:docMk/>
            <pc:sldMk cId="1945126977" sldId="1136"/>
            <ac:spMk id="3" creationId="{05B0DB4D-CB4F-4B25-B6A6-51A0653F085D}"/>
          </ac:spMkLst>
        </pc:spChg>
        <pc:picChg chg="add del mod ord">
          <ac:chgData name="Troonbeeckx Amber" userId="27d897ba-ddae-486d-90a8-2f1bb80bd744" providerId="ADAL" clId="{45B574EB-9BAC-4985-95A9-32AE4150B980}" dt="2024-04-19T13:48:53.987" v="350"/>
          <ac:picMkLst>
            <pc:docMk/>
            <pc:sldMk cId="1945126977" sldId="1136"/>
            <ac:picMk id="5" creationId="{E4002520-16A2-06F9-3C46-83D369F190DE}"/>
          </ac:picMkLst>
        </pc:picChg>
        <pc:picChg chg="add del mod">
          <ac:chgData name="Troonbeeckx Amber" userId="27d897ba-ddae-486d-90a8-2f1bb80bd744" providerId="ADAL" clId="{45B574EB-9BAC-4985-95A9-32AE4150B980}" dt="2024-04-19T13:53:12.761" v="352"/>
          <ac:picMkLst>
            <pc:docMk/>
            <pc:sldMk cId="1945126977" sldId="1136"/>
            <ac:picMk id="6" creationId="{ABBBBC84-E89C-8780-B4C9-343A63FCF3D0}"/>
          </ac:picMkLst>
        </pc:picChg>
        <pc:picChg chg="add del mod ord">
          <ac:chgData name="Troonbeeckx Amber" userId="27d897ba-ddae-486d-90a8-2f1bb80bd744" providerId="ADAL" clId="{45B574EB-9BAC-4985-95A9-32AE4150B980}" dt="2024-04-19T13:53:22.991" v="353"/>
          <ac:picMkLst>
            <pc:docMk/>
            <pc:sldMk cId="1945126977" sldId="1136"/>
            <ac:picMk id="11" creationId="{9AA1C5CF-1814-FEC9-0A95-6C1A77812A94}"/>
          </ac:picMkLst>
        </pc:picChg>
        <pc:picChg chg="add del mod">
          <ac:chgData name="Troonbeeckx Amber" userId="27d897ba-ddae-486d-90a8-2f1bb80bd744" providerId="ADAL" clId="{45B574EB-9BAC-4985-95A9-32AE4150B980}" dt="2024-04-19T13:48:27.468" v="349"/>
          <ac:picMkLst>
            <pc:docMk/>
            <pc:sldMk cId="1945126977" sldId="1136"/>
            <ac:picMk id="12" creationId="{C14DCAEF-E7E5-BF49-3901-69EDC5B3EF49}"/>
          </ac:picMkLst>
        </pc:picChg>
        <pc:picChg chg="add del mod">
          <ac:chgData name="Troonbeeckx Amber" userId="27d897ba-ddae-486d-90a8-2f1bb80bd744" providerId="ADAL" clId="{45B574EB-9BAC-4985-95A9-32AE4150B980}" dt="2024-04-19T13:53:24.563" v="355"/>
          <ac:picMkLst>
            <pc:docMk/>
            <pc:sldMk cId="1945126977" sldId="1136"/>
            <ac:picMk id="13" creationId="{9C3124B8-4F79-2D29-64E8-D48E1B69D7AB}"/>
          </ac:picMkLst>
        </pc:picChg>
        <pc:picChg chg="add del mod ord">
          <ac:chgData name="Troonbeeckx Amber" userId="27d897ba-ddae-486d-90a8-2f1bb80bd744" providerId="ADAL" clId="{45B574EB-9BAC-4985-95A9-32AE4150B980}" dt="2024-04-19T13:53:51.235" v="356"/>
          <ac:picMkLst>
            <pc:docMk/>
            <pc:sldMk cId="1945126977" sldId="1136"/>
            <ac:picMk id="16" creationId="{7EE943D8-6CDF-8238-0669-A5FBA9DDCCEC}"/>
          </ac:picMkLst>
        </pc:picChg>
        <pc:picChg chg="add del mod">
          <ac:chgData name="Troonbeeckx Amber" userId="27d897ba-ddae-486d-90a8-2f1bb80bd744" providerId="ADAL" clId="{45B574EB-9BAC-4985-95A9-32AE4150B980}" dt="2024-04-19T13:54:22.121" v="358"/>
          <ac:picMkLst>
            <pc:docMk/>
            <pc:sldMk cId="1945126977" sldId="1136"/>
            <ac:picMk id="17" creationId="{80A0225B-2373-C8EA-53F7-5DCD96F341F5}"/>
          </ac:picMkLst>
        </pc:picChg>
        <pc:picChg chg="add del mod ord">
          <ac:chgData name="Troonbeeckx Amber" userId="27d897ba-ddae-486d-90a8-2f1bb80bd744" providerId="ADAL" clId="{45B574EB-9BAC-4985-95A9-32AE4150B980}" dt="2024-04-19T13:54:39.850" v="359"/>
          <ac:picMkLst>
            <pc:docMk/>
            <pc:sldMk cId="1945126977" sldId="1136"/>
            <ac:picMk id="22" creationId="{288B8AA8-4420-A65F-3FA2-3149A0F285D3}"/>
          </ac:picMkLst>
        </pc:picChg>
        <pc:picChg chg="add del mod">
          <ac:chgData name="Troonbeeckx Amber" userId="27d897ba-ddae-486d-90a8-2f1bb80bd744" providerId="ADAL" clId="{45B574EB-9BAC-4985-95A9-32AE4150B980}" dt="2024-04-19T13:54:41.416" v="361"/>
          <ac:picMkLst>
            <pc:docMk/>
            <pc:sldMk cId="1945126977" sldId="1136"/>
            <ac:picMk id="23" creationId="{C24E3BC9-BE4C-B40B-683F-78E63D0E4287}"/>
          </ac:picMkLst>
        </pc:picChg>
        <pc:picChg chg="add del mod ord">
          <ac:chgData name="Troonbeeckx Amber" userId="27d897ba-ddae-486d-90a8-2f1bb80bd744" providerId="ADAL" clId="{45B574EB-9BAC-4985-95A9-32AE4150B980}" dt="2024-04-19T13:54:48.107" v="362"/>
          <ac:picMkLst>
            <pc:docMk/>
            <pc:sldMk cId="1945126977" sldId="1136"/>
            <ac:picMk id="26" creationId="{B51AFC0D-4CD7-FDEC-C49A-DCCC18D357BD}"/>
          </ac:picMkLst>
        </pc:picChg>
        <pc:picChg chg="add del mod">
          <ac:chgData name="Troonbeeckx Amber" userId="27d897ba-ddae-486d-90a8-2f1bb80bd744" providerId="ADAL" clId="{45B574EB-9BAC-4985-95A9-32AE4150B980}" dt="2024-04-19T13:54:49.877" v="364"/>
          <ac:picMkLst>
            <pc:docMk/>
            <pc:sldMk cId="1945126977" sldId="1136"/>
            <ac:picMk id="27" creationId="{06DCCDCD-33FC-1CFB-B711-3D6903A578D2}"/>
          </ac:picMkLst>
        </pc:picChg>
        <pc:picChg chg="add del mod ord">
          <ac:chgData name="Troonbeeckx Amber" userId="27d897ba-ddae-486d-90a8-2f1bb80bd744" providerId="ADAL" clId="{45B574EB-9BAC-4985-95A9-32AE4150B980}" dt="2024-04-19T13:55:16.856" v="365"/>
          <ac:picMkLst>
            <pc:docMk/>
            <pc:sldMk cId="1945126977" sldId="1136"/>
            <ac:picMk id="30" creationId="{A39DB179-2477-0D18-54A0-1A34ED12FDE9}"/>
          </ac:picMkLst>
        </pc:picChg>
        <pc:picChg chg="add mod">
          <ac:chgData name="Troonbeeckx Amber" userId="27d897ba-ddae-486d-90a8-2f1bb80bd744" providerId="ADAL" clId="{45B574EB-9BAC-4985-95A9-32AE4150B980}" dt="2024-04-19T13:55:16.856" v="365"/>
          <ac:picMkLst>
            <pc:docMk/>
            <pc:sldMk cId="1945126977" sldId="1136"/>
            <ac:picMk id="31" creationId="{DDB8BCD6-C6D1-1FF1-5E43-9E582ADBF216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9:19.907" v="191" actId="20577"/>
        <pc:sldMkLst>
          <pc:docMk/>
          <pc:sldMk cId="1313106889" sldId="1137"/>
        </pc:sldMkLst>
        <pc:picChg chg="add del mod">
          <ac:chgData name="Troonbeeckx Amber" userId="27d897ba-ddae-486d-90a8-2f1bb80bd744" providerId="ADAL" clId="{45B574EB-9BAC-4985-95A9-32AE4150B980}" dt="2024-04-17T12:32:12.064" v="140"/>
          <ac:picMkLst>
            <pc:docMk/>
            <pc:sldMk cId="1313106889" sldId="1137"/>
            <ac:picMk id="10" creationId="{79AFF6A8-E5DF-0361-DBF7-EBEE6ED61C7B}"/>
          </ac:picMkLst>
        </pc:picChg>
        <pc:picChg chg="add del mod ord">
          <ac:chgData name="Troonbeeckx Amber" userId="27d897ba-ddae-486d-90a8-2f1bb80bd744" providerId="ADAL" clId="{45B574EB-9BAC-4985-95A9-32AE4150B980}" dt="2024-04-17T12:32:35.835" v="141"/>
          <ac:picMkLst>
            <pc:docMk/>
            <pc:sldMk cId="1313106889" sldId="1137"/>
            <ac:picMk id="15" creationId="{9801F1A7-029B-4B9F-9FF2-BAA7FA83837E}"/>
          </ac:picMkLst>
        </pc:picChg>
        <pc:picChg chg="add mod">
          <ac:chgData name="Troonbeeckx Amber" userId="27d897ba-ddae-486d-90a8-2f1bb80bd744" providerId="ADAL" clId="{45B574EB-9BAC-4985-95A9-32AE4150B980}" dt="2024-04-17T12:32:35.835" v="141"/>
          <ac:picMkLst>
            <pc:docMk/>
            <pc:sldMk cId="1313106889" sldId="1137"/>
            <ac:picMk id="16" creationId="{E94A47E6-2587-668E-263B-29654831E0BD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8:53.766" v="184" actId="20577"/>
        <pc:sldMkLst>
          <pc:docMk/>
          <pc:sldMk cId="902504815" sldId="1138"/>
        </pc:sldMkLst>
        <pc:picChg chg="add del mod">
          <ac:chgData name="Troonbeeckx Amber" userId="27d897ba-ddae-486d-90a8-2f1bb80bd744" providerId="ADAL" clId="{45B574EB-9BAC-4985-95A9-32AE4150B980}" dt="2024-04-17T12:46:36.654" v="174"/>
          <ac:picMkLst>
            <pc:docMk/>
            <pc:sldMk cId="902504815" sldId="1138"/>
            <ac:picMk id="6" creationId="{B36517E3-69B7-41C0-1E2D-DEE9DAA32364}"/>
          </ac:picMkLst>
        </pc:picChg>
        <pc:picChg chg="add del mod ord">
          <ac:chgData name="Troonbeeckx Amber" userId="27d897ba-ddae-486d-90a8-2f1bb80bd744" providerId="ADAL" clId="{45B574EB-9BAC-4985-95A9-32AE4150B980}" dt="2024-04-17T12:47:07.291" v="175"/>
          <ac:picMkLst>
            <pc:docMk/>
            <pc:sldMk cId="902504815" sldId="1138"/>
            <ac:picMk id="9" creationId="{D21ECB75-6B75-5F4F-5896-762079A67792}"/>
          </ac:picMkLst>
        </pc:picChg>
        <pc:picChg chg="add del mod">
          <ac:chgData name="Troonbeeckx Amber" userId="27d897ba-ddae-486d-90a8-2f1bb80bd744" providerId="ADAL" clId="{45B574EB-9BAC-4985-95A9-32AE4150B980}" dt="2024-04-17T12:47:13.754" v="177"/>
          <ac:picMkLst>
            <pc:docMk/>
            <pc:sldMk cId="902504815" sldId="1138"/>
            <ac:picMk id="10" creationId="{9E652483-3C94-AA00-9CC3-25DF9FE5166A}"/>
          </ac:picMkLst>
        </pc:picChg>
        <pc:picChg chg="add del mod ord">
          <ac:chgData name="Troonbeeckx Amber" userId="27d897ba-ddae-486d-90a8-2f1bb80bd744" providerId="ADAL" clId="{45B574EB-9BAC-4985-95A9-32AE4150B980}" dt="2024-04-17T12:47:52.663" v="178"/>
          <ac:picMkLst>
            <pc:docMk/>
            <pc:sldMk cId="902504815" sldId="1138"/>
            <ac:picMk id="13" creationId="{32012814-B913-2004-349A-A86393D4CC0E}"/>
          </ac:picMkLst>
        </pc:picChg>
        <pc:picChg chg="add mod">
          <ac:chgData name="Troonbeeckx Amber" userId="27d897ba-ddae-486d-90a8-2f1bb80bd744" providerId="ADAL" clId="{45B574EB-9BAC-4985-95A9-32AE4150B980}" dt="2024-04-17T12:47:52.663" v="178"/>
          <ac:picMkLst>
            <pc:docMk/>
            <pc:sldMk cId="902504815" sldId="1138"/>
            <ac:picMk id="14" creationId="{144A1C9E-D94E-E825-7454-FEED1058179E}"/>
          </ac:picMkLst>
        </pc:picChg>
      </pc:sldChg>
      <pc:sldChg chg="del">
        <pc:chgData name="Troonbeeckx Amber" userId="27d897ba-ddae-486d-90a8-2f1bb80bd744" providerId="ADAL" clId="{45B574EB-9BAC-4985-95A9-32AE4150B980}" dt="2024-04-18T06:26:18.027" v="205" actId="2696"/>
        <pc:sldMkLst>
          <pc:docMk/>
          <pc:sldMk cId="1568190254" sldId="1139"/>
        </pc:sldMkLst>
      </pc:sldChg>
      <pc:sldChg chg="addSp delSp modSp mod modTransition modAnim modNotesTx">
        <pc:chgData name="Troonbeeckx Amber" userId="27d897ba-ddae-486d-90a8-2f1bb80bd744" providerId="ADAL" clId="{45B574EB-9BAC-4985-95A9-32AE4150B980}" dt="2024-04-17T12:59:12.525" v="188" actId="20577"/>
        <pc:sldMkLst>
          <pc:docMk/>
          <pc:sldMk cId="282275414" sldId="1140"/>
        </pc:sldMkLst>
        <pc:picChg chg="add del mod">
          <ac:chgData name="Troonbeeckx Amber" userId="27d897ba-ddae-486d-90a8-2f1bb80bd744" providerId="ADAL" clId="{45B574EB-9BAC-4985-95A9-32AE4150B980}" dt="2024-04-17T12:35:08.379" v="146"/>
          <ac:picMkLst>
            <pc:docMk/>
            <pc:sldMk cId="282275414" sldId="1140"/>
            <ac:picMk id="8" creationId="{617B049F-0EFC-A3BA-E87E-8D96C02BDC46}"/>
          </ac:picMkLst>
        </pc:picChg>
        <pc:picChg chg="add del mod ord">
          <ac:chgData name="Troonbeeckx Amber" userId="27d897ba-ddae-486d-90a8-2f1bb80bd744" providerId="ADAL" clId="{45B574EB-9BAC-4985-95A9-32AE4150B980}" dt="2024-04-17T12:35:32.828" v="147"/>
          <ac:picMkLst>
            <pc:docMk/>
            <pc:sldMk cId="282275414" sldId="1140"/>
            <ac:picMk id="11" creationId="{05D699E7-1F6B-42BF-F01C-E7226442C10C}"/>
          </ac:picMkLst>
        </pc:picChg>
        <pc:picChg chg="add mod">
          <ac:chgData name="Troonbeeckx Amber" userId="27d897ba-ddae-486d-90a8-2f1bb80bd744" providerId="ADAL" clId="{45B574EB-9BAC-4985-95A9-32AE4150B980}" dt="2024-04-17T12:35:32.828" v="147"/>
          <ac:picMkLst>
            <pc:docMk/>
            <pc:sldMk cId="282275414" sldId="1140"/>
            <ac:picMk id="12" creationId="{FA847255-06A1-6E92-2CF6-54EA23DD60F3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9:10.265" v="187" actId="20577"/>
        <pc:sldMkLst>
          <pc:docMk/>
          <pc:sldMk cId="1866945771" sldId="1141"/>
        </pc:sldMkLst>
        <pc:picChg chg="add del mod">
          <ac:chgData name="Troonbeeckx Amber" userId="27d897ba-ddae-486d-90a8-2f1bb80bd744" providerId="ADAL" clId="{45B574EB-9BAC-4985-95A9-32AE4150B980}" dt="2024-04-17T12:36:41.485" v="150"/>
          <ac:picMkLst>
            <pc:docMk/>
            <pc:sldMk cId="1866945771" sldId="1141"/>
            <ac:picMk id="8" creationId="{751FB5E3-26E9-E17B-20CD-8E90EDC0846A}"/>
          </ac:picMkLst>
        </pc:picChg>
        <pc:picChg chg="add del mod ord">
          <ac:chgData name="Troonbeeckx Amber" userId="27d897ba-ddae-486d-90a8-2f1bb80bd744" providerId="ADAL" clId="{45B574EB-9BAC-4985-95A9-32AE4150B980}" dt="2024-04-17T12:37:10.534" v="151"/>
          <ac:picMkLst>
            <pc:docMk/>
            <pc:sldMk cId="1866945771" sldId="1141"/>
            <ac:picMk id="11" creationId="{8341C289-10CD-5B44-4510-554DAD0C90AA}"/>
          </ac:picMkLst>
        </pc:picChg>
        <pc:picChg chg="add mod">
          <ac:chgData name="Troonbeeckx Amber" userId="27d897ba-ddae-486d-90a8-2f1bb80bd744" providerId="ADAL" clId="{45B574EB-9BAC-4985-95A9-32AE4150B980}" dt="2024-04-17T12:37:10.534" v="151"/>
          <ac:picMkLst>
            <pc:docMk/>
            <pc:sldMk cId="1866945771" sldId="1141"/>
            <ac:picMk id="12" creationId="{17AB47C6-17ED-EBB4-1BCC-1A6F93A60F44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8:44.988" v="181" actId="20577"/>
        <pc:sldMkLst>
          <pc:docMk/>
          <pc:sldMk cId="2368215303" sldId="1143"/>
        </pc:sldMkLst>
        <pc:picChg chg="add del mod">
          <ac:chgData name="Troonbeeckx Amber" userId="27d897ba-ddae-486d-90a8-2f1bb80bd744" providerId="ADAL" clId="{45B574EB-9BAC-4985-95A9-32AE4150B980}" dt="2024-04-17T12:43:27.752" v="169"/>
          <ac:picMkLst>
            <pc:docMk/>
            <pc:sldMk cId="2368215303" sldId="1143"/>
            <ac:picMk id="7" creationId="{79074482-1202-0477-5F7B-4806A07CBA87}"/>
          </ac:picMkLst>
        </pc:picChg>
        <pc:picChg chg="add del mod ord">
          <ac:chgData name="Troonbeeckx Amber" userId="27d897ba-ddae-486d-90a8-2f1bb80bd744" providerId="ADAL" clId="{45B574EB-9BAC-4985-95A9-32AE4150B980}" dt="2024-04-17T12:44:16.003" v="170"/>
          <ac:picMkLst>
            <pc:docMk/>
            <pc:sldMk cId="2368215303" sldId="1143"/>
            <ac:picMk id="10" creationId="{43A0AE09-8B2C-74BA-3B89-F225643512FA}"/>
          </ac:picMkLst>
        </pc:picChg>
        <pc:picChg chg="add mod">
          <ac:chgData name="Troonbeeckx Amber" userId="27d897ba-ddae-486d-90a8-2f1bb80bd744" providerId="ADAL" clId="{45B574EB-9BAC-4985-95A9-32AE4150B980}" dt="2024-04-17T12:44:16.003" v="170"/>
          <ac:picMkLst>
            <pc:docMk/>
            <pc:sldMk cId="2368215303" sldId="1143"/>
            <ac:picMk id="11" creationId="{AF5364DF-BF59-CBC6-C205-6E993BA4C188}"/>
          </ac:picMkLst>
        </pc:picChg>
      </pc:sldChg>
      <pc:sldChg chg="addSp modSp modNotesTx">
        <pc:chgData name="Troonbeeckx Amber" userId="27d897ba-ddae-486d-90a8-2f1bb80bd744" providerId="ADAL" clId="{45B574EB-9BAC-4985-95A9-32AE4150B980}" dt="2024-04-17T12:58:51.392" v="183" actId="20577"/>
        <pc:sldMkLst>
          <pc:docMk/>
          <pc:sldMk cId="395672122" sldId="1144"/>
        </pc:sldMkLst>
        <pc:picChg chg="add mod">
          <ac:chgData name="Troonbeeckx Amber" userId="27d897ba-ddae-486d-90a8-2f1bb80bd744" providerId="ADAL" clId="{45B574EB-9BAC-4985-95A9-32AE4150B980}" dt="2024-04-17T12:48:57.530" v="179"/>
          <ac:picMkLst>
            <pc:docMk/>
            <pc:sldMk cId="395672122" sldId="1144"/>
            <ac:picMk id="8" creationId="{2EFD4625-14E7-203F-643B-98B64B54F0E9}"/>
          </ac:picMkLst>
        </pc:picChg>
      </pc:sldChg>
      <pc:sldChg chg="addSp delSp modSp mod modTransition modAnim modNotesTx">
        <pc:chgData name="Troonbeeckx Amber" userId="27d897ba-ddae-486d-90a8-2f1bb80bd744" providerId="ADAL" clId="{45B574EB-9BAC-4985-95A9-32AE4150B980}" dt="2024-04-17T12:59:01.656" v="185" actId="20577"/>
        <pc:sldMkLst>
          <pc:docMk/>
          <pc:sldMk cId="2926002198" sldId="1145"/>
        </pc:sldMkLst>
        <pc:picChg chg="add del mod">
          <ac:chgData name="Troonbeeckx Amber" userId="27d897ba-ddae-486d-90a8-2f1bb80bd744" providerId="ADAL" clId="{45B574EB-9BAC-4985-95A9-32AE4150B980}" dt="2024-04-17T12:42:36.520" v="162"/>
          <ac:picMkLst>
            <pc:docMk/>
            <pc:sldMk cId="2926002198" sldId="1145"/>
            <ac:picMk id="11" creationId="{AE70A06E-A6E8-A552-FB38-263CF13A91FB}"/>
          </ac:picMkLst>
        </pc:picChg>
        <pc:picChg chg="add del mod ord">
          <ac:chgData name="Troonbeeckx Amber" userId="27d897ba-ddae-486d-90a8-2f1bb80bd744" providerId="ADAL" clId="{45B574EB-9BAC-4985-95A9-32AE4150B980}" dt="2024-04-17T12:42:48.178" v="163"/>
          <ac:picMkLst>
            <pc:docMk/>
            <pc:sldMk cId="2926002198" sldId="1145"/>
            <ac:picMk id="14" creationId="{AFCC239C-9BB3-D873-DEDB-3D34469BCB71}"/>
          </ac:picMkLst>
        </pc:picChg>
        <pc:picChg chg="add del mod">
          <ac:chgData name="Troonbeeckx Amber" userId="27d897ba-ddae-486d-90a8-2f1bb80bd744" providerId="ADAL" clId="{45B574EB-9BAC-4985-95A9-32AE4150B980}" dt="2024-04-17T12:42:51.534" v="165"/>
          <ac:picMkLst>
            <pc:docMk/>
            <pc:sldMk cId="2926002198" sldId="1145"/>
            <ac:picMk id="15" creationId="{99855980-A0F1-2EF0-5E4C-8EF1EDE7CF81}"/>
          </ac:picMkLst>
        </pc:picChg>
        <pc:picChg chg="add del mod ord">
          <ac:chgData name="Troonbeeckx Amber" userId="27d897ba-ddae-486d-90a8-2f1bb80bd744" providerId="ADAL" clId="{45B574EB-9BAC-4985-95A9-32AE4150B980}" dt="2024-04-17T12:43:03.554" v="166"/>
          <ac:picMkLst>
            <pc:docMk/>
            <pc:sldMk cId="2926002198" sldId="1145"/>
            <ac:picMk id="18" creationId="{8C4EE5CA-469D-709E-2CD0-70E6BB47582F}"/>
          </ac:picMkLst>
        </pc:picChg>
        <pc:picChg chg="add mod">
          <ac:chgData name="Troonbeeckx Amber" userId="27d897ba-ddae-486d-90a8-2f1bb80bd744" providerId="ADAL" clId="{45B574EB-9BAC-4985-95A9-32AE4150B980}" dt="2024-04-17T12:43:03.554" v="166"/>
          <ac:picMkLst>
            <pc:docMk/>
            <pc:sldMk cId="2926002198" sldId="1145"/>
            <ac:picMk id="19" creationId="{79CFADC0-DA51-65AD-65A2-C7882EC174DF}"/>
          </ac:picMkLst>
        </pc:picChg>
      </pc:sldChg>
      <pc:sldChg chg="addSp delSp modSp new mod modTransition modAnim modNotesTx">
        <pc:chgData name="Troonbeeckx Amber" userId="27d897ba-ddae-486d-90a8-2f1bb80bd744" providerId="ADAL" clId="{45B574EB-9BAC-4985-95A9-32AE4150B980}" dt="2024-04-19T14:06:23.186" v="645" actId="20577"/>
        <pc:sldMkLst>
          <pc:docMk/>
          <pc:sldMk cId="2583778146" sldId="1146"/>
        </pc:sldMkLst>
        <pc:spChg chg="mod">
          <ac:chgData name="Troonbeeckx Amber" userId="27d897ba-ddae-486d-90a8-2f1bb80bd744" providerId="ADAL" clId="{45B574EB-9BAC-4985-95A9-32AE4150B980}" dt="2024-04-18T08:45:39.592" v="257" actId="20577"/>
          <ac:spMkLst>
            <pc:docMk/>
            <pc:sldMk cId="2583778146" sldId="1146"/>
            <ac:spMk id="2" creationId="{7749AE88-5D71-3A29-696E-A35B357CE605}"/>
          </ac:spMkLst>
        </pc:spChg>
        <pc:spChg chg="mod">
          <ac:chgData name="Troonbeeckx Amber" userId="27d897ba-ddae-486d-90a8-2f1bb80bd744" providerId="ADAL" clId="{45B574EB-9BAC-4985-95A9-32AE4150B980}" dt="2024-04-19T14:00:25.740" v="631" actId="20577"/>
          <ac:spMkLst>
            <pc:docMk/>
            <pc:sldMk cId="2583778146" sldId="1146"/>
            <ac:spMk id="3" creationId="{9DCC8449-FDE4-F94D-7629-9F6A2D630485}"/>
          </ac:spMkLst>
        </pc:spChg>
        <pc:picChg chg="add del mod">
          <ac:chgData name="Troonbeeckx Amber" userId="27d897ba-ddae-486d-90a8-2f1bb80bd744" providerId="ADAL" clId="{45B574EB-9BAC-4985-95A9-32AE4150B980}" dt="2024-04-19T14:00:55.427" v="634"/>
          <ac:picMkLst>
            <pc:docMk/>
            <pc:sldMk cId="2583778146" sldId="1146"/>
            <ac:picMk id="6" creationId="{CECE224B-C60E-9167-8AAC-FE196237DB7B}"/>
          </ac:picMkLst>
        </pc:picChg>
        <pc:picChg chg="add del mod ord">
          <ac:chgData name="Troonbeeckx Amber" userId="27d897ba-ddae-486d-90a8-2f1bb80bd744" providerId="ADAL" clId="{45B574EB-9BAC-4985-95A9-32AE4150B980}" dt="2024-04-19T14:01:24.698" v="635"/>
          <ac:picMkLst>
            <pc:docMk/>
            <pc:sldMk cId="2583778146" sldId="1146"/>
            <ac:picMk id="9" creationId="{4BE0BBD3-7BB1-5932-3E68-546F0BF82BDF}"/>
          </ac:picMkLst>
        </pc:picChg>
        <pc:picChg chg="add del mod">
          <ac:chgData name="Troonbeeckx Amber" userId="27d897ba-ddae-486d-90a8-2f1bb80bd744" providerId="ADAL" clId="{45B574EB-9BAC-4985-95A9-32AE4150B980}" dt="2024-04-19T14:01:27.056" v="637"/>
          <ac:picMkLst>
            <pc:docMk/>
            <pc:sldMk cId="2583778146" sldId="1146"/>
            <ac:picMk id="10" creationId="{E3B1996A-2936-0BE5-9AF3-E81D545A1B69}"/>
          </ac:picMkLst>
        </pc:picChg>
        <pc:picChg chg="add del mod ord">
          <ac:chgData name="Troonbeeckx Amber" userId="27d897ba-ddae-486d-90a8-2f1bb80bd744" providerId="ADAL" clId="{45B574EB-9BAC-4985-95A9-32AE4150B980}" dt="2024-04-19T14:01:54.647" v="638"/>
          <ac:picMkLst>
            <pc:docMk/>
            <pc:sldMk cId="2583778146" sldId="1146"/>
            <ac:picMk id="13" creationId="{A72896FA-C5A3-EB93-9BBE-C987E2009508}"/>
          </ac:picMkLst>
        </pc:picChg>
        <pc:picChg chg="add del mod">
          <ac:chgData name="Troonbeeckx Amber" userId="27d897ba-ddae-486d-90a8-2f1bb80bd744" providerId="ADAL" clId="{45B574EB-9BAC-4985-95A9-32AE4150B980}" dt="2024-04-19T14:01:59.357" v="640"/>
          <ac:picMkLst>
            <pc:docMk/>
            <pc:sldMk cId="2583778146" sldId="1146"/>
            <ac:picMk id="14" creationId="{759740D7-FE86-1FB2-1FD1-82968FC63250}"/>
          </ac:picMkLst>
        </pc:picChg>
        <pc:picChg chg="add del mod ord">
          <ac:chgData name="Troonbeeckx Amber" userId="27d897ba-ddae-486d-90a8-2f1bb80bd744" providerId="ADAL" clId="{45B574EB-9BAC-4985-95A9-32AE4150B980}" dt="2024-04-19T14:02:04.900" v="641"/>
          <ac:picMkLst>
            <pc:docMk/>
            <pc:sldMk cId="2583778146" sldId="1146"/>
            <ac:picMk id="17" creationId="{F6ACDDFA-FB91-9665-9E19-EDB0730246EC}"/>
          </ac:picMkLst>
        </pc:picChg>
        <pc:picChg chg="add del mod">
          <ac:chgData name="Troonbeeckx Amber" userId="27d897ba-ddae-486d-90a8-2f1bb80bd744" providerId="ADAL" clId="{45B574EB-9BAC-4985-95A9-32AE4150B980}" dt="2024-04-19T14:02:16.727" v="643"/>
          <ac:picMkLst>
            <pc:docMk/>
            <pc:sldMk cId="2583778146" sldId="1146"/>
            <ac:picMk id="18" creationId="{F86095DD-FF03-19A0-3FF5-97486D8AB7D7}"/>
          </ac:picMkLst>
        </pc:picChg>
        <pc:picChg chg="add del mod ord">
          <ac:chgData name="Troonbeeckx Amber" userId="27d897ba-ddae-486d-90a8-2f1bb80bd744" providerId="ADAL" clId="{45B574EB-9BAC-4985-95A9-32AE4150B980}" dt="2024-04-19T14:02:57.740" v="644"/>
          <ac:picMkLst>
            <pc:docMk/>
            <pc:sldMk cId="2583778146" sldId="1146"/>
            <ac:picMk id="21" creationId="{4A6F03F2-25E8-AD39-D11C-42749B0E8F09}"/>
          </ac:picMkLst>
        </pc:picChg>
        <pc:picChg chg="add mod">
          <ac:chgData name="Troonbeeckx Amber" userId="27d897ba-ddae-486d-90a8-2f1bb80bd744" providerId="ADAL" clId="{45B574EB-9BAC-4985-95A9-32AE4150B980}" dt="2024-04-19T14:02:57.740" v="644"/>
          <ac:picMkLst>
            <pc:docMk/>
            <pc:sldMk cId="2583778146" sldId="1146"/>
            <ac:picMk id="22" creationId="{7335BA5A-669D-7F65-5BF1-AB0EC1A92709}"/>
          </ac:picMkLst>
        </pc:picChg>
      </pc:sldChg>
      <pc:sldChg chg="new del">
        <pc:chgData name="Troonbeeckx Amber" userId="27d897ba-ddae-486d-90a8-2f1bb80bd744" providerId="ADAL" clId="{45B574EB-9BAC-4985-95A9-32AE4150B980}" dt="2024-04-18T08:45:55.765" v="261" actId="2696"/>
        <pc:sldMkLst>
          <pc:docMk/>
          <pc:sldMk cId="1127107479" sldId="1147"/>
        </pc:sldMkLst>
      </pc:sldChg>
      <pc:sldChg chg="modSp add mod ord">
        <pc:chgData name="Troonbeeckx Amber" userId="27d897ba-ddae-486d-90a8-2f1bb80bd744" providerId="ADAL" clId="{45B574EB-9BAC-4985-95A9-32AE4150B980}" dt="2024-04-18T08:46:03.467" v="282" actId="20577"/>
        <pc:sldMkLst>
          <pc:docMk/>
          <pc:sldMk cId="1910658598" sldId="1148"/>
        </pc:sldMkLst>
        <pc:spChg chg="mod">
          <ac:chgData name="Troonbeeckx Amber" userId="27d897ba-ddae-486d-90a8-2f1bb80bd744" providerId="ADAL" clId="{45B574EB-9BAC-4985-95A9-32AE4150B980}" dt="2024-04-18T08:46:03.467" v="282" actId="20577"/>
          <ac:spMkLst>
            <pc:docMk/>
            <pc:sldMk cId="1910658598" sldId="1148"/>
            <ac:spMk id="28674" creationId="{26D6F574-A9AF-6013-0A85-C8054C632D4E}"/>
          </ac:spMkLst>
        </pc:spChg>
      </pc:sldChg>
    </pc:docChg>
  </pc:docChgLst>
  <pc:docChgLst>
    <pc:chgData name="Van den Brande Veerle" userId="a06b050f-0f64-420d-82c0-d7f11362af2d" providerId="ADAL" clId="{2FF9E3E3-C347-4B45-A963-E178514E962F}"/>
    <pc:docChg chg="undo custSel addSld delSld modSld">
      <pc:chgData name="Van den Brande Veerle" userId="a06b050f-0f64-420d-82c0-d7f11362af2d" providerId="ADAL" clId="{2FF9E3E3-C347-4B45-A963-E178514E962F}" dt="2024-04-18T08:08:18.186" v="2496" actId="20577"/>
      <pc:docMkLst>
        <pc:docMk/>
      </pc:docMkLst>
      <pc:sldChg chg="modNotes modNotesTx">
        <pc:chgData name="Van den Brande Veerle" userId="a06b050f-0f64-420d-82c0-d7f11362af2d" providerId="ADAL" clId="{2FF9E3E3-C347-4B45-A963-E178514E962F}" dt="2024-04-18T06:31:55.541" v="2454" actId="27636"/>
        <pc:sldMkLst>
          <pc:docMk/>
          <pc:sldMk cId="2840886530" sldId="1063"/>
        </pc:sldMkLst>
      </pc:sldChg>
      <pc:sldChg chg="modNotes">
        <pc:chgData name="Van den Brande Veerle" userId="a06b050f-0f64-420d-82c0-d7f11362af2d" providerId="ADAL" clId="{2FF9E3E3-C347-4B45-A963-E178514E962F}" dt="2024-04-18T06:31:55.716" v="2455" actId="27636"/>
        <pc:sldMkLst>
          <pc:docMk/>
          <pc:sldMk cId="883991718" sldId="1075"/>
        </pc:sldMkLst>
      </pc:sldChg>
      <pc:sldChg chg="modNotes">
        <pc:chgData name="Van den Brande Veerle" userId="a06b050f-0f64-420d-82c0-d7f11362af2d" providerId="ADAL" clId="{2FF9E3E3-C347-4B45-A963-E178514E962F}" dt="2024-04-18T06:31:55.731" v="2457" actId="27636"/>
        <pc:sldMkLst>
          <pc:docMk/>
          <pc:sldMk cId="2479985151" sldId="1076"/>
        </pc:sldMkLst>
      </pc:sldChg>
      <pc:sldChg chg="modSp mod">
        <pc:chgData name="Van den Brande Veerle" userId="a06b050f-0f64-420d-82c0-d7f11362af2d" providerId="ADAL" clId="{2FF9E3E3-C347-4B45-A963-E178514E962F}" dt="2024-04-15T14:58:25.615" v="1950" actId="20577"/>
        <pc:sldMkLst>
          <pc:docMk/>
          <pc:sldMk cId="1074594335" sldId="1093"/>
        </pc:sldMkLst>
        <pc:spChg chg="mod">
          <ac:chgData name="Van den Brande Veerle" userId="a06b050f-0f64-420d-82c0-d7f11362af2d" providerId="ADAL" clId="{2FF9E3E3-C347-4B45-A963-E178514E962F}" dt="2024-04-15T14:58:25.615" v="1950" actId="20577"/>
          <ac:spMkLst>
            <pc:docMk/>
            <pc:sldMk cId="1074594335" sldId="1093"/>
            <ac:spMk id="3" creationId="{05B0DB4D-CB4F-4B25-B6A6-51A0653F085D}"/>
          </ac:spMkLst>
        </pc:spChg>
      </pc:sldChg>
      <pc:sldChg chg="modSp mod">
        <pc:chgData name="Van den Brande Veerle" userId="a06b050f-0f64-420d-82c0-d7f11362af2d" providerId="ADAL" clId="{2FF9E3E3-C347-4B45-A963-E178514E962F}" dt="2024-04-17T07:29:40.470" v="2182" actId="20577"/>
        <pc:sldMkLst>
          <pc:docMk/>
          <pc:sldMk cId="2159216788" sldId="1124"/>
        </pc:sldMkLst>
        <pc:spChg chg="mod">
          <ac:chgData name="Van den Brande Veerle" userId="a06b050f-0f64-420d-82c0-d7f11362af2d" providerId="ADAL" clId="{2FF9E3E3-C347-4B45-A963-E178514E962F}" dt="2024-04-17T07:29:40.470" v="2182" actId="20577"/>
          <ac:spMkLst>
            <pc:docMk/>
            <pc:sldMk cId="2159216788" sldId="1124"/>
            <ac:spMk id="28674" creationId="{00000000-0000-0000-0000-000000000000}"/>
          </ac:spMkLst>
        </pc:spChg>
      </pc:sldChg>
      <pc:sldChg chg="modSp mod">
        <pc:chgData name="Van den Brande Veerle" userId="a06b050f-0f64-420d-82c0-d7f11362af2d" providerId="ADAL" clId="{2FF9E3E3-C347-4B45-A963-E178514E962F}" dt="2024-04-17T07:29:20.968" v="2170" actId="20577"/>
        <pc:sldMkLst>
          <pc:docMk/>
          <pc:sldMk cId="3061905593" sldId="1125"/>
        </pc:sldMkLst>
        <pc:spChg chg="mod">
          <ac:chgData name="Van den Brande Veerle" userId="a06b050f-0f64-420d-82c0-d7f11362af2d" providerId="ADAL" clId="{2FF9E3E3-C347-4B45-A963-E178514E962F}" dt="2024-04-17T07:29:20.968" v="2170" actId="20577"/>
          <ac:spMkLst>
            <pc:docMk/>
            <pc:sldMk cId="3061905593" sldId="1125"/>
            <ac:spMk id="28674" creationId="{00000000-0000-0000-0000-000000000000}"/>
          </ac:spMkLst>
        </pc:spChg>
      </pc:sldChg>
      <pc:sldChg chg="modSp mod modNotesTx">
        <pc:chgData name="Van den Brande Veerle" userId="a06b050f-0f64-420d-82c0-d7f11362af2d" providerId="ADAL" clId="{2FF9E3E3-C347-4B45-A963-E178514E962F}" dt="2024-04-15T14:35:19.796" v="576" actId="113"/>
        <pc:sldMkLst>
          <pc:docMk/>
          <pc:sldMk cId="1663454227" sldId="1127"/>
        </pc:sldMkLst>
        <pc:spChg chg="mod">
          <ac:chgData name="Van den Brande Veerle" userId="a06b050f-0f64-420d-82c0-d7f11362af2d" providerId="ADAL" clId="{2FF9E3E3-C347-4B45-A963-E178514E962F}" dt="2024-04-15T14:34:52.239" v="515" actId="5793"/>
          <ac:spMkLst>
            <pc:docMk/>
            <pc:sldMk cId="1663454227" sldId="1127"/>
            <ac:spMk id="3" creationId="{05B0DB4D-CB4F-4B25-B6A6-51A0653F085D}"/>
          </ac:spMkLst>
        </pc:spChg>
      </pc:sldChg>
      <pc:sldChg chg="modNotes">
        <pc:chgData name="Van den Brande Veerle" userId="a06b050f-0f64-420d-82c0-d7f11362af2d" providerId="ADAL" clId="{2FF9E3E3-C347-4B45-A963-E178514E962F}" dt="2024-04-18T06:31:55.725" v="2456" actId="27636"/>
        <pc:sldMkLst>
          <pc:docMk/>
          <pc:sldMk cId="206683303" sldId="1131"/>
        </pc:sldMkLst>
      </pc:sldChg>
      <pc:sldChg chg="modSp mod modNotesTx">
        <pc:chgData name="Van den Brande Veerle" userId="a06b050f-0f64-420d-82c0-d7f11362af2d" providerId="ADAL" clId="{2FF9E3E3-C347-4B45-A963-E178514E962F}" dt="2024-04-15T14:34:30.812" v="513" actId="20577"/>
        <pc:sldMkLst>
          <pc:docMk/>
          <pc:sldMk cId="2184667261" sldId="1135"/>
        </pc:sldMkLst>
        <pc:spChg chg="mod">
          <ac:chgData name="Van den Brande Veerle" userId="a06b050f-0f64-420d-82c0-d7f11362af2d" providerId="ADAL" clId="{2FF9E3E3-C347-4B45-A963-E178514E962F}" dt="2024-04-15T14:34:30.812" v="513" actId="20577"/>
          <ac:spMkLst>
            <pc:docMk/>
            <pc:sldMk cId="2184667261" sldId="1135"/>
            <ac:spMk id="3" creationId="{05B0DB4D-CB4F-4B25-B6A6-51A0653F085D}"/>
          </ac:spMkLst>
        </pc:spChg>
      </pc:sldChg>
      <pc:sldChg chg="modSp mod modNotesTx">
        <pc:chgData name="Van den Brande Veerle" userId="a06b050f-0f64-420d-82c0-d7f11362af2d" providerId="ADAL" clId="{2FF9E3E3-C347-4B45-A963-E178514E962F}" dt="2024-04-18T08:08:18.186" v="2496" actId="20577"/>
        <pc:sldMkLst>
          <pc:docMk/>
          <pc:sldMk cId="1945126977" sldId="1136"/>
        </pc:sldMkLst>
        <pc:spChg chg="mod">
          <ac:chgData name="Van den Brande Veerle" userId="a06b050f-0f64-420d-82c0-d7f11362af2d" providerId="ADAL" clId="{2FF9E3E3-C347-4B45-A963-E178514E962F}" dt="2024-04-18T08:08:18.186" v="2496" actId="20577"/>
          <ac:spMkLst>
            <pc:docMk/>
            <pc:sldMk cId="1945126977" sldId="1136"/>
            <ac:spMk id="3" creationId="{05B0DB4D-CB4F-4B25-B6A6-51A0653F085D}"/>
          </ac:spMkLst>
        </pc:spChg>
      </pc:sldChg>
      <pc:sldChg chg="modSp mod modNotesTx">
        <pc:chgData name="Van den Brande Veerle" userId="a06b050f-0f64-420d-82c0-d7f11362af2d" providerId="ADAL" clId="{2FF9E3E3-C347-4B45-A963-E178514E962F}" dt="2024-04-17T07:46:25.215" v="2453" actId="113"/>
        <pc:sldMkLst>
          <pc:docMk/>
          <pc:sldMk cId="282275414" sldId="1140"/>
        </pc:sldMkLst>
        <pc:spChg chg="mod">
          <ac:chgData name="Van den Brande Veerle" userId="a06b050f-0f64-420d-82c0-d7f11362af2d" providerId="ADAL" clId="{2FF9E3E3-C347-4B45-A963-E178514E962F}" dt="2024-04-17T07:46:25.215" v="2453" actId="113"/>
          <ac:spMkLst>
            <pc:docMk/>
            <pc:sldMk cId="282275414" sldId="1140"/>
            <ac:spMk id="3" creationId="{05B0DB4D-CB4F-4B25-B6A6-51A0653F085D}"/>
          </ac:spMkLst>
        </pc:spChg>
      </pc:sldChg>
      <pc:sldChg chg="modNotesTx">
        <pc:chgData name="Van den Brande Veerle" userId="a06b050f-0f64-420d-82c0-d7f11362af2d" providerId="ADAL" clId="{2FF9E3E3-C347-4B45-A963-E178514E962F}" dt="2024-04-17T07:44:20.805" v="2447" actId="6549"/>
        <pc:sldMkLst>
          <pc:docMk/>
          <pc:sldMk cId="1866945771" sldId="1141"/>
        </pc:sldMkLst>
      </pc:sldChg>
      <pc:sldChg chg="modSp mod">
        <pc:chgData name="Van den Brande Veerle" userId="a06b050f-0f64-420d-82c0-d7f11362af2d" providerId="ADAL" clId="{2FF9E3E3-C347-4B45-A963-E178514E962F}" dt="2024-04-17T07:29:31.232" v="2177" actId="20577"/>
        <pc:sldMkLst>
          <pc:docMk/>
          <pc:sldMk cId="4173429736" sldId="1142"/>
        </pc:sldMkLst>
        <pc:spChg chg="mod">
          <ac:chgData name="Van den Brande Veerle" userId="a06b050f-0f64-420d-82c0-d7f11362af2d" providerId="ADAL" clId="{2FF9E3E3-C347-4B45-A963-E178514E962F}" dt="2024-04-17T07:29:31.232" v="2177" actId="20577"/>
          <ac:spMkLst>
            <pc:docMk/>
            <pc:sldMk cId="4173429736" sldId="1142"/>
            <ac:spMk id="28674" creationId="{00000000-0000-0000-0000-000000000000}"/>
          </ac:spMkLst>
        </pc:spChg>
      </pc:sldChg>
      <pc:sldChg chg="modSp add mod">
        <pc:chgData name="Van den Brande Veerle" userId="a06b050f-0f64-420d-82c0-d7f11362af2d" providerId="ADAL" clId="{2FF9E3E3-C347-4B45-A963-E178514E962F}" dt="2024-04-15T14:46:51.575" v="1096" actId="20577"/>
        <pc:sldMkLst>
          <pc:docMk/>
          <pc:sldMk cId="395672122" sldId="1144"/>
        </pc:sldMkLst>
        <pc:spChg chg="mod">
          <ac:chgData name="Van den Brande Veerle" userId="a06b050f-0f64-420d-82c0-d7f11362af2d" providerId="ADAL" clId="{2FF9E3E3-C347-4B45-A963-E178514E962F}" dt="2024-04-15T14:46:51.575" v="1096" actId="20577"/>
          <ac:spMkLst>
            <pc:docMk/>
            <pc:sldMk cId="395672122" sldId="1144"/>
            <ac:spMk id="3" creationId="{F2430059-F4E6-EAB5-330A-B387A72D4115}"/>
          </ac:spMkLst>
        </pc:spChg>
      </pc:sldChg>
      <pc:sldChg chg="new del">
        <pc:chgData name="Van den Brande Veerle" userId="a06b050f-0f64-420d-82c0-d7f11362af2d" providerId="ADAL" clId="{2FF9E3E3-C347-4B45-A963-E178514E962F}" dt="2024-04-15T14:48:07.997" v="1098" actId="680"/>
        <pc:sldMkLst>
          <pc:docMk/>
          <pc:sldMk cId="2327436083" sldId="1145"/>
        </pc:sldMkLst>
      </pc:sldChg>
      <pc:sldChg chg="add">
        <pc:chgData name="Van den Brande Veerle" userId="a06b050f-0f64-420d-82c0-d7f11362af2d" providerId="ADAL" clId="{2FF9E3E3-C347-4B45-A963-E178514E962F}" dt="2024-04-15T14:48:11.419" v="1099" actId="2890"/>
        <pc:sldMkLst>
          <pc:docMk/>
          <pc:sldMk cId="2926002198" sldId="1145"/>
        </pc:sldMkLst>
      </pc:sldChg>
      <pc:sldChg chg="add del">
        <pc:chgData name="Van den Brande Veerle" userId="a06b050f-0f64-420d-82c0-d7f11362af2d" providerId="ADAL" clId="{2FF9E3E3-C347-4B45-A963-E178514E962F}" dt="2024-04-18T08:08:17.496" v="2493" actId="2890"/>
        <pc:sldMkLst>
          <pc:docMk/>
          <pc:sldMk cId="3750361632" sldId="1146"/>
        </pc:sldMkLst>
      </pc:sldChg>
    </pc:docChg>
  </pc:docChgLst>
  <pc:docChgLst>
    <pc:chgData name="Troonbeeckx Amber" userId="S::amber.troonbeeckx@vlaanderen.be::27d897ba-ddae-486d-90a8-2f1bb80bd744" providerId="AD" clId="Web-{14241C84-2590-AD6D-E9B8-498F38D7E5B2}"/>
    <pc:docChg chg="modSld">
      <pc:chgData name="Troonbeeckx Amber" userId="S::amber.troonbeeckx@vlaanderen.be::27d897ba-ddae-486d-90a8-2f1bb80bd744" providerId="AD" clId="Web-{14241C84-2590-AD6D-E9B8-498F38D7E5B2}" dt="2024-04-05T09:52:21.164" v="1" actId="20577"/>
      <pc:docMkLst>
        <pc:docMk/>
      </pc:docMkLst>
      <pc:sldChg chg="modSp">
        <pc:chgData name="Troonbeeckx Amber" userId="S::amber.troonbeeckx@vlaanderen.be::27d897ba-ddae-486d-90a8-2f1bb80bd744" providerId="AD" clId="Web-{14241C84-2590-AD6D-E9B8-498F38D7E5B2}" dt="2024-04-05T09:52:21.164" v="1" actId="20577"/>
        <pc:sldMkLst>
          <pc:docMk/>
          <pc:sldMk cId="480918130" sldId="1123"/>
        </pc:sldMkLst>
        <pc:spChg chg="mod">
          <ac:chgData name="Troonbeeckx Amber" userId="S::amber.troonbeeckx@vlaanderen.be::27d897ba-ddae-486d-90a8-2f1bb80bd744" providerId="AD" clId="Web-{14241C84-2590-AD6D-E9B8-498F38D7E5B2}" dt="2024-04-05T09:52:21.164" v="1" actId="20577"/>
          <ac:spMkLst>
            <pc:docMk/>
            <pc:sldMk cId="480918130" sldId="1123"/>
            <ac:spMk id="28674" creationId="{00000000-0000-0000-0000-000000000000}"/>
          </ac:spMkLst>
        </pc:spChg>
      </pc:sldChg>
    </pc:docChg>
  </pc:docChgLst>
  <pc:docChgLst>
    <pc:chgData name="Van den Brande Veerle" userId="a06b050f-0f64-420d-82c0-d7f11362af2d" providerId="ADAL" clId="{114A035C-8D6A-42CE-B4E5-81AB99207DF3}"/>
    <pc:docChg chg="undo custSel addSld delSld modSld sldOrd">
      <pc:chgData name="Van den Brande Veerle" userId="a06b050f-0f64-420d-82c0-d7f11362af2d" providerId="ADAL" clId="{114A035C-8D6A-42CE-B4E5-81AB99207DF3}" dt="2024-03-27T07:45:47.186" v="11945" actId="20577"/>
      <pc:docMkLst>
        <pc:docMk/>
      </pc:docMkLst>
      <pc:sldChg chg="modSp mod">
        <pc:chgData name="Van den Brande Veerle" userId="a06b050f-0f64-420d-82c0-d7f11362af2d" providerId="ADAL" clId="{114A035C-8D6A-42CE-B4E5-81AB99207DF3}" dt="2024-03-26T14:51:03.660" v="8093" actId="20577"/>
        <pc:sldMkLst>
          <pc:docMk/>
          <pc:sldMk cId="2518810223" sldId="256"/>
        </pc:sldMkLst>
        <pc:spChg chg="mod">
          <ac:chgData name="Van den Brande Veerle" userId="a06b050f-0f64-420d-82c0-d7f11362af2d" providerId="ADAL" clId="{114A035C-8D6A-42CE-B4E5-81AB99207DF3}" dt="2024-03-26T14:51:03.660" v="8093" actId="20577"/>
          <ac:spMkLst>
            <pc:docMk/>
            <pc:sldMk cId="2518810223" sldId="256"/>
            <ac:spMk id="28674" creationId="{00000000-0000-0000-0000-000000000000}"/>
          </ac:spMkLst>
        </pc:spChg>
      </pc:sldChg>
      <pc:sldChg chg="delSp modSp add del mod">
        <pc:chgData name="Van den Brande Veerle" userId="a06b050f-0f64-420d-82c0-d7f11362af2d" providerId="ADAL" clId="{114A035C-8D6A-42CE-B4E5-81AB99207DF3}" dt="2024-03-25T14:50:29.091" v="7505" actId="47"/>
        <pc:sldMkLst>
          <pc:docMk/>
          <pc:sldMk cId="1770449585" sldId="307"/>
        </pc:sldMkLst>
        <pc:spChg chg="del mod">
          <ac:chgData name="Van den Brande Veerle" userId="a06b050f-0f64-420d-82c0-d7f11362af2d" providerId="ADAL" clId="{114A035C-8D6A-42CE-B4E5-81AB99207DF3}" dt="2024-03-25T14:47:46.714" v="7501" actId="478"/>
          <ac:spMkLst>
            <pc:docMk/>
            <pc:sldMk cId="1770449585" sldId="307"/>
            <ac:spMk id="3" creationId="{4CC4EFC0-CFD2-47CA-8B19-CD7128E693BC}"/>
          </ac:spMkLst>
        </pc:spChg>
        <pc:picChg chg="mod">
          <ac:chgData name="Van den Brande Veerle" userId="a06b050f-0f64-420d-82c0-d7f11362af2d" providerId="ADAL" clId="{114A035C-8D6A-42CE-B4E5-81AB99207DF3}" dt="2024-03-25T14:47:35.780" v="7497" actId="1076"/>
          <ac:picMkLst>
            <pc:docMk/>
            <pc:sldMk cId="1770449585" sldId="307"/>
            <ac:picMk id="5" creationId="{154C328E-E683-4433-AB8C-D88348563BA0}"/>
          </ac:picMkLst>
        </pc:picChg>
      </pc:sldChg>
      <pc:sldChg chg="del">
        <pc:chgData name="Van den Brande Veerle" userId="a06b050f-0f64-420d-82c0-d7f11362af2d" providerId="ADAL" clId="{114A035C-8D6A-42CE-B4E5-81AB99207DF3}" dt="2024-03-25T14:46:59.679" v="7462" actId="47"/>
        <pc:sldMkLst>
          <pc:docMk/>
          <pc:sldMk cId="2059425078" sldId="426"/>
        </pc:sldMkLst>
      </pc:sldChg>
      <pc:sldChg chg="del">
        <pc:chgData name="Van den Brande Veerle" userId="a06b050f-0f64-420d-82c0-d7f11362af2d" providerId="ADAL" clId="{114A035C-8D6A-42CE-B4E5-81AB99207DF3}" dt="2024-03-25T14:47:02.323" v="7465" actId="47"/>
        <pc:sldMkLst>
          <pc:docMk/>
          <pc:sldMk cId="1006247331" sldId="427"/>
        </pc:sldMkLst>
      </pc:sldChg>
      <pc:sldChg chg="del">
        <pc:chgData name="Van den Brande Veerle" userId="a06b050f-0f64-420d-82c0-d7f11362af2d" providerId="ADAL" clId="{114A035C-8D6A-42CE-B4E5-81AB99207DF3}" dt="2024-03-25T14:47:02.940" v="7466" actId="47"/>
        <pc:sldMkLst>
          <pc:docMk/>
          <pc:sldMk cId="3714432032" sldId="428"/>
        </pc:sldMkLst>
      </pc:sldChg>
      <pc:sldChg chg="del">
        <pc:chgData name="Van den Brande Veerle" userId="a06b050f-0f64-420d-82c0-d7f11362af2d" providerId="ADAL" clId="{114A035C-8D6A-42CE-B4E5-81AB99207DF3}" dt="2024-03-25T14:47:01.604" v="7464" actId="47"/>
        <pc:sldMkLst>
          <pc:docMk/>
          <pc:sldMk cId="2316533392" sldId="429"/>
        </pc:sldMkLst>
      </pc:sldChg>
      <pc:sldChg chg="del">
        <pc:chgData name="Van den Brande Veerle" userId="a06b050f-0f64-420d-82c0-d7f11362af2d" providerId="ADAL" clId="{114A035C-8D6A-42CE-B4E5-81AB99207DF3}" dt="2024-03-25T14:47:00.290" v="7463" actId="47"/>
        <pc:sldMkLst>
          <pc:docMk/>
          <pc:sldMk cId="529984149" sldId="430"/>
        </pc:sldMkLst>
      </pc:sldChg>
      <pc:sldChg chg="delSp modSp mod">
        <pc:chgData name="Van den Brande Veerle" userId="a06b050f-0f64-420d-82c0-d7f11362af2d" providerId="ADAL" clId="{114A035C-8D6A-42CE-B4E5-81AB99207DF3}" dt="2024-03-26T16:00:27.913" v="8502" actId="20577"/>
        <pc:sldMkLst>
          <pc:docMk/>
          <pc:sldMk cId="2840886530" sldId="1063"/>
        </pc:sldMkLst>
        <pc:spChg chg="del mod">
          <ac:chgData name="Van den Brande Veerle" userId="a06b050f-0f64-420d-82c0-d7f11362af2d" providerId="ADAL" clId="{114A035C-8D6A-42CE-B4E5-81AB99207DF3}" dt="2024-03-26T15:58:48.189" v="8284" actId="21"/>
          <ac:spMkLst>
            <pc:docMk/>
            <pc:sldMk cId="2840886530" sldId="1063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6T16:00:27.913" v="8502" actId="20577"/>
          <ac:spMkLst>
            <pc:docMk/>
            <pc:sldMk cId="2840886530" sldId="1063"/>
            <ac:spMk id="3" creationId="{05B0DB4D-CB4F-4B25-B6A6-51A0653F085D}"/>
          </ac:spMkLst>
        </pc:spChg>
      </pc:sldChg>
      <pc:sldChg chg="del">
        <pc:chgData name="Van den Brande Veerle" userId="a06b050f-0f64-420d-82c0-d7f11362af2d" providerId="ADAL" clId="{114A035C-8D6A-42CE-B4E5-81AB99207DF3}" dt="2024-03-25T14:47:10.767" v="7486" actId="47"/>
        <pc:sldMkLst>
          <pc:docMk/>
          <pc:sldMk cId="1175333920" sldId="1065"/>
        </pc:sldMkLst>
      </pc:sldChg>
      <pc:sldChg chg="modSp mod ord">
        <pc:chgData name="Van den Brande Veerle" userId="a06b050f-0f64-420d-82c0-d7f11362af2d" providerId="ADAL" clId="{114A035C-8D6A-42CE-B4E5-81AB99207DF3}" dt="2024-03-26T16:02:40.498" v="8607" actId="255"/>
        <pc:sldMkLst>
          <pc:docMk/>
          <pc:sldMk cId="883991718" sldId="1075"/>
        </pc:sldMkLst>
        <pc:spChg chg="mod">
          <ac:chgData name="Van den Brande Veerle" userId="a06b050f-0f64-420d-82c0-d7f11362af2d" providerId="ADAL" clId="{114A035C-8D6A-42CE-B4E5-81AB99207DF3}" dt="2024-03-25T08:42:45.987" v="256" actId="20577"/>
          <ac:spMkLst>
            <pc:docMk/>
            <pc:sldMk cId="883991718" sldId="1075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6T16:02:40.498" v="8607" actId="255"/>
          <ac:spMkLst>
            <pc:docMk/>
            <pc:sldMk cId="883991718" sldId="1075"/>
            <ac:spMk id="3" creationId="{05B0DB4D-CB4F-4B25-B6A6-51A0653F085D}"/>
          </ac:spMkLst>
        </pc:spChg>
      </pc:sldChg>
      <pc:sldChg chg="modSp mod ord">
        <pc:chgData name="Van den Brande Veerle" userId="a06b050f-0f64-420d-82c0-d7f11362af2d" providerId="ADAL" clId="{114A035C-8D6A-42CE-B4E5-81AB99207DF3}" dt="2024-03-26T16:19:08.573" v="9271" actId="113"/>
        <pc:sldMkLst>
          <pc:docMk/>
          <pc:sldMk cId="2479985151" sldId="1076"/>
        </pc:sldMkLst>
        <pc:spChg chg="mod">
          <ac:chgData name="Van den Brande Veerle" userId="a06b050f-0f64-420d-82c0-d7f11362af2d" providerId="ADAL" clId="{114A035C-8D6A-42CE-B4E5-81AB99207DF3}" dt="2024-03-25T10:56:51.146" v="1430" actId="20577"/>
          <ac:spMkLst>
            <pc:docMk/>
            <pc:sldMk cId="2479985151" sldId="1076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6T16:19:08.573" v="9271" actId="113"/>
          <ac:spMkLst>
            <pc:docMk/>
            <pc:sldMk cId="2479985151" sldId="1076"/>
            <ac:spMk id="3" creationId="{05B0DB4D-CB4F-4B25-B6A6-51A0653F085D}"/>
          </ac:spMkLst>
        </pc:spChg>
      </pc:sldChg>
      <pc:sldChg chg="del">
        <pc:chgData name="Van den Brande Veerle" userId="a06b050f-0f64-420d-82c0-d7f11362af2d" providerId="ADAL" clId="{114A035C-8D6A-42CE-B4E5-81AB99207DF3}" dt="2024-03-25T08:45:45.366" v="559" actId="2696"/>
        <pc:sldMkLst>
          <pc:docMk/>
          <pc:sldMk cId="3548318847" sldId="1077"/>
        </pc:sldMkLst>
      </pc:sldChg>
      <pc:sldChg chg="modSp del mod">
        <pc:chgData name="Van den Brande Veerle" userId="a06b050f-0f64-420d-82c0-d7f11362af2d" providerId="ADAL" clId="{114A035C-8D6A-42CE-B4E5-81AB99207DF3}" dt="2024-03-25T14:46:54.808" v="7458" actId="47"/>
        <pc:sldMkLst>
          <pc:docMk/>
          <pc:sldMk cId="1670953449" sldId="1088"/>
        </pc:sldMkLst>
        <pc:spChg chg="mod">
          <ac:chgData name="Van den Brande Veerle" userId="a06b050f-0f64-420d-82c0-d7f11362af2d" providerId="ADAL" clId="{114A035C-8D6A-42CE-B4E5-81AB99207DF3}" dt="2024-03-25T08:50:14.719" v="1241" actId="6549"/>
          <ac:spMkLst>
            <pc:docMk/>
            <pc:sldMk cId="1670953449" sldId="1088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5T08:50:17.253" v="1242" actId="20577"/>
          <ac:spMkLst>
            <pc:docMk/>
            <pc:sldMk cId="1670953449" sldId="1088"/>
            <ac:spMk id="3" creationId="{05B0DB4D-CB4F-4B25-B6A6-51A0653F085D}"/>
          </ac:spMkLst>
        </pc:spChg>
      </pc:sldChg>
      <pc:sldChg chg="del">
        <pc:chgData name="Van den Brande Veerle" userId="a06b050f-0f64-420d-82c0-d7f11362af2d" providerId="ADAL" clId="{114A035C-8D6A-42CE-B4E5-81AB99207DF3}" dt="2024-03-25T10:54:08.531" v="1243" actId="2696"/>
        <pc:sldMkLst>
          <pc:docMk/>
          <pc:sldMk cId="2945318024" sldId="1089"/>
        </pc:sldMkLst>
      </pc:sldChg>
      <pc:sldChg chg="del">
        <pc:chgData name="Van den Brande Veerle" userId="a06b050f-0f64-420d-82c0-d7f11362af2d" providerId="ADAL" clId="{114A035C-8D6A-42CE-B4E5-81AB99207DF3}" dt="2024-03-25T14:46:57.177" v="7459" actId="47"/>
        <pc:sldMkLst>
          <pc:docMk/>
          <pc:sldMk cId="2789412046" sldId="1090"/>
        </pc:sldMkLst>
      </pc:sldChg>
      <pc:sldChg chg="del">
        <pc:chgData name="Van den Brande Veerle" userId="a06b050f-0f64-420d-82c0-d7f11362af2d" providerId="ADAL" clId="{114A035C-8D6A-42CE-B4E5-81AB99207DF3}" dt="2024-03-25T14:46:58.060" v="7460" actId="47"/>
        <pc:sldMkLst>
          <pc:docMk/>
          <pc:sldMk cId="3513338140" sldId="1091"/>
        </pc:sldMkLst>
      </pc:sldChg>
      <pc:sldChg chg="del">
        <pc:chgData name="Van den Brande Veerle" userId="a06b050f-0f64-420d-82c0-d7f11362af2d" providerId="ADAL" clId="{114A035C-8D6A-42CE-B4E5-81AB99207DF3}" dt="2024-03-25T08:44:19.392" v="381" actId="2696"/>
        <pc:sldMkLst>
          <pc:docMk/>
          <pc:sldMk cId="2688928038" sldId="1092"/>
        </pc:sldMkLst>
      </pc:sldChg>
      <pc:sldChg chg="modSp add del mod">
        <pc:chgData name="Van den Brande Veerle" userId="a06b050f-0f64-420d-82c0-d7f11362af2d" providerId="ADAL" clId="{114A035C-8D6A-42CE-B4E5-81AB99207DF3}" dt="2024-03-27T07:31:57.865" v="11473" actId="13926"/>
        <pc:sldMkLst>
          <pc:docMk/>
          <pc:sldMk cId="1074594335" sldId="1093"/>
        </pc:sldMkLst>
        <pc:spChg chg="mod">
          <ac:chgData name="Van den Brande Veerle" userId="a06b050f-0f64-420d-82c0-d7f11362af2d" providerId="ADAL" clId="{114A035C-8D6A-42CE-B4E5-81AB99207DF3}" dt="2024-03-26T16:38:40.398" v="10290" actId="20577"/>
          <ac:spMkLst>
            <pc:docMk/>
            <pc:sldMk cId="1074594335" sldId="1093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7T07:31:57.865" v="11473" actId="13926"/>
          <ac:spMkLst>
            <pc:docMk/>
            <pc:sldMk cId="1074594335" sldId="1093"/>
            <ac:spMk id="3" creationId="{05B0DB4D-CB4F-4B25-B6A6-51A0653F085D}"/>
          </ac:spMkLst>
        </pc:spChg>
      </pc:sldChg>
      <pc:sldChg chg="del">
        <pc:chgData name="Van den Brande Veerle" userId="a06b050f-0f64-420d-82c0-d7f11362af2d" providerId="ADAL" clId="{114A035C-8D6A-42CE-B4E5-81AB99207DF3}" dt="2024-03-25T08:49:54.763" v="1235" actId="2696"/>
        <pc:sldMkLst>
          <pc:docMk/>
          <pc:sldMk cId="3445137169" sldId="1094"/>
        </pc:sldMkLst>
      </pc:sldChg>
      <pc:sldChg chg="del">
        <pc:chgData name="Van den Brande Veerle" userId="a06b050f-0f64-420d-82c0-d7f11362af2d" providerId="ADAL" clId="{114A035C-8D6A-42CE-B4E5-81AB99207DF3}" dt="2024-03-25T08:49:58.813" v="1236" actId="2696"/>
        <pc:sldMkLst>
          <pc:docMk/>
          <pc:sldMk cId="3078555283" sldId="1095"/>
        </pc:sldMkLst>
      </pc:sldChg>
      <pc:sldChg chg="modSp mod">
        <pc:chgData name="Van den Brande Veerle" userId="a06b050f-0f64-420d-82c0-d7f11362af2d" providerId="ADAL" clId="{114A035C-8D6A-42CE-B4E5-81AB99207DF3}" dt="2024-03-25T10:56:08.593" v="1395" actId="20577"/>
        <pc:sldMkLst>
          <pc:docMk/>
          <pc:sldMk cId="2425400224" sldId="1096"/>
        </pc:sldMkLst>
        <pc:spChg chg="mod">
          <ac:chgData name="Van den Brande Veerle" userId="a06b050f-0f64-420d-82c0-d7f11362af2d" providerId="ADAL" clId="{114A035C-8D6A-42CE-B4E5-81AB99207DF3}" dt="2024-03-25T10:56:08.593" v="1395" actId="20577"/>
          <ac:spMkLst>
            <pc:docMk/>
            <pc:sldMk cId="2425400224" sldId="1096"/>
            <ac:spMk id="28674" creationId="{00000000-0000-0000-0000-000000000000}"/>
          </ac:spMkLst>
        </pc:spChg>
      </pc:sldChg>
      <pc:sldChg chg="del">
        <pc:chgData name="Van den Brande Veerle" userId="a06b050f-0f64-420d-82c0-d7f11362af2d" providerId="ADAL" clId="{114A035C-8D6A-42CE-B4E5-81AB99207DF3}" dt="2024-03-25T14:46:58.799" v="7461" actId="47"/>
        <pc:sldMkLst>
          <pc:docMk/>
          <pc:sldMk cId="0" sldId="1097"/>
        </pc:sldMkLst>
      </pc:sldChg>
      <pc:sldChg chg="del">
        <pc:chgData name="Van den Brande Veerle" userId="a06b050f-0f64-420d-82c0-d7f11362af2d" providerId="ADAL" clId="{114A035C-8D6A-42CE-B4E5-81AB99207DF3}" dt="2024-03-25T14:47:04.829" v="7470" actId="47"/>
        <pc:sldMkLst>
          <pc:docMk/>
          <pc:sldMk cId="458544587" sldId="1098"/>
        </pc:sldMkLst>
      </pc:sldChg>
      <pc:sldChg chg="del">
        <pc:chgData name="Van den Brande Veerle" userId="a06b050f-0f64-420d-82c0-d7f11362af2d" providerId="ADAL" clId="{114A035C-8D6A-42CE-B4E5-81AB99207DF3}" dt="2024-03-25T14:47:09.951" v="7484" actId="47"/>
        <pc:sldMkLst>
          <pc:docMk/>
          <pc:sldMk cId="189558453" sldId="1100"/>
        </pc:sldMkLst>
      </pc:sldChg>
      <pc:sldChg chg="del">
        <pc:chgData name="Van den Brande Veerle" userId="a06b050f-0f64-420d-82c0-d7f11362af2d" providerId="ADAL" clId="{114A035C-8D6A-42CE-B4E5-81AB99207DF3}" dt="2024-03-25T14:47:05.327" v="7471" actId="47"/>
        <pc:sldMkLst>
          <pc:docMk/>
          <pc:sldMk cId="1294270540" sldId="1102"/>
        </pc:sldMkLst>
      </pc:sldChg>
      <pc:sldChg chg="del">
        <pc:chgData name="Van den Brande Veerle" userId="a06b050f-0f64-420d-82c0-d7f11362af2d" providerId="ADAL" clId="{114A035C-8D6A-42CE-B4E5-81AB99207DF3}" dt="2024-03-25T14:47:05.760" v="7472" actId="47"/>
        <pc:sldMkLst>
          <pc:docMk/>
          <pc:sldMk cId="1202595944" sldId="1103"/>
        </pc:sldMkLst>
      </pc:sldChg>
      <pc:sldChg chg="del">
        <pc:chgData name="Van den Brande Veerle" userId="a06b050f-0f64-420d-82c0-d7f11362af2d" providerId="ADAL" clId="{114A035C-8D6A-42CE-B4E5-81AB99207DF3}" dt="2024-03-25T14:47:07.146" v="7476" actId="47"/>
        <pc:sldMkLst>
          <pc:docMk/>
          <pc:sldMk cId="2711672593" sldId="1104"/>
        </pc:sldMkLst>
      </pc:sldChg>
      <pc:sldChg chg="del">
        <pc:chgData name="Van den Brande Veerle" userId="a06b050f-0f64-420d-82c0-d7f11362af2d" providerId="ADAL" clId="{114A035C-8D6A-42CE-B4E5-81AB99207DF3}" dt="2024-03-25T14:47:06.926" v="7475" actId="47"/>
        <pc:sldMkLst>
          <pc:docMk/>
          <pc:sldMk cId="944112076" sldId="1106"/>
        </pc:sldMkLst>
      </pc:sldChg>
      <pc:sldChg chg="del">
        <pc:chgData name="Van den Brande Veerle" userId="a06b050f-0f64-420d-82c0-d7f11362af2d" providerId="ADAL" clId="{114A035C-8D6A-42CE-B4E5-81AB99207DF3}" dt="2024-03-25T14:47:06.182" v="7473" actId="47"/>
        <pc:sldMkLst>
          <pc:docMk/>
          <pc:sldMk cId="581691289" sldId="1107"/>
        </pc:sldMkLst>
      </pc:sldChg>
      <pc:sldChg chg="del">
        <pc:chgData name="Van den Brande Veerle" userId="a06b050f-0f64-420d-82c0-d7f11362af2d" providerId="ADAL" clId="{114A035C-8D6A-42CE-B4E5-81AB99207DF3}" dt="2024-03-25T14:47:06.608" v="7474" actId="47"/>
        <pc:sldMkLst>
          <pc:docMk/>
          <pc:sldMk cId="1838486622" sldId="1108"/>
        </pc:sldMkLst>
      </pc:sldChg>
      <pc:sldChg chg="del">
        <pc:chgData name="Van den Brande Veerle" userId="a06b050f-0f64-420d-82c0-d7f11362af2d" providerId="ADAL" clId="{114A035C-8D6A-42CE-B4E5-81AB99207DF3}" dt="2024-03-25T14:47:07.391" v="7477" actId="47"/>
        <pc:sldMkLst>
          <pc:docMk/>
          <pc:sldMk cId="4289155342" sldId="1109"/>
        </pc:sldMkLst>
      </pc:sldChg>
      <pc:sldChg chg="del">
        <pc:chgData name="Van den Brande Veerle" userId="a06b050f-0f64-420d-82c0-d7f11362af2d" providerId="ADAL" clId="{114A035C-8D6A-42CE-B4E5-81AB99207DF3}" dt="2024-03-25T14:47:07.848" v="7478" actId="47"/>
        <pc:sldMkLst>
          <pc:docMk/>
          <pc:sldMk cId="618712074" sldId="1111"/>
        </pc:sldMkLst>
      </pc:sldChg>
      <pc:sldChg chg="del">
        <pc:chgData name="Van den Brande Veerle" userId="a06b050f-0f64-420d-82c0-d7f11362af2d" providerId="ADAL" clId="{114A035C-8D6A-42CE-B4E5-81AB99207DF3}" dt="2024-03-25T14:47:08.072" v="7479" actId="47"/>
        <pc:sldMkLst>
          <pc:docMk/>
          <pc:sldMk cId="4269133443" sldId="1112"/>
        </pc:sldMkLst>
      </pc:sldChg>
      <pc:sldChg chg="del">
        <pc:chgData name="Van den Brande Veerle" userId="a06b050f-0f64-420d-82c0-d7f11362af2d" providerId="ADAL" clId="{114A035C-8D6A-42CE-B4E5-81AB99207DF3}" dt="2024-03-25T14:47:08.249" v="7480" actId="47"/>
        <pc:sldMkLst>
          <pc:docMk/>
          <pc:sldMk cId="3895762418" sldId="1113"/>
        </pc:sldMkLst>
      </pc:sldChg>
      <pc:sldChg chg="del">
        <pc:chgData name="Van den Brande Veerle" userId="a06b050f-0f64-420d-82c0-d7f11362af2d" providerId="ADAL" clId="{114A035C-8D6A-42CE-B4E5-81AB99207DF3}" dt="2024-03-25T14:47:08.402" v="7481" actId="47"/>
        <pc:sldMkLst>
          <pc:docMk/>
          <pc:sldMk cId="3779977587" sldId="1114"/>
        </pc:sldMkLst>
      </pc:sldChg>
      <pc:sldChg chg="del">
        <pc:chgData name="Van den Brande Veerle" userId="a06b050f-0f64-420d-82c0-d7f11362af2d" providerId="ADAL" clId="{114A035C-8D6A-42CE-B4E5-81AB99207DF3}" dt="2024-03-25T14:47:08.680" v="7482" actId="47"/>
        <pc:sldMkLst>
          <pc:docMk/>
          <pc:sldMk cId="2897539058" sldId="1115"/>
        </pc:sldMkLst>
      </pc:sldChg>
      <pc:sldChg chg="modSp del mod">
        <pc:chgData name="Van den Brande Veerle" userId="a06b050f-0f64-420d-82c0-d7f11362af2d" providerId="ADAL" clId="{114A035C-8D6A-42CE-B4E5-81AB99207DF3}" dt="2024-03-25T14:46:51.157" v="7457" actId="47"/>
        <pc:sldMkLst>
          <pc:docMk/>
          <pc:sldMk cId="3356596801" sldId="1116"/>
        </pc:sldMkLst>
        <pc:spChg chg="mod">
          <ac:chgData name="Van den Brande Veerle" userId="a06b050f-0f64-420d-82c0-d7f11362af2d" providerId="ADAL" clId="{114A035C-8D6A-42CE-B4E5-81AB99207DF3}" dt="2024-03-25T08:50:05.467" v="1239" actId="6549"/>
          <ac:spMkLst>
            <pc:docMk/>
            <pc:sldMk cId="3356596801" sldId="1116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5T08:50:08.230" v="1240" actId="6549"/>
          <ac:spMkLst>
            <pc:docMk/>
            <pc:sldMk cId="3356596801" sldId="1116"/>
            <ac:spMk id="3" creationId="{05B0DB4D-CB4F-4B25-B6A6-51A0653F085D}"/>
          </ac:spMkLst>
        </pc:spChg>
      </pc:sldChg>
      <pc:sldChg chg="del">
        <pc:chgData name="Van den Brande Veerle" userId="a06b050f-0f64-420d-82c0-d7f11362af2d" providerId="ADAL" clId="{114A035C-8D6A-42CE-B4E5-81AB99207DF3}" dt="2024-03-25T14:47:03.518" v="7467" actId="47"/>
        <pc:sldMkLst>
          <pc:docMk/>
          <pc:sldMk cId="1793568331" sldId="1117"/>
        </pc:sldMkLst>
      </pc:sldChg>
      <pc:sldChg chg="del">
        <pc:chgData name="Van den Brande Veerle" userId="a06b050f-0f64-420d-82c0-d7f11362af2d" providerId="ADAL" clId="{114A035C-8D6A-42CE-B4E5-81AB99207DF3}" dt="2024-03-25T14:47:04.058" v="7468" actId="47"/>
        <pc:sldMkLst>
          <pc:docMk/>
          <pc:sldMk cId="2133139913" sldId="1118"/>
        </pc:sldMkLst>
      </pc:sldChg>
      <pc:sldChg chg="del">
        <pc:chgData name="Van den Brande Veerle" userId="a06b050f-0f64-420d-82c0-d7f11362af2d" providerId="ADAL" clId="{114A035C-8D6A-42CE-B4E5-81AB99207DF3}" dt="2024-03-25T14:47:04.382" v="7469" actId="47"/>
        <pc:sldMkLst>
          <pc:docMk/>
          <pc:sldMk cId="4230806081" sldId="1119"/>
        </pc:sldMkLst>
      </pc:sldChg>
      <pc:sldChg chg="del">
        <pc:chgData name="Van den Brande Veerle" userId="a06b050f-0f64-420d-82c0-d7f11362af2d" providerId="ADAL" clId="{114A035C-8D6A-42CE-B4E5-81AB99207DF3}" dt="2024-03-25T14:47:11.198" v="7487" actId="47"/>
        <pc:sldMkLst>
          <pc:docMk/>
          <pc:sldMk cId="2002799526" sldId="1120"/>
        </pc:sldMkLst>
      </pc:sldChg>
      <pc:sldChg chg="del">
        <pc:chgData name="Van den Brande Veerle" userId="a06b050f-0f64-420d-82c0-d7f11362af2d" providerId="ADAL" clId="{114A035C-8D6A-42CE-B4E5-81AB99207DF3}" dt="2024-03-25T14:47:08.865" v="7483" actId="47"/>
        <pc:sldMkLst>
          <pc:docMk/>
          <pc:sldMk cId="1041001463" sldId="1121"/>
        </pc:sldMkLst>
      </pc:sldChg>
      <pc:sldChg chg="del">
        <pc:chgData name="Van den Brande Veerle" userId="a06b050f-0f64-420d-82c0-d7f11362af2d" providerId="ADAL" clId="{114A035C-8D6A-42CE-B4E5-81AB99207DF3}" dt="2024-03-25T14:47:10.090" v="7485" actId="47"/>
        <pc:sldMkLst>
          <pc:docMk/>
          <pc:sldMk cId="2860366558" sldId="1122"/>
        </pc:sldMkLst>
      </pc:sldChg>
      <pc:sldChg chg="modSp add mod ord">
        <pc:chgData name="Van den Brande Veerle" userId="a06b050f-0f64-420d-82c0-d7f11362af2d" providerId="ADAL" clId="{114A035C-8D6A-42CE-B4E5-81AB99207DF3}" dt="2024-03-26T16:00:55.182" v="8512" actId="20577"/>
        <pc:sldMkLst>
          <pc:docMk/>
          <pc:sldMk cId="480918130" sldId="1123"/>
        </pc:sldMkLst>
        <pc:spChg chg="mod">
          <ac:chgData name="Van den Brande Veerle" userId="a06b050f-0f64-420d-82c0-d7f11362af2d" providerId="ADAL" clId="{114A035C-8D6A-42CE-B4E5-81AB99207DF3}" dt="2024-03-26T16:00:55.182" v="8512" actId="20577"/>
          <ac:spMkLst>
            <pc:docMk/>
            <pc:sldMk cId="480918130" sldId="1123"/>
            <ac:spMk id="28674" creationId="{00000000-0000-0000-0000-000000000000}"/>
          </ac:spMkLst>
        </pc:spChg>
      </pc:sldChg>
      <pc:sldChg chg="modSp add del mod ord">
        <pc:chgData name="Van den Brande Veerle" userId="a06b050f-0f64-420d-82c0-d7f11362af2d" providerId="ADAL" clId="{114A035C-8D6A-42CE-B4E5-81AB99207DF3}" dt="2024-03-27T07:40:26.106" v="11708" actId="20577"/>
        <pc:sldMkLst>
          <pc:docMk/>
          <pc:sldMk cId="2159216788" sldId="1124"/>
        </pc:sldMkLst>
        <pc:spChg chg="mod">
          <ac:chgData name="Van den Brande Veerle" userId="a06b050f-0f64-420d-82c0-d7f11362af2d" providerId="ADAL" clId="{114A035C-8D6A-42CE-B4E5-81AB99207DF3}" dt="2024-03-27T07:40:26.106" v="11708" actId="20577"/>
          <ac:spMkLst>
            <pc:docMk/>
            <pc:sldMk cId="2159216788" sldId="1124"/>
            <ac:spMk id="28674" creationId="{00000000-0000-0000-0000-000000000000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01:16.392" v="8538" actId="20577"/>
        <pc:sldMkLst>
          <pc:docMk/>
          <pc:sldMk cId="3061905593" sldId="1125"/>
        </pc:sldMkLst>
        <pc:spChg chg="mod">
          <ac:chgData name="Van den Brande Veerle" userId="a06b050f-0f64-420d-82c0-d7f11362af2d" providerId="ADAL" clId="{114A035C-8D6A-42CE-B4E5-81AB99207DF3}" dt="2024-03-26T16:01:16.392" v="8538" actId="20577"/>
          <ac:spMkLst>
            <pc:docMk/>
            <pc:sldMk cId="3061905593" sldId="1125"/>
            <ac:spMk id="28674" creationId="{00000000-0000-0000-0000-000000000000}"/>
          </ac:spMkLst>
        </pc:spChg>
      </pc:sldChg>
      <pc:sldChg chg="modSp add mod modNotesTx">
        <pc:chgData name="Van den Brande Veerle" userId="a06b050f-0f64-420d-82c0-d7f11362af2d" providerId="ADAL" clId="{114A035C-8D6A-42CE-B4E5-81AB99207DF3}" dt="2024-03-27T07:24:58.201" v="11271" actId="12"/>
        <pc:sldMkLst>
          <pc:docMk/>
          <pc:sldMk cId="883256293" sldId="1126"/>
        </pc:sldMkLst>
        <pc:spChg chg="mod">
          <ac:chgData name="Van den Brande Veerle" userId="a06b050f-0f64-420d-82c0-d7f11362af2d" providerId="ADAL" clId="{114A035C-8D6A-42CE-B4E5-81AB99207DF3}" dt="2024-03-25T11:43:54.808" v="4158" actId="20577"/>
          <ac:spMkLst>
            <pc:docMk/>
            <pc:sldMk cId="883256293" sldId="1126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7T07:24:58.201" v="11271" actId="12"/>
          <ac:spMkLst>
            <pc:docMk/>
            <pc:sldMk cId="883256293" sldId="1126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26:25.014" v="9771" actId="20577"/>
        <pc:sldMkLst>
          <pc:docMk/>
          <pc:sldMk cId="1663454227" sldId="1127"/>
        </pc:sldMkLst>
        <pc:spChg chg="mod">
          <ac:chgData name="Van den Brande Veerle" userId="a06b050f-0f64-420d-82c0-d7f11362af2d" providerId="ADAL" clId="{114A035C-8D6A-42CE-B4E5-81AB99207DF3}" dt="2024-03-26T16:26:25.014" v="9771" actId="20577"/>
          <ac:spMkLst>
            <pc:docMk/>
            <pc:sldMk cId="1663454227" sldId="1127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06:10.632" v="8757" actId="14100"/>
        <pc:sldMkLst>
          <pc:docMk/>
          <pc:sldMk cId="868812161" sldId="1128"/>
        </pc:sldMkLst>
        <pc:spChg chg="mod">
          <ac:chgData name="Van den Brande Veerle" userId="a06b050f-0f64-420d-82c0-d7f11362af2d" providerId="ADAL" clId="{114A035C-8D6A-42CE-B4E5-81AB99207DF3}" dt="2024-03-26T16:06:10.632" v="8757" actId="14100"/>
          <ac:spMkLst>
            <pc:docMk/>
            <pc:sldMk cId="868812161" sldId="1128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08:25.076" v="8810" actId="20577"/>
        <pc:sldMkLst>
          <pc:docMk/>
          <pc:sldMk cId="1020921503" sldId="1129"/>
        </pc:sldMkLst>
        <pc:spChg chg="mod">
          <ac:chgData name="Van den Brande Veerle" userId="a06b050f-0f64-420d-82c0-d7f11362af2d" providerId="ADAL" clId="{114A035C-8D6A-42CE-B4E5-81AB99207DF3}" dt="2024-03-26T16:08:25.076" v="8810" actId="20577"/>
          <ac:spMkLst>
            <pc:docMk/>
            <pc:sldMk cId="1020921503" sldId="1129"/>
            <ac:spMk id="3" creationId="{05B0DB4D-CB4F-4B25-B6A6-51A0653F085D}"/>
          </ac:spMkLst>
        </pc:spChg>
      </pc:sldChg>
      <pc:sldChg chg="addSp delSp modSp add mod">
        <pc:chgData name="Van den Brande Veerle" userId="a06b050f-0f64-420d-82c0-d7f11362af2d" providerId="ADAL" clId="{114A035C-8D6A-42CE-B4E5-81AB99207DF3}" dt="2024-03-27T07:28:31.287" v="11419" actId="20577"/>
        <pc:sldMkLst>
          <pc:docMk/>
          <pc:sldMk cId="986384881" sldId="1130"/>
        </pc:sldMkLst>
        <pc:spChg chg="add del mod">
          <ac:chgData name="Van den Brande Veerle" userId="a06b050f-0f64-420d-82c0-d7f11362af2d" providerId="ADAL" clId="{114A035C-8D6A-42CE-B4E5-81AB99207DF3}" dt="2024-03-27T07:28:31.287" v="11419" actId="20577"/>
          <ac:spMkLst>
            <pc:docMk/>
            <pc:sldMk cId="986384881" sldId="1130"/>
            <ac:spMk id="3" creationId="{05B0DB4D-CB4F-4B25-B6A6-51A0653F085D}"/>
          </ac:spMkLst>
        </pc:spChg>
        <pc:spChg chg="add mod">
          <ac:chgData name="Van den Brande Veerle" userId="a06b050f-0f64-420d-82c0-d7f11362af2d" providerId="ADAL" clId="{114A035C-8D6A-42CE-B4E5-81AB99207DF3}" dt="2024-03-25T12:06:48.478" v="5031" actId="478"/>
          <ac:spMkLst>
            <pc:docMk/>
            <pc:sldMk cId="986384881" sldId="1130"/>
            <ac:spMk id="4" creationId="{4F136FD6-216D-ADD4-643A-4BA349643561}"/>
          </ac:spMkLst>
        </pc:spChg>
        <pc:graphicFrameChg chg="add del modGraphic">
          <ac:chgData name="Van den Brande Veerle" userId="a06b050f-0f64-420d-82c0-d7f11362af2d" providerId="ADAL" clId="{114A035C-8D6A-42CE-B4E5-81AB99207DF3}" dt="2024-03-25T12:13:14.762" v="5659" actId="27309"/>
          <ac:graphicFrameMkLst>
            <pc:docMk/>
            <pc:sldMk cId="986384881" sldId="1130"/>
            <ac:graphicFrameMk id="6" creationId="{7CC48232-5BF5-1CCA-9DE3-CD8A96AEED05}"/>
          </ac:graphicFrameMkLst>
        </pc:graphicFrameChg>
      </pc:sldChg>
      <pc:sldChg chg="modSp add mod ord">
        <pc:chgData name="Van den Brande Veerle" userId="a06b050f-0f64-420d-82c0-d7f11362af2d" providerId="ADAL" clId="{114A035C-8D6A-42CE-B4E5-81AB99207DF3}" dt="2024-03-26T16:14:29.281" v="9046" actId="20577"/>
        <pc:sldMkLst>
          <pc:docMk/>
          <pc:sldMk cId="206683303" sldId="1131"/>
        </pc:sldMkLst>
        <pc:spChg chg="mod">
          <ac:chgData name="Van den Brande Veerle" userId="a06b050f-0f64-420d-82c0-d7f11362af2d" providerId="ADAL" clId="{114A035C-8D6A-42CE-B4E5-81AB99207DF3}" dt="2024-03-26T16:14:29.281" v="9046" actId="20577"/>
          <ac:spMkLst>
            <pc:docMk/>
            <pc:sldMk cId="206683303" sldId="1131"/>
            <ac:spMk id="3" creationId="{05B0DB4D-CB4F-4B25-B6A6-51A0653F085D}"/>
          </ac:spMkLst>
        </pc:spChg>
      </pc:sldChg>
      <pc:sldChg chg="modSp add del mod">
        <pc:chgData name="Van den Brande Veerle" userId="a06b050f-0f64-420d-82c0-d7f11362af2d" providerId="ADAL" clId="{114A035C-8D6A-42CE-B4E5-81AB99207DF3}" dt="2024-03-25T12:17:43.431" v="5872" actId="2696"/>
        <pc:sldMkLst>
          <pc:docMk/>
          <pc:sldMk cId="1481410023" sldId="1131"/>
        </pc:sldMkLst>
        <pc:spChg chg="mod">
          <ac:chgData name="Van den Brande Veerle" userId="a06b050f-0f64-420d-82c0-d7f11362af2d" providerId="ADAL" clId="{114A035C-8D6A-42CE-B4E5-81AB99207DF3}" dt="2024-03-25T12:12:54.745" v="5657" actId="113"/>
          <ac:spMkLst>
            <pc:docMk/>
            <pc:sldMk cId="1481410023" sldId="1131"/>
            <ac:spMk id="3" creationId="{05B0DB4D-CB4F-4B25-B6A6-51A0653F085D}"/>
          </ac:spMkLst>
        </pc:spChg>
      </pc:sldChg>
      <pc:sldChg chg="modSp add del mod">
        <pc:chgData name="Van den Brande Veerle" userId="a06b050f-0f64-420d-82c0-d7f11362af2d" providerId="ADAL" clId="{114A035C-8D6A-42CE-B4E5-81AB99207DF3}" dt="2024-03-27T07:39:19.573" v="11679" actId="20577"/>
        <pc:sldMkLst>
          <pc:docMk/>
          <pc:sldMk cId="2077855998" sldId="1132"/>
        </pc:sldMkLst>
        <pc:spChg chg="mod">
          <ac:chgData name="Van den Brande Veerle" userId="a06b050f-0f64-420d-82c0-d7f11362af2d" providerId="ADAL" clId="{114A035C-8D6A-42CE-B4E5-81AB99207DF3}" dt="2024-03-25T14:44:53.121" v="7366" actId="20577"/>
          <ac:spMkLst>
            <pc:docMk/>
            <pc:sldMk cId="2077855998" sldId="1132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7T07:39:19.573" v="11679" actId="20577"/>
          <ac:spMkLst>
            <pc:docMk/>
            <pc:sldMk cId="2077855998" sldId="1132"/>
            <ac:spMk id="3" creationId="{05B0DB4D-CB4F-4B25-B6A6-51A0653F085D}"/>
          </ac:spMkLst>
        </pc:spChg>
      </pc:sldChg>
      <pc:sldChg chg="modSp add del mod ord">
        <pc:chgData name="Van den Brande Veerle" userId="a06b050f-0f64-420d-82c0-d7f11362af2d" providerId="ADAL" clId="{114A035C-8D6A-42CE-B4E5-81AB99207DF3}" dt="2024-03-25T14:51:31.372" v="7618" actId="47"/>
        <pc:sldMkLst>
          <pc:docMk/>
          <pc:sldMk cId="3223555857" sldId="1133"/>
        </pc:sldMkLst>
        <pc:spChg chg="mod">
          <ac:chgData name="Van den Brande Veerle" userId="a06b050f-0f64-420d-82c0-d7f11362af2d" providerId="ADAL" clId="{114A035C-8D6A-42CE-B4E5-81AB99207DF3}" dt="2024-03-25T14:51:08.882" v="7616" actId="20577"/>
          <ac:spMkLst>
            <pc:docMk/>
            <pc:sldMk cId="3223555857" sldId="1133"/>
            <ac:spMk id="28674" creationId="{00000000-0000-0000-0000-000000000000}"/>
          </ac:spMkLst>
        </pc:spChg>
      </pc:sldChg>
      <pc:sldChg chg="modSp add mod">
        <pc:chgData name="Van den Brande Veerle" userId="a06b050f-0f64-420d-82c0-d7f11362af2d" providerId="ADAL" clId="{114A035C-8D6A-42CE-B4E5-81AB99207DF3}" dt="2024-03-25T14:52:41.203" v="7679" actId="207"/>
        <pc:sldMkLst>
          <pc:docMk/>
          <pc:sldMk cId="1243552917" sldId="1134"/>
        </pc:sldMkLst>
        <pc:spChg chg="mod">
          <ac:chgData name="Van den Brande Veerle" userId="a06b050f-0f64-420d-82c0-d7f11362af2d" providerId="ADAL" clId="{114A035C-8D6A-42CE-B4E5-81AB99207DF3}" dt="2024-03-25T14:51:35.975" v="7619" actId="20577"/>
          <ac:spMkLst>
            <pc:docMk/>
            <pc:sldMk cId="1243552917" sldId="1134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5T14:52:41.203" v="7679" actId="207"/>
          <ac:spMkLst>
            <pc:docMk/>
            <pc:sldMk cId="1243552917" sldId="1134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23:24.944" v="9597" actId="20577"/>
        <pc:sldMkLst>
          <pc:docMk/>
          <pc:sldMk cId="2184667261" sldId="1135"/>
        </pc:sldMkLst>
        <pc:spChg chg="mod">
          <ac:chgData name="Van den Brande Veerle" userId="a06b050f-0f64-420d-82c0-d7f11362af2d" providerId="ADAL" clId="{114A035C-8D6A-42CE-B4E5-81AB99207DF3}" dt="2024-03-26T16:23:24.944" v="9597" actId="20577"/>
          <ac:spMkLst>
            <pc:docMk/>
            <pc:sldMk cId="2184667261" sldId="1135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00:10.050" v="8491" actId="20577"/>
        <pc:sldMkLst>
          <pc:docMk/>
          <pc:sldMk cId="1945126977" sldId="1136"/>
        </pc:sldMkLst>
        <pc:spChg chg="mod">
          <ac:chgData name="Van den Brande Veerle" userId="a06b050f-0f64-420d-82c0-d7f11362af2d" providerId="ADAL" clId="{114A035C-8D6A-42CE-B4E5-81AB99207DF3}" dt="2024-03-26T15:59:58.232" v="8477" actId="113"/>
          <ac:spMkLst>
            <pc:docMk/>
            <pc:sldMk cId="1945126977" sldId="1136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6T16:00:10.050" v="8491" actId="20577"/>
          <ac:spMkLst>
            <pc:docMk/>
            <pc:sldMk cId="1945126977" sldId="1136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6T16:24:36.232" v="9663" actId="255"/>
        <pc:sldMkLst>
          <pc:docMk/>
          <pc:sldMk cId="1313106889" sldId="1137"/>
        </pc:sldMkLst>
        <pc:spChg chg="mod">
          <ac:chgData name="Van den Brande Veerle" userId="a06b050f-0f64-420d-82c0-d7f11362af2d" providerId="ADAL" clId="{114A035C-8D6A-42CE-B4E5-81AB99207DF3}" dt="2024-03-26T16:24:36.232" v="9663" actId="255"/>
          <ac:spMkLst>
            <pc:docMk/>
            <pc:sldMk cId="1313106889" sldId="1137"/>
            <ac:spMk id="3" creationId="{05B0DB4D-CB4F-4B25-B6A6-51A0653F085D}"/>
          </ac:spMkLst>
        </pc:spChg>
      </pc:sldChg>
      <pc:sldChg chg="modSp add mod ord">
        <pc:chgData name="Van den Brande Veerle" userId="a06b050f-0f64-420d-82c0-d7f11362af2d" providerId="ADAL" clId="{114A035C-8D6A-42CE-B4E5-81AB99207DF3}" dt="2024-03-27T07:45:47.186" v="11945" actId="20577"/>
        <pc:sldMkLst>
          <pc:docMk/>
          <pc:sldMk cId="902504815" sldId="1138"/>
        </pc:sldMkLst>
        <pc:spChg chg="mod">
          <ac:chgData name="Van den Brande Veerle" userId="a06b050f-0f64-420d-82c0-d7f11362af2d" providerId="ADAL" clId="{114A035C-8D6A-42CE-B4E5-81AB99207DF3}" dt="2024-03-27T07:43:39.045" v="11895" actId="255"/>
          <ac:spMkLst>
            <pc:docMk/>
            <pc:sldMk cId="902504815" sldId="1138"/>
            <ac:spMk id="2" creationId="{CE245CCC-273B-48AA-B9D9-0C7F7C4B6C3D}"/>
          </ac:spMkLst>
        </pc:spChg>
        <pc:spChg chg="mod">
          <ac:chgData name="Van den Brande Veerle" userId="a06b050f-0f64-420d-82c0-d7f11362af2d" providerId="ADAL" clId="{114A035C-8D6A-42CE-B4E5-81AB99207DF3}" dt="2024-03-27T07:45:47.186" v="11945" actId="20577"/>
          <ac:spMkLst>
            <pc:docMk/>
            <pc:sldMk cId="902504815" sldId="1138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7T07:33:17.992" v="11502" actId="20577"/>
        <pc:sldMkLst>
          <pc:docMk/>
          <pc:sldMk cId="1568190254" sldId="1139"/>
        </pc:sldMkLst>
        <pc:spChg chg="mod">
          <ac:chgData name="Van den Brande Veerle" userId="a06b050f-0f64-420d-82c0-d7f11362af2d" providerId="ADAL" clId="{114A035C-8D6A-42CE-B4E5-81AB99207DF3}" dt="2024-03-27T07:33:17.992" v="11502" actId="20577"/>
          <ac:spMkLst>
            <pc:docMk/>
            <pc:sldMk cId="1568190254" sldId="1139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7T07:25:51.515" v="11275" actId="20577"/>
        <pc:sldMkLst>
          <pc:docMk/>
          <pc:sldMk cId="282275414" sldId="1140"/>
        </pc:sldMkLst>
        <pc:spChg chg="mod">
          <ac:chgData name="Van den Brande Veerle" userId="a06b050f-0f64-420d-82c0-d7f11362af2d" providerId="ADAL" clId="{114A035C-8D6A-42CE-B4E5-81AB99207DF3}" dt="2024-03-27T07:25:51.515" v="11275" actId="20577"/>
          <ac:spMkLst>
            <pc:docMk/>
            <pc:sldMk cId="282275414" sldId="1140"/>
            <ac:spMk id="3" creationId="{05B0DB4D-CB4F-4B25-B6A6-51A0653F085D}"/>
          </ac:spMkLst>
        </pc:spChg>
      </pc:sldChg>
      <pc:sldChg chg="modSp add mod">
        <pc:chgData name="Van den Brande Veerle" userId="a06b050f-0f64-420d-82c0-d7f11362af2d" providerId="ADAL" clId="{114A035C-8D6A-42CE-B4E5-81AB99207DF3}" dt="2024-03-27T07:27:24.917" v="11397" actId="255"/>
        <pc:sldMkLst>
          <pc:docMk/>
          <pc:sldMk cId="1866945771" sldId="1141"/>
        </pc:sldMkLst>
        <pc:spChg chg="mod">
          <ac:chgData name="Van den Brande Veerle" userId="a06b050f-0f64-420d-82c0-d7f11362af2d" providerId="ADAL" clId="{114A035C-8D6A-42CE-B4E5-81AB99207DF3}" dt="2024-03-27T07:27:24.917" v="11397" actId="255"/>
          <ac:spMkLst>
            <pc:docMk/>
            <pc:sldMk cId="1866945771" sldId="1141"/>
            <ac:spMk id="3" creationId="{05B0DB4D-CB4F-4B25-B6A6-51A0653F085D}"/>
          </ac:spMkLst>
        </pc:spChg>
      </pc:sldChg>
      <pc:sldChg chg="add">
        <pc:chgData name="Van den Brande Veerle" userId="a06b050f-0f64-420d-82c0-d7f11362af2d" providerId="ADAL" clId="{114A035C-8D6A-42CE-B4E5-81AB99207DF3}" dt="2024-03-27T07:31:25.549" v="11466" actId="2890"/>
        <pc:sldMkLst>
          <pc:docMk/>
          <pc:sldMk cId="4173429736" sldId="1142"/>
        </pc:sldMkLst>
      </pc:sldChg>
      <pc:sldChg chg="modSp add mod">
        <pc:chgData name="Van den Brande Veerle" userId="a06b050f-0f64-420d-82c0-d7f11362af2d" providerId="ADAL" clId="{114A035C-8D6A-42CE-B4E5-81AB99207DF3}" dt="2024-03-27T07:38:51.265" v="11672" actId="207"/>
        <pc:sldMkLst>
          <pc:docMk/>
          <pc:sldMk cId="2368215303" sldId="1143"/>
        </pc:sldMkLst>
        <pc:spChg chg="mod">
          <ac:chgData name="Van den Brande Veerle" userId="a06b050f-0f64-420d-82c0-d7f11362af2d" providerId="ADAL" clId="{114A035C-8D6A-42CE-B4E5-81AB99207DF3}" dt="2024-03-27T07:38:51.265" v="11672" actId="207"/>
          <ac:spMkLst>
            <pc:docMk/>
            <pc:sldMk cId="2368215303" sldId="1143"/>
            <ac:spMk id="3" creationId="{05B0DB4D-CB4F-4B25-B6A6-51A0653F085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D18D2D1F-4E54-4699-BA0A-8BEC7F0F489B}" type="datetime1">
              <a:rPr lang="nl-NL"/>
              <a:pPr/>
              <a:t>19-4-2024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" y="9428586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853E0C4E-003D-4C81-BB1A-708D8B2B143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636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56565E1D-C579-492B-ACAB-1A70D685D090}" type="datetime1">
              <a:rPr lang="nl-NL"/>
              <a:pPr/>
              <a:t>19-4-2024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564" tIns="45782" rIns="91564" bIns="4578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wrap="square" lIns="91564" tIns="45782" rIns="91564" bIns="4578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4" y="9428586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wrap="square" lIns="91564" tIns="45782" rIns="91564" bIns="457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5D4C7BCB-4545-4338-A8A7-C2DF767536A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484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ＭＳ Ｐゴシック" pitchFamily="-9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208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nl-B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1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nl-B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90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27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577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845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73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20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250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86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733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10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Er bestaan 2 lijsten die je kan nakijken ter controle van de aanwezigheidsattesten </a:t>
            </a:r>
            <a:r>
              <a:rPr lang="nl-BE" sz="1800" i="1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geen attest opleiding klaar</a:t>
            </a:r>
            <a:r>
              <a:rPr lang="nl-BE" sz="1800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BE" sz="1800" i="1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geen attest opleiding niet klaar. </a:t>
            </a:r>
            <a:r>
              <a:rPr lang="nl-BE" sz="1800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hierin vind je alle cursisten die een goedgekeurde terugbetalingsaanvraag hebben maar waarvan de opleiding nog niet afgelopen is. In het lijstje </a:t>
            </a:r>
            <a:r>
              <a:rPr lang="nl-BE" sz="1800" i="1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geen attest opleiding klaar</a:t>
            </a:r>
            <a:r>
              <a:rPr lang="nl-BE" sz="1800" kern="100">
                <a:effectLst/>
                <a:latin typeface="FlandersArtSans-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vind je de namen van cursisten waarvoor nog geen aanwezigheidsattest maar waarvan de opleiding wél al afgelopen is. Van zodra het attest ingediend wordt, verdwijnt deze naam uit de lijst. </a:t>
            </a:r>
            <a:endParaRPr lang="nl-B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174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782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474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908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3A03E-99FF-41BE-4148-C1FBBF9D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769CCB0-29B6-29C5-FF5A-3288757B5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35B38F-39F6-26B4-E393-AB5107ED8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371A25-1810-5E4C-4C9F-C017FB8D9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540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46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024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486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40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nl-B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0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58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79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83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412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363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79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5576" y="1484784"/>
            <a:ext cx="8060432" cy="1254001"/>
          </a:xfrm>
        </p:spPr>
        <p:txBody>
          <a:bodyPr/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755576" y="2793032"/>
            <a:ext cx="8060432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Subtitel</a:t>
            </a:r>
            <a:endParaRPr lang="nl-NL"/>
          </a:p>
        </p:txBody>
      </p:sp>
      <p:cxnSp>
        <p:nvCxnSpPr>
          <p:cNvPr id="8" name="Rechte verbindingslijn 7"/>
          <p:cNvCxnSpPr/>
          <p:nvPr userDrawn="1"/>
        </p:nvCxnSpPr>
        <p:spPr>
          <a:xfrm flipH="1" flipV="1">
            <a:off x="5004048" y="0"/>
            <a:ext cx="4139952" cy="16288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75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3166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0130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2667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119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049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3005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3316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2116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9625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Titelstijl van model bewerken</a:t>
            </a:r>
            <a:endParaRPr lang="nl-NL"/>
          </a:p>
        </p:txBody>
      </p:sp>
      <p:sp>
        <p:nvSpPr>
          <p:cNvPr id="1433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73825" y="1234159"/>
            <a:ext cx="8229600" cy="48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25152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76625"/>
            <a:ext cx="1370183" cy="5973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mailto:vlaamsopleidingsverlof@vlaanderen.be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://loket.wse.vlaanderen.be/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hyperlink" Target="http://loket.wse.vlaanderen.be/" TargetMode="Externa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mailto:vlaamsopleidingsverlof@vlaanderen.be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codex.vlaanderen.be/Zoeken/Document.aspx?DID=1032299&amp;param=inhoud&amp;ref=search&amp;AVIDS=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hyperlink" Target="mailto:Vlaamsopleidingsverlof@vlaanderen.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8060432" cy="2737138"/>
          </a:xfrm>
        </p:spPr>
        <p:txBody>
          <a:bodyPr/>
          <a:lstStyle/>
          <a:p>
            <a:pPr algn="ctr" eaLnBrk="1" hangingPunct="1"/>
            <a:br>
              <a:rPr lang="nl-NL" sz="3600">
                <a:ea typeface="ＭＳ Ｐゴシック" pitchFamily="27" charset="-128"/>
              </a:rPr>
            </a:br>
            <a:br>
              <a:rPr lang="nl-NL" sz="3600">
                <a:ea typeface="ＭＳ Ｐゴシック" pitchFamily="27" charset="-128"/>
              </a:rPr>
            </a:br>
            <a:r>
              <a:rPr lang="nl-NL" sz="3600">
                <a:latin typeface="Calibri"/>
                <a:ea typeface="ＭＳ Ｐゴシック"/>
              </a:rPr>
              <a:t>Vlaams </a:t>
            </a:r>
            <a:r>
              <a:rPr lang="nl-NL" sz="3600" err="1">
                <a:latin typeface="Calibri"/>
                <a:ea typeface="ＭＳ Ｐゴシック"/>
              </a:rPr>
              <a:t>opleidingsVERLOF</a:t>
            </a:r>
            <a:r>
              <a:rPr lang="nl-NL" sz="3600">
                <a:latin typeface="Calibri"/>
                <a:ea typeface="ＭＳ Ｐゴシック"/>
              </a:rPr>
              <a:t> (VOV)</a:t>
            </a:r>
            <a:br>
              <a:rPr lang="nl-NL" sz="3600">
                <a:ea typeface="ＭＳ Ｐゴシック" pitchFamily="27" charset="-128"/>
              </a:rPr>
            </a:br>
            <a:br>
              <a:rPr lang="nl-NL" sz="3600">
                <a:ea typeface="ＭＳ Ｐゴシック" pitchFamily="27" charset="-128"/>
              </a:rPr>
            </a:br>
            <a:r>
              <a:rPr lang="nl-NL" sz="3600">
                <a:latin typeface="Calibri"/>
                <a:ea typeface="ＭＳ Ｐゴシック"/>
              </a:rPr>
              <a:t>ADMINISTRATIEVE VERPLICHTINGEN VOOR </a:t>
            </a:r>
            <a:r>
              <a:rPr lang="nl-NL" sz="3600" err="1">
                <a:latin typeface="Calibri"/>
                <a:ea typeface="ＭＳ Ｐゴシック"/>
              </a:rPr>
              <a:t>OPLEIDINGSVERSTREKKERs</a:t>
            </a:r>
            <a:br>
              <a:rPr lang="nl-NL" sz="3600">
                <a:ea typeface="ＭＳ Ｐゴシック" pitchFamily="27" charset="-128"/>
              </a:rPr>
            </a:br>
            <a:r>
              <a:rPr lang="nl-NL" sz="3600">
                <a:latin typeface="Calibri"/>
                <a:ea typeface="ＭＳ Ｐゴシック"/>
              </a:rPr>
              <a:t> </a:t>
            </a:r>
            <a:br>
              <a:rPr lang="nl-NL" sz="3600">
                <a:ea typeface="ＭＳ Ｐゴシック" pitchFamily="27" charset="-128"/>
              </a:rPr>
            </a:br>
            <a:r>
              <a:rPr lang="nl-NL" sz="3600">
                <a:latin typeface="Calibri"/>
                <a:ea typeface="ＭＳ Ｐゴシック"/>
              </a:rPr>
              <a:t>MEI 2024</a:t>
            </a:r>
          </a:p>
        </p:txBody>
      </p:sp>
      <p:pic>
        <p:nvPicPr>
          <p:cNvPr id="2" name="Dia 0">
            <a:hlinkClick r:id="" action="ppaction://media"/>
            <a:extLst>
              <a:ext uri="{FF2B5EF4-FFF2-40B4-BE49-F238E27FC236}">
                <a16:creationId xmlns:a16="http://schemas.microsoft.com/office/drawing/2014/main" id="{7361AF56-DDCC-E78F-7D1D-34D55311D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8645" y="6127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"/>
    </mc:Choice>
    <mc:Fallback xmlns="">
      <p:transition spd="slow" advTm="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Aanwezigheidslijsten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4" y="1234159"/>
            <a:ext cx="8503921" cy="4859137"/>
          </a:xfrm>
        </p:spPr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287655" lvl="1" indent="0">
              <a:buNone/>
            </a:pPr>
            <a:r>
              <a:rPr lang="nl-NL" sz="2800">
                <a:latin typeface="Calibri"/>
                <a:cs typeface="Calibri"/>
              </a:rPr>
              <a:t>= Controledocument voor VOV-subsidie</a:t>
            </a:r>
            <a:br>
              <a:rPr lang="nl-NL" sz="2800">
                <a:latin typeface="Calibri"/>
                <a:cs typeface="Calibri"/>
              </a:rPr>
            </a:br>
            <a:endParaRPr lang="nl-NL" sz="2800">
              <a:latin typeface="Calibri"/>
              <a:cs typeface="Calibri"/>
            </a:endParaRPr>
          </a:p>
          <a:p>
            <a:pPr marL="744855" lvl="1" indent="-457200"/>
            <a:r>
              <a:rPr lang="nl-NL" sz="2800">
                <a:latin typeface="Calibri"/>
                <a:cs typeface="Calibri"/>
              </a:rPr>
              <a:t>Aantal </a:t>
            </a:r>
            <a:r>
              <a:rPr lang="nl-NL" sz="2800" b="1">
                <a:latin typeface="Calibri"/>
                <a:cs typeface="Calibri"/>
              </a:rPr>
              <a:t>verplicht gegevens -&gt; </a:t>
            </a:r>
            <a:r>
              <a:rPr lang="nl-NL" sz="2800" err="1">
                <a:latin typeface="Calibri"/>
                <a:cs typeface="Calibri"/>
              </a:rPr>
              <a:t>cfr</a:t>
            </a:r>
            <a:r>
              <a:rPr lang="nl-NL" sz="2800">
                <a:latin typeface="Calibri"/>
                <a:cs typeface="Calibri"/>
              </a:rPr>
              <a:t> regelgeving</a:t>
            </a:r>
          </a:p>
          <a:p>
            <a:pPr marL="744855" lvl="1" indent="-457200"/>
            <a:r>
              <a:rPr lang="nl-NL" sz="2800">
                <a:latin typeface="Calibri"/>
                <a:cs typeface="Calibri"/>
              </a:rPr>
              <a:t>Handtekenen door </a:t>
            </a:r>
            <a:r>
              <a:rPr lang="nl-NL" sz="2800" b="1">
                <a:latin typeface="Calibri"/>
                <a:cs typeface="Calibri"/>
              </a:rPr>
              <a:t>cursist én lesgever</a:t>
            </a:r>
          </a:p>
          <a:p>
            <a:pPr marL="744855" lvl="1" indent="-457200"/>
            <a:r>
              <a:rPr lang="nl-NL" sz="2800" b="1">
                <a:latin typeface="Calibri"/>
                <a:cs typeface="Calibri"/>
              </a:rPr>
              <a:t>Dagelijks</a:t>
            </a:r>
            <a:r>
              <a:rPr lang="nl-NL" sz="2800">
                <a:latin typeface="Calibri"/>
                <a:cs typeface="Calibri"/>
              </a:rPr>
              <a:t> aftekenen</a:t>
            </a:r>
          </a:p>
          <a:p>
            <a:pPr marL="287655" lvl="1" indent="0">
              <a:buNone/>
            </a:pPr>
            <a:endParaRPr lang="nl-NL" sz="18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85F91CF-B4D6-6C67-EE8F-3439AD66B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9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0"/>
    </mc:Choice>
    <mc:Fallback xmlns="">
      <p:transition spd="slow"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Aanwezigheidslijsten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744855" lvl="1" indent="-457200"/>
            <a:r>
              <a:rPr lang="nl-NL" sz="2800">
                <a:latin typeface="Calibri"/>
                <a:cs typeface="Calibri"/>
              </a:rPr>
              <a:t>Waarom moeten de aanwezigheidslijsten aan al deze kwaliteitseisen voldoen? </a:t>
            </a:r>
          </a:p>
          <a:p>
            <a:pPr marL="687705" lvl="2" indent="0">
              <a:buNone/>
            </a:pPr>
            <a:br>
              <a:rPr lang="nl-NL" sz="1800">
                <a:solidFill>
                  <a:schemeClr val="tx1"/>
                </a:solidFill>
                <a:latin typeface="Calibri"/>
                <a:cs typeface="Calibri"/>
              </a:rPr>
            </a:br>
            <a:br>
              <a:rPr lang="nl-NL">
                <a:solidFill>
                  <a:schemeClr val="tx1"/>
                </a:solidFill>
                <a:latin typeface="Calibri"/>
                <a:cs typeface="Calibri"/>
              </a:rPr>
            </a:br>
            <a:endParaRPr lang="nl-NL">
              <a:solidFill>
                <a:schemeClr val="tx1"/>
              </a:solidFill>
              <a:latin typeface="Calibri"/>
              <a:cs typeface="Calibri"/>
            </a:endParaRPr>
          </a:p>
          <a:p>
            <a:pPr marL="687705" lvl="2" indent="0">
              <a:buNone/>
            </a:pPr>
            <a:r>
              <a:rPr lang="nl-NL">
                <a:latin typeface="Calibri"/>
                <a:cs typeface="Calibri"/>
              </a:rPr>
              <a:t>- het aantal aanwezige uren = </a:t>
            </a:r>
            <a:r>
              <a:rPr lang="nl-NL" b="1">
                <a:highlight>
                  <a:srgbClr val="FFFF00"/>
                </a:highlight>
                <a:latin typeface="Calibri"/>
                <a:cs typeface="Calibri"/>
              </a:rPr>
              <a:t>berekeningsbasis</a:t>
            </a:r>
            <a:r>
              <a:rPr lang="nl-NL">
                <a:latin typeface="Calibri"/>
                <a:cs typeface="Calibri"/>
              </a:rPr>
              <a:t> voor VOV-subsidie.</a:t>
            </a:r>
            <a:br>
              <a:rPr lang="nl-NL">
                <a:latin typeface="Calibri"/>
                <a:cs typeface="Calibri"/>
              </a:rPr>
            </a:br>
            <a:endParaRPr lang="nl-NL">
              <a:latin typeface="Calibri"/>
              <a:cs typeface="Calibri"/>
            </a:endParaRPr>
          </a:p>
          <a:p>
            <a:pPr marL="687705" lvl="2" indent="0">
              <a:buNone/>
            </a:pPr>
            <a:r>
              <a:rPr lang="nl-NL">
                <a:solidFill>
                  <a:schemeClr val="tx1"/>
                </a:solidFill>
                <a:latin typeface="Calibri"/>
                <a:cs typeface="Calibri"/>
              </a:rPr>
              <a:t>- </a:t>
            </a:r>
            <a:r>
              <a:rPr lang="nl-NL" b="1">
                <a:solidFill>
                  <a:schemeClr val="tx1"/>
                </a:solidFill>
                <a:latin typeface="Calibri"/>
                <a:cs typeface="Calibri"/>
              </a:rPr>
              <a:t>Onduidelijkheid vermijden</a:t>
            </a:r>
            <a:r>
              <a:rPr lang="nl-NL">
                <a:solidFill>
                  <a:schemeClr val="tx1"/>
                </a:solidFill>
                <a:latin typeface="Calibri"/>
                <a:cs typeface="Calibri"/>
              </a:rPr>
              <a:t> ove</a:t>
            </a:r>
            <a:r>
              <a:rPr lang="nl-NL">
                <a:latin typeface="Calibri"/>
                <a:cs typeface="Calibri"/>
              </a:rPr>
              <a:t>r aanwezige uren.</a:t>
            </a:r>
            <a:br>
              <a:rPr lang="nl-NL">
                <a:latin typeface="Calibri"/>
                <a:cs typeface="Calibri"/>
              </a:rPr>
            </a:br>
            <a:br>
              <a:rPr lang="nl-NL">
                <a:latin typeface="Calibri"/>
                <a:cs typeface="Calibri"/>
              </a:rPr>
            </a:br>
            <a:endParaRPr lang="nl-NL">
              <a:latin typeface="Calibri"/>
              <a:cs typeface="Calibri"/>
            </a:endParaRPr>
          </a:p>
          <a:p>
            <a:pPr marL="287655" lvl="1" indent="0">
              <a:buNone/>
            </a:pPr>
            <a:endParaRPr lang="nl-NL" sz="2200">
              <a:solidFill>
                <a:schemeClr val="tx1"/>
              </a:solidFill>
              <a:latin typeface="Calibri"/>
              <a:cs typeface="Calibri"/>
            </a:endParaRPr>
          </a:p>
          <a:p>
            <a:pPr marL="287655" lvl="1" indent="0">
              <a:buNone/>
            </a:pPr>
            <a:endParaRPr lang="nl-NL" sz="18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9996AC-FEE8-7CA0-55F4-2C954C7C3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46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9"/>
    </mc:Choice>
    <mc:Fallback xmlns="">
      <p:transition spd="slow" advTm="1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Aanwezigheidslijsten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287655" lvl="1" indent="0">
              <a:buNone/>
            </a:pPr>
            <a:br>
              <a:rPr lang="nl-NL" sz="1800">
                <a:latin typeface="Calibri"/>
                <a:cs typeface="Calibri"/>
              </a:rPr>
            </a:br>
            <a:endParaRPr lang="nl-NL" sz="1800">
              <a:latin typeface="Calibri"/>
              <a:cs typeface="Calibri"/>
            </a:endParaRPr>
          </a:p>
          <a:p>
            <a:pPr marL="573405" lvl="1"/>
            <a:r>
              <a:rPr lang="nl-NL" sz="3200" b="1">
                <a:latin typeface="Calibri"/>
                <a:cs typeface="Calibri"/>
              </a:rPr>
              <a:t>Wil je met een alternatief systeem werken?</a:t>
            </a:r>
            <a:br>
              <a:rPr lang="nl-NL" sz="3200" b="1">
                <a:latin typeface="Calibri"/>
                <a:cs typeface="Calibri"/>
              </a:rPr>
            </a:br>
            <a:br>
              <a:rPr lang="nl-NL" sz="2800">
                <a:latin typeface="Calibri"/>
                <a:cs typeface="Calibri"/>
              </a:rPr>
            </a:br>
            <a:r>
              <a:rPr lang="nl-NL" sz="2800">
                <a:latin typeface="Calibri"/>
                <a:cs typeface="Calibri"/>
              </a:rPr>
              <a:t>Documenteer dit en leg ter goedkeuring voor aan </a:t>
            </a:r>
            <a:r>
              <a:rPr lang="nl-NL">
                <a:solidFill>
                  <a:srgbClr val="00B0F0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vlaamsopleidingsverlof@vlaanderen.be</a:t>
            </a:r>
            <a:endParaRPr lang="nl-NL">
              <a:solidFill>
                <a:srgbClr val="00B0F0"/>
              </a:solidFill>
              <a:latin typeface="Calibri"/>
              <a:cs typeface="Calibri"/>
            </a:endParaRPr>
          </a:p>
          <a:p>
            <a:pPr marL="630555" lvl="1" indent="-342900"/>
            <a:endParaRPr lang="nl-NL" sz="2200">
              <a:solidFill>
                <a:schemeClr val="tx1"/>
              </a:solidFill>
              <a:latin typeface="Calibri"/>
              <a:cs typeface="Calibri"/>
            </a:endParaRPr>
          </a:p>
          <a:p>
            <a:pPr marL="287655" lvl="1" indent="0">
              <a:buNone/>
            </a:pPr>
            <a:endParaRPr lang="nl-NL" sz="18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94A47E6-2587-668E-263B-29654831E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31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5"/>
    </mc:Choice>
    <mc:Fallback xmlns="">
      <p:transition spd="slow" advTm="2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Aanwezigheidslijsten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744855" lvl="1" indent="-457200"/>
            <a:r>
              <a:rPr lang="nl-NL" sz="3200" b="1">
                <a:latin typeface="Calibri"/>
                <a:cs typeface="Calibri"/>
              </a:rPr>
              <a:t>Mogelijke gevolgen van het niet correct bijgehouden van de aanwezigheden:</a:t>
            </a:r>
            <a:br>
              <a:rPr lang="nl-NL" sz="2800">
                <a:latin typeface="Calibri"/>
                <a:cs typeface="Calibri"/>
              </a:rPr>
            </a:br>
            <a:endParaRPr lang="nl-NL" sz="2800">
              <a:latin typeface="Calibri"/>
              <a:cs typeface="Calibri"/>
            </a:endParaRPr>
          </a:p>
          <a:p>
            <a:pPr marL="1144905" lvl="2" indent="-457200"/>
            <a:r>
              <a:rPr lang="nl-NL" sz="2400">
                <a:latin typeface="Calibri"/>
                <a:cs typeface="Calibri"/>
              </a:rPr>
              <a:t>VOV zal </a:t>
            </a:r>
            <a:r>
              <a:rPr lang="nl-NL" sz="2400" b="1">
                <a:highlight>
                  <a:srgbClr val="FFFF00"/>
                </a:highlight>
                <a:latin typeface="Calibri"/>
                <a:cs typeface="Calibri"/>
              </a:rPr>
              <a:t>teruggevorderd</a:t>
            </a:r>
            <a:r>
              <a:rPr lang="nl-NL" sz="2400">
                <a:latin typeface="Calibri"/>
                <a:cs typeface="Calibri"/>
              </a:rPr>
              <a:t> worden bij de </a:t>
            </a:r>
            <a:r>
              <a:rPr lang="nl-NL" sz="2400" b="1">
                <a:latin typeface="Calibri"/>
                <a:cs typeface="Calibri"/>
              </a:rPr>
              <a:t>werkgever</a:t>
            </a:r>
            <a:br>
              <a:rPr lang="nl-NL" sz="2400">
                <a:latin typeface="Calibri"/>
                <a:cs typeface="Calibri"/>
              </a:rPr>
            </a:br>
            <a:endParaRPr lang="nl-NL" sz="2400">
              <a:latin typeface="Calibri"/>
              <a:cs typeface="Calibri"/>
            </a:endParaRPr>
          </a:p>
          <a:p>
            <a:pPr marL="1144905" lvl="2" indent="-457200"/>
            <a:r>
              <a:rPr lang="nl-NL" sz="2400">
                <a:latin typeface="Calibri"/>
                <a:cs typeface="Calibri"/>
              </a:rPr>
              <a:t>Werkgever kan VOV </a:t>
            </a:r>
            <a:r>
              <a:rPr lang="nl-NL" sz="2400">
                <a:highlight>
                  <a:srgbClr val="FFFF00"/>
                </a:highlight>
                <a:latin typeface="Calibri"/>
                <a:cs typeface="Calibri"/>
              </a:rPr>
              <a:t>terugvorderen</a:t>
            </a:r>
            <a:r>
              <a:rPr lang="nl-NL" sz="2400">
                <a:latin typeface="Calibri"/>
                <a:cs typeface="Calibri"/>
              </a:rPr>
              <a:t> bij de </a:t>
            </a:r>
            <a:r>
              <a:rPr lang="nl-NL" sz="2400" b="1">
                <a:latin typeface="Calibri"/>
                <a:cs typeface="Calibri"/>
              </a:rPr>
              <a:t>werknemer</a:t>
            </a:r>
            <a:br>
              <a:rPr lang="nl-NL" sz="2400">
                <a:latin typeface="Calibri"/>
                <a:cs typeface="Calibri"/>
              </a:rPr>
            </a:br>
            <a:endParaRPr lang="nl-NL" sz="2400">
              <a:latin typeface="Calibri"/>
              <a:cs typeface="Calibri"/>
            </a:endParaRPr>
          </a:p>
          <a:p>
            <a:pPr marL="687705" lvl="2" indent="0">
              <a:buNone/>
            </a:pPr>
            <a:endParaRPr lang="nl-NL" sz="2400">
              <a:latin typeface="Calibri"/>
              <a:cs typeface="Calibri"/>
            </a:endParaRPr>
          </a:p>
          <a:p>
            <a:pPr marL="1144905" lvl="2" indent="-457200"/>
            <a:endParaRPr lang="nl-NL" sz="1400">
              <a:solidFill>
                <a:schemeClr val="tx1"/>
              </a:solidFill>
              <a:latin typeface="Calibri"/>
              <a:cs typeface="Calibri"/>
            </a:endParaRPr>
          </a:p>
          <a:p>
            <a:pPr marL="287655" lvl="1" indent="0">
              <a:buNone/>
            </a:pPr>
            <a:endParaRPr lang="nl-NL" sz="18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1B63BC6-6D89-6426-FB55-ACE1E39A5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34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5"/>
    </mc:Choice>
    <mc:Fallback xmlns="">
      <p:transition spd="slow" advTm="2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 eaLnBrk="1" hangingPunct="1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3. </a:t>
            </a:r>
            <a:r>
              <a:rPr lang="nl-NL" sz="2800" err="1">
                <a:ea typeface="ＭＳ Ｐゴシック" pitchFamily="27" charset="-128"/>
              </a:rPr>
              <a:t>AanwezighedEN</a:t>
            </a:r>
            <a:r>
              <a:rPr lang="nl-NL" sz="2800">
                <a:ea typeface="ＭＳ Ｐゴシック" pitchFamily="27" charset="-128"/>
              </a:rPr>
              <a:t> </a:t>
            </a:r>
            <a:r>
              <a:rPr lang="nl-NL" sz="2800" err="1">
                <a:ea typeface="ＭＳ Ｐゴシック" pitchFamily="27" charset="-128"/>
              </a:rPr>
              <a:t>attestEREN</a:t>
            </a:r>
            <a:r>
              <a:rPr lang="nl-NL" sz="2800">
                <a:ea typeface="ＭＳ Ｐゴシック" pitchFamily="27" charset="-128"/>
              </a:rPr>
              <a:t> IN HET WSE-LOKET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90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Aanwezigheidsattesten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4" y="1234159"/>
            <a:ext cx="8535093" cy="4859137"/>
          </a:xfrm>
        </p:spPr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287655" lvl="1" indent="0">
              <a:buNone/>
            </a:pPr>
            <a: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  <a:t>Wanneer moet je attesteren?</a:t>
            </a:r>
          </a:p>
          <a:p>
            <a:pPr marL="287655" lvl="1" indent="0">
              <a:buNone/>
            </a:pPr>
            <a:endParaRPr lang="nl-NL" sz="2800">
              <a:latin typeface="Calibri"/>
              <a:cs typeface="Calibri"/>
            </a:endParaRP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sz="2800" b="1">
                <a:solidFill>
                  <a:schemeClr val="tx1"/>
                </a:solidFill>
                <a:latin typeface="Calibri"/>
                <a:cs typeface="Calibri"/>
              </a:rPr>
              <a:t>Na het einde </a:t>
            </a:r>
            <a:r>
              <a:rPr lang="nl-NL" sz="2800">
                <a:solidFill>
                  <a:schemeClr val="tx1"/>
                </a:solidFill>
                <a:latin typeface="Calibri"/>
                <a:cs typeface="Calibri"/>
              </a:rPr>
              <a:t>van de opleiding of module.</a:t>
            </a:r>
            <a:br>
              <a:rPr lang="nl-NL" sz="2800">
                <a:solidFill>
                  <a:schemeClr val="tx1"/>
                </a:solidFill>
                <a:latin typeface="Calibri"/>
                <a:cs typeface="Calibri"/>
              </a:rPr>
            </a:br>
            <a:endParaRPr lang="nl-NL" sz="2800">
              <a:solidFill>
                <a:schemeClr val="tx1"/>
              </a:solidFill>
              <a:latin typeface="Calibri"/>
              <a:cs typeface="Calibri"/>
            </a:endParaRPr>
          </a:p>
          <a:p>
            <a:pPr marL="287655" lvl="1" indent="0">
              <a:buNone/>
            </a:pPr>
            <a: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  <a:t>Waar moet je attesteren?</a:t>
            </a:r>
          </a:p>
          <a:p>
            <a:pPr marL="287655" lvl="1" indent="0">
              <a:buNone/>
            </a:pPr>
            <a:endParaRPr lang="nl-NL" sz="2800">
              <a:latin typeface="Calibri"/>
              <a:cs typeface="Calibri"/>
            </a:endParaRP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sz="2800">
                <a:solidFill>
                  <a:schemeClr val="tx1"/>
                </a:solidFill>
                <a:latin typeface="Calibri"/>
                <a:cs typeface="Calibri"/>
              </a:rPr>
              <a:t>via het WSE-loket </a:t>
            </a:r>
            <a:r>
              <a:rPr lang="nl-NL" sz="28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http://loket.wse.vlaanderen.be</a:t>
            </a:r>
            <a:r>
              <a:rPr lang="nl-NL" sz="28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br>
              <a:rPr lang="nl-NL" sz="2800">
                <a:solidFill>
                  <a:schemeClr val="tx1"/>
                </a:solidFill>
                <a:latin typeface="Calibri"/>
                <a:cs typeface="Calibri"/>
              </a:rPr>
            </a:br>
            <a:endParaRPr lang="nl-NL" sz="2800">
              <a:solidFill>
                <a:schemeClr val="tx1"/>
              </a:solidFill>
              <a:latin typeface="Calibri"/>
              <a:cs typeface="Calibri"/>
            </a:endParaRPr>
          </a:p>
          <a:p>
            <a:pPr marL="287655" lvl="1" indent="0">
              <a:buNone/>
            </a:pPr>
            <a:endParaRPr lang="nl-NL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nl-NL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EAACD5-8408-A68E-62A6-E1A4032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3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6"/>
    </mc:Choice>
    <mc:Fallback xmlns="">
      <p:transition spd="slow" advTm="1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Aanwezigheidsattesten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4" y="1234159"/>
            <a:ext cx="8535093" cy="4859137"/>
          </a:xfrm>
        </p:spPr>
        <p:txBody>
          <a:bodyPr/>
          <a:lstStyle/>
          <a:p>
            <a:pPr marL="287655" lvl="1" indent="0">
              <a:buNone/>
            </a:pPr>
            <a: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  <a:t>Wat moet je attesteren?</a:t>
            </a:r>
            <a:b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</a:br>
            <a:endParaRPr lang="nl-NL" sz="32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630555" lvl="1" indent="-342900">
              <a:buFont typeface="Wingdings" panose="05000000000000000000" pitchFamily="2" charset="2"/>
              <a:buChar char="Ø"/>
            </a:pPr>
            <a:r>
              <a:rPr lang="nl-NL" sz="2400" b="1">
                <a:solidFill>
                  <a:schemeClr val="tx1"/>
                </a:solidFill>
                <a:latin typeface="Calibri"/>
                <a:cs typeface="Calibri"/>
              </a:rPr>
              <a:t>Opleidingen in uren</a:t>
            </a:r>
          </a:p>
          <a:p>
            <a:pPr marL="1030605" lvl="2" indent="-342900">
              <a:buFont typeface="Wingdings" panose="05000000000000000000" pitchFamily="2" charset="2"/>
              <a:buChar char="Ø"/>
            </a:pPr>
            <a:r>
              <a:rPr lang="nl-NL">
                <a:solidFill>
                  <a:schemeClr val="tx1"/>
                </a:solidFill>
                <a:latin typeface="Calibri"/>
                <a:cs typeface="Calibri"/>
              </a:rPr>
              <a:t>het aantal </a:t>
            </a:r>
            <a:r>
              <a:rPr lang="nl-NL" b="1">
                <a:solidFill>
                  <a:schemeClr val="tx1"/>
                </a:solidFill>
                <a:latin typeface="Calibri"/>
                <a:cs typeface="Calibri"/>
              </a:rPr>
              <a:t>aanwezige uren </a:t>
            </a:r>
          </a:p>
          <a:p>
            <a:pPr marL="1030605" lvl="2" indent="-342900">
              <a:buFont typeface="Wingdings" panose="05000000000000000000" pitchFamily="2" charset="2"/>
              <a:buChar char="Ø"/>
            </a:pPr>
            <a:r>
              <a:rPr lang="nl-NL">
                <a:latin typeface="Calibri"/>
                <a:cs typeface="Calibri"/>
              </a:rPr>
              <a:t>en/of </a:t>
            </a:r>
            <a:r>
              <a:rPr lang="nl-NL" b="1">
                <a:latin typeface="Calibri"/>
                <a:cs typeface="Calibri"/>
              </a:rPr>
              <a:t>deelname aan de eindbeoordeling</a:t>
            </a:r>
          </a:p>
          <a:p>
            <a:pPr marL="630555" lvl="1" indent="-342900">
              <a:buFont typeface="Wingdings" panose="05000000000000000000" pitchFamily="2" charset="2"/>
              <a:buChar char="Ø"/>
            </a:pPr>
            <a:endParaRPr lang="nl-NL" b="1">
              <a:latin typeface="Calibri"/>
              <a:cs typeface="Calibri"/>
            </a:endParaRPr>
          </a:p>
          <a:p>
            <a:pPr marL="630555" lvl="1" indent="-342900">
              <a:buFont typeface="Wingdings" panose="05000000000000000000" pitchFamily="2" charset="2"/>
              <a:buChar char="Ø"/>
            </a:pPr>
            <a:r>
              <a:rPr lang="nl-NL" sz="2400" b="1">
                <a:latin typeface="Calibri"/>
                <a:cs typeface="Calibri"/>
              </a:rPr>
              <a:t>Opleidingen in studiepunten</a:t>
            </a:r>
          </a:p>
          <a:p>
            <a:pPr marL="1030605" lvl="2" indent="-342900">
              <a:buFont typeface="Wingdings" panose="05000000000000000000" pitchFamily="2" charset="2"/>
              <a:buChar char="Ø"/>
            </a:pPr>
            <a:r>
              <a:rPr lang="nl-NL">
                <a:latin typeface="Calibri"/>
                <a:cs typeface="Calibri"/>
              </a:rPr>
              <a:t>Aantal ‘deelgenomen’ studiepunten</a:t>
            </a:r>
            <a:br>
              <a:rPr lang="nl-NL">
                <a:latin typeface="Calibri"/>
                <a:cs typeface="Calibri"/>
              </a:rPr>
            </a:br>
            <a:endParaRPr lang="nl-NL">
              <a:latin typeface="Calibri"/>
              <a:cs typeface="Calibri"/>
            </a:endParaRPr>
          </a:p>
          <a:p>
            <a:pPr marL="630555" lvl="1" indent="-342900">
              <a:buFont typeface="Wingdings" panose="05000000000000000000" pitchFamily="2" charset="2"/>
              <a:buChar char="Ø"/>
            </a:pPr>
            <a:r>
              <a:rPr lang="nl-NL" b="1" err="1">
                <a:latin typeface="Calibri"/>
                <a:cs typeface="Calibri"/>
              </a:rPr>
              <a:t>Blended</a:t>
            </a:r>
            <a:r>
              <a:rPr lang="nl-NL" b="1">
                <a:latin typeface="Calibri"/>
                <a:cs typeface="Calibri"/>
              </a:rPr>
              <a:t> leren</a:t>
            </a:r>
          </a:p>
          <a:p>
            <a:pPr marL="1030605" lvl="2" indent="-342900">
              <a:buFont typeface="Wingdings" panose="05000000000000000000" pitchFamily="2" charset="2"/>
              <a:buChar char="Ø"/>
            </a:pPr>
            <a:r>
              <a:rPr lang="nl-NL">
                <a:latin typeface="Calibri"/>
                <a:cs typeface="Calibri"/>
              </a:rPr>
              <a:t>Werd het leertraject volledig doorlopen </a:t>
            </a:r>
            <a:r>
              <a:rPr lang="nl-NL" b="1">
                <a:latin typeface="Calibri"/>
                <a:cs typeface="Calibri"/>
              </a:rPr>
              <a:t>ja/nee</a:t>
            </a:r>
          </a:p>
          <a:p>
            <a:pPr marL="744855" lvl="1" indent="-457200"/>
            <a:endParaRPr lang="nl-NL" b="1">
              <a:highlight>
                <a:srgbClr val="FFFF00"/>
              </a:highlight>
              <a:latin typeface="Calibri"/>
              <a:cs typeface="Calibri"/>
            </a:endParaRPr>
          </a:p>
          <a:p>
            <a:pPr marL="0" indent="0">
              <a:buNone/>
            </a:pPr>
            <a:endParaRPr lang="nl-NL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A847255-06A1-6E92-2CF6-54EA23DD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2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3"/>
    </mc:Choice>
    <mc:Fallback xmlns="">
      <p:transition spd="slow" advTm="2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Aanwezigheidsattesten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4" y="1234159"/>
            <a:ext cx="8753303" cy="4859137"/>
          </a:xfrm>
        </p:spPr>
        <p:txBody>
          <a:bodyPr/>
          <a:lstStyle/>
          <a:p>
            <a:pPr marL="0" indent="0">
              <a:buNone/>
            </a:pPr>
            <a:endParaRPr lang="nl-NL">
              <a:cs typeface="Calibri" panose="020F0502020204030204" pitchFamily="34" charset="0"/>
            </a:endParaRPr>
          </a:p>
          <a:p>
            <a:pPr marL="287655" lvl="1" indent="0">
              <a:buNone/>
            </a:pPr>
            <a: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  <a:t>Welke gegevens zijn essentieel in het attest?</a:t>
            </a:r>
            <a:br>
              <a:rPr lang="nl-NL" sz="3200" b="1">
                <a:solidFill>
                  <a:schemeClr val="tx1"/>
                </a:solidFill>
                <a:latin typeface="Calibri"/>
                <a:cs typeface="Calibri"/>
              </a:rPr>
            </a:br>
            <a:endParaRPr lang="nl-NL" sz="32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sz="2800" b="1">
                <a:highlight>
                  <a:srgbClr val="FFFF00"/>
                </a:highlight>
                <a:latin typeface="Calibri"/>
                <a:cs typeface="Calibri"/>
              </a:rPr>
              <a:t>ODB-</a:t>
            </a:r>
            <a:r>
              <a:rPr lang="nl-NL" sz="2800" b="1" err="1">
                <a:highlight>
                  <a:srgbClr val="FFFF00"/>
                </a:highlight>
                <a:latin typeface="Calibri"/>
                <a:cs typeface="Calibri"/>
              </a:rPr>
              <a:t>nr</a:t>
            </a:r>
            <a:r>
              <a:rPr lang="nl-NL" sz="2800" b="1">
                <a:highlight>
                  <a:srgbClr val="FFFF00"/>
                </a:highlight>
                <a:latin typeface="Calibri"/>
                <a:cs typeface="Calibri"/>
              </a:rPr>
              <a:t> aanwezigheden = ODB-</a:t>
            </a:r>
            <a:r>
              <a:rPr lang="nl-NL" sz="2800" b="1" err="1">
                <a:highlight>
                  <a:srgbClr val="FFFF00"/>
                </a:highlight>
                <a:latin typeface="Calibri"/>
                <a:cs typeface="Calibri"/>
              </a:rPr>
              <a:t>nr</a:t>
            </a:r>
            <a:r>
              <a:rPr lang="nl-NL" sz="2800" b="1">
                <a:highlight>
                  <a:srgbClr val="FFFF00"/>
                </a:highlight>
                <a:latin typeface="Calibri"/>
                <a:cs typeface="Calibri"/>
              </a:rPr>
              <a:t> inschrijvingsattest</a:t>
            </a:r>
            <a:endParaRPr lang="nl-NL" sz="2800" b="1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b="1">
                <a:highlight>
                  <a:srgbClr val="FFFF00"/>
                </a:highlight>
                <a:latin typeface="Calibri"/>
                <a:cs typeface="Calibri"/>
              </a:rPr>
              <a:t>Startdatum aanwezigheden = startdatum inschrijvingsattest</a:t>
            </a: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sz="2800">
                <a:latin typeface="Calibri"/>
                <a:cs typeface="Calibri"/>
              </a:rPr>
              <a:t>Einddatum -&gt; mag later vallen (bv. </a:t>
            </a:r>
            <a:r>
              <a:rPr lang="nl-NL" sz="2800" err="1">
                <a:latin typeface="Calibri"/>
                <a:cs typeface="Calibri"/>
              </a:rPr>
              <a:t>inhaalles</a:t>
            </a:r>
            <a:r>
              <a:rPr lang="nl-NL" sz="2800">
                <a:latin typeface="Calibri"/>
                <a:cs typeface="Calibri"/>
              </a:rPr>
              <a:t>)</a:t>
            </a:r>
          </a:p>
          <a:p>
            <a:pPr marL="744855" lvl="1" indent="-457200">
              <a:buFont typeface="Wingdings" panose="05000000000000000000" pitchFamily="2" charset="2"/>
              <a:buChar char="Ø"/>
            </a:pPr>
            <a:r>
              <a:rPr lang="nl-NL" sz="2800">
                <a:solidFill>
                  <a:schemeClr val="tx1"/>
                </a:solidFill>
                <a:latin typeface="Calibri"/>
                <a:cs typeface="Calibri"/>
              </a:rPr>
              <a:t>RRN</a:t>
            </a:r>
          </a:p>
          <a:p>
            <a:pPr marL="0" indent="0">
              <a:buNone/>
            </a:pPr>
            <a:endParaRPr lang="nl-NL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7AB47C6-17ED-EBB4-1BCC-1A6F93A60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69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4"/>
    </mc:Choice>
    <mc:Fallback xmlns="">
      <p:transition spd="slow" advTm="2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Aanwezigheidsattesten</a:t>
            </a: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98" y="1234159"/>
            <a:ext cx="8409438" cy="4949825"/>
          </a:xfrm>
        </p:spPr>
        <p:txBody>
          <a:bodyPr/>
          <a:lstStyle/>
          <a:p>
            <a:pPr marL="0" indent="0">
              <a:buNone/>
            </a:pPr>
            <a:endParaRPr lang="nl-NL" sz="180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7655" indent="-287655">
              <a:buFont typeface="Arial" panose="020B0604020202020204" pitchFamily="34" charset="0"/>
              <a:buChar char="•"/>
            </a:pPr>
            <a:r>
              <a:rPr lang="nl-NL" b="1">
                <a:cs typeface="Calibri" panose="020F0502020204030204" pitchFamily="34" charset="0"/>
              </a:rPr>
              <a:t>Waarom juiste startdatum en ODB-</a:t>
            </a:r>
            <a:r>
              <a:rPr lang="nl-NL" b="1" err="1">
                <a:cs typeface="Calibri" panose="020F0502020204030204" pitchFamily="34" charset="0"/>
              </a:rPr>
              <a:t>nr</a:t>
            </a:r>
            <a:r>
              <a:rPr lang="nl-NL" b="1">
                <a:cs typeface="Calibri" panose="020F0502020204030204" pitchFamily="34" charset="0"/>
              </a:rPr>
              <a:t> zo belangrijk?</a:t>
            </a:r>
            <a:br>
              <a:rPr lang="nl-NL" sz="2400" b="1">
                <a:cs typeface="Calibri" panose="020F0502020204030204" pitchFamily="34" charset="0"/>
              </a:rPr>
            </a:br>
            <a:endParaRPr lang="nl-NL" sz="2400" b="1">
              <a:cs typeface="Calibri" panose="020F0502020204030204" pitchFamily="34" charset="0"/>
            </a:endParaRPr>
          </a:p>
          <a:p>
            <a:pPr marL="687705" lvl="1" indent="-287655">
              <a:buFont typeface="Wingdings" panose="05000000000000000000" pitchFamily="2" charset="2"/>
              <a:buChar char="Ø"/>
            </a:pPr>
            <a:r>
              <a:rPr lang="nl-NL" sz="2800">
                <a:solidFill>
                  <a:schemeClr val="tx1"/>
                </a:solidFill>
                <a:cs typeface="Calibri" panose="020F0502020204030204" pitchFamily="34" charset="0"/>
              </a:rPr>
              <a:t>Voor de </a:t>
            </a:r>
            <a:r>
              <a:rPr lang="nl-NL" sz="2800">
                <a:cs typeface="Calibri" panose="020F0502020204030204" pitchFamily="34" charset="0"/>
              </a:rPr>
              <a:t>automatische koppeling tussen attest en dossier.</a:t>
            </a:r>
            <a:br>
              <a:rPr lang="nl-NL" sz="2800">
                <a:cs typeface="Calibri" panose="020F0502020204030204" pitchFamily="34" charset="0"/>
              </a:rPr>
            </a:br>
            <a:endParaRPr lang="nl-NL" sz="2800">
              <a:cs typeface="Calibri" panose="020F0502020204030204" pitchFamily="34" charset="0"/>
            </a:endParaRPr>
          </a:p>
          <a:p>
            <a:pPr marL="687705" lvl="1" indent="-287655">
              <a:buFont typeface="Wingdings" panose="05000000000000000000" pitchFamily="2" charset="2"/>
              <a:buChar char="Ø"/>
            </a:pPr>
            <a:r>
              <a:rPr lang="nl-NL" sz="2800">
                <a:highlight>
                  <a:srgbClr val="FFFF00"/>
                </a:highlight>
                <a:cs typeface="Calibri" panose="020F0502020204030204" pitchFamily="34" charset="0"/>
              </a:rPr>
              <a:t>Geen koppeling =&gt; geen betaling aan de werkgever!</a:t>
            </a:r>
            <a:br>
              <a:rPr lang="nl-NL" sz="2000">
                <a:highlight>
                  <a:srgbClr val="FFFF00"/>
                </a:highlight>
                <a:cs typeface="Calibri" panose="020F0502020204030204" pitchFamily="34" charset="0"/>
              </a:rPr>
            </a:br>
            <a:endParaRPr lang="nl-NL" sz="2000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b="1"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CF5662-4203-54FF-B217-74F3AA929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63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8"/>
    </mc:Choice>
    <mc:Fallback xmlns="">
      <p:transition spd="slow" advTm="2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 eaLnBrk="1" hangingPunct="1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4. NA TE KIJKEN LIJST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342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BE" sz="2600"/>
              <a:t>Wat is V</a:t>
            </a:r>
            <a:r>
              <a:rPr lang="nl-BE"/>
              <a:t>laams opleidingsverlof?</a:t>
            </a:r>
          </a:p>
          <a:p>
            <a:pPr>
              <a:buFont typeface="Wingdings" panose="05000000000000000000" pitchFamily="2" charset="2"/>
              <a:buChar char="Ø"/>
            </a:pPr>
            <a:endParaRPr lang="nl-BE"/>
          </a:p>
          <a:p>
            <a:pPr>
              <a:buFont typeface="Wingdings" panose="05000000000000000000" pitchFamily="2" charset="2"/>
              <a:buChar char="Ø"/>
            </a:pPr>
            <a:r>
              <a:rPr lang="nl-BE"/>
              <a:t>Wat is de opleidingsdatabank?</a:t>
            </a:r>
            <a:br>
              <a:rPr lang="nl-BE"/>
            </a:br>
            <a:endParaRPr lang="nl-BE"/>
          </a:p>
          <a:p>
            <a:pPr>
              <a:buFont typeface="Wingdings" panose="05000000000000000000" pitchFamily="2" charset="2"/>
              <a:buChar char="Ø"/>
            </a:pPr>
            <a:r>
              <a:rPr lang="nl-BE"/>
              <a:t>Opleiding geregistreerd in de opleidingsdatabank? </a:t>
            </a:r>
            <a:br>
              <a:rPr lang="nl-BE"/>
            </a:br>
            <a:br>
              <a:rPr lang="nl-BE"/>
            </a:br>
            <a:r>
              <a:rPr lang="nl-BE"/>
              <a:t>Dan zijn er </a:t>
            </a:r>
            <a:r>
              <a:rPr lang="nl-BE" b="1"/>
              <a:t>administratieve verplichtingen </a:t>
            </a:r>
            <a:r>
              <a:rPr lang="nl-BE"/>
              <a:t>die je als opleidingsverstrekker moet nakomen voor VOV.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BE"/>
          </a:p>
          <a:p>
            <a:pPr lvl="1"/>
            <a:endParaRPr lang="nl-BE"/>
          </a:p>
          <a:p>
            <a:pPr marL="457200" lvl="1" indent="0">
              <a:buNone/>
            </a:pPr>
            <a:endParaRPr lang="nl-BE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DB622E1-BB2B-07AC-E380-EE39FA71F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08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88"/>
    </mc:Choice>
    <mc:Fallback xmlns="">
      <p:transition spd="slow" advTm="6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Controlelijst aanwezigheden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72373"/>
          </a:xfrm>
        </p:spPr>
        <p:txBody>
          <a:bodyPr/>
          <a:lstStyle/>
          <a:p>
            <a:pPr marL="0" indent="0">
              <a:buNone/>
            </a:pPr>
            <a:endParaRPr lang="nl-BE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>
                <a:cs typeface="Calibri" panose="020F0502020204030204" pitchFamily="34" charset="0"/>
              </a:rPr>
              <a:t> 2 lijsten ter controle:</a:t>
            </a:r>
          </a:p>
          <a:p>
            <a:pPr marL="0" indent="0">
              <a:buNone/>
            </a:pPr>
            <a:endParaRPr lang="nl-BE" sz="3200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nl-BE" b="1">
                <a:cs typeface="Calibri" panose="020F0502020204030204" pitchFamily="34" charset="0"/>
              </a:rPr>
              <a:t>Lijst ‘te attesteren - opleiding niet klaar</a:t>
            </a:r>
            <a:br>
              <a:rPr lang="nl-BE" sz="3200" b="1">
                <a:cs typeface="Calibri" panose="020F0502020204030204" pitchFamily="34" charset="0"/>
              </a:rPr>
            </a:br>
            <a:r>
              <a:rPr lang="nl-BE" sz="2000">
                <a:cs typeface="Calibri" panose="020F0502020204030204" pitchFamily="34" charset="0"/>
              </a:rPr>
              <a:t>-&gt; zodra een VOV-aanvraag goedgekeurd is, verschijnt deze in de lijst.</a:t>
            </a:r>
            <a:br>
              <a:rPr lang="nl-BE" sz="2000">
                <a:cs typeface="Calibri" panose="020F0502020204030204" pitchFamily="34" charset="0"/>
              </a:rPr>
            </a:br>
            <a:endParaRPr lang="nl-BE" sz="2000"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nl-BE" b="1">
                <a:highlight>
                  <a:srgbClr val="FFFF00"/>
                </a:highlight>
                <a:cs typeface="Calibri" panose="020F0502020204030204" pitchFamily="34" charset="0"/>
              </a:rPr>
              <a:t>Lijst te attesteren - opleiding klaar</a:t>
            </a:r>
          </a:p>
          <a:p>
            <a:pPr marL="0" indent="0">
              <a:buNone/>
            </a:pPr>
            <a:r>
              <a:rPr lang="nl-BE" sz="2000" b="1">
                <a:cs typeface="Calibri" panose="020F0502020204030204" pitchFamily="34" charset="0"/>
              </a:rPr>
              <a:t>	</a:t>
            </a:r>
            <a:r>
              <a:rPr lang="nl-BE" sz="2000">
                <a:cs typeface="Calibri" panose="020F0502020204030204" pitchFamily="34" charset="0"/>
              </a:rPr>
              <a:t>-&gt; zodra de opleiding afgelopen is, verschijnt de cursist in de lijst.</a:t>
            </a:r>
            <a:br>
              <a:rPr lang="nl-BE" sz="2000">
                <a:cs typeface="Calibri" panose="020F0502020204030204" pitchFamily="34" charset="0"/>
              </a:rPr>
            </a:br>
            <a:r>
              <a:rPr lang="nl-BE" sz="2000" b="1">
                <a:cs typeface="Calibri" panose="020F0502020204030204" pitchFamily="34" charset="0"/>
              </a:rPr>
              <a:t>	</a:t>
            </a:r>
            <a:br>
              <a:rPr lang="nl-BE" sz="2000" b="1">
                <a:cs typeface="Calibri" panose="020F0502020204030204" pitchFamily="34" charset="0"/>
              </a:rPr>
            </a:br>
            <a:r>
              <a:rPr lang="nl-BE" sz="2000" b="1">
                <a:cs typeface="Calibri" panose="020F0502020204030204" pitchFamily="34" charset="0"/>
              </a:rPr>
              <a:t>	</a:t>
            </a:r>
            <a:r>
              <a:rPr lang="nl-BE" sz="2000">
                <a:cs typeface="Calibri" panose="020F0502020204030204" pitchFamily="34" charset="0"/>
              </a:rPr>
              <a:t>-&gt; zodra het attest in orde is = gekoppeld aan dossier, </a:t>
            </a:r>
            <a:br>
              <a:rPr lang="nl-BE" sz="2000">
                <a:cs typeface="Calibri" panose="020F0502020204030204" pitchFamily="34" charset="0"/>
              </a:rPr>
            </a:br>
            <a:r>
              <a:rPr lang="nl-BE" sz="2000">
                <a:cs typeface="Calibri" panose="020F0502020204030204" pitchFamily="34" charset="0"/>
              </a:rPr>
              <a:t>	verdwijnt de cursist uit de lijst.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A3683AA-7DC4-906F-FA16-711E9898C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45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0"/>
    </mc:Choice>
    <mc:Fallback xmlns="">
      <p:transition spd="slow" advTm="3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73F5-24B8-66A8-FB63-5DE1332BD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25E54-CD1E-D69A-5008-58A5D9DD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Controlelijst aanwezigheden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3C1314-1832-C9E3-1603-72775F7E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72373"/>
          </a:xfrm>
        </p:spPr>
        <p:txBody>
          <a:bodyPr/>
          <a:lstStyle/>
          <a:p>
            <a:pPr marL="0" indent="0">
              <a:buNone/>
            </a:pPr>
            <a:endParaRPr lang="nl-BE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>
                <a:cs typeface="Calibri" panose="020F0502020204030204" pitchFamily="34" charset="0"/>
              </a:rPr>
              <a:t>= </a:t>
            </a:r>
            <a:r>
              <a:rPr lang="nl-BE" b="1">
                <a:highlight>
                  <a:srgbClr val="FFFF00"/>
                </a:highlight>
                <a:cs typeface="Calibri" panose="020F0502020204030204" pitchFamily="34" charset="0"/>
              </a:rPr>
              <a:t>Lijst ‘te attesteren – opleiding klaar’</a:t>
            </a:r>
            <a:br>
              <a:rPr lang="nl-BE">
                <a:highlight>
                  <a:srgbClr val="FFFF00"/>
                </a:highlight>
                <a:cs typeface="Calibri" panose="020F0502020204030204" pitchFamily="34" charset="0"/>
              </a:rPr>
            </a:br>
            <a:endParaRPr lang="nl-BE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nl-BE" sz="3200">
                <a:cs typeface="Calibri" panose="020F0502020204030204" pitchFamily="34" charset="0"/>
              </a:rPr>
              <a:t>Waar te vinden? </a:t>
            </a:r>
            <a:br>
              <a:rPr lang="nl-BE" sz="3200">
                <a:cs typeface="Calibri" panose="020F0502020204030204" pitchFamily="34" charset="0"/>
              </a:rPr>
            </a:br>
            <a:endParaRPr lang="nl-BE" sz="3200">
              <a:cs typeface="Calibri" panose="020F050202020403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nl-BE" sz="2800">
                <a:cs typeface="Calibri" panose="020F0502020204030204" pitchFamily="34" charset="0"/>
              </a:rPr>
              <a:t>WSE-loket </a:t>
            </a:r>
            <a:r>
              <a:rPr lang="nl-NL" sz="28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http://loket.wse.vlaanderen.be</a:t>
            </a:r>
            <a:r>
              <a:rPr lang="nl-NL" sz="28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br>
              <a:rPr lang="nl-NL" sz="28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endParaRPr lang="nl-BE" sz="2800" b="1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nl-BE" sz="2800">
                <a:cs typeface="Calibri" panose="020F0502020204030204" pitchFamily="34" charset="0"/>
              </a:rPr>
              <a:t>Tab ‘administratieve taken’</a:t>
            </a:r>
            <a:br>
              <a:rPr lang="nl-BE" sz="2800">
                <a:cs typeface="Calibri" panose="020F0502020204030204" pitchFamily="34" charset="0"/>
              </a:rPr>
            </a:br>
            <a:endParaRPr lang="nl-BE" sz="2800">
              <a:cs typeface="Calibri" panose="020F050202020403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nl-BE" sz="2800">
                <a:cs typeface="Calibri" panose="020F0502020204030204" pitchFamily="34" charset="0"/>
              </a:rPr>
              <a:t>Blok ‘Rapporten attestering</a:t>
            </a:r>
            <a:r>
              <a:rPr lang="nl-BE" sz="2000">
                <a:cs typeface="Calibri" panose="020F0502020204030204" pitchFamily="34" charset="0"/>
              </a:rPr>
              <a:t>’</a:t>
            </a:r>
          </a:p>
          <a:p>
            <a:pPr marL="400050" lvl="1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24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9CFADC0-DA51-65AD-65A2-C7882EC17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0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0"/>
    </mc:Choice>
    <mc:Fallback xmlns="">
      <p:transition spd="slow" advTm="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Controlelijst aanwezigheden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72373"/>
          </a:xfrm>
        </p:spPr>
        <p:txBody>
          <a:bodyPr/>
          <a:lstStyle/>
          <a:p>
            <a:pPr marL="400050" lvl="1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sz="2600" b="1">
                <a:cs typeface="Calibri" panose="020F0502020204030204" pitchFamily="34" charset="0"/>
              </a:rPr>
              <a:t>Cursist in lijst ‘Te attesteren opleiding klaar’?</a:t>
            </a:r>
            <a:br>
              <a:rPr lang="nl-BE" sz="2400">
                <a:cs typeface="Calibri" panose="020F0502020204030204" pitchFamily="34" charset="0"/>
              </a:rPr>
            </a:br>
            <a:endParaRPr lang="nl-BE" sz="2400">
              <a:cs typeface="Calibri" panose="020F0502020204030204" pitchFamily="34" charset="0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nl-BE" sz="2400" b="1">
                <a:cs typeface="Calibri" panose="020F0502020204030204" pitchFamily="34" charset="0"/>
              </a:rPr>
              <a:t>Niet</a:t>
            </a:r>
            <a:r>
              <a:rPr lang="nl-BE" sz="2400">
                <a:cs typeface="Calibri" panose="020F0502020204030204" pitchFamily="34" charset="0"/>
              </a:rPr>
              <a:t> geattesteerd </a:t>
            </a:r>
            <a:r>
              <a:rPr lang="nl-BE" sz="240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-&gt; geef aanwezigheden in</a:t>
            </a:r>
            <a:br>
              <a:rPr lang="nl-BE" sz="240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</a:br>
            <a:endParaRPr lang="nl-BE" sz="240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nl-BE" sz="2400" b="1">
                <a:cs typeface="Calibri" panose="020F0502020204030204" pitchFamily="34" charset="0"/>
              </a:rPr>
              <a:t>Niet correct </a:t>
            </a:r>
            <a:r>
              <a:rPr lang="nl-BE" sz="2400">
                <a:cs typeface="Calibri" panose="020F0502020204030204" pitchFamily="34" charset="0"/>
              </a:rPr>
              <a:t>geattesteerd </a:t>
            </a:r>
          </a:p>
          <a:p>
            <a:pPr marL="1257300" lvl="3" indent="0">
              <a:buNone/>
            </a:pPr>
            <a:r>
              <a:rPr lang="nl-BE" sz="2000">
                <a:cs typeface="Calibri" panose="020F0502020204030204" pitchFamily="34" charset="0"/>
              </a:rPr>
              <a:t>= geen koppeling tussen dossier en attest = geen betaling!</a:t>
            </a:r>
          </a:p>
          <a:p>
            <a:pPr marL="1257300" lvl="3" indent="0">
              <a:buNone/>
            </a:pPr>
            <a:endParaRPr lang="nl-BE" sz="2000" b="1">
              <a:cs typeface="Calibri" panose="020F0502020204030204" pitchFamily="34" charset="0"/>
            </a:endParaRPr>
          </a:p>
          <a:p>
            <a:pPr marL="1257300" lvl="3" indent="0">
              <a:buNone/>
            </a:pPr>
            <a:r>
              <a:rPr lang="nl-BE" sz="2000" b="1">
                <a:cs typeface="Calibri" panose="020F0502020204030204" pitchFamily="34" charset="0"/>
              </a:rPr>
              <a:t>Reden &amp; actie</a:t>
            </a:r>
          </a:p>
          <a:p>
            <a:pPr marL="2171700" lvl="4" indent="-457200">
              <a:buFont typeface="Wingdings" panose="05000000000000000000" pitchFamily="2" charset="2"/>
              <a:buChar char="Ø"/>
            </a:pPr>
            <a:r>
              <a:rPr lang="nl-BE" sz="1800">
                <a:cs typeface="Calibri" panose="020F0502020204030204" pitchFamily="34" charset="0"/>
              </a:rPr>
              <a:t>Startdatum of ODB-nr. in aanwezigheidsattest is verkeerd</a:t>
            </a:r>
            <a:br>
              <a:rPr lang="nl-BE" sz="1800">
                <a:cs typeface="Calibri" panose="020F0502020204030204" pitchFamily="34" charset="0"/>
              </a:rPr>
            </a:br>
            <a:r>
              <a:rPr lang="nl-BE" sz="1800">
                <a:cs typeface="Calibri" panose="020F0502020204030204" pitchFamily="34" charset="0"/>
              </a:rPr>
              <a:t>-&gt; maak correct attest, verwijder verkeerd attest</a:t>
            </a:r>
          </a:p>
          <a:p>
            <a:pPr marL="2171700" lvl="4" indent="-457200">
              <a:buFont typeface="Wingdings" panose="05000000000000000000" pitchFamily="2" charset="2"/>
              <a:buChar char="Ø"/>
            </a:pPr>
            <a:r>
              <a:rPr lang="nl-BE" sz="1800">
                <a:cs typeface="Calibri" panose="020F0502020204030204" pitchFamily="34" charset="0"/>
              </a:rPr>
              <a:t>Startdatum of ODB-nr. in de terugbetalingsaanvraag is verkeerd</a:t>
            </a:r>
            <a:br>
              <a:rPr lang="nl-BE" sz="1800">
                <a:cs typeface="Calibri" panose="020F0502020204030204" pitchFamily="34" charset="0"/>
              </a:rPr>
            </a:br>
            <a:r>
              <a:rPr lang="nl-BE" sz="1800">
                <a:cs typeface="Calibri" panose="020F0502020204030204" pitchFamily="34" charset="0"/>
              </a:rPr>
              <a:t>-&gt; contacteer </a:t>
            </a:r>
            <a:r>
              <a:rPr lang="nl-BE" sz="1800">
                <a:solidFill>
                  <a:schemeClr val="accent5">
                    <a:lumMod val="60000"/>
                    <a:lumOff val="40000"/>
                  </a:schemeClr>
                </a:solidFill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vlaamsopleidingsverlof@vlaanderen.be</a:t>
            </a:r>
            <a:r>
              <a:rPr lang="nl-BE" sz="1800">
                <a:solidFill>
                  <a:schemeClr val="accent5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pPr marL="1257300" lvl="3" indent="0">
              <a:buNone/>
            </a:pPr>
            <a:endParaRPr lang="nl-BE" sz="24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5364DF-BF59-CBC6-C205-6E993BA4C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82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3"/>
    </mc:Choice>
    <mc:Fallback xmlns="">
      <p:transition spd="slow" advTm="4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Attesteren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72373"/>
          </a:xfrm>
        </p:spPr>
        <p:txBody>
          <a:bodyPr/>
          <a:lstStyle/>
          <a:p>
            <a:pPr marL="400050" lvl="1" indent="0">
              <a:buNone/>
            </a:pPr>
            <a:endParaRPr lang="nl-BE" sz="2000" dirty="0">
              <a:cs typeface="Calibri" panose="020F050202020403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nl-BE" sz="2800" dirty="0">
                <a:cs typeface="Calibri" panose="020F0502020204030204" pitchFamily="34" charset="0"/>
              </a:rPr>
              <a:t>Uiterlijk </a:t>
            </a:r>
            <a:r>
              <a:rPr lang="nl-BE" sz="2800" b="1" dirty="0">
                <a:cs typeface="Calibri" panose="020F0502020204030204" pitchFamily="34" charset="0"/>
              </a:rPr>
              <a:t>binnen 3 maanden </a:t>
            </a:r>
            <a:r>
              <a:rPr lang="nl-BE" sz="2800" dirty="0">
                <a:cs typeface="Calibri" panose="020F0502020204030204" pitchFamily="34" charset="0"/>
              </a:rPr>
              <a:t>na einde opleiding</a:t>
            </a:r>
            <a:br>
              <a:rPr lang="nl-BE" sz="2800" dirty="0">
                <a:cs typeface="Calibri" panose="020F0502020204030204" pitchFamily="34" charset="0"/>
              </a:rPr>
            </a:br>
            <a:endParaRPr lang="nl-BE" sz="2800" dirty="0">
              <a:cs typeface="Calibri" panose="020F050202020403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nl-BE" sz="2800" dirty="0">
                <a:cs typeface="Calibri" panose="020F0502020204030204" pitchFamily="34" charset="0"/>
              </a:rPr>
              <a:t>Wat als je te laat bent? </a:t>
            </a:r>
            <a:br>
              <a:rPr lang="nl-BE" sz="2800" dirty="0">
                <a:cs typeface="Calibri" panose="020F0502020204030204" pitchFamily="34" charset="0"/>
              </a:rPr>
            </a:br>
            <a:r>
              <a:rPr lang="nl-BE" sz="2800" dirty="0">
                <a:cs typeface="Calibri" panose="020F0502020204030204" pitchFamily="34" charset="0"/>
              </a:rPr>
              <a:t>= niet in orde met administratieve plichten!</a:t>
            </a:r>
            <a:br>
              <a:rPr lang="nl-BE" sz="2800" dirty="0">
                <a:cs typeface="Calibri" panose="020F0502020204030204" pitchFamily="34" charset="0"/>
              </a:rPr>
            </a:br>
            <a:br>
              <a:rPr lang="nl-BE" sz="2800" dirty="0">
                <a:cs typeface="Calibri" panose="020F0502020204030204" pitchFamily="34" charset="0"/>
              </a:rPr>
            </a:br>
            <a:r>
              <a:rPr lang="nl-BE" sz="2800" dirty="0">
                <a:cs typeface="Calibri" panose="020F0502020204030204" pitchFamily="34" charset="0"/>
              </a:rPr>
              <a:t>Wat moet je doen?</a:t>
            </a:r>
            <a:br>
              <a:rPr lang="nl-BE" sz="2800" dirty="0">
                <a:cs typeface="Calibri" panose="020F0502020204030204" pitchFamily="34" charset="0"/>
              </a:rPr>
            </a:br>
            <a:r>
              <a:rPr lang="nl-BE" sz="2800" dirty="0">
                <a:cs typeface="Calibri" panose="020F0502020204030204" pitchFamily="34" charset="0"/>
              </a:rPr>
              <a:t>	-&gt; </a:t>
            </a:r>
            <a:r>
              <a:rPr lang="nl-BE" sz="2800" b="1" dirty="0">
                <a:cs typeface="Calibri" panose="020F0502020204030204" pitchFamily="34" charset="0"/>
              </a:rPr>
              <a:t>Zo snel mogelijk nog attesteren! </a:t>
            </a:r>
            <a:br>
              <a:rPr lang="nl-BE" sz="2800" b="1" dirty="0">
                <a:cs typeface="Calibri" panose="020F0502020204030204" pitchFamily="34" charset="0"/>
              </a:rPr>
            </a:br>
            <a:br>
              <a:rPr lang="nl-BE" sz="2800" b="1" dirty="0">
                <a:cs typeface="Calibri" panose="020F0502020204030204" pitchFamily="34" charset="0"/>
              </a:rPr>
            </a:br>
            <a:r>
              <a:rPr lang="nl-BE" b="1" dirty="0">
                <a:solidFill>
                  <a:srgbClr val="FF0000"/>
                </a:solidFill>
                <a:cs typeface="Calibri" panose="020F0502020204030204" pitchFamily="34" charset="0"/>
              </a:rPr>
              <a:t>ANDERS KAN WERKGEVER NIET BETAALD WORDEN!</a:t>
            </a:r>
          </a:p>
          <a:p>
            <a:pPr marL="400050" lvl="1" indent="0">
              <a:buNone/>
            </a:pPr>
            <a:endParaRPr lang="nl-BE" sz="20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nl-BE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20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791C137-2DF1-316C-38A9-AD3D41A51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78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2"/>
    </mc:Choice>
    <mc:Fallback xmlns="">
      <p:transition spd="slow" advTm="1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A47C-58A9-6276-25EC-1815F727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26D6F574-A9AF-6013-0A85-C8054C632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 eaLnBrk="1" hangingPunct="1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5. Certificaat afleveren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658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AE88-5D71-3A29-696E-A35B357C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Certificaat afleveren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C8449-FDE4-F94D-7629-9F6A2D630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87" y="1292774"/>
            <a:ext cx="7404082" cy="48591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Na afloop van de opleiding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Aantonen welke competenties behaald werden</a:t>
            </a:r>
          </a:p>
          <a:p>
            <a:pPr>
              <a:buFont typeface="Wingdings" panose="05000000000000000000" pitchFamily="2" charset="2"/>
              <a:buChar char="Ø"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Verplichte gegevens zie </a:t>
            </a:r>
            <a:r>
              <a:rPr lang="nl-NL" dirty="0">
                <a:hlinkClick r:id="rId5"/>
              </a:rPr>
              <a:t>ministerieel besluit van 8 juli 2019</a:t>
            </a:r>
            <a:r>
              <a:rPr lang="nl-NL" dirty="0"/>
              <a:t> </a:t>
            </a: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endParaRPr lang="nl-BE" dirty="0"/>
          </a:p>
          <a:p>
            <a:pPr>
              <a:buFont typeface="Wingdings" panose="05000000000000000000" pitchFamily="2" charset="2"/>
              <a:buChar char="Ø"/>
            </a:pPr>
            <a:endParaRPr lang="nl-BE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335BA5A-669D-7F65-5BF1-AB0EC1A9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377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0"/>
    </mc:Choice>
    <mc:Fallback>
      <p:transition spd="slow" advTm="3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 eaLnBrk="1" hangingPunct="1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6. CONTROLE VOV-subsidie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9216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4000" b="1">
                <a:cs typeface="Calibri" panose="020F0502020204030204" pitchFamily="34" charset="0"/>
              </a:rPr>
            </a:br>
            <a:br>
              <a:rPr lang="nl-NL" sz="4000" b="1">
                <a:cs typeface="Calibri" panose="020F0502020204030204" pitchFamily="34" charset="0"/>
              </a:rPr>
            </a:br>
            <a:r>
              <a:rPr lang="nl-NL">
                <a:cs typeface="Calibri" panose="020F0502020204030204" pitchFamily="34" charset="0"/>
              </a:rPr>
              <a:t>Controle  voor VOV-subsidie</a:t>
            </a:r>
            <a:br>
              <a:rPr lang="nl-NL" b="1">
                <a:cs typeface="Calibri" panose="020F0502020204030204" pitchFamily="34" charset="0"/>
              </a:rPr>
            </a:b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98" y="1234159"/>
            <a:ext cx="8440612" cy="521859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endParaRPr lang="nl-NL" b="1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b="1" dirty="0">
                <a:highlight>
                  <a:srgbClr val="FFFF00"/>
                </a:highlight>
                <a:cs typeface="Calibri" panose="020F0502020204030204" pitchFamily="34" charset="0"/>
              </a:rPr>
              <a:t>Inschrijvingsattest  = basis voor terugbetalingsaanvraag</a:t>
            </a:r>
            <a:br>
              <a:rPr lang="nl-NL" b="1" dirty="0">
                <a:highlight>
                  <a:srgbClr val="FFFF00"/>
                </a:highlight>
                <a:cs typeface="Calibri" panose="020F0502020204030204" pitchFamily="34" charset="0"/>
              </a:rPr>
            </a:br>
            <a:endParaRPr lang="nl-NL" dirty="0"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Werkgever</a:t>
            </a:r>
            <a:r>
              <a:rPr lang="nl-NL" dirty="0">
                <a:cs typeface="Calibri" panose="020F0502020204030204" pitchFamily="34" charset="0"/>
              </a:rPr>
              <a:t> doet terugbetalingsaanvraag met</a:t>
            </a:r>
            <a:br>
              <a:rPr lang="nl-NL" dirty="0">
                <a:cs typeface="Calibri" panose="020F0502020204030204" pitchFamily="34" charset="0"/>
              </a:rPr>
            </a:br>
            <a:r>
              <a:rPr lang="nl-NL" b="1" dirty="0">
                <a:cs typeface="Calibri" panose="020F0502020204030204" pitchFamily="34" charset="0"/>
              </a:rPr>
              <a:t>dezelfde start- en einddatum en ODB-</a:t>
            </a:r>
            <a:r>
              <a:rPr lang="nl-NL" b="1" dirty="0" err="1">
                <a:cs typeface="Calibri" panose="020F0502020204030204" pitchFamily="34" charset="0"/>
              </a:rPr>
              <a:t>nr</a:t>
            </a:r>
            <a:r>
              <a:rPr lang="nl-NL" dirty="0">
                <a:cs typeface="Calibri" panose="020F0502020204030204" pitchFamily="34" charset="0"/>
              </a:rPr>
              <a:t> zoals vermeld op het inschrijvingsattest.</a:t>
            </a:r>
            <a:br>
              <a:rPr lang="nl-NL" dirty="0">
                <a:cs typeface="Calibri" panose="020F0502020204030204" pitchFamily="34" charset="0"/>
              </a:rPr>
            </a:br>
            <a:endParaRPr lang="nl-NL" dirty="0"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Opleidingsverstrekker</a:t>
            </a:r>
            <a:r>
              <a:rPr lang="nl-NL" dirty="0">
                <a:cs typeface="Calibri" panose="020F0502020204030204" pitchFamily="34" charset="0"/>
              </a:rPr>
              <a:t> noteert in het aanwezigheidsattest </a:t>
            </a:r>
            <a:r>
              <a:rPr lang="nl-NL" b="1" dirty="0">
                <a:cs typeface="Calibri" panose="020F0502020204030204" pitchFamily="34" charset="0"/>
              </a:rPr>
              <a:t>dezelfde startdatum en ODB-</a:t>
            </a:r>
            <a:r>
              <a:rPr lang="nl-NL" b="1" dirty="0" err="1">
                <a:cs typeface="Calibri" panose="020F0502020204030204" pitchFamily="34" charset="0"/>
              </a:rPr>
              <a:t>nr</a:t>
            </a:r>
            <a:r>
              <a:rPr lang="nl-NL" b="1" dirty="0">
                <a:cs typeface="Calibri" panose="020F0502020204030204" pitchFamily="34" charset="0"/>
              </a:rPr>
              <a:t> </a:t>
            </a:r>
            <a:r>
              <a:rPr lang="nl-NL" dirty="0">
                <a:cs typeface="Calibri" panose="020F0502020204030204" pitchFamily="34" charset="0"/>
              </a:rPr>
              <a:t>zoals vermeld op het inschrijvingsattest.</a:t>
            </a:r>
          </a:p>
          <a:p>
            <a:pPr marL="457200" lvl="1" indent="0">
              <a:buNone/>
            </a:pPr>
            <a:endParaRPr lang="nl-NL" sz="2000" dirty="0"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000" b="1" dirty="0">
                <a:cs typeface="Calibri" panose="020F0502020204030204" pitchFamily="34" charset="0"/>
              </a:rPr>
              <a:t>	</a:t>
            </a:r>
            <a:r>
              <a:rPr lang="nl-NL" sz="2000" b="1" dirty="0">
                <a:highlight>
                  <a:srgbClr val="FFFF00"/>
                </a:highlight>
                <a:cs typeface="Calibri" panose="020F0502020204030204" pitchFamily="34" charset="0"/>
              </a:rPr>
              <a:t>Alles correct -&gt; koppeling attest aan dossier -&gt; BETALING !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4A1C9E-D94E-E825-7454-FEED10581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25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9"/>
    </mc:Choice>
    <mc:Fallback xmlns="">
      <p:transition spd="slow" advTm="3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AEF0-B521-481D-7A70-AE1D57AC0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1CC5E-AA0A-E035-0859-29E66291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4000" b="1">
                <a:cs typeface="Calibri" panose="020F0502020204030204" pitchFamily="34" charset="0"/>
              </a:rPr>
            </a:br>
            <a:br>
              <a:rPr lang="nl-NL" sz="4000" b="1">
                <a:cs typeface="Calibri" panose="020F0502020204030204" pitchFamily="34" charset="0"/>
              </a:rPr>
            </a:br>
            <a:r>
              <a:rPr lang="nl-NL">
                <a:cs typeface="Calibri" panose="020F0502020204030204" pitchFamily="34" charset="0"/>
              </a:rPr>
              <a:t>Controle  voor VOV-subsidie</a:t>
            </a:r>
            <a:br>
              <a:rPr lang="nl-NL" b="1">
                <a:cs typeface="Calibri" panose="020F0502020204030204" pitchFamily="34" charset="0"/>
              </a:rPr>
            </a:br>
            <a:br>
              <a:rPr lang="nl-NL">
                <a:latin typeface="Calibri"/>
                <a:cs typeface="Calibri"/>
              </a:rPr>
            </a:b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430059-F4E6-EAB5-330A-B387A72D4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98" y="1234159"/>
            <a:ext cx="8440612" cy="5218596"/>
          </a:xfrm>
        </p:spPr>
        <p:txBody>
          <a:bodyPr/>
          <a:lstStyle/>
          <a:p>
            <a:pPr marL="457200" lvl="1" indent="0">
              <a:buNone/>
            </a:pPr>
            <a:endParaRPr lang="nl-NL" b="1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nl-NL" b="1">
              <a:solidFill>
                <a:schemeClr val="accent5">
                  <a:lumMod val="60000"/>
                  <a:lumOff val="40000"/>
                </a:schemeClr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>
                <a:solidFill>
                  <a:schemeClr val="accent5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Wat als u uw administratieve plichten niet nakomt?</a:t>
            </a:r>
          </a:p>
          <a:p>
            <a:pPr marL="457200" lvl="1" indent="0">
              <a:buNone/>
            </a:pPr>
            <a:endParaRPr lang="nl-NL" sz="2000" b="1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000">
                <a:cs typeface="Calibri" panose="020F0502020204030204" pitchFamily="34" charset="0"/>
              </a:rPr>
              <a:t>Als u uw administratie voor Vlaams opleidingsverlof (niet) correct uitvoert</a:t>
            </a:r>
          </a:p>
          <a:p>
            <a:pPr marL="457200" lvl="1" indent="0">
              <a:buNone/>
            </a:pPr>
            <a:endParaRPr lang="nl-NL" sz="2000"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000">
                <a:cs typeface="Calibri" panose="020F0502020204030204" pitchFamily="34" charset="0"/>
              </a:rPr>
              <a:t>en </a:t>
            </a:r>
          </a:p>
          <a:p>
            <a:pPr marL="457200" lvl="1" indent="0">
              <a:buNone/>
            </a:pPr>
            <a:endParaRPr lang="nl-NL" sz="2000"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000">
                <a:cs typeface="Calibri" panose="020F0502020204030204" pitchFamily="34" charset="0"/>
              </a:rPr>
              <a:t>daaraan ook na een aangetekend schrijven geen correct gevolg geeft,</a:t>
            </a:r>
          </a:p>
          <a:p>
            <a:pPr marL="457200" lvl="1" indent="0">
              <a:buNone/>
            </a:pPr>
            <a:endParaRPr lang="nl-NL" sz="2000">
              <a:cs typeface="Calibri" panose="020F0502020204030204" pitchFamily="34" charset="0"/>
            </a:endParaRPr>
          </a:p>
          <a:p>
            <a:pPr marL="457200" lvl="1" indent="0" algn="ctr">
              <a:buNone/>
            </a:pPr>
            <a:r>
              <a:rPr lang="nl-NL" sz="2000">
                <a:cs typeface="Calibri" panose="020F0502020204030204" pitchFamily="34" charset="0"/>
              </a:rPr>
              <a:t>kan </a:t>
            </a:r>
            <a:r>
              <a:rPr lang="nl-NL" sz="2000" b="1">
                <a:highlight>
                  <a:srgbClr val="FFFF00"/>
                </a:highlight>
                <a:cs typeface="Calibri" panose="020F0502020204030204" pitchFamily="34" charset="0"/>
              </a:rPr>
              <a:t>u</a:t>
            </a:r>
            <a:r>
              <a:rPr lang="nl-NL" sz="2000" b="1">
                <a:highlight>
                  <a:srgbClr val="FFFF00"/>
                </a:highlight>
                <a:latin typeface="Calibri"/>
                <a:cs typeface="Calibri"/>
              </a:rPr>
              <a:t>w opleiding geschrapt worden </a:t>
            </a:r>
            <a:r>
              <a:rPr lang="nl-NL" sz="2000">
                <a:latin typeface="Calibri"/>
                <a:cs typeface="Calibri"/>
              </a:rPr>
              <a:t>uit de opleidingsdatabank en geeft deze vanaf dat moment geen recht meer op VOV.</a:t>
            </a:r>
          </a:p>
          <a:p>
            <a:pPr marL="457200" lvl="1" indent="0">
              <a:buNone/>
            </a:pPr>
            <a:endParaRPr lang="nl-NL" sz="2000"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FD4625-14E7-203F-643B-98B64B54F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6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8"/>
    </mc:Choice>
    <mc:Fallback xmlns="">
      <p:transition spd="slow" advTm="1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72373"/>
          </a:xfrm>
        </p:spPr>
        <p:txBody>
          <a:bodyPr/>
          <a:lstStyle/>
          <a:p>
            <a:pPr marL="400050" lvl="1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400050" lvl="1" indent="0" algn="ctr">
              <a:buNone/>
            </a:pPr>
            <a:endParaRPr lang="nl-BE" sz="2800">
              <a:cs typeface="Calibri" panose="020F0502020204030204" pitchFamily="34" charset="0"/>
            </a:endParaRPr>
          </a:p>
          <a:p>
            <a:pPr marL="400050" lvl="1" indent="0" algn="ctr">
              <a:buNone/>
            </a:pPr>
            <a:endParaRPr lang="nl-BE" sz="2800">
              <a:cs typeface="Calibri" panose="020F0502020204030204" pitchFamily="34" charset="0"/>
            </a:endParaRPr>
          </a:p>
          <a:p>
            <a:pPr marL="400050" lvl="1" indent="0" algn="ctr">
              <a:buNone/>
            </a:pPr>
            <a:r>
              <a:rPr lang="nl-BE" sz="2800" b="1">
                <a:cs typeface="Calibri" panose="020F0502020204030204" pitchFamily="34" charset="0"/>
              </a:rPr>
              <a:t>VRAGEN?</a:t>
            </a:r>
          </a:p>
          <a:p>
            <a:pPr marL="400050" lvl="1" indent="0" algn="ctr">
              <a:buNone/>
            </a:pPr>
            <a:endParaRPr lang="nl-BE" sz="2800" b="1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400050" lvl="1" indent="0" algn="ctr">
              <a:buNone/>
            </a:pPr>
            <a:r>
              <a:rPr lang="nl-BE" sz="2800" b="1">
                <a:solidFill>
                  <a:srgbClr val="00B0F0"/>
                </a:solidFill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Vlaamsopleidingsverlof@vlaanderen.be</a:t>
            </a:r>
            <a:endParaRPr lang="nl-BE" sz="2800" b="1">
              <a:solidFill>
                <a:srgbClr val="00B0F0"/>
              </a:solidFill>
              <a:cs typeface="Calibri" panose="020F0502020204030204" pitchFamily="34" charset="0"/>
            </a:endParaRPr>
          </a:p>
          <a:p>
            <a:pPr marL="400050" lvl="1" indent="0" algn="ctr">
              <a:buNone/>
            </a:pPr>
            <a:endParaRPr lang="nl-BE" sz="2000" b="1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nl-BE" sz="24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20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D907CE-2CF5-B664-6806-93491E61C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35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/>
              <a:t>Administratieve plichten VOV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6455"/>
            <a:ext cx="8229600" cy="554154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sz="3200" dirty="0"/>
              <a:t>Inschrijvingsattest afleveren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sz="3200" dirty="0"/>
              <a:t>Aanwezigheidslijsten bijhouden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200" dirty="0"/>
              <a:t>Aanwezigheden attesteren in het WSE-loket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200" dirty="0"/>
              <a:t>Na te kijken lijst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ea typeface="ＭＳ Ｐゴシック" pitchFamily="27" charset="-128"/>
              </a:rPr>
              <a:t>Certificaat afleveren 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200" dirty="0"/>
              <a:t>Controle VOV-subsidie </a:t>
            </a:r>
          </a:p>
          <a:p>
            <a:pPr marL="514350" indent="-514350">
              <a:buFont typeface="+mj-lt"/>
              <a:buAutoNum type="arabicPeriod"/>
            </a:pP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endParaRPr lang="nl-BE" dirty="0"/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DB8BCD6-C6D1-1FF1-5E43-9E582ADBF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512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3"/>
    </mc:Choice>
    <mc:Fallback>
      <p:transition spd="slow" advTm="2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 eaLnBrk="1" hangingPunct="1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1. INSCHRIJVINGSATTEST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ea typeface="ＭＳ Ｐゴシック" pitchFamily="27" charset="-128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40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Inschrijvingsattest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marL="0" indent="0">
              <a:buNone/>
            </a:pPr>
            <a:r>
              <a:rPr lang="nl-BE">
                <a:latin typeface="FlandersArtSerif-Regular"/>
                <a:cs typeface="Calibri"/>
              </a:rPr>
              <a:t>= </a:t>
            </a:r>
            <a:r>
              <a:rPr lang="nl-BE" b="1">
                <a:highlight>
                  <a:srgbClr val="FFFF00"/>
                </a:highlight>
                <a:latin typeface="FlandersArtSerif-Regular"/>
                <a:cs typeface="Calibri"/>
              </a:rPr>
              <a:t>basisdocument</a:t>
            </a:r>
            <a:r>
              <a:rPr lang="nl-BE" b="1">
                <a:latin typeface="FlandersArtSerif-Regular"/>
                <a:cs typeface="Calibri"/>
              </a:rPr>
              <a:t> </a:t>
            </a:r>
            <a:r>
              <a:rPr lang="nl-BE">
                <a:latin typeface="FlandersArtSerif-Regular"/>
                <a:cs typeface="Calibri"/>
              </a:rPr>
              <a:t>voor VOV-aanvraag</a:t>
            </a:r>
          </a:p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marL="0" indent="0">
              <a:buNone/>
            </a:pPr>
            <a:r>
              <a:rPr lang="nl-BE" sz="2400">
                <a:latin typeface="FlandersArtSerif-Regular"/>
                <a:cs typeface="Calibri"/>
              </a:rPr>
              <a:t>Moet afgeleverd worden </a:t>
            </a:r>
            <a:r>
              <a:rPr lang="nl-BE" sz="2400" b="1">
                <a:latin typeface="FlandersArtSerif-Regular"/>
                <a:cs typeface="Calibri"/>
              </a:rPr>
              <a:t>binnen 8 dagen </a:t>
            </a:r>
            <a:r>
              <a:rPr lang="nl-BE" sz="2400">
                <a:latin typeface="FlandersArtSerif-Regular"/>
                <a:cs typeface="Calibri"/>
              </a:rPr>
              <a:t>na inschrijving.</a:t>
            </a:r>
          </a:p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marL="0" indent="0">
              <a:buNone/>
            </a:pPr>
            <a:r>
              <a:rPr lang="nl-BE" sz="2800" b="1"/>
              <a:t>Tip: </a:t>
            </a:r>
            <a:r>
              <a:rPr lang="nl-BE" sz="2400"/>
              <a:t>vraag bij inschrijving of cursist VOV wil opnemen.</a:t>
            </a:r>
          </a:p>
          <a:p>
            <a:pPr marL="0" indent="0">
              <a:buNone/>
            </a:pPr>
            <a:br>
              <a:rPr lang="nl-BE" sz="2400">
                <a:latin typeface="FlandersArtSerif-Regular"/>
                <a:cs typeface="Calibri"/>
              </a:rPr>
            </a:br>
            <a:r>
              <a:rPr lang="nl-BE" b="1">
                <a:latin typeface="+mj-lt"/>
                <a:cs typeface="Calibri"/>
              </a:rPr>
              <a:t>Waarom? </a:t>
            </a:r>
          </a:p>
          <a:p>
            <a:pPr marL="400050" lvl="1" indent="0">
              <a:buNone/>
            </a:pPr>
            <a:r>
              <a:rPr lang="nl-BE">
                <a:latin typeface="+mj-lt"/>
                <a:cs typeface="Calibri"/>
              </a:rPr>
              <a:t>Zo weet je meteen voor wie je aanwezigheden moet bijhouden en attesteren in het WSE-loket voor VOV.</a:t>
            </a:r>
          </a:p>
          <a:p>
            <a:endParaRPr lang="nl-BE" sz="2400">
              <a:latin typeface="FlandersArtSerif-Regular"/>
              <a:cs typeface="Calibri"/>
            </a:endParaRPr>
          </a:p>
          <a:p>
            <a:pPr marL="57150" indent="0">
              <a:buNone/>
            </a:pPr>
            <a:br>
              <a:rPr lang="nl-BE" sz="2400" b="1"/>
            </a:br>
            <a:endParaRPr lang="nl-BE" sz="240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B0B23E-BCD0-6AE6-0C0D-73E741F4C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39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7"/>
    </mc:Choice>
    <mc:Fallback xmlns="">
      <p:transition spd="slow" advTm="5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Inschrijvingsattest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77446"/>
            <a:ext cx="8395855" cy="5251634"/>
          </a:xfrm>
        </p:spPr>
        <p:txBody>
          <a:bodyPr/>
          <a:lstStyle/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marL="0" indent="0">
              <a:buNone/>
            </a:pPr>
            <a:r>
              <a:rPr lang="nl-BE">
                <a:latin typeface="FlandersArtSerif-Regular"/>
                <a:cs typeface="Calibri"/>
              </a:rPr>
              <a:t>Belangrijkste gegevens </a:t>
            </a: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  <a:p>
            <a:pPr lvl="1"/>
            <a:r>
              <a:rPr lang="nl-BE">
                <a:latin typeface="FlandersArtSerif-Regular"/>
                <a:cs typeface="Calibri"/>
              </a:rPr>
              <a:t>RRN -&gt; juiste cursist</a:t>
            </a: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  <a:p>
            <a:pPr lvl="1"/>
            <a:r>
              <a:rPr lang="nl-BE">
                <a:latin typeface="FlandersArtSerif-Regular"/>
                <a:cs typeface="Calibri"/>
              </a:rPr>
              <a:t>ODB-</a:t>
            </a:r>
            <a:r>
              <a:rPr lang="nl-BE" err="1">
                <a:latin typeface="FlandersArtSerif-Regular"/>
                <a:cs typeface="Calibri"/>
              </a:rPr>
              <a:t>nr</a:t>
            </a:r>
            <a:r>
              <a:rPr lang="nl-BE">
                <a:latin typeface="FlandersArtSerif-Regular"/>
                <a:cs typeface="Calibri"/>
              </a:rPr>
              <a:t>-&gt; juiste opleiding bij juiste opleidingsverstrekker</a:t>
            </a: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  <a:p>
            <a:pPr lvl="1"/>
            <a:r>
              <a:rPr lang="nl-BE" b="1">
                <a:highlight>
                  <a:srgbClr val="FFFF00"/>
                </a:highlight>
                <a:latin typeface="FlandersArtSerif-Regular"/>
                <a:cs typeface="Calibri"/>
              </a:rPr>
              <a:t>Startdatum</a:t>
            </a:r>
            <a:r>
              <a:rPr lang="nl-BE">
                <a:latin typeface="FlandersArtSerif-Regular"/>
                <a:cs typeface="Calibri"/>
              </a:rPr>
              <a:t> opleiding</a:t>
            </a: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  <a:p>
            <a:pPr lvl="2"/>
            <a:r>
              <a:rPr lang="nl-BE" b="1">
                <a:highlight>
                  <a:srgbClr val="FFFF00"/>
                </a:highlight>
                <a:latin typeface="FlandersArtSerif-Regular"/>
                <a:cs typeface="Calibri"/>
              </a:rPr>
              <a:t>= startdatum die je nadien ook op het aanwezigheidsattest zet.</a:t>
            </a:r>
          </a:p>
          <a:p>
            <a:pPr lvl="2"/>
            <a:r>
              <a:rPr lang="nl-BE">
                <a:highlight>
                  <a:srgbClr val="FFFF00"/>
                </a:highlight>
                <a:latin typeface="FlandersArtSerif-Regular"/>
                <a:cs typeface="Calibri"/>
              </a:rPr>
              <a:t>= startdatum die werkgever in de terugbetalingsaanvraag zet.</a:t>
            </a:r>
          </a:p>
          <a:p>
            <a:pPr marL="914400" lvl="2" indent="0">
              <a:buNone/>
            </a:pPr>
            <a:r>
              <a:rPr lang="nl-BE">
                <a:latin typeface="FlandersArtSerif-Regular"/>
                <a:cs typeface="Calibri"/>
              </a:rPr>
              <a:t>Alleen zo zal attest aan juiste aanvraag gekoppeld worden.</a:t>
            </a:r>
          </a:p>
          <a:p>
            <a:pPr marL="914400" lvl="2" indent="0">
              <a:buNone/>
            </a:pP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C8FDC89-3D5D-5134-558D-D8AA394B7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88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7"/>
    </mc:Choice>
    <mc:Fallback xmlns="">
      <p:transition spd="slow" advTm="4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Inschrijvingsattest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7446"/>
            <a:ext cx="8229600" cy="5251634"/>
          </a:xfrm>
        </p:spPr>
        <p:txBody>
          <a:bodyPr/>
          <a:lstStyle/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lvl="1"/>
            <a:r>
              <a:rPr lang="nl-BE" b="1">
                <a:latin typeface="FlandersArtSerif-Regular"/>
                <a:cs typeface="Calibri"/>
              </a:rPr>
              <a:t>Einddatum </a:t>
            </a:r>
            <a:r>
              <a:rPr lang="nl-BE">
                <a:latin typeface="FlandersArtSerif-Regular"/>
                <a:cs typeface="Calibri"/>
              </a:rPr>
              <a:t>	</a:t>
            </a:r>
          </a:p>
          <a:p>
            <a:pPr marL="457200" lvl="1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lvl="2"/>
            <a:r>
              <a:rPr lang="nl-BE">
                <a:latin typeface="FlandersArtSerif-Regular"/>
                <a:cs typeface="Calibri"/>
              </a:rPr>
              <a:t>= geschatte einddatum</a:t>
            </a:r>
            <a:br>
              <a:rPr lang="nl-BE">
                <a:latin typeface="FlandersArtSerif-Regular"/>
                <a:cs typeface="Calibri"/>
              </a:rPr>
            </a:br>
            <a:endParaRPr lang="nl-BE">
              <a:latin typeface="FlandersArtSerif-Regular"/>
              <a:cs typeface="Calibri"/>
            </a:endParaRPr>
          </a:p>
          <a:p>
            <a:pPr lvl="2"/>
            <a:r>
              <a:rPr lang="nl-BE">
                <a:latin typeface="FlandersArtSerif-Regular"/>
                <a:cs typeface="Calibri"/>
              </a:rPr>
              <a:t>Opleiding duurt langer dan de geschatte einddatum?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Noteer de ‘effectieve einddatum’ op het aanwezigheidsattest.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Einddatum van het aanwezigheidsattest bepaalt tot wanneer VOV kan opgenomen worden </a:t>
            </a:r>
            <a:br>
              <a:rPr lang="nl-BE" sz="2000">
                <a:latin typeface="FlandersArtSerif-Regular"/>
                <a:cs typeface="Calibri"/>
              </a:rPr>
            </a:br>
            <a:r>
              <a:rPr lang="nl-BE" sz="2000">
                <a:latin typeface="FlandersArtSerif-Regular"/>
                <a:cs typeface="Calibri"/>
              </a:rPr>
              <a:t>= einddatum + 2 dagen.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ea typeface="ＭＳ Ｐゴシック"/>
                <a:cs typeface="Calibri"/>
              </a:rPr>
              <a:t>Werkgever moet de einddatum niet aanpassen in de aanvraag/ geen nieuw inschrijvingsattest afleveren.</a:t>
            </a:r>
          </a:p>
          <a:p>
            <a:pPr lvl="2"/>
            <a:endParaRPr lang="nl-BE" sz="1800">
              <a:latin typeface="FlandersArtSerif-Regular"/>
              <a:cs typeface="Calibri"/>
            </a:endParaRPr>
          </a:p>
          <a:p>
            <a:pPr marL="57150" indent="0">
              <a:buNone/>
            </a:pPr>
            <a:br>
              <a:rPr lang="nl-BE" sz="2400" b="1"/>
            </a:br>
            <a:endParaRPr lang="nl-BE" sz="240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568CB1F-821C-425D-A542-3667778D1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09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4"/>
    </mc:Choice>
    <mc:Fallback xmlns="">
      <p:transition spd="slow" advTm="4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5CCC-273B-48AA-B9D9-0C7F7C4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Inschrijvingsattest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B0DB4D-CB4F-4B25-B6A6-51A0653F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" y="1234159"/>
            <a:ext cx="8229600" cy="5021168"/>
          </a:xfrm>
        </p:spPr>
        <p:txBody>
          <a:bodyPr/>
          <a:lstStyle/>
          <a:p>
            <a:pPr marL="0" indent="0">
              <a:buNone/>
            </a:pPr>
            <a:r>
              <a:rPr lang="nl-BE" b="1">
                <a:latin typeface="FlandersArtSerif-Regular"/>
                <a:cs typeface="Calibri"/>
              </a:rPr>
              <a:t>3 mogelijkheden:</a:t>
            </a:r>
          </a:p>
          <a:p>
            <a:pPr marL="0" indent="0">
              <a:buNone/>
            </a:pPr>
            <a:endParaRPr lang="nl-BE" sz="1800">
              <a:latin typeface="FlandersArtSerif-Regular"/>
              <a:cs typeface="Calibri"/>
            </a:endParaRPr>
          </a:p>
          <a:p>
            <a:r>
              <a:rPr lang="nl-BE">
                <a:latin typeface="FlandersArtSerif-Regular"/>
                <a:cs typeface="Calibri"/>
              </a:rPr>
              <a:t>1 inschrijvingsattest voor één </a:t>
            </a:r>
            <a:r>
              <a:rPr lang="nl-BE">
                <a:highlight>
                  <a:srgbClr val="FFFF00"/>
                </a:highlight>
                <a:latin typeface="FlandersArtSerif-Regular"/>
                <a:cs typeface="Calibri"/>
              </a:rPr>
              <a:t>module</a:t>
            </a:r>
            <a:r>
              <a:rPr lang="nl-BE">
                <a:latin typeface="FlandersArtSerif-Regular"/>
                <a:cs typeface="Calibri"/>
              </a:rPr>
              <a:t> ODB-xx-</a:t>
            </a:r>
            <a:r>
              <a:rPr lang="nl-BE">
                <a:highlight>
                  <a:srgbClr val="FFFF00"/>
                </a:highlight>
                <a:latin typeface="FlandersArtSerif-Regular"/>
                <a:cs typeface="Calibri"/>
              </a:rPr>
              <a:t>001</a:t>
            </a:r>
          </a:p>
          <a:p>
            <a:r>
              <a:rPr lang="nl-BE">
                <a:latin typeface="FlandersArtSerif-Regular"/>
                <a:cs typeface="Calibri"/>
              </a:rPr>
              <a:t>1 inschrijvingsattest voor één opleiding ODB-xx</a:t>
            </a:r>
          </a:p>
          <a:p>
            <a:r>
              <a:rPr lang="nl-BE">
                <a:latin typeface="FlandersArtSerif-Regular"/>
                <a:cs typeface="Calibri"/>
              </a:rPr>
              <a:t>1 inschrijvingsattest voor meerdere modules </a:t>
            </a:r>
            <a:br>
              <a:rPr lang="nl-BE">
                <a:latin typeface="FlandersArtSerif-Regular"/>
                <a:cs typeface="Calibri"/>
              </a:rPr>
            </a:br>
            <a:r>
              <a:rPr lang="nl-BE" sz="2400">
                <a:latin typeface="FlandersArtSerif-Regular"/>
                <a:cs typeface="Calibri"/>
              </a:rPr>
              <a:t>alleen bij inschrijving voor meerdere modules samen: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ODB-xx-001 van startdatum tot einddatum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ODB-xx-002 van startdatum tot einddatum</a:t>
            </a:r>
          </a:p>
          <a:p>
            <a:pPr marL="457200" lvl="1" indent="0">
              <a:buNone/>
            </a:pPr>
            <a:r>
              <a:rPr lang="nl-BE" sz="2000">
                <a:latin typeface="FlandersArtSerif-Regular"/>
                <a:cs typeface="Calibri"/>
              </a:rPr>
              <a:t>Of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ODB-xx-001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sz="2000">
                <a:latin typeface="FlandersArtSerif-Regular"/>
                <a:cs typeface="Calibri"/>
              </a:rPr>
              <a:t>ODB-xx-002 </a:t>
            </a:r>
            <a:br>
              <a:rPr lang="nl-BE" sz="2000">
                <a:latin typeface="FlandersArtSerif-Regular"/>
                <a:cs typeface="Calibri"/>
              </a:rPr>
            </a:br>
            <a:r>
              <a:rPr lang="nl-BE" sz="2000">
                <a:latin typeface="FlandersArtSerif-Regular"/>
                <a:cs typeface="Calibri"/>
              </a:rPr>
              <a:t>van startdatum 1</a:t>
            </a:r>
            <a:r>
              <a:rPr lang="nl-BE" sz="2000" baseline="30000">
                <a:latin typeface="FlandersArtSerif-Regular"/>
                <a:cs typeface="Calibri"/>
              </a:rPr>
              <a:t>e</a:t>
            </a:r>
            <a:r>
              <a:rPr lang="nl-BE" sz="2000">
                <a:latin typeface="FlandersArtSerif-Regular"/>
                <a:cs typeface="Calibri"/>
              </a:rPr>
              <a:t> module tot einddatum laatste module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BE" sz="2000">
              <a:latin typeface="FlandersArtSerif-Regular"/>
              <a:cs typeface="Calibri"/>
            </a:endParaRPr>
          </a:p>
          <a:p>
            <a:pPr marL="0" indent="0">
              <a:buNone/>
            </a:pPr>
            <a:endParaRPr lang="nl-BE">
              <a:latin typeface="FlandersArtSerif-Regular"/>
              <a:cs typeface="Calibri"/>
            </a:endParaRPr>
          </a:p>
          <a:p>
            <a:pPr marL="0" indent="0">
              <a:buNone/>
            </a:pPr>
            <a:endParaRPr lang="nl-BE" sz="2400">
              <a:latin typeface="FlandersArtSerif-Regular"/>
              <a:cs typeface="Calibri"/>
            </a:endParaRPr>
          </a:p>
          <a:p>
            <a:pPr marL="57150" indent="0">
              <a:buNone/>
            </a:pPr>
            <a:br>
              <a:rPr lang="nl-BE" sz="2400" b="1"/>
            </a:br>
            <a:endParaRPr lang="nl-BE" sz="240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C02A7C9-2259-29CF-B1EB-4FB3C3176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6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25"/>
    </mc:Choice>
    <mc:Fallback xmlns="">
      <p:transition spd="slow" advTm="4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755576" y="2609385"/>
            <a:ext cx="8060432" cy="1044432"/>
          </a:xfrm>
        </p:spPr>
        <p:txBody>
          <a:bodyPr/>
          <a:lstStyle/>
          <a:p>
            <a:pPr algn="ctr"/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br>
              <a:rPr lang="nl-NL" sz="2800">
                <a:ea typeface="ＭＳ Ｐゴシック" pitchFamily="27" charset="-128"/>
              </a:rPr>
            </a:br>
            <a:r>
              <a:rPr lang="nl-NL" sz="2800">
                <a:latin typeface="Calibri"/>
                <a:ea typeface="ＭＳ Ｐゴシック"/>
              </a:rPr>
              <a:t>2. </a:t>
            </a:r>
            <a:r>
              <a:rPr lang="nl-NL" sz="2800" err="1">
                <a:latin typeface="Calibri"/>
                <a:ea typeface="ＭＳ Ｐゴシック"/>
              </a:rPr>
              <a:t>AanwezigheidsLIJSTEN</a:t>
            </a:r>
            <a:r>
              <a:rPr lang="nl-NL" sz="2800">
                <a:latin typeface="Calibri"/>
                <a:ea typeface="ＭＳ Ｐゴシック"/>
              </a:rPr>
              <a:t> bijhouden</a:t>
            </a:r>
            <a:br>
              <a:rPr lang="nl-NL" sz="3600">
                <a:ea typeface="ＭＳ Ｐゴシック" pitchFamily="27" charset="-128"/>
              </a:rPr>
            </a:br>
            <a:r>
              <a:rPr lang="nl-NL" sz="2800">
                <a:latin typeface="Calibri"/>
                <a:ea typeface="ＭＳ Ｐゴシック"/>
              </a:rPr>
              <a:t> </a:t>
            </a:r>
            <a:br>
              <a:rPr lang="nl-NL" sz="2800">
                <a:ea typeface="ＭＳ Ｐゴシック" pitchFamily="27" charset="-128"/>
              </a:rPr>
            </a:br>
            <a:endParaRPr lang="nl-NL" sz="2800">
              <a:ea typeface="ＭＳ Ｐゴシック" pitchFamily="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918130"/>
      </p:ext>
    </p:extLst>
  </p:cSld>
  <p:clrMapOvr>
    <a:masterClrMapping/>
  </p:clrMapOvr>
</p:sld>
</file>

<file path=ppt/theme/theme1.xml><?xml version="1.0" encoding="utf-8"?>
<a:theme xmlns:a="http://schemas.openxmlformats.org/drawingml/2006/main" name="2014_ppt_WSE-werk">
  <a:themeElements>
    <a:clrScheme name="2014">
      <a:dk1>
        <a:srgbClr val="3F3F3F"/>
      </a:dk1>
      <a:lt1>
        <a:srgbClr val="FFFFFF"/>
      </a:lt1>
      <a:dk2>
        <a:srgbClr val="3F3F3F"/>
      </a:dk2>
      <a:lt2>
        <a:srgbClr val="FFFFFF"/>
      </a:lt2>
      <a:accent1>
        <a:srgbClr val="31B7BC"/>
      </a:accent1>
      <a:accent2>
        <a:srgbClr val="E69B1E"/>
      </a:accent2>
      <a:accent3>
        <a:srgbClr val="BE50A7"/>
      </a:accent3>
      <a:accent4>
        <a:srgbClr val="C9D010"/>
      </a:accent4>
      <a:accent5>
        <a:srgbClr val="24789C"/>
      </a:accent5>
      <a:accent6>
        <a:srgbClr val="FFEB00"/>
      </a:accent6>
      <a:hlink>
        <a:srgbClr val="A5A5A5"/>
      </a:hlink>
      <a:folHlink>
        <a:srgbClr val="A5A5A5"/>
      </a:folHlink>
    </a:clrScheme>
    <a:fontScheme name="20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4_02_ppt_WSE-Vlaanderen-is-werk [Alleen-lezen]" id="{1DA62FF6-F77E-4716-B79B-429CF65E1DA5}" vid="{D0411160-EAE6-465D-8094-55A3231272E5}"/>
    </a:ext>
  </a:extLst>
</a:theme>
</file>

<file path=ppt/theme/theme2.xml><?xml version="1.0" encoding="utf-8"?>
<a:theme xmlns:a="http://schemas.openxmlformats.org/drawingml/2006/main" name="Office-thema">
  <a:themeElements>
    <a:clrScheme name="2014">
      <a:dk1>
        <a:srgbClr val="3F3F3F"/>
      </a:dk1>
      <a:lt1>
        <a:srgbClr val="FFFFFF"/>
      </a:lt1>
      <a:dk2>
        <a:srgbClr val="3F3F3F"/>
      </a:dk2>
      <a:lt2>
        <a:srgbClr val="FFFFFF"/>
      </a:lt2>
      <a:accent1>
        <a:srgbClr val="31B7BC"/>
      </a:accent1>
      <a:accent2>
        <a:srgbClr val="E69B1E"/>
      </a:accent2>
      <a:accent3>
        <a:srgbClr val="BE50A7"/>
      </a:accent3>
      <a:accent4>
        <a:srgbClr val="C9D010"/>
      </a:accent4>
      <a:accent5>
        <a:srgbClr val="24789C"/>
      </a:accent5>
      <a:accent6>
        <a:srgbClr val="FFEB00"/>
      </a:accent6>
      <a:hlink>
        <a:srgbClr val="A5A5A5"/>
      </a:hlink>
      <a:folHlink>
        <a:srgbClr val="A5A5A5"/>
      </a:folHlink>
    </a:clrScheme>
    <a:fontScheme name="20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18343-5966-490c-9855-1b58474a715a">
      <Terms xmlns="http://schemas.microsoft.com/office/infopath/2007/PartnerControls"/>
    </lcf76f155ced4ddcb4097134ff3c332f>
    <TaxCatchAll xmlns="9a9ec0f0-7796-43d0-ac1f-4c8c46ee0b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DF8656C8A4746A97C6309161E183B" ma:contentTypeVersion="18" ma:contentTypeDescription="Een nieuw document maken." ma:contentTypeScope="" ma:versionID="78f379bcdf7ae4e11eefedc79e5c70ab">
  <xsd:schema xmlns:xsd="http://www.w3.org/2001/XMLSchema" xmlns:xs="http://www.w3.org/2001/XMLSchema" xmlns:p="http://schemas.microsoft.com/office/2006/metadata/properties" xmlns:ns2="18d18343-5966-490c-9855-1b58474a715a" xmlns:ns3="063f8023-a3e7-4230-9a3e-73bdefc4b7a5" xmlns:ns4="9a9ec0f0-7796-43d0-ac1f-4c8c46ee0bd1" targetNamespace="http://schemas.microsoft.com/office/2006/metadata/properties" ma:root="true" ma:fieldsID="31666077418cbfd24f0743841584770f" ns2:_="" ns3:_="" ns4:_="">
    <xsd:import namespace="18d18343-5966-490c-9855-1b58474a715a"/>
    <xsd:import namespace="063f8023-a3e7-4230-9a3e-73bdefc4b7a5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18343-5966-490c-9855-1b58474a7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f8023-a3e7-4230-9a3e-73bdefc4b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44c6d58-5076-4ded-802b-5f3e50b10bfb}" ma:internalName="TaxCatchAll" ma:showField="CatchAllData" ma:web="063f8023-a3e7-4230-9a3e-73bdefc4b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E38095-2202-49A3-977B-D60CF1940A87}">
  <ds:schemaRefs>
    <ds:schemaRef ds:uri="063f8023-a3e7-4230-9a3e-73bdefc4b7a5"/>
    <ds:schemaRef ds:uri="18d18343-5966-490c-9855-1b58474a715a"/>
    <ds:schemaRef ds:uri="9a9ec0f0-7796-43d0-ac1f-4c8c46ee0b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EFB190-9A21-487D-B239-67E475D1BE6F}">
  <ds:schemaRefs>
    <ds:schemaRef ds:uri="063f8023-a3e7-4230-9a3e-73bdefc4b7a5"/>
    <ds:schemaRef ds:uri="18d18343-5966-490c-9855-1b58474a715a"/>
    <ds:schemaRef ds:uri="9a9ec0f0-7796-43d0-ac1f-4c8c46ee0b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7D1B65-D08C-4F23-9A4F-6AA3101ACD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2014_02_ppt_WSE-Vlaanderen-is-werk</Template>
  <TotalTime>0</TotalTime>
  <Words>1086</Words>
  <Application>Microsoft Office PowerPoint</Application>
  <PresentationFormat>On-screen Show (4:3)</PresentationFormat>
  <Paragraphs>218</Paragraphs>
  <Slides>29</Slides>
  <Notes>28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FlandersArtSans-Regular</vt:lpstr>
      <vt:lpstr>FlandersArtSerif-Regular</vt:lpstr>
      <vt:lpstr>Symbol</vt:lpstr>
      <vt:lpstr>Times</vt:lpstr>
      <vt:lpstr>Wingdings</vt:lpstr>
      <vt:lpstr>2014_ppt_WSE-werk</vt:lpstr>
      <vt:lpstr>  Vlaams opleidingsVERLOF (VOV)  ADMINISTRATIEVE VERPLICHTINGEN VOOR OPLEIDINGSVERSTREKKERs   MEI 2024</vt:lpstr>
      <vt:lpstr>PowerPoint Presentation</vt:lpstr>
      <vt:lpstr>Administratieve plichten VOV</vt:lpstr>
      <vt:lpstr>   1. INSCHRIJVINGSATTEST   </vt:lpstr>
      <vt:lpstr>Inschrijvingsattest</vt:lpstr>
      <vt:lpstr>Inschrijvingsattest</vt:lpstr>
      <vt:lpstr>Inschrijvingsattest</vt:lpstr>
      <vt:lpstr>Inschrijvingsattest</vt:lpstr>
      <vt:lpstr>   2. AanwezigheidsLIJSTEN bijhouden   </vt:lpstr>
      <vt:lpstr>Aanwezigheidslijsten </vt:lpstr>
      <vt:lpstr>Aanwezigheidslijsten </vt:lpstr>
      <vt:lpstr>Aanwezigheidslijsten </vt:lpstr>
      <vt:lpstr>Aanwezigheidslijsten </vt:lpstr>
      <vt:lpstr>   3. AanwezighedEN attestEREN IN HET WSE-LOKET   </vt:lpstr>
      <vt:lpstr>Aanwezigheidsattesten </vt:lpstr>
      <vt:lpstr>Aanwezigheidsattesten </vt:lpstr>
      <vt:lpstr>Aanwezigheidsattesten </vt:lpstr>
      <vt:lpstr>Aanwezigheidsattesten </vt:lpstr>
      <vt:lpstr>   4. NA TE KIJKEN LIJST   </vt:lpstr>
      <vt:lpstr>Controlelijst aanwezigheden</vt:lpstr>
      <vt:lpstr>Controlelijst aanwezigheden</vt:lpstr>
      <vt:lpstr>Controlelijst aanwezigheden</vt:lpstr>
      <vt:lpstr>Attesteren</vt:lpstr>
      <vt:lpstr>   5. Certificaat afleveren   </vt:lpstr>
      <vt:lpstr>Certificaat afleveren </vt:lpstr>
      <vt:lpstr>   6. CONTROLE VOV-subsidie   </vt:lpstr>
      <vt:lpstr>  Controle  voor VOV-subsidie  </vt:lpstr>
      <vt:lpstr>  Controle  voor VOV-subsidie  </vt:lpstr>
      <vt:lpstr>PowerPoint Presentation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komt de Titel</dc:title>
  <dc:creator>Smet, Griet</dc:creator>
  <cp:lastModifiedBy>Troonbeeckx Amber</cp:lastModifiedBy>
  <cp:revision>1</cp:revision>
  <cp:lastPrinted>2019-11-14T08:26:22Z</cp:lastPrinted>
  <dcterms:created xsi:type="dcterms:W3CDTF">2014-10-06T09:48:03Z</dcterms:created>
  <dcterms:modified xsi:type="dcterms:W3CDTF">2024-04-19T14:06:32Z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0x010100098DF8656C8A4746A97C6309161E183B</vt:lpwstr>
  </property>
  <property fmtid="{D5CDD505-2E9C-101B-9397-08002B2CF9AE}" pid="3" name="ee7fe41ad3b343979a7c3821243045dc">
    <vt:lpwstr>2014|d4ae3f4b-888d-47d9-afce-d111b46a6f3c</vt:lpwstr>
  </property>
  <property fmtid="{D5CDD505-2E9C-101B-9397-08002B2CF9AE}" pid="4" name="WSEMaterie">
    <vt:lpwstr/>
  </property>
  <property fmtid="{D5CDD505-2E9C-101B-9397-08002B2CF9AE}" pid="5" name="ExterneAuteurs">
    <vt:lpwstr/>
  </property>
  <property fmtid="{D5CDD505-2E9C-101B-9397-08002B2CF9AE}" pid="6" name="TypeDocument">
    <vt:lpwstr>38;#Presentatie|53b0e033-4215-44ed-be64-8a4ae5e63f46</vt:lpwstr>
  </property>
  <property fmtid="{D5CDD505-2E9C-101B-9397-08002B2CF9AE}" pid="7" name="DocumentJaar">
    <vt:lpwstr>120;#2014|d4ae3f4b-888d-47d9-afce-d111b46a6f3c</vt:lpwstr>
  </property>
  <property fmtid="{D5CDD505-2E9C-101B-9397-08002B2CF9AE}" pid="8" name="AfdelingTeam">
    <vt:lpwstr>39;#Afdeling Tewerkstelling en Competenties|e711ec32-e34f-4552-811f-e3182e6aecf6</vt:lpwstr>
  </property>
  <property fmtid="{D5CDD505-2E9C-101B-9397-08002B2CF9AE}" pid="9" name="Order">
    <vt:r8>17800</vt:r8>
  </property>
  <property fmtid="{D5CDD505-2E9C-101B-9397-08002B2CF9AE}" pid="10" name="MediaServiceImageTags">
    <vt:lpwstr/>
  </property>
</Properties>
</file>