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33" r:id="rId5"/>
    <p:sldMasterId id="2147483679" r:id="rId6"/>
    <p:sldMasterId id="2147483801" r:id="rId7"/>
    <p:sldMasterId id="2147483831" r:id="rId8"/>
    <p:sldMasterId id="2147483854" r:id="rId9"/>
    <p:sldMasterId id="2147483879" r:id="rId10"/>
    <p:sldMasterId id="2147483909" r:id="rId11"/>
  </p:sldMasterIdLst>
  <p:notesMasterIdLst>
    <p:notesMasterId r:id="rId72"/>
  </p:notesMasterIdLst>
  <p:handoutMasterIdLst>
    <p:handoutMasterId r:id="rId73"/>
  </p:handoutMasterIdLst>
  <p:sldIdLst>
    <p:sldId id="374" r:id="rId12"/>
    <p:sldId id="420" r:id="rId13"/>
    <p:sldId id="397" r:id="rId14"/>
    <p:sldId id="466" r:id="rId15"/>
    <p:sldId id="383" r:id="rId16"/>
    <p:sldId id="468" r:id="rId17"/>
    <p:sldId id="469" r:id="rId18"/>
    <p:sldId id="258" r:id="rId19"/>
    <p:sldId id="470" r:id="rId20"/>
    <p:sldId id="471" r:id="rId21"/>
    <p:sldId id="472" r:id="rId22"/>
    <p:sldId id="473" r:id="rId23"/>
    <p:sldId id="421" r:id="rId24"/>
    <p:sldId id="447" r:id="rId25"/>
    <p:sldId id="446" r:id="rId26"/>
    <p:sldId id="432" r:id="rId27"/>
    <p:sldId id="433" r:id="rId28"/>
    <p:sldId id="434" r:id="rId29"/>
    <p:sldId id="435" r:id="rId30"/>
    <p:sldId id="443" r:id="rId31"/>
    <p:sldId id="448" r:id="rId32"/>
    <p:sldId id="445" r:id="rId33"/>
    <p:sldId id="422" r:id="rId34"/>
    <p:sldId id="474" r:id="rId35"/>
    <p:sldId id="256" r:id="rId36"/>
    <p:sldId id="257" r:id="rId37"/>
    <p:sldId id="475"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 id="273" r:id="rId53"/>
    <p:sldId id="274" r:id="rId54"/>
    <p:sldId id="275" r:id="rId55"/>
    <p:sldId id="429" r:id="rId56"/>
    <p:sldId id="437" r:id="rId57"/>
    <p:sldId id="450" r:id="rId58"/>
    <p:sldId id="451" r:id="rId59"/>
    <p:sldId id="452" r:id="rId60"/>
    <p:sldId id="453" r:id="rId61"/>
    <p:sldId id="454" r:id="rId62"/>
    <p:sldId id="455" r:id="rId63"/>
    <p:sldId id="456" r:id="rId64"/>
    <p:sldId id="457" r:id="rId65"/>
    <p:sldId id="458" r:id="rId66"/>
    <p:sldId id="459" r:id="rId67"/>
    <p:sldId id="460" r:id="rId68"/>
    <p:sldId id="461" r:id="rId69"/>
    <p:sldId id="462" r:id="rId70"/>
    <p:sldId id="449" r:id="rId71"/>
  </p:sldIdLst>
  <p:sldSz cx="9144000" cy="5143500" type="screen16x9"/>
  <p:notesSz cx="9144000" cy="6858000"/>
  <p:embeddedFontLst>
    <p:embeddedFont>
      <p:font typeface="Calibri" panose="020F0502020204030204" pitchFamily="34" charset="0"/>
      <p:regular r:id="rId74"/>
      <p:bold r:id="rId75"/>
      <p:italic r:id="rId76"/>
      <p:boldItalic r:id="rId77"/>
    </p:embeddedFont>
    <p:embeddedFont>
      <p:font typeface="Cambria" panose="02040503050406030204" pitchFamily="18" charset="0"/>
      <p:regular r:id="rId78"/>
      <p:bold r:id="rId79"/>
      <p:italic r:id="rId80"/>
      <p:boldItalic r:id="rId81"/>
    </p:embeddedFont>
    <p:embeddedFont>
      <p:font typeface="Flanders Art Sans" panose="020B0604020202020204" charset="0"/>
      <p:regular r:id="rId82"/>
      <p:bold r:id="rId83"/>
      <p:italic r:id="rId84"/>
      <p:boldItalic r:id="rId85"/>
    </p:embeddedFont>
    <p:embeddedFont>
      <p:font typeface="Flanders Art Sans Medium" panose="020B0604020202020204" charset="0"/>
      <p:regular r:id="rId86"/>
      <p:italic r:id="rId87"/>
    </p:embeddedFont>
    <p:embeddedFont>
      <p:font typeface="FlandersArtSans-Bold" panose="00000800000000000000" pitchFamily="2" charset="0"/>
      <p:bold r:id="rId88"/>
    </p:embeddedFont>
    <p:embeddedFont>
      <p:font typeface="FlandersArtSans-Medium" panose="00000600000000000000" pitchFamily="2" charset="0"/>
      <p:regular r:id="rId89"/>
    </p:embeddedFont>
    <p:embeddedFont>
      <p:font typeface="FlandersArtSans-Regular" panose="00000500000000000000" pitchFamily="2" charset="0"/>
      <p:regular r:id="rId90"/>
    </p:embeddedFont>
    <p:embeddedFont>
      <p:font typeface="FlandersArtSerif-Regular" panose="00000500000000000000" pitchFamily="2" charset="0"/>
      <p:regular r:id="rId91"/>
    </p:embeddedFont>
    <p:embeddedFont>
      <p:font typeface="Lato" panose="020F0502020204030203" pitchFamily="34" charset="0"/>
      <p:regular r:id="rId92"/>
      <p:bold r:id="rId93"/>
      <p:italic r:id="rId94"/>
      <p:boldItalic r:id="rId95"/>
    </p:embeddedFont>
    <p:embeddedFont>
      <p:font typeface="Roboto" panose="02000000000000000000" pitchFamily="2" charset="0"/>
      <p:regular r:id="rId96"/>
      <p:bold r:id="rId97"/>
      <p:italic r:id="rId98"/>
      <p:boldItalic r:id="rId99"/>
    </p:embeddedFont>
    <p:embeddedFont>
      <p:font typeface="Segoe UI" panose="020B0502040204020203" pitchFamily="34" charset="0"/>
      <p:regular r:id="rId100"/>
      <p:bold r:id="rId101"/>
      <p:italic r:id="rId102"/>
      <p:boldItalic r:id="rId103"/>
    </p:embeddedFont>
    <p:embeddedFont>
      <p:font typeface="Wingdings 3" panose="05040102010807070707" pitchFamily="18" charset="2"/>
      <p:regular r:id="rId104"/>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guide id="4" pos="558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innen Griet" initials="SG" lastIdx="6" clrIdx="0">
    <p:extLst>
      <p:ext uri="{19B8F6BF-5375-455C-9EA6-DF929625EA0E}">
        <p15:presenceInfo xmlns:p15="http://schemas.microsoft.com/office/powerpoint/2012/main" userId="S::griet.swinnen@vlaanderen.be::91159c83-7702-4858-9046-609b83022649" providerId="AD"/>
      </p:ext>
    </p:extLst>
  </p:cmAuthor>
  <p:cmAuthor id="2" name="Van Acker Nina" initials="VAN" lastIdx="1" clrIdx="1">
    <p:extLst>
      <p:ext uri="{19B8F6BF-5375-455C-9EA6-DF929625EA0E}">
        <p15:presenceInfo xmlns:p15="http://schemas.microsoft.com/office/powerpoint/2012/main" userId="S::nina.vanacker@vlaanderen.be::f20682f5-6997-4afb-a2e3-2033d3a4e1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A97"/>
    <a:srgbClr val="EEEEE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ABAD0-18FA-4821-A249-2FCE598C2ED0}" v="3810" dt="2024-04-15T08:50:04.98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466" autoAdjust="0"/>
  </p:normalViewPr>
  <p:slideViewPr>
    <p:cSldViewPr snapToGrid="0">
      <p:cViewPr varScale="1">
        <p:scale>
          <a:sx n="49" d="100"/>
          <a:sy n="49" d="100"/>
        </p:scale>
        <p:origin x="1780" y="36"/>
      </p:cViewPr>
      <p:guideLst>
        <p:guide orient="horz" pos="2160"/>
        <p:guide pos="2880"/>
        <p:guide orient="horz" pos="1620"/>
        <p:guide pos="5581"/>
      </p:guideLst>
    </p:cSldViewPr>
  </p:slideViewPr>
  <p:notesTextViewPr>
    <p:cViewPr>
      <p:scale>
        <a:sx n="1" d="1"/>
        <a:sy n="1" d="1"/>
      </p:scale>
      <p:origin x="0" y="0"/>
    </p:cViewPr>
  </p:notesTextViewPr>
  <p:notesViewPr>
    <p:cSldViewPr snapToGrid="0">
      <p:cViewPr>
        <p:scale>
          <a:sx n="1" d="2"/>
          <a:sy n="1" d="2"/>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11.fntdata"/><Relationship Id="rId89"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viewProps" Target="viewProps.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102" Type="http://schemas.openxmlformats.org/officeDocument/2006/relationships/font" Target="fonts/font29.fntdata"/><Relationship Id="rId110"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font" Target="fonts/font22.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font" Target="fonts/font30.fntdata"/><Relationship Id="rId108"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Acker Nina" userId="S::nina.vanacker@vlaanderen.be::f20682f5-6997-4afb-a2e3-2033d3a4e127" providerId="AD" clId="Web-{9BD5192D-775C-13A9-D19D-9A0A244397E7}"/>
    <pc:docChg chg="modSld">
      <pc:chgData name="Van Acker Nina" userId="S::nina.vanacker@vlaanderen.be::f20682f5-6997-4afb-a2e3-2033d3a4e127" providerId="AD" clId="Web-{9BD5192D-775C-13A9-D19D-9A0A244397E7}" dt="2024-04-08T18:02:14.816" v="11" actId="20577"/>
      <pc:docMkLst>
        <pc:docMk/>
      </pc:docMkLst>
      <pc:sldChg chg="modSp">
        <pc:chgData name="Van Acker Nina" userId="S::nina.vanacker@vlaanderen.be::f20682f5-6997-4afb-a2e3-2033d3a4e127" providerId="AD" clId="Web-{9BD5192D-775C-13A9-D19D-9A0A244397E7}" dt="2024-04-08T18:02:14.816" v="11" actId="20577"/>
        <pc:sldMkLst>
          <pc:docMk/>
          <pc:sldMk cId="1654234712" sldId="445"/>
        </pc:sldMkLst>
        <pc:spChg chg="mod">
          <ac:chgData name="Van Acker Nina" userId="S::nina.vanacker@vlaanderen.be::f20682f5-6997-4afb-a2e3-2033d3a4e127" providerId="AD" clId="Web-{9BD5192D-775C-13A9-D19D-9A0A244397E7}" dt="2024-04-08T18:02:14.816" v="11" actId="20577"/>
          <ac:spMkLst>
            <pc:docMk/>
            <pc:sldMk cId="1654234712" sldId="445"/>
            <ac:spMk id="7" creationId="{69AC9339-DACC-4BCF-8412-C3C41EC7DA1F}"/>
          </ac:spMkLst>
        </pc:spChg>
      </pc:sldChg>
    </pc:docChg>
  </pc:docChgLst>
  <pc:docChgLst>
    <pc:chgData name="De Keyser Gerd" userId="S::gerd.dekeyser@vlaanderen.be::5cd3806f-0d76-4a04-b54f-2f6de2cc0f3b" providerId="AD" clId="Web-{4070E652-4800-8B48-E7F5-91DB6C897109}"/>
    <pc:docChg chg="modSld">
      <pc:chgData name="De Keyser Gerd" userId="S::gerd.dekeyser@vlaanderen.be::5cd3806f-0d76-4a04-b54f-2f6de2cc0f3b" providerId="AD" clId="Web-{4070E652-4800-8B48-E7F5-91DB6C897109}" dt="2024-04-10T11:46:37.869" v="902" actId="20577"/>
      <pc:docMkLst>
        <pc:docMk/>
      </pc:docMkLst>
      <pc:sldChg chg="modSp">
        <pc:chgData name="De Keyser Gerd" userId="S::gerd.dekeyser@vlaanderen.be::5cd3806f-0d76-4a04-b54f-2f6de2cc0f3b" providerId="AD" clId="Web-{4070E652-4800-8B48-E7F5-91DB6C897109}" dt="2024-04-10T11:34:08.908" v="86" actId="20577"/>
        <pc:sldMkLst>
          <pc:docMk/>
          <pc:sldMk cId="3072072096" sldId="455"/>
        </pc:sldMkLst>
        <pc:spChg chg="mod">
          <ac:chgData name="De Keyser Gerd" userId="S::gerd.dekeyser@vlaanderen.be::5cd3806f-0d76-4a04-b54f-2f6de2cc0f3b" providerId="AD" clId="Web-{4070E652-4800-8B48-E7F5-91DB6C897109}" dt="2024-04-10T11:34:08.908" v="86" actId="20577"/>
          <ac:spMkLst>
            <pc:docMk/>
            <pc:sldMk cId="3072072096" sldId="455"/>
            <ac:spMk id="7" creationId="{69AC9339-DACC-4BCF-8412-C3C41EC7DA1F}"/>
          </ac:spMkLst>
        </pc:spChg>
      </pc:sldChg>
      <pc:sldChg chg="modSp">
        <pc:chgData name="De Keyser Gerd" userId="S::gerd.dekeyser@vlaanderen.be::5cd3806f-0d76-4a04-b54f-2f6de2cc0f3b" providerId="AD" clId="Web-{4070E652-4800-8B48-E7F5-91DB6C897109}" dt="2024-04-10T11:36:21.535" v="265" actId="20577"/>
        <pc:sldMkLst>
          <pc:docMk/>
          <pc:sldMk cId="4021227110" sldId="456"/>
        </pc:sldMkLst>
        <pc:spChg chg="mod">
          <ac:chgData name="De Keyser Gerd" userId="S::gerd.dekeyser@vlaanderen.be::5cd3806f-0d76-4a04-b54f-2f6de2cc0f3b" providerId="AD" clId="Web-{4070E652-4800-8B48-E7F5-91DB6C897109}" dt="2024-04-10T11:36:21.535" v="265" actId="20577"/>
          <ac:spMkLst>
            <pc:docMk/>
            <pc:sldMk cId="4021227110" sldId="456"/>
            <ac:spMk id="7" creationId="{69AC9339-DACC-4BCF-8412-C3C41EC7DA1F}"/>
          </ac:spMkLst>
        </pc:spChg>
      </pc:sldChg>
      <pc:sldChg chg="modSp">
        <pc:chgData name="De Keyser Gerd" userId="S::gerd.dekeyser@vlaanderen.be::5cd3806f-0d76-4a04-b54f-2f6de2cc0f3b" providerId="AD" clId="Web-{4070E652-4800-8B48-E7F5-91DB6C897109}" dt="2024-04-10T11:39:36.365" v="405" actId="20577"/>
        <pc:sldMkLst>
          <pc:docMk/>
          <pc:sldMk cId="3365955691" sldId="457"/>
        </pc:sldMkLst>
        <pc:spChg chg="mod">
          <ac:chgData name="De Keyser Gerd" userId="S::gerd.dekeyser@vlaanderen.be::5cd3806f-0d76-4a04-b54f-2f6de2cc0f3b" providerId="AD" clId="Web-{4070E652-4800-8B48-E7F5-91DB6C897109}" dt="2024-04-10T11:39:36.365" v="405" actId="20577"/>
          <ac:spMkLst>
            <pc:docMk/>
            <pc:sldMk cId="3365955691" sldId="457"/>
            <ac:spMk id="7" creationId="{69AC9339-DACC-4BCF-8412-C3C41EC7DA1F}"/>
          </ac:spMkLst>
        </pc:spChg>
      </pc:sldChg>
      <pc:sldChg chg="modSp">
        <pc:chgData name="De Keyser Gerd" userId="S::gerd.dekeyser@vlaanderen.be::5cd3806f-0d76-4a04-b54f-2f6de2cc0f3b" providerId="AD" clId="Web-{4070E652-4800-8B48-E7F5-91DB6C897109}" dt="2024-04-10T11:42:18.523" v="556" actId="20577"/>
        <pc:sldMkLst>
          <pc:docMk/>
          <pc:sldMk cId="2989358843" sldId="458"/>
        </pc:sldMkLst>
        <pc:spChg chg="mod">
          <ac:chgData name="De Keyser Gerd" userId="S::gerd.dekeyser@vlaanderen.be::5cd3806f-0d76-4a04-b54f-2f6de2cc0f3b" providerId="AD" clId="Web-{4070E652-4800-8B48-E7F5-91DB6C897109}" dt="2024-04-10T11:42:18.523" v="556" actId="20577"/>
          <ac:spMkLst>
            <pc:docMk/>
            <pc:sldMk cId="2989358843" sldId="458"/>
            <ac:spMk id="7" creationId="{69AC9339-DACC-4BCF-8412-C3C41EC7DA1F}"/>
          </ac:spMkLst>
        </pc:spChg>
      </pc:sldChg>
      <pc:sldChg chg="modSp">
        <pc:chgData name="De Keyser Gerd" userId="S::gerd.dekeyser@vlaanderen.be::5cd3806f-0d76-4a04-b54f-2f6de2cc0f3b" providerId="AD" clId="Web-{4070E652-4800-8B48-E7F5-91DB6C897109}" dt="2024-04-10T11:43:02.054" v="621" actId="20577"/>
        <pc:sldMkLst>
          <pc:docMk/>
          <pc:sldMk cId="238501934" sldId="459"/>
        </pc:sldMkLst>
        <pc:spChg chg="mod">
          <ac:chgData name="De Keyser Gerd" userId="S::gerd.dekeyser@vlaanderen.be::5cd3806f-0d76-4a04-b54f-2f6de2cc0f3b" providerId="AD" clId="Web-{4070E652-4800-8B48-E7F5-91DB6C897109}" dt="2024-04-10T11:43:02.054" v="621" actId="20577"/>
          <ac:spMkLst>
            <pc:docMk/>
            <pc:sldMk cId="238501934" sldId="459"/>
            <ac:spMk id="7" creationId="{69AC9339-DACC-4BCF-8412-C3C41EC7DA1F}"/>
          </ac:spMkLst>
        </pc:spChg>
      </pc:sldChg>
      <pc:sldChg chg="modSp">
        <pc:chgData name="De Keyser Gerd" userId="S::gerd.dekeyser@vlaanderen.be::5cd3806f-0d76-4a04-b54f-2f6de2cc0f3b" providerId="AD" clId="Web-{4070E652-4800-8B48-E7F5-91DB6C897109}" dt="2024-04-10T11:44:12.977" v="680" actId="20577"/>
        <pc:sldMkLst>
          <pc:docMk/>
          <pc:sldMk cId="2150352954" sldId="460"/>
        </pc:sldMkLst>
        <pc:spChg chg="mod">
          <ac:chgData name="De Keyser Gerd" userId="S::gerd.dekeyser@vlaanderen.be::5cd3806f-0d76-4a04-b54f-2f6de2cc0f3b" providerId="AD" clId="Web-{4070E652-4800-8B48-E7F5-91DB6C897109}" dt="2024-04-10T11:44:12.977" v="680" actId="20577"/>
          <ac:spMkLst>
            <pc:docMk/>
            <pc:sldMk cId="2150352954" sldId="460"/>
            <ac:spMk id="7" creationId="{69AC9339-DACC-4BCF-8412-C3C41EC7DA1F}"/>
          </ac:spMkLst>
        </pc:spChg>
      </pc:sldChg>
      <pc:sldChg chg="modSp">
        <pc:chgData name="De Keyser Gerd" userId="S::gerd.dekeyser@vlaanderen.be::5cd3806f-0d76-4a04-b54f-2f6de2cc0f3b" providerId="AD" clId="Web-{4070E652-4800-8B48-E7F5-91DB6C897109}" dt="2024-04-10T11:44:47.962" v="729" actId="20577"/>
        <pc:sldMkLst>
          <pc:docMk/>
          <pc:sldMk cId="3105818213" sldId="461"/>
        </pc:sldMkLst>
        <pc:spChg chg="mod">
          <ac:chgData name="De Keyser Gerd" userId="S::gerd.dekeyser@vlaanderen.be::5cd3806f-0d76-4a04-b54f-2f6de2cc0f3b" providerId="AD" clId="Web-{4070E652-4800-8B48-E7F5-91DB6C897109}" dt="2024-04-10T11:44:47.962" v="729" actId="20577"/>
          <ac:spMkLst>
            <pc:docMk/>
            <pc:sldMk cId="3105818213" sldId="461"/>
            <ac:spMk id="7" creationId="{69AC9339-DACC-4BCF-8412-C3C41EC7DA1F}"/>
          </ac:spMkLst>
        </pc:spChg>
      </pc:sldChg>
      <pc:sldChg chg="modSp">
        <pc:chgData name="De Keyser Gerd" userId="S::gerd.dekeyser@vlaanderen.be::5cd3806f-0d76-4a04-b54f-2f6de2cc0f3b" providerId="AD" clId="Web-{4070E652-4800-8B48-E7F5-91DB6C897109}" dt="2024-04-10T11:46:37.869" v="902" actId="20577"/>
        <pc:sldMkLst>
          <pc:docMk/>
          <pc:sldMk cId="2986804829" sldId="462"/>
        </pc:sldMkLst>
        <pc:spChg chg="mod">
          <ac:chgData name="De Keyser Gerd" userId="S::gerd.dekeyser@vlaanderen.be::5cd3806f-0d76-4a04-b54f-2f6de2cc0f3b" providerId="AD" clId="Web-{4070E652-4800-8B48-E7F5-91DB6C897109}" dt="2024-04-10T11:46:37.869" v="902" actId="20577"/>
          <ac:spMkLst>
            <pc:docMk/>
            <pc:sldMk cId="2986804829" sldId="462"/>
            <ac:spMk id="7" creationId="{69AC9339-DACC-4BCF-8412-C3C41EC7DA1F}"/>
          </ac:spMkLst>
        </pc:spChg>
      </pc:sldChg>
    </pc:docChg>
  </pc:docChgLst>
  <pc:docChgLst>
    <pc:chgData name="Van Acker Nina" userId="f20682f5-6997-4afb-a2e3-2033d3a4e127" providerId="ADAL" clId="{053ABAD0-18FA-4821-A249-2FCE598C2ED0}"/>
    <pc:docChg chg="undo custSel addSld delSld modSld sldOrd modMainMaster">
      <pc:chgData name="Van Acker Nina" userId="f20682f5-6997-4afb-a2e3-2033d3a4e127" providerId="ADAL" clId="{053ABAD0-18FA-4821-A249-2FCE598C2ED0}" dt="2024-04-15T08:51:25.034" v="12494" actId="47"/>
      <pc:docMkLst>
        <pc:docMk/>
      </pc:docMkLst>
      <pc:sldChg chg="add del setBg">
        <pc:chgData name="Van Acker Nina" userId="f20682f5-6997-4afb-a2e3-2033d3a4e127" providerId="ADAL" clId="{053ABAD0-18FA-4821-A249-2FCE598C2ED0}" dt="2024-04-15T08:45:57.873" v="12230"/>
        <pc:sldMkLst>
          <pc:docMk/>
          <pc:sldMk cId="0" sldId="256"/>
        </pc:sldMkLst>
      </pc:sldChg>
      <pc:sldChg chg="add del">
        <pc:chgData name="Van Acker Nina" userId="f20682f5-6997-4afb-a2e3-2033d3a4e127" providerId="ADAL" clId="{053ABAD0-18FA-4821-A249-2FCE598C2ED0}" dt="2024-04-15T08:45:57.873" v="12230"/>
        <pc:sldMkLst>
          <pc:docMk/>
          <pc:sldMk cId="0" sldId="257"/>
        </pc:sldMkLst>
      </pc:sldChg>
      <pc:sldChg chg="add del setBg">
        <pc:chgData name="Van Acker Nina" userId="f20682f5-6997-4afb-a2e3-2033d3a4e127" providerId="ADAL" clId="{053ABAD0-18FA-4821-A249-2FCE598C2ED0}" dt="2024-04-15T07:38:24.792" v="12176"/>
        <pc:sldMkLst>
          <pc:docMk/>
          <pc:sldMk cId="0" sldId="258"/>
        </pc:sldMkLst>
      </pc:sldChg>
      <pc:sldChg chg="add del setBg">
        <pc:chgData name="Van Acker Nina" userId="f20682f5-6997-4afb-a2e3-2033d3a4e127" providerId="ADAL" clId="{053ABAD0-18FA-4821-A249-2FCE598C2ED0}" dt="2024-04-15T08:45:57.873" v="12230"/>
        <pc:sldMkLst>
          <pc:docMk/>
          <pc:sldMk cId="0" sldId="259"/>
        </pc:sldMkLst>
      </pc:sldChg>
      <pc:sldChg chg="add del">
        <pc:chgData name="Van Acker Nina" userId="f20682f5-6997-4afb-a2e3-2033d3a4e127" providerId="ADAL" clId="{053ABAD0-18FA-4821-A249-2FCE598C2ED0}" dt="2024-04-15T08:45:57.873" v="12230"/>
        <pc:sldMkLst>
          <pc:docMk/>
          <pc:sldMk cId="0" sldId="260"/>
        </pc:sldMkLst>
      </pc:sldChg>
      <pc:sldChg chg="add del setBg">
        <pc:chgData name="Van Acker Nina" userId="f20682f5-6997-4afb-a2e3-2033d3a4e127" providerId="ADAL" clId="{053ABAD0-18FA-4821-A249-2FCE598C2ED0}" dt="2024-04-15T08:45:57.873" v="12230"/>
        <pc:sldMkLst>
          <pc:docMk/>
          <pc:sldMk cId="0" sldId="261"/>
        </pc:sldMkLst>
      </pc:sldChg>
      <pc:sldChg chg="add del setBg">
        <pc:chgData name="Van Acker Nina" userId="f20682f5-6997-4afb-a2e3-2033d3a4e127" providerId="ADAL" clId="{053ABAD0-18FA-4821-A249-2FCE598C2ED0}" dt="2024-04-15T08:45:57.873" v="12230"/>
        <pc:sldMkLst>
          <pc:docMk/>
          <pc:sldMk cId="0" sldId="262"/>
        </pc:sldMkLst>
      </pc:sldChg>
      <pc:sldChg chg="add del setBg modNotes">
        <pc:chgData name="Van Acker Nina" userId="f20682f5-6997-4afb-a2e3-2033d3a4e127" providerId="ADAL" clId="{053ABAD0-18FA-4821-A249-2FCE598C2ED0}" dt="2024-04-15T08:45:57.873" v="12230"/>
        <pc:sldMkLst>
          <pc:docMk/>
          <pc:sldMk cId="0" sldId="263"/>
        </pc:sldMkLst>
      </pc:sldChg>
      <pc:sldChg chg="add del setBg">
        <pc:chgData name="Van Acker Nina" userId="f20682f5-6997-4afb-a2e3-2033d3a4e127" providerId="ADAL" clId="{053ABAD0-18FA-4821-A249-2FCE598C2ED0}" dt="2024-04-15T08:45:57.873" v="12230"/>
        <pc:sldMkLst>
          <pc:docMk/>
          <pc:sldMk cId="0" sldId="264"/>
        </pc:sldMkLst>
      </pc:sldChg>
      <pc:sldChg chg="add del setBg">
        <pc:chgData name="Van Acker Nina" userId="f20682f5-6997-4afb-a2e3-2033d3a4e127" providerId="ADAL" clId="{053ABAD0-18FA-4821-A249-2FCE598C2ED0}" dt="2024-04-15T08:45:57.873" v="12230"/>
        <pc:sldMkLst>
          <pc:docMk/>
          <pc:sldMk cId="0" sldId="265"/>
        </pc:sldMkLst>
      </pc:sldChg>
      <pc:sldChg chg="add del setBg">
        <pc:chgData name="Van Acker Nina" userId="f20682f5-6997-4afb-a2e3-2033d3a4e127" providerId="ADAL" clId="{053ABAD0-18FA-4821-A249-2FCE598C2ED0}" dt="2024-04-15T08:45:57.873" v="12230"/>
        <pc:sldMkLst>
          <pc:docMk/>
          <pc:sldMk cId="0" sldId="266"/>
        </pc:sldMkLst>
      </pc:sldChg>
      <pc:sldChg chg="add del">
        <pc:chgData name="Van Acker Nina" userId="f20682f5-6997-4afb-a2e3-2033d3a4e127" providerId="ADAL" clId="{053ABAD0-18FA-4821-A249-2FCE598C2ED0}" dt="2024-04-15T08:45:57.873" v="12230"/>
        <pc:sldMkLst>
          <pc:docMk/>
          <pc:sldMk cId="0" sldId="267"/>
        </pc:sldMkLst>
      </pc:sldChg>
      <pc:sldChg chg="add del setBg">
        <pc:chgData name="Van Acker Nina" userId="f20682f5-6997-4afb-a2e3-2033d3a4e127" providerId="ADAL" clId="{053ABAD0-18FA-4821-A249-2FCE598C2ED0}" dt="2024-04-15T08:45:57.873" v="12230"/>
        <pc:sldMkLst>
          <pc:docMk/>
          <pc:sldMk cId="0" sldId="268"/>
        </pc:sldMkLst>
      </pc:sldChg>
      <pc:sldChg chg="add del setBg modNotes">
        <pc:chgData name="Van Acker Nina" userId="f20682f5-6997-4afb-a2e3-2033d3a4e127" providerId="ADAL" clId="{053ABAD0-18FA-4821-A249-2FCE598C2ED0}" dt="2024-04-15T08:45:57.873" v="12230"/>
        <pc:sldMkLst>
          <pc:docMk/>
          <pc:sldMk cId="0" sldId="269"/>
        </pc:sldMkLst>
      </pc:sldChg>
      <pc:sldChg chg="add del">
        <pc:chgData name="Van Acker Nina" userId="f20682f5-6997-4afb-a2e3-2033d3a4e127" providerId="ADAL" clId="{053ABAD0-18FA-4821-A249-2FCE598C2ED0}" dt="2024-04-15T08:45:57.873" v="12230"/>
        <pc:sldMkLst>
          <pc:docMk/>
          <pc:sldMk cId="0" sldId="270"/>
        </pc:sldMkLst>
      </pc:sldChg>
      <pc:sldChg chg="add del setBg">
        <pc:chgData name="Van Acker Nina" userId="f20682f5-6997-4afb-a2e3-2033d3a4e127" providerId="ADAL" clId="{053ABAD0-18FA-4821-A249-2FCE598C2ED0}" dt="2024-04-15T08:45:57.873" v="12230"/>
        <pc:sldMkLst>
          <pc:docMk/>
          <pc:sldMk cId="0" sldId="271"/>
        </pc:sldMkLst>
      </pc:sldChg>
      <pc:sldChg chg="add del setBg modNotes">
        <pc:chgData name="Van Acker Nina" userId="f20682f5-6997-4afb-a2e3-2033d3a4e127" providerId="ADAL" clId="{053ABAD0-18FA-4821-A249-2FCE598C2ED0}" dt="2024-04-15T08:45:57.873" v="12230"/>
        <pc:sldMkLst>
          <pc:docMk/>
          <pc:sldMk cId="0" sldId="272"/>
        </pc:sldMkLst>
      </pc:sldChg>
      <pc:sldChg chg="add del">
        <pc:chgData name="Van Acker Nina" userId="f20682f5-6997-4afb-a2e3-2033d3a4e127" providerId="ADAL" clId="{053ABAD0-18FA-4821-A249-2FCE598C2ED0}" dt="2024-04-15T08:45:57.873" v="12230"/>
        <pc:sldMkLst>
          <pc:docMk/>
          <pc:sldMk cId="0" sldId="273"/>
        </pc:sldMkLst>
      </pc:sldChg>
      <pc:sldChg chg="add del">
        <pc:chgData name="Van Acker Nina" userId="f20682f5-6997-4afb-a2e3-2033d3a4e127" providerId="ADAL" clId="{053ABAD0-18FA-4821-A249-2FCE598C2ED0}" dt="2024-04-15T08:45:57.873" v="12230"/>
        <pc:sldMkLst>
          <pc:docMk/>
          <pc:sldMk cId="0" sldId="274"/>
        </pc:sldMkLst>
      </pc:sldChg>
      <pc:sldChg chg="add del">
        <pc:chgData name="Van Acker Nina" userId="f20682f5-6997-4afb-a2e3-2033d3a4e127" providerId="ADAL" clId="{053ABAD0-18FA-4821-A249-2FCE598C2ED0}" dt="2024-04-15T08:45:57.873" v="12230"/>
        <pc:sldMkLst>
          <pc:docMk/>
          <pc:sldMk cId="0" sldId="275"/>
        </pc:sldMkLst>
      </pc:sldChg>
      <pc:sldChg chg="del">
        <pc:chgData name="Van Acker Nina" userId="f20682f5-6997-4afb-a2e3-2033d3a4e127" providerId="ADAL" clId="{053ABAD0-18FA-4821-A249-2FCE598C2ED0}" dt="2024-04-09T14:54:37.676" v="5650" actId="47"/>
        <pc:sldMkLst>
          <pc:docMk/>
          <pc:sldMk cId="2395307338" sldId="355"/>
        </pc:sldMkLst>
      </pc:sldChg>
      <pc:sldChg chg="addSp modSp mod">
        <pc:chgData name="Van Acker Nina" userId="f20682f5-6997-4afb-a2e3-2033d3a4e127" providerId="ADAL" clId="{053ABAD0-18FA-4821-A249-2FCE598C2ED0}" dt="2024-04-11T09:22:34.476" v="10089" actId="1076"/>
        <pc:sldMkLst>
          <pc:docMk/>
          <pc:sldMk cId="2738064681" sldId="374"/>
        </pc:sldMkLst>
        <pc:spChg chg="mod">
          <ac:chgData name="Van Acker Nina" userId="f20682f5-6997-4afb-a2e3-2033d3a4e127" providerId="ADAL" clId="{053ABAD0-18FA-4821-A249-2FCE598C2ED0}" dt="2024-04-11T09:22:16.950" v="10086" actId="1076"/>
          <ac:spMkLst>
            <pc:docMk/>
            <pc:sldMk cId="2738064681" sldId="374"/>
            <ac:spMk id="2" creationId="{9476060F-25D3-4D5A-BE5B-F9AC4DA83008}"/>
          </ac:spMkLst>
        </pc:spChg>
        <pc:spChg chg="mod">
          <ac:chgData name="Van Acker Nina" userId="f20682f5-6997-4afb-a2e3-2033d3a4e127" providerId="ADAL" clId="{053ABAD0-18FA-4821-A249-2FCE598C2ED0}" dt="2024-04-10T13:09:59.774" v="6960" actId="20577"/>
          <ac:spMkLst>
            <pc:docMk/>
            <pc:sldMk cId="2738064681" sldId="374"/>
            <ac:spMk id="3" creationId="{9AD1342C-F139-4ADD-82C8-4FEFFEF08E96}"/>
          </ac:spMkLst>
        </pc:spChg>
        <pc:spChg chg="add mod">
          <ac:chgData name="Van Acker Nina" userId="f20682f5-6997-4afb-a2e3-2033d3a4e127" providerId="ADAL" clId="{053ABAD0-18FA-4821-A249-2FCE598C2ED0}" dt="2024-04-11T09:22:34.476" v="10089" actId="1076"/>
          <ac:spMkLst>
            <pc:docMk/>
            <pc:sldMk cId="2738064681" sldId="374"/>
            <ac:spMk id="5" creationId="{3BFE9C78-42B9-E23E-12EE-D7F6D0F2EBBD}"/>
          </ac:spMkLst>
        </pc:spChg>
      </pc:sldChg>
      <pc:sldChg chg="modSp mod">
        <pc:chgData name="Van Acker Nina" userId="f20682f5-6997-4afb-a2e3-2033d3a4e127" providerId="ADAL" clId="{053ABAD0-18FA-4821-A249-2FCE598C2ED0}" dt="2024-04-10T13:12:03.929" v="7055" actId="1076"/>
        <pc:sldMkLst>
          <pc:docMk/>
          <pc:sldMk cId="198348417" sldId="383"/>
        </pc:sldMkLst>
        <pc:spChg chg="mod">
          <ac:chgData name="Van Acker Nina" userId="f20682f5-6997-4afb-a2e3-2033d3a4e127" providerId="ADAL" clId="{053ABAD0-18FA-4821-A249-2FCE598C2ED0}" dt="2024-04-10T13:12:03.929" v="7055" actId="1076"/>
          <ac:spMkLst>
            <pc:docMk/>
            <pc:sldMk cId="198348417" sldId="383"/>
            <ac:spMk id="2" creationId="{02CD1385-CAAF-4DC6-8F51-4B75E25FD8BA}"/>
          </ac:spMkLst>
        </pc:spChg>
        <pc:spChg chg="mod">
          <ac:chgData name="Van Acker Nina" userId="f20682f5-6997-4afb-a2e3-2033d3a4e127" providerId="ADAL" clId="{053ABAD0-18FA-4821-A249-2FCE598C2ED0}" dt="2024-04-10T13:11:13.217" v="7012" actId="20577"/>
          <ac:spMkLst>
            <pc:docMk/>
            <pc:sldMk cId="198348417" sldId="383"/>
            <ac:spMk id="3" creationId="{D757E187-E694-4CE1-A04C-92AC0723768C}"/>
          </ac:spMkLst>
        </pc:spChg>
      </pc:sldChg>
      <pc:sldChg chg="del">
        <pc:chgData name="Van Acker Nina" userId="f20682f5-6997-4afb-a2e3-2033d3a4e127" providerId="ADAL" clId="{053ABAD0-18FA-4821-A249-2FCE598C2ED0}" dt="2024-04-09T08:32:33.821" v="395" actId="47"/>
        <pc:sldMkLst>
          <pc:docMk/>
          <pc:sldMk cId="1168129904" sldId="393"/>
        </pc:sldMkLst>
      </pc:sldChg>
      <pc:sldChg chg="delSp modSp mod">
        <pc:chgData name="Van Acker Nina" userId="f20682f5-6997-4afb-a2e3-2033d3a4e127" providerId="ADAL" clId="{053ABAD0-18FA-4821-A249-2FCE598C2ED0}" dt="2024-04-10T13:11:23.826" v="7031" actId="20577"/>
        <pc:sldMkLst>
          <pc:docMk/>
          <pc:sldMk cId="575823859" sldId="397"/>
        </pc:sldMkLst>
        <pc:spChg chg="mod">
          <ac:chgData name="Van Acker Nina" userId="f20682f5-6997-4afb-a2e3-2033d3a4e127" providerId="ADAL" clId="{053ABAD0-18FA-4821-A249-2FCE598C2ED0}" dt="2024-04-09T08:33:42.757" v="414"/>
          <ac:spMkLst>
            <pc:docMk/>
            <pc:sldMk cId="575823859" sldId="397"/>
            <ac:spMk id="2" creationId="{D9CE5879-86BB-9B47-A3A9-2D1D23E22B8F}"/>
          </ac:spMkLst>
        </pc:spChg>
        <pc:spChg chg="mod">
          <ac:chgData name="Van Acker Nina" userId="f20682f5-6997-4afb-a2e3-2033d3a4e127" providerId="ADAL" clId="{053ABAD0-18FA-4821-A249-2FCE598C2ED0}" dt="2024-04-09T08:33:42.757" v="414"/>
          <ac:spMkLst>
            <pc:docMk/>
            <pc:sldMk cId="575823859" sldId="397"/>
            <ac:spMk id="3" creationId="{937403E3-0174-3E43-8860-8E0D82C82F1B}"/>
          </ac:spMkLst>
        </pc:spChg>
        <pc:spChg chg="mod">
          <ac:chgData name="Van Acker Nina" userId="f20682f5-6997-4afb-a2e3-2033d3a4e127" providerId="ADAL" clId="{053ABAD0-18FA-4821-A249-2FCE598C2ED0}" dt="2024-04-10T07:27:07.805" v="5651" actId="1076"/>
          <ac:spMkLst>
            <pc:docMk/>
            <pc:sldMk cId="575823859" sldId="397"/>
            <ac:spMk id="4" creationId="{7E542FDA-F823-F74D-8101-5253BF7C094E}"/>
          </ac:spMkLst>
        </pc:spChg>
        <pc:spChg chg="mod">
          <ac:chgData name="Van Acker Nina" userId="f20682f5-6997-4afb-a2e3-2033d3a4e127" providerId="ADAL" clId="{053ABAD0-18FA-4821-A249-2FCE598C2ED0}" dt="2024-04-10T07:27:07.805" v="5651" actId="1076"/>
          <ac:spMkLst>
            <pc:docMk/>
            <pc:sldMk cId="575823859" sldId="397"/>
            <ac:spMk id="5" creationId="{8A89F7EF-BFF6-6540-B41F-18123342DB52}"/>
          </ac:spMkLst>
        </pc:spChg>
        <pc:spChg chg="mod">
          <ac:chgData name="Van Acker Nina" userId="f20682f5-6997-4afb-a2e3-2033d3a4e127" providerId="ADAL" clId="{053ABAD0-18FA-4821-A249-2FCE598C2ED0}" dt="2024-04-10T07:27:07.805" v="5651" actId="1076"/>
          <ac:spMkLst>
            <pc:docMk/>
            <pc:sldMk cId="575823859" sldId="397"/>
            <ac:spMk id="6" creationId="{514BDA35-D925-6C46-A9D2-4E131D4D42BC}"/>
          </ac:spMkLst>
        </pc:spChg>
        <pc:spChg chg="mod">
          <ac:chgData name="Van Acker Nina" userId="f20682f5-6997-4afb-a2e3-2033d3a4e127" providerId="ADAL" clId="{053ABAD0-18FA-4821-A249-2FCE598C2ED0}" dt="2024-04-10T07:27:07.805" v="5651" actId="1076"/>
          <ac:spMkLst>
            <pc:docMk/>
            <pc:sldMk cId="575823859" sldId="397"/>
            <ac:spMk id="7" creationId="{7331D07E-CC2F-944D-9320-8CA512F7B21B}"/>
          </ac:spMkLst>
        </pc:spChg>
        <pc:spChg chg="mod">
          <ac:chgData name="Van Acker Nina" userId="f20682f5-6997-4afb-a2e3-2033d3a4e127" providerId="ADAL" clId="{053ABAD0-18FA-4821-A249-2FCE598C2ED0}" dt="2024-04-10T07:27:07.805" v="5651" actId="1076"/>
          <ac:spMkLst>
            <pc:docMk/>
            <pc:sldMk cId="575823859" sldId="397"/>
            <ac:spMk id="8" creationId="{12C6E991-0E67-F040-A71D-B9DD98A9FDE2}"/>
          </ac:spMkLst>
        </pc:spChg>
        <pc:spChg chg="mod">
          <ac:chgData name="Van Acker Nina" userId="f20682f5-6997-4afb-a2e3-2033d3a4e127" providerId="ADAL" clId="{053ABAD0-18FA-4821-A249-2FCE598C2ED0}" dt="2024-04-10T07:27:07.805" v="5651" actId="1076"/>
          <ac:spMkLst>
            <pc:docMk/>
            <pc:sldMk cId="575823859" sldId="397"/>
            <ac:spMk id="9" creationId="{56DB3A22-0926-D54B-A6DA-E799E5BA7D64}"/>
          </ac:spMkLst>
        </pc:spChg>
        <pc:spChg chg="mod">
          <ac:chgData name="Van Acker Nina" userId="f20682f5-6997-4afb-a2e3-2033d3a4e127" providerId="ADAL" clId="{053ABAD0-18FA-4821-A249-2FCE598C2ED0}" dt="2024-04-10T07:27:07.805" v="5651" actId="1076"/>
          <ac:spMkLst>
            <pc:docMk/>
            <pc:sldMk cId="575823859" sldId="397"/>
            <ac:spMk id="10" creationId="{EC27BBF9-7890-7D44-940D-5F9173C7A8B5}"/>
          </ac:spMkLst>
        </pc:spChg>
        <pc:spChg chg="mod">
          <ac:chgData name="Van Acker Nina" userId="f20682f5-6997-4afb-a2e3-2033d3a4e127" providerId="ADAL" clId="{053ABAD0-18FA-4821-A249-2FCE598C2ED0}" dt="2024-04-10T07:27:07.805" v="5651" actId="1076"/>
          <ac:spMkLst>
            <pc:docMk/>
            <pc:sldMk cId="575823859" sldId="397"/>
            <ac:spMk id="11" creationId="{B3AF3872-0C4B-1943-9A2D-E4BABEA36136}"/>
          </ac:spMkLst>
        </pc:spChg>
        <pc:spChg chg="del mod">
          <ac:chgData name="Van Acker Nina" userId="f20682f5-6997-4afb-a2e3-2033d3a4e127" providerId="ADAL" clId="{053ABAD0-18FA-4821-A249-2FCE598C2ED0}" dt="2024-04-09T12:33:18.074" v="4951" actId="478"/>
          <ac:spMkLst>
            <pc:docMk/>
            <pc:sldMk cId="575823859" sldId="397"/>
            <ac:spMk id="12" creationId="{9DF14C59-DAD2-F142-BEB5-4DD42FB9E252}"/>
          </ac:spMkLst>
        </pc:spChg>
        <pc:spChg chg="del mod">
          <ac:chgData name="Van Acker Nina" userId="f20682f5-6997-4afb-a2e3-2033d3a4e127" providerId="ADAL" clId="{053ABAD0-18FA-4821-A249-2FCE598C2ED0}" dt="2024-04-09T12:33:20.002" v="4952" actId="478"/>
          <ac:spMkLst>
            <pc:docMk/>
            <pc:sldMk cId="575823859" sldId="397"/>
            <ac:spMk id="13" creationId="{760D4BA3-175A-0D46-92EE-F962965B8F0B}"/>
          </ac:spMkLst>
        </pc:spChg>
        <pc:spChg chg="del mod">
          <ac:chgData name="Van Acker Nina" userId="f20682f5-6997-4afb-a2e3-2033d3a4e127" providerId="ADAL" clId="{053ABAD0-18FA-4821-A249-2FCE598C2ED0}" dt="2024-04-09T12:33:20.927" v="4953" actId="478"/>
          <ac:spMkLst>
            <pc:docMk/>
            <pc:sldMk cId="575823859" sldId="397"/>
            <ac:spMk id="14" creationId="{1FA32A99-ED0A-5D45-A29B-1D7C3FF62DAD}"/>
          </ac:spMkLst>
        </pc:spChg>
        <pc:spChg chg="del mod">
          <ac:chgData name="Van Acker Nina" userId="f20682f5-6997-4afb-a2e3-2033d3a4e127" providerId="ADAL" clId="{053ABAD0-18FA-4821-A249-2FCE598C2ED0}" dt="2024-04-09T12:33:22.643" v="4954" actId="478"/>
          <ac:spMkLst>
            <pc:docMk/>
            <pc:sldMk cId="575823859" sldId="397"/>
            <ac:spMk id="15" creationId="{25060248-E8DF-BF4C-9BFB-EB243ED45CAE}"/>
          </ac:spMkLst>
        </pc:spChg>
        <pc:spChg chg="del mod">
          <ac:chgData name="Van Acker Nina" userId="f20682f5-6997-4afb-a2e3-2033d3a4e127" providerId="ADAL" clId="{053ABAD0-18FA-4821-A249-2FCE598C2ED0}" dt="2024-04-09T12:33:23.453" v="4955" actId="478"/>
          <ac:spMkLst>
            <pc:docMk/>
            <pc:sldMk cId="575823859" sldId="397"/>
            <ac:spMk id="16" creationId="{0773D410-1A75-254A-8ADF-EBA5B6BB1CED}"/>
          </ac:spMkLst>
        </pc:spChg>
        <pc:spChg chg="del mod">
          <ac:chgData name="Van Acker Nina" userId="f20682f5-6997-4afb-a2e3-2033d3a4e127" providerId="ADAL" clId="{053ABAD0-18FA-4821-A249-2FCE598C2ED0}" dt="2024-04-09T12:33:26.054" v="4956" actId="478"/>
          <ac:spMkLst>
            <pc:docMk/>
            <pc:sldMk cId="575823859" sldId="397"/>
            <ac:spMk id="17" creationId="{A2C6A07F-49DE-CB43-86BB-82D25517C234}"/>
          </ac:spMkLst>
        </pc:spChg>
        <pc:spChg chg="del mod">
          <ac:chgData name="Van Acker Nina" userId="f20682f5-6997-4afb-a2e3-2033d3a4e127" providerId="ADAL" clId="{053ABAD0-18FA-4821-A249-2FCE598C2ED0}" dt="2024-04-09T12:33:26.909" v="4957" actId="478"/>
          <ac:spMkLst>
            <pc:docMk/>
            <pc:sldMk cId="575823859" sldId="397"/>
            <ac:spMk id="18" creationId="{E67200A7-6A35-2B4B-94BF-BF471055DCB6}"/>
          </ac:spMkLst>
        </pc:spChg>
        <pc:spChg chg="del mod">
          <ac:chgData name="Van Acker Nina" userId="f20682f5-6997-4afb-a2e3-2033d3a4e127" providerId="ADAL" clId="{053ABAD0-18FA-4821-A249-2FCE598C2ED0}" dt="2024-04-09T12:33:28.513" v="4958" actId="478"/>
          <ac:spMkLst>
            <pc:docMk/>
            <pc:sldMk cId="575823859" sldId="397"/>
            <ac:spMk id="19" creationId="{E991E914-0052-D64E-8B2A-FE5397B8EE8E}"/>
          </ac:spMkLst>
        </pc:spChg>
        <pc:spChg chg="del mod">
          <ac:chgData name="Van Acker Nina" userId="f20682f5-6997-4afb-a2e3-2033d3a4e127" providerId="ADAL" clId="{053ABAD0-18FA-4821-A249-2FCE598C2ED0}" dt="2024-04-09T12:33:31.349" v="4959" actId="478"/>
          <ac:spMkLst>
            <pc:docMk/>
            <pc:sldMk cId="575823859" sldId="397"/>
            <ac:spMk id="20" creationId="{85C53165-B585-E140-8729-CB4F8D892787}"/>
          </ac:spMkLst>
        </pc:spChg>
        <pc:spChg chg="del mod">
          <ac:chgData name="Van Acker Nina" userId="f20682f5-6997-4afb-a2e3-2033d3a4e127" providerId="ADAL" clId="{053ABAD0-18FA-4821-A249-2FCE598C2ED0}" dt="2024-04-09T12:33:32.873" v="4960" actId="478"/>
          <ac:spMkLst>
            <pc:docMk/>
            <pc:sldMk cId="575823859" sldId="397"/>
            <ac:spMk id="21" creationId="{212F8ACF-0B92-AC42-8E2C-48D007B24AE7}"/>
          </ac:spMkLst>
        </pc:spChg>
        <pc:spChg chg="mod">
          <ac:chgData name="Van Acker Nina" userId="f20682f5-6997-4afb-a2e3-2033d3a4e127" providerId="ADAL" clId="{053ABAD0-18FA-4821-A249-2FCE598C2ED0}" dt="2024-04-10T07:27:07.805" v="5651" actId="1076"/>
          <ac:spMkLst>
            <pc:docMk/>
            <pc:sldMk cId="575823859" sldId="397"/>
            <ac:spMk id="22" creationId="{B0BB21ED-66FA-3346-8927-8A456A2090B4}"/>
          </ac:spMkLst>
        </pc:spChg>
        <pc:spChg chg="mod">
          <ac:chgData name="Van Acker Nina" userId="f20682f5-6997-4afb-a2e3-2033d3a4e127" providerId="ADAL" clId="{053ABAD0-18FA-4821-A249-2FCE598C2ED0}" dt="2024-04-10T13:11:23.826" v="7031" actId="20577"/>
          <ac:spMkLst>
            <pc:docMk/>
            <pc:sldMk cId="575823859" sldId="397"/>
            <ac:spMk id="23" creationId="{534E9EDB-BC6D-9944-ABBA-18339DFE8466}"/>
          </ac:spMkLst>
        </pc:spChg>
      </pc:sldChg>
      <pc:sldChg chg="modSp mod modNotesTx">
        <pc:chgData name="Van Acker Nina" userId="f20682f5-6997-4afb-a2e3-2033d3a4e127" providerId="ADAL" clId="{053ABAD0-18FA-4821-A249-2FCE598C2ED0}" dt="2024-04-11T09:22:48.423" v="10090" actId="20577"/>
        <pc:sldMkLst>
          <pc:docMk/>
          <pc:sldMk cId="3857228842" sldId="420"/>
        </pc:sldMkLst>
        <pc:graphicFrameChg chg="mod modGraphic">
          <ac:chgData name="Van Acker Nina" userId="f20682f5-6997-4afb-a2e3-2033d3a4e127" providerId="ADAL" clId="{053ABAD0-18FA-4821-A249-2FCE598C2ED0}" dt="2024-04-09T12:33:43.177" v="4961"/>
          <ac:graphicFrameMkLst>
            <pc:docMk/>
            <pc:sldMk cId="3857228842" sldId="420"/>
            <ac:graphicFrameMk id="8" creationId="{21D3E25A-84D4-49FB-1DA6-9540598B1963}"/>
          </ac:graphicFrameMkLst>
        </pc:graphicFrameChg>
      </pc:sldChg>
      <pc:sldChg chg="modSp add del">
        <pc:chgData name="Van Acker Nina" userId="f20682f5-6997-4afb-a2e3-2033d3a4e127" providerId="ADAL" clId="{053ABAD0-18FA-4821-A249-2FCE598C2ED0}" dt="2024-04-15T07:38:43.273" v="12185" actId="47"/>
        <pc:sldMkLst>
          <pc:docMk/>
          <pc:sldMk cId="3081240679" sldId="421"/>
        </pc:sldMkLst>
        <pc:spChg chg="mod">
          <ac:chgData name="Van Acker Nina" userId="f20682f5-6997-4afb-a2e3-2033d3a4e127" providerId="ADAL" clId="{053ABAD0-18FA-4821-A249-2FCE598C2ED0}" dt="2024-04-09T08:33:42.757" v="414"/>
          <ac:spMkLst>
            <pc:docMk/>
            <pc:sldMk cId="3081240679" sldId="421"/>
            <ac:spMk id="2" creationId="{02CD1385-CAAF-4DC6-8F51-4B75E25FD8BA}"/>
          </ac:spMkLst>
        </pc:spChg>
        <pc:spChg chg="mod">
          <ac:chgData name="Van Acker Nina" userId="f20682f5-6997-4afb-a2e3-2033d3a4e127" providerId="ADAL" clId="{053ABAD0-18FA-4821-A249-2FCE598C2ED0}" dt="2024-04-09T08:33:42.757" v="414"/>
          <ac:spMkLst>
            <pc:docMk/>
            <pc:sldMk cId="3081240679" sldId="421"/>
            <ac:spMk id="3" creationId="{D757E187-E694-4CE1-A04C-92AC0723768C}"/>
          </ac:spMkLst>
        </pc:spChg>
      </pc:sldChg>
      <pc:sldChg chg="modSp mod modNotesTx">
        <pc:chgData name="Van Acker Nina" userId="f20682f5-6997-4afb-a2e3-2033d3a4e127" providerId="ADAL" clId="{053ABAD0-18FA-4821-A249-2FCE598C2ED0}" dt="2024-04-11T09:50:02.073" v="11219" actId="20577"/>
        <pc:sldMkLst>
          <pc:docMk/>
          <pc:sldMk cId="1318144828" sldId="422"/>
        </pc:sldMkLst>
        <pc:spChg chg="mod">
          <ac:chgData name="Van Acker Nina" userId="f20682f5-6997-4afb-a2e3-2033d3a4e127" providerId="ADAL" clId="{053ABAD0-18FA-4821-A249-2FCE598C2ED0}" dt="2024-04-09T08:33:42.757" v="414"/>
          <ac:spMkLst>
            <pc:docMk/>
            <pc:sldMk cId="1318144828" sldId="422"/>
            <ac:spMk id="2" creationId="{02CD1385-CAAF-4DC6-8F51-4B75E25FD8BA}"/>
          </ac:spMkLst>
        </pc:spChg>
        <pc:spChg chg="mod">
          <ac:chgData name="Van Acker Nina" userId="f20682f5-6997-4afb-a2e3-2033d3a4e127" providerId="ADAL" clId="{053ABAD0-18FA-4821-A249-2FCE598C2ED0}" dt="2024-04-11T09:50:02.073" v="11219" actId="20577"/>
          <ac:spMkLst>
            <pc:docMk/>
            <pc:sldMk cId="1318144828" sldId="422"/>
            <ac:spMk id="3" creationId="{D757E187-E694-4CE1-A04C-92AC0723768C}"/>
          </ac:spMkLst>
        </pc:spChg>
      </pc:sldChg>
      <pc:sldChg chg="modSp del">
        <pc:chgData name="Van Acker Nina" userId="f20682f5-6997-4afb-a2e3-2033d3a4e127" providerId="ADAL" clId="{053ABAD0-18FA-4821-A249-2FCE598C2ED0}" dt="2024-04-11T09:50:30.415" v="11220" actId="47"/>
        <pc:sldMkLst>
          <pc:docMk/>
          <pc:sldMk cId="329913820" sldId="423"/>
        </pc:sldMkLst>
        <pc:spChg chg="mod">
          <ac:chgData name="Van Acker Nina" userId="f20682f5-6997-4afb-a2e3-2033d3a4e127" providerId="ADAL" clId="{053ABAD0-18FA-4821-A249-2FCE598C2ED0}" dt="2024-04-09T08:33:42.757" v="414"/>
          <ac:spMkLst>
            <pc:docMk/>
            <pc:sldMk cId="329913820" sldId="423"/>
            <ac:spMk id="2" creationId="{02CD1385-CAAF-4DC6-8F51-4B75E25FD8BA}"/>
          </ac:spMkLst>
        </pc:spChg>
        <pc:spChg chg="mod">
          <ac:chgData name="Van Acker Nina" userId="f20682f5-6997-4afb-a2e3-2033d3a4e127" providerId="ADAL" clId="{053ABAD0-18FA-4821-A249-2FCE598C2ED0}" dt="2024-04-09T08:33:42.757" v="414"/>
          <ac:spMkLst>
            <pc:docMk/>
            <pc:sldMk cId="329913820" sldId="423"/>
            <ac:spMk id="3" creationId="{D757E187-E694-4CE1-A04C-92AC0723768C}"/>
          </ac:spMkLst>
        </pc:spChg>
      </pc:sldChg>
      <pc:sldChg chg="modSp del">
        <pc:chgData name="Van Acker Nina" userId="f20682f5-6997-4afb-a2e3-2033d3a4e127" providerId="ADAL" clId="{053ABAD0-18FA-4821-A249-2FCE598C2ED0}" dt="2024-04-09T08:23:26.848" v="365" actId="47"/>
        <pc:sldMkLst>
          <pc:docMk/>
          <pc:sldMk cId="271623880" sldId="424"/>
        </pc:sldMkLst>
        <pc:graphicFrameChg chg="mod">
          <ac:chgData name="Van Acker Nina" userId="f20682f5-6997-4afb-a2e3-2033d3a4e127" providerId="ADAL" clId="{053ABAD0-18FA-4821-A249-2FCE598C2ED0}" dt="2024-04-09T08:15:46.126" v="7"/>
          <ac:graphicFrameMkLst>
            <pc:docMk/>
            <pc:sldMk cId="271623880" sldId="424"/>
            <ac:graphicFrameMk id="5" creationId="{DF4544F7-B7C5-61FF-0C30-53D99687F5A1}"/>
          </ac:graphicFrameMkLst>
        </pc:graphicFrameChg>
      </pc:sldChg>
      <pc:sldChg chg="delSp modSp mod">
        <pc:chgData name="Van Acker Nina" userId="f20682f5-6997-4afb-a2e3-2033d3a4e127" providerId="ADAL" clId="{053ABAD0-18FA-4821-A249-2FCE598C2ED0}" dt="2024-04-11T07:33:42.799" v="9389" actId="478"/>
        <pc:sldMkLst>
          <pc:docMk/>
          <pc:sldMk cId="1986691174" sldId="429"/>
        </pc:sldMkLst>
        <pc:spChg chg="mod">
          <ac:chgData name="Van Acker Nina" userId="f20682f5-6997-4afb-a2e3-2033d3a4e127" providerId="ADAL" clId="{053ABAD0-18FA-4821-A249-2FCE598C2ED0}" dt="2024-04-11T07:33:38.331" v="9387" actId="1076"/>
          <ac:spMkLst>
            <pc:docMk/>
            <pc:sldMk cId="1986691174" sldId="429"/>
            <ac:spMk id="2" creationId="{02CD1385-CAAF-4DC6-8F51-4B75E25FD8BA}"/>
          </ac:spMkLst>
        </pc:spChg>
        <pc:spChg chg="del mod">
          <ac:chgData name="Van Acker Nina" userId="f20682f5-6997-4afb-a2e3-2033d3a4e127" providerId="ADAL" clId="{053ABAD0-18FA-4821-A249-2FCE598C2ED0}" dt="2024-04-11T07:33:42.799" v="9389" actId="478"/>
          <ac:spMkLst>
            <pc:docMk/>
            <pc:sldMk cId="1986691174" sldId="429"/>
            <ac:spMk id="3" creationId="{D757E187-E694-4CE1-A04C-92AC0723768C}"/>
          </ac:spMkLst>
        </pc:spChg>
      </pc:sldChg>
      <pc:sldChg chg="modSp del">
        <pc:chgData name="Van Acker Nina" userId="f20682f5-6997-4afb-a2e3-2033d3a4e127" providerId="ADAL" clId="{053ABAD0-18FA-4821-A249-2FCE598C2ED0}" dt="2024-04-09T09:22:01.677" v="1613" actId="47"/>
        <pc:sldMkLst>
          <pc:docMk/>
          <pc:sldMk cId="2203319428" sldId="430"/>
        </pc:sldMkLst>
        <pc:spChg chg="mod">
          <ac:chgData name="Van Acker Nina" userId="f20682f5-6997-4afb-a2e3-2033d3a4e127" providerId="ADAL" clId="{053ABAD0-18FA-4821-A249-2FCE598C2ED0}" dt="2024-04-09T08:33:42.757" v="414"/>
          <ac:spMkLst>
            <pc:docMk/>
            <pc:sldMk cId="2203319428" sldId="430"/>
            <ac:spMk id="3" creationId="{D527C801-455A-41F9-858E-66ADDA554EC5}"/>
          </ac:spMkLst>
        </pc:spChg>
        <pc:spChg chg="mod">
          <ac:chgData name="Van Acker Nina" userId="f20682f5-6997-4afb-a2e3-2033d3a4e127" providerId="ADAL" clId="{053ABAD0-18FA-4821-A249-2FCE598C2ED0}" dt="2024-04-09T08:33:42.757" v="414"/>
          <ac:spMkLst>
            <pc:docMk/>
            <pc:sldMk cId="2203319428" sldId="430"/>
            <ac:spMk id="4" creationId="{FB2E8488-935D-4E5A-9525-7DBAC4080DAE}"/>
          </ac:spMkLst>
        </pc:spChg>
        <pc:spChg chg="mod">
          <ac:chgData name="Van Acker Nina" userId="f20682f5-6997-4afb-a2e3-2033d3a4e127" providerId="ADAL" clId="{053ABAD0-18FA-4821-A249-2FCE598C2ED0}" dt="2024-04-09T08:33:42.757" v="414"/>
          <ac:spMkLst>
            <pc:docMk/>
            <pc:sldMk cId="2203319428" sldId="430"/>
            <ac:spMk id="7" creationId="{69AC9339-DACC-4BCF-8412-C3C41EC7DA1F}"/>
          </ac:spMkLst>
        </pc:spChg>
      </pc:sldChg>
      <pc:sldChg chg="modSp del">
        <pc:chgData name="Van Acker Nina" userId="f20682f5-6997-4afb-a2e3-2033d3a4e127" providerId="ADAL" clId="{053ABAD0-18FA-4821-A249-2FCE598C2ED0}" dt="2024-04-10T07:42:43.578" v="5820" actId="2696"/>
        <pc:sldMkLst>
          <pc:docMk/>
          <pc:sldMk cId="3748732980" sldId="431"/>
        </pc:sldMkLst>
        <pc:spChg chg="mod">
          <ac:chgData name="Van Acker Nina" userId="f20682f5-6997-4afb-a2e3-2033d3a4e127" providerId="ADAL" clId="{053ABAD0-18FA-4821-A249-2FCE598C2ED0}" dt="2024-04-09T08:33:42.757" v="414"/>
          <ac:spMkLst>
            <pc:docMk/>
            <pc:sldMk cId="3748732980" sldId="431"/>
            <ac:spMk id="2" creationId="{02CD1385-CAAF-4DC6-8F51-4B75E25FD8BA}"/>
          </ac:spMkLst>
        </pc:spChg>
        <pc:spChg chg="mod">
          <ac:chgData name="Van Acker Nina" userId="f20682f5-6997-4afb-a2e3-2033d3a4e127" providerId="ADAL" clId="{053ABAD0-18FA-4821-A249-2FCE598C2ED0}" dt="2024-04-09T08:33:42.757" v="414"/>
          <ac:spMkLst>
            <pc:docMk/>
            <pc:sldMk cId="3748732980" sldId="431"/>
            <ac:spMk id="3" creationId="{D757E187-E694-4CE1-A04C-92AC0723768C}"/>
          </ac:spMkLst>
        </pc:spChg>
      </pc:sldChg>
      <pc:sldChg chg="modSp add del mod modNotesTx">
        <pc:chgData name="Van Acker Nina" userId="f20682f5-6997-4afb-a2e3-2033d3a4e127" providerId="ADAL" clId="{053ABAD0-18FA-4821-A249-2FCE598C2ED0}" dt="2024-04-11T09:54:56.177" v="11485" actId="20577"/>
        <pc:sldMkLst>
          <pc:docMk/>
          <pc:sldMk cId="2846875087" sldId="432"/>
        </pc:sldMkLst>
        <pc:spChg chg="mod">
          <ac:chgData name="Van Acker Nina" userId="f20682f5-6997-4afb-a2e3-2033d3a4e127" providerId="ADAL" clId="{053ABAD0-18FA-4821-A249-2FCE598C2ED0}" dt="2024-04-09T08:54:28.559" v="810" actId="20577"/>
          <ac:spMkLst>
            <pc:docMk/>
            <pc:sldMk cId="2846875087" sldId="432"/>
            <ac:spMk id="2" creationId="{36C03135-6B50-416D-9287-17A53A45B439}"/>
          </ac:spMkLst>
        </pc:spChg>
        <pc:spChg chg="mod">
          <ac:chgData name="Van Acker Nina" userId="f20682f5-6997-4afb-a2e3-2033d3a4e127" providerId="ADAL" clId="{053ABAD0-18FA-4821-A249-2FCE598C2ED0}" dt="2024-04-09T08:33:42.757" v="414"/>
          <ac:spMkLst>
            <pc:docMk/>
            <pc:sldMk cId="2846875087" sldId="432"/>
            <ac:spMk id="3" creationId="{D527C801-455A-41F9-858E-66ADDA554EC5}"/>
          </ac:spMkLst>
        </pc:spChg>
        <pc:spChg chg="mod">
          <ac:chgData name="Van Acker Nina" userId="f20682f5-6997-4afb-a2e3-2033d3a4e127" providerId="ADAL" clId="{053ABAD0-18FA-4821-A249-2FCE598C2ED0}" dt="2024-04-09T08:33:42.757" v="414"/>
          <ac:spMkLst>
            <pc:docMk/>
            <pc:sldMk cId="2846875087" sldId="432"/>
            <ac:spMk id="4" creationId="{FB2E8488-935D-4E5A-9525-7DBAC4080DAE}"/>
          </ac:spMkLst>
        </pc:spChg>
        <pc:graphicFrameChg chg="mod modGraphic">
          <ac:chgData name="Van Acker Nina" userId="f20682f5-6997-4afb-a2e3-2033d3a4e127" providerId="ADAL" clId="{053ABAD0-18FA-4821-A249-2FCE598C2ED0}" dt="2024-04-09T09:20:30.154" v="1609" actId="20577"/>
          <ac:graphicFrameMkLst>
            <pc:docMk/>
            <pc:sldMk cId="2846875087" sldId="432"/>
            <ac:graphicFrameMk id="5" creationId="{E71CB67B-BAB7-0F1A-723F-92FB4136912D}"/>
          </ac:graphicFrameMkLst>
        </pc:graphicFrameChg>
        <pc:picChg chg="mod">
          <ac:chgData name="Van Acker Nina" userId="f20682f5-6997-4afb-a2e3-2033d3a4e127" providerId="ADAL" clId="{053ABAD0-18FA-4821-A249-2FCE598C2ED0}" dt="2024-04-09T09:20:42.390" v="1610" actId="1076"/>
          <ac:picMkLst>
            <pc:docMk/>
            <pc:sldMk cId="2846875087" sldId="432"/>
            <ac:picMk id="8" creationId="{4BED15E4-0E32-B3FB-C87E-583F3CAC9DAF}"/>
          </ac:picMkLst>
        </pc:picChg>
      </pc:sldChg>
      <pc:sldChg chg="addSp modSp mod modNotesTx">
        <pc:chgData name="Van Acker Nina" userId="f20682f5-6997-4afb-a2e3-2033d3a4e127" providerId="ADAL" clId="{053ABAD0-18FA-4821-A249-2FCE598C2ED0}" dt="2024-04-11T09:55:49.594" v="11553" actId="6549"/>
        <pc:sldMkLst>
          <pc:docMk/>
          <pc:sldMk cId="1133985999" sldId="433"/>
        </pc:sldMkLst>
        <pc:spChg chg="mod">
          <ac:chgData name="Van Acker Nina" userId="f20682f5-6997-4afb-a2e3-2033d3a4e127" providerId="ADAL" clId="{053ABAD0-18FA-4821-A249-2FCE598C2ED0}" dt="2024-04-09T09:31:22.067" v="1959" actId="20577"/>
          <ac:spMkLst>
            <pc:docMk/>
            <pc:sldMk cId="1133985999" sldId="433"/>
            <ac:spMk id="2" creationId="{36C03135-6B50-416D-9287-17A53A45B439}"/>
          </ac:spMkLst>
        </pc:spChg>
        <pc:spChg chg="mod">
          <ac:chgData name="Van Acker Nina" userId="f20682f5-6997-4afb-a2e3-2033d3a4e127" providerId="ADAL" clId="{053ABAD0-18FA-4821-A249-2FCE598C2ED0}" dt="2024-04-09T08:33:42.757" v="414"/>
          <ac:spMkLst>
            <pc:docMk/>
            <pc:sldMk cId="1133985999" sldId="433"/>
            <ac:spMk id="3" creationId="{D527C801-455A-41F9-858E-66ADDA554EC5}"/>
          </ac:spMkLst>
        </pc:spChg>
        <pc:spChg chg="mod">
          <ac:chgData name="Van Acker Nina" userId="f20682f5-6997-4afb-a2e3-2033d3a4e127" providerId="ADAL" clId="{053ABAD0-18FA-4821-A249-2FCE598C2ED0}" dt="2024-04-09T08:33:42.757" v="414"/>
          <ac:spMkLst>
            <pc:docMk/>
            <pc:sldMk cId="1133985999" sldId="433"/>
            <ac:spMk id="4" creationId="{FB2E8488-935D-4E5A-9525-7DBAC4080DAE}"/>
          </ac:spMkLst>
        </pc:spChg>
        <pc:spChg chg="add mod">
          <ac:chgData name="Van Acker Nina" userId="f20682f5-6997-4afb-a2e3-2033d3a4e127" providerId="ADAL" clId="{053ABAD0-18FA-4821-A249-2FCE598C2ED0}" dt="2024-04-10T08:21:21.481" v="6326" actId="1076"/>
          <ac:spMkLst>
            <pc:docMk/>
            <pc:sldMk cId="1133985999" sldId="433"/>
            <ac:spMk id="5" creationId="{A7EBD4AD-7B3C-771E-E6A0-BC2FC2CE24F9}"/>
          </ac:spMkLst>
        </pc:spChg>
        <pc:spChg chg="mod">
          <ac:chgData name="Van Acker Nina" userId="f20682f5-6997-4afb-a2e3-2033d3a4e127" providerId="ADAL" clId="{053ABAD0-18FA-4821-A249-2FCE598C2ED0}" dt="2024-04-10T13:44:29.051" v="7762" actId="13926"/>
          <ac:spMkLst>
            <pc:docMk/>
            <pc:sldMk cId="1133985999" sldId="433"/>
            <ac:spMk id="7" creationId="{69AC9339-DACC-4BCF-8412-C3C41EC7DA1F}"/>
          </ac:spMkLst>
        </pc:spChg>
      </pc:sldChg>
      <pc:sldChg chg="modSp mod modNotesTx">
        <pc:chgData name="Van Acker Nina" userId="f20682f5-6997-4afb-a2e3-2033d3a4e127" providerId="ADAL" clId="{053ABAD0-18FA-4821-A249-2FCE598C2ED0}" dt="2024-04-11T09:57:16.143" v="11588" actId="20577"/>
        <pc:sldMkLst>
          <pc:docMk/>
          <pc:sldMk cId="3758463823" sldId="434"/>
        </pc:sldMkLst>
        <pc:spChg chg="mod">
          <ac:chgData name="Van Acker Nina" userId="f20682f5-6997-4afb-a2e3-2033d3a4e127" providerId="ADAL" clId="{053ABAD0-18FA-4821-A249-2FCE598C2ED0}" dt="2024-04-09T08:33:42.757" v="414"/>
          <ac:spMkLst>
            <pc:docMk/>
            <pc:sldMk cId="3758463823" sldId="434"/>
            <ac:spMk id="2" creationId="{36C03135-6B50-416D-9287-17A53A45B439}"/>
          </ac:spMkLst>
        </pc:spChg>
        <pc:spChg chg="mod">
          <ac:chgData name="Van Acker Nina" userId="f20682f5-6997-4afb-a2e3-2033d3a4e127" providerId="ADAL" clId="{053ABAD0-18FA-4821-A249-2FCE598C2ED0}" dt="2024-04-09T08:33:42.757" v="414"/>
          <ac:spMkLst>
            <pc:docMk/>
            <pc:sldMk cId="3758463823" sldId="434"/>
            <ac:spMk id="3" creationId="{D527C801-455A-41F9-858E-66ADDA554EC5}"/>
          </ac:spMkLst>
        </pc:spChg>
        <pc:spChg chg="mod">
          <ac:chgData name="Van Acker Nina" userId="f20682f5-6997-4afb-a2e3-2033d3a4e127" providerId="ADAL" clId="{053ABAD0-18FA-4821-A249-2FCE598C2ED0}" dt="2024-04-09T08:33:42.757" v="414"/>
          <ac:spMkLst>
            <pc:docMk/>
            <pc:sldMk cId="3758463823" sldId="434"/>
            <ac:spMk id="4" creationId="{FB2E8488-935D-4E5A-9525-7DBAC4080DAE}"/>
          </ac:spMkLst>
        </pc:spChg>
        <pc:spChg chg="mod">
          <ac:chgData name="Van Acker Nina" userId="f20682f5-6997-4afb-a2e3-2033d3a4e127" providerId="ADAL" clId="{053ABAD0-18FA-4821-A249-2FCE598C2ED0}" dt="2024-04-09T11:17:36.603" v="4082" actId="5793"/>
          <ac:spMkLst>
            <pc:docMk/>
            <pc:sldMk cId="3758463823" sldId="434"/>
            <ac:spMk id="7" creationId="{69AC9339-DACC-4BCF-8412-C3C41EC7DA1F}"/>
          </ac:spMkLst>
        </pc:spChg>
      </pc:sldChg>
      <pc:sldChg chg="modSp mod modNotesTx">
        <pc:chgData name="Van Acker Nina" userId="f20682f5-6997-4afb-a2e3-2033d3a4e127" providerId="ADAL" clId="{053ABAD0-18FA-4821-A249-2FCE598C2ED0}" dt="2024-04-11T10:01:27.809" v="11771" actId="20577"/>
        <pc:sldMkLst>
          <pc:docMk/>
          <pc:sldMk cId="3670538232" sldId="435"/>
        </pc:sldMkLst>
        <pc:spChg chg="mod">
          <ac:chgData name="Van Acker Nina" userId="f20682f5-6997-4afb-a2e3-2033d3a4e127" providerId="ADAL" clId="{053ABAD0-18FA-4821-A249-2FCE598C2ED0}" dt="2024-04-09T08:33:42.757" v="414"/>
          <ac:spMkLst>
            <pc:docMk/>
            <pc:sldMk cId="3670538232" sldId="435"/>
            <ac:spMk id="2" creationId="{36C03135-6B50-416D-9287-17A53A45B439}"/>
          </ac:spMkLst>
        </pc:spChg>
        <pc:spChg chg="mod">
          <ac:chgData name="Van Acker Nina" userId="f20682f5-6997-4afb-a2e3-2033d3a4e127" providerId="ADAL" clId="{053ABAD0-18FA-4821-A249-2FCE598C2ED0}" dt="2024-04-09T08:33:42.757" v="414"/>
          <ac:spMkLst>
            <pc:docMk/>
            <pc:sldMk cId="3670538232" sldId="435"/>
            <ac:spMk id="3" creationId="{D527C801-455A-41F9-858E-66ADDA554EC5}"/>
          </ac:spMkLst>
        </pc:spChg>
        <pc:spChg chg="mod">
          <ac:chgData name="Van Acker Nina" userId="f20682f5-6997-4afb-a2e3-2033d3a4e127" providerId="ADAL" clId="{053ABAD0-18FA-4821-A249-2FCE598C2ED0}" dt="2024-04-09T08:33:42.757" v="414"/>
          <ac:spMkLst>
            <pc:docMk/>
            <pc:sldMk cId="3670538232" sldId="435"/>
            <ac:spMk id="4" creationId="{FB2E8488-935D-4E5A-9525-7DBAC4080DAE}"/>
          </ac:spMkLst>
        </pc:spChg>
        <pc:graphicFrameChg chg="mod">
          <ac:chgData name="Van Acker Nina" userId="f20682f5-6997-4afb-a2e3-2033d3a4e127" providerId="ADAL" clId="{053ABAD0-18FA-4821-A249-2FCE598C2ED0}" dt="2024-04-10T07:31:45.809" v="5700" actId="1076"/>
          <ac:graphicFrameMkLst>
            <pc:docMk/>
            <pc:sldMk cId="3670538232" sldId="435"/>
            <ac:graphicFrameMk id="5" creationId="{C4F90E29-CAFA-C2D8-6DEC-32DE2F7F367C}"/>
          </ac:graphicFrameMkLst>
        </pc:graphicFrameChg>
      </pc:sldChg>
      <pc:sldChg chg="modSp del">
        <pc:chgData name="Van Acker Nina" userId="f20682f5-6997-4afb-a2e3-2033d3a4e127" providerId="ADAL" clId="{053ABAD0-18FA-4821-A249-2FCE598C2ED0}" dt="2024-04-09T12:26:13.978" v="4950" actId="47"/>
        <pc:sldMkLst>
          <pc:docMk/>
          <pc:sldMk cId="537129817" sldId="436"/>
        </pc:sldMkLst>
        <pc:spChg chg="mod">
          <ac:chgData name="Van Acker Nina" userId="f20682f5-6997-4afb-a2e3-2033d3a4e127" providerId="ADAL" clId="{053ABAD0-18FA-4821-A249-2FCE598C2ED0}" dt="2024-04-09T08:33:42.757" v="414"/>
          <ac:spMkLst>
            <pc:docMk/>
            <pc:sldMk cId="537129817" sldId="436"/>
            <ac:spMk id="2" creationId="{36C03135-6B50-416D-9287-17A53A45B439}"/>
          </ac:spMkLst>
        </pc:spChg>
        <pc:spChg chg="mod">
          <ac:chgData name="Van Acker Nina" userId="f20682f5-6997-4afb-a2e3-2033d3a4e127" providerId="ADAL" clId="{053ABAD0-18FA-4821-A249-2FCE598C2ED0}" dt="2024-04-09T08:33:42.757" v="414"/>
          <ac:spMkLst>
            <pc:docMk/>
            <pc:sldMk cId="537129817" sldId="436"/>
            <ac:spMk id="3" creationId="{D527C801-455A-41F9-858E-66ADDA554EC5}"/>
          </ac:spMkLst>
        </pc:spChg>
        <pc:spChg chg="mod">
          <ac:chgData name="Van Acker Nina" userId="f20682f5-6997-4afb-a2e3-2033d3a4e127" providerId="ADAL" clId="{053ABAD0-18FA-4821-A249-2FCE598C2ED0}" dt="2024-04-09T08:33:42.757" v="414"/>
          <ac:spMkLst>
            <pc:docMk/>
            <pc:sldMk cId="537129817" sldId="436"/>
            <ac:spMk id="4" creationId="{FB2E8488-935D-4E5A-9525-7DBAC4080DAE}"/>
          </ac:spMkLst>
        </pc:spChg>
        <pc:spChg chg="mod">
          <ac:chgData name="Van Acker Nina" userId="f20682f5-6997-4afb-a2e3-2033d3a4e127" providerId="ADAL" clId="{053ABAD0-18FA-4821-A249-2FCE598C2ED0}" dt="2024-04-09T08:33:42.757" v="414"/>
          <ac:spMkLst>
            <pc:docMk/>
            <pc:sldMk cId="537129817" sldId="436"/>
            <ac:spMk id="7" creationId="{69AC9339-DACC-4BCF-8412-C3C41EC7DA1F}"/>
          </ac:spMkLst>
        </pc:spChg>
      </pc:sldChg>
      <pc:sldChg chg="addSp delSp modSp mod addCm delCm modCm modNotesTx">
        <pc:chgData name="Van Acker Nina" userId="f20682f5-6997-4afb-a2e3-2033d3a4e127" providerId="ADAL" clId="{053ABAD0-18FA-4821-A249-2FCE598C2ED0}" dt="2024-04-15T08:48:18.889" v="12333" actId="20577"/>
        <pc:sldMkLst>
          <pc:docMk/>
          <pc:sldMk cId="1971234100" sldId="437"/>
        </pc:sldMkLst>
        <pc:spChg chg="mod">
          <ac:chgData name="Van Acker Nina" userId="f20682f5-6997-4afb-a2e3-2033d3a4e127" providerId="ADAL" clId="{053ABAD0-18FA-4821-A249-2FCE598C2ED0}" dt="2024-04-09T12:25:59.318" v="4949" actId="20577"/>
          <ac:spMkLst>
            <pc:docMk/>
            <pc:sldMk cId="1971234100" sldId="437"/>
            <ac:spMk id="2" creationId="{36C03135-6B50-416D-9287-17A53A45B439}"/>
          </ac:spMkLst>
        </pc:spChg>
        <pc:spChg chg="mod">
          <ac:chgData name="Van Acker Nina" userId="f20682f5-6997-4afb-a2e3-2033d3a4e127" providerId="ADAL" clId="{053ABAD0-18FA-4821-A249-2FCE598C2ED0}" dt="2024-04-09T08:33:42.757" v="414"/>
          <ac:spMkLst>
            <pc:docMk/>
            <pc:sldMk cId="1971234100" sldId="437"/>
            <ac:spMk id="3" creationId="{D527C801-455A-41F9-858E-66ADDA554EC5}"/>
          </ac:spMkLst>
        </pc:spChg>
        <pc:spChg chg="mod">
          <ac:chgData name="Van Acker Nina" userId="f20682f5-6997-4afb-a2e3-2033d3a4e127" providerId="ADAL" clId="{053ABAD0-18FA-4821-A249-2FCE598C2ED0}" dt="2024-04-09T08:33:42.757" v="414"/>
          <ac:spMkLst>
            <pc:docMk/>
            <pc:sldMk cId="1971234100" sldId="437"/>
            <ac:spMk id="4" creationId="{FB2E8488-935D-4E5A-9525-7DBAC4080DAE}"/>
          </ac:spMkLst>
        </pc:spChg>
        <pc:spChg chg="add del">
          <ac:chgData name="Van Acker Nina" userId="f20682f5-6997-4afb-a2e3-2033d3a4e127" providerId="ADAL" clId="{053ABAD0-18FA-4821-A249-2FCE598C2ED0}" dt="2024-04-10T09:41:58.560" v="6387" actId="22"/>
          <ac:spMkLst>
            <pc:docMk/>
            <pc:sldMk cId="1971234100" sldId="437"/>
            <ac:spMk id="6" creationId="{28CD6E5A-ABA7-591A-1FFD-7D9617733E6B}"/>
          </ac:spMkLst>
        </pc:spChg>
        <pc:spChg chg="mod">
          <ac:chgData name="Van Acker Nina" userId="f20682f5-6997-4afb-a2e3-2033d3a4e127" providerId="ADAL" clId="{053ABAD0-18FA-4821-A249-2FCE598C2ED0}" dt="2024-04-10T15:01:36.196" v="9262" actId="20577"/>
          <ac:spMkLst>
            <pc:docMk/>
            <pc:sldMk cId="1971234100" sldId="437"/>
            <ac:spMk id="7" creationId="{69AC9339-DACC-4BCF-8412-C3C41EC7DA1F}"/>
          </ac:spMkLst>
        </pc:spChg>
      </pc:sldChg>
      <pc:sldChg chg="modSp del">
        <pc:chgData name="Van Acker Nina" userId="f20682f5-6997-4afb-a2e3-2033d3a4e127" providerId="ADAL" clId="{053ABAD0-18FA-4821-A249-2FCE598C2ED0}" dt="2024-04-09T12:24:56.590" v="4893" actId="47"/>
        <pc:sldMkLst>
          <pc:docMk/>
          <pc:sldMk cId="895394704" sldId="438"/>
        </pc:sldMkLst>
        <pc:spChg chg="mod">
          <ac:chgData name="Van Acker Nina" userId="f20682f5-6997-4afb-a2e3-2033d3a4e127" providerId="ADAL" clId="{053ABAD0-18FA-4821-A249-2FCE598C2ED0}" dt="2024-04-09T08:33:42.757" v="414"/>
          <ac:spMkLst>
            <pc:docMk/>
            <pc:sldMk cId="895394704" sldId="438"/>
            <ac:spMk id="2" creationId="{36C03135-6B50-416D-9287-17A53A45B439}"/>
          </ac:spMkLst>
        </pc:spChg>
        <pc:spChg chg="mod">
          <ac:chgData name="Van Acker Nina" userId="f20682f5-6997-4afb-a2e3-2033d3a4e127" providerId="ADAL" clId="{053ABAD0-18FA-4821-A249-2FCE598C2ED0}" dt="2024-04-09T08:33:42.757" v="414"/>
          <ac:spMkLst>
            <pc:docMk/>
            <pc:sldMk cId="895394704" sldId="438"/>
            <ac:spMk id="3" creationId="{D527C801-455A-41F9-858E-66ADDA554EC5}"/>
          </ac:spMkLst>
        </pc:spChg>
        <pc:spChg chg="mod">
          <ac:chgData name="Van Acker Nina" userId="f20682f5-6997-4afb-a2e3-2033d3a4e127" providerId="ADAL" clId="{053ABAD0-18FA-4821-A249-2FCE598C2ED0}" dt="2024-04-09T08:33:42.757" v="414"/>
          <ac:spMkLst>
            <pc:docMk/>
            <pc:sldMk cId="895394704" sldId="438"/>
            <ac:spMk id="4" creationId="{FB2E8488-935D-4E5A-9525-7DBAC4080DAE}"/>
          </ac:spMkLst>
        </pc:spChg>
        <pc:spChg chg="mod">
          <ac:chgData name="Van Acker Nina" userId="f20682f5-6997-4afb-a2e3-2033d3a4e127" providerId="ADAL" clId="{053ABAD0-18FA-4821-A249-2FCE598C2ED0}" dt="2024-04-09T08:33:42.757" v="414"/>
          <ac:spMkLst>
            <pc:docMk/>
            <pc:sldMk cId="895394704" sldId="438"/>
            <ac:spMk id="7" creationId="{69AC9339-DACC-4BCF-8412-C3C41EC7DA1F}"/>
          </ac:spMkLst>
        </pc:spChg>
      </pc:sldChg>
      <pc:sldChg chg="modSp del">
        <pc:chgData name="Van Acker Nina" userId="f20682f5-6997-4afb-a2e3-2033d3a4e127" providerId="ADAL" clId="{053ABAD0-18FA-4821-A249-2FCE598C2ED0}" dt="2024-04-09T12:24:56.969" v="4894" actId="47"/>
        <pc:sldMkLst>
          <pc:docMk/>
          <pc:sldMk cId="3422463476" sldId="439"/>
        </pc:sldMkLst>
        <pc:spChg chg="mod">
          <ac:chgData name="Van Acker Nina" userId="f20682f5-6997-4afb-a2e3-2033d3a4e127" providerId="ADAL" clId="{053ABAD0-18FA-4821-A249-2FCE598C2ED0}" dt="2024-04-09T08:33:42.757" v="414"/>
          <ac:spMkLst>
            <pc:docMk/>
            <pc:sldMk cId="3422463476" sldId="439"/>
            <ac:spMk id="2" creationId="{36C03135-6B50-416D-9287-17A53A45B439}"/>
          </ac:spMkLst>
        </pc:spChg>
        <pc:spChg chg="mod">
          <ac:chgData name="Van Acker Nina" userId="f20682f5-6997-4afb-a2e3-2033d3a4e127" providerId="ADAL" clId="{053ABAD0-18FA-4821-A249-2FCE598C2ED0}" dt="2024-04-09T08:33:42.757" v="414"/>
          <ac:spMkLst>
            <pc:docMk/>
            <pc:sldMk cId="3422463476" sldId="439"/>
            <ac:spMk id="3" creationId="{D527C801-455A-41F9-858E-66ADDA554EC5}"/>
          </ac:spMkLst>
        </pc:spChg>
        <pc:spChg chg="mod">
          <ac:chgData name="Van Acker Nina" userId="f20682f5-6997-4afb-a2e3-2033d3a4e127" providerId="ADAL" clId="{053ABAD0-18FA-4821-A249-2FCE598C2ED0}" dt="2024-04-09T08:33:42.757" v="414"/>
          <ac:spMkLst>
            <pc:docMk/>
            <pc:sldMk cId="3422463476" sldId="439"/>
            <ac:spMk id="4" creationId="{FB2E8488-935D-4E5A-9525-7DBAC4080DAE}"/>
          </ac:spMkLst>
        </pc:spChg>
        <pc:spChg chg="mod">
          <ac:chgData name="Van Acker Nina" userId="f20682f5-6997-4afb-a2e3-2033d3a4e127" providerId="ADAL" clId="{053ABAD0-18FA-4821-A249-2FCE598C2ED0}" dt="2024-04-09T08:33:42.757" v="414"/>
          <ac:spMkLst>
            <pc:docMk/>
            <pc:sldMk cId="3422463476" sldId="439"/>
            <ac:spMk id="7" creationId="{69AC9339-DACC-4BCF-8412-C3C41EC7DA1F}"/>
          </ac:spMkLst>
        </pc:spChg>
      </pc:sldChg>
      <pc:sldChg chg="modSp del">
        <pc:chgData name="Van Acker Nina" userId="f20682f5-6997-4afb-a2e3-2033d3a4e127" providerId="ADAL" clId="{053ABAD0-18FA-4821-A249-2FCE598C2ED0}" dt="2024-04-09T12:24:57.843" v="4895" actId="47"/>
        <pc:sldMkLst>
          <pc:docMk/>
          <pc:sldMk cId="2966905817" sldId="440"/>
        </pc:sldMkLst>
        <pc:spChg chg="mod">
          <ac:chgData name="Van Acker Nina" userId="f20682f5-6997-4afb-a2e3-2033d3a4e127" providerId="ADAL" clId="{053ABAD0-18FA-4821-A249-2FCE598C2ED0}" dt="2024-04-09T08:33:42.757" v="414"/>
          <ac:spMkLst>
            <pc:docMk/>
            <pc:sldMk cId="2966905817" sldId="440"/>
            <ac:spMk id="2" creationId="{36C03135-6B50-416D-9287-17A53A45B439}"/>
          </ac:spMkLst>
        </pc:spChg>
        <pc:spChg chg="mod">
          <ac:chgData name="Van Acker Nina" userId="f20682f5-6997-4afb-a2e3-2033d3a4e127" providerId="ADAL" clId="{053ABAD0-18FA-4821-A249-2FCE598C2ED0}" dt="2024-04-09T08:33:42.757" v="414"/>
          <ac:spMkLst>
            <pc:docMk/>
            <pc:sldMk cId="2966905817" sldId="440"/>
            <ac:spMk id="3" creationId="{D527C801-455A-41F9-858E-66ADDA554EC5}"/>
          </ac:spMkLst>
        </pc:spChg>
        <pc:spChg chg="mod">
          <ac:chgData name="Van Acker Nina" userId="f20682f5-6997-4afb-a2e3-2033d3a4e127" providerId="ADAL" clId="{053ABAD0-18FA-4821-A249-2FCE598C2ED0}" dt="2024-04-09T08:33:42.757" v="414"/>
          <ac:spMkLst>
            <pc:docMk/>
            <pc:sldMk cId="2966905817" sldId="440"/>
            <ac:spMk id="4" creationId="{FB2E8488-935D-4E5A-9525-7DBAC4080DAE}"/>
          </ac:spMkLst>
        </pc:spChg>
        <pc:spChg chg="mod">
          <ac:chgData name="Van Acker Nina" userId="f20682f5-6997-4afb-a2e3-2033d3a4e127" providerId="ADAL" clId="{053ABAD0-18FA-4821-A249-2FCE598C2ED0}" dt="2024-04-09T08:33:42.757" v="414"/>
          <ac:spMkLst>
            <pc:docMk/>
            <pc:sldMk cId="2966905817" sldId="440"/>
            <ac:spMk id="7" creationId="{69AC9339-DACC-4BCF-8412-C3C41EC7DA1F}"/>
          </ac:spMkLst>
        </pc:spChg>
      </pc:sldChg>
      <pc:sldChg chg="modSp del">
        <pc:chgData name="Van Acker Nina" userId="f20682f5-6997-4afb-a2e3-2033d3a4e127" providerId="ADAL" clId="{053ABAD0-18FA-4821-A249-2FCE598C2ED0}" dt="2024-04-09T12:24:58.390" v="4896" actId="47"/>
        <pc:sldMkLst>
          <pc:docMk/>
          <pc:sldMk cId="3743330521" sldId="441"/>
        </pc:sldMkLst>
        <pc:spChg chg="mod">
          <ac:chgData name="Van Acker Nina" userId="f20682f5-6997-4afb-a2e3-2033d3a4e127" providerId="ADAL" clId="{053ABAD0-18FA-4821-A249-2FCE598C2ED0}" dt="2024-04-09T08:33:42.757" v="414"/>
          <ac:spMkLst>
            <pc:docMk/>
            <pc:sldMk cId="3743330521" sldId="441"/>
            <ac:spMk id="2" creationId="{36C03135-6B50-416D-9287-17A53A45B439}"/>
          </ac:spMkLst>
        </pc:spChg>
        <pc:spChg chg="mod">
          <ac:chgData name="Van Acker Nina" userId="f20682f5-6997-4afb-a2e3-2033d3a4e127" providerId="ADAL" clId="{053ABAD0-18FA-4821-A249-2FCE598C2ED0}" dt="2024-04-09T08:33:42.757" v="414"/>
          <ac:spMkLst>
            <pc:docMk/>
            <pc:sldMk cId="3743330521" sldId="441"/>
            <ac:spMk id="3" creationId="{D527C801-455A-41F9-858E-66ADDA554EC5}"/>
          </ac:spMkLst>
        </pc:spChg>
        <pc:spChg chg="mod">
          <ac:chgData name="Van Acker Nina" userId="f20682f5-6997-4afb-a2e3-2033d3a4e127" providerId="ADAL" clId="{053ABAD0-18FA-4821-A249-2FCE598C2ED0}" dt="2024-04-09T08:33:42.757" v="414"/>
          <ac:spMkLst>
            <pc:docMk/>
            <pc:sldMk cId="3743330521" sldId="441"/>
            <ac:spMk id="4" creationId="{FB2E8488-935D-4E5A-9525-7DBAC4080DAE}"/>
          </ac:spMkLst>
        </pc:spChg>
        <pc:spChg chg="mod">
          <ac:chgData name="Van Acker Nina" userId="f20682f5-6997-4afb-a2e3-2033d3a4e127" providerId="ADAL" clId="{053ABAD0-18FA-4821-A249-2FCE598C2ED0}" dt="2024-04-09T08:33:42.757" v="414"/>
          <ac:spMkLst>
            <pc:docMk/>
            <pc:sldMk cId="3743330521" sldId="441"/>
            <ac:spMk id="7" creationId="{69AC9339-DACC-4BCF-8412-C3C41EC7DA1F}"/>
          </ac:spMkLst>
        </pc:spChg>
      </pc:sldChg>
      <pc:sldChg chg="modSp del">
        <pc:chgData name="Van Acker Nina" userId="f20682f5-6997-4afb-a2e3-2033d3a4e127" providerId="ADAL" clId="{053ABAD0-18FA-4821-A249-2FCE598C2ED0}" dt="2024-04-09T11:33:03.217" v="4106" actId="47"/>
        <pc:sldMkLst>
          <pc:docMk/>
          <pc:sldMk cId="2481009648" sldId="442"/>
        </pc:sldMkLst>
        <pc:spChg chg="mod">
          <ac:chgData name="Van Acker Nina" userId="f20682f5-6997-4afb-a2e3-2033d3a4e127" providerId="ADAL" clId="{053ABAD0-18FA-4821-A249-2FCE598C2ED0}" dt="2024-04-09T08:33:42.757" v="414"/>
          <ac:spMkLst>
            <pc:docMk/>
            <pc:sldMk cId="2481009648" sldId="442"/>
            <ac:spMk id="2" creationId="{36C03135-6B50-416D-9287-17A53A45B439}"/>
          </ac:spMkLst>
        </pc:spChg>
        <pc:spChg chg="mod">
          <ac:chgData name="Van Acker Nina" userId="f20682f5-6997-4afb-a2e3-2033d3a4e127" providerId="ADAL" clId="{053ABAD0-18FA-4821-A249-2FCE598C2ED0}" dt="2024-04-09T08:33:42.757" v="414"/>
          <ac:spMkLst>
            <pc:docMk/>
            <pc:sldMk cId="2481009648" sldId="442"/>
            <ac:spMk id="3" creationId="{D527C801-455A-41F9-858E-66ADDA554EC5}"/>
          </ac:spMkLst>
        </pc:spChg>
        <pc:spChg chg="mod">
          <ac:chgData name="Van Acker Nina" userId="f20682f5-6997-4afb-a2e3-2033d3a4e127" providerId="ADAL" clId="{053ABAD0-18FA-4821-A249-2FCE598C2ED0}" dt="2024-04-09T08:33:42.757" v="414"/>
          <ac:spMkLst>
            <pc:docMk/>
            <pc:sldMk cId="2481009648" sldId="442"/>
            <ac:spMk id="4" creationId="{FB2E8488-935D-4E5A-9525-7DBAC4080DAE}"/>
          </ac:spMkLst>
        </pc:spChg>
        <pc:spChg chg="mod">
          <ac:chgData name="Van Acker Nina" userId="f20682f5-6997-4afb-a2e3-2033d3a4e127" providerId="ADAL" clId="{053ABAD0-18FA-4821-A249-2FCE598C2ED0}" dt="2024-04-09T08:33:42.757" v="414"/>
          <ac:spMkLst>
            <pc:docMk/>
            <pc:sldMk cId="2481009648" sldId="442"/>
            <ac:spMk id="7" creationId="{69AC9339-DACC-4BCF-8412-C3C41EC7DA1F}"/>
          </ac:spMkLst>
        </pc:spChg>
      </pc:sldChg>
      <pc:sldChg chg="addSp delSp modSp mod modNotesTx">
        <pc:chgData name="Van Acker Nina" userId="f20682f5-6997-4afb-a2e3-2033d3a4e127" providerId="ADAL" clId="{053ABAD0-18FA-4821-A249-2FCE598C2ED0}" dt="2024-04-11T10:03:17.013" v="11820" actId="20577"/>
        <pc:sldMkLst>
          <pc:docMk/>
          <pc:sldMk cId="1818998619" sldId="443"/>
        </pc:sldMkLst>
        <pc:spChg chg="mod">
          <ac:chgData name="Van Acker Nina" userId="f20682f5-6997-4afb-a2e3-2033d3a4e127" providerId="ADAL" clId="{053ABAD0-18FA-4821-A249-2FCE598C2ED0}" dt="2024-04-09T11:38:00.422" v="4291" actId="26606"/>
          <ac:spMkLst>
            <pc:docMk/>
            <pc:sldMk cId="1818998619" sldId="443"/>
            <ac:spMk id="2" creationId="{36C03135-6B50-416D-9287-17A53A45B439}"/>
          </ac:spMkLst>
        </pc:spChg>
        <pc:spChg chg="del mod">
          <ac:chgData name="Van Acker Nina" userId="f20682f5-6997-4afb-a2e3-2033d3a4e127" providerId="ADAL" clId="{053ABAD0-18FA-4821-A249-2FCE598C2ED0}" dt="2024-04-09T11:38:00.422" v="4291" actId="26606"/>
          <ac:spMkLst>
            <pc:docMk/>
            <pc:sldMk cId="1818998619" sldId="443"/>
            <ac:spMk id="3" creationId="{D527C801-455A-41F9-858E-66ADDA554EC5}"/>
          </ac:spMkLst>
        </pc:spChg>
        <pc:spChg chg="mod">
          <ac:chgData name="Van Acker Nina" userId="f20682f5-6997-4afb-a2e3-2033d3a4e127" providerId="ADAL" clId="{053ABAD0-18FA-4821-A249-2FCE598C2ED0}" dt="2024-04-09T11:38:00.422" v="4291" actId="26606"/>
          <ac:spMkLst>
            <pc:docMk/>
            <pc:sldMk cId="1818998619" sldId="443"/>
            <ac:spMk id="4" creationId="{FB2E8488-935D-4E5A-9525-7DBAC4080DAE}"/>
          </ac:spMkLst>
        </pc:spChg>
        <pc:spChg chg="add mod">
          <ac:chgData name="Van Acker Nina" userId="f20682f5-6997-4afb-a2e3-2033d3a4e127" providerId="ADAL" clId="{053ABAD0-18FA-4821-A249-2FCE598C2ED0}" dt="2024-04-09T11:39:12.619" v="4305" actId="1076"/>
          <ac:spMkLst>
            <pc:docMk/>
            <pc:sldMk cId="1818998619" sldId="443"/>
            <ac:spMk id="5" creationId="{1679AC9E-C39B-6BDE-4352-FA4A8E698322}"/>
          </ac:spMkLst>
        </pc:spChg>
        <pc:spChg chg="del mod">
          <ac:chgData name="Van Acker Nina" userId="f20682f5-6997-4afb-a2e3-2033d3a4e127" providerId="ADAL" clId="{053ABAD0-18FA-4821-A249-2FCE598C2ED0}" dt="2024-04-09T11:38:00.422" v="4291" actId="26606"/>
          <ac:spMkLst>
            <pc:docMk/>
            <pc:sldMk cId="1818998619" sldId="443"/>
            <ac:spMk id="7" creationId="{69AC9339-DACC-4BCF-8412-C3C41EC7DA1F}"/>
          </ac:spMkLst>
        </pc:spChg>
        <pc:spChg chg="add">
          <ac:chgData name="Van Acker Nina" userId="f20682f5-6997-4afb-a2e3-2033d3a4e127" providerId="ADAL" clId="{053ABAD0-18FA-4821-A249-2FCE598C2ED0}" dt="2024-04-09T11:38:00.422" v="4291" actId="26606"/>
          <ac:spMkLst>
            <pc:docMk/>
            <pc:sldMk cId="1818998619" sldId="443"/>
            <ac:spMk id="13" creationId="{673EC7B7-5FEC-B04B-C233-DE909746B95B}"/>
          </ac:spMkLst>
        </pc:spChg>
        <pc:graphicFrameChg chg="add mod">
          <ac:chgData name="Van Acker Nina" userId="f20682f5-6997-4afb-a2e3-2033d3a4e127" providerId="ADAL" clId="{053ABAD0-18FA-4821-A249-2FCE598C2ED0}" dt="2024-04-09T11:52:11.371" v="4637" actId="12269"/>
          <ac:graphicFrameMkLst>
            <pc:docMk/>
            <pc:sldMk cId="1818998619" sldId="443"/>
            <ac:graphicFrameMk id="9" creationId="{4A2E2284-03D4-884A-086B-0F4FF92C7B78}"/>
          </ac:graphicFrameMkLst>
        </pc:graphicFrameChg>
      </pc:sldChg>
      <pc:sldChg chg="modSp del mod">
        <pc:chgData name="Van Acker Nina" userId="f20682f5-6997-4afb-a2e3-2033d3a4e127" providerId="ADAL" clId="{053ABAD0-18FA-4821-A249-2FCE598C2ED0}" dt="2024-04-09T11:43:56.039" v="4631" actId="47"/>
        <pc:sldMkLst>
          <pc:docMk/>
          <pc:sldMk cId="331666152" sldId="444"/>
        </pc:sldMkLst>
        <pc:spChg chg="mod">
          <ac:chgData name="Van Acker Nina" userId="f20682f5-6997-4afb-a2e3-2033d3a4e127" providerId="ADAL" clId="{053ABAD0-18FA-4821-A249-2FCE598C2ED0}" dt="2024-04-09T11:35:11.639" v="4275" actId="20577"/>
          <ac:spMkLst>
            <pc:docMk/>
            <pc:sldMk cId="331666152" sldId="444"/>
            <ac:spMk id="2" creationId="{36C03135-6B50-416D-9287-17A53A45B439}"/>
          </ac:spMkLst>
        </pc:spChg>
        <pc:spChg chg="mod">
          <ac:chgData name="Van Acker Nina" userId="f20682f5-6997-4afb-a2e3-2033d3a4e127" providerId="ADAL" clId="{053ABAD0-18FA-4821-A249-2FCE598C2ED0}" dt="2024-04-09T08:33:42.757" v="414"/>
          <ac:spMkLst>
            <pc:docMk/>
            <pc:sldMk cId="331666152" sldId="444"/>
            <ac:spMk id="3" creationId="{D527C801-455A-41F9-858E-66ADDA554EC5}"/>
          </ac:spMkLst>
        </pc:spChg>
        <pc:spChg chg="mod">
          <ac:chgData name="Van Acker Nina" userId="f20682f5-6997-4afb-a2e3-2033d3a4e127" providerId="ADAL" clId="{053ABAD0-18FA-4821-A249-2FCE598C2ED0}" dt="2024-04-09T08:33:42.757" v="414"/>
          <ac:spMkLst>
            <pc:docMk/>
            <pc:sldMk cId="331666152" sldId="444"/>
            <ac:spMk id="4" creationId="{FB2E8488-935D-4E5A-9525-7DBAC4080DAE}"/>
          </ac:spMkLst>
        </pc:spChg>
        <pc:spChg chg="mod">
          <ac:chgData name="Van Acker Nina" userId="f20682f5-6997-4afb-a2e3-2033d3a4e127" providerId="ADAL" clId="{053ABAD0-18FA-4821-A249-2FCE598C2ED0}" dt="2024-04-09T11:35:30.696" v="4289" actId="20577"/>
          <ac:spMkLst>
            <pc:docMk/>
            <pc:sldMk cId="331666152" sldId="444"/>
            <ac:spMk id="7" creationId="{69AC9339-DACC-4BCF-8412-C3C41EC7DA1F}"/>
          </ac:spMkLst>
        </pc:spChg>
      </pc:sldChg>
      <pc:sldChg chg="addSp delSp modSp mod modNotesTx">
        <pc:chgData name="Van Acker Nina" userId="f20682f5-6997-4afb-a2e3-2033d3a4e127" providerId="ADAL" clId="{053ABAD0-18FA-4821-A249-2FCE598C2ED0}" dt="2024-04-10T14:11:10.912" v="9169" actId="20577"/>
        <pc:sldMkLst>
          <pc:docMk/>
          <pc:sldMk cId="1654234712" sldId="445"/>
        </pc:sldMkLst>
        <pc:spChg chg="mod">
          <ac:chgData name="Van Acker Nina" userId="f20682f5-6997-4afb-a2e3-2033d3a4e127" providerId="ADAL" clId="{053ABAD0-18FA-4821-A249-2FCE598C2ED0}" dt="2024-04-09T08:33:42.757" v="414"/>
          <ac:spMkLst>
            <pc:docMk/>
            <pc:sldMk cId="1654234712" sldId="445"/>
            <ac:spMk id="2" creationId="{36C03135-6B50-416D-9287-17A53A45B439}"/>
          </ac:spMkLst>
        </pc:spChg>
        <pc:spChg chg="mod">
          <ac:chgData name="Van Acker Nina" userId="f20682f5-6997-4afb-a2e3-2033d3a4e127" providerId="ADAL" clId="{053ABAD0-18FA-4821-A249-2FCE598C2ED0}" dt="2024-04-09T08:33:42.757" v="414"/>
          <ac:spMkLst>
            <pc:docMk/>
            <pc:sldMk cId="1654234712" sldId="445"/>
            <ac:spMk id="3" creationId="{D527C801-455A-41F9-858E-66ADDA554EC5}"/>
          </ac:spMkLst>
        </pc:spChg>
        <pc:spChg chg="mod">
          <ac:chgData name="Van Acker Nina" userId="f20682f5-6997-4afb-a2e3-2033d3a4e127" providerId="ADAL" clId="{053ABAD0-18FA-4821-A249-2FCE598C2ED0}" dt="2024-04-09T08:33:42.757" v="414"/>
          <ac:spMkLst>
            <pc:docMk/>
            <pc:sldMk cId="1654234712" sldId="445"/>
            <ac:spMk id="4" creationId="{FB2E8488-935D-4E5A-9525-7DBAC4080DAE}"/>
          </ac:spMkLst>
        </pc:spChg>
        <pc:spChg chg="add del">
          <ac:chgData name="Van Acker Nina" userId="f20682f5-6997-4afb-a2e3-2033d3a4e127" providerId="ADAL" clId="{053ABAD0-18FA-4821-A249-2FCE598C2ED0}" dt="2024-04-09T14:53:54.328" v="5547" actId="22"/>
          <ac:spMkLst>
            <pc:docMk/>
            <pc:sldMk cId="1654234712" sldId="445"/>
            <ac:spMk id="6" creationId="{B4D6F3E2-0425-BD9B-0874-93A17B617135}"/>
          </ac:spMkLst>
        </pc:spChg>
        <pc:spChg chg="mod">
          <ac:chgData name="Van Acker Nina" userId="f20682f5-6997-4afb-a2e3-2033d3a4e127" providerId="ADAL" clId="{053ABAD0-18FA-4821-A249-2FCE598C2ED0}" dt="2024-04-10T11:42:14.438" v="6709" actId="20577"/>
          <ac:spMkLst>
            <pc:docMk/>
            <pc:sldMk cId="1654234712" sldId="445"/>
            <ac:spMk id="7" creationId="{69AC9339-DACC-4BCF-8412-C3C41EC7DA1F}"/>
          </ac:spMkLst>
        </pc:spChg>
      </pc:sldChg>
      <pc:sldChg chg="addSp delSp modSp add del mod modNotesTx">
        <pc:chgData name="Van Acker Nina" userId="f20682f5-6997-4afb-a2e3-2033d3a4e127" providerId="ADAL" clId="{053ABAD0-18FA-4821-A249-2FCE598C2ED0}" dt="2024-04-11T09:53:47.459" v="11410" actId="20577"/>
        <pc:sldMkLst>
          <pc:docMk/>
          <pc:sldMk cId="3772368924" sldId="446"/>
        </pc:sldMkLst>
        <pc:spChg chg="mod">
          <ac:chgData name="Van Acker Nina" userId="f20682f5-6997-4afb-a2e3-2033d3a4e127" providerId="ADAL" clId="{053ABAD0-18FA-4821-A249-2FCE598C2ED0}" dt="2024-04-09T08:54:15.095" v="789" actId="20577"/>
          <ac:spMkLst>
            <pc:docMk/>
            <pc:sldMk cId="3772368924" sldId="446"/>
            <ac:spMk id="2" creationId="{36C03135-6B50-416D-9287-17A53A45B439}"/>
          </ac:spMkLst>
        </pc:spChg>
        <pc:spChg chg="del mod">
          <ac:chgData name="Van Acker Nina" userId="f20682f5-6997-4afb-a2e3-2033d3a4e127" providerId="ADAL" clId="{053ABAD0-18FA-4821-A249-2FCE598C2ED0}" dt="2024-04-09T08:47:35.895" v="497" actId="26606"/>
          <ac:spMkLst>
            <pc:docMk/>
            <pc:sldMk cId="3772368924" sldId="446"/>
            <ac:spMk id="3" creationId="{D527C801-455A-41F9-858E-66ADDA554EC5}"/>
          </ac:spMkLst>
        </pc:spChg>
        <pc:spChg chg="mod">
          <ac:chgData name="Van Acker Nina" userId="f20682f5-6997-4afb-a2e3-2033d3a4e127" providerId="ADAL" clId="{053ABAD0-18FA-4821-A249-2FCE598C2ED0}" dt="2024-04-09T08:47:35.895" v="497" actId="26606"/>
          <ac:spMkLst>
            <pc:docMk/>
            <pc:sldMk cId="3772368924" sldId="446"/>
            <ac:spMk id="4" creationId="{FB2E8488-935D-4E5A-9525-7DBAC4080DAE}"/>
          </ac:spMkLst>
        </pc:spChg>
        <pc:spChg chg="add del mod">
          <ac:chgData name="Van Acker Nina" userId="f20682f5-6997-4afb-a2e3-2033d3a4e127" providerId="ADAL" clId="{053ABAD0-18FA-4821-A249-2FCE598C2ED0}" dt="2024-04-09T08:17:37.743" v="10" actId="1032"/>
          <ac:spMkLst>
            <pc:docMk/>
            <pc:sldMk cId="3772368924" sldId="446"/>
            <ac:spMk id="7" creationId="{FC53053A-0713-99C7-5BC6-D4356D59BCF8}"/>
          </ac:spMkLst>
        </pc:spChg>
        <pc:spChg chg="add">
          <ac:chgData name="Van Acker Nina" userId="f20682f5-6997-4afb-a2e3-2033d3a4e127" providerId="ADAL" clId="{053ABAD0-18FA-4821-A249-2FCE598C2ED0}" dt="2024-04-09T08:47:35.895" v="497" actId="26606"/>
          <ac:spMkLst>
            <pc:docMk/>
            <pc:sldMk cId="3772368924" sldId="446"/>
            <ac:spMk id="13" creationId="{C273AF5A-E95C-135E-CD71-ABC5F736133B}"/>
          </ac:spMkLst>
        </pc:spChg>
        <pc:graphicFrameChg chg="del">
          <ac:chgData name="Van Acker Nina" userId="f20682f5-6997-4afb-a2e3-2033d3a4e127" providerId="ADAL" clId="{053ABAD0-18FA-4821-A249-2FCE598C2ED0}" dt="2024-04-09T08:16:21.201" v="9" actId="478"/>
          <ac:graphicFrameMkLst>
            <pc:docMk/>
            <pc:sldMk cId="3772368924" sldId="446"/>
            <ac:graphicFrameMk id="5" creationId="{DF4544F7-B7C5-61FF-0C30-53D99687F5A1}"/>
          </ac:graphicFrameMkLst>
        </pc:graphicFrameChg>
        <pc:graphicFrameChg chg="add mod modGraphic">
          <ac:chgData name="Van Acker Nina" userId="f20682f5-6997-4afb-a2e3-2033d3a4e127" providerId="ADAL" clId="{053ABAD0-18FA-4821-A249-2FCE598C2ED0}" dt="2024-04-10T07:31:03.008" v="5699" actId="20577"/>
          <ac:graphicFrameMkLst>
            <pc:docMk/>
            <pc:sldMk cId="3772368924" sldId="446"/>
            <ac:graphicFrameMk id="8" creationId="{7908DBAB-43CD-900F-F92A-6604A7F58C3C}"/>
          </ac:graphicFrameMkLst>
        </pc:graphicFrameChg>
      </pc:sldChg>
      <pc:sldChg chg="modSp add mod modNotesTx">
        <pc:chgData name="Van Acker Nina" userId="f20682f5-6997-4afb-a2e3-2033d3a4e127" providerId="ADAL" clId="{053ABAD0-18FA-4821-A249-2FCE598C2ED0}" dt="2024-04-11T09:51:48.044" v="11311" actId="20577"/>
        <pc:sldMkLst>
          <pc:docMk/>
          <pc:sldMk cId="1735043107" sldId="447"/>
        </pc:sldMkLst>
        <pc:spChg chg="mod">
          <ac:chgData name="Van Acker Nina" userId="f20682f5-6997-4afb-a2e3-2033d3a4e127" providerId="ADAL" clId="{053ABAD0-18FA-4821-A249-2FCE598C2ED0}" dt="2024-04-09T08:55:34.566" v="854" actId="20577"/>
          <ac:spMkLst>
            <pc:docMk/>
            <pc:sldMk cId="1735043107" sldId="447"/>
            <ac:spMk id="2" creationId="{36C03135-6B50-416D-9287-17A53A45B439}"/>
          </ac:spMkLst>
        </pc:spChg>
        <pc:spChg chg="mod">
          <ac:chgData name="Van Acker Nina" userId="f20682f5-6997-4afb-a2e3-2033d3a4e127" providerId="ADAL" clId="{053ABAD0-18FA-4821-A249-2FCE598C2ED0}" dt="2024-04-11T09:51:48.044" v="11311" actId="20577"/>
          <ac:spMkLst>
            <pc:docMk/>
            <pc:sldMk cId="1735043107" sldId="447"/>
            <ac:spMk id="7" creationId="{69AC9339-DACC-4BCF-8412-C3C41EC7DA1F}"/>
          </ac:spMkLst>
        </pc:spChg>
      </pc:sldChg>
      <pc:sldChg chg="modSp add mod modNotesTx">
        <pc:chgData name="Van Acker Nina" userId="f20682f5-6997-4afb-a2e3-2033d3a4e127" providerId="ADAL" clId="{053ABAD0-18FA-4821-A249-2FCE598C2ED0}" dt="2024-04-11T10:06:23.620" v="11993" actId="6549"/>
        <pc:sldMkLst>
          <pc:docMk/>
          <pc:sldMk cId="2240447638" sldId="448"/>
        </pc:sldMkLst>
        <pc:spChg chg="mod">
          <ac:chgData name="Van Acker Nina" userId="f20682f5-6997-4afb-a2e3-2033d3a4e127" providerId="ADAL" clId="{053ABAD0-18FA-4821-A249-2FCE598C2ED0}" dt="2024-04-09T11:43:43.955" v="4630" actId="1076"/>
          <ac:spMkLst>
            <pc:docMk/>
            <pc:sldMk cId="2240447638" sldId="448"/>
            <ac:spMk id="5" creationId="{1679AC9E-C39B-6BDE-4352-FA4A8E698322}"/>
          </ac:spMkLst>
        </pc:spChg>
        <pc:graphicFrameChg chg="mod">
          <ac:chgData name="Van Acker Nina" userId="f20682f5-6997-4afb-a2e3-2033d3a4e127" providerId="ADAL" clId="{053ABAD0-18FA-4821-A249-2FCE598C2ED0}" dt="2024-04-09T11:52:20.755" v="4639" actId="12269"/>
          <ac:graphicFrameMkLst>
            <pc:docMk/>
            <pc:sldMk cId="2240447638" sldId="448"/>
            <ac:graphicFrameMk id="9" creationId="{4A2E2284-03D4-884A-086B-0F4FF92C7B78}"/>
          </ac:graphicFrameMkLst>
        </pc:graphicFrameChg>
      </pc:sldChg>
      <pc:sldChg chg="add del">
        <pc:chgData name="Van Acker Nina" userId="f20682f5-6997-4afb-a2e3-2033d3a4e127" providerId="ADAL" clId="{053ABAD0-18FA-4821-A249-2FCE598C2ED0}" dt="2024-04-09T08:54:55.536" v="822"/>
        <pc:sldMkLst>
          <pc:docMk/>
          <pc:sldMk cId="2929363520" sldId="448"/>
        </pc:sldMkLst>
      </pc:sldChg>
      <pc:sldChg chg="modSp add del mod">
        <pc:chgData name="Van Acker Nina" userId="f20682f5-6997-4afb-a2e3-2033d3a4e127" providerId="ADAL" clId="{053ABAD0-18FA-4821-A249-2FCE598C2ED0}" dt="2024-04-10T07:42:13.885" v="5818" actId="2696"/>
        <pc:sldMkLst>
          <pc:docMk/>
          <pc:sldMk cId="3259581687" sldId="449"/>
        </pc:sldMkLst>
        <pc:spChg chg="mod">
          <ac:chgData name="Van Acker Nina" userId="f20682f5-6997-4afb-a2e3-2033d3a4e127" providerId="ADAL" clId="{053ABAD0-18FA-4821-A249-2FCE598C2ED0}" dt="2024-04-09T14:54:04.166" v="5563" actId="20577"/>
          <ac:spMkLst>
            <pc:docMk/>
            <pc:sldMk cId="3259581687" sldId="449"/>
            <ac:spMk id="2" creationId="{36C03135-6B50-416D-9287-17A53A45B439}"/>
          </ac:spMkLst>
        </pc:spChg>
        <pc:spChg chg="mod">
          <ac:chgData name="Van Acker Nina" userId="f20682f5-6997-4afb-a2e3-2033d3a4e127" providerId="ADAL" clId="{053ABAD0-18FA-4821-A249-2FCE598C2ED0}" dt="2024-04-10T07:39:59.852" v="5817" actId="20577"/>
          <ac:spMkLst>
            <pc:docMk/>
            <pc:sldMk cId="3259581687" sldId="449"/>
            <ac:spMk id="7" creationId="{69AC9339-DACC-4BCF-8412-C3C41EC7DA1F}"/>
          </ac:spMkLst>
        </pc:spChg>
      </pc:sldChg>
      <pc:sldChg chg="addSp delSp modSp add mod ord modClrScheme chgLayout modNotesTx">
        <pc:chgData name="Van Acker Nina" userId="f20682f5-6997-4afb-a2e3-2033d3a4e127" providerId="ADAL" clId="{053ABAD0-18FA-4821-A249-2FCE598C2ED0}" dt="2024-04-11T11:49:00.466" v="12155" actId="1076"/>
        <pc:sldMkLst>
          <pc:docMk/>
          <pc:sldMk cId="3631697448" sldId="449"/>
        </pc:sldMkLst>
        <pc:spChg chg="mod ord">
          <ac:chgData name="Van Acker Nina" userId="f20682f5-6997-4afb-a2e3-2033d3a4e127" providerId="ADAL" clId="{053ABAD0-18FA-4821-A249-2FCE598C2ED0}" dt="2024-04-11T11:49:00.466" v="12155" actId="1076"/>
          <ac:spMkLst>
            <pc:docMk/>
            <pc:sldMk cId="3631697448" sldId="449"/>
            <ac:spMk id="2" creationId="{36C03135-6B50-416D-9287-17A53A45B439}"/>
          </ac:spMkLst>
        </pc:spChg>
        <pc:spChg chg="add del">
          <ac:chgData name="Van Acker Nina" userId="f20682f5-6997-4afb-a2e3-2033d3a4e127" providerId="ADAL" clId="{053ABAD0-18FA-4821-A249-2FCE598C2ED0}" dt="2024-04-10T07:43:38.871" v="5823" actId="700"/>
          <ac:spMkLst>
            <pc:docMk/>
            <pc:sldMk cId="3631697448" sldId="449"/>
            <ac:spMk id="3" creationId="{D527C801-455A-41F9-858E-66ADDA554EC5}"/>
          </ac:spMkLst>
        </pc:spChg>
        <pc:spChg chg="mod ord">
          <ac:chgData name="Van Acker Nina" userId="f20682f5-6997-4afb-a2e3-2033d3a4e127" providerId="ADAL" clId="{053ABAD0-18FA-4821-A249-2FCE598C2ED0}" dt="2024-04-10T07:43:38.871" v="5823" actId="700"/>
          <ac:spMkLst>
            <pc:docMk/>
            <pc:sldMk cId="3631697448" sldId="449"/>
            <ac:spMk id="4" creationId="{FB2E8488-935D-4E5A-9525-7DBAC4080DAE}"/>
          </ac:spMkLst>
        </pc:spChg>
        <pc:spChg chg="mod ord">
          <ac:chgData name="Van Acker Nina" userId="f20682f5-6997-4afb-a2e3-2033d3a4e127" providerId="ADAL" clId="{053ABAD0-18FA-4821-A249-2FCE598C2ED0}" dt="2024-04-11T11:48:56.393" v="12154" actId="1076"/>
          <ac:spMkLst>
            <pc:docMk/>
            <pc:sldMk cId="3631697448" sldId="449"/>
            <ac:spMk id="7" creationId="{69AC9339-DACC-4BCF-8412-C3C41EC7DA1F}"/>
          </ac:spMkLst>
        </pc:spChg>
      </pc:sldChg>
      <pc:sldChg chg="modSp add mod modShow">
        <pc:chgData name="Van Acker Nina" userId="f20682f5-6997-4afb-a2e3-2033d3a4e127" providerId="ADAL" clId="{053ABAD0-18FA-4821-A249-2FCE598C2ED0}" dt="2024-04-15T08:48:15.756" v="12332" actId="729"/>
        <pc:sldMkLst>
          <pc:docMk/>
          <pc:sldMk cId="2944066321" sldId="450"/>
        </pc:sldMkLst>
        <pc:spChg chg="mod">
          <ac:chgData name="Van Acker Nina" userId="f20682f5-6997-4afb-a2e3-2033d3a4e127" providerId="ADAL" clId="{053ABAD0-18FA-4821-A249-2FCE598C2ED0}" dt="2024-04-15T08:48:10.234" v="12331" actId="20577"/>
          <ac:spMkLst>
            <pc:docMk/>
            <pc:sldMk cId="2944066321" sldId="450"/>
            <ac:spMk id="7" creationId="{69AC9339-DACC-4BCF-8412-C3C41EC7DA1F}"/>
          </ac:spMkLst>
        </pc:spChg>
      </pc:sldChg>
      <pc:sldChg chg="modSp add mod modNotesTx">
        <pc:chgData name="Van Acker Nina" userId="f20682f5-6997-4afb-a2e3-2033d3a4e127" providerId="ADAL" clId="{053ABAD0-18FA-4821-A249-2FCE598C2ED0}" dt="2024-04-15T08:48:39.768" v="12339" actId="20577"/>
        <pc:sldMkLst>
          <pc:docMk/>
          <pc:sldMk cId="2363987276" sldId="451"/>
        </pc:sldMkLst>
        <pc:spChg chg="mod">
          <ac:chgData name="Van Acker Nina" userId="f20682f5-6997-4afb-a2e3-2033d3a4e127" providerId="ADAL" clId="{053ABAD0-18FA-4821-A249-2FCE598C2ED0}" dt="2024-04-11T10:07:36.414" v="12135" actId="20577"/>
          <ac:spMkLst>
            <pc:docMk/>
            <pc:sldMk cId="2363987276" sldId="451"/>
            <ac:spMk id="7" creationId="{69AC9339-DACC-4BCF-8412-C3C41EC7DA1F}"/>
          </ac:spMkLst>
        </pc:spChg>
      </pc:sldChg>
      <pc:sldChg chg="modSp add mod modShow">
        <pc:chgData name="Van Acker Nina" userId="f20682f5-6997-4afb-a2e3-2033d3a4e127" providerId="ADAL" clId="{053ABAD0-18FA-4821-A249-2FCE598C2ED0}" dt="2024-04-15T08:48:41.629" v="12340" actId="729"/>
        <pc:sldMkLst>
          <pc:docMk/>
          <pc:sldMk cId="2137671513" sldId="452"/>
        </pc:sldMkLst>
        <pc:spChg chg="mod">
          <ac:chgData name="Van Acker Nina" userId="f20682f5-6997-4afb-a2e3-2033d3a4e127" providerId="ADAL" clId="{053ABAD0-18FA-4821-A249-2FCE598C2ED0}" dt="2024-04-15T08:48:36.092" v="12338" actId="6549"/>
          <ac:spMkLst>
            <pc:docMk/>
            <pc:sldMk cId="2137671513" sldId="452"/>
            <ac:spMk id="7" creationId="{69AC9339-DACC-4BCF-8412-C3C41EC7DA1F}"/>
          </ac:spMkLst>
        </pc:spChg>
      </pc:sldChg>
      <pc:sldChg chg="modSp add mod modNotesTx">
        <pc:chgData name="Van Acker Nina" userId="f20682f5-6997-4afb-a2e3-2033d3a4e127" providerId="ADAL" clId="{053ABAD0-18FA-4821-A249-2FCE598C2ED0}" dt="2024-04-15T08:48:55.676" v="12343" actId="20577"/>
        <pc:sldMkLst>
          <pc:docMk/>
          <pc:sldMk cId="1747921028" sldId="453"/>
        </pc:sldMkLst>
        <pc:spChg chg="mod">
          <ac:chgData name="Van Acker Nina" userId="f20682f5-6997-4afb-a2e3-2033d3a4e127" providerId="ADAL" clId="{053ABAD0-18FA-4821-A249-2FCE598C2ED0}" dt="2024-04-11T11:49:52.169" v="12161" actId="20577"/>
          <ac:spMkLst>
            <pc:docMk/>
            <pc:sldMk cId="1747921028" sldId="453"/>
            <ac:spMk id="7" creationId="{69AC9339-DACC-4BCF-8412-C3C41EC7DA1F}"/>
          </ac:spMkLst>
        </pc:spChg>
      </pc:sldChg>
      <pc:sldChg chg="modSp add mod modShow">
        <pc:chgData name="Van Acker Nina" userId="f20682f5-6997-4afb-a2e3-2033d3a4e127" providerId="ADAL" clId="{053ABAD0-18FA-4821-A249-2FCE598C2ED0}" dt="2024-04-15T08:48:58.178" v="12344" actId="729"/>
        <pc:sldMkLst>
          <pc:docMk/>
          <pc:sldMk cId="3783270894" sldId="454"/>
        </pc:sldMkLst>
        <pc:spChg chg="mod">
          <ac:chgData name="Van Acker Nina" userId="f20682f5-6997-4afb-a2e3-2033d3a4e127" providerId="ADAL" clId="{053ABAD0-18FA-4821-A249-2FCE598C2ED0}" dt="2024-04-15T08:48:52.993" v="12342" actId="20577"/>
          <ac:spMkLst>
            <pc:docMk/>
            <pc:sldMk cId="3783270894" sldId="454"/>
            <ac:spMk id="7" creationId="{69AC9339-DACC-4BCF-8412-C3C41EC7DA1F}"/>
          </ac:spMkLst>
        </pc:spChg>
      </pc:sldChg>
      <pc:sldChg chg="modSp add mod modNotesTx">
        <pc:chgData name="Van Acker Nina" userId="f20682f5-6997-4afb-a2e3-2033d3a4e127" providerId="ADAL" clId="{053ABAD0-18FA-4821-A249-2FCE598C2ED0}" dt="2024-04-11T11:49:56.012" v="12163" actId="20577"/>
        <pc:sldMkLst>
          <pc:docMk/>
          <pc:sldMk cId="3072072096" sldId="455"/>
        </pc:sldMkLst>
        <pc:spChg chg="mod">
          <ac:chgData name="Van Acker Nina" userId="f20682f5-6997-4afb-a2e3-2033d3a4e127" providerId="ADAL" clId="{053ABAD0-18FA-4821-A249-2FCE598C2ED0}" dt="2024-04-11T11:49:56.012" v="12163" actId="20577"/>
          <ac:spMkLst>
            <pc:docMk/>
            <pc:sldMk cId="3072072096" sldId="455"/>
            <ac:spMk id="7" creationId="{69AC9339-DACC-4BCF-8412-C3C41EC7DA1F}"/>
          </ac:spMkLst>
        </pc:spChg>
      </pc:sldChg>
      <pc:sldChg chg="modSp add mod modShow">
        <pc:chgData name="Van Acker Nina" userId="f20682f5-6997-4afb-a2e3-2033d3a4e127" providerId="ADAL" clId="{053ABAD0-18FA-4821-A249-2FCE598C2ED0}" dt="2024-04-15T08:50:00.713" v="12447" actId="729"/>
        <pc:sldMkLst>
          <pc:docMk/>
          <pc:sldMk cId="4021227110" sldId="456"/>
        </pc:sldMkLst>
        <pc:spChg chg="mod">
          <ac:chgData name="Van Acker Nina" userId="f20682f5-6997-4afb-a2e3-2033d3a4e127" providerId="ADAL" clId="{053ABAD0-18FA-4821-A249-2FCE598C2ED0}" dt="2024-04-15T08:49:58.104" v="12446" actId="20577"/>
          <ac:spMkLst>
            <pc:docMk/>
            <pc:sldMk cId="4021227110" sldId="456"/>
            <ac:spMk id="7" creationId="{69AC9339-DACC-4BCF-8412-C3C41EC7DA1F}"/>
          </ac:spMkLst>
        </pc:spChg>
      </pc:sldChg>
      <pc:sldChg chg="modSp add mod modShow modNotesTx">
        <pc:chgData name="Van Acker Nina" userId="f20682f5-6997-4afb-a2e3-2033d3a4e127" providerId="ADAL" clId="{053ABAD0-18FA-4821-A249-2FCE598C2ED0}" dt="2024-04-11T11:50:00.551" v="12165" actId="20577"/>
        <pc:sldMkLst>
          <pc:docMk/>
          <pc:sldMk cId="3365955691" sldId="457"/>
        </pc:sldMkLst>
        <pc:spChg chg="mod">
          <ac:chgData name="Van Acker Nina" userId="f20682f5-6997-4afb-a2e3-2033d3a4e127" providerId="ADAL" clId="{053ABAD0-18FA-4821-A249-2FCE598C2ED0}" dt="2024-04-11T11:50:00.551" v="12165" actId="20577"/>
          <ac:spMkLst>
            <pc:docMk/>
            <pc:sldMk cId="3365955691" sldId="457"/>
            <ac:spMk id="7" creationId="{69AC9339-DACC-4BCF-8412-C3C41EC7DA1F}"/>
          </ac:spMkLst>
        </pc:spChg>
      </pc:sldChg>
      <pc:sldChg chg="modSp add mod modShow">
        <pc:chgData name="Van Acker Nina" userId="f20682f5-6997-4afb-a2e3-2033d3a4e127" providerId="ADAL" clId="{053ABAD0-18FA-4821-A249-2FCE598C2ED0}" dt="2024-04-15T08:50:15.831" v="12448" actId="729"/>
        <pc:sldMkLst>
          <pc:docMk/>
          <pc:sldMk cId="2989358843" sldId="458"/>
        </pc:sldMkLst>
        <pc:spChg chg="mod">
          <ac:chgData name="Van Acker Nina" userId="f20682f5-6997-4afb-a2e3-2033d3a4e127" providerId="ADAL" clId="{053ABAD0-18FA-4821-A249-2FCE598C2ED0}" dt="2024-04-10T15:02:21.023" v="9266" actId="20577"/>
          <ac:spMkLst>
            <pc:docMk/>
            <pc:sldMk cId="2989358843" sldId="458"/>
            <ac:spMk id="7" creationId="{69AC9339-DACC-4BCF-8412-C3C41EC7DA1F}"/>
          </ac:spMkLst>
        </pc:spChg>
      </pc:sldChg>
      <pc:sldChg chg="modSp add mod modNotesTx">
        <pc:chgData name="Van Acker Nina" userId="f20682f5-6997-4afb-a2e3-2033d3a4e127" providerId="ADAL" clId="{053ABAD0-18FA-4821-A249-2FCE598C2ED0}" dt="2024-04-15T08:50:21.945" v="12449" actId="20577"/>
        <pc:sldMkLst>
          <pc:docMk/>
          <pc:sldMk cId="238501934" sldId="459"/>
        </pc:sldMkLst>
        <pc:spChg chg="mod">
          <ac:chgData name="Van Acker Nina" userId="f20682f5-6997-4afb-a2e3-2033d3a4e127" providerId="ADAL" clId="{053ABAD0-18FA-4821-A249-2FCE598C2ED0}" dt="2024-04-11T11:50:06.036" v="12167" actId="20577"/>
          <ac:spMkLst>
            <pc:docMk/>
            <pc:sldMk cId="238501934" sldId="459"/>
            <ac:spMk id="7" creationId="{69AC9339-DACC-4BCF-8412-C3C41EC7DA1F}"/>
          </ac:spMkLst>
        </pc:spChg>
      </pc:sldChg>
      <pc:sldChg chg="add mod modShow">
        <pc:chgData name="Van Acker Nina" userId="f20682f5-6997-4afb-a2e3-2033d3a4e127" providerId="ADAL" clId="{053ABAD0-18FA-4821-A249-2FCE598C2ED0}" dt="2024-04-15T08:50:28.473" v="12450" actId="729"/>
        <pc:sldMkLst>
          <pc:docMk/>
          <pc:sldMk cId="2150352954" sldId="460"/>
        </pc:sldMkLst>
      </pc:sldChg>
      <pc:sldChg chg="modSp add mod modNotesTx">
        <pc:chgData name="Van Acker Nina" userId="f20682f5-6997-4afb-a2e3-2033d3a4e127" providerId="ADAL" clId="{053ABAD0-18FA-4821-A249-2FCE598C2ED0}" dt="2024-04-15T08:50:39.418" v="12451" actId="20577"/>
        <pc:sldMkLst>
          <pc:docMk/>
          <pc:sldMk cId="3105818213" sldId="461"/>
        </pc:sldMkLst>
        <pc:spChg chg="mod">
          <ac:chgData name="Van Acker Nina" userId="f20682f5-6997-4afb-a2e3-2033d3a4e127" providerId="ADAL" clId="{053ABAD0-18FA-4821-A249-2FCE598C2ED0}" dt="2024-04-11T11:50:10.229" v="12169" actId="20577"/>
          <ac:spMkLst>
            <pc:docMk/>
            <pc:sldMk cId="3105818213" sldId="461"/>
            <ac:spMk id="7" creationId="{69AC9339-DACC-4BCF-8412-C3C41EC7DA1F}"/>
          </ac:spMkLst>
        </pc:spChg>
      </pc:sldChg>
      <pc:sldChg chg="modSp add mod modShow">
        <pc:chgData name="Van Acker Nina" userId="f20682f5-6997-4afb-a2e3-2033d3a4e127" providerId="ADAL" clId="{053ABAD0-18FA-4821-A249-2FCE598C2ED0}" dt="2024-04-15T08:51:19.224" v="12493" actId="20577"/>
        <pc:sldMkLst>
          <pc:docMk/>
          <pc:sldMk cId="2986804829" sldId="462"/>
        </pc:sldMkLst>
        <pc:spChg chg="mod">
          <ac:chgData name="Van Acker Nina" userId="f20682f5-6997-4afb-a2e3-2033d3a4e127" providerId="ADAL" clId="{053ABAD0-18FA-4821-A249-2FCE598C2ED0}" dt="2024-04-15T08:51:19.224" v="12493" actId="20577"/>
          <ac:spMkLst>
            <pc:docMk/>
            <pc:sldMk cId="2986804829" sldId="462"/>
            <ac:spMk id="7" creationId="{69AC9339-DACC-4BCF-8412-C3C41EC7DA1F}"/>
          </ac:spMkLst>
        </pc:spChg>
      </pc:sldChg>
      <pc:sldChg chg="add del">
        <pc:chgData name="Van Acker Nina" userId="f20682f5-6997-4afb-a2e3-2033d3a4e127" providerId="ADAL" clId="{053ABAD0-18FA-4821-A249-2FCE598C2ED0}" dt="2024-04-11T07:32:54.697" v="9375" actId="47"/>
        <pc:sldMkLst>
          <pc:docMk/>
          <pc:sldMk cId="2125639133" sldId="463"/>
        </pc:sldMkLst>
      </pc:sldChg>
      <pc:sldChg chg="modSp add del mod">
        <pc:chgData name="Van Acker Nina" userId="f20682f5-6997-4afb-a2e3-2033d3a4e127" providerId="ADAL" clId="{053ABAD0-18FA-4821-A249-2FCE598C2ED0}" dt="2024-04-11T07:19:57.960" v="9345" actId="47"/>
        <pc:sldMkLst>
          <pc:docMk/>
          <pc:sldMk cId="2536851597" sldId="463"/>
        </pc:sldMkLst>
        <pc:spChg chg="mod">
          <ac:chgData name="Van Acker Nina" userId="f20682f5-6997-4afb-a2e3-2033d3a4e127" providerId="ADAL" clId="{053ABAD0-18FA-4821-A249-2FCE598C2ED0}" dt="2024-04-11T07:19:50.830" v="9344" actId="20577"/>
          <ac:spMkLst>
            <pc:docMk/>
            <pc:sldMk cId="2536851597" sldId="463"/>
            <ac:spMk id="7" creationId="{69AC9339-DACC-4BCF-8412-C3C41EC7DA1F}"/>
          </ac:spMkLst>
        </pc:spChg>
      </pc:sldChg>
      <pc:sldChg chg="delSp modSp add del mod">
        <pc:chgData name="Van Acker Nina" userId="f20682f5-6997-4afb-a2e3-2033d3a4e127" providerId="ADAL" clId="{053ABAD0-18FA-4821-A249-2FCE598C2ED0}" dt="2024-04-15T08:51:25.034" v="12494" actId="47"/>
        <pc:sldMkLst>
          <pc:docMk/>
          <pc:sldMk cId="1275777214" sldId="464"/>
        </pc:sldMkLst>
        <pc:spChg chg="mod">
          <ac:chgData name="Van Acker Nina" userId="f20682f5-6997-4afb-a2e3-2033d3a4e127" providerId="ADAL" clId="{053ABAD0-18FA-4821-A249-2FCE598C2ED0}" dt="2024-04-11T07:33:02.374" v="9384" actId="20577"/>
          <ac:spMkLst>
            <pc:docMk/>
            <pc:sldMk cId="1275777214" sldId="464"/>
            <ac:spMk id="2" creationId="{02CD1385-CAAF-4DC6-8F51-4B75E25FD8BA}"/>
          </ac:spMkLst>
        </pc:spChg>
        <pc:spChg chg="del mod">
          <ac:chgData name="Van Acker Nina" userId="f20682f5-6997-4afb-a2e3-2033d3a4e127" providerId="ADAL" clId="{053ABAD0-18FA-4821-A249-2FCE598C2ED0}" dt="2024-04-11T07:33:22.148" v="9386" actId="478"/>
          <ac:spMkLst>
            <pc:docMk/>
            <pc:sldMk cId="1275777214" sldId="464"/>
            <ac:spMk id="3" creationId="{D757E187-E694-4CE1-A04C-92AC0723768C}"/>
          </ac:spMkLst>
        </pc:spChg>
      </pc:sldChg>
      <pc:sldChg chg="add del setBg">
        <pc:chgData name="Van Acker Nina" userId="f20682f5-6997-4afb-a2e3-2033d3a4e127" providerId="ADAL" clId="{053ABAD0-18FA-4821-A249-2FCE598C2ED0}" dt="2024-04-11T08:13:58.978" v="9892" actId="47"/>
        <pc:sldMkLst>
          <pc:docMk/>
          <pc:sldMk cId="0" sldId="465"/>
        </pc:sldMkLst>
      </pc:sldChg>
      <pc:sldChg chg="addSp delSp modSp add mod ord modNotesTx">
        <pc:chgData name="Van Acker Nina" userId="f20682f5-6997-4afb-a2e3-2033d3a4e127" providerId="ADAL" clId="{053ABAD0-18FA-4821-A249-2FCE598C2ED0}" dt="2024-04-11T09:03:46.578" v="10082" actId="1076"/>
        <pc:sldMkLst>
          <pc:docMk/>
          <pc:sldMk cId="3614496078" sldId="466"/>
        </pc:sldMkLst>
        <pc:spChg chg="mod">
          <ac:chgData name="Van Acker Nina" userId="f20682f5-6997-4afb-a2e3-2033d3a4e127" providerId="ADAL" clId="{053ABAD0-18FA-4821-A249-2FCE598C2ED0}" dt="2024-04-11T08:02:09.617" v="9417" actId="20577"/>
          <ac:spMkLst>
            <pc:docMk/>
            <pc:sldMk cId="3614496078" sldId="466"/>
            <ac:spMk id="2" creationId="{38C831D2-8E62-C2F1-0440-4EB0CD6AD964}"/>
          </ac:spMkLst>
        </pc:spChg>
        <pc:spChg chg="add mod">
          <ac:chgData name="Van Acker Nina" userId="f20682f5-6997-4afb-a2e3-2033d3a4e127" providerId="ADAL" clId="{053ABAD0-18FA-4821-A249-2FCE598C2ED0}" dt="2024-04-11T09:03:46.578" v="10082" actId="1076"/>
          <ac:spMkLst>
            <pc:docMk/>
            <pc:sldMk cId="3614496078" sldId="466"/>
            <ac:spMk id="5" creationId="{0BA1A04C-5CC6-E34B-5E4C-EF2249604CE2}"/>
          </ac:spMkLst>
        </pc:spChg>
        <pc:graphicFrameChg chg="del mod">
          <ac:chgData name="Van Acker Nina" userId="f20682f5-6997-4afb-a2e3-2033d3a4e127" providerId="ADAL" clId="{053ABAD0-18FA-4821-A249-2FCE598C2ED0}" dt="2024-04-11T08:02:18.639" v="9419" actId="478"/>
          <ac:graphicFrameMkLst>
            <pc:docMk/>
            <pc:sldMk cId="3614496078" sldId="466"/>
            <ac:graphicFrameMk id="8" creationId="{21D3E25A-84D4-49FB-1DA6-9540598B1963}"/>
          </ac:graphicFrameMkLst>
        </pc:graphicFrameChg>
        <pc:picChg chg="del">
          <ac:chgData name="Van Acker Nina" userId="f20682f5-6997-4afb-a2e3-2033d3a4e127" providerId="ADAL" clId="{053ABAD0-18FA-4821-A249-2FCE598C2ED0}" dt="2024-04-11T08:02:23.607" v="9421" actId="478"/>
          <ac:picMkLst>
            <pc:docMk/>
            <pc:sldMk cId="3614496078" sldId="466"/>
            <ac:picMk id="7" creationId="{18AE1DA1-DA3F-53A9-8A30-29B7446F56F9}"/>
          </ac:picMkLst>
        </pc:picChg>
        <pc:picChg chg="del">
          <ac:chgData name="Van Acker Nina" userId="f20682f5-6997-4afb-a2e3-2033d3a4e127" providerId="ADAL" clId="{053ABAD0-18FA-4821-A249-2FCE598C2ED0}" dt="2024-04-11T08:02:22.520" v="9420" actId="478"/>
          <ac:picMkLst>
            <pc:docMk/>
            <pc:sldMk cId="3614496078" sldId="466"/>
            <ac:picMk id="10" creationId="{379D9160-852B-D703-0E05-E40A34532EF6}"/>
          </ac:picMkLst>
        </pc:picChg>
        <pc:picChg chg="del">
          <ac:chgData name="Van Acker Nina" userId="f20682f5-6997-4afb-a2e3-2033d3a4e127" providerId="ADAL" clId="{053ABAD0-18FA-4821-A249-2FCE598C2ED0}" dt="2024-04-11T08:02:29.006" v="9426" actId="478"/>
          <ac:picMkLst>
            <pc:docMk/>
            <pc:sldMk cId="3614496078" sldId="466"/>
            <ac:picMk id="23" creationId="{AF6318DA-2EDA-B811-DD2E-6467CB9B6E4D}"/>
          </ac:picMkLst>
        </pc:picChg>
        <pc:picChg chg="del">
          <ac:chgData name="Van Acker Nina" userId="f20682f5-6997-4afb-a2e3-2033d3a4e127" providerId="ADAL" clId="{053ABAD0-18FA-4821-A249-2FCE598C2ED0}" dt="2024-04-11T08:02:29.722" v="9427" actId="478"/>
          <ac:picMkLst>
            <pc:docMk/>
            <pc:sldMk cId="3614496078" sldId="466"/>
            <ac:picMk id="25" creationId="{6D0AC4D4-A665-6870-B092-4874BDCA5AFF}"/>
          </ac:picMkLst>
        </pc:picChg>
        <pc:picChg chg="del">
          <ac:chgData name="Van Acker Nina" userId="f20682f5-6997-4afb-a2e3-2033d3a4e127" providerId="ADAL" clId="{053ABAD0-18FA-4821-A249-2FCE598C2ED0}" dt="2024-04-11T08:02:24.785" v="9423" actId="478"/>
          <ac:picMkLst>
            <pc:docMk/>
            <pc:sldMk cId="3614496078" sldId="466"/>
            <ac:picMk id="27" creationId="{0E4D1D8D-A995-488D-341E-3F97BDF6DADA}"/>
          </ac:picMkLst>
        </pc:picChg>
        <pc:picChg chg="del">
          <ac:chgData name="Van Acker Nina" userId="f20682f5-6997-4afb-a2e3-2033d3a4e127" providerId="ADAL" clId="{053ABAD0-18FA-4821-A249-2FCE598C2ED0}" dt="2024-04-11T08:02:24.192" v="9422" actId="478"/>
          <ac:picMkLst>
            <pc:docMk/>
            <pc:sldMk cId="3614496078" sldId="466"/>
            <ac:picMk id="31" creationId="{88142341-36A9-94E1-FB5D-959141F822AE}"/>
          </ac:picMkLst>
        </pc:picChg>
        <pc:picChg chg="del">
          <ac:chgData name="Van Acker Nina" userId="f20682f5-6997-4afb-a2e3-2033d3a4e127" providerId="ADAL" clId="{053ABAD0-18FA-4821-A249-2FCE598C2ED0}" dt="2024-04-11T08:02:30.852" v="9428" actId="478"/>
          <ac:picMkLst>
            <pc:docMk/>
            <pc:sldMk cId="3614496078" sldId="466"/>
            <ac:picMk id="33" creationId="{E1DAEAFE-93A9-AF70-B82C-98DB913D3A6F}"/>
          </ac:picMkLst>
        </pc:picChg>
        <pc:cxnChg chg="del">
          <ac:chgData name="Van Acker Nina" userId="f20682f5-6997-4afb-a2e3-2033d3a4e127" providerId="ADAL" clId="{053ABAD0-18FA-4821-A249-2FCE598C2ED0}" dt="2024-04-11T08:02:25.884" v="9424" actId="478"/>
          <ac:cxnSpMkLst>
            <pc:docMk/>
            <pc:sldMk cId="3614496078" sldId="466"/>
            <ac:cxnSpMk id="3" creationId="{97BA7822-502E-D2AA-BCDB-4FAEC364F4E0}"/>
          </ac:cxnSpMkLst>
        </pc:cxnChg>
        <pc:cxnChg chg="del">
          <ac:chgData name="Van Acker Nina" userId="f20682f5-6997-4afb-a2e3-2033d3a4e127" providerId="ADAL" clId="{053ABAD0-18FA-4821-A249-2FCE598C2ED0}" dt="2024-04-11T08:02:27.536" v="9425" actId="478"/>
          <ac:cxnSpMkLst>
            <pc:docMk/>
            <pc:sldMk cId="3614496078" sldId="466"/>
            <ac:cxnSpMk id="35" creationId="{53CFEBE4-DA58-5265-D9F7-24B58C24592F}"/>
          </ac:cxnSpMkLst>
        </pc:cxnChg>
      </pc:sldChg>
      <pc:sldChg chg="add del setBg">
        <pc:chgData name="Van Acker Nina" userId="f20682f5-6997-4afb-a2e3-2033d3a4e127" providerId="ADAL" clId="{053ABAD0-18FA-4821-A249-2FCE598C2ED0}" dt="2024-04-15T07:38:34.826" v="12179" actId="47"/>
        <pc:sldMkLst>
          <pc:docMk/>
          <pc:sldMk cId="0" sldId="467"/>
        </pc:sldMkLst>
      </pc:sldChg>
      <pc:sldChg chg="add del">
        <pc:chgData name="Van Acker Nina" userId="f20682f5-6997-4afb-a2e3-2033d3a4e127" providerId="ADAL" clId="{053ABAD0-18FA-4821-A249-2FCE598C2ED0}" dt="2024-04-15T07:38:24.792" v="12176"/>
        <pc:sldMkLst>
          <pc:docMk/>
          <pc:sldMk cId="0" sldId="468"/>
        </pc:sldMkLst>
      </pc:sldChg>
      <pc:sldChg chg="add del">
        <pc:chgData name="Van Acker Nina" userId="f20682f5-6997-4afb-a2e3-2033d3a4e127" providerId="ADAL" clId="{053ABAD0-18FA-4821-A249-2FCE598C2ED0}" dt="2024-04-15T07:38:24.792" v="12176"/>
        <pc:sldMkLst>
          <pc:docMk/>
          <pc:sldMk cId="0" sldId="469"/>
        </pc:sldMkLst>
      </pc:sldChg>
      <pc:sldChg chg="add del setBg">
        <pc:chgData name="Van Acker Nina" userId="f20682f5-6997-4afb-a2e3-2033d3a4e127" providerId="ADAL" clId="{053ABAD0-18FA-4821-A249-2FCE598C2ED0}" dt="2024-04-15T07:38:24.792" v="12176"/>
        <pc:sldMkLst>
          <pc:docMk/>
          <pc:sldMk cId="0" sldId="470"/>
        </pc:sldMkLst>
      </pc:sldChg>
      <pc:sldChg chg="add del">
        <pc:chgData name="Van Acker Nina" userId="f20682f5-6997-4afb-a2e3-2033d3a4e127" providerId="ADAL" clId="{053ABAD0-18FA-4821-A249-2FCE598C2ED0}" dt="2024-04-15T07:38:24.792" v="12176"/>
        <pc:sldMkLst>
          <pc:docMk/>
          <pc:sldMk cId="0" sldId="471"/>
        </pc:sldMkLst>
      </pc:sldChg>
      <pc:sldChg chg="add del setBg">
        <pc:chgData name="Van Acker Nina" userId="f20682f5-6997-4afb-a2e3-2033d3a4e127" providerId="ADAL" clId="{053ABAD0-18FA-4821-A249-2FCE598C2ED0}" dt="2024-04-15T07:38:24.792" v="12176"/>
        <pc:sldMkLst>
          <pc:docMk/>
          <pc:sldMk cId="0" sldId="472"/>
        </pc:sldMkLst>
      </pc:sldChg>
      <pc:sldChg chg="add del setBg">
        <pc:chgData name="Van Acker Nina" userId="f20682f5-6997-4afb-a2e3-2033d3a4e127" providerId="ADAL" clId="{053ABAD0-18FA-4821-A249-2FCE598C2ED0}" dt="2024-04-15T07:38:24.792" v="12176"/>
        <pc:sldMkLst>
          <pc:docMk/>
          <pc:sldMk cId="0" sldId="473"/>
        </pc:sldMkLst>
      </pc:sldChg>
      <pc:sldChg chg="modSp add mod">
        <pc:chgData name="Van Acker Nina" userId="f20682f5-6997-4afb-a2e3-2033d3a4e127" providerId="ADAL" clId="{053ABAD0-18FA-4821-A249-2FCE598C2ED0}" dt="2024-04-15T08:45:32.264" v="12227" actId="20577"/>
        <pc:sldMkLst>
          <pc:docMk/>
          <pc:sldMk cId="1731057238" sldId="474"/>
        </pc:sldMkLst>
        <pc:spChg chg="mod">
          <ac:chgData name="Van Acker Nina" userId="f20682f5-6997-4afb-a2e3-2033d3a4e127" providerId="ADAL" clId="{053ABAD0-18FA-4821-A249-2FCE598C2ED0}" dt="2024-04-15T08:45:21.933" v="12203" actId="1076"/>
          <ac:spMkLst>
            <pc:docMk/>
            <pc:sldMk cId="1731057238" sldId="474"/>
            <ac:spMk id="2" creationId="{02CD1385-CAAF-4DC6-8F51-4B75E25FD8BA}"/>
          </ac:spMkLst>
        </pc:spChg>
        <pc:spChg chg="mod">
          <ac:chgData name="Van Acker Nina" userId="f20682f5-6997-4afb-a2e3-2033d3a4e127" providerId="ADAL" clId="{053ABAD0-18FA-4821-A249-2FCE598C2ED0}" dt="2024-04-15T08:45:32.264" v="12227" actId="20577"/>
          <ac:spMkLst>
            <pc:docMk/>
            <pc:sldMk cId="1731057238" sldId="474"/>
            <ac:spMk id="3" creationId="{D757E187-E694-4CE1-A04C-92AC0723768C}"/>
          </ac:spMkLst>
        </pc:spChg>
      </pc:sldChg>
      <pc:sldChg chg="add del">
        <pc:chgData name="Van Acker Nina" userId="f20682f5-6997-4afb-a2e3-2033d3a4e127" providerId="ADAL" clId="{053ABAD0-18FA-4821-A249-2FCE598C2ED0}" dt="2024-04-15T08:45:57.873" v="12230"/>
        <pc:sldMkLst>
          <pc:docMk/>
          <pc:sldMk cId="0" sldId="475"/>
        </pc:sldMkLst>
      </pc:sldChg>
      <pc:sldMasterChg chg="delSldLayout">
        <pc:chgData name="Van Acker Nina" userId="f20682f5-6997-4afb-a2e3-2033d3a4e127" providerId="ADAL" clId="{053ABAD0-18FA-4821-A249-2FCE598C2ED0}" dt="2024-04-11T08:14:02.236" v="9896" actId="47"/>
        <pc:sldMasterMkLst>
          <pc:docMk/>
          <pc:sldMasterMk cId="541548204" sldId="2147483660"/>
        </pc:sldMasterMkLst>
        <pc:sldLayoutChg chg="del">
          <pc:chgData name="Van Acker Nina" userId="f20682f5-6997-4afb-a2e3-2033d3a4e127" providerId="ADAL" clId="{053ABAD0-18FA-4821-A249-2FCE598C2ED0}" dt="2024-04-11T08:14:00.628" v="9894" actId="47"/>
          <pc:sldLayoutMkLst>
            <pc:docMk/>
            <pc:sldMasterMk cId="541548204" sldId="2147483660"/>
            <pc:sldLayoutMk cId="2336913475" sldId="2147483780"/>
          </pc:sldLayoutMkLst>
        </pc:sldLayoutChg>
        <pc:sldLayoutChg chg="del">
          <pc:chgData name="Van Acker Nina" userId="f20682f5-6997-4afb-a2e3-2033d3a4e127" providerId="ADAL" clId="{053ABAD0-18FA-4821-A249-2FCE598C2ED0}" dt="2024-04-11T08:13:59.932" v="9893" actId="47"/>
          <pc:sldLayoutMkLst>
            <pc:docMk/>
            <pc:sldMasterMk cId="541548204" sldId="2147483660"/>
            <pc:sldLayoutMk cId="67597481" sldId="2147483781"/>
          </pc:sldLayoutMkLst>
        </pc:sldLayoutChg>
        <pc:sldLayoutChg chg="del">
          <pc:chgData name="Van Acker Nina" userId="f20682f5-6997-4afb-a2e3-2033d3a4e127" providerId="ADAL" clId="{053ABAD0-18FA-4821-A249-2FCE598C2ED0}" dt="2024-04-11T08:14:02.236" v="9896" actId="47"/>
          <pc:sldLayoutMkLst>
            <pc:docMk/>
            <pc:sldMasterMk cId="541548204" sldId="2147483660"/>
            <pc:sldLayoutMk cId="3982422798" sldId="2147483782"/>
          </pc:sldLayoutMkLst>
        </pc:sldLayoutChg>
      </pc:sldMasterChg>
      <pc:sldMasterChg chg="delSldLayout">
        <pc:chgData name="Van Acker Nina" userId="f20682f5-6997-4afb-a2e3-2033d3a4e127" providerId="ADAL" clId="{053ABAD0-18FA-4821-A249-2FCE598C2ED0}" dt="2024-04-15T07:38:34.221" v="12178" actId="47"/>
        <pc:sldMasterMkLst>
          <pc:docMk/>
          <pc:sldMasterMk cId="818582662" sldId="2147483780"/>
        </pc:sldMasterMkLst>
        <pc:sldLayoutChg chg="del">
          <pc:chgData name="Van Acker Nina" userId="f20682f5-6997-4afb-a2e3-2033d3a4e127" providerId="ADAL" clId="{053ABAD0-18FA-4821-A249-2FCE598C2ED0}" dt="2024-04-15T07:38:34.221" v="12178" actId="47"/>
          <pc:sldLayoutMkLst>
            <pc:docMk/>
            <pc:sldMasterMk cId="818582662" sldId="2147483780"/>
            <pc:sldLayoutMk cId="3407188780" sldId="2147483800"/>
          </pc:sldLayoutMkLst>
        </pc:sldLayoutChg>
      </pc:sldMasterChg>
      <pc:sldMasterChg chg="addSp">
        <pc:chgData name="Van Acker Nina" userId="f20682f5-6997-4afb-a2e3-2033d3a4e127" providerId="ADAL" clId="{053ABAD0-18FA-4821-A249-2FCE598C2ED0}" dt="2024-04-09T08:33:39.482" v="413"/>
        <pc:sldMasterMkLst>
          <pc:docMk/>
          <pc:sldMasterMk cId="2542560740" sldId="2147483780"/>
        </pc:sldMasterMkLst>
        <pc:spChg chg="add">
          <ac:chgData name="Van Acker Nina" userId="f20682f5-6997-4afb-a2e3-2033d3a4e127" providerId="ADAL" clId="{053ABAD0-18FA-4821-A249-2FCE598C2ED0}" dt="2024-04-09T08:33:39.482" v="413"/>
          <ac:spMkLst>
            <pc:docMk/>
            <pc:sldMasterMk cId="2542560740" sldId="2147483780"/>
            <ac:spMk id="7" creationId="{D511AD84-7C73-A8F9-F6D7-F88DB2C1B699}"/>
          </ac:spMkLst>
        </pc:spChg>
      </pc:sldMasterChg>
    </pc:docChg>
  </pc:docChgLst>
  <pc:docChgLst>
    <pc:chgData name="Jamee Tim" userId="S::tim.jamee@vlaanderen.be::d8c24c7a-3fb9-4476-a8d7-5fc2ff17a121" providerId="AD" clId="Web-{79D079EF-B634-DD51-6CF3-17BDC183FD26}"/>
    <pc:docChg chg="modSld">
      <pc:chgData name="Jamee Tim" userId="S::tim.jamee@vlaanderen.be::d8c24c7a-3fb9-4476-a8d7-5fc2ff17a121" providerId="AD" clId="Web-{79D079EF-B634-DD51-6CF3-17BDC183FD26}" dt="2024-04-04T12:16:45.504" v="9" actId="20577"/>
      <pc:docMkLst>
        <pc:docMk/>
      </pc:docMkLst>
      <pc:sldChg chg="modSp">
        <pc:chgData name="Jamee Tim" userId="S::tim.jamee@vlaanderen.be::d8c24c7a-3fb9-4476-a8d7-5fc2ff17a121" providerId="AD" clId="Web-{79D079EF-B634-DD51-6CF3-17BDC183FD26}" dt="2024-04-04T12:16:45.504" v="9" actId="20577"/>
        <pc:sldMkLst>
          <pc:docMk/>
          <pc:sldMk cId="3758463823" sldId="434"/>
        </pc:sldMkLst>
        <pc:spChg chg="mod">
          <ac:chgData name="Jamee Tim" userId="S::tim.jamee@vlaanderen.be::d8c24c7a-3fb9-4476-a8d7-5fc2ff17a121" providerId="AD" clId="Web-{79D079EF-B634-DD51-6CF3-17BDC183FD26}" dt="2024-04-04T12:16:45.504" v="9" actId="20577"/>
          <ac:spMkLst>
            <pc:docMk/>
            <pc:sldMk cId="3758463823" sldId="434"/>
            <ac:spMk id="7" creationId="{69AC9339-DACC-4BCF-8412-C3C41EC7DA1F}"/>
          </ac:spMkLst>
        </pc:spChg>
      </pc:sldChg>
    </pc:docChg>
  </pc:docChgLst>
  <pc:docChgLst>
    <pc:chgData name="De Keyser Gerd" userId="S::gerd.dekeyser@vlaanderen.be::5cd3806f-0d76-4a04-b54f-2f6de2cc0f3b" providerId="AD" clId="Web-{36250513-357B-C9E7-2993-23CADA4821AE}"/>
    <pc:docChg chg="modSld">
      <pc:chgData name="De Keyser Gerd" userId="S::gerd.dekeyser@vlaanderen.be::5cd3806f-0d76-4a04-b54f-2f6de2cc0f3b" providerId="AD" clId="Web-{36250513-357B-C9E7-2993-23CADA4821AE}" dt="2024-04-11T09:01:10.818" v="292" actId="20577"/>
      <pc:docMkLst>
        <pc:docMk/>
      </pc:docMkLst>
      <pc:sldChg chg="modSp">
        <pc:chgData name="De Keyser Gerd" userId="S::gerd.dekeyser@vlaanderen.be::5cd3806f-0d76-4a04-b54f-2f6de2cc0f3b" providerId="AD" clId="Web-{36250513-357B-C9E7-2993-23CADA4821AE}" dt="2024-04-11T06:47:58.926" v="4" actId="20577"/>
        <pc:sldMkLst>
          <pc:docMk/>
          <pc:sldMk cId="3072072096" sldId="455"/>
        </pc:sldMkLst>
        <pc:spChg chg="mod">
          <ac:chgData name="De Keyser Gerd" userId="S::gerd.dekeyser@vlaanderen.be::5cd3806f-0d76-4a04-b54f-2f6de2cc0f3b" providerId="AD" clId="Web-{36250513-357B-C9E7-2993-23CADA4821AE}" dt="2024-04-11T06:47:58.926" v="4" actId="20577"/>
          <ac:spMkLst>
            <pc:docMk/>
            <pc:sldMk cId="3072072096" sldId="455"/>
            <ac:spMk id="7" creationId="{69AC9339-DACC-4BCF-8412-C3C41EC7DA1F}"/>
          </ac:spMkLst>
        </pc:spChg>
      </pc:sldChg>
      <pc:sldChg chg="modSp">
        <pc:chgData name="De Keyser Gerd" userId="S::gerd.dekeyser@vlaanderen.be::5cd3806f-0d76-4a04-b54f-2f6de2cc0f3b" providerId="AD" clId="Web-{36250513-357B-C9E7-2993-23CADA4821AE}" dt="2024-04-11T08:57:32.492" v="200" actId="20577"/>
        <pc:sldMkLst>
          <pc:docMk/>
          <pc:sldMk cId="4021227110" sldId="456"/>
        </pc:sldMkLst>
        <pc:spChg chg="mod">
          <ac:chgData name="De Keyser Gerd" userId="S::gerd.dekeyser@vlaanderen.be::5cd3806f-0d76-4a04-b54f-2f6de2cc0f3b" providerId="AD" clId="Web-{36250513-357B-C9E7-2993-23CADA4821AE}" dt="2024-04-11T08:57:32.492" v="200" actId="20577"/>
          <ac:spMkLst>
            <pc:docMk/>
            <pc:sldMk cId="4021227110" sldId="456"/>
            <ac:spMk id="7" creationId="{69AC9339-DACC-4BCF-8412-C3C41EC7DA1F}"/>
          </ac:spMkLst>
        </pc:spChg>
      </pc:sldChg>
      <pc:sldChg chg="modSp">
        <pc:chgData name="De Keyser Gerd" userId="S::gerd.dekeyser@vlaanderen.be::5cd3806f-0d76-4a04-b54f-2f6de2cc0f3b" providerId="AD" clId="Web-{36250513-357B-C9E7-2993-23CADA4821AE}" dt="2024-04-11T06:48:37.849" v="9" actId="20577"/>
        <pc:sldMkLst>
          <pc:docMk/>
          <pc:sldMk cId="3365955691" sldId="457"/>
        </pc:sldMkLst>
        <pc:spChg chg="mod">
          <ac:chgData name="De Keyser Gerd" userId="S::gerd.dekeyser@vlaanderen.be::5cd3806f-0d76-4a04-b54f-2f6de2cc0f3b" providerId="AD" clId="Web-{36250513-357B-C9E7-2993-23CADA4821AE}" dt="2024-04-11T06:48:37.849" v="9" actId="20577"/>
          <ac:spMkLst>
            <pc:docMk/>
            <pc:sldMk cId="3365955691" sldId="457"/>
            <ac:spMk id="7" creationId="{69AC9339-DACC-4BCF-8412-C3C41EC7DA1F}"/>
          </ac:spMkLst>
        </pc:spChg>
      </pc:sldChg>
      <pc:sldChg chg="modSp">
        <pc:chgData name="De Keyser Gerd" userId="S::gerd.dekeyser@vlaanderen.be::5cd3806f-0d76-4a04-b54f-2f6de2cc0f3b" providerId="AD" clId="Web-{36250513-357B-C9E7-2993-23CADA4821AE}" dt="2024-04-11T09:01:10.818" v="292" actId="20577"/>
        <pc:sldMkLst>
          <pc:docMk/>
          <pc:sldMk cId="2986804829" sldId="462"/>
        </pc:sldMkLst>
        <pc:spChg chg="mod">
          <ac:chgData name="De Keyser Gerd" userId="S::gerd.dekeyser@vlaanderen.be::5cd3806f-0d76-4a04-b54f-2f6de2cc0f3b" providerId="AD" clId="Web-{36250513-357B-C9E7-2993-23CADA4821AE}" dt="2024-04-11T09:01:10.818" v="292" actId="20577"/>
          <ac:spMkLst>
            <pc:docMk/>
            <pc:sldMk cId="2986804829" sldId="462"/>
            <ac:spMk id="7" creationId="{69AC9339-DACC-4BCF-8412-C3C41EC7DA1F}"/>
          </ac:spMkLst>
        </pc:spChg>
      </pc:sldChg>
    </pc:docChg>
  </pc:docChgLst>
  <pc:docChgLst>
    <pc:chgData name="De Keyser Gerd" userId="S::gerd.dekeyser@vlaanderen.be::5cd3806f-0d76-4a04-b54f-2f6de2cc0f3b" providerId="AD" clId="Web-{70937781-DBAC-7524-1CFE-F9886510A805}"/>
    <pc:docChg chg="modSld">
      <pc:chgData name="De Keyser Gerd" userId="S::gerd.dekeyser@vlaanderen.be::5cd3806f-0d76-4a04-b54f-2f6de2cc0f3b" providerId="AD" clId="Web-{70937781-DBAC-7524-1CFE-F9886510A805}" dt="2024-04-10T11:32:18.165" v="964" actId="20577"/>
      <pc:docMkLst>
        <pc:docMk/>
      </pc:docMkLst>
      <pc:sldChg chg="modSp">
        <pc:chgData name="De Keyser Gerd" userId="S::gerd.dekeyser@vlaanderen.be::5cd3806f-0d76-4a04-b54f-2f6de2cc0f3b" providerId="AD" clId="Web-{70937781-DBAC-7524-1CFE-F9886510A805}" dt="2024-04-10T10:24:02.450" v="288" actId="20577"/>
        <pc:sldMkLst>
          <pc:docMk/>
          <pc:sldMk cId="1971234100" sldId="437"/>
        </pc:sldMkLst>
        <pc:spChg chg="mod">
          <ac:chgData name="De Keyser Gerd" userId="S::gerd.dekeyser@vlaanderen.be::5cd3806f-0d76-4a04-b54f-2f6de2cc0f3b" providerId="AD" clId="Web-{70937781-DBAC-7524-1CFE-F9886510A805}" dt="2024-04-10T10:24:02.450" v="288" actId="20577"/>
          <ac:spMkLst>
            <pc:docMk/>
            <pc:sldMk cId="1971234100" sldId="437"/>
            <ac:spMk id="7" creationId="{69AC9339-DACC-4BCF-8412-C3C41EC7DA1F}"/>
          </ac:spMkLst>
        </pc:spChg>
      </pc:sldChg>
      <pc:sldChg chg="modSp">
        <pc:chgData name="De Keyser Gerd" userId="S::gerd.dekeyser@vlaanderen.be::5cd3806f-0d76-4a04-b54f-2f6de2cc0f3b" providerId="AD" clId="Web-{70937781-DBAC-7524-1CFE-F9886510A805}" dt="2024-04-10T06:08:53.345" v="3" actId="20577"/>
        <pc:sldMkLst>
          <pc:docMk/>
          <pc:sldMk cId="3259581687" sldId="449"/>
        </pc:sldMkLst>
        <pc:spChg chg="mod">
          <ac:chgData name="De Keyser Gerd" userId="S::gerd.dekeyser@vlaanderen.be::5cd3806f-0d76-4a04-b54f-2f6de2cc0f3b" providerId="AD" clId="Web-{70937781-DBAC-7524-1CFE-F9886510A805}" dt="2024-04-10T06:08:53.345" v="3" actId="20577"/>
          <ac:spMkLst>
            <pc:docMk/>
            <pc:sldMk cId="3259581687" sldId="449"/>
            <ac:spMk id="7" creationId="{69AC9339-DACC-4BCF-8412-C3C41EC7DA1F}"/>
          </ac:spMkLst>
        </pc:spChg>
      </pc:sldChg>
      <pc:sldChg chg="modSp">
        <pc:chgData name="De Keyser Gerd" userId="S::gerd.dekeyser@vlaanderen.be::5cd3806f-0d76-4a04-b54f-2f6de2cc0f3b" providerId="AD" clId="Web-{70937781-DBAC-7524-1CFE-F9886510A805}" dt="2024-04-10T10:26:47.377" v="475" actId="20577"/>
        <pc:sldMkLst>
          <pc:docMk/>
          <pc:sldMk cId="2944066321" sldId="450"/>
        </pc:sldMkLst>
        <pc:spChg chg="mod">
          <ac:chgData name="De Keyser Gerd" userId="S::gerd.dekeyser@vlaanderen.be::5cd3806f-0d76-4a04-b54f-2f6de2cc0f3b" providerId="AD" clId="Web-{70937781-DBAC-7524-1CFE-F9886510A805}" dt="2024-04-10T10:26:47.377" v="475" actId="20577"/>
          <ac:spMkLst>
            <pc:docMk/>
            <pc:sldMk cId="2944066321" sldId="450"/>
            <ac:spMk id="7" creationId="{69AC9339-DACC-4BCF-8412-C3C41EC7DA1F}"/>
          </ac:spMkLst>
        </pc:spChg>
      </pc:sldChg>
      <pc:sldChg chg="modSp">
        <pc:chgData name="De Keyser Gerd" userId="S::gerd.dekeyser@vlaanderen.be::5cd3806f-0d76-4a04-b54f-2f6de2cc0f3b" providerId="AD" clId="Web-{70937781-DBAC-7524-1CFE-F9886510A805}" dt="2024-04-10T10:28:01.567" v="531" actId="20577"/>
        <pc:sldMkLst>
          <pc:docMk/>
          <pc:sldMk cId="2363987276" sldId="451"/>
        </pc:sldMkLst>
        <pc:spChg chg="mod">
          <ac:chgData name="De Keyser Gerd" userId="S::gerd.dekeyser@vlaanderen.be::5cd3806f-0d76-4a04-b54f-2f6de2cc0f3b" providerId="AD" clId="Web-{70937781-DBAC-7524-1CFE-F9886510A805}" dt="2024-04-10T10:28:01.567" v="531" actId="20577"/>
          <ac:spMkLst>
            <pc:docMk/>
            <pc:sldMk cId="2363987276" sldId="451"/>
            <ac:spMk id="7" creationId="{69AC9339-DACC-4BCF-8412-C3C41EC7DA1F}"/>
          </ac:spMkLst>
        </pc:spChg>
      </pc:sldChg>
      <pc:sldChg chg="modSp">
        <pc:chgData name="De Keyser Gerd" userId="S::gerd.dekeyser@vlaanderen.be::5cd3806f-0d76-4a04-b54f-2f6de2cc0f3b" providerId="AD" clId="Web-{70937781-DBAC-7524-1CFE-F9886510A805}" dt="2024-04-10T10:30:36.134" v="694" actId="20577"/>
        <pc:sldMkLst>
          <pc:docMk/>
          <pc:sldMk cId="2137671513" sldId="452"/>
        </pc:sldMkLst>
        <pc:spChg chg="mod">
          <ac:chgData name="De Keyser Gerd" userId="S::gerd.dekeyser@vlaanderen.be::5cd3806f-0d76-4a04-b54f-2f6de2cc0f3b" providerId="AD" clId="Web-{70937781-DBAC-7524-1CFE-F9886510A805}" dt="2024-04-10T10:30:36.134" v="694" actId="20577"/>
          <ac:spMkLst>
            <pc:docMk/>
            <pc:sldMk cId="2137671513" sldId="452"/>
            <ac:spMk id="7" creationId="{69AC9339-DACC-4BCF-8412-C3C41EC7DA1F}"/>
          </ac:spMkLst>
        </pc:spChg>
      </pc:sldChg>
      <pc:sldChg chg="modSp">
        <pc:chgData name="De Keyser Gerd" userId="S::gerd.dekeyser@vlaanderen.be::5cd3806f-0d76-4a04-b54f-2f6de2cc0f3b" providerId="AD" clId="Web-{70937781-DBAC-7524-1CFE-F9886510A805}" dt="2024-04-10T10:31:38.558" v="772" actId="20577"/>
        <pc:sldMkLst>
          <pc:docMk/>
          <pc:sldMk cId="1747921028" sldId="453"/>
        </pc:sldMkLst>
        <pc:spChg chg="mod">
          <ac:chgData name="De Keyser Gerd" userId="S::gerd.dekeyser@vlaanderen.be::5cd3806f-0d76-4a04-b54f-2f6de2cc0f3b" providerId="AD" clId="Web-{70937781-DBAC-7524-1CFE-F9886510A805}" dt="2024-04-10T10:31:38.558" v="772" actId="20577"/>
          <ac:spMkLst>
            <pc:docMk/>
            <pc:sldMk cId="1747921028" sldId="453"/>
            <ac:spMk id="7" creationId="{69AC9339-DACC-4BCF-8412-C3C41EC7DA1F}"/>
          </ac:spMkLst>
        </pc:spChg>
      </pc:sldChg>
      <pc:sldChg chg="modSp">
        <pc:chgData name="De Keyser Gerd" userId="S::gerd.dekeyser@vlaanderen.be::5cd3806f-0d76-4a04-b54f-2f6de2cc0f3b" providerId="AD" clId="Web-{70937781-DBAC-7524-1CFE-F9886510A805}" dt="2024-04-10T11:32:18.165" v="964" actId="20577"/>
        <pc:sldMkLst>
          <pc:docMk/>
          <pc:sldMk cId="3783270894" sldId="454"/>
        </pc:sldMkLst>
        <pc:spChg chg="mod">
          <ac:chgData name="De Keyser Gerd" userId="S::gerd.dekeyser@vlaanderen.be::5cd3806f-0d76-4a04-b54f-2f6de2cc0f3b" providerId="AD" clId="Web-{70937781-DBAC-7524-1CFE-F9886510A805}" dt="2024-04-10T11:32:18.165" v="964" actId="20577"/>
          <ac:spMkLst>
            <pc:docMk/>
            <pc:sldMk cId="3783270894" sldId="454"/>
            <ac:spMk id="7" creationId="{69AC9339-DACC-4BCF-8412-C3C41EC7DA1F}"/>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nl.surveymonkey.com/r/VLJ7QF5"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hyperlink" Target="https://steunpuntwonen.be/onderzoek/ad-hoc-opdrachten/ad-hoc-opdracht-arbeidsmarktpositie-sociale-huurder/arbeidsmarktpositie-sociale-huurders/" TargetMode="Externa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diagrams/_rels/data5.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ata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8.svg"/><Relationship Id="rId1" Type="http://schemas.openxmlformats.org/officeDocument/2006/relationships/image" Target="../media/image127.png"/><Relationship Id="rId4" Type="http://schemas.openxmlformats.org/officeDocument/2006/relationships/image" Target="../media/image124.svg"/></Relationships>
</file>

<file path=ppt/diagrams/_rels/drawing1.xml.rels><?xml version="1.0" encoding="UTF-8" standalone="yes"?>
<Relationships xmlns="http://schemas.openxmlformats.org/package/2006/relationships"><Relationship Id="rId1" Type="http://schemas.openxmlformats.org/officeDocument/2006/relationships/hyperlink" Target="https://nl.surveymonkey.com/r/VLJ7QF5"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hyperlink" Target="https://steunpuntwonen.be/onderzoek/ad-hoc-opdrachten/ad-hoc-opdracht-arbeidsmarktpositie-sociale-huurder/arbeidsmarktpositie-sociale-huurders/" TargetMode="External"/><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1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8.svg"/><Relationship Id="rId1" Type="http://schemas.openxmlformats.org/officeDocument/2006/relationships/image" Target="../media/image127.png"/><Relationship Id="rId4" Type="http://schemas.openxmlformats.org/officeDocument/2006/relationships/image" Target="../media/image1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D7D98-F761-4804-A87D-CA91BAEF1C7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BE"/>
        </a:p>
      </dgm:t>
    </dgm:pt>
    <dgm:pt modelId="{91F66C0A-036E-44E6-881E-70F75FDF8CBE}">
      <dgm:prSet phldrT="[Tekst]" custT="1"/>
      <dgm:spPr>
        <a:solidFill>
          <a:srgbClr val="356297"/>
        </a:solidFill>
      </dgm:spPr>
      <dgm:t>
        <a:bodyPr/>
        <a:lstStyle/>
        <a:p>
          <a:pPr algn="just">
            <a:lnSpc>
              <a:spcPct val="100000"/>
            </a:lnSpc>
          </a:pPr>
          <a:r>
            <a:rPr lang="nl-NL" sz="1600">
              <a:latin typeface="FlandersArtSans-Regular"/>
            </a:rPr>
            <a:t>Camera uit</a:t>
          </a:r>
          <a:endParaRPr lang="nl-BE" sz="1000">
            <a:latin typeface="FlandersArtSans-Regular"/>
          </a:endParaRPr>
        </a:p>
      </dgm:t>
    </dgm:pt>
    <dgm:pt modelId="{2A0752D1-5824-4B3F-93E0-BB9B4A7A4A45}" type="parTrans" cxnId="{CE633595-91B2-406E-911F-459CFC1DC15D}">
      <dgm:prSet/>
      <dgm:spPr/>
      <dgm:t>
        <a:bodyPr/>
        <a:lstStyle/>
        <a:p>
          <a:endParaRPr lang="nl-BE"/>
        </a:p>
      </dgm:t>
    </dgm:pt>
    <dgm:pt modelId="{A5D3C779-4B79-4610-ACCF-EC91DEFA6178}" type="sibTrans" cxnId="{CE633595-91B2-406E-911F-459CFC1DC15D}">
      <dgm:prSet/>
      <dgm:spPr/>
      <dgm:t>
        <a:bodyPr/>
        <a:lstStyle/>
        <a:p>
          <a:endParaRPr lang="nl-BE"/>
        </a:p>
      </dgm:t>
    </dgm:pt>
    <dgm:pt modelId="{1017197B-4272-4F31-BAE9-9225F9407521}">
      <dgm:prSet phldrT="[Tekst]" custT="1"/>
      <dgm:spPr>
        <a:solidFill>
          <a:srgbClr val="356297"/>
        </a:solidFill>
      </dgm:spPr>
      <dgm:t>
        <a:bodyPr/>
        <a:lstStyle/>
        <a:p>
          <a:pPr algn="l" rtl="0"/>
          <a:r>
            <a:rPr lang="nl-BE" sz="1600">
              <a:latin typeface="FlandersArtSans-Regular"/>
            </a:rPr>
            <a:t>Micro uit</a:t>
          </a:r>
        </a:p>
      </dgm:t>
    </dgm:pt>
    <dgm:pt modelId="{46776B49-A439-46B5-8BA9-9979CA40A2FA}" type="parTrans" cxnId="{814FA669-6E53-42DD-AD7C-99A724948737}">
      <dgm:prSet/>
      <dgm:spPr/>
      <dgm:t>
        <a:bodyPr/>
        <a:lstStyle/>
        <a:p>
          <a:endParaRPr lang="nl-BE"/>
        </a:p>
      </dgm:t>
    </dgm:pt>
    <dgm:pt modelId="{CD388E64-EFBD-4EC4-AAC2-EA3CC1ECA71F}" type="sibTrans" cxnId="{814FA669-6E53-42DD-AD7C-99A724948737}">
      <dgm:prSet/>
      <dgm:spPr/>
      <dgm:t>
        <a:bodyPr/>
        <a:lstStyle/>
        <a:p>
          <a:endParaRPr lang="nl-BE"/>
        </a:p>
      </dgm:t>
    </dgm:pt>
    <dgm:pt modelId="{CC007F4C-7888-42D8-A135-707D91C87221}">
      <dgm:prSet phldrT="[Tekst]" custT="1"/>
      <dgm:spPr>
        <a:solidFill>
          <a:srgbClr val="356297"/>
        </a:solidFill>
      </dgm:spPr>
      <dgm:t>
        <a:bodyPr/>
        <a:lstStyle/>
        <a:p>
          <a:pPr algn="l"/>
          <a:r>
            <a:rPr lang="nl-BE" sz="1600">
              <a:latin typeface="FlandersArtSans-Regular"/>
            </a:rPr>
            <a:t>Telefoon op stil</a:t>
          </a:r>
        </a:p>
      </dgm:t>
    </dgm:pt>
    <dgm:pt modelId="{4AC1FEBF-51EB-4ABE-B337-F253115A2364}" type="parTrans" cxnId="{7A4820BF-5383-4A51-8354-1C32BD30AE1E}">
      <dgm:prSet/>
      <dgm:spPr/>
      <dgm:t>
        <a:bodyPr/>
        <a:lstStyle/>
        <a:p>
          <a:endParaRPr lang="nl-BE"/>
        </a:p>
      </dgm:t>
    </dgm:pt>
    <dgm:pt modelId="{939FA0EF-96DA-47DD-8103-29F514538F99}" type="sibTrans" cxnId="{7A4820BF-5383-4A51-8354-1C32BD30AE1E}">
      <dgm:prSet/>
      <dgm:spPr/>
      <dgm:t>
        <a:bodyPr/>
        <a:lstStyle/>
        <a:p>
          <a:endParaRPr lang="nl-BE"/>
        </a:p>
      </dgm:t>
    </dgm:pt>
    <dgm:pt modelId="{3CB505A3-0598-482D-A902-DF4255E129EE}">
      <dgm:prSet custT="1"/>
      <dgm:spPr>
        <a:solidFill>
          <a:srgbClr val="356297"/>
        </a:solidFill>
      </dgm:spPr>
      <dgm:t>
        <a:bodyPr/>
        <a:lstStyle/>
        <a:p>
          <a:pPr algn="l"/>
          <a:r>
            <a:rPr lang="nl-BE" sz="1600">
              <a:latin typeface="FlandersArtSans-Regular"/>
            </a:rPr>
            <a:t>13 tot 15u</a:t>
          </a:r>
        </a:p>
      </dgm:t>
    </dgm:pt>
    <dgm:pt modelId="{2BC90639-A5D5-465D-A1CA-554176DD0FFC}" type="parTrans" cxnId="{70A02E1F-F7F5-46C9-920D-EDC95512638A}">
      <dgm:prSet/>
      <dgm:spPr/>
      <dgm:t>
        <a:bodyPr/>
        <a:lstStyle/>
        <a:p>
          <a:endParaRPr lang="nl-BE"/>
        </a:p>
      </dgm:t>
    </dgm:pt>
    <dgm:pt modelId="{3C050CF0-D8C3-4111-A699-2AE1D8E7927C}" type="sibTrans" cxnId="{70A02E1F-F7F5-46C9-920D-EDC95512638A}">
      <dgm:prSet/>
      <dgm:spPr/>
      <dgm:t>
        <a:bodyPr/>
        <a:lstStyle/>
        <a:p>
          <a:endParaRPr lang="nl-BE"/>
        </a:p>
      </dgm:t>
    </dgm:pt>
    <dgm:pt modelId="{CBB4C35B-4B9C-41DF-BABC-5D66BF3F043C}">
      <dgm:prSet custT="1"/>
      <dgm:spPr>
        <a:solidFill>
          <a:srgbClr val="356297"/>
        </a:solidFill>
      </dgm:spPr>
      <dgm:t>
        <a:bodyPr/>
        <a:lstStyle/>
        <a:p>
          <a:pPr algn="l"/>
          <a:r>
            <a:rPr lang="nl-BE" sz="1600">
              <a:latin typeface="FlandersArtSans-Regular"/>
            </a:rPr>
            <a:t>De sessie wordt opgenomen tot aan de V/A </a:t>
          </a:r>
        </a:p>
      </dgm:t>
    </dgm:pt>
    <dgm:pt modelId="{2C830A88-2EA2-41C3-8BD5-19047845598D}" type="parTrans" cxnId="{9368E0BF-8D54-4A96-B6B8-1E8B23114832}">
      <dgm:prSet/>
      <dgm:spPr/>
      <dgm:t>
        <a:bodyPr/>
        <a:lstStyle/>
        <a:p>
          <a:endParaRPr lang="nl-BE"/>
        </a:p>
      </dgm:t>
    </dgm:pt>
    <dgm:pt modelId="{CC6E5C34-3698-4247-AA36-6DBFFDFC614C}" type="sibTrans" cxnId="{9368E0BF-8D54-4A96-B6B8-1E8B23114832}">
      <dgm:prSet/>
      <dgm:spPr/>
      <dgm:t>
        <a:bodyPr/>
        <a:lstStyle/>
        <a:p>
          <a:endParaRPr lang="nl-BE"/>
        </a:p>
      </dgm:t>
    </dgm:pt>
    <dgm:pt modelId="{7BEF90C5-4083-41DA-A174-B65A58712E6B}">
      <dgm:prSet custT="1"/>
      <dgm:spPr>
        <a:solidFill>
          <a:srgbClr val="356297"/>
        </a:solidFill>
      </dgm:spPr>
      <dgm:t>
        <a:bodyPr/>
        <a:lstStyle/>
        <a:p>
          <a:pPr algn="l" rtl="0"/>
          <a:r>
            <a:rPr lang="nl-BE" sz="1600" kern="1200" dirty="0">
              <a:solidFill>
                <a:prstClr val="white"/>
              </a:solidFill>
              <a:latin typeface="FlandersArtSans-Regular"/>
              <a:ea typeface="+mn-ea"/>
              <a:cs typeface="+mn-cs"/>
            </a:rPr>
            <a:t>Presentatie en </a:t>
          </a:r>
          <a:r>
            <a:rPr lang="nl-BE" sz="1600" kern="1200" dirty="0">
              <a:solidFill>
                <a:prstClr val="white"/>
              </a:solidFill>
              <a:latin typeface="FlandersArtSans-Regular"/>
              <a:ea typeface="+mn-ea"/>
              <a:cs typeface="+mn-cs"/>
              <a:hlinkClick xmlns:r="http://schemas.openxmlformats.org/officeDocument/2006/relationships" r:id="rId1"/>
            </a:rPr>
            <a:t>evaluatieformulier</a:t>
          </a:r>
          <a:r>
            <a:rPr lang="nl-BE" sz="1600" kern="1200" dirty="0">
              <a:solidFill>
                <a:prstClr val="white"/>
              </a:solidFill>
              <a:latin typeface="FlandersArtSans-Regular"/>
              <a:ea typeface="+mn-ea"/>
              <a:cs typeface="+mn-cs"/>
            </a:rPr>
            <a:t> in jullie mailbox </a:t>
          </a:r>
        </a:p>
      </dgm:t>
    </dgm:pt>
    <dgm:pt modelId="{1C507D9B-B276-4574-9917-E6DDB7804791}" type="parTrans" cxnId="{85974681-E5F0-4F40-8914-7444BEC6C616}">
      <dgm:prSet/>
      <dgm:spPr/>
      <dgm:t>
        <a:bodyPr/>
        <a:lstStyle/>
        <a:p>
          <a:endParaRPr lang="nl-BE"/>
        </a:p>
      </dgm:t>
    </dgm:pt>
    <dgm:pt modelId="{D6A9B57C-F062-45EA-8CFC-49140493673C}" type="sibTrans" cxnId="{85974681-E5F0-4F40-8914-7444BEC6C616}">
      <dgm:prSet/>
      <dgm:spPr/>
      <dgm:t>
        <a:bodyPr/>
        <a:lstStyle/>
        <a:p>
          <a:endParaRPr lang="nl-BE"/>
        </a:p>
      </dgm:t>
    </dgm:pt>
    <dgm:pt modelId="{0854BE29-7F5A-4AE8-A96A-7F427D4C67D1}" type="pres">
      <dgm:prSet presAssocID="{EFED7D98-F761-4804-A87D-CA91BAEF1C74}" presName="linearFlow" presStyleCnt="0">
        <dgm:presLayoutVars>
          <dgm:dir/>
          <dgm:resizeHandles val="exact"/>
        </dgm:presLayoutVars>
      </dgm:prSet>
      <dgm:spPr/>
    </dgm:pt>
    <dgm:pt modelId="{DCF4F540-F1C0-4587-B919-4F89BE2F2278}" type="pres">
      <dgm:prSet presAssocID="{91F66C0A-036E-44E6-881E-70F75FDF8CBE}" presName="composite" presStyleCnt="0"/>
      <dgm:spPr/>
    </dgm:pt>
    <dgm:pt modelId="{AFAC6D6B-4424-4342-8100-AF4D13DDFF9D}" type="pres">
      <dgm:prSet presAssocID="{91F66C0A-036E-44E6-881E-70F75FDF8CBE}" presName="imgShp" presStyleLbl="fgImgPlace1" presStyleIdx="0" presStyleCnt="6" custLinFactNeighborX="-89044" custLinFactNeighborY="-4225"/>
      <dgm:spPr/>
      <dgm:extLst>
        <a:ext uri="{E40237B7-FDA0-4F09-8148-C483321AD2D9}">
          <dgm14:cNvPr xmlns:dgm14="http://schemas.microsoft.com/office/drawing/2010/diagram" id="0" name="" descr="Webcam met effen opvulling"/>
        </a:ext>
      </dgm:extLst>
    </dgm:pt>
    <dgm:pt modelId="{98553607-AF54-48BB-92F7-731D46149B3F}" type="pres">
      <dgm:prSet presAssocID="{91F66C0A-036E-44E6-881E-70F75FDF8CBE}" presName="txShp" presStyleLbl="node1" presStyleIdx="0" presStyleCnt="6" custLinFactNeighborX="289" custLinFactNeighborY="7635">
        <dgm:presLayoutVars>
          <dgm:bulletEnabled val="1"/>
        </dgm:presLayoutVars>
      </dgm:prSet>
      <dgm:spPr/>
    </dgm:pt>
    <dgm:pt modelId="{61A96044-EB73-4019-94A2-11435B66F923}" type="pres">
      <dgm:prSet presAssocID="{A5D3C779-4B79-4610-ACCF-EC91DEFA6178}" presName="spacing" presStyleCnt="0"/>
      <dgm:spPr/>
    </dgm:pt>
    <dgm:pt modelId="{E0827824-A1A5-4634-9D71-CF9FE7F76BF7}" type="pres">
      <dgm:prSet presAssocID="{1017197B-4272-4F31-BAE9-9225F9407521}" presName="composite" presStyleCnt="0"/>
      <dgm:spPr/>
    </dgm:pt>
    <dgm:pt modelId="{ACD57B61-0375-4187-822D-ACB5EED211EA}" type="pres">
      <dgm:prSet presAssocID="{1017197B-4272-4F31-BAE9-9225F9407521}" presName="imgShp" presStyleLbl="fgImgPlace1" presStyleIdx="1" presStyleCnt="6" custLinFactNeighborX="-88316" custLinFactNeighborY="-3877"/>
      <dgm:spPr>
        <a:xfrm>
          <a:off x="1128073" y="614703"/>
          <a:ext cx="472832" cy="472832"/>
        </a:xfrm>
        <a:prstGeom prst="ellipse">
          <a:avLst/>
        </a:prstGeom>
      </dgm:spPr>
      <dgm:extLst>
        <a:ext uri="{E40237B7-FDA0-4F09-8148-C483321AD2D9}">
          <dgm14:cNvPr xmlns:dgm14="http://schemas.microsoft.com/office/drawing/2010/diagram" id="0" name="" descr="Microfoon met effen opvulling"/>
        </a:ext>
      </dgm:extLst>
    </dgm:pt>
    <dgm:pt modelId="{7DCD45F4-91F2-4BE1-9A99-698391688693}" type="pres">
      <dgm:prSet presAssocID="{1017197B-4272-4F31-BAE9-9225F9407521}" presName="txShp" presStyleLbl="node1" presStyleIdx="1" presStyleCnt="6" custLinFactNeighborX="-212" custLinFactNeighborY="-850">
        <dgm:presLayoutVars>
          <dgm:bulletEnabled val="1"/>
        </dgm:presLayoutVars>
      </dgm:prSet>
      <dgm:spPr/>
    </dgm:pt>
    <dgm:pt modelId="{03EC16EC-F1B1-432E-8D0E-1EFA85ACC2C0}" type="pres">
      <dgm:prSet presAssocID="{CD388E64-EFBD-4EC4-AAC2-EA3CC1ECA71F}" presName="spacing" presStyleCnt="0"/>
      <dgm:spPr/>
    </dgm:pt>
    <dgm:pt modelId="{D7F883F0-31DF-4CBC-816B-003E82B366C2}" type="pres">
      <dgm:prSet presAssocID="{CC007F4C-7888-42D8-A135-707D91C87221}" presName="composite" presStyleCnt="0"/>
      <dgm:spPr/>
    </dgm:pt>
    <dgm:pt modelId="{3BC1FA0C-14DA-476D-82D3-51246E954BF0}" type="pres">
      <dgm:prSet presAssocID="{CC007F4C-7888-42D8-A135-707D91C87221}" presName="imgShp" presStyleLbl="fgImgPlace1" presStyleIdx="2" presStyleCnt="6" custLinFactNeighborX="-90534" custLinFactNeighborY="-3502"/>
      <dgm:spPr>
        <a:xfrm>
          <a:off x="1128073" y="1228679"/>
          <a:ext cx="472832" cy="472832"/>
        </a:xfrm>
        <a:prstGeom prst="ellipse">
          <a:avLst/>
        </a:prstGeom>
      </dgm:spPr>
      <dgm:extLst>
        <a:ext uri="{E40237B7-FDA0-4F09-8148-C483321AD2D9}">
          <dgm14:cNvPr xmlns:dgm14="http://schemas.microsoft.com/office/drawing/2010/diagram" id="0" name="" descr="Geen telefoons met effen opvulling"/>
        </a:ext>
      </dgm:extLst>
    </dgm:pt>
    <dgm:pt modelId="{15368D53-98B9-44F3-9700-A7FB934C3E0C}" type="pres">
      <dgm:prSet presAssocID="{CC007F4C-7888-42D8-A135-707D91C87221}" presName="txShp" presStyleLbl="node1" presStyleIdx="2" presStyleCnt="6">
        <dgm:presLayoutVars>
          <dgm:bulletEnabled val="1"/>
        </dgm:presLayoutVars>
      </dgm:prSet>
      <dgm:spPr/>
    </dgm:pt>
    <dgm:pt modelId="{71E23F59-571A-41B6-B63D-9AD56FD3075D}" type="pres">
      <dgm:prSet presAssocID="{939FA0EF-96DA-47DD-8103-29F514538F99}" presName="spacing" presStyleCnt="0"/>
      <dgm:spPr/>
    </dgm:pt>
    <dgm:pt modelId="{042FD28E-8589-4128-9D4F-9CB978CE71B5}" type="pres">
      <dgm:prSet presAssocID="{3CB505A3-0598-482D-A902-DF4255E129EE}" presName="composite" presStyleCnt="0"/>
      <dgm:spPr/>
    </dgm:pt>
    <dgm:pt modelId="{FD476F0F-B3FF-419B-9409-D7FB4A8792C7}" type="pres">
      <dgm:prSet presAssocID="{3CB505A3-0598-482D-A902-DF4255E129EE}" presName="imgShp" presStyleLbl="fgImgPlace1" presStyleIdx="3" presStyleCnt="6" custLinFactNeighborX="-90534" custLinFactNeighborY="6468"/>
      <dgm:spPr>
        <a:xfrm>
          <a:off x="1128073" y="2456632"/>
          <a:ext cx="472832" cy="472832"/>
        </a:xfrm>
        <a:prstGeom prst="ellipse">
          <a:avLst/>
        </a:prstGeom>
      </dgm:spPr>
      <dgm:extLst>
        <a:ext uri="{E40237B7-FDA0-4F09-8148-C483321AD2D9}">
          <dgm14:cNvPr xmlns:dgm14="http://schemas.microsoft.com/office/drawing/2010/diagram" id="0" name="" descr="Klok met effen opvulling"/>
        </a:ext>
      </dgm:extLst>
    </dgm:pt>
    <dgm:pt modelId="{9806F405-6AE2-45D3-A103-637624C80877}" type="pres">
      <dgm:prSet presAssocID="{3CB505A3-0598-482D-A902-DF4255E129EE}" presName="txShp" presStyleLbl="node1" presStyleIdx="3" presStyleCnt="6">
        <dgm:presLayoutVars>
          <dgm:bulletEnabled val="1"/>
        </dgm:presLayoutVars>
      </dgm:prSet>
      <dgm:spPr/>
    </dgm:pt>
    <dgm:pt modelId="{9EA936AC-C350-40AA-9A21-7CC7EE24D906}" type="pres">
      <dgm:prSet presAssocID="{3C050CF0-D8C3-4111-A699-2AE1D8E7927C}" presName="spacing" presStyleCnt="0"/>
      <dgm:spPr/>
    </dgm:pt>
    <dgm:pt modelId="{A273FF60-0D8C-491D-980C-2565B9559A2F}" type="pres">
      <dgm:prSet presAssocID="{CBB4C35B-4B9C-41DF-BABC-5D66BF3F043C}" presName="composite" presStyleCnt="0"/>
      <dgm:spPr/>
    </dgm:pt>
    <dgm:pt modelId="{39163F65-93FB-48E0-9DE5-1EAC80CF1EF8}" type="pres">
      <dgm:prSet presAssocID="{CBB4C35B-4B9C-41DF-BABC-5D66BF3F043C}" presName="imgShp" presStyleLbl="fgImgPlace1" presStyleIdx="4" presStyleCnt="6" custLinFactNeighborX="-90534" custLinFactNeighborY="-5276"/>
      <dgm:spPr>
        <a:xfrm>
          <a:off x="1128073" y="3070609"/>
          <a:ext cx="472832" cy="472832"/>
        </a:xfrm>
        <a:prstGeom prst="ellipse">
          <a:avLst/>
        </a:prstGeom>
      </dgm:spPr>
      <dgm:extLst>
        <a:ext uri="{E40237B7-FDA0-4F09-8148-C483321AD2D9}">
          <dgm14:cNvPr xmlns:dgm14="http://schemas.microsoft.com/office/drawing/2010/diagram" id="0" name="" descr="Controlelijst met effen opvulling"/>
        </a:ext>
      </dgm:extLst>
    </dgm:pt>
    <dgm:pt modelId="{09E15174-94AF-4ECD-95E9-F914EB7501A6}" type="pres">
      <dgm:prSet presAssocID="{CBB4C35B-4B9C-41DF-BABC-5D66BF3F043C}" presName="txShp" presStyleLbl="node1" presStyleIdx="4" presStyleCnt="6">
        <dgm:presLayoutVars>
          <dgm:bulletEnabled val="1"/>
        </dgm:presLayoutVars>
      </dgm:prSet>
      <dgm:spPr/>
    </dgm:pt>
    <dgm:pt modelId="{11562B26-F996-46E9-869E-087B63F017A8}" type="pres">
      <dgm:prSet presAssocID="{CC6E5C34-3698-4247-AA36-6DBFFDFC614C}" presName="spacing" presStyleCnt="0"/>
      <dgm:spPr/>
    </dgm:pt>
    <dgm:pt modelId="{C008392B-AB52-4ECC-9CB8-D01ECEDB602A}" type="pres">
      <dgm:prSet presAssocID="{7BEF90C5-4083-41DA-A174-B65A58712E6B}" presName="composite" presStyleCnt="0"/>
      <dgm:spPr/>
    </dgm:pt>
    <dgm:pt modelId="{00C9BD15-037C-4313-9589-BDAF35F7A2C1}" type="pres">
      <dgm:prSet presAssocID="{7BEF90C5-4083-41DA-A174-B65A58712E6B}" presName="imgShp" presStyleLbl="fgImgPlace1" presStyleIdx="5" presStyleCnt="6" custLinFactNeighborX="-92722" custLinFactNeighborY="-3618"/>
      <dgm:spPr/>
    </dgm:pt>
    <dgm:pt modelId="{B970F4FC-B695-4E33-AC59-5158BF996FDC}" type="pres">
      <dgm:prSet presAssocID="{7BEF90C5-4083-41DA-A174-B65A58712E6B}" presName="txShp" presStyleLbl="node1" presStyleIdx="5" presStyleCnt="6">
        <dgm:presLayoutVars>
          <dgm:bulletEnabled val="1"/>
        </dgm:presLayoutVars>
      </dgm:prSet>
      <dgm:spPr/>
    </dgm:pt>
  </dgm:ptLst>
  <dgm:cxnLst>
    <dgm:cxn modelId="{70A02E1F-F7F5-46C9-920D-EDC95512638A}" srcId="{EFED7D98-F761-4804-A87D-CA91BAEF1C74}" destId="{3CB505A3-0598-482D-A902-DF4255E129EE}" srcOrd="3" destOrd="0" parTransId="{2BC90639-A5D5-465D-A1CA-554176DD0FFC}" sibTransId="{3C050CF0-D8C3-4111-A699-2AE1D8E7927C}"/>
    <dgm:cxn modelId="{B972CB39-D584-4199-B2AB-94CCCA687D10}" type="presOf" srcId="{91F66C0A-036E-44E6-881E-70F75FDF8CBE}" destId="{98553607-AF54-48BB-92F7-731D46149B3F}" srcOrd="0" destOrd="0" presId="urn:microsoft.com/office/officeart/2005/8/layout/vList3"/>
    <dgm:cxn modelId="{814FA669-6E53-42DD-AD7C-99A724948737}" srcId="{EFED7D98-F761-4804-A87D-CA91BAEF1C74}" destId="{1017197B-4272-4F31-BAE9-9225F9407521}" srcOrd="1" destOrd="0" parTransId="{46776B49-A439-46B5-8BA9-9979CA40A2FA}" sibTransId="{CD388E64-EFBD-4EC4-AAC2-EA3CC1ECA71F}"/>
    <dgm:cxn modelId="{B90E0755-E68A-4506-89BB-1C3491935B6F}" type="presOf" srcId="{CC007F4C-7888-42D8-A135-707D91C87221}" destId="{15368D53-98B9-44F3-9700-A7FB934C3E0C}" srcOrd="0" destOrd="0" presId="urn:microsoft.com/office/officeart/2005/8/layout/vList3"/>
    <dgm:cxn modelId="{8A55E955-EF43-4415-94EB-A9FFEEF30668}" type="presOf" srcId="{EFED7D98-F761-4804-A87D-CA91BAEF1C74}" destId="{0854BE29-7F5A-4AE8-A96A-7F427D4C67D1}" srcOrd="0" destOrd="0" presId="urn:microsoft.com/office/officeart/2005/8/layout/vList3"/>
    <dgm:cxn modelId="{85974681-E5F0-4F40-8914-7444BEC6C616}" srcId="{EFED7D98-F761-4804-A87D-CA91BAEF1C74}" destId="{7BEF90C5-4083-41DA-A174-B65A58712E6B}" srcOrd="5" destOrd="0" parTransId="{1C507D9B-B276-4574-9917-E6DDB7804791}" sibTransId="{D6A9B57C-F062-45EA-8CFC-49140493673C}"/>
    <dgm:cxn modelId="{78505687-88A2-4D6D-AC75-5701C0883D89}" type="presOf" srcId="{1017197B-4272-4F31-BAE9-9225F9407521}" destId="{7DCD45F4-91F2-4BE1-9A99-698391688693}" srcOrd="0" destOrd="0" presId="urn:microsoft.com/office/officeart/2005/8/layout/vList3"/>
    <dgm:cxn modelId="{CE633595-91B2-406E-911F-459CFC1DC15D}" srcId="{EFED7D98-F761-4804-A87D-CA91BAEF1C74}" destId="{91F66C0A-036E-44E6-881E-70F75FDF8CBE}" srcOrd="0" destOrd="0" parTransId="{2A0752D1-5824-4B3F-93E0-BB9B4A7A4A45}" sibTransId="{A5D3C779-4B79-4610-ACCF-EC91DEFA6178}"/>
    <dgm:cxn modelId="{7A4820BF-5383-4A51-8354-1C32BD30AE1E}" srcId="{EFED7D98-F761-4804-A87D-CA91BAEF1C74}" destId="{CC007F4C-7888-42D8-A135-707D91C87221}" srcOrd="2" destOrd="0" parTransId="{4AC1FEBF-51EB-4ABE-B337-F253115A2364}" sibTransId="{939FA0EF-96DA-47DD-8103-29F514538F99}"/>
    <dgm:cxn modelId="{9368E0BF-8D54-4A96-B6B8-1E8B23114832}" srcId="{EFED7D98-F761-4804-A87D-CA91BAEF1C74}" destId="{CBB4C35B-4B9C-41DF-BABC-5D66BF3F043C}" srcOrd="4" destOrd="0" parTransId="{2C830A88-2EA2-41C3-8BD5-19047845598D}" sibTransId="{CC6E5C34-3698-4247-AA36-6DBFFDFC614C}"/>
    <dgm:cxn modelId="{27874BD0-F63B-4ADB-92AF-727E7A434CF9}" type="presOf" srcId="{7BEF90C5-4083-41DA-A174-B65A58712E6B}" destId="{B970F4FC-B695-4E33-AC59-5158BF996FDC}" srcOrd="0" destOrd="0" presId="urn:microsoft.com/office/officeart/2005/8/layout/vList3"/>
    <dgm:cxn modelId="{5C4F00E0-76E6-4546-867D-A4914D139D5B}" type="presOf" srcId="{CBB4C35B-4B9C-41DF-BABC-5D66BF3F043C}" destId="{09E15174-94AF-4ECD-95E9-F914EB7501A6}" srcOrd="0" destOrd="0" presId="urn:microsoft.com/office/officeart/2005/8/layout/vList3"/>
    <dgm:cxn modelId="{8EB94DFD-FBD8-4420-A37F-11B973EE27D0}" type="presOf" srcId="{3CB505A3-0598-482D-A902-DF4255E129EE}" destId="{9806F405-6AE2-45D3-A103-637624C80877}" srcOrd="0" destOrd="0" presId="urn:microsoft.com/office/officeart/2005/8/layout/vList3"/>
    <dgm:cxn modelId="{A67FA979-BA37-44BA-AD33-5C293DA56F45}" type="presParOf" srcId="{0854BE29-7F5A-4AE8-A96A-7F427D4C67D1}" destId="{DCF4F540-F1C0-4587-B919-4F89BE2F2278}" srcOrd="0" destOrd="0" presId="urn:microsoft.com/office/officeart/2005/8/layout/vList3"/>
    <dgm:cxn modelId="{DE6A0D71-1CA6-4E90-AFDE-0EC3C14CE26F}" type="presParOf" srcId="{DCF4F540-F1C0-4587-B919-4F89BE2F2278}" destId="{AFAC6D6B-4424-4342-8100-AF4D13DDFF9D}" srcOrd="0" destOrd="0" presId="urn:microsoft.com/office/officeart/2005/8/layout/vList3"/>
    <dgm:cxn modelId="{C54936EF-3738-4472-95D6-85592D5373E5}" type="presParOf" srcId="{DCF4F540-F1C0-4587-B919-4F89BE2F2278}" destId="{98553607-AF54-48BB-92F7-731D46149B3F}" srcOrd="1" destOrd="0" presId="urn:microsoft.com/office/officeart/2005/8/layout/vList3"/>
    <dgm:cxn modelId="{9056B46B-2453-494D-96FE-336665CF9303}" type="presParOf" srcId="{0854BE29-7F5A-4AE8-A96A-7F427D4C67D1}" destId="{61A96044-EB73-4019-94A2-11435B66F923}" srcOrd="1" destOrd="0" presId="urn:microsoft.com/office/officeart/2005/8/layout/vList3"/>
    <dgm:cxn modelId="{154A8C5D-9BE9-47D7-87FB-F10A4B053805}" type="presParOf" srcId="{0854BE29-7F5A-4AE8-A96A-7F427D4C67D1}" destId="{E0827824-A1A5-4634-9D71-CF9FE7F76BF7}" srcOrd="2" destOrd="0" presId="urn:microsoft.com/office/officeart/2005/8/layout/vList3"/>
    <dgm:cxn modelId="{FB205509-BD0D-41AD-A118-6BF1A4B4BCA5}" type="presParOf" srcId="{E0827824-A1A5-4634-9D71-CF9FE7F76BF7}" destId="{ACD57B61-0375-4187-822D-ACB5EED211EA}" srcOrd="0" destOrd="0" presId="urn:microsoft.com/office/officeart/2005/8/layout/vList3"/>
    <dgm:cxn modelId="{751BEB2A-E1DB-493B-9EA2-1E8A8CE03B9D}" type="presParOf" srcId="{E0827824-A1A5-4634-9D71-CF9FE7F76BF7}" destId="{7DCD45F4-91F2-4BE1-9A99-698391688693}" srcOrd="1" destOrd="0" presId="urn:microsoft.com/office/officeart/2005/8/layout/vList3"/>
    <dgm:cxn modelId="{1C6414CD-0187-4B64-A875-EDF7A9122B63}" type="presParOf" srcId="{0854BE29-7F5A-4AE8-A96A-7F427D4C67D1}" destId="{03EC16EC-F1B1-432E-8D0E-1EFA85ACC2C0}" srcOrd="3" destOrd="0" presId="urn:microsoft.com/office/officeart/2005/8/layout/vList3"/>
    <dgm:cxn modelId="{9D78407E-7993-4CD9-B955-07211A4A42C8}" type="presParOf" srcId="{0854BE29-7F5A-4AE8-A96A-7F427D4C67D1}" destId="{D7F883F0-31DF-4CBC-816B-003E82B366C2}" srcOrd="4" destOrd="0" presId="urn:microsoft.com/office/officeart/2005/8/layout/vList3"/>
    <dgm:cxn modelId="{0B33578F-78F4-471C-80DA-65ED343DFA7A}" type="presParOf" srcId="{D7F883F0-31DF-4CBC-816B-003E82B366C2}" destId="{3BC1FA0C-14DA-476D-82D3-51246E954BF0}" srcOrd="0" destOrd="0" presId="urn:microsoft.com/office/officeart/2005/8/layout/vList3"/>
    <dgm:cxn modelId="{E56446FF-68FA-4D6E-920A-E22CD60F2FB3}" type="presParOf" srcId="{D7F883F0-31DF-4CBC-816B-003E82B366C2}" destId="{15368D53-98B9-44F3-9700-A7FB934C3E0C}" srcOrd="1" destOrd="0" presId="urn:microsoft.com/office/officeart/2005/8/layout/vList3"/>
    <dgm:cxn modelId="{01E39F03-F2B8-4950-AEBD-D594C9294EB7}" type="presParOf" srcId="{0854BE29-7F5A-4AE8-A96A-7F427D4C67D1}" destId="{71E23F59-571A-41B6-B63D-9AD56FD3075D}" srcOrd="5" destOrd="0" presId="urn:microsoft.com/office/officeart/2005/8/layout/vList3"/>
    <dgm:cxn modelId="{F81C593B-7B78-4CB2-8D8E-3581D299ED37}" type="presParOf" srcId="{0854BE29-7F5A-4AE8-A96A-7F427D4C67D1}" destId="{042FD28E-8589-4128-9D4F-9CB978CE71B5}" srcOrd="6" destOrd="0" presId="urn:microsoft.com/office/officeart/2005/8/layout/vList3"/>
    <dgm:cxn modelId="{8BEF0277-8CF0-458C-B79A-0E31B2039E8F}" type="presParOf" srcId="{042FD28E-8589-4128-9D4F-9CB978CE71B5}" destId="{FD476F0F-B3FF-419B-9409-D7FB4A8792C7}" srcOrd="0" destOrd="0" presId="urn:microsoft.com/office/officeart/2005/8/layout/vList3"/>
    <dgm:cxn modelId="{F38C7734-3062-4671-8DB8-15656870EC80}" type="presParOf" srcId="{042FD28E-8589-4128-9D4F-9CB978CE71B5}" destId="{9806F405-6AE2-45D3-A103-637624C80877}" srcOrd="1" destOrd="0" presId="urn:microsoft.com/office/officeart/2005/8/layout/vList3"/>
    <dgm:cxn modelId="{3F6ECBAF-E30B-4B7B-A9A0-0B2EE5A97B1A}" type="presParOf" srcId="{0854BE29-7F5A-4AE8-A96A-7F427D4C67D1}" destId="{9EA936AC-C350-40AA-9A21-7CC7EE24D906}" srcOrd="7" destOrd="0" presId="urn:microsoft.com/office/officeart/2005/8/layout/vList3"/>
    <dgm:cxn modelId="{E2D7C44A-61BD-415F-B5BE-9424DD10EA77}" type="presParOf" srcId="{0854BE29-7F5A-4AE8-A96A-7F427D4C67D1}" destId="{A273FF60-0D8C-491D-980C-2565B9559A2F}" srcOrd="8" destOrd="0" presId="urn:microsoft.com/office/officeart/2005/8/layout/vList3"/>
    <dgm:cxn modelId="{A70BAC9E-38AF-47C0-9C2D-1535511E136A}" type="presParOf" srcId="{A273FF60-0D8C-491D-980C-2565B9559A2F}" destId="{39163F65-93FB-48E0-9DE5-1EAC80CF1EF8}" srcOrd="0" destOrd="0" presId="urn:microsoft.com/office/officeart/2005/8/layout/vList3"/>
    <dgm:cxn modelId="{5AC3A8A8-07A8-4586-ADDE-4599DFAB9C22}" type="presParOf" srcId="{A273FF60-0D8C-491D-980C-2565B9559A2F}" destId="{09E15174-94AF-4ECD-95E9-F914EB7501A6}" srcOrd="1" destOrd="0" presId="urn:microsoft.com/office/officeart/2005/8/layout/vList3"/>
    <dgm:cxn modelId="{7CEE46B7-EC02-4FB4-8936-637105481AEB}" type="presParOf" srcId="{0854BE29-7F5A-4AE8-A96A-7F427D4C67D1}" destId="{11562B26-F996-46E9-869E-087B63F017A8}" srcOrd="9" destOrd="0" presId="urn:microsoft.com/office/officeart/2005/8/layout/vList3"/>
    <dgm:cxn modelId="{5C4A5A57-03BE-44F1-8B6D-027F509B8039}" type="presParOf" srcId="{0854BE29-7F5A-4AE8-A96A-7F427D4C67D1}" destId="{C008392B-AB52-4ECC-9CB8-D01ECEDB602A}" srcOrd="10" destOrd="0" presId="urn:microsoft.com/office/officeart/2005/8/layout/vList3"/>
    <dgm:cxn modelId="{4B87F368-1A33-4BBF-BBB3-6CA4BECD2BB1}" type="presParOf" srcId="{C008392B-AB52-4ECC-9CB8-D01ECEDB602A}" destId="{00C9BD15-037C-4313-9589-BDAF35F7A2C1}" srcOrd="0" destOrd="0" presId="urn:microsoft.com/office/officeart/2005/8/layout/vList3"/>
    <dgm:cxn modelId="{7717111C-B198-43B2-962E-DC6B20A2CF9E}" type="presParOf" srcId="{C008392B-AB52-4ECC-9CB8-D01ECEDB602A}" destId="{B970F4FC-B695-4E33-AC59-5158BF996FD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6537B0-D62A-4D95-B147-230411A7E7EE}"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nl-BE"/>
        </a:p>
      </dgm:t>
    </dgm:pt>
    <dgm:pt modelId="{946B6100-3AC2-4D51-814F-9E675AC6F8C2}">
      <dgm:prSet phldrT="[Tekst]"/>
      <dgm:spPr/>
      <dgm:t>
        <a:bodyPr/>
        <a:lstStyle/>
        <a:p>
          <a:pPr>
            <a:lnSpc>
              <a:spcPct val="100000"/>
            </a:lnSpc>
            <a:defRPr b="1"/>
          </a:pPr>
          <a:r>
            <a:rPr lang="nl-BE"/>
            <a:t>1/1/23</a:t>
          </a:r>
        </a:p>
      </dgm:t>
    </dgm:pt>
    <dgm:pt modelId="{D52212F4-6A97-4586-8609-E815B3125520}" type="parTrans" cxnId="{DE9C3E00-BD6D-495B-B0F5-56ADF15A7786}">
      <dgm:prSet/>
      <dgm:spPr/>
      <dgm:t>
        <a:bodyPr/>
        <a:lstStyle/>
        <a:p>
          <a:endParaRPr lang="nl-BE"/>
        </a:p>
      </dgm:t>
    </dgm:pt>
    <dgm:pt modelId="{625191BD-5335-4184-9A6D-24E2ED044FC0}" type="sibTrans" cxnId="{DE9C3E00-BD6D-495B-B0F5-56ADF15A7786}">
      <dgm:prSet/>
      <dgm:spPr/>
      <dgm:t>
        <a:bodyPr/>
        <a:lstStyle/>
        <a:p>
          <a:endParaRPr lang="nl-BE"/>
        </a:p>
      </dgm:t>
    </dgm:pt>
    <dgm:pt modelId="{CEDB5E4D-76CE-48E1-8C00-0E0B3BC16AE4}">
      <dgm:prSet phldrT="[Tekst]"/>
      <dgm:spPr/>
      <dgm:t>
        <a:bodyPr/>
        <a:lstStyle/>
        <a:p>
          <a:pPr>
            <a:lnSpc>
              <a:spcPct val="100000"/>
            </a:lnSpc>
          </a:pPr>
          <a:r>
            <a:rPr lang="nl-BE" dirty="0"/>
            <a:t>Nieuwe verplichting voor niet-</a:t>
          </a:r>
          <a:r>
            <a:rPr lang="nl-BE" dirty="0" err="1"/>
            <a:t>beroepsactieve</a:t>
          </a:r>
          <a:r>
            <a:rPr lang="nl-BE" dirty="0"/>
            <a:t> sociale huurders met arbeidspotentieel:</a:t>
          </a:r>
        </a:p>
        <a:p>
          <a:pPr>
            <a:lnSpc>
              <a:spcPct val="100000"/>
            </a:lnSpc>
          </a:pPr>
          <a:endParaRPr lang="nl-BE" dirty="0"/>
        </a:p>
      </dgm:t>
    </dgm:pt>
    <dgm:pt modelId="{9E0A4B13-75EF-4D98-9D45-E1D52EF5549E}" type="parTrans" cxnId="{EB921F84-4C93-4526-9B00-756DCCA7F168}">
      <dgm:prSet/>
      <dgm:spPr/>
      <dgm:t>
        <a:bodyPr/>
        <a:lstStyle/>
        <a:p>
          <a:endParaRPr lang="nl-BE"/>
        </a:p>
      </dgm:t>
    </dgm:pt>
    <dgm:pt modelId="{2A413ABE-B8DB-41EB-8C5E-3F486A745EFD}" type="sibTrans" cxnId="{EB921F84-4C93-4526-9B00-756DCCA7F168}">
      <dgm:prSet/>
      <dgm:spPr/>
      <dgm:t>
        <a:bodyPr/>
        <a:lstStyle/>
        <a:p>
          <a:endParaRPr lang="nl-BE"/>
        </a:p>
      </dgm:t>
    </dgm:pt>
    <dgm:pt modelId="{FC2E63C4-262B-48FB-B495-CD4A3985F8F9}">
      <dgm:prSet phldrT="[Tekst]"/>
      <dgm:spPr/>
      <dgm:t>
        <a:bodyPr/>
        <a:lstStyle/>
        <a:p>
          <a:pPr>
            <a:lnSpc>
              <a:spcPct val="100000"/>
            </a:lnSpc>
          </a:pPr>
          <a:r>
            <a:rPr lang="nl-BE" dirty="0">
              <a:sym typeface="Wingdings" panose="05000000000000000000" pitchFamily="2" charset="2"/>
            </a:rPr>
            <a:t></a:t>
          </a:r>
          <a:r>
            <a:rPr lang="nl-BE" dirty="0"/>
            <a:t> Inschrijving bij VDAB</a:t>
          </a:r>
        </a:p>
      </dgm:t>
    </dgm:pt>
    <dgm:pt modelId="{9F2A7075-82B5-458B-BD73-4B4B7F810EEA}" type="parTrans" cxnId="{ABDA1B09-FF3F-4542-BE43-12086253F50A}">
      <dgm:prSet/>
      <dgm:spPr/>
      <dgm:t>
        <a:bodyPr/>
        <a:lstStyle/>
        <a:p>
          <a:endParaRPr lang="nl-BE"/>
        </a:p>
      </dgm:t>
    </dgm:pt>
    <dgm:pt modelId="{898E0C0D-5832-47FF-9D51-B2B21A9A2616}" type="sibTrans" cxnId="{ABDA1B09-FF3F-4542-BE43-12086253F50A}">
      <dgm:prSet/>
      <dgm:spPr/>
      <dgm:t>
        <a:bodyPr/>
        <a:lstStyle/>
        <a:p>
          <a:endParaRPr lang="nl-BE"/>
        </a:p>
      </dgm:t>
    </dgm:pt>
    <dgm:pt modelId="{DC6F84DF-1E0C-471C-944B-9BA156CB6645}">
      <dgm:prSet phldrT="[Tekst]"/>
      <dgm:spPr/>
      <dgm:t>
        <a:bodyPr/>
        <a:lstStyle/>
        <a:p>
          <a:pPr>
            <a:lnSpc>
              <a:spcPct val="100000"/>
            </a:lnSpc>
            <a:defRPr b="1"/>
          </a:pPr>
          <a:r>
            <a:rPr lang="nl-BE"/>
            <a:t>Zomer 2023</a:t>
          </a:r>
        </a:p>
      </dgm:t>
    </dgm:pt>
    <dgm:pt modelId="{B8774EBD-8597-43A1-BBD0-7A2E55B5FE7F}" type="parTrans" cxnId="{2450F612-78F8-4463-AE6D-54B74F8A4D68}">
      <dgm:prSet/>
      <dgm:spPr/>
      <dgm:t>
        <a:bodyPr/>
        <a:lstStyle/>
        <a:p>
          <a:endParaRPr lang="nl-BE"/>
        </a:p>
      </dgm:t>
    </dgm:pt>
    <dgm:pt modelId="{8AFFE1CB-378A-4A73-8BB2-F7361BEE7266}" type="sibTrans" cxnId="{2450F612-78F8-4463-AE6D-54B74F8A4D68}">
      <dgm:prSet/>
      <dgm:spPr/>
      <dgm:t>
        <a:bodyPr/>
        <a:lstStyle/>
        <a:p>
          <a:endParaRPr lang="nl-BE"/>
        </a:p>
      </dgm:t>
    </dgm:pt>
    <dgm:pt modelId="{F1B3899F-7B0A-4ED2-A5B3-7C921E2850C2}">
      <dgm:prSet phldrT="[Tekst]"/>
      <dgm:spPr/>
      <dgm:t>
        <a:bodyPr/>
        <a:lstStyle/>
        <a:p>
          <a:pPr>
            <a:lnSpc>
              <a:spcPct val="100000"/>
            </a:lnSpc>
          </a:pPr>
          <a:r>
            <a:rPr lang="nl-BE"/>
            <a:t>Bevraging woonmaatschappijen:</a:t>
          </a:r>
        </a:p>
      </dgm:t>
    </dgm:pt>
    <dgm:pt modelId="{83A4F0BF-5BCB-4CE1-B506-2A7A0F3BB952}" type="parTrans" cxnId="{F66A75CC-F9A5-4F23-8F29-8BE39EEA574B}">
      <dgm:prSet/>
      <dgm:spPr/>
      <dgm:t>
        <a:bodyPr/>
        <a:lstStyle/>
        <a:p>
          <a:endParaRPr lang="nl-BE"/>
        </a:p>
      </dgm:t>
    </dgm:pt>
    <dgm:pt modelId="{BEB519AB-A517-40B2-B4A4-3126D86F952E}" type="sibTrans" cxnId="{F66A75CC-F9A5-4F23-8F29-8BE39EEA574B}">
      <dgm:prSet/>
      <dgm:spPr/>
      <dgm:t>
        <a:bodyPr/>
        <a:lstStyle/>
        <a:p>
          <a:endParaRPr lang="nl-BE"/>
        </a:p>
      </dgm:t>
    </dgm:pt>
    <dgm:pt modelId="{26B18C30-54F9-472C-96F3-9A09787F878F}">
      <dgm:prSet phldrT="[Tekst]"/>
      <dgm:spPr/>
      <dgm:t>
        <a:bodyPr/>
        <a:lstStyle/>
        <a:p>
          <a:pPr>
            <a:lnSpc>
              <a:spcPct val="100000"/>
            </a:lnSpc>
          </a:pPr>
          <a:r>
            <a:rPr lang="nl-BE"/>
            <a:t>1 op 5 sociale huurders heeft arbeidspotentieel, maar is niet beroepsactief</a:t>
          </a:r>
        </a:p>
        <a:p>
          <a:pPr>
            <a:lnSpc>
              <a:spcPct val="100000"/>
            </a:lnSpc>
          </a:pPr>
          <a:r>
            <a:rPr lang="nl-BE">
              <a:sym typeface="Wingdings" panose="05000000000000000000" pitchFamily="2" charset="2"/>
            </a:rPr>
            <a:t> </a:t>
          </a:r>
          <a:r>
            <a:rPr lang="nl-BE"/>
            <a:t>Nood aan een beleid om de </a:t>
          </a:r>
          <a:r>
            <a:rPr lang="nl-BE" err="1"/>
            <a:t>arbeidsmarkt-positie</a:t>
          </a:r>
          <a:r>
            <a:rPr lang="nl-BE"/>
            <a:t> te versterken</a:t>
          </a:r>
        </a:p>
      </dgm:t>
    </dgm:pt>
    <dgm:pt modelId="{CE06F50A-A655-4785-995D-086DFCB9B631}" type="parTrans" cxnId="{DC203C10-05FA-4AF9-A313-0287410D920B}">
      <dgm:prSet/>
      <dgm:spPr/>
      <dgm:t>
        <a:bodyPr/>
        <a:lstStyle/>
        <a:p>
          <a:endParaRPr lang="nl-BE"/>
        </a:p>
      </dgm:t>
    </dgm:pt>
    <dgm:pt modelId="{2CFC5E12-4DF7-4E66-B8F9-4A3334E47233}" type="sibTrans" cxnId="{DC203C10-05FA-4AF9-A313-0287410D920B}">
      <dgm:prSet/>
      <dgm:spPr/>
      <dgm:t>
        <a:bodyPr/>
        <a:lstStyle/>
        <a:p>
          <a:endParaRPr lang="nl-BE"/>
        </a:p>
      </dgm:t>
    </dgm:pt>
    <dgm:pt modelId="{0338F2CB-F6F8-4832-B4B5-D1C226570872}">
      <dgm:prSet phldrT="[Tekst]"/>
      <dgm:spPr/>
      <dgm:t>
        <a:bodyPr/>
        <a:lstStyle/>
        <a:p>
          <a:pPr>
            <a:lnSpc>
              <a:spcPct val="100000"/>
            </a:lnSpc>
            <a:defRPr b="1"/>
          </a:pPr>
          <a:r>
            <a:rPr lang="nl-BE"/>
            <a:t>Najaar 2023</a:t>
          </a:r>
        </a:p>
      </dgm:t>
    </dgm:pt>
    <dgm:pt modelId="{05F35CB1-B095-4EFF-910F-8748BE465234}" type="parTrans" cxnId="{4EE7CADC-7B00-47B0-8FB4-34BF3C27D134}">
      <dgm:prSet/>
      <dgm:spPr/>
      <dgm:t>
        <a:bodyPr/>
        <a:lstStyle/>
        <a:p>
          <a:endParaRPr lang="nl-BE"/>
        </a:p>
      </dgm:t>
    </dgm:pt>
    <dgm:pt modelId="{8D145E16-5A3F-460D-B007-59A8CBF06ACB}" type="sibTrans" cxnId="{4EE7CADC-7B00-47B0-8FB4-34BF3C27D134}">
      <dgm:prSet/>
      <dgm:spPr/>
      <dgm:t>
        <a:bodyPr/>
        <a:lstStyle/>
        <a:p>
          <a:endParaRPr lang="nl-BE"/>
        </a:p>
      </dgm:t>
    </dgm:pt>
    <dgm:pt modelId="{B5290F9B-3F82-4271-B5C3-F1C73367837B}">
      <dgm:prSet phldrT="[Tekst]"/>
      <dgm:spPr/>
      <dgm:t>
        <a:bodyPr/>
        <a:lstStyle/>
        <a:p>
          <a:pPr>
            <a:lnSpc>
              <a:spcPct val="100000"/>
            </a:lnSpc>
          </a:pPr>
          <a:r>
            <a:rPr lang="nl-BE"/>
            <a:t>Onderzoek Steunpunt Wonen</a:t>
          </a:r>
        </a:p>
      </dgm:t>
    </dgm:pt>
    <dgm:pt modelId="{B9C2B62F-31FB-43FA-B7B7-39307F9797CA}" type="parTrans" cxnId="{2AD47DE2-5FB4-4018-962F-BA6190CDDC40}">
      <dgm:prSet/>
      <dgm:spPr/>
      <dgm:t>
        <a:bodyPr/>
        <a:lstStyle/>
        <a:p>
          <a:endParaRPr lang="nl-BE"/>
        </a:p>
      </dgm:t>
    </dgm:pt>
    <dgm:pt modelId="{D05D1FBC-4750-4A10-8FA7-53A3F8BBBE34}" type="sibTrans" cxnId="{2AD47DE2-5FB4-4018-962F-BA6190CDDC40}">
      <dgm:prSet/>
      <dgm:spPr/>
      <dgm:t>
        <a:bodyPr/>
        <a:lstStyle/>
        <a:p>
          <a:endParaRPr lang="nl-BE"/>
        </a:p>
      </dgm:t>
    </dgm:pt>
    <dgm:pt modelId="{025DE4F3-B433-400E-95DC-2FC9E3222F84}">
      <dgm:prSet phldrT="[Tekst]"/>
      <dgm:spPr/>
      <dgm:t>
        <a:bodyPr/>
        <a:lstStyle/>
        <a:p>
          <a:pPr>
            <a:lnSpc>
              <a:spcPct val="100000"/>
            </a:lnSpc>
          </a:pPr>
          <a:r>
            <a:rPr lang="nl-BE">
              <a:hlinkClick xmlns:r="http://schemas.openxmlformats.org/officeDocument/2006/relationships" r:id="rId1"/>
            </a:rPr>
            <a:t>Rapport</a:t>
          </a:r>
          <a:endParaRPr lang="nl-BE"/>
        </a:p>
      </dgm:t>
    </dgm:pt>
    <dgm:pt modelId="{52020232-AF10-4493-B1C7-5E65AD46509B}" type="parTrans" cxnId="{D3D07533-288B-4CDF-BE62-A569D523CE50}">
      <dgm:prSet/>
      <dgm:spPr/>
      <dgm:t>
        <a:bodyPr/>
        <a:lstStyle/>
        <a:p>
          <a:endParaRPr lang="nl-BE"/>
        </a:p>
      </dgm:t>
    </dgm:pt>
    <dgm:pt modelId="{C086A393-8B0F-46F9-8CB6-3C1AC72EBC09}" type="sibTrans" cxnId="{D3D07533-288B-4CDF-BE62-A569D523CE50}">
      <dgm:prSet/>
      <dgm:spPr/>
      <dgm:t>
        <a:bodyPr/>
        <a:lstStyle/>
        <a:p>
          <a:endParaRPr lang="nl-BE"/>
        </a:p>
      </dgm:t>
    </dgm:pt>
    <dgm:pt modelId="{493729FD-D41A-4FE1-8DB3-6259FECEB5B4}">
      <dgm:prSet phldrT="[Tekst]"/>
      <dgm:spPr/>
      <dgm:t>
        <a:bodyPr/>
        <a:lstStyle/>
        <a:p>
          <a:pPr>
            <a:lnSpc>
              <a:spcPct val="100000"/>
            </a:lnSpc>
            <a:defRPr b="1"/>
          </a:pPr>
          <a:r>
            <a:rPr lang="nl-BE"/>
            <a:t>12/1/24</a:t>
          </a:r>
        </a:p>
      </dgm:t>
    </dgm:pt>
    <dgm:pt modelId="{10465B83-FE4F-4C62-9CBA-AB0E1F1EF7C8}" type="parTrans" cxnId="{629660A9-680E-43CD-AF11-7DEF140EC4F8}">
      <dgm:prSet/>
      <dgm:spPr/>
      <dgm:t>
        <a:bodyPr/>
        <a:lstStyle/>
        <a:p>
          <a:endParaRPr lang="nl-BE"/>
        </a:p>
      </dgm:t>
    </dgm:pt>
    <dgm:pt modelId="{A3F865B3-CE46-4BB0-AABF-F4C6A1DF3377}" type="sibTrans" cxnId="{629660A9-680E-43CD-AF11-7DEF140EC4F8}">
      <dgm:prSet/>
      <dgm:spPr/>
      <dgm:t>
        <a:bodyPr/>
        <a:lstStyle/>
        <a:p>
          <a:endParaRPr lang="nl-BE"/>
        </a:p>
      </dgm:t>
    </dgm:pt>
    <dgm:pt modelId="{90FED4D6-7344-4172-80A1-B42A6FCD2908}">
      <dgm:prSet phldrT="[Tekst]"/>
      <dgm:spPr/>
      <dgm:t>
        <a:bodyPr/>
        <a:lstStyle/>
        <a:p>
          <a:pPr>
            <a:lnSpc>
              <a:spcPct val="100000"/>
            </a:lnSpc>
          </a:pPr>
          <a:r>
            <a:rPr lang="nl-BE" dirty="0"/>
            <a:t>Visienota Vlaamse Regering:</a:t>
          </a:r>
        </a:p>
        <a:p>
          <a:pPr>
            <a:lnSpc>
              <a:spcPct val="100000"/>
            </a:lnSpc>
          </a:pPr>
          <a:endParaRPr lang="nl-BE" dirty="0"/>
        </a:p>
        <a:p>
          <a:pPr>
            <a:lnSpc>
              <a:spcPct val="100000"/>
            </a:lnSpc>
          </a:pPr>
          <a:endParaRPr lang="nl-BE" dirty="0"/>
        </a:p>
      </dgm:t>
    </dgm:pt>
    <dgm:pt modelId="{E6679DA5-3EF9-4E02-B6B0-B9E8F236A7D7}" type="parTrans" cxnId="{EE77709C-A7C9-4421-B0D2-4F99110A264F}">
      <dgm:prSet/>
      <dgm:spPr/>
      <dgm:t>
        <a:bodyPr/>
        <a:lstStyle/>
        <a:p>
          <a:endParaRPr lang="nl-BE"/>
        </a:p>
      </dgm:t>
    </dgm:pt>
    <dgm:pt modelId="{867FA33A-EED1-4914-8821-D5754ED77E72}" type="sibTrans" cxnId="{EE77709C-A7C9-4421-B0D2-4F99110A264F}">
      <dgm:prSet/>
      <dgm:spPr/>
      <dgm:t>
        <a:bodyPr/>
        <a:lstStyle/>
        <a:p>
          <a:endParaRPr lang="nl-BE"/>
        </a:p>
      </dgm:t>
    </dgm:pt>
    <dgm:pt modelId="{7E2E3F0B-B96F-4911-8C61-2606A490CEE9}">
      <dgm:prSet phldrT="[Tekst]"/>
      <dgm:spPr/>
      <dgm:t>
        <a:bodyPr/>
        <a:lstStyle/>
        <a:p>
          <a:pPr>
            <a:lnSpc>
              <a:spcPct val="100000"/>
            </a:lnSpc>
          </a:pPr>
          <a:r>
            <a:rPr lang="nl-BE" dirty="0">
              <a:sym typeface="Wingdings" panose="05000000000000000000" pitchFamily="2" charset="2"/>
            </a:rPr>
            <a:t> </a:t>
          </a:r>
          <a:r>
            <a:rPr lang="nl-BE" dirty="0"/>
            <a:t>3 werksporen, waaronder het lanceren van een projectoproep</a:t>
          </a:r>
        </a:p>
      </dgm:t>
    </dgm:pt>
    <dgm:pt modelId="{C736484F-AE76-4801-9712-F73373436C3A}" type="parTrans" cxnId="{FAE61B1D-C36E-4D70-88C1-0E4245A0602F}">
      <dgm:prSet/>
      <dgm:spPr/>
      <dgm:t>
        <a:bodyPr/>
        <a:lstStyle/>
        <a:p>
          <a:endParaRPr lang="nl-BE"/>
        </a:p>
      </dgm:t>
    </dgm:pt>
    <dgm:pt modelId="{3B6D983E-4DE6-44FE-B0DC-658650C57904}" type="sibTrans" cxnId="{FAE61B1D-C36E-4D70-88C1-0E4245A0602F}">
      <dgm:prSet/>
      <dgm:spPr/>
      <dgm:t>
        <a:bodyPr/>
        <a:lstStyle/>
        <a:p>
          <a:endParaRPr lang="nl-BE"/>
        </a:p>
      </dgm:t>
    </dgm:pt>
    <dgm:pt modelId="{B3197131-E989-43B5-BE5C-5B1A2BD523CA}">
      <dgm:prSet phldrT="[Tekst]"/>
      <dgm:spPr/>
      <dgm:t>
        <a:bodyPr/>
        <a:lstStyle/>
        <a:p>
          <a:pPr>
            <a:lnSpc>
              <a:spcPct val="100000"/>
            </a:lnSpc>
          </a:pPr>
          <a:endParaRPr lang="nl-BE" dirty="0"/>
        </a:p>
        <a:p>
          <a:pPr>
            <a:lnSpc>
              <a:spcPct val="100000"/>
            </a:lnSpc>
          </a:pPr>
          <a:endParaRPr lang="nl-BE" dirty="0"/>
        </a:p>
      </dgm:t>
    </dgm:pt>
    <dgm:pt modelId="{9D033611-79A1-4DCC-8866-4AF176F66252}" type="parTrans" cxnId="{9FE8D0C1-2588-4A1C-8C5D-6B0BBE8EF44C}">
      <dgm:prSet/>
      <dgm:spPr/>
      <dgm:t>
        <a:bodyPr/>
        <a:lstStyle/>
        <a:p>
          <a:endParaRPr lang="nl-BE"/>
        </a:p>
      </dgm:t>
    </dgm:pt>
    <dgm:pt modelId="{98A7DE5A-E653-47A6-A407-7430B350CFD2}" type="sibTrans" cxnId="{9FE8D0C1-2588-4A1C-8C5D-6B0BBE8EF44C}">
      <dgm:prSet/>
      <dgm:spPr/>
      <dgm:t>
        <a:bodyPr/>
        <a:lstStyle/>
        <a:p>
          <a:endParaRPr lang="nl-BE"/>
        </a:p>
      </dgm:t>
    </dgm:pt>
    <dgm:pt modelId="{C19C2CCA-520C-4087-8628-674B55B0B975}" type="pres">
      <dgm:prSet presAssocID="{0C6537B0-D62A-4D95-B147-230411A7E7EE}" presName="root" presStyleCnt="0">
        <dgm:presLayoutVars>
          <dgm:dir/>
          <dgm:resizeHandles val="exact"/>
        </dgm:presLayoutVars>
      </dgm:prSet>
      <dgm:spPr/>
    </dgm:pt>
    <dgm:pt modelId="{17232DE0-3AF9-4F66-ACDD-592E2E3C9335}" type="pres">
      <dgm:prSet presAssocID="{946B6100-3AC2-4D51-814F-9E675AC6F8C2}" presName="compNode" presStyleCnt="0"/>
      <dgm:spPr/>
    </dgm:pt>
    <dgm:pt modelId="{BAB06BB6-DBBD-4DEB-B084-459F2A9B0508}" type="pres">
      <dgm:prSet presAssocID="{946B6100-3AC2-4D51-814F-9E675AC6F8C2}"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aden"/>
        </a:ext>
      </dgm:extLst>
    </dgm:pt>
    <dgm:pt modelId="{246AF875-2C30-4158-B83A-6752A2A90010}" type="pres">
      <dgm:prSet presAssocID="{946B6100-3AC2-4D51-814F-9E675AC6F8C2}" presName="iconSpace" presStyleCnt="0"/>
      <dgm:spPr/>
    </dgm:pt>
    <dgm:pt modelId="{CD98609C-215D-4EA2-A175-61062D0D6D3C}" type="pres">
      <dgm:prSet presAssocID="{946B6100-3AC2-4D51-814F-9E675AC6F8C2}" presName="parTx" presStyleLbl="revTx" presStyleIdx="0" presStyleCnt="8">
        <dgm:presLayoutVars>
          <dgm:chMax val="0"/>
          <dgm:chPref val="0"/>
        </dgm:presLayoutVars>
      </dgm:prSet>
      <dgm:spPr/>
    </dgm:pt>
    <dgm:pt modelId="{5AAD3941-8344-44C8-923A-AB8159578852}" type="pres">
      <dgm:prSet presAssocID="{946B6100-3AC2-4D51-814F-9E675AC6F8C2}" presName="txSpace" presStyleCnt="0"/>
      <dgm:spPr/>
    </dgm:pt>
    <dgm:pt modelId="{059D953D-D2A6-4DBE-803A-2A3B28BB3FB9}" type="pres">
      <dgm:prSet presAssocID="{946B6100-3AC2-4D51-814F-9E675AC6F8C2}" presName="desTx" presStyleLbl="revTx" presStyleIdx="1" presStyleCnt="8">
        <dgm:presLayoutVars/>
      </dgm:prSet>
      <dgm:spPr/>
    </dgm:pt>
    <dgm:pt modelId="{7B2DD9AD-471B-4FD4-A8B1-C70B85A6CF1A}" type="pres">
      <dgm:prSet presAssocID="{625191BD-5335-4184-9A6D-24E2ED044FC0}" presName="sibTrans" presStyleCnt="0"/>
      <dgm:spPr/>
    </dgm:pt>
    <dgm:pt modelId="{0FFDA755-F231-46E8-8FE2-DE3465AACB4B}" type="pres">
      <dgm:prSet presAssocID="{DC6F84DF-1E0C-471C-944B-9BA156CB6645}" presName="compNode" presStyleCnt="0"/>
      <dgm:spPr/>
    </dgm:pt>
    <dgm:pt modelId="{B289B465-4DB3-44CF-BC1B-1DD2EEACCF42}" type="pres">
      <dgm:prSet presAssocID="{DC6F84DF-1E0C-471C-944B-9BA156CB6645}"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Zon"/>
        </a:ext>
      </dgm:extLst>
    </dgm:pt>
    <dgm:pt modelId="{A1D275DC-4891-4215-8AC5-F377FA257E41}" type="pres">
      <dgm:prSet presAssocID="{DC6F84DF-1E0C-471C-944B-9BA156CB6645}" presName="iconSpace" presStyleCnt="0"/>
      <dgm:spPr/>
    </dgm:pt>
    <dgm:pt modelId="{72859DDA-210C-4144-90BD-EFE4BE39864F}" type="pres">
      <dgm:prSet presAssocID="{DC6F84DF-1E0C-471C-944B-9BA156CB6645}" presName="parTx" presStyleLbl="revTx" presStyleIdx="2" presStyleCnt="8">
        <dgm:presLayoutVars>
          <dgm:chMax val="0"/>
          <dgm:chPref val="0"/>
        </dgm:presLayoutVars>
      </dgm:prSet>
      <dgm:spPr/>
    </dgm:pt>
    <dgm:pt modelId="{E384BBA3-8740-4D28-A7CD-05BE6BD8A5C1}" type="pres">
      <dgm:prSet presAssocID="{DC6F84DF-1E0C-471C-944B-9BA156CB6645}" presName="txSpace" presStyleCnt="0"/>
      <dgm:spPr/>
    </dgm:pt>
    <dgm:pt modelId="{FD46EA64-9ED9-4331-8268-42EE4900656E}" type="pres">
      <dgm:prSet presAssocID="{DC6F84DF-1E0C-471C-944B-9BA156CB6645}" presName="desTx" presStyleLbl="revTx" presStyleIdx="3" presStyleCnt="8">
        <dgm:presLayoutVars/>
      </dgm:prSet>
      <dgm:spPr/>
    </dgm:pt>
    <dgm:pt modelId="{6E83BC0C-3A4E-4552-9C98-59D565C9262F}" type="pres">
      <dgm:prSet presAssocID="{8AFFE1CB-378A-4A73-8BB2-F7361BEE7266}" presName="sibTrans" presStyleCnt="0"/>
      <dgm:spPr/>
    </dgm:pt>
    <dgm:pt modelId="{D0F912C0-B1FE-4D23-8FA7-44B1A65AC21F}" type="pres">
      <dgm:prSet presAssocID="{0338F2CB-F6F8-4832-B4B5-D1C226570872}" presName="compNode" presStyleCnt="0"/>
      <dgm:spPr/>
    </dgm:pt>
    <dgm:pt modelId="{B8EDB0F2-9550-470A-BFE9-7333996E1A70}" type="pres">
      <dgm:prSet presAssocID="{0338F2CB-F6F8-4832-B4B5-D1C226570872}"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gnifying glass"/>
        </a:ext>
      </dgm:extLst>
    </dgm:pt>
    <dgm:pt modelId="{E25E94A5-9689-4217-8815-7D932E4B0BB4}" type="pres">
      <dgm:prSet presAssocID="{0338F2CB-F6F8-4832-B4B5-D1C226570872}" presName="iconSpace" presStyleCnt="0"/>
      <dgm:spPr/>
    </dgm:pt>
    <dgm:pt modelId="{659FB8EB-C49F-4190-9171-AA6FDA8F4861}" type="pres">
      <dgm:prSet presAssocID="{0338F2CB-F6F8-4832-B4B5-D1C226570872}" presName="parTx" presStyleLbl="revTx" presStyleIdx="4" presStyleCnt="8">
        <dgm:presLayoutVars>
          <dgm:chMax val="0"/>
          <dgm:chPref val="0"/>
        </dgm:presLayoutVars>
      </dgm:prSet>
      <dgm:spPr/>
    </dgm:pt>
    <dgm:pt modelId="{A7B48901-7AAF-46D3-9082-90DE4E91E652}" type="pres">
      <dgm:prSet presAssocID="{0338F2CB-F6F8-4832-B4B5-D1C226570872}" presName="txSpace" presStyleCnt="0"/>
      <dgm:spPr/>
    </dgm:pt>
    <dgm:pt modelId="{E304F766-2E61-4629-A0B9-CDB5D9AAE0D2}" type="pres">
      <dgm:prSet presAssocID="{0338F2CB-F6F8-4832-B4B5-D1C226570872}" presName="desTx" presStyleLbl="revTx" presStyleIdx="5" presStyleCnt="8">
        <dgm:presLayoutVars/>
      </dgm:prSet>
      <dgm:spPr/>
    </dgm:pt>
    <dgm:pt modelId="{6B7FD5F8-5EFB-4DC7-9379-DC7DB021F405}" type="pres">
      <dgm:prSet presAssocID="{8D145E16-5A3F-460D-B007-59A8CBF06ACB}" presName="sibTrans" presStyleCnt="0"/>
      <dgm:spPr/>
    </dgm:pt>
    <dgm:pt modelId="{5AD51653-F87B-4BEB-8867-595E44DD2719}" type="pres">
      <dgm:prSet presAssocID="{493729FD-D41A-4FE1-8DB3-6259FECEB5B4}" presName="compNode" presStyleCnt="0"/>
      <dgm:spPr/>
    </dgm:pt>
    <dgm:pt modelId="{403C2610-18A7-4E06-8B1A-D3B6F9764276}" type="pres">
      <dgm:prSet presAssocID="{493729FD-D41A-4FE1-8DB3-6259FECEB5B4}"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ank"/>
        </a:ext>
      </dgm:extLst>
    </dgm:pt>
    <dgm:pt modelId="{8C58D2A2-377B-42A4-8774-28FD11322686}" type="pres">
      <dgm:prSet presAssocID="{493729FD-D41A-4FE1-8DB3-6259FECEB5B4}" presName="iconSpace" presStyleCnt="0"/>
      <dgm:spPr/>
    </dgm:pt>
    <dgm:pt modelId="{CEE0B68F-75D3-492B-A0B8-4CAAA1C1E338}" type="pres">
      <dgm:prSet presAssocID="{493729FD-D41A-4FE1-8DB3-6259FECEB5B4}" presName="parTx" presStyleLbl="revTx" presStyleIdx="6" presStyleCnt="8">
        <dgm:presLayoutVars>
          <dgm:chMax val="0"/>
          <dgm:chPref val="0"/>
        </dgm:presLayoutVars>
      </dgm:prSet>
      <dgm:spPr/>
    </dgm:pt>
    <dgm:pt modelId="{3E0BE82B-5597-46EE-BEF7-0ADB62D8FF64}" type="pres">
      <dgm:prSet presAssocID="{493729FD-D41A-4FE1-8DB3-6259FECEB5B4}" presName="txSpace" presStyleCnt="0"/>
      <dgm:spPr/>
    </dgm:pt>
    <dgm:pt modelId="{5600CAAC-D865-4A90-ACCA-5FB9B87EEBB6}" type="pres">
      <dgm:prSet presAssocID="{493729FD-D41A-4FE1-8DB3-6259FECEB5B4}" presName="desTx" presStyleLbl="revTx" presStyleIdx="7" presStyleCnt="8">
        <dgm:presLayoutVars/>
      </dgm:prSet>
      <dgm:spPr/>
    </dgm:pt>
  </dgm:ptLst>
  <dgm:cxnLst>
    <dgm:cxn modelId="{DE9C3E00-BD6D-495B-B0F5-56ADF15A7786}" srcId="{0C6537B0-D62A-4D95-B147-230411A7E7EE}" destId="{946B6100-3AC2-4D51-814F-9E675AC6F8C2}" srcOrd="0" destOrd="0" parTransId="{D52212F4-6A97-4586-8609-E815B3125520}" sibTransId="{625191BD-5335-4184-9A6D-24E2ED044FC0}"/>
    <dgm:cxn modelId="{ABDA1B09-FF3F-4542-BE43-12086253F50A}" srcId="{946B6100-3AC2-4D51-814F-9E675AC6F8C2}" destId="{FC2E63C4-262B-48FB-B495-CD4A3985F8F9}" srcOrd="1" destOrd="0" parTransId="{9F2A7075-82B5-458B-BD73-4B4B7F810EEA}" sibTransId="{898E0C0D-5832-47FF-9D51-B2B21A9A2616}"/>
    <dgm:cxn modelId="{7E0EA80C-124C-4368-AFC5-09E2C5500600}" type="presOf" srcId="{7E2E3F0B-B96F-4911-8C61-2606A490CEE9}" destId="{5600CAAC-D865-4A90-ACCA-5FB9B87EEBB6}" srcOrd="0" destOrd="1" presId="urn:microsoft.com/office/officeart/2018/2/layout/IconLabelDescriptionList"/>
    <dgm:cxn modelId="{DC203C10-05FA-4AF9-A313-0287410D920B}" srcId="{DC6F84DF-1E0C-471C-944B-9BA156CB6645}" destId="{26B18C30-54F9-472C-96F3-9A09787F878F}" srcOrd="1" destOrd="0" parTransId="{CE06F50A-A655-4785-995D-086DFCB9B631}" sibTransId="{2CFC5E12-4DF7-4E66-B8F9-4A3334E47233}"/>
    <dgm:cxn modelId="{2450F612-78F8-4463-AE6D-54B74F8A4D68}" srcId="{0C6537B0-D62A-4D95-B147-230411A7E7EE}" destId="{DC6F84DF-1E0C-471C-944B-9BA156CB6645}" srcOrd="1" destOrd="0" parTransId="{B8774EBD-8597-43A1-BBD0-7A2E55B5FE7F}" sibTransId="{8AFFE1CB-378A-4A73-8BB2-F7361BEE7266}"/>
    <dgm:cxn modelId="{EDB28419-E065-46CC-91C0-5C2145AACB14}" type="presOf" srcId="{946B6100-3AC2-4D51-814F-9E675AC6F8C2}" destId="{CD98609C-215D-4EA2-A175-61062D0D6D3C}" srcOrd="0" destOrd="0" presId="urn:microsoft.com/office/officeart/2018/2/layout/IconLabelDescriptionList"/>
    <dgm:cxn modelId="{FAE61B1D-C36E-4D70-88C1-0E4245A0602F}" srcId="{493729FD-D41A-4FE1-8DB3-6259FECEB5B4}" destId="{7E2E3F0B-B96F-4911-8C61-2606A490CEE9}" srcOrd="1" destOrd="0" parTransId="{C736484F-AE76-4801-9712-F73373436C3A}" sibTransId="{3B6D983E-4DE6-44FE-B0DC-658650C57904}"/>
    <dgm:cxn modelId="{E65DD12C-53B9-4468-B49A-6BCFDA486CC9}" type="presOf" srcId="{FC2E63C4-262B-48FB-B495-CD4A3985F8F9}" destId="{059D953D-D2A6-4DBE-803A-2A3B28BB3FB9}" srcOrd="0" destOrd="1" presId="urn:microsoft.com/office/officeart/2018/2/layout/IconLabelDescriptionList"/>
    <dgm:cxn modelId="{D3D07533-288B-4CDF-BE62-A569D523CE50}" srcId="{0338F2CB-F6F8-4832-B4B5-D1C226570872}" destId="{025DE4F3-B433-400E-95DC-2FC9E3222F84}" srcOrd="2" destOrd="0" parTransId="{52020232-AF10-4493-B1C7-5E65AD46509B}" sibTransId="{C086A393-8B0F-46F9-8CB6-3C1AC72EBC09}"/>
    <dgm:cxn modelId="{27FCA540-C669-4EE9-944E-83A76A2677A1}" type="presOf" srcId="{DC6F84DF-1E0C-471C-944B-9BA156CB6645}" destId="{72859DDA-210C-4144-90BD-EFE4BE39864F}" srcOrd="0" destOrd="0" presId="urn:microsoft.com/office/officeart/2018/2/layout/IconLabelDescriptionList"/>
    <dgm:cxn modelId="{3AF4A15E-8CE4-493F-851A-B46D3988BFA0}" type="presOf" srcId="{26B18C30-54F9-472C-96F3-9A09787F878F}" destId="{FD46EA64-9ED9-4331-8268-42EE4900656E}" srcOrd="0" destOrd="1" presId="urn:microsoft.com/office/officeart/2018/2/layout/IconLabelDescriptionList"/>
    <dgm:cxn modelId="{D58CB260-062E-447A-BF70-6FDD7DE0C2F3}" type="presOf" srcId="{CEDB5E4D-76CE-48E1-8C00-0E0B3BC16AE4}" destId="{059D953D-D2A6-4DBE-803A-2A3B28BB3FB9}" srcOrd="0" destOrd="0" presId="urn:microsoft.com/office/officeart/2018/2/layout/IconLabelDescriptionList"/>
    <dgm:cxn modelId="{9E951456-433A-4DE5-AA52-A6ED9C3BB1DF}" type="presOf" srcId="{0338F2CB-F6F8-4832-B4B5-D1C226570872}" destId="{659FB8EB-C49F-4190-9171-AA6FDA8F4861}" srcOrd="0" destOrd="0" presId="urn:microsoft.com/office/officeart/2018/2/layout/IconLabelDescriptionList"/>
    <dgm:cxn modelId="{EB921F84-4C93-4526-9B00-756DCCA7F168}" srcId="{946B6100-3AC2-4D51-814F-9E675AC6F8C2}" destId="{CEDB5E4D-76CE-48E1-8C00-0E0B3BC16AE4}" srcOrd="0" destOrd="0" parTransId="{9E0A4B13-75EF-4D98-9D45-E1D52EF5549E}" sibTransId="{2A413ABE-B8DB-41EB-8C5E-3F486A745EFD}"/>
    <dgm:cxn modelId="{95BF5084-71FF-4A36-8B42-9F8B0CC549B1}" type="presOf" srcId="{493729FD-D41A-4FE1-8DB3-6259FECEB5B4}" destId="{CEE0B68F-75D3-492B-A0B8-4CAAA1C1E338}" srcOrd="0" destOrd="0" presId="urn:microsoft.com/office/officeart/2018/2/layout/IconLabelDescriptionList"/>
    <dgm:cxn modelId="{EE77709C-A7C9-4421-B0D2-4F99110A264F}" srcId="{493729FD-D41A-4FE1-8DB3-6259FECEB5B4}" destId="{90FED4D6-7344-4172-80A1-B42A6FCD2908}" srcOrd="0" destOrd="0" parTransId="{E6679DA5-3EF9-4E02-B6B0-B9E8F236A7D7}" sibTransId="{867FA33A-EED1-4914-8821-D5754ED77E72}"/>
    <dgm:cxn modelId="{E965AB9F-222F-4E1F-A015-B50A9B888EE1}" type="presOf" srcId="{B5290F9B-3F82-4271-B5C3-F1C73367837B}" destId="{E304F766-2E61-4629-A0B9-CDB5D9AAE0D2}" srcOrd="0" destOrd="0" presId="urn:microsoft.com/office/officeart/2018/2/layout/IconLabelDescriptionList"/>
    <dgm:cxn modelId="{629660A9-680E-43CD-AF11-7DEF140EC4F8}" srcId="{0C6537B0-D62A-4D95-B147-230411A7E7EE}" destId="{493729FD-D41A-4FE1-8DB3-6259FECEB5B4}" srcOrd="3" destOrd="0" parTransId="{10465B83-FE4F-4C62-9CBA-AB0E1F1EF7C8}" sibTransId="{A3F865B3-CE46-4BB0-AABF-F4C6A1DF3377}"/>
    <dgm:cxn modelId="{7F46D6C0-FE73-4F9B-8567-691DC529CD1C}" type="presOf" srcId="{0C6537B0-D62A-4D95-B147-230411A7E7EE}" destId="{C19C2CCA-520C-4087-8628-674B55B0B975}" srcOrd="0" destOrd="0" presId="urn:microsoft.com/office/officeart/2018/2/layout/IconLabelDescriptionList"/>
    <dgm:cxn modelId="{9FE8D0C1-2588-4A1C-8C5D-6B0BBE8EF44C}" srcId="{0338F2CB-F6F8-4832-B4B5-D1C226570872}" destId="{B3197131-E989-43B5-BE5C-5B1A2BD523CA}" srcOrd="1" destOrd="0" parTransId="{9D033611-79A1-4DCC-8866-4AF176F66252}" sibTransId="{98A7DE5A-E653-47A6-A407-7430B350CFD2}"/>
    <dgm:cxn modelId="{F70584C3-2C14-4AFD-8A9A-6D472BB4FF9E}" type="presOf" srcId="{F1B3899F-7B0A-4ED2-A5B3-7C921E2850C2}" destId="{FD46EA64-9ED9-4331-8268-42EE4900656E}" srcOrd="0" destOrd="0" presId="urn:microsoft.com/office/officeart/2018/2/layout/IconLabelDescriptionList"/>
    <dgm:cxn modelId="{F66A75CC-F9A5-4F23-8F29-8BE39EEA574B}" srcId="{DC6F84DF-1E0C-471C-944B-9BA156CB6645}" destId="{F1B3899F-7B0A-4ED2-A5B3-7C921E2850C2}" srcOrd="0" destOrd="0" parTransId="{83A4F0BF-5BCB-4CE1-B506-2A7A0F3BB952}" sibTransId="{BEB519AB-A517-40B2-B4A4-3126D86F952E}"/>
    <dgm:cxn modelId="{570B8DCD-0C14-4607-8E90-F5E66023DF08}" type="presOf" srcId="{B3197131-E989-43B5-BE5C-5B1A2BD523CA}" destId="{E304F766-2E61-4629-A0B9-CDB5D9AAE0D2}" srcOrd="0" destOrd="1" presId="urn:microsoft.com/office/officeart/2018/2/layout/IconLabelDescriptionList"/>
    <dgm:cxn modelId="{4EE7CADC-7B00-47B0-8FB4-34BF3C27D134}" srcId="{0C6537B0-D62A-4D95-B147-230411A7E7EE}" destId="{0338F2CB-F6F8-4832-B4B5-D1C226570872}" srcOrd="2" destOrd="0" parTransId="{05F35CB1-B095-4EFF-910F-8748BE465234}" sibTransId="{8D145E16-5A3F-460D-B007-59A8CBF06ACB}"/>
    <dgm:cxn modelId="{9DA759DF-DE45-4DEE-8740-EFA374FD28E7}" type="presOf" srcId="{90FED4D6-7344-4172-80A1-B42A6FCD2908}" destId="{5600CAAC-D865-4A90-ACCA-5FB9B87EEBB6}" srcOrd="0" destOrd="0" presId="urn:microsoft.com/office/officeart/2018/2/layout/IconLabelDescriptionList"/>
    <dgm:cxn modelId="{2AD47DE2-5FB4-4018-962F-BA6190CDDC40}" srcId="{0338F2CB-F6F8-4832-B4B5-D1C226570872}" destId="{B5290F9B-3F82-4271-B5C3-F1C73367837B}" srcOrd="0" destOrd="0" parTransId="{B9C2B62F-31FB-43FA-B7B7-39307F9797CA}" sibTransId="{D05D1FBC-4750-4A10-8FA7-53A3F8BBBE34}"/>
    <dgm:cxn modelId="{A6E810FA-CFD8-4D50-8198-1E93A4FF2FDF}" type="presOf" srcId="{025DE4F3-B433-400E-95DC-2FC9E3222F84}" destId="{E304F766-2E61-4629-A0B9-CDB5D9AAE0D2}" srcOrd="0" destOrd="2" presId="urn:microsoft.com/office/officeart/2018/2/layout/IconLabelDescriptionList"/>
    <dgm:cxn modelId="{832000B1-8894-43FD-AB26-0B048216942A}" type="presParOf" srcId="{C19C2CCA-520C-4087-8628-674B55B0B975}" destId="{17232DE0-3AF9-4F66-ACDD-592E2E3C9335}" srcOrd="0" destOrd="0" presId="urn:microsoft.com/office/officeart/2018/2/layout/IconLabelDescriptionList"/>
    <dgm:cxn modelId="{555C9FC3-E30B-479D-BC9C-E6FE31E210A5}" type="presParOf" srcId="{17232DE0-3AF9-4F66-ACDD-592E2E3C9335}" destId="{BAB06BB6-DBBD-4DEB-B084-459F2A9B0508}" srcOrd="0" destOrd="0" presId="urn:microsoft.com/office/officeart/2018/2/layout/IconLabelDescriptionList"/>
    <dgm:cxn modelId="{AE8AD611-3D26-4FF9-8ED3-483F66DD4E22}" type="presParOf" srcId="{17232DE0-3AF9-4F66-ACDD-592E2E3C9335}" destId="{246AF875-2C30-4158-B83A-6752A2A90010}" srcOrd="1" destOrd="0" presId="urn:microsoft.com/office/officeart/2018/2/layout/IconLabelDescriptionList"/>
    <dgm:cxn modelId="{91A29358-DA56-4A27-ACC6-2BC3C24AB149}" type="presParOf" srcId="{17232DE0-3AF9-4F66-ACDD-592E2E3C9335}" destId="{CD98609C-215D-4EA2-A175-61062D0D6D3C}" srcOrd="2" destOrd="0" presId="urn:microsoft.com/office/officeart/2018/2/layout/IconLabelDescriptionList"/>
    <dgm:cxn modelId="{EA9A0E91-6337-486E-BC7C-511ADF055D8D}" type="presParOf" srcId="{17232DE0-3AF9-4F66-ACDD-592E2E3C9335}" destId="{5AAD3941-8344-44C8-923A-AB8159578852}" srcOrd="3" destOrd="0" presId="urn:microsoft.com/office/officeart/2018/2/layout/IconLabelDescriptionList"/>
    <dgm:cxn modelId="{92E8AF27-701D-4DC5-BE4E-7DF873948002}" type="presParOf" srcId="{17232DE0-3AF9-4F66-ACDD-592E2E3C9335}" destId="{059D953D-D2A6-4DBE-803A-2A3B28BB3FB9}" srcOrd="4" destOrd="0" presId="urn:microsoft.com/office/officeart/2018/2/layout/IconLabelDescriptionList"/>
    <dgm:cxn modelId="{16237211-17F6-4C84-A124-7F9007016748}" type="presParOf" srcId="{C19C2CCA-520C-4087-8628-674B55B0B975}" destId="{7B2DD9AD-471B-4FD4-A8B1-C70B85A6CF1A}" srcOrd="1" destOrd="0" presId="urn:microsoft.com/office/officeart/2018/2/layout/IconLabelDescriptionList"/>
    <dgm:cxn modelId="{C07B2018-0055-4848-8FE3-41EE49B19FE0}" type="presParOf" srcId="{C19C2CCA-520C-4087-8628-674B55B0B975}" destId="{0FFDA755-F231-46E8-8FE2-DE3465AACB4B}" srcOrd="2" destOrd="0" presId="urn:microsoft.com/office/officeart/2018/2/layout/IconLabelDescriptionList"/>
    <dgm:cxn modelId="{E92EC57D-B9B7-4D66-AB96-AC865B0851E7}" type="presParOf" srcId="{0FFDA755-F231-46E8-8FE2-DE3465AACB4B}" destId="{B289B465-4DB3-44CF-BC1B-1DD2EEACCF42}" srcOrd="0" destOrd="0" presId="urn:microsoft.com/office/officeart/2018/2/layout/IconLabelDescriptionList"/>
    <dgm:cxn modelId="{00261353-81BD-4342-A288-7E1A95C9984E}" type="presParOf" srcId="{0FFDA755-F231-46E8-8FE2-DE3465AACB4B}" destId="{A1D275DC-4891-4215-8AC5-F377FA257E41}" srcOrd="1" destOrd="0" presId="urn:microsoft.com/office/officeart/2018/2/layout/IconLabelDescriptionList"/>
    <dgm:cxn modelId="{7E62E3DF-3467-4ACC-A5BB-F3308C3BF3D9}" type="presParOf" srcId="{0FFDA755-F231-46E8-8FE2-DE3465AACB4B}" destId="{72859DDA-210C-4144-90BD-EFE4BE39864F}" srcOrd="2" destOrd="0" presId="urn:microsoft.com/office/officeart/2018/2/layout/IconLabelDescriptionList"/>
    <dgm:cxn modelId="{6417F7B5-BA83-49E2-9F2C-1C509E115F34}" type="presParOf" srcId="{0FFDA755-F231-46E8-8FE2-DE3465AACB4B}" destId="{E384BBA3-8740-4D28-A7CD-05BE6BD8A5C1}" srcOrd="3" destOrd="0" presId="urn:microsoft.com/office/officeart/2018/2/layout/IconLabelDescriptionList"/>
    <dgm:cxn modelId="{5B2BB9A7-7ED9-4F6A-99A9-F17B1222CC86}" type="presParOf" srcId="{0FFDA755-F231-46E8-8FE2-DE3465AACB4B}" destId="{FD46EA64-9ED9-4331-8268-42EE4900656E}" srcOrd="4" destOrd="0" presId="urn:microsoft.com/office/officeart/2018/2/layout/IconLabelDescriptionList"/>
    <dgm:cxn modelId="{0529DAD0-D3A6-4D3E-AB04-9EFE0033B90D}" type="presParOf" srcId="{C19C2CCA-520C-4087-8628-674B55B0B975}" destId="{6E83BC0C-3A4E-4552-9C98-59D565C9262F}" srcOrd="3" destOrd="0" presId="urn:microsoft.com/office/officeart/2018/2/layout/IconLabelDescriptionList"/>
    <dgm:cxn modelId="{7F86D124-DAA6-48DA-A501-3B2DAF512F3F}" type="presParOf" srcId="{C19C2CCA-520C-4087-8628-674B55B0B975}" destId="{D0F912C0-B1FE-4D23-8FA7-44B1A65AC21F}" srcOrd="4" destOrd="0" presId="urn:microsoft.com/office/officeart/2018/2/layout/IconLabelDescriptionList"/>
    <dgm:cxn modelId="{21B6CDA9-3412-4822-97C7-283458C35D1F}" type="presParOf" srcId="{D0F912C0-B1FE-4D23-8FA7-44B1A65AC21F}" destId="{B8EDB0F2-9550-470A-BFE9-7333996E1A70}" srcOrd="0" destOrd="0" presId="urn:microsoft.com/office/officeart/2018/2/layout/IconLabelDescriptionList"/>
    <dgm:cxn modelId="{64BEC258-FED2-4893-B289-1271AE21D13C}" type="presParOf" srcId="{D0F912C0-B1FE-4D23-8FA7-44B1A65AC21F}" destId="{E25E94A5-9689-4217-8815-7D932E4B0BB4}" srcOrd="1" destOrd="0" presId="urn:microsoft.com/office/officeart/2018/2/layout/IconLabelDescriptionList"/>
    <dgm:cxn modelId="{AF2A6BBD-A8E5-41F7-8F49-76CB6F4A1057}" type="presParOf" srcId="{D0F912C0-B1FE-4D23-8FA7-44B1A65AC21F}" destId="{659FB8EB-C49F-4190-9171-AA6FDA8F4861}" srcOrd="2" destOrd="0" presId="urn:microsoft.com/office/officeart/2018/2/layout/IconLabelDescriptionList"/>
    <dgm:cxn modelId="{D6E11C32-5F3C-4F77-B9B3-AAFF3523D679}" type="presParOf" srcId="{D0F912C0-B1FE-4D23-8FA7-44B1A65AC21F}" destId="{A7B48901-7AAF-46D3-9082-90DE4E91E652}" srcOrd="3" destOrd="0" presId="urn:microsoft.com/office/officeart/2018/2/layout/IconLabelDescriptionList"/>
    <dgm:cxn modelId="{57CFCBE9-C43E-4EA9-B850-0C0939E771D2}" type="presParOf" srcId="{D0F912C0-B1FE-4D23-8FA7-44B1A65AC21F}" destId="{E304F766-2E61-4629-A0B9-CDB5D9AAE0D2}" srcOrd="4" destOrd="0" presId="urn:microsoft.com/office/officeart/2018/2/layout/IconLabelDescriptionList"/>
    <dgm:cxn modelId="{B00FFA19-77AD-44D4-A4FA-1461824C052A}" type="presParOf" srcId="{C19C2CCA-520C-4087-8628-674B55B0B975}" destId="{6B7FD5F8-5EFB-4DC7-9379-DC7DB021F405}" srcOrd="5" destOrd="0" presId="urn:microsoft.com/office/officeart/2018/2/layout/IconLabelDescriptionList"/>
    <dgm:cxn modelId="{08AC7F67-C3B0-400C-B0D6-78DE1601C18D}" type="presParOf" srcId="{C19C2CCA-520C-4087-8628-674B55B0B975}" destId="{5AD51653-F87B-4BEB-8867-595E44DD2719}" srcOrd="6" destOrd="0" presId="urn:microsoft.com/office/officeart/2018/2/layout/IconLabelDescriptionList"/>
    <dgm:cxn modelId="{A947C4F7-905B-486A-A30F-25154F3B010D}" type="presParOf" srcId="{5AD51653-F87B-4BEB-8867-595E44DD2719}" destId="{403C2610-18A7-4E06-8B1A-D3B6F9764276}" srcOrd="0" destOrd="0" presId="urn:microsoft.com/office/officeart/2018/2/layout/IconLabelDescriptionList"/>
    <dgm:cxn modelId="{3E78FBC2-B19F-44C2-8A28-BF075F0B11A4}" type="presParOf" srcId="{5AD51653-F87B-4BEB-8867-595E44DD2719}" destId="{8C58D2A2-377B-42A4-8774-28FD11322686}" srcOrd="1" destOrd="0" presId="urn:microsoft.com/office/officeart/2018/2/layout/IconLabelDescriptionList"/>
    <dgm:cxn modelId="{4144905D-AF2E-46A5-8622-CA5AF54109A3}" type="presParOf" srcId="{5AD51653-F87B-4BEB-8867-595E44DD2719}" destId="{CEE0B68F-75D3-492B-A0B8-4CAAA1C1E338}" srcOrd="2" destOrd="0" presId="urn:microsoft.com/office/officeart/2018/2/layout/IconLabelDescriptionList"/>
    <dgm:cxn modelId="{4300D39D-07A3-4BE0-8284-FDAA9B2182D8}" type="presParOf" srcId="{5AD51653-F87B-4BEB-8867-595E44DD2719}" destId="{3E0BE82B-5597-46EE-BEF7-0ADB62D8FF64}" srcOrd="3" destOrd="0" presId="urn:microsoft.com/office/officeart/2018/2/layout/IconLabelDescriptionList"/>
    <dgm:cxn modelId="{4FE59CC0-2959-4092-A36C-6EBC5DFF6B65}" type="presParOf" srcId="{5AD51653-F87B-4BEB-8867-595E44DD2719}" destId="{5600CAAC-D865-4A90-ACCA-5FB9B87EEBB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FD58B-4FDF-4E8B-AE10-97833B1BBEFD}"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nl-BE"/>
        </a:p>
      </dgm:t>
    </dgm:pt>
    <dgm:pt modelId="{83E75862-84C7-490C-A233-3688C7AC79DA}">
      <dgm:prSet phldrT="[Tekst]" custT="1"/>
      <dgm:spPr/>
      <dgm:t>
        <a:bodyPr/>
        <a:lstStyle/>
        <a:p>
          <a:r>
            <a:rPr lang="nl-BE" sz="1600"/>
            <a:t>WERKSPOOR 1: Versterken van monitoring en gegevensdeling</a:t>
          </a:r>
        </a:p>
      </dgm:t>
    </dgm:pt>
    <dgm:pt modelId="{9CE8CDE3-DE6F-4DB3-966F-C5CAB2CFAAC6}" type="parTrans" cxnId="{1410639A-91A1-441F-9A06-84E9AB903B0E}">
      <dgm:prSet/>
      <dgm:spPr/>
      <dgm:t>
        <a:bodyPr/>
        <a:lstStyle/>
        <a:p>
          <a:endParaRPr lang="nl-BE"/>
        </a:p>
      </dgm:t>
    </dgm:pt>
    <dgm:pt modelId="{5FB63C0C-D768-4865-A413-DF72507BD52B}" type="sibTrans" cxnId="{1410639A-91A1-441F-9A06-84E9AB903B0E}">
      <dgm:prSet/>
      <dgm:spPr/>
      <dgm:t>
        <a:bodyPr/>
        <a:lstStyle/>
        <a:p>
          <a:endParaRPr lang="nl-BE"/>
        </a:p>
      </dgm:t>
    </dgm:pt>
    <dgm:pt modelId="{E7100484-00BD-4A6E-92BA-5B0A0E551208}">
      <dgm:prSet phldrT="[Tekst]" custT="1"/>
      <dgm:spPr/>
      <dgm:t>
        <a:bodyPr/>
        <a:lstStyle/>
        <a:p>
          <a:r>
            <a:rPr lang="nl-BE" sz="1600"/>
            <a:t>Performanter opvolgingssysteem: uitbouw centraal woningen- en huurdersregister</a:t>
          </a:r>
        </a:p>
      </dgm:t>
    </dgm:pt>
    <dgm:pt modelId="{E2669646-3219-49F7-A14D-FD3C17218793}" type="parTrans" cxnId="{A3C50BAA-4073-4104-805E-1664133D7909}">
      <dgm:prSet/>
      <dgm:spPr/>
      <dgm:t>
        <a:bodyPr/>
        <a:lstStyle/>
        <a:p>
          <a:endParaRPr lang="nl-BE"/>
        </a:p>
      </dgm:t>
    </dgm:pt>
    <dgm:pt modelId="{2FCC0412-BEDB-4849-BC97-E89F1F4B12A9}" type="sibTrans" cxnId="{A3C50BAA-4073-4104-805E-1664133D7909}">
      <dgm:prSet/>
      <dgm:spPr/>
      <dgm:t>
        <a:bodyPr/>
        <a:lstStyle/>
        <a:p>
          <a:endParaRPr lang="nl-BE"/>
        </a:p>
      </dgm:t>
    </dgm:pt>
    <dgm:pt modelId="{3E098470-482C-4D31-BA5B-75DE21F138A1}">
      <dgm:prSet phldrT="[Tekst]" custT="1"/>
      <dgm:spPr/>
      <dgm:t>
        <a:bodyPr/>
        <a:lstStyle/>
        <a:p>
          <a:r>
            <a:rPr lang="nl-BE" sz="1600"/>
            <a:t>Betere gegevensuitwisseling</a:t>
          </a:r>
        </a:p>
      </dgm:t>
    </dgm:pt>
    <dgm:pt modelId="{36C0EEAD-EB80-4F4B-B3A4-75FFCB9DB72A}" type="parTrans" cxnId="{62CF3BA3-40C4-40EC-B484-D9949E3F2804}">
      <dgm:prSet/>
      <dgm:spPr/>
      <dgm:t>
        <a:bodyPr/>
        <a:lstStyle/>
        <a:p>
          <a:endParaRPr lang="nl-BE"/>
        </a:p>
      </dgm:t>
    </dgm:pt>
    <dgm:pt modelId="{DDFCAC4D-DE7D-43BC-9ECD-7C827D3AB3AA}" type="sibTrans" cxnId="{62CF3BA3-40C4-40EC-B484-D9949E3F2804}">
      <dgm:prSet/>
      <dgm:spPr/>
      <dgm:t>
        <a:bodyPr/>
        <a:lstStyle/>
        <a:p>
          <a:endParaRPr lang="nl-BE"/>
        </a:p>
      </dgm:t>
    </dgm:pt>
    <dgm:pt modelId="{5B123895-33B8-471E-B5D8-A6F59460408C}">
      <dgm:prSet phldrT="[Tekst]" custT="1"/>
      <dgm:spPr/>
      <dgm:t>
        <a:bodyPr/>
        <a:lstStyle/>
        <a:p>
          <a:r>
            <a:rPr lang="nl-BE" sz="1600"/>
            <a:t>WERKSPOOR 2: Verkleinen risico werkloosheids- en inactiviteitsval</a:t>
          </a:r>
        </a:p>
      </dgm:t>
    </dgm:pt>
    <dgm:pt modelId="{B5428E0F-44A9-4472-B64E-F3FA35D9553E}" type="parTrans" cxnId="{20BD0AF7-F086-47E9-BE74-C8C54AA5C4E5}">
      <dgm:prSet/>
      <dgm:spPr/>
      <dgm:t>
        <a:bodyPr/>
        <a:lstStyle/>
        <a:p>
          <a:endParaRPr lang="nl-BE"/>
        </a:p>
      </dgm:t>
    </dgm:pt>
    <dgm:pt modelId="{61D0C131-261C-481D-88FB-7E118AA32FBE}" type="sibTrans" cxnId="{20BD0AF7-F086-47E9-BE74-C8C54AA5C4E5}">
      <dgm:prSet/>
      <dgm:spPr/>
      <dgm:t>
        <a:bodyPr/>
        <a:lstStyle/>
        <a:p>
          <a:endParaRPr lang="nl-BE"/>
        </a:p>
      </dgm:t>
    </dgm:pt>
    <dgm:pt modelId="{9A677C9A-F6D6-4DA6-A51C-B03D9F1F8540}">
      <dgm:prSet phldrT="[Tekst]" custT="1"/>
      <dgm:spPr/>
      <dgm:t>
        <a:bodyPr/>
        <a:lstStyle/>
        <a:p>
          <a:r>
            <a:rPr lang="nl-BE" sz="1600"/>
            <a:t>Gerichte acties om in te zetten op een maximale toeleiding naar werk</a:t>
          </a:r>
        </a:p>
      </dgm:t>
    </dgm:pt>
    <dgm:pt modelId="{9AFB7E10-70D4-4D4F-9BFD-77FE914A26A6}" type="parTrans" cxnId="{0C3F71B9-0B17-4980-8DC1-E7944B36CED8}">
      <dgm:prSet/>
      <dgm:spPr/>
      <dgm:t>
        <a:bodyPr/>
        <a:lstStyle/>
        <a:p>
          <a:endParaRPr lang="nl-BE"/>
        </a:p>
      </dgm:t>
    </dgm:pt>
    <dgm:pt modelId="{B6148543-3D2A-4275-AAE3-F604C690EDBA}" type="sibTrans" cxnId="{0C3F71B9-0B17-4980-8DC1-E7944B36CED8}">
      <dgm:prSet/>
      <dgm:spPr/>
      <dgm:t>
        <a:bodyPr/>
        <a:lstStyle/>
        <a:p>
          <a:endParaRPr lang="nl-BE"/>
        </a:p>
      </dgm:t>
    </dgm:pt>
    <dgm:pt modelId="{02FB92B9-7A64-4960-BA9F-58BC9FCC4449}">
      <dgm:prSet phldrT="[Tekst]" custT="1"/>
      <dgm:spPr/>
      <dgm:t>
        <a:bodyPr/>
        <a:lstStyle/>
        <a:p>
          <a:r>
            <a:rPr lang="nl-BE" sz="1600"/>
            <a:t>WERKSPOOR 3: Stimuleren van doorstroom uit de sociale huur</a:t>
          </a:r>
        </a:p>
      </dgm:t>
    </dgm:pt>
    <dgm:pt modelId="{2C94A2E3-888A-4C53-B203-23FC6A660214}" type="parTrans" cxnId="{002E4D24-382D-4AC0-861E-2A254B4BDC77}">
      <dgm:prSet/>
      <dgm:spPr/>
    </dgm:pt>
    <dgm:pt modelId="{D8F68793-BEE9-4623-8800-DFFA0C4A9ED4}" type="sibTrans" cxnId="{002E4D24-382D-4AC0-861E-2A254B4BDC77}">
      <dgm:prSet/>
      <dgm:spPr/>
    </dgm:pt>
    <dgm:pt modelId="{B10750F3-79E4-43B6-88A5-57E7C90D6555}">
      <dgm:prSet phldrT="[Tekst]" custT="1"/>
      <dgm:spPr/>
      <dgm:t>
        <a:bodyPr/>
        <a:lstStyle/>
        <a:p>
          <a:r>
            <a:rPr lang="nl-BE" sz="1600"/>
            <a:t>Bijsturen regelgeving van HOK onbepaalde duur</a:t>
          </a:r>
        </a:p>
      </dgm:t>
    </dgm:pt>
    <dgm:pt modelId="{696D1008-BA5A-4866-8CA6-0950782492D4}" type="parTrans" cxnId="{CCB324A4-E85B-40F8-877E-771B42171435}">
      <dgm:prSet/>
      <dgm:spPr/>
      <dgm:t>
        <a:bodyPr/>
        <a:lstStyle/>
        <a:p>
          <a:endParaRPr lang="nl-BE"/>
        </a:p>
      </dgm:t>
    </dgm:pt>
    <dgm:pt modelId="{2B4C1223-20E5-44D5-9A72-3AABEC94E71B}" type="sibTrans" cxnId="{CCB324A4-E85B-40F8-877E-771B42171435}">
      <dgm:prSet/>
      <dgm:spPr/>
      <dgm:t>
        <a:bodyPr/>
        <a:lstStyle/>
        <a:p>
          <a:endParaRPr lang="nl-BE"/>
        </a:p>
      </dgm:t>
    </dgm:pt>
    <dgm:pt modelId="{A120B66A-EE2C-467B-8A1B-085913031264}">
      <dgm:prSet phldrT="[Tekst]" custT="1"/>
      <dgm:spPr/>
      <dgm:t>
        <a:bodyPr/>
        <a:lstStyle/>
        <a:p>
          <a:endParaRPr lang="nl-BE" sz="1600"/>
        </a:p>
      </dgm:t>
    </dgm:pt>
    <dgm:pt modelId="{C577F6C4-779F-4F57-8F31-C414D352AFB2}" type="parTrans" cxnId="{80850384-FDAA-4CDA-8999-B74417FD653A}">
      <dgm:prSet/>
      <dgm:spPr/>
    </dgm:pt>
    <dgm:pt modelId="{CF08533D-9EE3-45A7-B298-3A61874EF75C}" type="sibTrans" cxnId="{80850384-FDAA-4CDA-8999-B74417FD653A}">
      <dgm:prSet/>
      <dgm:spPr/>
    </dgm:pt>
    <dgm:pt modelId="{F4017F9C-6DA1-44F9-AD46-C8776C7DD6B0}" type="pres">
      <dgm:prSet presAssocID="{695FD58B-4FDF-4E8B-AE10-97833B1BBEFD}" presName="linear" presStyleCnt="0">
        <dgm:presLayoutVars>
          <dgm:animLvl val="lvl"/>
          <dgm:resizeHandles val="exact"/>
        </dgm:presLayoutVars>
      </dgm:prSet>
      <dgm:spPr/>
    </dgm:pt>
    <dgm:pt modelId="{C5CB4FEC-1A5B-4CEA-9361-5850E8D4E80B}" type="pres">
      <dgm:prSet presAssocID="{83E75862-84C7-490C-A233-3688C7AC79DA}" presName="parentText" presStyleLbl="node1" presStyleIdx="0" presStyleCnt="3">
        <dgm:presLayoutVars>
          <dgm:chMax val="0"/>
          <dgm:bulletEnabled val="1"/>
        </dgm:presLayoutVars>
      </dgm:prSet>
      <dgm:spPr/>
    </dgm:pt>
    <dgm:pt modelId="{C154C17C-2038-4D77-9C9A-8F928F80DEF6}" type="pres">
      <dgm:prSet presAssocID="{83E75862-84C7-490C-A233-3688C7AC79DA}" presName="childText" presStyleLbl="revTx" presStyleIdx="0" presStyleCnt="3">
        <dgm:presLayoutVars>
          <dgm:bulletEnabled val="1"/>
        </dgm:presLayoutVars>
      </dgm:prSet>
      <dgm:spPr/>
    </dgm:pt>
    <dgm:pt modelId="{0DCF6EB0-2819-4662-BF98-9AB3B6BD5816}" type="pres">
      <dgm:prSet presAssocID="{5B123895-33B8-471E-B5D8-A6F59460408C}" presName="parentText" presStyleLbl="node1" presStyleIdx="1" presStyleCnt="3">
        <dgm:presLayoutVars>
          <dgm:chMax val="0"/>
          <dgm:bulletEnabled val="1"/>
        </dgm:presLayoutVars>
      </dgm:prSet>
      <dgm:spPr/>
    </dgm:pt>
    <dgm:pt modelId="{F23896CD-1995-44A4-AA0C-E8D73677F978}" type="pres">
      <dgm:prSet presAssocID="{5B123895-33B8-471E-B5D8-A6F59460408C}" presName="childText" presStyleLbl="revTx" presStyleIdx="1" presStyleCnt="3">
        <dgm:presLayoutVars>
          <dgm:bulletEnabled val="1"/>
        </dgm:presLayoutVars>
      </dgm:prSet>
      <dgm:spPr/>
    </dgm:pt>
    <dgm:pt modelId="{67B975D9-9B5E-4151-9F02-C7438B4E9BB1}" type="pres">
      <dgm:prSet presAssocID="{02FB92B9-7A64-4960-BA9F-58BC9FCC4449}" presName="parentText" presStyleLbl="node1" presStyleIdx="2" presStyleCnt="3">
        <dgm:presLayoutVars>
          <dgm:chMax val="0"/>
          <dgm:bulletEnabled val="1"/>
        </dgm:presLayoutVars>
      </dgm:prSet>
      <dgm:spPr/>
    </dgm:pt>
    <dgm:pt modelId="{4950501E-EAFE-4FC5-887F-F9B350A436AA}" type="pres">
      <dgm:prSet presAssocID="{02FB92B9-7A64-4960-BA9F-58BC9FCC4449}" presName="childText" presStyleLbl="revTx" presStyleIdx="2" presStyleCnt="3">
        <dgm:presLayoutVars>
          <dgm:bulletEnabled val="1"/>
        </dgm:presLayoutVars>
      </dgm:prSet>
      <dgm:spPr/>
    </dgm:pt>
  </dgm:ptLst>
  <dgm:cxnLst>
    <dgm:cxn modelId="{002E4D24-382D-4AC0-861E-2A254B4BDC77}" srcId="{695FD58B-4FDF-4E8B-AE10-97833B1BBEFD}" destId="{02FB92B9-7A64-4960-BA9F-58BC9FCC4449}" srcOrd="2" destOrd="0" parTransId="{2C94A2E3-888A-4C53-B203-23FC6A660214}" sibTransId="{D8F68793-BEE9-4623-8800-DFFA0C4A9ED4}"/>
    <dgm:cxn modelId="{2D04DA79-B258-47E3-9441-33227DD81F7A}" type="presOf" srcId="{3E098470-482C-4D31-BA5B-75DE21F138A1}" destId="{C154C17C-2038-4D77-9C9A-8F928F80DEF6}" srcOrd="0" destOrd="1" presId="urn:microsoft.com/office/officeart/2005/8/layout/vList2"/>
    <dgm:cxn modelId="{80850384-FDAA-4CDA-8999-B74417FD653A}" srcId="{83E75862-84C7-490C-A233-3688C7AC79DA}" destId="{A120B66A-EE2C-467B-8A1B-085913031264}" srcOrd="2" destOrd="0" parTransId="{C577F6C4-779F-4F57-8F31-C414D352AFB2}" sibTransId="{CF08533D-9EE3-45A7-B298-3A61874EF75C}"/>
    <dgm:cxn modelId="{8BE3C595-EB98-4FF2-A00F-DE3E3F081878}" type="presOf" srcId="{B10750F3-79E4-43B6-88A5-57E7C90D6555}" destId="{4950501E-EAFE-4FC5-887F-F9B350A436AA}" srcOrd="0" destOrd="0" presId="urn:microsoft.com/office/officeart/2005/8/layout/vList2"/>
    <dgm:cxn modelId="{1410639A-91A1-441F-9A06-84E9AB903B0E}" srcId="{695FD58B-4FDF-4E8B-AE10-97833B1BBEFD}" destId="{83E75862-84C7-490C-A233-3688C7AC79DA}" srcOrd="0" destOrd="0" parTransId="{9CE8CDE3-DE6F-4DB3-966F-C5CAB2CFAAC6}" sibTransId="{5FB63C0C-D768-4865-A413-DF72507BD52B}"/>
    <dgm:cxn modelId="{20D259A1-00FE-4AC2-ABA1-831C620A1717}" type="presOf" srcId="{A120B66A-EE2C-467B-8A1B-085913031264}" destId="{C154C17C-2038-4D77-9C9A-8F928F80DEF6}" srcOrd="0" destOrd="2" presId="urn:microsoft.com/office/officeart/2005/8/layout/vList2"/>
    <dgm:cxn modelId="{62CF3BA3-40C4-40EC-B484-D9949E3F2804}" srcId="{83E75862-84C7-490C-A233-3688C7AC79DA}" destId="{3E098470-482C-4D31-BA5B-75DE21F138A1}" srcOrd="1" destOrd="0" parTransId="{36C0EEAD-EB80-4F4B-B3A4-75FFCB9DB72A}" sibTransId="{DDFCAC4D-DE7D-43BC-9ECD-7C827D3AB3AA}"/>
    <dgm:cxn modelId="{CCB324A4-E85B-40F8-877E-771B42171435}" srcId="{02FB92B9-7A64-4960-BA9F-58BC9FCC4449}" destId="{B10750F3-79E4-43B6-88A5-57E7C90D6555}" srcOrd="0" destOrd="0" parTransId="{696D1008-BA5A-4866-8CA6-0950782492D4}" sibTransId="{2B4C1223-20E5-44D5-9A72-3AABEC94E71B}"/>
    <dgm:cxn modelId="{A3C50BAA-4073-4104-805E-1664133D7909}" srcId="{83E75862-84C7-490C-A233-3688C7AC79DA}" destId="{E7100484-00BD-4A6E-92BA-5B0A0E551208}" srcOrd="0" destOrd="0" parTransId="{E2669646-3219-49F7-A14D-FD3C17218793}" sibTransId="{2FCC0412-BEDB-4849-BC97-E89F1F4B12A9}"/>
    <dgm:cxn modelId="{A8DDAEB1-25AB-4ACD-B275-79A257373C3D}" type="presOf" srcId="{9A677C9A-F6D6-4DA6-A51C-B03D9F1F8540}" destId="{F23896CD-1995-44A4-AA0C-E8D73677F978}" srcOrd="0" destOrd="0" presId="urn:microsoft.com/office/officeart/2005/8/layout/vList2"/>
    <dgm:cxn modelId="{3674BBB3-7672-476B-8C39-093B2AE0B48B}" type="presOf" srcId="{02FB92B9-7A64-4960-BA9F-58BC9FCC4449}" destId="{67B975D9-9B5E-4151-9F02-C7438B4E9BB1}" srcOrd="0" destOrd="0" presId="urn:microsoft.com/office/officeart/2005/8/layout/vList2"/>
    <dgm:cxn modelId="{0C3F71B9-0B17-4980-8DC1-E7944B36CED8}" srcId="{5B123895-33B8-471E-B5D8-A6F59460408C}" destId="{9A677C9A-F6D6-4DA6-A51C-B03D9F1F8540}" srcOrd="0" destOrd="0" parTransId="{9AFB7E10-70D4-4D4F-9BFD-77FE914A26A6}" sibTransId="{B6148543-3D2A-4275-AAE3-F604C690EDBA}"/>
    <dgm:cxn modelId="{19158AE1-4B43-4046-BBF4-6BD8A122B67C}" type="presOf" srcId="{5B123895-33B8-471E-B5D8-A6F59460408C}" destId="{0DCF6EB0-2819-4662-BF98-9AB3B6BD5816}" srcOrd="0" destOrd="0" presId="urn:microsoft.com/office/officeart/2005/8/layout/vList2"/>
    <dgm:cxn modelId="{083356F2-2CAB-49F9-8894-156554B87242}" type="presOf" srcId="{E7100484-00BD-4A6E-92BA-5B0A0E551208}" destId="{C154C17C-2038-4D77-9C9A-8F928F80DEF6}" srcOrd="0" destOrd="0" presId="urn:microsoft.com/office/officeart/2005/8/layout/vList2"/>
    <dgm:cxn modelId="{20BD0AF7-F086-47E9-BE74-C8C54AA5C4E5}" srcId="{695FD58B-4FDF-4E8B-AE10-97833B1BBEFD}" destId="{5B123895-33B8-471E-B5D8-A6F59460408C}" srcOrd="1" destOrd="0" parTransId="{B5428E0F-44A9-4472-B64E-F3FA35D9553E}" sibTransId="{61D0C131-261C-481D-88FB-7E118AA32FBE}"/>
    <dgm:cxn modelId="{D1D8DDF9-7F35-4CCA-AA12-3F9B91FC2957}" type="presOf" srcId="{83E75862-84C7-490C-A233-3688C7AC79DA}" destId="{C5CB4FEC-1A5B-4CEA-9361-5850E8D4E80B}" srcOrd="0" destOrd="0" presId="urn:microsoft.com/office/officeart/2005/8/layout/vList2"/>
    <dgm:cxn modelId="{B7781CFA-FE5C-4942-A325-2894B1D801D8}" type="presOf" srcId="{695FD58B-4FDF-4E8B-AE10-97833B1BBEFD}" destId="{F4017F9C-6DA1-44F9-AD46-C8776C7DD6B0}" srcOrd="0" destOrd="0" presId="urn:microsoft.com/office/officeart/2005/8/layout/vList2"/>
    <dgm:cxn modelId="{BE1E567E-B8D6-4AA3-B983-77843656753F}" type="presParOf" srcId="{F4017F9C-6DA1-44F9-AD46-C8776C7DD6B0}" destId="{C5CB4FEC-1A5B-4CEA-9361-5850E8D4E80B}" srcOrd="0" destOrd="0" presId="urn:microsoft.com/office/officeart/2005/8/layout/vList2"/>
    <dgm:cxn modelId="{686E9A66-BAB1-495D-AE60-94462A236D4D}" type="presParOf" srcId="{F4017F9C-6DA1-44F9-AD46-C8776C7DD6B0}" destId="{C154C17C-2038-4D77-9C9A-8F928F80DEF6}" srcOrd="1" destOrd="0" presId="urn:microsoft.com/office/officeart/2005/8/layout/vList2"/>
    <dgm:cxn modelId="{5AFFA427-B2B9-441B-831E-BEF087A607CD}" type="presParOf" srcId="{F4017F9C-6DA1-44F9-AD46-C8776C7DD6B0}" destId="{0DCF6EB0-2819-4662-BF98-9AB3B6BD5816}" srcOrd="2" destOrd="0" presId="urn:microsoft.com/office/officeart/2005/8/layout/vList2"/>
    <dgm:cxn modelId="{9F7B082E-EE90-4A56-B92B-7CC72AC8997B}" type="presParOf" srcId="{F4017F9C-6DA1-44F9-AD46-C8776C7DD6B0}" destId="{F23896CD-1995-44A4-AA0C-E8D73677F978}" srcOrd="3" destOrd="0" presId="urn:microsoft.com/office/officeart/2005/8/layout/vList2"/>
    <dgm:cxn modelId="{EFD14872-4049-45E9-AB8A-7404E1881873}" type="presParOf" srcId="{F4017F9C-6DA1-44F9-AD46-C8776C7DD6B0}" destId="{67B975D9-9B5E-4151-9F02-C7438B4E9BB1}" srcOrd="4" destOrd="0" presId="urn:microsoft.com/office/officeart/2005/8/layout/vList2"/>
    <dgm:cxn modelId="{DF09A2A6-F20D-44E4-BBAE-4C059C8B78D2}" type="presParOf" srcId="{F4017F9C-6DA1-44F9-AD46-C8776C7DD6B0}" destId="{4950501E-EAFE-4FC5-887F-F9B350A436A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D61F9B-475F-447D-9450-326017460483}"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nl-BE"/>
        </a:p>
      </dgm:t>
    </dgm:pt>
    <dgm:pt modelId="{B00A02CD-9019-4555-83E5-3B362E45BCC2}">
      <dgm:prSet phldrT="[Tekst]"/>
      <dgm:spPr/>
      <dgm:t>
        <a:bodyPr/>
        <a:lstStyle/>
        <a:p>
          <a:r>
            <a:rPr lang="nl-BE"/>
            <a:t>Doelgroep</a:t>
          </a:r>
        </a:p>
      </dgm:t>
    </dgm:pt>
    <dgm:pt modelId="{3FF53CC3-BC07-46F6-98CC-DC7927075684}" type="parTrans" cxnId="{91E2B842-BFB9-428B-981D-614C694B5101}">
      <dgm:prSet/>
      <dgm:spPr/>
      <dgm:t>
        <a:bodyPr/>
        <a:lstStyle/>
        <a:p>
          <a:endParaRPr lang="nl-BE"/>
        </a:p>
      </dgm:t>
    </dgm:pt>
    <dgm:pt modelId="{30AA96E4-9BA4-40E5-BD1F-365B9A9B89FD}" type="sibTrans" cxnId="{91E2B842-BFB9-428B-981D-614C694B5101}">
      <dgm:prSet/>
      <dgm:spPr/>
      <dgm:t>
        <a:bodyPr/>
        <a:lstStyle/>
        <a:p>
          <a:endParaRPr lang="nl-BE"/>
        </a:p>
      </dgm:t>
    </dgm:pt>
    <dgm:pt modelId="{5EC5D841-50DA-4BC4-B623-17FDC25DE821}">
      <dgm:prSet phldrT="[Tekst]"/>
      <dgm:spPr/>
      <dgm:t>
        <a:bodyPr/>
        <a:lstStyle/>
        <a:p>
          <a:r>
            <a:rPr lang="nl-BE"/>
            <a:t>Niet-</a:t>
          </a:r>
          <a:r>
            <a:rPr lang="nl-BE" err="1"/>
            <a:t>beroepsactieve</a:t>
          </a:r>
          <a:r>
            <a:rPr lang="nl-BE"/>
            <a:t> sociale huurders met arbeidspotentieel</a:t>
          </a:r>
        </a:p>
      </dgm:t>
    </dgm:pt>
    <dgm:pt modelId="{4988C052-4E47-4DC0-B1DB-847A9266FD3F}" type="parTrans" cxnId="{84B0878B-9A56-4F0D-969E-918D7ADF4357}">
      <dgm:prSet/>
      <dgm:spPr/>
      <dgm:t>
        <a:bodyPr/>
        <a:lstStyle/>
        <a:p>
          <a:endParaRPr lang="nl-BE"/>
        </a:p>
      </dgm:t>
    </dgm:pt>
    <dgm:pt modelId="{75E87D91-BBDE-48B9-A19D-BBB94567AA91}" type="sibTrans" cxnId="{84B0878B-9A56-4F0D-969E-918D7ADF4357}">
      <dgm:prSet/>
      <dgm:spPr/>
      <dgm:t>
        <a:bodyPr/>
        <a:lstStyle/>
        <a:p>
          <a:endParaRPr lang="nl-BE"/>
        </a:p>
      </dgm:t>
    </dgm:pt>
    <dgm:pt modelId="{77426820-678E-4241-92F5-53984DC1ECA7}">
      <dgm:prSet phldrT="[Tekst]"/>
      <dgm:spPr/>
      <dgm:t>
        <a:bodyPr/>
        <a:lstStyle/>
        <a:p>
          <a:r>
            <a:rPr lang="nl-BE"/>
            <a:t>Geïntegreerde aanpak</a:t>
          </a:r>
        </a:p>
      </dgm:t>
    </dgm:pt>
    <dgm:pt modelId="{4AF52B3F-C44E-4F8F-8372-02407B609DD9}" type="parTrans" cxnId="{3DB2B036-69A9-4CE8-8A27-53ABB985C24C}">
      <dgm:prSet/>
      <dgm:spPr/>
      <dgm:t>
        <a:bodyPr/>
        <a:lstStyle/>
        <a:p>
          <a:endParaRPr lang="nl-BE"/>
        </a:p>
      </dgm:t>
    </dgm:pt>
    <dgm:pt modelId="{BF5A3888-1D29-4E21-86D3-F7EBC3DE7859}" type="sibTrans" cxnId="{3DB2B036-69A9-4CE8-8A27-53ABB985C24C}">
      <dgm:prSet/>
      <dgm:spPr/>
      <dgm:t>
        <a:bodyPr/>
        <a:lstStyle/>
        <a:p>
          <a:endParaRPr lang="nl-BE"/>
        </a:p>
      </dgm:t>
    </dgm:pt>
    <dgm:pt modelId="{914C18C9-B82F-43C1-BD91-9D48BA204B98}">
      <dgm:prSet phldrT="[Tekst]"/>
      <dgm:spPr/>
      <dgm:t>
        <a:bodyPr/>
        <a:lstStyle/>
        <a:p>
          <a:r>
            <a:rPr lang="nl-BE"/>
            <a:t>Samenwerking vanuit kerntaken</a:t>
          </a:r>
        </a:p>
      </dgm:t>
    </dgm:pt>
    <dgm:pt modelId="{64C720C6-C26D-4F37-AB94-1DF424FA418F}" type="parTrans" cxnId="{27A56EEE-3DA9-427F-B146-86236E73139F}">
      <dgm:prSet/>
      <dgm:spPr/>
      <dgm:t>
        <a:bodyPr/>
        <a:lstStyle/>
        <a:p>
          <a:endParaRPr lang="nl-BE"/>
        </a:p>
      </dgm:t>
    </dgm:pt>
    <dgm:pt modelId="{BC9F00AE-4584-477C-AEA7-99CBB5DDBD09}" type="sibTrans" cxnId="{27A56EEE-3DA9-427F-B146-86236E73139F}">
      <dgm:prSet/>
      <dgm:spPr/>
      <dgm:t>
        <a:bodyPr/>
        <a:lstStyle/>
        <a:p>
          <a:endParaRPr lang="nl-BE"/>
        </a:p>
      </dgm:t>
    </dgm:pt>
    <dgm:pt modelId="{1F2F2A43-8148-4CD2-A7B1-737763D41B69}">
      <dgm:prSet phldrT="[Tekst]"/>
      <dgm:spPr/>
      <dgm:t>
        <a:bodyPr/>
        <a:lstStyle/>
        <a:p>
          <a:r>
            <a:rPr lang="nl-BE"/>
            <a:t>AVG-principes</a:t>
          </a:r>
        </a:p>
      </dgm:t>
    </dgm:pt>
    <dgm:pt modelId="{F8F4CC18-254C-4A5C-8FB9-45738E2D6DD1}" type="parTrans" cxnId="{DF0F641C-DE21-446C-88F4-15A6804C5758}">
      <dgm:prSet/>
      <dgm:spPr/>
      <dgm:t>
        <a:bodyPr/>
        <a:lstStyle/>
        <a:p>
          <a:endParaRPr lang="nl-BE"/>
        </a:p>
      </dgm:t>
    </dgm:pt>
    <dgm:pt modelId="{140CE0CE-366F-4A96-9769-2E24FB5EB8DB}" type="sibTrans" cxnId="{DF0F641C-DE21-446C-88F4-15A6804C5758}">
      <dgm:prSet/>
      <dgm:spPr/>
      <dgm:t>
        <a:bodyPr/>
        <a:lstStyle/>
        <a:p>
          <a:endParaRPr lang="nl-BE"/>
        </a:p>
      </dgm:t>
    </dgm:pt>
    <dgm:pt modelId="{F88169FC-3953-4D70-8E74-FAEC3F845BE8}">
      <dgm:prSet phldrT="[Tekst]"/>
      <dgm:spPr/>
      <dgm:t>
        <a:bodyPr/>
        <a:lstStyle/>
        <a:p>
          <a:r>
            <a:rPr lang="nl-BE"/>
            <a:t>Samenwerking met derden</a:t>
          </a:r>
        </a:p>
      </dgm:t>
    </dgm:pt>
    <dgm:pt modelId="{5C189E61-0E81-4166-B616-47D1532E880D}" type="parTrans" cxnId="{4F459B44-E31C-4BB7-BABD-6F28450FDB4D}">
      <dgm:prSet/>
      <dgm:spPr/>
      <dgm:t>
        <a:bodyPr/>
        <a:lstStyle/>
        <a:p>
          <a:endParaRPr lang="nl-BE"/>
        </a:p>
      </dgm:t>
    </dgm:pt>
    <dgm:pt modelId="{E5357CF9-EEA8-40C8-A045-4B892DF92E01}" type="sibTrans" cxnId="{4F459B44-E31C-4BB7-BABD-6F28450FDB4D}">
      <dgm:prSet/>
      <dgm:spPr/>
      <dgm:t>
        <a:bodyPr/>
        <a:lstStyle/>
        <a:p>
          <a:endParaRPr lang="nl-BE"/>
        </a:p>
      </dgm:t>
    </dgm:pt>
    <dgm:pt modelId="{458A88C6-9938-4266-9A07-74241999FD37}">
      <dgm:prSet phldrT="[Tekst]"/>
      <dgm:spPr/>
      <dgm:t>
        <a:bodyPr/>
        <a:lstStyle/>
        <a:p>
          <a:r>
            <a:rPr lang="nl-BE"/>
            <a:t>Privacy: protocol uitwisseling van persoonsgegevens</a:t>
          </a:r>
        </a:p>
      </dgm:t>
    </dgm:pt>
    <dgm:pt modelId="{363E7FF2-3050-4E51-9F33-ED6FD14D4AD5}" type="parTrans" cxnId="{FE051F1C-5BDC-4CC1-9892-1C1F8E571068}">
      <dgm:prSet/>
      <dgm:spPr/>
      <dgm:t>
        <a:bodyPr/>
        <a:lstStyle/>
        <a:p>
          <a:endParaRPr lang="nl-BE"/>
        </a:p>
      </dgm:t>
    </dgm:pt>
    <dgm:pt modelId="{1398EEF9-F756-40C8-A09A-3F6788CEC520}" type="sibTrans" cxnId="{FE051F1C-5BDC-4CC1-9892-1C1F8E571068}">
      <dgm:prSet/>
      <dgm:spPr/>
      <dgm:t>
        <a:bodyPr/>
        <a:lstStyle/>
        <a:p>
          <a:endParaRPr lang="nl-BE"/>
        </a:p>
      </dgm:t>
    </dgm:pt>
    <dgm:pt modelId="{68C5DEBF-F87E-4302-B216-F21768438EED}">
      <dgm:prSet phldrT="[Tekst]"/>
      <dgm:spPr/>
      <dgm:t>
        <a:bodyPr/>
        <a:lstStyle/>
        <a:p>
          <a:r>
            <a:rPr lang="nl-BE"/>
            <a:t>Gefaseerde aanpak</a:t>
          </a:r>
        </a:p>
      </dgm:t>
    </dgm:pt>
    <dgm:pt modelId="{76F697CD-BA3B-4C04-93A6-5A2B1AD1CF03}" type="parTrans" cxnId="{5474E364-AD61-427F-B8E2-8BFA4DF809F2}">
      <dgm:prSet/>
      <dgm:spPr/>
      <dgm:t>
        <a:bodyPr/>
        <a:lstStyle/>
        <a:p>
          <a:endParaRPr lang="nl-BE"/>
        </a:p>
      </dgm:t>
    </dgm:pt>
    <dgm:pt modelId="{F8F827AE-8925-4D73-AFDF-84DB2A0CBCB6}" type="sibTrans" cxnId="{5474E364-AD61-427F-B8E2-8BFA4DF809F2}">
      <dgm:prSet/>
      <dgm:spPr/>
      <dgm:t>
        <a:bodyPr/>
        <a:lstStyle/>
        <a:p>
          <a:endParaRPr lang="nl-BE"/>
        </a:p>
      </dgm:t>
    </dgm:pt>
    <dgm:pt modelId="{F90E3E9A-8669-455C-9248-5988D318D6E3}" type="pres">
      <dgm:prSet presAssocID="{55D61F9B-475F-447D-9450-326017460483}" presName="linear" presStyleCnt="0">
        <dgm:presLayoutVars>
          <dgm:animLvl val="lvl"/>
          <dgm:resizeHandles val="exact"/>
        </dgm:presLayoutVars>
      </dgm:prSet>
      <dgm:spPr/>
    </dgm:pt>
    <dgm:pt modelId="{4ED2D0CA-F131-47A7-ADCE-190C74E19A28}" type="pres">
      <dgm:prSet presAssocID="{B00A02CD-9019-4555-83E5-3B362E45BCC2}" presName="parentText" presStyleLbl="node1" presStyleIdx="0" presStyleCnt="3">
        <dgm:presLayoutVars>
          <dgm:chMax val="0"/>
          <dgm:bulletEnabled val="1"/>
        </dgm:presLayoutVars>
      </dgm:prSet>
      <dgm:spPr/>
    </dgm:pt>
    <dgm:pt modelId="{54992DDC-1696-45E0-A54D-562423EA1202}" type="pres">
      <dgm:prSet presAssocID="{B00A02CD-9019-4555-83E5-3B362E45BCC2}" presName="childText" presStyleLbl="revTx" presStyleIdx="0" presStyleCnt="3">
        <dgm:presLayoutVars>
          <dgm:bulletEnabled val="1"/>
        </dgm:presLayoutVars>
      </dgm:prSet>
      <dgm:spPr/>
    </dgm:pt>
    <dgm:pt modelId="{EF7E3C63-AA40-4D06-B4DE-232AC02F1520}" type="pres">
      <dgm:prSet presAssocID="{77426820-678E-4241-92F5-53984DC1ECA7}" presName="parentText" presStyleLbl="node1" presStyleIdx="1" presStyleCnt="3">
        <dgm:presLayoutVars>
          <dgm:chMax val="0"/>
          <dgm:bulletEnabled val="1"/>
        </dgm:presLayoutVars>
      </dgm:prSet>
      <dgm:spPr/>
    </dgm:pt>
    <dgm:pt modelId="{F37F9E33-4160-4D28-92CC-A94C84BB9FD4}" type="pres">
      <dgm:prSet presAssocID="{77426820-678E-4241-92F5-53984DC1ECA7}" presName="childText" presStyleLbl="revTx" presStyleIdx="1" presStyleCnt="3">
        <dgm:presLayoutVars>
          <dgm:bulletEnabled val="1"/>
        </dgm:presLayoutVars>
      </dgm:prSet>
      <dgm:spPr/>
    </dgm:pt>
    <dgm:pt modelId="{1B459848-6CEF-4599-A57A-B55B416810B0}" type="pres">
      <dgm:prSet presAssocID="{1F2F2A43-8148-4CD2-A7B1-737763D41B69}" presName="parentText" presStyleLbl="node1" presStyleIdx="2" presStyleCnt="3">
        <dgm:presLayoutVars>
          <dgm:chMax val="0"/>
          <dgm:bulletEnabled val="1"/>
        </dgm:presLayoutVars>
      </dgm:prSet>
      <dgm:spPr/>
    </dgm:pt>
    <dgm:pt modelId="{2829E391-916A-45FF-8E66-7C41DE8BBE19}" type="pres">
      <dgm:prSet presAssocID="{1F2F2A43-8148-4CD2-A7B1-737763D41B69}" presName="childText" presStyleLbl="revTx" presStyleIdx="2" presStyleCnt="3">
        <dgm:presLayoutVars>
          <dgm:bulletEnabled val="1"/>
        </dgm:presLayoutVars>
      </dgm:prSet>
      <dgm:spPr/>
    </dgm:pt>
  </dgm:ptLst>
  <dgm:cxnLst>
    <dgm:cxn modelId="{E60F4F12-E6C0-4668-AD80-3A78B66A7AD0}" type="presOf" srcId="{68C5DEBF-F87E-4302-B216-F21768438EED}" destId="{2829E391-916A-45FF-8E66-7C41DE8BBE19}" srcOrd="0" destOrd="1" presId="urn:microsoft.com/office/officeart/2005/8/layout/vList2"/>
    <dgm:cxn modelId="{FE051F1C-5BDC-4CC1-9892-1C1F8E571068}" srcId="{1F2F2A43-8148-4CD2-A7B1-737763D41B69}" destId="{458A88C6-9938-4266-9A07-74241999FD37}" srcOrd="0" destOrd="0" parTransId="{363E7FF2-3050-4E51-9F33-ED6FD14D4AD5}" sibTransId="{1398EEF9-F756-40C8-A09A-3F6788CEC520}"/>
    <dgm:cxn modelId="{DF0F641C-DE21-446C-88F4-15A6804C5758}" srcId="{55D61F9B-475F-447D-9450-326017460483}" destId="{1F2F2A43-8148-4CD2-A7B1-737763D41B69}" srcOrd="2" destOrd="0" parTransId="{F8F4CC18-254C-4A5C-8FB9-45738E2D6DD1}" sibTransId="{140CE0CE-366F-4A96-9769-2E24FB5EB8DB}"/>
    <dgm:cxn modelId="{3DB2B036-69A9-4CE8-8A27-53ABB985C24C}" srcId="{55D61F9B-475F-447D-9450-326017460483}" destId="{77426820-678E-4241-92F5-53984DC1ECA7}" srcOrd="1" destOrd="0" parTransId="{4AF52B3F-C44E-4F8F-8372-02407B609DD9}" sibTransId="{BF5A3888-1D29-4E21-86D3-F7EBC3DE7859}"/>
    <dgm:cxn modelId="{FEEE803E-3546-48E1-9EBE-35CD5346F45B}" type="presOf" srcId="{B00A02CD-9019-4555-83E5-3B362E45BCC2}" destId="{4ED2D0CA-F131-47A7-ADCE-190C74E19A28}" srcOrd="0" destOrd="0" presId="urn:microsoft.com/office/officeart/2005/8/layout/vList2"/>
    <dgm:cxn modelId="{91E2B842-BFB9-428B-981D-614C694B5101}" srcId="{55D61F9B-475F-447D-9450-326017460483}" destId="{B00A02CD-9019-4555-83E5-3B362E45BCC2}" srcOrd="0" destOrd="0" parTransId="{3FF53CC3-BC07-46F6-98CC-DC7927075684}" sibTransId="{30AA96E4-9BA4-40E5-BD1F-365B9A9B89FD}"/>
    <dgm:cxn modelId="{4F459B44-E31C-4BB7-BABD-6F28450FDB4D}" srcId="{77426820-678E-4241-92F5-53984DC1ECA7}" destId="{F88169FC-3953-4D70-8E74-FAEC3F845BE8}" srcOrd="1" destOrd="0" parTransId="{5C189E61-0E81-4166-B616-47D1532E880D}" sibTransId="{E5357CF9-EEA8-40C8-A045-4B892DF92E01}"/>
    <dgm:cxn modelId="{5474E364-AD61-427F-B8E2-8BFA4DF809F2}" srcId="{1F2F2A43-8148-4CD2-A7B1-737763D41B69}" destId="{68C5DEBF-F87E-4302-B216-F21768438EED}" srcOrd="1" destOrd="0" parTransId="{76F697CD-BA3B-4C04-93A6-5A2B1AD1CF03}" sibTransId="{F8F827AE-8925-4D73-AFDF-84DB2A0CBCB6}"/>
    <dgm:cxn modelId="{81436A53-DF28-4B9A-A980-031BFF142DE2}" type="presOf" srcId="{1F2F2A43-8148-4CD2-A7B1-737763D41B69}" destId="{1B459848-6CEF-4599-A57A-B55B416810B0}" srcOrd="0" destOrd="0" presId="urn:microsoft.com/office/officeart/2005/8/layout/vList2"/>
    <dgm:cxn modelId="{9569037C-A780-44AB-B473-D0984D6214F2}" type="presOf" srcId="{77426820-678E-4241-92F5-53984DC1ECA7}" destId="{EF7E3C63-AA40-4D06-B4DE-232AC02F1520}" srcOrd="0" destOrd="0" presId="urn:microsoft.com/office/officeart/2005/8/layout/vList2"/>
    <dgm:cxn modelId="{EB380289-336D-4325-B9C6-62BD74013891}" type="presOf" srcId="{F88169FC-3953-4D70-8E74-FAEC3F845BE8}" destId="{F37F9E33-4160-4D28-92CC-A94C84BB9FD4}" srcOrd="0" destOrd="1" presId="urn:microsoft.com/office/officeart/2005/8/layout/vList2"/>
    <dgm:cxn modelId="{84B0878B-9A56-4F0D-969E-918D7ADF4357}" srcId="{B00A02CD-9019-4555-83E5-3B362E45BCC2}" destId="{5EC5D841-50DA-4BC4-B623-17FDC25DE821}" srcOrd="0" destOrd="0" parTransId="{4988C052-4E47-4DC0-B1DB-847A9266FD3F}" sibTransId="{75E87D91-BBDE-48B9-A19D-BBB94567AA91}"/>
    <dgm:cxn modelId="{67E927BA-1E5D-475B-B285-D9A5CBB6F040}" type="presOf" srcId="{914C18C9-B82F-43C1-BD91-9D48BA204B98}" destId="{F37F9E33-4160-4D28-92CC-A94C84BB9FD4}" srcOrd="0" destOrd="0" presId="urn:microsoft.com/office/officeart/2005/8/layout/vList2"/>
    <dgm:cxn modelId="{D8D257BC-6596-4E84-87DD-310924FF3049}" type="presOf" srcId="{5EC5D841-50DA-4BC4-B623-17FDC25DE821}" destId="{54992DDC-1696-45E0-A54D-562423EA1202}" srcOrd="0" destOrd="0" presId="urn:microsoft.com/office/officeart/2005/8/layout/vList2"/>
    <dgm:cxn modelId="{32C827C4-C484-4E4D-B1A9-2349D65B157F}" type="presOf" srcId="{55D61F9B-475F-447D-9450-326017460483}" destId="{F90E3E9A-8669-455C-9248-5988D318D6E3}" srcOrd="0" destOrd="0" presId="urn:microsoft.com/office/officeart/2005/8/layout/vList2"/>
    <dgm:cxn modelId="{27A56EEE-3DA9-427F-B146-86236E73139F}" srcId="{77426820-678E-4241-92F5-53984DC1ECA7}" destId="{914C18C9-B82F-43C1-BD91-9D48BA204B98}" srcOrd="0" destOrd="0" parTransId="{64C720C6-C26D-4F37-AB94-1DF424FA418F}" sibTransId="{BC9F00AE-4584-477C-AEA7-99CBB5DDBD09}"/>
    <dgm:cxn modelId="{49E30FFA-20C2-447A-9799-A52706BA18D2}" type="presOf" srcId="{458A88C6-9938-4266-9A07-74241999FD37}" destId="{2829E391-916A-45FF-8E66-7C41DE8BBE19}" srcOrd="0" destOrd="0" presId="urn:microsoft.com/office/officeart/2005/8/layout/vList2"/>
    <dgm:cxn modelId="{70F52E23-4FA0-4637-8F49-1459504870EA}" type="presParOf" srcId="{F90E3E9A-8669-455C-9248-5988D318D6E3}" destId="{4ED2D0CA-F131-47A7-ADCE-190C74E19A28}" srcOrd="0" destOrd="0" presId="urn:microsoft.com/office/officeart/2005/8/layout/vList2"/>
    <dgm:cxn modelId="{93A2A832-A3AB-4C8D-AFFC-7B27C7195E28}" type="presParOf" srcId="{F90E3E9A-8669-455C-9248-5988D318D6E3}" destId="{54992DDC-1696-45E0-A54D-562423EA1202}" srcOrd="1" destOrd="0" presId="urn:microsoft.com/office/officeart/2005/8/layout/vList2"/>
    <dgm:cxn modelId="{DA989F57-DDAF-43E5-AF1D-7F46056A9F55}" type="presParOf" srcId="{F90E3E9A-8669-455C-9248-5988D318D6E3}" destId="{EF7E3C63-AA40-4D06-B4DE-232AC02F1520}" srcOrd="2" destOrd="0" presId="urn:microsoft.com/office/officeart/2005/8/layout/vList2"/>
    <dgm:cxn modelId="{48E8C7F4-D736-406C-8369-248B55EF2339}" type="presParOf" srcId="{F90E3E9A-8669-455C-9248-5988D318D6E3}" destId="{F37F9E33-4160-4D28-92CC-A94C84BB9FD4}" srcOrd="3" destOrd="0" presId="urn:microsoft.com/office/officeart/2005/8/layout/vList2"/>
    <dgm:cxn modelId="{5CCC7120-7D0E-49B5-BFB5-DAFCE70AAC1F}" type="presParOf" srcId="{F90E3E9A-8669-455C-9248-5988D318D6E3}" destId="{1B459848-6CEF-4599-A57A-B55B416810B0}" srcOrd="4" destOrd="0" presId="urn:microsoft.com/office/officeart/2005/8/layout/vList2"/>
    <dgm:cxn modelId="{1C2501E6-D7D7-4B74-A414-40CF8A68FEA9}" type="presParOf" srcId="{F90E3E9A-8669-455C-9248-5988D318D6E3}" destId="{2829E391-916A-45FF-8E66-7C41DE8BBE1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4A10CD-9482-4655-B5A2-C9BC846E96D7}" type="doc">
      <dgm:prSet loTypeId="urn:microsoft.com/office/officeart/2018/2/layout/IconVerticalSolidList" loCatId="icon" qsTypeId="urn:microsoft.com/office/officeart/2005/8/quickstyle/simple2" qsCatId="simple" csTypeId="urn:microsoft.com/office/officeart/2005/8/colors/accent1_1" csCatId="accent1" phldr="1"/>
      <dgm:spPr/>
      <dgm:t>
        <a:bodyPr/>
        <a:lstStyle/>
        <a:p>
          <a:endParaRPr lang="en-US"/>
        </a:p>
      </dgm:t>
    </dgm:pt>
    <dgm:pt modelId="{820B9860-58D0-4195-AE01-5CA07DFDA247}">
      <dgm:prSet/>
      <dgm:spPr/>
      <dgm:t>
        <a:bodyPr/>
        <a:lstStyle/>
        <a:p>
          <a:pPr>
            <a:lnSpc>
              <a:spcPct val="100000"/>
            </a:lnSpc>
          </a:pPr>
          <a:r>
            <a:rPr lang="nl-BE"/>
            <a:t>Focus op grondige kennismaking met elkaars werking. Verdiepen van de mogelijkheden. B2B-fase.</a:t>
          </a:r>
          <a:endParaRPr lang="en-US"/>
        </a:p>
      </dgm:t>
    </dgm:pt>
    <dgm:pt modelId="{02A17B92-CDB2-4CF4-9E16-408229175AC1}" type="parTrans" cxnId="{A03FD51F-2F29-488E-BC20-2C09C013E11C}">
      <dgm:prSet/>
      <dgm:spPr/>
      <dgm:t>
        <a:bodyPr/>
        <a:lstStyle/>
        <a:p>
          <a:endParaRPr lang="en-US"/>
        </a:p>
      </dgm:t>
    </dgm:pt>
    <dgm:pt modelId="{3FF7C398-BBB1-4E06-AFDB-28B74081D9FC}" type="sibTrans" cxnId="{A03FD51F-2F29-488E-BC20-2C09C013E11C}">
      <dgm:prSet/>
      <dgm:spPr/>
      <dgm:t>
        <a:bodyPr/>
        <a:lstStyle/>
        <a:p>
          <a:endParaRPr lang="en-US"/>
        </a:p>
      </dgm:t>
    </dgm:pt>
    <dgm:pt modelId="{4F67894B-0E1C-4565-9166-76DD8F5EA378}">
      <dgm:prSet/>
      <dgm:spPr/>
      <dgm:t>
        <a:bodyPr/>
        <a:lstStyle/>
        <a:p>
          <a:pPr>
            <a:lnSpc>
              <a:spcPct val="100000"/>
            </a:lnSpc>
          </a:pPr>
          <a:r>
            <a:rPr lang="nl-BE"/>
            <a:t>Analyse van beschikbare informatie over het naleven van de huurdersverplichting door sociale huurders</a:t>
          </a:r>
          <a:endParaRPr lang="en-US"/>
        </a:p>
      </dgm:t>
    </dgm:pt>
    <dgm:pt modelId="{819DC213-D230-4436-B946-AFADFE4C48E5}" type="parTrans" cxnId="{4E1BB371-6288-41F8-B718-3FA964D58B4D}">
      <dgm:prSet/>
      <dgm:spPr/>
      <dgm:t>
        <a:bodyPr/>
        <a:lstStyle/>
        <a:p>
          <a:endParaRPr lang="en-US"/>
        </a:p>
      </dgm:t>
    </dgm:pt>
    <dgm:pt modelId="{7AA72C3D-7CA1-4497-A7F1-3F5466BC2F10}" type="sibTrans" cxnId="{4E1BB371-6288-41F8-B718-3FA964D58B4D}">
      <dgm:prSet/>
      <dgm:spPr/>
      <dgm:t>
        <a:bodyPr/>
        <a:lstStyle/>
        <a:p>
          <a:endParaRPr lang="en-US"/>
        </a:p>
      </dgm:t>
    </dgm:pt>
    <dgm:pt modelId="{3B77758A-300F-4C1C-A0C0-7D495B75224D}">
      <dgm:prSet/>
      <dgm:spPr/>
      <dgm:t>
        <a:bodyPr/>
        <a:lstStyle/>
        <a:p>
          <a:pPr>
            <a:lnSpc>
              <a:spcPct val="100000"/>
            </a:lnSpc>
          </a:pPr>
          <a:r>
            <a:rPr lang="nl-BE"/>
            <a:t>Verfijnen van de scope van het pilootproject</a:t>
          </a:r>
          <a:endParaRPr lang="en-US"/>
        </a:p>
      </dgm:t>
    </dgm:pt>
    <dgm:pt modelId="{D320B7E2-0B3E-47E3-8089-5BC341053F12}" type="parTrans" cxnId="{1FFE6BFD-AA4D-442E-84DA-84B5C7EA87D2}">
      <dgm:prSet/>
      <dgm:spPr/>
      <dgm:t>
        <a:bodyPr/>
        <a:lstStyle/>
        <a:p>
          <a:endParaRPr lang="en-US"/>
        </a:p>
      </dgm:t>
    </dgm:pt>
    <dgm:pt modelId="{2C5B6602-435A-46E9-8D14-B99FBCD8D6B2}" type="sibTrans" cxnId="{1FFE6BFD-AA4D-442E-84DA-84B5C7EA87D2}">
      <dgm:prSet/>
      <dgm:spPr/>
      <dgm:t>
        <a:bodyPr/>
        <a:lstStyle/>
        <a:p>
          <a:endParaRPr lang="en-US"/>
        </a:p>
      </dgm:t>
    </dgm:pt>
    <dgm:pt modelId="{9D1B402A-20EC-4E74-AF40-9233EFCCEAC9}">
      <dgm:prSet/>
      <dgm:spPr/>
      <dgm:t>
        <a:bodyPr/>
        <a:lstStyle/>
        <a:p>
          <a:pPr>
            <a:lnSpc>
              <a:spcPct val="100000"/>
            </a:lnSpc>
          </a:pPr>
          <a:r>
            <a:rPr lang="nl-BE" b="1"/>
            <a:t>Wat niet? </a:t>
          </a:r>
          <a:r>
            <a:rPr lang="nl-BE"/>
            <a:t>Uitwisselen van persoonsgegevens van sociale huurders</a:t>
          </a:r>
          <a:endParaRPr lang="en-US"/>
        </a:p>
      </dgm:t>
    </dgm:pt>
    <dgm:pt modelId="{82BB619C-7576-4B55-B30E-0C8EDE8F8409}" type="parTrans" cxnId="{DF879B81-69CF-4E09-B842-A65B3F376DA2}">
      <dgm:prSet/>
      <dgm:spPr/>
      <dgm:t>
        <a:bodyPr/>
        <a:lstStyle/>
        <a:p>
          <a:endParaRPr lang="en-US"/>
        </a:p>
      </dgm:t>
    </dgm:pt>
    <dgm:pt modelId="{67422101-94AA-4CD3-BDC3-FC59680FEC1B}" type="sibTrans" cxnId="{DF879B81-69CF-4E09-B842-A65B3F376DA2}">
      <dgm:prSet/>
      <dgm:spPr/>
      <dgm:t>
        <a:bodyPr/>
        <a:lstStyle/>
        <a:p>
          <a:endParaRPr lang="en-US"/>
        </a:p>
      </dgm:t>
    </dgm:pt>
    <dgm:pt modelId="{CC528E00-1CF5-4F20-97AE-C614AA77BE21}" type="pres">
      <dgm:prSet presAssocID="{664A10CD-9482-4655-B5A2-C9BC846E96D7}" presName="root" presStyleCnt="0">
        <dgm:presLayoutVars>
          <dgm:dir/>
          <dgm:resizeHandles val="exact"/>
        </dgm:presLayoutVars>
      </dgm:prSet>
      <dgm:spPr/>
    </dgm:pt>
    <dgm:pt modelId="{8A342769-3D1A-4D17-B888-8A91A332573A}" type="pres">
      <dgm:prSet presAssocID="{820B9860-58D0-4195-AE01-5CA07DFDA247}" presName="compNode" presStyleCnt="0"/>
      <dgm:spPr/>
    </dgm:pt>
    <dgm:pt modelId="{C7D246C6-B298-4C37-80A0-CF841CEC2C75}" type="pres">
      <dgm:prSet presAssocID="{820B9860-58D0-4195-AE01-5CA07DFDA247}" presName="bgRect" presStyleLbl="bgShp" presStyleIdx="0" presStyleCnt="4"/>
      <dgm:spPr/>
    </dgm:pt>
    <dgm:pt modelId="{423DB3A1-5EC0-489C-A66B-E5E7A4E51887}" type="pres">
      <dgm:prSet presAssocID="{820B9860-58D0-4195-AE01-5CA07DFDA24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druk"/>
        </a:ext>
      </dgm:extLst>
    </dgm:pt>
    <dgm:pt modelId="{1A3A1471-EB59-47B3-8900-DD408F9F85F9}" type="pres">
      <dgm:prSet presAssocID="{820B9860-58D0-4195-AE01-5CA07DFDA247}" presName="spaceRect" presStyleCnt="0"/>
      <dgm:spPr/>
    </dgm:pt>
    <dgm:pt modelId="{4A85EDFB-A176-4A9F-89FF-BACFBDE49EAC}" type="pres">
      <dgm:prSet presAssocID="{820B9860-58D0-4195-AE01-5CA07DFDA247}" presName="parTx" presStyleLbl="revTx" presStyleIdx="0" presStyleCnt="4">
        <dgm:presLayoutVars>
          <dgm:chMax val="0"/>
          <dgm:chPref val="0"/>
        </dgm:presLayoutVars>
      </dgm:prSet>
      <dgm:spPr/>
    </dgm:pt>
    <dgm:pt modelId="{30CFCCEE-B7CD-4A31-AE14-371C69092AE9}" type="pres">
      <dgm:prSet presAssocID="{3FF7C398-BBB1-4E06-AFDB-28B74081D9FC}" presName="sibTrans" presStyleCnt="0"/>
      <dgm:spPr/>
    </dgm:pt>
    <dgm:pt modelId="{F2180D16-FAF1-4916-AB4E-1DC622D42FD2}" type="pres">
      <dgm:prSet presAssocID="{4F67894B-0E1C-4565-9166-76DD8F5EA378}" presName="compNode" presStyleCnt="0"/>
      <dgm:spPr/>
    </dgm:pt>
    <dgm:pt modelId="{44A7B611-EA0C-4CE1-A6EF-ADFA78C7FBE4}" type="pres">
      <dgm:prSet presAssocID="{4F67894B-0E1C-4565-9166-76DD8F5EA378}" presName="bgRect" presStyleLbl="bgShp" presStyleIdx="1" presStyleCnt="4"/>
      <dgm:spPr/>
    </dgm:pt>
    <dgm:pt modelId="{D5AC650F-61EE-4621-B1EB-A23267A2A6D3}" type="pres">
      <dgm:prSet presAssocID="{4F67894B-0E1C-4565-9166-76DD8F5EA3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DB2665C4-4C11-4819-9347-F9CCAF0DE3B8}" type="pres">
      <dgm:prSet presAssocID="{4F67894B-0E1C-4565-9166-76DD8F5EA378}" presName="spaceRect" presStyleCnt="0"/>
      <dgm:spPr/>
    </dgm:pt>
    <dgm:pt modelId="{E5096DC3-C18B-4AEA-9576-90CBCF59D858}" type="pres">
      <dgm:prSet presAssocID="{4F67894B-0E1C-4565-9166-76DD8F5EA378}" presName="parTx" presStyleLbl="revTx" presStyleIdx="1" presStyleCnt="4">
        <dgm:presLayoutVars>
          <dgm:chMax val="0"/>
          <dgm:chPref val="0"/>
        </dgm:presLayoutVars>
      </dgm:prSet>
      <dgm:spPr/>
    </dgm:pt>
    <dgm:pt modelId="{481759FD-D3F4-4B03-9D58-8FA3A054F642}" type="pres">
      <dgm:prSet presAssocID="{7AA72C3D-7CA1-4497-A7F1-3F5466BC2F10}" presName="sibTrans" presStyleCnt="0"/>
      <dgm:spPr/>
    </dgm:pt>
    <dgm:pt modelId="{0A361E7F-2698-48AA-90D5-0196B3A52895}" type="pres">
      <dgm:prSet presAssocID="{3B77758A-300F-4C1C-A0C0-7D495B75224D}" presName="compNode" presStyleCnt="0"/>
      <dgm:spPr/>
    </dgm:pt>
    <dgm:pt modelId="{4F66D9D6-F56E-4F69-9847-A54F069A1EFF}" type="pres">
      <dgm:prSet presAssocID="{3B77758A-300F-4C1C-A0C0-7D495B75224D}" presName="bgRect" presStyleLbl="bgShp" presStyleIdx="2" presStyleCnt="4"/>
      <dgm:spPr/>
    </dgm:pt>
    <dgm:pt modelId="{A1F5590A-B5A8-417D-AEFD-48CB66F0102B}" type="pres">
      <dgm:prSet presAssocID="{3B77758A-300F-4C1C-A0C0-7D495B7522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B4BAE1E6-EEC3-450F-9219-055BA7C72C9A}" type="pres">
      <dgm:prSet presAssocID="{3B77758A-300F-4C1C-A0C0-7D495B75224D}" presName="spaceRect" presStyleCnt="0"/>
      <dgm:spPr/>
    </dgm:pt>
    <dgm:pt modelId="{776BAD5F-F1BA-4310-A67F-47D338A85844}" type="pres">
      <dgm:prSet presAssocID="{3B77758A-300F-4C1C-A0C0-7D495B75224D}" presName="parTx" presStyleLbl="revTx" presStyleIdx="2" presStyleCnt="4">
        <dgm:presLayoutVars>
          <dgm:chMax val="0"/>
          <dgm:chPref val="0"/>
        </dgm:presLayoutVars>
      </dgm:prSet>
      <dgm:spPr/>
    </dgm:pt>
    <dgm:pt modelId="{1AF5E552-B149-445D-A2B8-4E38660268E6}" type="pres">
      <dgm:prSet presAssocID="{2C5B6602-435A-46E9-8D14-B99FBCD8D6B2}" presName="sibTrans" presStyleCnt="0"/>
      <dgm:spPr/>
    </dgm:pt>
    <dgm:pt modelId="{D242494E-54B6-443C-A622-D02A6D63AD15}" type="pres">
      <dgm:prSet presAssocID="{9D1B402A-20EC-4E74-AF40-9233EFCCEAC9}" presName="compNode" presStyleCnt="0"/>
      <dgm:spPr/>
    </dgm:pt>
    <dgm:pt modelId="{E4613115-BC93-4F4D-B70B-1AE13D787114}" type="pres">
      <dgm:prSet presAssocID="{9D1B402A-20EC-4E74-AF40-9233EFCCEAC9}" presName="bgRect" presStyleLbl="bgShp" presStyleIdx="3" presStyleCnt="4"/>
      <dgm:spPr/>
    </dgm:pt>
    <dgm:pt modelId="{7DC51A4F-1180-4BB5-9FF1-321EA1527E61}" type="pres">
      <dgm:prSet presAssocID="{9D1B402A-20EC-4E74-AF40-9233EFCCEAC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erboden met effen opvulling"/>
        </a:ext>
      </dgm:extLst>
    </dgm:pt>
    <dgm:pt modelId="{45582729-B4B3-4284-8713-992BB95C8018}" type="pres">
      <dgm:prSet presAssocID="{9D1B402A-20EC-4E74-AF40-9233EFCCEAC9}" presName="spaceRect" presStyleCnt="0"/>
      <dgm:spPr/>
    </dgm:pt>
    <dgm:pt modelId="{C8D4EBBE-6C39-4D19-9DD1-BAFC4BE4B4C8}" type="pres">
      <dgm:prSet presAssocID="{9D1B402A-20EC-4E74-AF40-9233EFCCEAC9}" presName="parTx" presStyleLbl="revTx" presStyleIdx="3" presStyleCnt="4">
        <dgm:presLayoutVars>
          <dgm:chMax val="0"/>
          <dgm:chPref val="0"/>
        </dgm:presLayoutVars>
      </dgm:prSet>
      <dgm:spPr/>
    </dgm:pt>
  </dgm:ptLst>
  <dgm:cxnLst>
    <dgm:cxn modelId="{829F3302-F05F-428E-9596-D1F1F7F2C4C9}" type="presOf" srcId="{820B9860-58D0-4195-AE01-5CA07DFDA247}" destId="{4A85EDFB-A176-4A9F-89FF-BACFBDE49EAC}" srcOrd="0" destOrd="0" presId="urn:microsoft.com/office/officeart/2018/2/layout/IconVerticalSolidList"/>
    <dgm:cxn modelId="{0CECA813-E81B-4211-AA09-4B5AB4AAE47F}" type="presOf" srcId="{3B77758A-300F-4C1C-A0C0-7D495B75224D}" destId="{776BAD5F-F1BA-4310-A67F-47D338A85844}" srcOrd="0" destOrd="0" presId="urn:microsoft.com/office/officeart/2018/2/layout/IconVerticalSolidList"/>
    <dgm:cxn modelId="{A03FD51F-2F29-488E-BC20-2C09C013E11C}" srcId="{664A10CD-9482-4655-B5A2-C9BC846E96D7}" destId="{820B9860-58D0-4195-AE01-5CA07DFDA247}" srcOrd="0" destOrd="0" parTransId="{02A17B92-CDB2-4CF4-9E16-408229175AC1}" sibTransId="{3FF7C398-BBB1-4E06-AFDB-28B74081D9FC}"/>
    <dgm:cxn modelId="{2E626527-D203-470F-9144-08FB5CE089F7}" type="presOf" srcId="{4F67894B-0E1C-4565-9166-76DD8F5EA378}" destId="{E5096DC3-C18B-4AEA-9576-90CBCF59D858}" srcOrd="0" destOrd="0" presId="urn:microsoft.com/office/officeart/2018/2/layout/IconVerticalSolidList"/>
    <dgm:cxn modelId="{1DE5F345-3768-49CA-A106-D99DF00DC7C1}" type="presOf" srcId="{9D1B402A-20EC-4E74-AF40-9233EFCCEAC9}" destId="{C8D4EBBE-6C39-4D19-9DD1-BAFC4BE4B4C8}" srcOrd="0" destOrd="0" presId="urn:microsoft.com/office/officeart/2018/2/layout/IconVerticalSolidList"/>
    <dgm:cxn modelId="{4E1BB371-6288-41F8-B718-3FA964D58B4D}" srcId="{664A10CD-9482-4655-B5A2-C9BC846E96D7}" destId="{4F67894B-0E1C-4565-9166-76DD8F5EA378}" srcOrd="1" destOrd="0" parTransId="{819DC213-D230-4436-B946-AFADFE4C48E5}" sibTransId="{7AA72C3D-7CA1-4497-A7F1-3F5466BC2F10}"/>
    <dgm:cxn modelId="{DF879B81-69CF-4E09-B842-A65B3F376DA2}" srcId="{664A10CD-9482-4655-B5A2-C9BC846E96D7}" destId="{9D1B402A-20EC-4E74-AF40-9233EFCCEAC9}" srcOrd="3" destOrd="0" parTransId="{82BB619C-7576-4B55-B30E-0C8EDE8F8409}" sibTransId="{67422101-94AA-4CD3-BDC3-FC59680FEC1B}"/>
    <dgm:cxn modelId="{3D978693-CBD3-4035-AAA3-093634F0D29D}" type="presOf" srcId="{664A10CD-9482-4655-B5A2-C9BC846E96D7}" destId="{CC528E00-1CF5-4F20-97AE-C614AA77BE21}" srcOrd="0" destOrd="0" presId="urn:microsoft.com/office/officeart/2018/2/layout/IconVerticalSolidList"/>
    <dgm:cxn modelId="{1FFE6BFD-AA4D-442E-84DA-84B5C7EA87D2}" srcId="{664A10CD-9482-4655-B5A2-C9BC846E96D7}" destId="{3B77758A-300F-4C1C-A0C0-7D495B75224D}" srcOrd="2" destOrd="0" parTransId="{D320B7E2-0B3E-47E3-8089-5BC341053F12}" sibTransId="{2C5B6602-435A-46E9-8D14-B99FBCD8D6B2}"/>
    <dgm:cxn modelId="{E9906CA1-2AB7-42D7-BFE0-216DA1CF912F}" type="presParOf" srcId="{CC528E00-1CF5-4F20-97AE-C614AA77BE21}" destId="{8A342769-3D1A-4D17-B888-8A91A332573A}" srcOrd="0" destOrd="0" presId="urn:microsoft.com/office/officeart/2018/2/layout/IconVerticalSolidList"/>
    <dgm:cxn modelId="{DE30DD9F-3E78-4847-9331-24474E9B919C}" type="presParOf" srcId="{8A342769-3D1A-4D17-B888-8A91A332573A}" destId="{C7D246C6-B298-4C37-80A0-CF841CEC2C75}" srcOrd="0" destOrd="0" presId="urn:microsoft.com/office/officeart/2018/2/layout/IconVerticalSolidList"/>
    <dgm:cxn modelId="{2DBF24FC-20EB-4BE8-8708-4461E6BEA7D1}" type="presParOf" srcId="{8A342769-3D1A-4D17-B888-8A91A332573A}" destId="{423DB3A1-5EC0-489C-A66B-E5E7A4E51887}" srcOrd="1" destOrd="0" presId="urn:microsoft.com/office/officeart/2018/2/layout/IconVerticalSolidList"/>
    <dgm:cxn modelId="{56965CD9-BC63-4CC0-84AE-502B88674C79}" type="presParOf" srcId="{8A342769-3D1A-4D17-B888-8A91A332573A}" destId="{1A3A1471-EB59-47B3-8900-DD408F9F85F9}" srcOrd="2" destOrd="0" presId="urn:microsoft.com/office/officeart/2018/2/layout/IconVerticalSolidList"/>
    <dgm:cxn modelId="{212F925E-959C-4AA7-9D97-949AD24668A5}" type="presParOf" srcId="{8A342769-3D1A-4D17-B888-8A91A332573A}" destId="{4A85EDFB-A176-4A9F-89FF-BACFBDE49EAC}" srcOrd="3" destOrd="0" presId="urn:microsoft.com/office/officeart/2018/2/layout/IconVerticalSolidList"/>
    <dgm:cxn modelId="{9F58218C-D559-498C-A970-27CE6A3BF836}" type="presParOf" srcId="{CC528E00-1CF5-4F20-97AE-C614AA77BE21}" destId="{30CFCCEE-B7CD-4A31-AE14-371C69092AE9}" srcOrd="1" destOrd="0" presId="urn:microsoft.com/office/officeart/2018/2/layout/IconVerticalSolidList"/>
    <dgm:cxn modelId="{ABA93492-F8F9-48CD-B65C-725F188435F4}" type="presParOf" srcId="{CC528E00-1CF5-4F20-97AE-C614AA77BE21}" destId="{F2180D16-FAF1-4916-AB4E-1DC622D42FD2}" srcOrd="2" destOrd="0" presId="urn:microsoft.com/office/officeart/2018/2/layout/IconVerticalSolidList"/>
    <dgm:cxn modelId="{6641166B-C9D1-4B72-9F17-1380FA621A22}" type="presParOf" srcId="{F2180D16-FAF1-4916-AB4E-1DC622D42FD2}" destId="{44A7B611-EA0C-4CE1-A6EF-ADFA78C7FBE4}" srcOrd="0" destOrd="0" presId="urn:microsoft.com/office/officeart/2018/2/layout/IconVerticalSolidList"/>
    <dgm:cxn modelId="{530E034F-0763-49CB-8AD1-7D0E32DE7B3D}" type="presParOf" srcId="{F2180D16-FAF1-4916-AB4E-1DC622D42FD2}" destId="{D5AC650F-61EE-4621-B1EB-A23267A2A6D3}" srcOrd="1" destOrd="0" presId="urn:microsoft.com/office/officeart/2018/2/layout/IconVerticalSolidList"/>
    <dgm:cxn modelId="{7C6C5A81-96D8-45CC-85D0-E587CC3B4809}" type="presParOf" srcId="{F2180D16-FAF1-4916-AB4E-1DC622D42FD2}" destId="{DB2665C4-4C11-4819-9347-F9CCAF0DE3B8}" srcOrd="2" destOrd="0" presId="urn:microsoft.com/office/officeart/2018/2/layout/IconVerticalSolidList"/>
    <dgm:cxn modelId="{371D68FA-AE1F-4CF6-B8A0-7D1BDF0DC5E1}" type="presParOf" srcId="{F2180D16-FAF1-4916-AB4E-1DC622D42FD2}" destId="{E5096DC3-C18B-4AEA-9576-90CBCF59D858}" srcOrd="3" destOrd="0" presId="urn:microsoft.com/office/officeart/2018/2/layout/IconVerticalSolidList"/>
    <dgm:cxn modelId="{4A0CE061-1C36-4BF7-A7B6-DEBDB37CF45D}" type="presParOf" srcId="{CC528E00-1CF5-4F20-97AE-C614AA77BE21}" destId="{481759FD-D3F4-4B03-9D58-8FA3A054F642}" srcOrd="3" destOrd="0" presId="urn:microsoft.com/office/officeart/2018/2/layout/IconVerticalSolidList"/>
    <dgm:cxn modelId="{A77E4341-7BCA-4B9A-8906-0D4EFB80CA3B}" type="presParOf" srcId="{CC528E00-1CF5-4F20-97AE-C614AA77BE21}" destId="{0A361E7F-2698-48AA-90D5-0196B3A52895}" srcOrd="4" destOrd="0" presId="urn:microsoft.com/office/officeart/2018/2/layout/IconVerticalSolidList"/>
    <dgm:cxn modelId="{EC93D2F0-C517-45CB-958F-844A7319F1E4}" type="presParOf" srcId="{0A361E7F-2698-48AA-90D5-0196B3A52895}" destId="{4F66D9D6-F56E-4F69-9847-A54F069A1EFF}" srcOrd="0" destOrd="0" presId="urn:microsoft.com/office/officeart/2018/2/layout/IconVerticalSolidList"/>
    <dgm:cxn modelId="{D47394EB-9EB3-450F-AC63-B0EDCD637928}" type="presParOf" srcId="{0A361E7F-2698-48AA-90D5-0196B3A52895}" destId="{A1F5590A-B5A8-417D-AEFD-48CB66F0102B}" srcOrd="1" destOrd="0" presId="urn:microsoft.com/office/officeart/2018/2/layout/IconVerticalSolidList"/>
    <dgm:cxn modelId="{626ABDD8-4549-4D8A-A064-52250E88EB68}" type="presParOf" srcId="{0A361E7F-2698-48AA-90D5-0196B3A52895}" destId="{B4BAE1E6-EEC3-450F-9219-055BA7C72C9A}" srcOrd="2" destOrd="0" presId="urn:microsoft.com/office/officeart/2018/2/layout/IconVerticalSolidList"/>
    <dgm:cxn modelId="{97C8CD9D-D339-4A99-A65E-CA5771744CB2}" type="presParOf" srcId="{0A361E7F-2698-48AA-90D5-0196B3A52895}" destId="{776BAD5F-F1BA-4310-A67F-47D338A85844}" srcOrd="3" destOrd="0" presId="urn:microsoft.com/office/officeart/2018/2/layout/IconVerticalSolidList"/>
    <dgm:cxn modelId="{61EC94BB-E8E5-44B8-90F4-272C6D7B9A92}" type="presParOf" srcId="{CC528E00-1CF5-4F20-97AE-C614AA77BE21}" destId="{1AF5E552-B149-445D-A2B8-4E38660268E6}" srcOrd="5" destOrd="0" presId="urn:microsoft.com/office/officeart/2018/2/layout/IconVerticalSolidList"/>
    <dgm:cxn modelId="{FD970353-EF7B-490C-BC65-09FAC76F3CF1}" type="presParOf" srcId="{CC528E00-1CF5-4F20-97AE-C614AA77BE21}" destId="{D242494E-54B6-443C-A622-D02A6D63AD15}" srcOrd="6" destOrd="0" presId="urn:microsoft.com/office/officeart/2018/2/layout/IconVerticalSolidList"/>
    <dgm:cxn modelId="{3ED0BCD1-DBD4-4384-BB27-9AE7B39D9DA7}" type="presParOf" srcId="{D242494E-54B6-443C-A622-D02A6D63AD15}" destId="{E4613115-BC93-4F4D-B70B-1AE13D787114}" srcOrd="0" destOrd="0" presId="urn:microsoft.com/office/officeart/2018/2/layout/IconVerticalSolidList"/>
    <dgm:cxn modelId="{330C93FC-7C14-4946-8789-3314A981E4D2}" type="presParOf" srcId="{D242494E-54B6-443C-A622-D02A6D63AD15}" destId="{7DC51A4F-1180-4BB5-9FF1-321EA1527E61}" srcOrd="1" destOrd="0" presId="urn:microsoft.com/office/officeart/2018/2/layout/IconVerticalSolidList"/>
    <dgm:cxn modelId="{CF502FD9-E12C-43E5-AFAA-C151610459D5}" type="presParOf" srcId="{D242494E-54B6-443C-A622-D02A6D63AD15}" destId="{45582729-B4B3-4284-8713-992BB95C8018}" srcOrd="2" destOrd="0" presId="urn:microsoft.com/office/officeart/2018/2/layout/IconVerticalSolidList"/>
    <dgm:cxn modelId="{A794D927-7271-4D43-B0B5-F5780C83B24F}" type="presParOf" srcId="{D242494E-54B6-443C-A622-D02A6D63AD15}" destId="{C8D4EBBE-6C39-4D19-9DD1-BAFC4BE4B4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4A10CD-9482-4655-B5A2-C9BC846E96D7}" type="doc">
      <dgm:prSet loTypeId="urn:microsoft.com/office/officeart/2018/2/layout/IconVerticalSolidList" loCatId="icon" qsTypeId="urn:microsoft.com/office/officeart/2005/8/quickstyle/simple2" qsCatId="simple" csTypeId="urn:microsoft.com/office/officeart/2005/8/colors/accent1_1" csCatId="accent1" phldr="1"/>
      <dgm:spPr/>
      <dgm:t>
        <a:bodyPr/>
        <a:lstStyle/>
        <a:p>
          <a:endParaRPr lang="en-US"/>
        </a:p>
      </dgm:t>
    </dgm:pt>
    <dgm:pt modelId="{3B77758A-300F-4C1C-A0C0-7D495B75224D}">
      <dgm:prSet/>
      <dgm:spPr/>
      <dgm:t>
        <a:bodyPr/>
        <a:lstStyle/>
        <a:p>
          <a:pPr>
            <a:lnSpc>
              <a:spcPct val="100000"/>
            </a:lnSpc>
          </a:pPr>
          <a:r>
            <a:rPr lang="nl-BE"/>
            <a:t>Expertise opbouwen rond het sensibiliseren en stimuleren door de woonmaatschappij</a:t>
          </a:r>
          <a:endParaRPr lang="en-US"/>
        </a:p>
      </dgm:t>
    </dgm:pt>
    <dgm:pt modelId="{D320B7E2-0B3E-47E3-8089-5BC341053F12}" type="parTrans" cxnId="{1FFE6BFD-AA4D-442E-84DA-84B5C7EA87D2}">
      <dgm:prSet/>
      <dgm:spPr/>
      <dgm:t>
        <a:bodyPr/>
        <a:lstStyle/>
        <a:p>
          <a:endParaRPr lang="en-US"/>
        </a:p>
      </dgm:t>
    </dgm:pt>
    <dgm:pt modelId="{2C5B6602-435A-46E9-8D14-B99FBCD8D6B2}" type="sibTrans" cxnId="{1FFE6BFD-AA4D-442E-84DA-84B5C7EA87D2}">
      <dgm:prSet/>
      <dgm:spPr/>
      <dgm:t>
        <a:bodyPr/>
        <a:lstStyle/>
        <a:p>
          <a:endParaRPr lang="en-US"/>
        </a:p>
      </dgm:t>
    </dgm:pt>
    <dgm:pt modelId="{E3979B1C-2B0F-408B-A8AE-4D3AD8E7DD59}">
      <dgm:prSet/>
      <dgm:spPr/>
      <dgm:t>
        <a:bodyPr/>
        <a:lstStyle/>
        <a:p>
          <a:pPr>
            <a:lnSpc>
              <a:spcPct val="100000"/>
            </a:lnSpc>
          </a:pPr>
          <a:r>
            <a:rPr lang="nl-BE"/>
            <a:t>Uitwisselen van gegevens over niet-</a:t>
          </a:r>
          <a:r>
            <a:rPr lang="nl-BE" err="1"/>
            <a:t>beroepsactieve</a:t>
          </a:r>
          <a:r>
            <a:rPr lang="nl-BE"/>
            <a:t> sociale huurders met arbeidspotentieel.</a:t>
          </a:r>
          <a:endParaRPr lang="en-US"/>
        </a:p>
      </dgm:t>
    </dgm:pt>
    <dgm:pt modelId="{34F8F059-5EE3-45E6-A903-167D1B61BACC}" type="parTrans" cxnId="{3B1A50D6-83A0-46B1-A78A-1D37758FC833}">
      <dgm:prSet/>
      <dgm:spPr/>
      <dgm:t>
        <a:bodyPr/>
        <a:lstStyle/>
        <a:p>
          <a:endParaRPr lang="nl-BE"/>
        </a:p>
      </dgm:t>
    </dgm:pt>
    <dgm:pt modelId="{13370158-5E60-4F5B-8F13-5D9A82FD03F6}" type="sibTrans" cxnId="{3B1A50D6-83A0-46B1-A78A-1D37758FC833}">
      <dgm:prSet/>
      <dgm:spPr/>
      <dgm:t>
        <a:bodyPr/>
        <a:lstStyle/>
        <a:p>
          <a:endParaRPr lang="nl-BE"/>
        </a:p>
      </dgm:t>
    </dgm:pt>
    <dgm:pt modelId="{16ECF0D6-30BE-4DB0-B86B-4FED08D51CDF}">
      <dgm:prSet/>
      <dgm:spPr/>
      <dgm:t>
        <a:bodyPr/>
        <a:lstStyle/>
        <a:p>
          <a:pPr>
            <a:lnSpc>
              <a:spcPct val="100000"/>
            </a:lnSpc>
          </a:pPr>
          <a:r>
            <a:rPr lang="nl-BE"/>
            <a:t>Waar bevinden sociale huurders zich in de dienstverlening? </a:t>
          </a:r>
          <a:endParaRPr lang="en-US"/>
        </a:p>
      </dgm:t>
    </dgm:pt>
    <dgm:pt modelId="{9E0FBF5C-7A47-4CDF-9C46-87397E3A3971}" type="parTrans" cxnId="{98488670-352E-46DC-AFB3-8EFF0BE39F6D}">
      <dgm:prSet/>
      <dgm:spPr/>
      <dgm:t>
        <a:bodyPr/>
        <a:lstStyle/>
        <a:p>
          <a:endParaRPr lang="nl-BE"/>
        </a:p>
      </dgm:t>
    </dgm:pt>
    <dgm:pt modelId="{1231DEF2-3B3F-4A8F-B5C5-571E8CBB926C}" type="sibTrans" cxnId="{98488670-352E-46DC-AFB3-8EFF0BE39F6D}">
      <dgm:prSet/>
      <dgm:spPr/>
      <dgm:t>
        <a:bodyPr/>
        <a:lstStyle/>
        <a:p>
          <a:endParaRPr lang="nl-BE"/>
        </a:p>
      </dgm:t>
    </dgm:pt>
    <dgm:pt modelId="{FAC3F39E-8922-486E-90C0-0D66BD155E93}">
      <dgm:prSet/>
      <dgm:spPr/>
      <dgm:t>
        <a:bodyPr/>
        <a:lstStyle/>
        <a:p>
          <a:pPr>
            <a:lnSpc>
              <a:spcPct val="100000"/>
            </a:lnSpc>
          </a:pPr>
          <a:r>
            <a:rPr lang="nl-BE"/>
            <a:t>Welke (groepen van sociale huurders) kan VDAB moeilijk of niet bereiken? </a:t>
          </a:r>
          <a:endParaRPr lang="en-US"/>
        </a:p>
      </dgm:t>
    </dgm:pt>
    <dgm:pt modelId="{ABC593B8-6359-443F-9D25-717CFF6B9470}" type="parTrans" cxnId="{BC530F55-6AED-4858-AFB5-B7411A54DE23}">
      <dgm:prSet/>
      <dgm:spPr/>
      <dgm:t>
        <a:bodyPr/>
        <a:lstStyle/>
        <a:p>
          <a:endParaRPr lang="nl-BE"/>
        </a:p>
      </dgm:t>
    </dgm:pt>
    <dgm:pt modelId="{0FDE74AE-399F-4320-9959-339234AD02F8}" type="sibTrans" cxnId="{BC530F55-6AED-4858-AFB5-B7411A54DE23}">
      <dgm:prSet/>
      <dgm:spPr/>
      <dgm:t>
        <a:bodyPr/>
        <a:lstStyle/>
        <a:p>
          <a:endParaRPr lang="nl-BE"/>
        </a:p>
      </dgm:t>
    </dgm:pt>
    <dgm:pt modelId="{CC528E00-1CF5-4F20-97AE-C614AA77BE21}" type="pres">
      <dgm:prSet presAssocID="{664A10CD-9482-4655-B5A2-C9BC846E96D7}" presName="root" presStyleCnt="0">
        <dgm:presLayoutVars>
          <dgm:dir/>
          <dgm:resizeHandles val="exact"/>
        </dgm:presLayoutVars>
      </dgm:prSet>
      <dgm:spPr/>
    </dgm:pt>
    <dgm:pt modelId="{9266A5C3-8CAD-48B3-8796-33E5234AFFEA}" type="pres">
      <dgm:prSet presAssocID="{E3979B1C-2B0F-408B-A8AE-4D3AD8E7DD59}" presName="compNode" presStyleCnt="0"/>
      <dgm:spPr/>
    </dgm:pt>
    <dgm:pt modelId="{9759FB9B-35FB-4B59-B02A-DC17314F272E}" type="pres">
      <dgm:prSet presAssocID="{E3979B1C-2B0F-408B-A8AE-4D3AD8E7DD59}" presName="bgRect" presStyleLbl="bgShp" presStyleIdx="0" presStyleCnt="2"/>
      <dgm:spPr/>
    </dgm:pt>
    <dgm:pt modelId="{79EAD98D-7660-477A-824A-57F080A084B2}" type="pres">
      <dgm:prSet presAssocID="{E3979B1C-2B0F-408B-A8AE-4D3AD8E7DD59}"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E10A132-D038-4FE8-8AFF-C7C8ABFF9650}" type="pres">
      <dgm:prSet presAssocID="{E3979B1C-2B0F-408B-A8AE-4D3AD8E7DD59}" presName="spaceRect" presStyleCnt="0"/>
      <dgm:spPr/>
    </dgm:pt>
    <dgm:pt modelId="{14C0BDF1-DA5E-488D-9C5E-1DDBD0914AE8}" type="pres">
      <dgm:prSet presAssocID="{E3979B1C-2B0F-408B-A8AE-4D3AD8E7DD59}" presName="parTx" presStyleLbl="revTx" presStyleIdx="0" presStyleCnt="3">
        <dgm:presLayoutVars>
          <dgm:chMax val="0"/>
          <dgm:chPref val="0"/>
        </dgm:presLayoutVars>
      </dgm:prSet>
      <dgm:spPr/>
    </dgm:pt>
    <dgm:pt modelId="{014CAAF6-2772-4B92-B6A4-84EC79DB945E}" type="pres">
      <dgm:prSet presAssocID="{E3979B1C-2B0F-408B-A8AE-4D3AD8E7DD59}" presName="desTx" presStyleLbl="revTx" presStyleIdx="1" presStyleCnt="3">
        <dgm:presLayoutVars/>
      </dgm:prSet>
      <dgm:spPr/>
    </dgm:pt>
    <dgm:pt modelId="{0BA18353-E3FF-41DE-B937-B7BCF4B5471B}" type="pres">
      <dgm:prSet presAssocID="{13370158-5E60-4F5B-8F13-5D9A82FD03F6}" presName="sibTrans" presStyleCnt="0"/>
      <dgm:spPr/>
    </dgm:pt>
    <dgm:pt modelId="{0A361E7F-2698-48AA-90D5-0196B3A52895}" type="pres">
      <dgm:prSet presAssocID="{3B77758A-300F-4C1C-A0C0-7D495B75224D}" presName="compNode" presStyleCnt="0"/>
      <dgm:spPr/>
    </dgm:pt>
    <dgm:pt modelId="{4F66D9D6-F56E-4F69-9847-A54F069A1EFF}" type="pres">
      <dgm:prSet presAssocID="{3B77758A-300F-4C1C-A0C0-7D495B75224D}" presName="bgRect" presStyleLbl="bgShp" presStyleIdx="1" presStyleCnt="2"/>
      <dgm:spPr/>
    </dgm:pt>
    <dgm:pt modelId="{A1F5590A-B5A8-417D-AEFD-48CB66F0102B}" type="pres">
      <dgm:prSet presAssocID="{3B77758A-300F-4C1C-A0C0-7D495B75224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B4BAE1E6-EEC3-450F-9219-055BA7C72C9A}" type="pres">
      <dgm:prSet presAssocID="{3B77758A-300F-4C1C-A0C0-7D495B75224D}" presName="spaceRect" presStyleCnt="0"/>
      <dgm:spPr/>
    </dgm:pt>
    <dgm:pt modelId="{776BAD5F-F1BA-4310-A67F-47D338A85844}" type="pres">
      <dgm:prSet presAssocID="{3B77758A-300F-4C1C-A0C0-7D495B75224D}" presName="parTx" presStyleLbl="revTx" presStyleIdx="2" presStyleCnt="3">
        <dgm:presLayoutVars>
          <dgm:chMax val="0"/>
          <dgm:chPref val="0"/>
        </dgm:presLayoutVars>
      </dgm:prSet>
      <dgm:spPr/>
    </dgm:pt>
  </dgm:ptLst>
  <dgm:cxnLst>
    <dgm:cxn modelId="{0CECA813-E81B-4211-AA09-4B5AB4AAE47F}" type="presOf" srcId="{3B77758A-300F-4C1C-A0C0-7D495B75224D}" destId="{776BAD5F-F1BA-4310-A67F-47D338A85844}" srcOrd="0" destOrd="0" presId="urn:microsoft.com/office/officeart/2018/2/layout/IconVerticalSolidList"/>
    <dgm:cxn modelId="{98488670-352E-46DC-AFB3-8EFF0BE39F6D}" srcId="{E3979B1C-2B0F-408B-A8AE-4D3AD8E7DD59}" destId="{16ECF0D6-30BE-4DB0-B86B-4FED08D51CDF}" srcOrd="0" destOrd="0" parTransId="{9E0FBF5C-7A47-4CDF-9C46-87397E3A3971}" sibTransId="{1231DEF2-3B3F-4A8F-B5C5-571E8CBB926C}"/>
    <dgm:cxn modelId="{BC530F55-6AED-4858-AFB5-B7411A54DE23}" srcId="{E3979B1C-2B0F-408B-A8AE-4D3AD8E7DD59}" destId="{FAC3F39E-8922-486E-90C0-0D66BD155E93}" srcOrd="1" destOrd="0" parTransId="{ABC593B8-6359-443F-9D25-717CFF6B9470}" sibTransId="{0FDE74AE-399F-4320-9959-339234AD02F8}"/>
    <dgm:cxn modelId="{C81D1C8D-1FE7-4039-BC0F-7352561F35F1}" type="presOf" srcId="{16ECF0D6-30BE-4DB0-B86B-4FED08D51CDF}" destId="{014CAAF6-2772-4B92-B6A4-84EC79DB945E}" srcOrd="0" destOrd="0" presId="urn:microsoft.com/office/officeart/2018/2/layout/IconVerticalSolidList"/>
    <dgm:cxn modelId="{3D978693-CBD3-4035-AAA3-093634F0D29D}" type="presOf" srcId="{664A10CD-9482-4655-B5A2-C9BC846E96D7}" destId="{CC528E00-1CF5-4F20-97AE-C614AA77BE21}" srcOrd="0" destOrd="0" presId="urn:microsoft.com/office/officeart/2018/2/layout/IconVerticalSolidList"/>
    <dgm:cxn modelId="{779A95CB-A652-4425-9EEB-F56FBD84FB66}" type="presOf" srcId="{FAC3F39E-8922-486E-90C0-0D66BD155E93}" destId="{014CAAF6-2772-4B92-B6A4-84EC79DB945E}" srcOrd="0" destOrd="1" presId="urn:microsoft.com/office/officeart/2018/2/layout/IconVerticalSolidList"/>
    <dgm:cxn modelId="{3B1A50D6-83A0-46B1-A78A-1D37758FC833}" srcId="{664A10CD-9482-4655-B5A2-C9BC846E96D7}" destId="{E3979B1C-2B0F-408B-A8AE-4D3AD8E7DD59}" srcOrd="0" destOrd="0" parTransId="{34F8F059-5EE3-45E6-A903-167D1B61BACC}" sibTransId="{13370158-5E60-4F5B-8F13-5D9A82FD03F6}"/>
    <dgm:cxn modelId="{1FFE6BFD-AA4D-442E-84DA-84B5C7EA87D2}" srcId="{664A10CD-9482-4655-B5A2-C9BC846E96D7}" destId="{3B77758A-300F-4C1C-A0C0-7D495B75224D}" srcOrd="1" destOrd="0" parTransId="{D320B7E2-0B3E-47E3-8089-5BC341053F12}" sibTransId="{2C5B6602-435A-46E9-8D14-B99FBCD8D6B2}"/>
    <dgm:cxn modelId="{BE07CFFE-EE1F-4DED-83AE-A5CFA537C7C6}" type="presOf" srcId="{E3979B1C-2B0F-408B-A8AE-4D3AD8E7DD59}" destId="{14C0BDF1-DA5E-488D-9C5E-1DDBD0914AE8}" srcOrd="0" destOrd="0" presId="urn:microsoft.com/office/officeart/2018/2/layout/IconVerticalSolidList"/>
    <dgm:cxn modelId="{5A84AC27-ACA4-441A-8BE3-7591DC2CDC07}" type="presParOf" srcId="{CC528E00-1CF5-4F20-97AE-C614AA77BE21}" destId="{9266A5C3-8CAD-48B3-8796-33E5234AFFEA}" srcOrd="0" destOrd="0" presId="urn:microsoft.com/office/officeart/2018/2/layout/IconVerticalSolidList"/>
    <dgm:cxn modelId="{81E16951-A735-4ADD-BD7A-3105CB168DE3}" type="presParOf" srcId="{9266A5C3-8CAD-48B3-8796-33E5234AFFEA}" destId="{9759FB9B-35FB-4B59-B02A-DC17314F272E}" srcOrd="0" destOrd="0" presId="urn:microsoft.com/office/officeart/2018/2/layout/IconVerticalSolidList"/>
    <dgm:cxn modelId="{571CF330-69E2-42C7-9964-F7528A91A562}" type="presParOf" srcId="{9266A5C3-8CAD-48B3-8796-33E5234AFFEA}" destId="{79EAD98D-7660-477A-824A-57F080A084B2}" srcOrd="1" destOrd="0" presId="urn:microsoft.com/office/officeart/2018/2/layout/IconVerticalSolidList"/>
    <dgm:cxn modelId="{133E78EA-9C21-4EE7-9035-8A7E0F1945AD}" type="presParOf" srcId="{9266A5C3-8CAD-48B3-8796-33E5234AFFEA}" destId="{FE10A132-D038-4FE8-8AFF-C7C8ABFF9650}" srcOrd="2" destOrd="0" presId="urn:microsoft.com/office/officeart/2018/2/layout/IconVerticalSolidList"/>
    <dgm:cxn modelId="{39E4AB93-BA26-49D1-B382-63309B0D1637}" type="presParOf" srcId="{9266A5C3-8CAD-48B3-8796-33E5234AFFEA}" destId="{14C0BDF1-DA5E-488D-9C5E-1DDBD0914AE8}" srcOrd="3" destOrd="0" presId="urn:microsoft.com/office/officeart/2018/2/layout/IconVerticalSolidList"/>
    <dgm:cxn modelId="{10AE3F35-7F07-4782-8BB6-472845A54C9F}" type="presParOf" srcId="{9266A5C3-8CAD-48B3-8796-33E5234AFFEA}" destId="{014CAAF6-2772-4B92-B6A4-84EC79DB945E}" srcOrd="4" destOrd="0" presId="urn:microsoft.com/office/officeart/2018/2/layout/IconVerticalSolidList"/>
    <dgm:cxn modelId="{6C2AE40C-879E-49CA-96D4-0D6996940EA0}" type="presParOf" srcId="{CC528E00-1CF5-4F20-97AE-C614AA77BE21}" destId="{0BA18353-E3FF-41DE-B937-B7BCF4B5471B}" srcOrd="1" destOrd="0" presId="urn:microsoft.com/office/officeart/2018/2/layout/IconVerticalSolidList"/>
    <dgm:cxn modelId="{A77E4341-7BCA-4B9A-8906-0D4EFB80CA3B}" type="presParOf" srcId="{CC528E00-1CF5-4F20-97AE-C614AA77BE21}" destId="{0A361E7F-2698-48AA-90D5-0196B3A52895}" srcOrd="2" destOrd="0" presId="urn:microsoft.com/office/officeart/2018/2/layout/IconVerticalSolidList"/>
    <dgm:cxn modelId="{EC93D2F0-C517-45CB-958F-844A7319F1E4}" type="presParOf" srcId="{0A361E7F-2698-48AA-90D5-0196B3A52895}" destId="{4F66D9D6-F56E-4F69-9847-A54F069A1EFF}" srcOrd="0" destOrd="0" presId="urn:microsoft.com/office/officeart/2018/2/layout/IconVerticalSolidList"/>
    <dgm:cxn modelId="{D47394EB-9EB3-450F-AC63-B0EDCD637928}" type="presParOf" srcId="{0A361E7F-2698-48AA-90D5-0196B3A52895}" destId="{A1F5590A-B5A8-417D-AEFD-48CB66F0102B}" srcOrd="1" destOrd="0" presId="urn:microsoft.com/office/officeart/2018/2/layout/IconVerticalSolidList"/>
    <dgm:cxn modelId="{626ABDD8-4549-4D8A-A064-52250E88EB68}" type="presParOf" srcId="{0A361E7F-2698-48AA-90D5-0196B3A52895}" destId="{B4BAE1E6-EEC3-450F-9219-055BA7C72C9A}" srcOrd="2" destOrd="0" presId="urn:microsoft.com/office/officeart/2018/2/layout/IconVerticalSolidList"/>
    <dgm:cxn modelId="{97C8CD9D-D339-4A99-A65E-CA5771744CB2}" type="presParOf" srcId="{0A361E7F-2698-48AA-90D5-0196B3A52895}" destId="{776BAD5F-F1BA-4310-A67F-47D338A8584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53607-AF54-48BB-92F7-731D46149B3F}">
      <dsp:nvSpPr>
        <dsp:cNvPr id="0" name=""/>
        <dsp:cNvSpPr/>
      </dsp:nvSpPr>
      <dsp:spPr>
        <a:xfrm rot="10800000">
          <a:off x="1378789" y="36827"/>
          <a:ext cx="4947924" cy="472832"/>
        </a:xfrm>
        <a:prstGeom prst="homePlate">
          <a:avLst/>
        </a:prstGeom>
        <a:solidFill>
          <a:srgbClr val="356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506" tIns="60960" rIns="113792" bIns="60960" numCol="1" spcCol="1270" anchor="ctr" anchorCtr="0">
          <a:noAutofit/>
        </a:bodyPr>
        <a:lstStyle/>
        <a:p>
          <a:pPr marL="0" lvl="0" indent="0" algn="just" defTabSz="711200">
            <a:lnSpc>
              <a:spcPct val="100000"/>
            </a:lnSpc>
            <a:spcBef>
              <a:spcPct val="0"/>
            </a:spcBef>
            <a:spcAft>
              <a:spcPct val="35000"/>
            </a:spcAft>
            <a:buNone/>
          </a:pPr>
          <a:r>
            <a:rPr lang="nl-NL" sz="1600" kern="1200">
              <a:latin typeface="FlandersArtSans-Regular"/>
            </a:rPr>
            <a:t>Camera uit</a:t>
          </a:r>
          <a:endParaRPr lang="nl-BE" sz="1000" kern="1200">
            <a:latin typeface="FlandersArtSans-Regular"/>
          </a:endParaRPr>
        </a:p>
      </dsp:txBody>
      <dsp:txXfrm rot="10800000">
        <a:off x="1496997" y="36827"/>
        <a:ext cx="4829716" cy="472832"/>
      </dsp:txXfrm>
    </dsp:sp>
    <dsp:sp modelId="{AFAC6D6B-4424-4342-8100-AF4D13DDFF9D}">
      <dsp:nvSpPr>
        <dsp:cNvPr id="0" name=""/>
        <dsp:cNvSpPr/>
      </dsp:nvSpPr>
      <dsp:spPr>
        <a:xfrm>
          <a:off x="707044" y="0"/>
          <a:ext cx="472832" cy="47283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CD45F4-91F2-4BE1-9A99-698391688693}">
      <dsp:nvSpPr>
        <dsp:cNvPr id="0" name=""/>
        <dsp:cNvSpPr/>
      </dsp:nvSpPr>
      <dsp:spPr>
        <a:xfrm rot="10800000">
          <a:off x="1354000" y="610683"/>
          <a:ext cx="4947924" cy="472832"/>
        </a:xfrm>
        <a:prstGeom prst="homePlate">
          <a:avLst/>
        </a:prstGeom>
        <a:solidFill>
          <a:srgbClr val="356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506" tIns="60960" rIns="113792" bIns="60960" numCol="1" spcCol="1270" anchor="ctr" anchorCtr="0">
          <a:noAutofit/>
        </a:bodyPr>
        <a:lstStyle/>
        <a:p>
          <a:pPr marL="0" lvl="0" indent="0" algn="l" defTabSz="711200" rtl="0">
            <a:lnSpc>
              <a:spcPct val="90000"/>
            </a:lnSpc>
            <a:spcBef>
              <a:spcPct val="0"/>
            </a:spcBef>
            <a:spcAft>
              <a:spcPct val="35000"/>
            </a:spcAft>
            <a:buNone/>
          </a:pPr>
          <a:r>
            <a:rPr lang="nl-BE" sz="1600" kern="1200">
              <a:latin typeface="FlandersArtSans-Regular"/>
            </a:rPr>
            <a:t>Micro uit</a:t>
          </a:r>
        </a:p>
      </dsp:txBody>
      <dsp:txXfrm rot="10800000">
        <a:off x="1472208" y="610683"/>
        <a:ext cx="4829716" cy="472832"/>
      </dsp:txXfrm>
    </dsp:sp>
    <dsp:sp modelId="{ACD57B61-0375-4187-822D-ACB5EED211EA}">
      <dsp:nvSpPr>
        <dsp:cNvPr id="0" name=""/>
        <dsp:cNvSpPr/>
      </dsp:nvSpPr>
      <dsp:spPr>
        <a:xfrm>
          <a:off x="710486" y="596371"/>
          <a:ext cx="472832" cy="47283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68D53-98B9-44F3-9700-A7FB934C3E0C}">
      <dsp:nvSpPr>
        <dsp:cNvPr id="0" name=""/>
        <dsp:cNvSpPr/>
      </dsp:nvSpPr>
      <dsp:spPr>
        <a:xfrm rot="10800000">
          <a:off x="1364489" y="1228679"/>
          <a:ext cx="4947924" cy="472832"/>
        </a:xfrm>
        <a:prstGeom prst="homePlate">
          <a:avLst/>
        </a:prstGeom>
        <a:solidFill>
          <a:srgbClr val="356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506" tIns="60960" rIns="113792" bIns="60960" numCol="1" spcCol="1270" anchor="ctr" anchorCtr="0">
          <a:noAutofit/>
        </a:bodyPr>
        <a:lstStyle/>
        <a:p>
          <a:pPr marL="0" lvl="0" indent="0" algn="l" defTabSz="711200">
            <a:lnSpc>
              <a:spcPct val="90000"/>
            </a:lnSpc>
            <a:spcBef>
              <a:spcPct val="0"/>
            </a:spcBef>
            <a:spcAft>
              <a:spcPct val="35000"/>
            </a:spcAft>
            <a:buNone/>
          </a:pPr>
          <a:r>
            <a:rPr lang="nl-BE" sz="1600" kern="1200">
              <a:latin typeface="FlandersArtSans-Regular"/>
            </a:rPr>
            <a:t>Telefoon op stil</a:t>
          </a:r>
        </a:p>
      </dsp:txBody>
      <dsp:txXfrm rot="10800000">
        <a:off x="1482697" y="1228679"/>
        <a:ext cx="4829716" cy="472832"/>
      </dsp:txXfrm>
    </dsp:sp>
    <dsp:sp modelId="{3BC1FA0C-14DA-476D-82D3-51246E954BF0}">
      <dsp:nvSpPr>
        <dsp:cNvPr id="0" name=""/>
        <dsp:cNvSpPr/>
      </dsp:nvSpPr>
      <dsp:spPr>
        <a:xfrm>
          <a:off x="699999" y="1212120"/>
          <a:ext cx="472832" cy="47283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06F405-6AE2-45D3-A103-637624C80877}">
      <dsp:nvSpPr>
        <dsp:cNvPr id="0" name=""/>
        <dsp:cNvSpPr/>
      </dsp:nvSpPr>
      <dsp:spPr>
        <a:xfrm rot="10800000">
          <a:off x="1364489" y="1842656"/>
          <a:ext cx="4947924" cy="472832"/>
        </a:xfrm>
        <a:prstGeom prst="homePlate">
          <a:avLst/>
        </a:prstGeom>
        <a:solidFill>
          <a:srgbClr val="356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506" tIns="60960" rIns="113792" bIns="60960" numCol="1" spcCol="1270" anchor="ctr" anchorCtr="0">
          <a:noAutofit/>
        </a:bodyPr>
        <a:lstStyle/>
        <a:p>
          <a:pPr marL="0" lvl="0" indent="0" algn="l" defTabSz="711200">
            <a:lnSpc>
              <a:spcPct val="90000"/>
            </a:lnSpc>
            <a:spcBef>
              <a:spcPct val="0"/>
            </a:spcBef>
            <a:spcAft>
              <a:spcPct val="35000"/>
            </a:spcAft>
            <a:buNone/>
          </a:pPr>
          <a:r>
            <a:rPr lang="nl-BE" sz="1600" kern="1200">
              <a:latin typeface="FlandersArtSans-Regular"/>
            </a:rPr>
            <a:t>13 tot 15u</a:t>
          </a:r>
        </a:p>
      </dsp:txBody>
      <dsp:txXfrm rot="10800000">
        <a:off x="1482697" y="1842656"/>
        <a:ext cx="4829716" cy="472832"/>
      </dsp:txXfrm>
    </dsp:sp>
    <dsp:sp modelId="{FD476F0F-B3FF-419B-9409-D7FB4A8792C7}">
      <dsp:nvSpPr>
        <dsp:cNvPr id="0" name=""/>
        <dsp:cNvSpPr/>
      </dsp:nvSpPr>
      <dsp:spPr>
        <a:xfrm>
          <a:off x="699999" y="1873238"/>
          <a:ext cx="472832" cy="47283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E15174-94AF-4ECD-95E9-F914EB7501A6}">
      <dsp:nvSpPr>
        <dsp:cNvPr id="0" name=""/>
        <dsp:cNvSpPr/>
      </dsp:nvSpPr>
      <dsp:spPr>
        <a:xfrm rot="10800000">
          <a:off x="1364489" y="2456632"/>
          <a:ext cx="4947924" cy="472832"/>
        </a:xfrm>
        <a:prstGeom prst="homePlate">
          <a:avLst/>
        </a:prstGeom>
        <a:solidFill>
          <a:srgbClr val="356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506" tIns="60960" rIns="113792" bIns="60960" numCol="1" spcCol="1270" anchor="ctr" anchorCtr="0">
          <a:noAutofit/>
        </a:bodyPr>
        <a:lstStyle/>
        <a:p>
          <a:pPr marL="0" lvl="0" indent="0" algn="l" defTabSz="711200">
            <a:lnSpc>
              <a:spcPct val="90000"/>
            </a:lnSpc>
            <a:spcBef>
              <a:spcPct val="0"/>
            </a:spcBef>
            <a:spcAft>
              <a:spcPct val="35000"/>
            </a:spcAft>
            <a:buNone/>
          </a:pPr>
          <a:r>
            <a:rPr lang="nl-BE" sz="1600" kern="1200">
              <a:latin typeface="FlandersArtSans-Regular"/>
            </a:rPr>
            <a:t>De sessie wordt opgenomen tot aan de V/A </a:t>
          </a:r>
        </a:p>
      </dsp:txBody>
      <dsp:txXfrm rot="10800000">
        <a:off x="1482697" y="2456632"/>
        <a:ext cx="4829716" cy="472832"/>
      </dsp:txXfrm>
    </dsp:sp>
    <dsp:sp modelId="{39163F65-93FB-48E0-9DE5-1EAC80CF1EF8}">
      <dsp:nvSpPr>
        <dsp:cNvPr id="0" name=""/>
        <dsp:cNvSpPr/>
      </dsp:nvSpPr>
      <dsp:spPr>
        <a:xfrm>
          <a:off x="699999" y="2431685"/>
          <a:ext cx="472832" cy="47283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70F4FC-B695-4E33-AC59-5158BF996FDC}">
      <dsp:nvSpPr>
        <dsp:cNvPr id="0" name=""/>
        <dsp:cNvSpPr/>
      </dsp:nvSpPr>
      <dsp:spPr>
        <a:xfrm rot="10800000">
          <a:off x="1364489" y="3070609"/>
          <a:ext cx="4947924" cy="472832"/>
        </a:xfrm>
        <a:prstGeom prst="homePlate">
          <a:avLst/>
        </a:prstGeom>
        <a:solidFill>
          <a:srgbClr val="3562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506" tIns="60960" rIns="113792" bIns="60960" numCol="1" spcCol="1270" anchor="ctr" anchorCtr="0">
          <a:noAutofit/>
        </a:bodyPr>
        <a:lstStyle/>
        <a:p>
          <a:pPr marL="0" lvl="0" indent="0" algn="l" defTabSz="711200" rtl="0">
            <a:lnSpc>
              <a:spcPct val="90000"/>
            </a:lnSpc>
            <a:spcBef>
              <a:spcPct val="0"/>
            </a:spcBef>
            <a:spcAft>
              <a:spcPct val="35000"/>
            </a:spcAft>
            <a:buNone/>
          </a:pPr>
          <a:r>
            <a:rPr lang="nl-BE" sz="1600" kern="1200" dirty="0">
              <a:solidFill>
                <a:prstClr val="white"/>
              </a:solidFill>
              <a:latin typeface="FlandersArtSans-Regular"/>
              <a:ea typeface="+mn-ea"/>
              <a:cs typeface="+mn-cs"/>
            </a:rPr>
            <a:t>Presentatie en </a:t>
          </a:r>
          <a:r>
            <a:rPr lang="nl-BE" sz="1600" kern="1200" dirty="0">
              <a:solidFill>
                <a:prstClr val="white"/>
              </a:solidFill>
              <a:latin typeface="FlandersArtSans-Regular"/>
              <a:ea typeface="+mn-ea"/>
              <a:cs typeface="+mn-cs"/>
              <a:hlinkClick xmlns:r="http://schemas.openxmlformats.org/officeDocument/2006/relationships" r:id="rId1"/>
            </a:rPr>
            <a:t>evaluatieformulier</a:t>
          </a:r>
          <a:r>
            <a:rPr lang="nl-BE" sz="1600" kern="1200" dirty="0">
              <a:solidFill>
                <a:prstClr val="white"/>
              </a:solidFill>
              <a:latin typeface="FlandersArtSans-Regular"/>
              <a:ea typeface="+mn-ea"/>
              <a:cs typeface="+mn-cs"/>
            </a:rPr>
            <a:t> in jullie mailbox </a:t>
          </a:r>
        </a:p>
      </dsp:txBody>
      <dsp:txXfrm rot="10800000">
        <a:off x="1482697" y="3070609"/>
        <a:ext cx="4829716" cy="472832"/>
      </dsp:txXfrm>
    </dsp:sp>
    <dsp:sp modelId="{00C9BD15-037C-4313-9589-BDAF35F7A2C1}">
      <dsp:nvSpPr>
        <dsp:cNvPr id="0" name=""/>
        <dsp:cNvSpPr/>
      </dsp:nvSpPr>
      <dsp:spPr>
        <a:xfrm>
          <a:off x="689653" y="3053501"/>
          <a:ext cx="472832" cy="47283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06BB6-DBBD-4DEB-B084-459F2A9B0508}">
      <dsp:nvSpPr>
        <dsp:cNvPr id="0" name=""/>
        <dsp:cNvSpPr/>
      </dsp:nvSpPr>
      <dsp:spPr>
        <a:xfrm>
          <a:off x="8205" y="483441"/>
          <a:ext cx="625451" cy="625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98609C-215D-4EA2-A175-61062D0D6D3C}">
      <dsp:nvSpPr>
        <dsp:cNvPr id="0" name=""/>
        <dsp:cNvSpPr/>
      </dsp:nvSpPr>
      <dsp:spPr>
        <a:xfrm>
          <a:off x="8205" y="1231422"/>
          <a:ext cx="1787003" cy="26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nl-BE" sz="1700" kern="1200"/>
            <a:t>1/1/23</a:t>
          </a:r>
        </a:p>
      </dsp:txBody>
      <dsp:txXfrm>
        <a:off x="8205" y="1231422"/>
        <a:ext cx="1787003" cy="268050"/>
      </dsp:txXfrm>
    </dsp:sp>
    <dsp:sp modelId="{059D953D-D2A6-4DBE-803A-2A3B28BB3FB9}">
      <dsp:nvSpPr>
        <dsp:cNvPr id="0" name=""/>
        <dsp:cNvSpPr/>
      </dsp:nvSpPr>
      <dsp:spPr>
        <a:xfrm>
          <a:off x="8205" y="1556463"/>
          <a:ext cx="1787003" cy="177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nl-BE" sz="1300" kern="1200" dirty="0"/>
            <a:t>Nieuwe verplichting voor niet-</a:t>
          </a:r>
          <a:r>
            <a:rPr lang="nl-BE" sz="1300" kern="1200" dirty="0" err="1"/>
            <a:t>beroepsactieve</a:t>
          </a:r>
          <a:r>
            <a:rPr lang="nl-BE" sz="1300" kern="1200" dirty="0"/>
            <a:t> sociale huurders met arbeidspotentieel:</a:t>
          </a:r>
        </a:p>
        <a:p>
          <a:pPr marL="0" lvl="0" indent="0" algn="l" defTabSz="577850">
            <a:lnSpc>
              <a:spcPct val="100000"/>
            </a:lnSpc>
            <a:spcBef>
              <a:spcPct val="0"/>
            </a:spcBef>
            <a:spcAft>
              <a:spcPct val="35000"/>
            </a:spcAft>
            <a:buNone/>
          </a:pPr>
          <a:endParaRPr lang="nl-BE" sz="1300" kern="1200" dirty="0"/>
        </a:p>
        <a:p>
          <a:pPr marL="0" lvl="0" indent="0" algn="l" defTabSz="577850">
            <a:lnSpc>
              <a:spcPct val="100000"/>
            </a:lnSpc>
            <a:spcBef>
              <a:spcPct val="0"/>
            </a:spcBef>
            <a:spcAft>
              <a:spcPct val="35000"/>
            </a:spcAft>
            <a:buNone/>
          </a:pPr>
          <a:r>
            <a:rPr lang="nl-BE" sz="1300" kern="1200" dirty="0">
              <a:sym typeface="Wingdings" panose="05000000000000000000" pitchFamily="2" charset="2"/>
            </a:rPr>
            <a:t></a:t>
          </a:r>
          <a:r>
            <a:rPr lang="nl-BE" sz="1300" kern="1200" dirty="0"/>
            <a:t> Inschrijving bij VDAB</a:t>
          </a:r>
        </a:p>
      </dsp:txBody>
      <dsp:txXfrm>
        <a:off x="8205" y="1556463"/>
        <a:ext cx="1787003" cy="1776518"/>
      </dsp:txXfrm>
    </dsp:sp>
    <dsp:sp modelId="{B289B465-4DB3-44CF-BC1B-1DD2EEACCF42}">
      <dsp:nvSpPr>
        <dsp:cNvPr id="0" name=""/>
        <dsp:cNvSpPr/>
      </dsp:nvSpPr>
      <dsp:spPr>
        <a:xfrm>
          <a:off x="2107934" y="483441"/>
          <a:ext cx="625451" cy="625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859DDA-210C-4144-90BD-EFE4BE39864F}">
      <dsp:nvSpPr>
        <dsp:cNvPr id="0" name=""/>
        <dsp:cNvSpPr/>
      </dsp:nvSpPr>
      <dsp:spPr>
        <a:xfrm>
          <a:off x="2107934" y="1231422"/>
          <a:ext cx="1787003" cy="26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nl-BE" sz="1700" kern="1200"/>
            <a:t>Zomer 2023</a:t>
          </a:r>
        </a:p>
      </dsp:txBody>
      <dsp:txXfrm>
        <a:off x="2107934" y="1231422"/>
        <a:ext cx="1787003" cy="268050"/>
      </dsp:txXfrm>
    </dsp:sp>
    <dsp:sp modelId="{FD46EA64-9ED9-4331-8268-42EE4900656E}">
      <dsp:nvSpPr>
        <dsp:cNvPr id="0" name=""/>
        <dsp:cNvSpPr/>
      </dsp:nvSpPr>
      <dsp:spPr>
        <a:xfrm>
          <a:off x="2107934" y="1556463"/>
          <a:ext cx="1787003" cy="177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nl-BE" sz="1300" kern="1200"/>
            <a:t>Bevraging woonmaatschappijen:</a:t>
          </a:r>
        </a:p>
        <a:p>
          <a:pPr marL="0" lvl="0" indent="0" algn="l" defTabSz="577850">
            <a:lnSpc>
              <a:spcPct val="100000"/>
            </a:lnSpc>
            <a:spcBef>
              <a:spcPct val="0"/>
            </a:spcBef>
            <a:spcAft>
              <a:spcPct val="35000"/>
            </a:spcAft>
            <a:buNone/>
          </a:pPr>
          <a:r>
            <a:rPr lang="nl-BE" sz="1300" kern="1200"/>
            <a:t>1 op 5 sociale huurders heeft arbeidspotentieel, maar is niet beroepsactief</a:t>
          </a:r>
        </a:p>
        <a:p>
          <a:pPr marL="0" lvl="0" indent="0" algn="l" defTabSz="577850">
            <a:lnSpc>
              <a:spcPct val="100000"/>
            </a:lnSpc>
            <a:spcBef>
              <a:spcPct val="0"/>
            </a:spcBef>
            <a:spcAft>
              <a:spcPct val="35000"/>
            </a:spcAft>
            <a:buNone/>
          </a:pPr>
          <a:r>
            <a:rPr lang="nl-BE" sz="1300" kern="1200">
              <a:sym typeface="Wingdings" panose="05000000000000000000" pitchFamily="2" charset="2"/>
            </a:rPr>
            <a:t> </a:t>
          </a:r>
          <a:r>
            <a:rPr lang="nl-BE" sz="1300" kern="1200"/>
            <a:t>Nood aan een beleid om de </a:t>
          </a:r>
          <a:r>
            <a:rPr lang="nl-BE" sz="1300" kern="1200" err="1"/>
            <a:t>arbeidsmarkt-positie</a:t>
          </a:r>
          <a:r>
            <a:rPr lang="nl-BE" sz="1300" kern="1200"/>
            <a:t> te versterken</a:t>
          </a:r>
        </a:p>
      </dsp:txBody>
      <dsp:txXfrm>
        <a:off x="2107934" y="1556463"/>
        <a:ext cx="1787003" cy="1776518"/>
      </dsp:txXfrm>
    </dsp:sp>
    <dsp:sp modelId="{B8EDB0F2-9550-470A-BFE9-7333996E1A70}">
      <dsp:nvSpPr>
        <dsp:cNvPr id="0" name=""/>
        <dsp:cNvSpPr/>
      </dsp:nvSpPr>
      <dsp:spPr>
        <a:xfrm>
          <a:off x="4207662" y="483441"/>
          <a:ext cx="625451" cy="625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9FB8EB-C49F-4190-9171-AA6FDA8F4861}">
      <dsp:nvSpPr>
        <dsp:cNvPr id="0" name=""/>
        <dsp:cNvSpPr/>
      </dsp:nvSpPr>
      <dsp:spPr>
        <a:xfrm>
          <a:off x="4207662" y="1231422"/>
          <a:ext cx="1787003" cy="26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nl-BE" sz="1700" kern="1200"/>
            <a:t>Najaar 2023</a:t>
          </a:r>
        </a:p>
      </dsp:txBody>
      <dsp:txXfrm>
        <a:off x="4207662" y="1231422"/>
        <a:ext cx="1787003" cy="268050"/>
      </dsp:txXfrm>
    </dsp:sp>
    <dsp:sp modelId="{E304F766-2E61-4629-A0B9-CDB5D9AAE0D2}">
      <dsp:nvSpPr>
        <dsp:cNvPr id="0" name=""/>
        <dsp:cNvSpPr/>
      </dsp:nvSpPr>
      <dsp:spPr>
        <a:xfrm>
          <a:off x="4207662" y="1556463"/>
          <a:ext cx="1787003" cy="177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nl-BE" sz="1300" kern="1200"/>
            <a:t>Onderzoek Steunpunt Wonen</a:t>
          </a:r>
        </a:p>
        <a:p>
          <a:pPr marL="0" lvl="0" indent="0" algn="l" defTabSz="577850">
            <a:lnSpc>
              <a:spcPct val="100000"/>
            </a:lnSpc>
            <a:spcBef>
              <a:spcPct val="0"/>
            </a:spcBef>
            <a:spcAft>
              <a:spcPct val="35000"/>
            </a:spcAft>
            <a:buNone/>
          </a:pPr>
          <a:endParaRPr lang="nl-BE" sz="1300" kern="1200" dirty="0"/>
        </a:p>
        <a:p>
          <a:pPr marL="0" lvl="0" indent="0" algn="l" defTabSz="577850">
            <a:lnSpc>
              <a:spcPct val="100000"/>
            </a:lnSpc>
            <a:spcBef>
              <a:spcPct val="0"/>
            </a:spcBef>
            <a:spcAft>
              <a:spcPct val="35000"/>
            </a:spcAft>
            <a:buNone/>
          </a:pPr>
          <a:endParaRPr lang="nl-BE" sz="1300" kern="1200" dirty="0"/>
        </a:p>
        <a:p>
          <a:pPr marL="0" lvl="0" indent="0" algn="l" defTabSz="577850">
            <a:lnSpc>
              <a:spcPct val="100000"/>
            </a:lnSpc>
            <a:spcBef>
              <a:spcPct val="0"/>
            </a:spcBef>
            <a:spcAft>
              <a:spcPct val="35000"/>
            </a:spcAft>
            <a:buNone/>
          </a:pPr>
          <a:r>
            <a:rPr lang="nl-BE" sz="1300" kern="1200">
              <a:hlinkClick xmlns:r="http://schemas.openxmlformats.org/officeDocument/2006/relationships" r:id="rId7"/>
            </a:rPr>
            <a:t>Rapport</a:t>
          </a:r>
          <a:endParaRPr lang="nl-BE" sz="1300" kern="1200"/>
        </a:p>
      </dsp:txBody>
      <dsp:txXfrm>
        <a:off x="4207662" y="1556463"/>
        <a:ext cx="1787003" cy="1776518"/>
      </dsp:txXfrm>
    </dsp:sp>
    <dsp:sp modelId="{403C2610-18A7-4E06-8B1A-D3B6F9764276}">
      <dsp:nvSpPr>
        <dsp:cNvPr id="0" name=""/>
        <dsp:cNvSpPr/>
      </dsp:nvSpPr>
      <dsp:spPr>
        <a:xfrm>
          <a:off x="6307391" y="483441"/>
          <a:ext cx="625451" cy="625451"/>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E0B68F-75D3-492B-A0B8-4CAAA1C1E338}">
      <dsp:nvSpPr>
        <dsp:cNvPr id="0" name=""/>
        <dsp:cNvSpPr/>
      </dsp:nvSpPr>
      <dsp:spPr>
        <a:xfrm>
          <a:off x="6307391" y="1231422"/>
          <a:ext cx="1787003" cy="26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nl-BE" sz="1700" kern="1200"/>
            <a:t>12/1/24</a:t>
          </a:r>
        </a:p>
      </dsp:txBody>
      <dsp:txXfrm>
        <a:off x="6307391" y="1231422"/>
        <a:ext cx="1787003" cy="268050"/>
      </dsp:txXfrm>
    </dsp:sp>
    <dsp:sp modelId="{5600CAAC-D865-4A90-ACCA-5FB9B87EEBB6}">
      <dsp:nvSpPr>
        <dsp:cNvPr id="0" name=""/>
        <dsp:cNvSpPr/>
      </dsp:nvSpPr>
      <dsp:spPr>
        <a:xfrm>
          <a:off x="6307391" y="1556463"/>
          <a:ext cx="1787003" cy="177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nl-BE" sz="1300" kern="1200" dirty="0"/>
            <a:t>Visienota Vlaamse Regering:</a:t>
          </a:r>
        </a:p>
        <a:p>
          <a:pPr marL="0" lvl="0" indent="0" algn="l" defTabSz="577850">
            <a:lnSpc>
              <a:spcPct val="100000"/>
            </a:lnSpc>
            <a:spcBef>
              <a:spcPct val="0"/>
            </a:spcBef>
            <a:spcAft>
              <a:spcPct val="35000"/>
            </a:spcAft>
            <a:buNone/>
          </a:pPr>
          <a:endParaRPr lang="nl-BE" sz="1300" kern="1200" dirty="0"/>
        </a:p>
        <a:p>
          <a:pPr marL="0" lvl="0" indent="0" algn="l" defTabSz="577850">
            <a:lnSpc>
              <a:spcPct val="100000"/>
            </a:lnSpc>
            <a:spcBef>
              <a:spcPct val="0"/>
            </a:spcBef>
            <a:spcAft>
              <a:spcPct val="35000"/>
            </a:spcAft>
            <a:buNone/>
          </a:pPr>
          <a:endParaRPr lang="nl-BE" sz="1300" kern="1200" dirty="0"/>
        </a:p>
        <a:p>
          <a:pPr marL="0" lvl="0" indent="0" algn="l" defTabSz="577850">
            <a:lnSpc>
              <a:spcPct val="100000"/>
            </a:lnSpc>
            <a:spcBef>
              <a:spcPct val="0"/>
            </a:spcBef>
            <a:spcAft>
              <a:spcPct val="35000"/>
            </a:spcAft>
            <a:buNone/>
          </a:pPr>
          <a:r>
            <a:rPr lang="nl-BE" sz="1300" kern="1200" dirty="0">
              <a:sym typeface="Wingdings" panose="05000000000000000000" pitchFamily="2" charset="2"/>
            </a:rPr>
            <a:t> </a:t>
          </a:r>
          <a:r>
            <a:rPr lang="nl-BE" sz="1300" kern="1200" dirty="0"/>
            <a:t>3 werksporen, waaronder het lanceren van een projectoproep</a:t>
          </a:r>
        </a:p>
      </dsp:txBody>
      <dsp:txXfrm>
        <a:off x="6307391" y="1556463"/>
        <a:ext cx="1787003" cy="1776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B4FEC-1A5B-4CEA-9361-5850E8D4E80B}">
      <dsp:nvSpPr>
        <dsp:cNvPr id="0" name=""/>
        <dsp:cNvSpPr/>
      </dsp:nvSpPr>
      <dsp:spPr>
        <a:xfrm>
          <a:off x="0" y="20673"/>
          <a:ext cx="8102600" cy="50544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BE" sz="1600" kern="1200"/>
            <a:t>WERKSPOOR 1: Versterken van monitoring en gegevensdeling</a:t>
          </a:r>
        </a:p>
      </dsp:txBody>
      <dsp:txXfrm>
        <a:off x="24674" y="45347"/>
        <a:ext cx="8053252" cy="456092"/>
      </dsp:txXfrm>
    </dsp:sp>
    <dsp:sp modelId="{C154C17C-2038-4D77-9C9A-8F928F80DEF6}">
      <dsp:nvSpPr>
        <dsp:cNvPr id="0" name=""/>
        <dsp:cNvSpPr/>
      </dsp:nvSpPr>
      <dsp:spPr>
        <a:xfrm>
          <a:off x="0" y="526113"/>
          <a:ext cx="8102600" cy="810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5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BE" sz="1600" kern="1200"/>
            <a:t>Performanter opvolgingssysteem: uitbouw centraal woningen- en huurdersregister</a:t>
          </a:r>
        </a:p>
        <a:p>
          <a:pPr marL="171450" lvl="1" indent="-171450" algn="l" defTabSz="711200">
            <a:lnSpc>
              <a:spcPct val="90000"/>
            </a:lnSpc>
            <a:spcBef>
              <a:spcPct val="0"/>
            </a:spcBef>
            <a:spcAft>
              <a:spcPct val="20000"/>
            </a:spcAft>
            <a:buChar char="•"/>
          </a:pPr>
          <a:r>
            <a:rPr lang="nl-BE" sz="1600" kern="1200"/>
            <a:t>Betere gegevensuitwisseling</a:t>
          </a:r>
        </a:p>
        <a:p>
          <a:pPr marL="171450" lvl="1" indent="-171450" algn="l" defTabSz="711200">
            <a:lnSpc>
              <a:spcPct val="90000"/>
            </a:lnSpc>
            <a:spcBef>
              <a:spcPct val="0"/>
            </a:spcBef>
            <a:spcAft>
              <a:spcPct val="20000"/>
            </a:spcAft>
            <a:buChar char="•"/>
          </a:pPr>
          <a:endParaRPr lang="nl-BE" sz="1600" kern="1200"/>
        </a:p>
      </dsp:txBody>
      <dsp:txXfrm>
        <a:off x="0" y="526113"/>
        <a:ext cx="8102600" cy="810404"/>
      </dsp:txXfrm>
    </dsp:sp>
    <dsp:sp modelId="{0DCF6EB0-2819-4662-BF98-9AB3B6BD5816}">
      <dsp:nvSpPr>
        <dsp:cNvPr id="0" name=""/>
        <dsp:cNvSpPr/>
      </dsp:nvSpPr>
      <dsp:spPr>
        <a:xfrm>
          <a:off x="0" y="1336518"/>
          <a:ext cx="8102600" cy="50544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BE" sz="1600" kern="1200"/>
            <a:t>WERKSPOOR 2: Verkleinen risico werkloosheids- en inactiviteitsval</a:t>
          </a:r>
        </a:p>
      </dsp:txBody>
      <dsp:txXfrm>
        <a:off x="24674" y="1361192"/>
        <a:ext cx="8053252" cy="456092"/>
      </dsp:txXfrm>
    </dsp:sp>
    <dsp:sp modelId="{F23896CD-1995-44A4-AA0C-E8D73677F978}">
      <dsp:nvSpPr>
        <dsp:cNvPr id="0" name=""/>
        <dsp:cNvSpPr/>
      </dsp:nvSpPr>
      <dsp:spPr>
        <a:xfrm>
          <a:off x="0" y="1841958"/>
          <a:ext cx="8102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5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BE" sz="1600" kern="1200"/>
            <a:t>Gerichte acties om in te zetten op een maximale toeleiding naar werk</a:t>
          </a:r>
        </a:p>
      </dsp:txBody>
      <dsp:txXfrm>
        <a:off x="0" y="1841958"/>
        <a:ext cx="8102600" cy="447120"/>
      </dsp:txXfrm>
    </dsp:sp>
    <dsp:sp modelId="{67B975D9-9B5E-4151-9F02-C7438B4E9BB1}">
      <dsp:nvSpPr>
        <dsp:cNvPr id="0" name=""/>
        <dsp:cNvSpPr/>
      </dsp:nvSpPr>
      <dsp:spPr>
        <a:xfrm>
          <a:off x="0" y="2289078"/>
          <a:ext cx="8102600" cy="50544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BE" sz="1600" kern="1200"/>
            <a:t>WERKSPOOR 3: Stimuleren van doorstroom uit de sociale huur</a:t>
          </a:r>
        </a:p>
      </dsp:txBody>
      <dsp:txXfrm>
        <a:off x="24674" y="2313752"/>
        <a:ext cx="8053252" cy="456092"/>
      </dsp:txXfrm>
    </dsp:sp>
    <dsp:sp modelId="{4950501E-EAFE-4FC5-887F-F9B350A436AA}">
      <dsp:nvSpPr>
        <dsp:cNvPr id="0" name=""/>
        <dsp:cNvSpPr/>
      </dsp:nvSpPr>
      <dsp:spPr>
        <a:xfrm>
          <a:off x="0" y="2794518"/>
          <a:ext cx="8102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5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nl-BE" sz="1600" kern="1200"/>
            <a:t>Bijsturen regelgeving van HOK onbepaalde duur</a:t>
          </a:r>
        </a:p>
      </dsp:txBody>
      <dsp:txXfrm>
        <a:off x="0" y="2794518"/>
        <a:ext cx="8102600" cy="447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2D0CA-F131-47A7-ADCE-190C74E19A28}">
      <dsp:nvSpPr>
        <dsp:cNvPr id="0" name=""/>
        <dsp:cNvSpPr/>
      </dsp:nvSpPr>
      <dsp:spPr>
        <a:xfrm>
          <a:off x="0" y="65470"/>
          <a:ext cx="8102600" cy="52767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BE" sz="2200" kern="1200"/>
            <a:t>Doelgroep</a:t>
          </a:r>
        </a:p>
      </dsp:txBody>
      <dsp:txXfrm>
        <a:off x="25759" y="91229"/>
        <a:ext cx="8051082" cy="476152"/>
      </dsp:txXfrm>
    </dsp:sp>
    <dsp:sp modelId="{54992DDC-1696-45E0-A54D-562423EA1202}">
      <dsp:nvSpPr>
        <dsp:cNvPr id="0" name=""/>
        <dsp:cNvSpPr/>
      </dsp:nvSpPr>
      <dsp:spPr>
        <a:xfrm>
          <a:off x="0" y="593141"/>
          <a:ext cx="8102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5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nl-BE" sz="1700" kern="1200"/>
            <a:t>Niet-</a:t>
          </a:r>
          <a:r>
            <a:rPr lang="nl-BE" sz="1700" kern="1200" err="1"/>
            <a:t>beroepsactieve</a:t>
          </a:r>
          <a:r>
            <a:rPr lang="nl-BE" sz="1700" kern="1200"/>
            <a:t> sociale huurders met arbeidspotentieel</a:t>
          </a:r>
        </a:p>
      </dsp:txBody>
      <dsp:txXfrm>
        <a:off x="0" y="593141"/>
        <a:ext cx="8102600" cy="364320"/>
      </dsp:txXfrm>
    </dsp:sp>
    <dsp:sp modelId="{EF7E3C63-AA40-4D06-B4DE-232AC02F1520}">
      <dsp:nvSpPr>
        <dsp:cNvPr id="0" name=""/>
        <dsp:cNvSpPr/>
      </dsp:nvSpPr>
      <dsp:spPr>
        <a:xfrm>
          <a:off x="0" y="957461"/>
          <a:ext cx="8102600" cy="52767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BE" sz="2200" kern="1200"/>
            <a:t>Geïntegreerde aanpak</a:t>
          </a:r>
        </a:p>
      </dsp:txBody>
      <dsp:txXfrm>
        <a:off x="25759" y="983220"/>
        <a:ext cx="8051082" cy="476152"/>
      </dsp:txXfrm>
    </dsp:sp>
    <dsp:sp modelId="{F37F9E33-4160-4D28-92CC-A94C84BB9FD4}">
      <dsp:nvSpPr>
        <dsp:cNvPr id="0" name=""/>
        <dsp:cNvSpPr/>
      </dsp:nvSpPr>
      <dsp:spPr>
        <a:xfrm>
          <a:off x="0" y="1485131"/>
          <a:ext cx="8102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5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nl-BE" sz="1700" kern="1200"/>
            <a:t>Samenwerking vanuit kerntaken</a:t>
          </a:r>
        </a:p>
        <a:p>
          <a:pPr marL="171450" lvl="1" indent="-171450" algn="l" defTabSz="755650">
            <a:lnSpc>
              <a:spcPct val="90000"/>
            </a:lnSpc>
            <a:spcBef>
              <a:spcPct val="0"/>
            </a:spcBef>
            <a:spcAft>
              <a:spcPct val="20000"/>
            </a:spcAft>
            <a:buChar char="•"/>
          </a:pPr>
          <a:r>
            <a:rPr lang="nl-BE" sz="1700" kern="1200"/>
            <a:t>Samenwerking met derden</a:t>
          </a:r>
        </a:p>
      </dsp:txBody>
      <dsp:txXfrm>
        <a:off x="0" y="1485131"/>
        <a:ext cx="8102600" cy="592020"/>
      </dsp:txXfrm>
    </dsp:sp>
    <dsp:sp modelId="{1B459848-6CEF-4599-A57A-B55B416810B0}">
      <dsp:nvSpPr>
        <dsp:cNvPr id="0" name=""/>
        <dsp:cNvSpPr/>
      </dsp:nvSpPr>
      <dsp:spPr>
        <a:xfrm>
          <a:off x="0" y="2077151"/>
          <a:ext cx="8102600" cy="52767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BE" sz="2200" kern="1200"/>
            <a:t>AVG-principes</a:t>
          </a:r>
        </a:p>
      </dsp:txBody>
      <dsp:txXfrm>
        <a:off x="25759" y="2102910"/>
        <a:ext cx="8051082" cy="476152"/>
      </dsp:txXfrm>
    </dsp:sp>
    <dsp:sp modelId="{2829E391-916A-45FF-8E66-7C41DE8BBE19}">
      <dsp:nvSpPr>
        <dsp:cNvPr id="0" name=""/>
        <dsp:cNvSpPr/>
      </dsp:nvSpPr>
      <dsp:spPr>
        <a:xfrm>
          <a:off x="0" y="2604821"/>
          <a:ext cx="8102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5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nl-BE" sz="1700" kern="1200"/>
            <a:t>Privacy: protocol uitwisseling van persoonsgegevens</a:t>
          </a:r>
        </a:p>
        <a:p>
          <a:pPr marL="171450" lvl="1" indent="-171450" algn="l" defTabSz="755650">
            <a:lnSpc>
              <a:spcPct val="90000"/>
            </a:lnSpc>
            <a:spcBef>
              <a:spcPct val="0"/>
            </a:spcBef>
            <a:spcAft>
              <a:spcPct val="20000"/>
            </a:spcAft>
            <a:buChar char="•"/>
          </a:pPr>
          <a:r>
            <a:rPr lang="nl-BE" sz="1700" kern="1200"/>
            <a:t>Gefaseerde aanpak</a:t>
          </a:r>
        </a:p>
      </dsp:txBody>
      <dsp:txXfrm>
        <a:off x="0" y="2604821"/>
        <a:ext cx="8102600" cy="592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246C6-B298-4C37-80A0-CF841CEC2C75}">
      <dsp:nvSpPr>
        <dsp:cNvPr id="0" name=""/>
        <dsp:cNvSpPr/>
      </dsp:nvSpPr>
      <dsp:spPr>
        <a:xfrm>
          <a:off x="0" y="1273"/>
          <a:ext cx="7975674" cy="64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DB3A1-5EC0-489C-A66B-E5E7A4E51887}">
      <dsp:nvSpPr>
        <dsp:cNvPr id="0" name=""/>
        <dsp:cNvSpPr/>
      </dsp:nvSpPr>
      <dsp:spPr>
        <a:xfrm>
          <a:off x="195264" y="146511"/>
          <a:ext cx="355026" cy="3550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A85EDFB-A176-4A9F-89FF-BACFBDE49EAC}">
      <dsp:nvSpPr>
        <dsp:cNvPr id="0" name=""/>
        <dsp:cNvSpPr/>
      </dsp:nvSpPr>
      <dsp:spPr>
        <a:xfrm>
          <a:off x="745556" y="1273"/>
          <a:ext cx="7230117" cy="64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6" tIns="68316" rIns="68316" bIns="68316" numCol="1" spcCol="1270" anchor="ctr" anchorCtr="0">
          <a:noAutofit/>
        </a:bodyPr>
        <a:lstStyle/>
        <a:p>
          <a:pPr marL="0" lvl="0" indent="0" algn="l" defTabSz="711200">
            <a:lnSpc>
              <a:spcPct val="100000"/>
            </a:lnSpc>
            <a:spcBef>
              <a:spcPct val="0"/>
            </a:spcBef>
            <a:spcAft>
              <a:spcPct val="35000"/>
            </a:spcAft>
            <a:buNone/>
          </a:pPr>
          <a:r>
            <a:rPr lang="nl-BE" sz="1600" kern="1200"/>
            <a:t>Focus op grondige kennismaking met elkaars werking. Verdiepen van de mogelijkheden. B2B-fase.</a:t>
          </a:r>
          <a:endParaRPr lang="en-US" sz="1600" kern="1200"/>
        </a:p>
      </dsp:txBody>
      <dsp:txXfrm>
        <a:off x="745556" y="1273"/>
        <a:ext cx="7230117" cy="645503"/>
      </dsp:txXfrm>
    </dsp:sp>
    <dsp:sp modelId="{44A7B611-EA0C-4CE1-A6EF-ADFA78C7FBE4}">
      <dsp:nvSpPr>
        <dsp:cNvPr id="0" name=""/>
        <dsp:cNvSpPr/>
      </dsp:nvSpPr>
      <dsp:spPr>
        <a:xfrm>
          <a:off x="0" y="808152"/>
          <a:ext cx="7975674" cy="64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C650F-61EE-4621-B1EB-A23267A2A6D3}">
      <dsp:nvSpPr>
        <dsp:cNvPr id="0" name=""/>
        <dsp:cNvSpPr/>
      </dsp:nvSpPr>
      <dsp:spPr>
        <a:xfrm>
          <a:off x="195264" y="953390"/>
          <a:ext cx="355026" cy="3550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096DC3-C18B-4AEA-9576-90CBCF59D858}">
      <dsp:nvSpPr>
        <dsp:cNvPr id="0" name=""/>
        <dsp:cNvSpPr/>
      </dsp:nvSpPr>
      <dsp:spPr>
        <a:xfrm>
          <a:off x="745556" y="808152"/>
          <a:ext cx="7230117" cy="64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6" tIns="68316" rIns="68316" bIns="68316" numCol="1" spcCol="1270" anchor="ctr" anchorCtr="0">
          <a:noAutofit/>
        </a:bodyPr>
        <a:lstStyle/>
        <a:p>
          <a:pPr marL="0" lvl="0" indent="0" algn="l" defTabSz="711200">
            <a:lnSpc>
              <a:spcPct val="100000"/>
            </a:lnSpc>
            <a:spcBef>
              <a:spcPct val="0"/>
            </a:spcBef>
            <a:spcAft>
              <a:spcPct val="35000"/>
            </a:spcAft>
            <a:buNone/>
          </a:pPr>
          <a:r>
            <a:rPr lang="nl-BE" sz="1600" kern="1200"/>
            <a:t>Analyse van beschikbare informatie over het naleven van de huurdersverplichting door sociale huurders</a:t>
          </a:r>
          <a:endParaRPr lang="en-US" sz="1600" kern="1200"/>
        </a:p>
      </dsp:txBody>
      <dsp:txXfrm>
        <a:off x="745556" y="808152"/>
        <a:ext cx="7230117" cy="645503"/>
      </dsp:txXfrm>
    </dsp:sp>
    <dsp:sp modelId="{4F66D9D6-F56E-4F69-9847-A54F069A1EFF}">
      <dsp:nvSpPr>
        <dsp:cNvPr id="0" name=""/>
        <dsp:cNvSpPr/>
      </dsp:nvSpPr>
      <dsp:spPr>
        <a:xfrm>
          <a:off x="0" y="1615031"/>
          <a:ext cx="7975674" cy="64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5590A-B5A8-417D-AEFD-48CB66F0102B}">
      <dsp:nvSpPr>
        <dsp:cNvPr id="0" name=""/>
        <dsp:cNvSpPr/>
      </dsp:nvSpPr>
      <dsp:spPr>
        <a:xfrm>
          <a:off x="195264" y="1760269"/>
          <a:ext cx="355026" cy="3550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76BAD5F-F1BA-4310-A67F-47D338A85844}">
      <dsp:nvSpPr>
        <dsp:cNvPr id="0" name=""/>
        <dsp:cNvSpPr/>
      </dsp:nvSpPr>
      <dsp:spPr>
        <a:xfrm>
          <a:off x="745556" y="1615031"/>
          <a:ext cx="7230117" cy="64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6" tIns="68316" rIns="68316" bIns="68316" numCol="1" spcCol="1270" anchor="ctr" anchorCtr="0">
          <a:noAutofit/>
        </a:bodyPr>
        <a:lstStyle/>
        <a:p>
          <a:pPr marL="0" lvl="0" indent="0" algn="l" defTabSz="711200">
            <a:lnSpc>
              <a:spcPct val="100000"/>
            </a:lnSpc>
            <a:spcBef>
              <a:spcPct val="0"/>
            </a:spcBef>
            <a:spcAft>
              <a:spcPct val="35000"/>
            </a:spcAft>
            <a:buNone/>
          </a:pPr>
          <a:r>
            <a:rPr lang="nl-BE" sz="1600" kern="1200"/>
            <a:t>Verfijnen van de scope van het pilootproject</a:t>
          </a:r>
          <a:endParaRPr lang="en-US" sz="1600" kern="1200"/>
        </a:p>
      </dsp:txBody>
      <dsp:txXfrm>
        <a:off x="745556" y="1615031"/>
        <a:ext cx="7230117" cy="645503"/>
      </dsp:txXfrm>
    </dsp:sp>
    <dsp:sp modelId="{E4613115-BC93-4F4D-B70B-1AE13D787114}">
      <dsp:nvSpPr>
        <dsp:cNvPr id="0" name=""/>
        <dsp:cNvSpPr/>
      </dsp:nvSpPr>
      <dsp:spPr>
        <a:xfrm>
          <a:off x="0" y="2421910"/>
          <a:ext cx="7975674" cy="645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C51A4F-1180-4BB5-9FF1-321EA1527E61}">
      <dsp:nvSpPr>
        <dsp:cNvPr id="0" name=""/>
        <dsp:cNvSpPr/>
      </dsp:nvSpPr>
      <dsp:spPr>
        <a:xfrm>
          <a:off x="195264" y="2567148"/>
          <a:ext cx="355026" cy="3550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8D4EBBE-6C39-4D19-9DD1-BAFC4BE4B4C8}">
      <dsp:nvSpPr>
        <dsp:cNvPr id="0" name=""/>
        <dsp:cNvSpPr/>
      </dsp:nvSpPr>
      <dsp:spPr>
        <a:xfrm>
          <a:off x="745556" y="2421910"/>
          <a:ext cx="7230117" cy="645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316" tIns="68316" rIns="68316" bIns="68316" numCol="1" spcCol="1270" anchor="ctr" anchorCtr="0">
          <a:noAutofit/>
        </a:bodyPr>
        <a:lstStyle/>
        <a:p>
          <a:pPr marL="0" lvl="0" indent="0" algn="l" defTabSz="711200">
            <a:lnSpc>
              <a:spcPct val="100000"/>
            </a:lnSpc>
            <a:spcBef>
              <a:spcPct val="0"/>
            </a:spcBef>
            <a:spcAft>
              <a:spcPct val="35000"/>
            </a:spcAft>
            <a:buNone/>
          </a:pPr>
          <a:r>
            <a:rPr lang="nl-BE" sz="1600" b="1" kern="1200"/>
            <a:t>Wat niet? </a:t>
          </a:r>
          <a:r>
            <a:rPr lang="nl-BE" sz="1600" kern="1200"/>
            <a:t>Uitwisselen van persoonsgegevens van sociale huurders</a:t>
          </a:r>
          <a:endParaRPr lang="en-US" sz="1600" kern="1200"/>
        </a:p>
      </dsp:txBody>
      <dsp:txXfrm>
        <a:off x="745556" y="2421910"/>
        <a:ext cx="7230117" cy="6455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9FB9B-35FB-4B59-B02A-DC17314F272E}">
      <dsp:nvSpPr>
        <dsp:cNvPr id="0" name=""/>
        <dsp:cNvSpPr/>
      </dsp:nvSpPr>
      <dsp:spPr>
        <a:xfrm>
          <a:off x="0" y="500683"/>
          <a:ext cx="7975674" cy="9188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EAD98D-7660-477A-824A-57F080A084B2}">
      <dsp:nvSpPr>
        <dsp:cNvPr id="0" name=""/>
        <dsp:cNvSpPr/>
      </dsp:nvSpPr>
      <dsp:spPr>
        <a:xfrm>
          <a:off x="277939" y="707415"/>
          <a:ext cx="505344" cy="50534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4C0BDF1-DA5E-488D-9C5E-1DDBD0914AE8}">
      <dsp:nvSpPr>
        <dsp:cNvPr id="0" name=""/>
        <dsp:cNvSpPr/>
      </dsp:nvSpPr>
      <dsp:spPr>
        <a:xfrm>
          <a:off x="1061224" y="500683"/>
          <a:ext cx="3589053" cy="91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41" tIns="97241" rIns="97241" bIns="97241" numCol="1" spcCol="1270" anchor="ctr" anchorCtr="0">
          <a:noAutofit/>
        </a:bodyPr>
        <a:lstStyle/>
        <a:p>
          <a:pPr marL="0" lvl="0" indent="0" algn="l" defTabSz="666750">
            <a:lnSpc>
              <a:spcPct val="100000"/>
            </a:lnSpc>
            <a:spcBef>
              <a:spcPct val="0"/>
            </a:spcBef>
            <a:spcAft>
              <a:spcPct val="35000"/>
            </a:spcAft>
            <a:buNone/>
          </a:pPr>
          <a:r>
            <a:rPr lang="nl-BE" sz="1500" kern="1200"/>
            <a:t>Uitwisselen van gegevens over niet-</a:t>
          </a:r>
          <a:r>
            <a:rPr lang="nl-BE" sz="1500" kern="1200" err="1"/>
            <a:t>beroepsactieve</a:t>
          </a:r>
          <a:r>
            <a:rPr lang="nl-BE" sz="1500" kern="1200"/>
            <a:t> sociale huurders met arbeidspotentieel.</a:t>
          </a:r>
          <a:endParaRPr lang="en-US" sz="1500" kern="1200"/>
        </a:p>
      </dsp:txBody>
      <dsp:txXfrm>
        <a:off x="1061224" y="500683"/>
        <a:ext cx="3589053" cy="918808"/>
      </dsp:txXfrm>
    </dsp:sp>
    <dsp:sp modelId="{014CAAF6-2772-4B92-B6A4-84EC79DB945E}">
      <dsp:nvSpPr>
        <dsp:cNvPr id="0" name=""/>
        <dsp:cNvSpPr/>
      </dsp:nvSpPr>
      <dsp:spPr>
        <a:xfrm>
          <a:off x="4650277" y="500683"/>
          <a:ext cx="3324359" cy="91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41" tIns="97241" rIns="97241" bIns="97241" numCol="1" spcCol="1270" anchor="ctr" anchorCtr="0">
          <a:noAutofit/>
        </a:bodyPr>
        <a:lstStyle/>
        <a:p>
          <a:pPr marL="0" lvl="0" indent="0" algn="l" defTabSz="488950">
            <a:lnSpc>
              <a:spcPct val="100000"/>
            </a:lnSpc>
            <a:spcBef>
              <a:spcPct val="0"/>
            </a:spcBef>
            <a:spcAft>
              <a:spcPct val="35000"/>
            </a:spcAft>
            <a:buNone/>
          </a:pPr>
          <a:r>
            <a:rPr lang="nl-BE" sz="1100" kern="1200"/>
            <a:t>Waar bevinden sociale huurders zich in de dienstverlening? </a:t>
          </a:r>
          <a:endParaRPr lang="en-US" sz="1100" kern="1200"/>
        </a:p>
        <a:p>
          <a:pPr marL="0" lvl="0" indent="0" algn="l" defTabSz="488950">
            <a:lnSpc>
              <a:spcPct val="100000"/>
            </a:lnSpc>
            <a:spcBef>
              <a:spcPct val="0"/>
            </a:spcBef>
            <a:spcAft>
              <a:spcPct val="35000"/>
            </a:spcAft>
            <a:buNone/>
          </a:pPr>
          <a:r>
            <a:rPr lang="nl-BE" sz="1100" kern="1200"/>
            <a:t>Welke (groepen van sociale huurders) kan VDAB moeilijk of niet bereiken? </a:t>
          </a:r>
          <a:endParaRPr lang="en-US" sz="1100" kern="1200"/>
        </a:p>
      </dsp:txBody>
      <dsp:txXfrm>
        <a:off x="4650277" y="500683"/>
        <a:ext cx="3324359" cy="918808"/>
      </dsp:txXfrm>
    </dsp:sp>
    <dsp:sp modelId="{4F66D9D6-F56E-4F69-9847-A54F069A1EFF}">
      <dsp:nvSpPr>
        <dsp:cNvPr id="0" name=""/>
        <dsp:cNvSpPr/>
      </dsp:nvSpPr>
      <dsp:spPr>
        <a:xfrm>
          <a:off x="0" y="1649194"/>
          <a:ext cx="7975674" cy="9188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5590A-B5A8-417D-AEFD-48CB66F0102B}">
      <dsp:nvSpPr>
        <dsp:cNvPr id="0" name=""/>
        <dsp:cNvSpPr/>
      </dsp:nvSpPr>
      <dsp:spPr>
        <a:xfrm>
          <a:off x="277939" y="1855926"/>
          <a:ext cx="505344" cy="5053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76BAD5F-F1BA-4310-A67F-47D338A85844}">
      <dsp:nvSpPr>
        <dsp:cNvPr id="0" name=""/>
        <dsp:cNvSpPr/>
      </dsp:nvSpPr>
      <dsp:spPr>
        <a:xfrm>
          <a:off x="1061224" y="1649194"/>
          <a:ext cx="6913412" cy="91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41" tIns="97241" rIns="97241" bIns="97241" numCol="1" spcCol="1270" anchor="ctr" anchorCtr="0">
          <a:noAutofit/>
        </a:bodyPr>
        <a:lstStyle/>
        <a:p>
          <a:pPr marL="0" lvl="0" indent="0" algn="l" defTabSz="666750">
            <a:lnSpc>
              <a:spcPct val="100000"/>
            </a:lnSpc>
            <a:spcBef>
              <a:spcPct val="0"/>
            </a:spcBef>
            <a:spcAft>
              <a:spcPct val="35000"/>
            </a:spcAft>
            <a:buNone/>
          </a:pPr>
          <a:r>
            <a:rPr lang="nl-BE" sz="1500" kern="1200"/>
            <a:t>Expertise opbouwen rond het sensibiliseren en stimuleren door de woonmaatschappij</a:t>
          </a:r>
          <a:endParaRPr lang="en-US" sz="1500" kern="1200"/>
        </a:p>
      </dsp:txBody>
      <dsp:txXfrm>
        <a:off x="1061224" y="1649194"/>
        <a:ext cx="6913412" cy="91880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EFC7F27-3F35-C348-A7B2-F69A620161E2}" type="datetimeFigureOut">
              <a:rPr lang="nl-NL" smtClean="0"/>
              <a:t>15-4-2024</a:t>
            </a:fld>
            <a:endParaRPr lang="nl-NL"/>
          </a:p>
        </p:txBody>
      </p:sp>
      <p:sp>
        <p:nvSpPr>
          <p:cNvPr id="4" name="Tijdelijke aanduiding voor voetteks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6A937DD8-B20A-47A6-AA94-FD478FAA3C28}" type="datetimeFigureOut">
              <a:rPr lang="nl-BE" smtClean="0"/>
              <a:pPr/>
              <a:t>15/04/2024</a:t>
            </a:fld>
            <a:endParaRPr lang="nl-BE"/>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forms/d/e/1FAIpQLSdxr2hueFQ87MJIQcR_aBPjQllOzHvUYUc4i1plftIz44JSNw/viewfor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ediastock.vdab.be/uDJz4UImzx"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mediastock.vdab.be/IfUOUyHKc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ediastock.vdab.be/plMzVKVgu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ediastock.vdab.be/KFPCaybm7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ediastock.vdab.be/UHSHbBU6vz"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mediastock.vdab.be/q88keO8FSx"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vdab.be/trendsdoc/beroepen/index.html?brp=HB182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eunpuntwerk.be/onderzoeksthemas/arbeidsreserve/niet-beroepsactiev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rvastat.vdab.be/burgers_basisstatistieke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003051-0EEF-42A0-ABCD-2F6899BA2226}" type="slidenum">
              <a:rPr lang="nl-BE" smtClean="0"/>
              <a:t>2</a:t>
            </a:fld>
            <a:endParaRPr lang="nl-BE"/>
          </a:p>
        </p:txBody>
      </p:sp>
    </p:spTree>
    <p:extLst>
      <p:ext uri="{BB962C8B-B14F-4D97-AF65-F5344CB8AC3E}">
        <p14:creationId xmlns:p14="http://schemas.microsoft.com/office/powerpoint/2010/main" val="340327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f4d238701f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f4d238701f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solidFill>
                <a:srgbClr val="333333"/>
              </a:solidFill>
              <a:highlight>
                <a:srgbClr val="FFFFFF"/>
              </a:highlight>
            </a:endParaRPr>
          </a:p>
        </p:txBody>
      </p:sp>
      <p:sp>
        <p:nvSpPr>
          <p:cNvPr id="272" name="Google Shape;272;g1f4d238701f_0_3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44013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uitdagingen op de arbeidsmarkt werden daarnet al kort toegelicht door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Aanvullend kunnen we nog enkele cijfers uit de </a:t>
            </a:r>
            <a:r>
              <a:rPr lang="nl-NL" b="1" dirty="0"/>
              <a:t>Woonsurvey 2018 meegeven.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Daaruit </a:t>
            </a:r>
            <a:r>
              <a:rPr lang="nl-NL" dirty="0"/>
              <a:t>blijkt dat slechts een goed kwart van de sociale huurders (26%) is tewerkgesteld. Dat is maar half zo veel als in de totale bevolking (53% tewerkgesteld).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Wanneer we de totale bevolking vergelijken met de groep sociale huurders, dan zien we ook dat dit lage aandeel tewerkgestelde sociale huurders gaat samen met een relatief hoog aandeel werklozen en een hoog aandeel huishoudens waarvan de referentiepersoon ziek of arbeidsongeschikt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Daarnaast is een derde van de sociale huurders 64-plusser en op (brug)pensioen, wat in lijn ligt met de verdeling over alle huishoudens in Vlaanderen.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247597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De VR heeft daarom besloten dat vanuit het beleidsdomein Wonen ook een bijdrage geleverd kan worden aan de doelstelling om meer mensen te activeren. </a:t>
            </a:r>
          </a:p>
          <a:p>
            <a:pPr marL="0" indent="0">
              <a:buNone/>
            </a:pPr>
            <a:endParaRPr lang="nl-NL" dirty="0"/>
          </a:p>
          <a:p>
            <a:pPr marL="228600" indent="-228600">
              <a:buAutoNum type="arabicPeriod"/>
            </a:pPr>
            <a:r>
              <a:rPr lang="nl-NL" dirty="0"/>
              <a:t>Een eerste beslissing die ze heeft genomen is het invoeren van een nieuwe verplichting voor sociale huurders. Niet-</a:t>
            </a:r>
            <a:r>
              <a:rPr lang="nl-NL" dirty="0" err="1"/>
              <a:t>beroepsactieve</a:t>
            </a:r>
            <a:r>
              <a:rPr lang="nl-NL" dirty="0"/>
              <a:t> sociale huurders met arbeidspotentieel moeten zich sinds 1 januari 2023 inschrijven bij VDAB. In de regelgeving zijn wel enkele uitzonderingsvoorwaarden geformuleerd. Huurders die zich weigeren in te schrijven, kunnen een administratieve geldboete opgelegd krijgen door de toezichthouder. </a:t>
            </a:r>
          </a:p>
          <a:p>
            <a:pPr marL="228600" indent="-228600">
              <a:buAutoNum type="arabicPeriod"/>
            </a:pPr>
            <a:endParaRPr lang="nl-NL" dirty="0"/>
          </a:p>
          <a:p>
            <a:pPr marL="228600" indent="-228600">
              <a:buAutoNum type="arabicPeriod"/>
            </a:pPr>
            <a:r>
              <a:rPr lang="nl-NL" dirty="0"/>
              <a:t>Een </a:t>
            </a:r>
            <a:r>
              <a:rPr lang="nl-NL" b="1" dirty="0"/>
              <a:t>bevraging van het agentschap Wonen in Vlaanderen vond plaats in de zomer van 2023 </a:t>
            </a:r>
            <a:r>
              <a:rPr lang="nl-NL" dirty="0"/>
              <a:t>bij de woonmaatschappijen. Aan de woonmaatschappijen werd gevraagd om te rapporteren over hoeveel sociale huurders al dan niet voldeden aan de huurdersverplichting waarbij huurders met arbeidspotentieel zich dienen in te schrijven bij de VDAB. De resultaten van die bevraging </a:t>
            </a:r>
            <a:r>
              <a:rPr lang="nl-NL" b="1" dirty="0"/>
              <a:t>bevestigen</a:t>
            </a:r>
            <a:r>
              <a:rPr lang="nl-NL" dirty="0"/>
              <a:t> de verhouding die ook in de Woonsurvey werd vastgesteld: </a:t>
            </a:r>
          </a:p>
          <a:p>
            <a:pPr marL="685800" lvl="1" indent="-228600">
              <a:buAutoNum type="arabicPeriod"/>
            </a:pPr>
            <a:r>
              <a:rPr lang="nl-NL" dirty="0"/>
              <a:t>Met de bevraging werden 164.501 sociale huurders gecontroleerd, waaruit blijkt dat </a:t>
            </a:r>
            <a:r>
              <a:rPr lang="nl-NL" b="1" dirty="0"/>
              <a:t>in totaal iets meer dan 33.000 sociale huurders wel arbeidspotentieel hebben, maar niet werken</a:t>
            </a:r>
            <a:r>
              <a:rPr lang="nl-NL" dirty="0"/>
              <a:t>. </a:t>
            </a:r>
          </a:p>
          <a:p>
            <a:pPr marL="685800" lvl="1" indent="-228600">
              <a:buAutoNum type="arabicPeriod"/>
            </a:pPr>
            <a:r>
              <a:rPr lang="nl-NL" dirty="0"/>
              <a:t>Een op vijf sociale huurders is dus op arbeidsgeschikte leeftijd en heeft potentieel om te werken, maar werkt niet</a:t>
            </a:r>
          </a:p>
          <a:p>
            <a:pPr marL="228600" indent="-228600">
              <a:buAutoNum type="arabicPeriod"/>
            </a:pPr>
            <a:endParaRPr lang="nl-NL" dirty="0"/>
          </a:p>
          <a:p>
            <a:pPr marL="228600" indent="-228600">
              <a:buAutoNum type="arabicPeriod"/>
            </a:pPr>
            <a:r>
              <a:rPr lang="nl-NL" dirty="0"/>
              <a:t>Ook aan het Steunpunt Wonen werd gevraagd om de arbeidsmarktpositie van sociale huurders te onderzoeken. </a:t>
            </a:r>
            <a:r>
              <a:rPr lang="nl-NL" dirty="0">
                <a:highlight>
                  <a:srgbClr val="FFFF00"/>
                </a:highlight>
              </a:rPr>
              <a:t>Het volledige rapport kan u nalezen op de website van het Steunpunt via de link in de slide.</a:t>
            </a:r>
          </a:p>
          <a:p>
            <a:pPr marL="228600" indent="-228600">
              <a:buAutoNum type="arabicPeriod"/>
            </a:pPr>
            <a:endParaRPr lang="nl-BE" dirty="0">
              <a:highlight>
                <a:srgbClr val="FFFF00"/>
              </a:highlight>
            </a:endParaRPr>
          </a:p>
          <a:p>
            <a:pPr marL="228600" indent="-228600">
              <a:buAutoNum type="arabicPeriod"/>
            </a:pPr>
            <a:r>
              <a:rPr lang="nl-BE" dirty="0"/>
              <a:t>Uiteindelijk heeft de VR een visienota aangenomen waarin 3 werksporen worden uitstippelt die de arbeidsmarktpositie van sociale huurders moeten versterken en doorstroom uit de sociale huurmarkt moeten stimuleren.</a:t>
            </a:r>
            <a:endParaRPr lang="nl-NL"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117469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Het 1</a:t>
            </a:r>
            <a:r>
              <a:rPr lang="nl-BE" b="1" baseline="30000" dirty="0"/>
              <a:t>e</a:t>
            </a:r>
            <a:r>
              <a:rPr lang="nl-BE" b="1" dirty="0"/>
              <a:t> WERKSPOOR van de visienota </a:t>
            </a:r>
            <a:r>
              <a:rPr lang="nl-BE" dirty="0"/>
              <a:t>heeft als doel een beter zicht te krijgen op de arbeidsmarktpositie van sociale huurders. </a:t>
            </a:r>
          </a:p>
          <a:p>
            <a:endParaRPr lang="nl-BE" dirty="0"/>
          </a:p>
          <a:p>
            <a:r>
              <a:rPr lang="nl-BE" dirty="0"/>
              <a:t>Om dat te doen hebben we nood aan meer </a:t>
            </a:r>
            <a:r>
              <a:rPr lang="nl-NL" dirty="0"/>
              <a:t>gerichte en actuele gegevens over de sociale huurders en moeten we ook die beter ontsluiten. Vandaag ontbreekt zo’n gegevensverzameling. </a:t>
            </a:r>
          </a:p>
          <a:p>
            <a:endParaRPr lang="nl-NL" dirty="0"/>
          </a:p>
          <a:p>
            <a:r>
              <a:rPr lang="nl-NL" dirty="0"/>
              <a:t>Concreet mikken we hier op een verdere uitbouw en uitrol van het centraal woningregister: </a:t>
            </a:r>
          </a:p>
          <a:p>
            <a:r>
              <a:rPr lang="nl-NL" dirty="0"/>
              <a:t>- De opzet hiervan is om zowel woning- als huurdergegevens in real time te kunnen ontvangen van de woonmaatschappijen. </a:t>
            </a:r>
          </a:p>
          <a:p>
            <a:r>
              <a:rPr lang="nl-NL" dirty="0"/>
              <a:t>- Het CWR zal zo een gecentraliseerde databank vormen om onder meer gedetailleerde informatie te verkrijgen over de sociale huurders, en hun traject als sociale huurder.</a:t>
            </a:r>
            <a:endParaRPr lang="nl-BE" dirty="0"/>
          </a:p>
          <a:p>
            <a:endParaRPr lang="nl-BE" dirty="0"/>
          </a:p>
          <a:p>
            <a:r>
              <a:rPr lang="nl-NL" dirty="0"/>
              <a:t>In een tweede fase biedt dit dan de mogelijkheid om de gegevens van sociale huurders, in het bijzonder deze over huurders die niet-beroepsactief zijn en arbeidspotentieel hebben, uit te wisselen met andere entiteiten van de Vlaamse overheid. Dit zal een betere toeleiding naar werk of een opleiding mogelijk maken en zo bijdragen aan het versterken van de arbeidsmarktpositie van de sociale huurders.   </a:t>
            </a:r>
          </a:p>
          <a:p>
            <a:endParaRPr lang="nl-NL" dirty="0"/>
          </a:p>
          <a:p>
            <a:r>
              <a:rPr lang="nl-NL" b="1" dirty="0"/>
              <a:t>Het 2</a:t>
            </a:r>
            <a:r>
              <a:rPr lang="nl-NL" b="1" baseline="30000" dirty="0"/>
              <a:t>e</a:t>
            </a:r>
            <a:r>
              <a:rPr lang="nl-NL" b="1" dirty="0"/>
              <a:t> WERKSPOOR </a:t>
            </a:r>
            <a:r>
              <a:rPr lang="nl-NL" dirty="0"/>
              <a:t>stelt een aantal meer gerichte maatregelen voor, die inzetten op de maximale toeleiding van sociale huurders naar werk. Bij die acties wordt gewaakt voor het risico van de werkloosheids- en inactiviteitsval. De pilootprojecten kaderen in dit werkspoor. We gaan dit hier even parkeren en in de volgende slides gaan we er dieper op in.</a:t>
            </a:r>
            <a:endParaRPr lang="nl-BE" dirty="0"/>
          </a:p>
          <a:p>
            <a:pPr marL="171450" indent="-171450">
              <a:buFontTx/>
              <a:buChar char="-"/>
            </a:pPr>
            <a:endParaRPr lang="nl-NL" dirty="0"/>
          </a:p>
          <a:p>
            <a:pPr marL="0" indent="0">
              <a:buFontTx/>
              <a:buNone/>
            </a:pPr>
            <a:r>
              <a:rPr lang="nl-NL" dirty="0"/>
              <a:t>Ten slotte wil de VR er via een </a:t>
            </a:r>
            <a:r>
              <a:rPr lang="nl-NL" b="1" dirty="0"/>
              <a:t>3</a:t>
            </a:r>
            <a:r>
              <a:rPr lang="nl-NL" b="1" baseline="30000" dirty="0"/>
              <a:t>e</a:t>
            </a:r>
            <a:r>
              <a:rPr lang="nl-NL" b="1" dirty="0"/>
              <a:t> WERKSPOOR </a:t>
            </a:r>
            <a:r>
              <a:rPr lang="nl-NL" dirty="0"/>
              <a:t>over waken dat sociale huurwoningen voorbehouden blijven voor zij die daar het meest nood aan hebben. Sociale huurders die niet langer voldoen aan de voorwaarden van woonbehoeftigheid, kunnen terecht op de private huurmarkt of eigendomsmarkt. De bedoeling is om het </a:t>
            </a:r>
            <a:r>
              <a:rPr lang="nl-NL" b="1" dirty="0"/>
              <a:t>bestaande beleid dat toegepast wordt op huurovereenkomsten sinds 1 maart 2017, te verruimen naar alle sociale verhuringen.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2837304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vandaag focussen we op het tweede werkspoor. </a:t>
            </a:r>
          </a:p>
          <a:p>
            <a:endParaRPr lang="nl-BE" dirty="0"/>
          </a:p>
          <a:p>
            <a:r>
              <a:rPr lang="nl-BE" dirty="0"/>
              <a:t>Vandaag heeft </a:t>
            </a:r>
            <a:r>
              <a:rPr lang="nl-NL" dirty="0"/>
              <a:t>een sociale huurder die niet-beroepsactief is, maar wel arbeidspotentieel heeft, de verplichting heeft om zich in te schrijven bij de VDAB. </a:t>
            </a:r>
          </a:p>
          <a:p>
            <a:endParaRPr lang="nl-NL" dirty="0"/>
          </a:p>
          <a:p>
            <a:r>
              <a:rPr lang="nl-NL" dirty="0"/>
              <a:t>Met andere woorden, momenteel is het voldoende om zich louter in te schrijven bij de VDAB, zonder dat er stappen naar werk gezet moeten worden. De verplichting geldt vandaag ook enkel voor huurders, niet voor </a:t>
            </a:r>
            <a:r>
              <a:rPr lang="nl-NL" dirty="0" err="1"/>
              <a:t>KH’s</a:t>
            </a:r>
            <a:r>
              <a:rPr lang="nl-NL" dirty="0"/>
              <a:t>. </a:t>
            </a:r>
          </a:p>
          <a:p>
            <a:endParaRPr lang="nl-NL" dirty="0"/>
          </a:p>
          <a:p>
            <a:r>
              <a:rPr lang="nl-NL" dirty="0"/>
              <a:t>Om deze maatregel verder kracht bij te zetten en deze groep aan te moedigen om effectief deel te nemen aan de dienstverlening van VDAB, zal een bijkomende stap genomen worden. Concreet zullen zij ook verplicht zijn om hun medewerking te verlenen aan de dienstverlening van VDAB. </a:t>
            </a:r>
          </a:p>
          <a:p>
            <a:endParaRPr lang="nl-NL" dirty="0"/>
          </a:p>
          <a:p>
            <a:r>
              <a:rPr lang="nl-NL" dirty="0"/>
              <a:t>De collega’s van VDAB zullen straks uitgebreid toelichten hoe zij te werk gaan. Voor (kandidaat-)huurders die zij moeilijk of niet kunnen bereiken zal worden bepaald dat de woonmaatschappij deze groep stimuleert en sensibiliseert om toch medewerking te verlenen aan de dienstverlening van VDAB.  </a:t>
            </a:r>
          </a:p>
          <a:p>
            <a:endParaRPr lang="nl-NL" dirty="0"/>
          </a:p>
          <a:p>
            <a:r>
              <a:rPr lang="nl-NL" dirty="0"/>
              <a:t>Het is deze maatregel die ook de scope vormt van de pilootprojecten. Straks gaan we daar dieper op in. </a:t>
            </a:r>
          </a:p>
          <a:p>
            <a:endParaRPr lang="nl-NL" dirty="0"/>
          </a:p>
          <a:p>
            <a:r>
              <a:rPr lang="nl-NL" dirty="0"/>
              <a:t>Aanvullend op deze verplichting zullen deze bepalingen ook worden verruimd naar de lijst van kandidaat-huurders. Zodra iemand zich inschrijft voor een sociale huurwoning zal met andere woorden de link naar de dienstverlening van VDAB kunnen worden gelegd. Zo kan een KH ook gedurende de wachtperiode op een sociale woning </a:t>
            </a:r>
            <a:r>
              <a:rPr lang="nl-NL" dirty="0" err="1"/>
              <a:t>pro-actief</a:t>
            </a:r>
            <a:r>
              <a:rPr lang="nl-NL" dirty="0"/>
              <a:t> worden </a:t>
            </a:r>
            <a:r>
              <a:rPr lang="nl-NL" dirty="0" err="1"/>
              <a:t>toegeleid</a:t>
            </a:r>
            <a:r>
              <a:rPr lang="nl-NL" dirty="0"/>
              <a:t> naar werk of een opleiding.</a:t>
            </a:r>
          </a:p>
          <a:p>
            <a:endParaRPr lang="nl-NL" dirty="0"/>
          </a:p>
          <a:p>
            <a:r>
              <a:rPr lang="nl-NL" dirty="0"/>
              <a:t>Tenslotte wil de VR sociale huurders die een arbeidsinkomen verwerven en de sociale huurmarkt verlaten, ondersteunen onder de vorm van een doorstroompremie. De achterliggende zienswijze is dat een tijdelijk verblijf in een sociale woning personen de kans geeft om opnieuw zelfredzaam te worden en zelfstandig te voorzien in de woonbehoefte. Op die manier zullen sociale huurwoningen voorbehouden kunnen worden voor de meest woonbehoeftigen. </a:t>
            </a:r>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273254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Parallel met de uitwerking van de genoemde maatregelen in de regelgeving, starten we dus met de opstart van een reeks pilootprojecten in het werkveld.   </a:t>
            </a:r>
          </a:p>
          <a:p>
            <a:endParaRPr lang="nl-NL" dirty="0"/>
          </a:p>
          <a:p>
            <a:r>
              <a:rPr lang="nl-NL" dirty="0"/>
              <a:t>De opzet van deze pilootprojecten is om de concrete mogelijkheden tot samenwerking tussen VDAB en de WM reeds op KT ingang te laten vinden in een aantal pilootcases. </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piloten wordt ingezet op het geïntegreerd werken tussen de partners. We willen nagaan hoe de WM en VDAB kunnen samenwerken om op die manier sociale huurders hun traject bij VDAB vlotter te laten doorlopen en indien mogelijk ook daadwerkelijk toe te leiden naar de arbeidsmarkt.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willen ook nagaan welke </a:t>
            </a:r>
            <a:r>
              <a:rPr lang="nl-NL" dirty="0" err="1"/>
              <a:t>know</a:t>
            </a:r>
            <a:r>
              <a:rPr lang="nl-NL" dirty="0"/>
              <a:t> </a:t>
            </a:r>
            <a:r>
              <a:rPr lang="nl-NL" dirty="0" err="1"/>
              <a:t>how</a:t>
            </a:r>
            <a:r>
              <a:rPr lang="nl-NL" dirty="0"/>
              <a:t> de WM nodig heeft om sociale huurders te stimuleren en sensibiliseren om mee te werken aan de dienstverlening van VDAB en omgekeerd, welke behoeften de sociale huurders hierin hebben. </a:t>
            </a:r>
          </a:p>
          <a:p>
            <a:endParaRPr lang="nl-BE" dirty="0"/>
          </a:p>
          <a:p>
            <a:r>
              <a:rPr lang="nl-BE" dirty="0"/>
              <a:t>De projectoproep wordt dus opgevat leertraject voor de verschillende partners in functie van een beleid dat vervolgens breder uitgerold wordt. </a:t>
            </a:r>
          </a:p>
          <a:p>
            <a:endParaRPr lang="nl-BE" dirty="0"/>
          </a:p>
          <a:p>
            <a:r>
              <a:rPr lang="nl-BE" dirty="0"/>
              <a:t>De expertise die dus nu op korte termijn wordt opgebouwd zal worden geëvalueerd en vervolgens uitgerold worden naar de bredere sector.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2732867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50"/>
              </a:lnSpc>
            </a:pPr>
            <a:r>
              <a:rPr lang="nl-BE" sz="1800" b="0" dirty="0">
                <a:effectLst/>
                <a:latin typeface="FlandersArtSans-Regular" panose="00000500000000000000" pitchFamily="2" charset="0"/>
                <a:ea typeface="Calibri" panose="020F0502020204030204" pitchFamily="34" charset="0"/>
                <a:cs typeface="Arial" panose="020B0604020202020204" pitchFamily="34" charset="0"/>
              </a:rPr>
              <a:t>Ik overloop graag even de voornaamste uitgangspunten. </a:t>
            </a:r>
          </a:p>
          <a:p>
            <a:pPr>
              <a:lnSpc>
                <a:spcPts val="1350"/>
              </a:lnSpc>
            </a:pPr>
            <a:endParaRPr lang="nl-BE" sz="1800" b="1"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b="1" dirty="0">
                <a:effectLst/>
                <a:latin typeface="FlandersArtSans-Regular" panose="00000500000000000000" pitchFamily="2" charset="0"/>
                <a:ea typeface="Calibri" panose="020F0502020204030204" pitchFamily="34" charset="0"/>
                <a:cs typeface="Arial" panose="020B0604020202020204" pitchFamily="34" charset="0"/>
              </a:rPr>
              <a:t>Doelgroep</a:t>
            </a: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Het pilootproject is gericht op sociale huurders die moeten voldoen aan de huurdersverplichting. Ze kunnen door de toezichthouder gesanctioneerd worden wanneer zij dat niet doen. Zij zullen echter niet worden gesanctioneerd indien zij niet ingaan op het aanbod van de VDAB. De woonmaatschappij zal tijdens het pilootproject nagaan hoe zij deze groep huurders kan stimuleren en sensibiliseren om dat wel te doen.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Kandidaat-huurders zullen nog geen deel uit maken van het proefproject.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b="1" dirty="0">
                <a:effectLst/>
                <a:latin typeface="FlandersArtSans-Regular" panose="00000500000000000000" pitchFamily="2" charset="0"/>
                <a:ea typeface="Calibri" panose="020F0502020204030204" pitchFamily="34" charset="0"/>
                <a:cs typeface="Arial" panose="020B0604020202020204" pitchFamily="34" charset="0"/>
              </a:rPr>
              <a:t>Geïntegreerde aanpak</a:t>
            </a: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De woonmaatschappij en de VDAB bouwen een samenwerking uit en maken afspraken over de te hanteren methodieken. Elke actor handelt vanuit een duidelijk afgebakende en vooraf vastgelegde taakstelling. Geen taken van elkaar overnemen, wel onderzoeken waar we elkaar kunnen versterken.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dirty="0">
                <a:solidFill>
                  <a:srgbClr val="000000"/>
                </a:solidFill>
                <a:effectLst/>
                <a:latin typeface="FlandersArtSans-Regular" panose="00000500000000000000" pitchFamily="2" charset="0"/>
                <a:ea typeface="Calibri" panose="020F0502020204030204" pitchFamily="34" charset="0"/>
                <a:cs typeface="Calibri" panose="020F0502020204030204" pitchFamily="34" charset="0"/>
              </a:rPr>
              <a:t>De woonmaatschappij is evenwel initiatiefnemer en coördineert het project. Ze treedt eigenlijk op als bijkomende facilitator tussen de sociale huurders en de VDAB. De manier waarop dit gebeurt maakt onderwerp uit van het pilootproject. </a:t>
            </a:r>
          </a:p>
          <a:p>
            <a:pPr>
              <a:lnSpc>
                <a:spcPts val="1350"/>
              </a:lnSpc>
            </a:pPr>
            <a:endParaRPr lang="nl-BE" sz="1800" dirty="0">
              <a:solidFill>
                <a:srgbClr val="000000"/>
              </a:solidFill>
              <a:effectLst/>
              <a:latin typeface="FlandersArtSans-Regular" panose="00000500000000000000" pitchFamily="2" charset="0"/>
              <a:ea typeface="Calibri" panose="020F0502020204030204" pitchFamily="34" charset="0"/>
              <a:cs typeface="Calibri" panose="020F0502020204030204" pitchFamily="34" charset="0"/>
            </a:endParaRPr>
          </a:p>
          <a:p>
            <a:pPr>
              <a:lnSpc>
                <a:spcPts val="1350"/>
              </a:lnSpc>
            </a:pPr>
            <a:r>
              <a:rPr lang="nl-BE" sz="1800" dirty="0">
                <a:solidFill>
                  <a:srgbClr val="000000"/>
                </a:solidFill>
                <a:effectLst/>
                <a:latin typeface="FlandersArtSans-Regular" panose="00000500000000000000" pitchFamily="2" charset="0"/>
                <a:ea typeface="Calibri" panose="020F0502020204030204" pitchFamily="34" charset="0"/>
                <a:cs typeface="Calibri" panose="020F0502020204030204" pitchFamily="34" charset="0"/>
              </a:rPr>
              <a:t>De VDAB doet in ieder geval beroep op zijn reguliere opdrachtuitvoering, maar richt zich in het project specifiek op de doelgroep van de niet-</a:t>
            </a:r>
            <a:r>
              <a:rPr lang="nl-BE" sz="1800" dirty="0" err="1">
                <a:solidFill>
                  <a:srgbClr val="000000"/>
                </a:solidFill>
                <a:effectLst/>
                <a:latin typeface="FlandersArtSans-Regular" panose="00000500000000000000" pitchFamily="2" charset="0"/>
                <a:ea typeface="Calibri" panose="020F0502020204030204" pitchFamily="34" charset="0"/>
                <a:cs typeface="Calibri" panose="020F0502020204030204" pitchFamily="34" charset="0"/>
              </a:rPr>
              <a:t>beroepsactieve</a:t>
            </a:r>
            <a:r>
              <a:rPr lang="nl-BE" sz="1800" dirty="0">
                <a:solidFill>
                  <a:srgbClr val="000000"/>
                </a:solidFill>
                <a:effectLst/>
                <a:latin typeface="FlandersArtSans-Regular" panose="00000500000000000000" pitchFamily="2" charset="0"/>
                <a:ea typeface="Calibri" panose="020F0502020204030204" pitchFamily="34" charset="0"/>
                <a:cs typeface="Calibri" panose="020F0502020204030204" pitchFamily="34" charset="0"/>
              </a:rPr>
              <a:t> sociale huurders met arbeidspotentieel.</a:t>
            </a:r>
            <a:r>
              <a:rPr lang="nl-BE"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rPr>
              <a:t>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b="1" dirty="0">
                <a:effectLst/>
                <a:latin typeface="FlandersArtSans-Regular" panose="00000500000000000000" pitchFamily="2" charset="0"/>
                <a:ea typeface="Calibri" panose="020F0502020204030204" pitchFamily="34" charset="0"/>
                <a:cs typeface="Arial" panose="020B0604020202020204" pitchFamily="34" charset="0"/>
              </a:rPr>
              <a:t>Samenwerking met derden</a:t>
            </a: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Men kan voor de uitwerking van het project beroep doen op derden, een professionele organisatie, een OCMW of vrijwilligers. Bij het zoeken van dergelijke partners kunnen het agentschap Wonen in Vlaanderen of de VDAB de woonmaatschappij daarover informeren.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b="1" dirty="0">
                <a:effectLst/>
                <a:latin typeface="FlandersArtSans-Regular" panose="00000500000000000000" pitchFamily="2" charset="0"/>
                <a:ea typeface="Calibri" panose="020F0502020204030204" pitchFamily="34" charset="0"/>
                <a:cs typeface="Arial" panose="020B0604020202020204" pitchFamily="34" charset="0"/>
              </a:rPr>
              <a:t>Privacy</a:t>
            </a: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Bij de uitwerking van het projectvoorstel wordt rekening gehouden met de AVG-principes waaraan de uitwisseling van persoonsgegevens moet voldoen. Op verschillende momenten zullen de woonmaatschappij en de VDAB immers informatie over sociale huurders met elkaar uitwisselen. De geselecteerde woonmaatschappijen sluiten een protocol af met de VDAB om vervolgens op een beveiligde manier gegevens te kunnen uitwisselen.</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De regelgevende teksten worden momenteel voorbereid om die uitwisseling van de gegevens een volwaardige rechtsbasis te geven en de effectieve uitwisseling van gegevens tussen de woonmaatschappijen en de VDAB mogelijk te maken.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De gegevensuitwisseling kan pas plaatsvinden na inwerkingtreding van de nodige regelgevende bepalingen. Om die reden wordt in elk geselecteerd project gewerkt met een gefaseerde aanpak.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379822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Doorheen de 1</a:t>
            </a:r>
            <a:r>
              <a:rPr lang="nl-BE" sz="1800" baseline="30000" dirty="0">
                <a:effectLst/>
                <a:latin typeface="FlandersArtSans-Regular" panose="00000500000000000000" pitchFamily="2" charset="0"/>
                <a:ea typeface="Calibri" panose="020F0502020204030204" pitchFamily="34" charset="0"/>
                <a:cs typeface="Arial" panose="020B0604020202020204" pitchFamily="34" charset="0"/>
              </a:rPr>
              <a:t>e</a:t>
            </a:r>
            <a:r>
              <a:rPr lang="nl-BE" sz="1800" dirty="0">
                <a:effectLst/>
                <a:latin typeface="FlandersArtSans-Regular" panose="00000500000000000000" pitchFamily="2" charset="0"/>
                <a:ea typeface="Calibri" panose="020F0502020204030204" pitchFamily="34" charset="0"/>
                <a:cs typeface="Arial" panose="020B0604020202020204" pitchFamily="34" charset="0"/>
              </a:rPr>
              <a:t> fase zal de woonmaatschappij de toeleiding van de sociale huurders naar de VDAB opvolgen door toepassing van de bestaande huurdersverplichting.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Ingeschreven sociale huurders worden begeleid door de VDAB met het reguliere aanbod.</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Eventueel kan de woonmaatschappij – binnen de mogelijkheden van de bestaande </a:t>
            </a:r>
            <a:r>
              <a:rPr lang="nl-BE" sz="1800" dirty="0" err="1">
                <a:effectLst/>
                <a:latin typeface="FlandersArtSans-Regular" panose="00000500000000000000" pitchFamily="2" charset="0"/>
                <a:ea typeface="Calibri" panose="020F0502020204030204" pitchFamily="34" charset="0"/>
                <a:cs typeface="Arial" panose="020B0604020202020204" pitchFamily="34" charset="0"/>
              </a:rPr>
              <a:t>webdienst</a:t>
            </a:r>
            <a:r>
              <a:rPr lang="nl-BE" sz="1800" dirty="0">
                <a:effectLst/>
                <a:latin typeface="FlandersArtSans-Regular" panose="00000500000000000000" pitchFamily="2" charset="0"/>
                <a:ea typeface="Calibri" panose="020F0502020204030204" pitchFamily="34" charset="0"/>
                <a:cs typeface="Arial" panose="020B0604020202020204" pitchFamily="34" charset="0"/>
              </a:rPr>
              <a:t> - reeds contact opnemen en sensibiliserend aan de slag gaan met sociale huurders die ingeschreven (moeten) zijn bij de VDAB. Ze kan bijvoorbeeld ook al eens een oproep doen om geïnteresseerde sociale huurders te informeren en aan te sporen mee te werken aan het pilootproject.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Maar… In deze fase vindt nog geen gegevensuitwisseling tussen de woonmaatschappij en de VDAB plaats. Het is op dat moment dus nog niet mogelijk om na te gaan waar sociale huurders zich bevinden in de dienstverlening van de VDAB of informatie terug te koppelen over huurders die zij moeilijk (of niet) bereiken.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Van zodra de juridische grondslag daartoe is voorzien, wordt een protocol opgemaakt tussen de woonmaatschappij en de VDAB met betrekking tot gegevensuitwisseling en kan fase 2, die daar concreet op verder bouwt, van start gaan.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In fase 1 ligt daarom vooral de nadruk op het verder uitwerken van de contouren van het pilootproject. Deze fase richt zich meer op de organisaties die zullen samenwerken. We verwachten dat in deze fase de verschillende actoren grondig kennismaken met elkaars werking en uitwerken hoe hun samenwerking in de tweede fase eruit zal zien.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35389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Fase 2 start na inwerking treden van de regelgevende bepalingen die de gegevensuitwisseling mogelijk maken én die voorzien dat huurders ook hun medewerking moeten verlenen aan de begeleiding van VDAB. </a:t>
            </a:r>
          </a:p>
          <a:p>
            <a:pPr>
              <a:lnSpc>
                <a:spcPts val="1350"/>
              </a:lnSpc>
            </a:pPr>
            <a:r>
              <a:rPr lang="nl-BE" sz="1800" dirty="0">
                <a:effectLst/>
                <a:latin typeface="Calibri" panose="020F0502020204030204" pitchFamily="34" charset="0"/>
                <a:ea typeface="Calibri" panose="020F0502020204030204" pitchFamily="34" charset="0"/>
                <a:cs typeface="Arial" panose="020B0604020202020204" pitchFamily="34" charset="0"/>
              </a:rPr>
              <a:t> </a:t>
            </a: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Na opmaak en ondertekening van een protocol tussen beide partijen en de beveiligde uitwisseling van gegevens, zal VDAB wel de doelgroep ‘sociale huurders’ kunnen detecteren in haar werkbestand en kunnen nagaan welke stappen deze sociale huurders zetten in de dienstverlening.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Op basis daarvan kan de doelgroep van het pilootproject nog verder worden verfijnd.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Omgekeerd kan vanaf dan ook informatie terugvloeien naar de WM over sociale huurders die VDAB moeilijk of niet kan bereiken. Voor deze sociale huurders zal de woonmaatschappij op haar beurt extra inzetten op sensibiliseren en stimuleren zodat er alsnog medewerking aan VDAB wordt verleend en effectieve stappen naar de arbeidsmarkt gezet worden. Derde organisaties (vb. Lokale buddywerking) kunnen hierbij mee ingeschakeld worden. </a:t>
            </a:r>
          </a:p>
          <a:p>
            <a:pPr>
              <a:lnSpc>
                <a:spcPts val="1350"/>
              </a:lnSpc>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Tijdens de tweede fase kunnen dus diverse methodieken worden uitgetest en kan men de nodige expertise opbouwen. Hier ligt de nadruk dus meer op de relatie met de sociale huurder. Wie bereiken we vlot? Wie niet? Welke drempels ervaren sociale huurders? Welke stappen kunnen VDAB en de WM nog zetten om hen meer te bewegen richting arbeidsmarkt of opleiding?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143777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003051-0EEF-42A0-ABCD-2F6899BA2226}" type="slidenum">
              <a:rPr lang="nl-BE" smtClean="0"/>
              <a:t>4</a:t>
            </a:fld>
            <a:endParaRPr lang="nl-BE"/>
          </a:p>
        </p:txBody>
      </p:sp>
    </p:spTree>
    <p:extLst>
      <p:ext uri="{BB962C8B-B14F-4D97-AF65-F5344CB8AC3E}">
        <p14:creationId xmlns:p14="http://schemas.microsoft.com/office/powerpoint/2010/main" val="3390985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In de projectoproep wordt ook toegelicht welke stukken zeker moeten worden voorzien in het aanvraagdossier</a:t>
            </a:r>
          </a:p>
          <a:p>
            <a:pPr marL="342900" lvl="0" indent="-342900">
              <a:lnSpc>
                <a:spcPts val="1350"/>
              </a:lnSpc>
              <a:buFont typeface="Symbol" panose="05050102010706020507" pitchFamily="18" charset="2"/>
              <a:buChar char=""/>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Contactgegevens </a:t>
            </a:r>
          </a:p>
          <a:p>
            <a:pPr marL="342900" lvl="0" indent="-342900">
              <a:lnSpc>
                <a:spcPts val="1350"/>
              </a:lnSpc>
              <a:buFont typeface="Symbol" panose="05050102010706020507" pitchFamily="18" charset="2"/>
              <a:buChar char=""/>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Een draft van voorstel van aanpak / methodiek, met bijzondere aandacht voor de samenwerking met VDAB</a:t>
            </a:r>
          </a:p>
          <a:p>
            <a:pPr marL="342900" lvl="0" indent="-342900">
              <a:lnSpc>
                <a:spcPts val="1350"/>
              </a:lnSpc>
              <a:buFont typeface="Symbol" panose="05050102010706020507" pitchFamily="18" charset="2"/>
              <a:buChar char=""/>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Informatie over het naleven van de huurdersverplichting door sociale huurders op heden </a:t>
            </a:r>
          </a:p>
          <a:p>
            <a:pPr marL="342900" lvl="0" indent="-342900">
              <a:lnSpc>
                <a:spcPts val="1350"/>
              </a:lnSpc>
              <a:buFont typeface="Symbol" panose="05050102010706020507" pitchFamily="18" charset="2"/>
              <a:buChar char=""/>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Een duidelijke timing van het pilootproject</a:t>
            </a:r>
          </a:p>
          <a:p>
            <a:pPr marL="342900" lvl="0" indent="-342900">
              <a:lnSpc>
                <a:spcPts val="1350"/>
              </a:lnSpc>
              <a:buFont typeface="Symbol" panose="05050102010706020507" pitchFamily="18" charset="2"/>
              <a:buChar char=""/>
            </a:pPr>
            <a:endParaRPr lang="nl-BE" sz="1800" dirty="0">
              <a:effectLst/>
              <a:latin typeface="FlandersArtSans-Regular" panose="00000500000000000000" pitchFamily="2" charset="0"/>
              <a:ea typeface="Calibri" panose="020F0502020204030204" pitchFamily="34" charset="0"/>
              <a:cs typeface="Arial" panose="020B0604020202020204" pitchFamily="34" charset="0"/>
            </a:endParaRPr>
          </a:p>
          <a:p>
            <a:pPr marL="0" lvl="0" indent="0">
              <a:lnSpc>
                <a:spcPts val="1350"/>
              </a:lnSpc>
              <a:buFont typeface="Symbol" panose="05050102010706020507" pitchFamily="18" charset="2"/>
              <a:buNone/>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Het dossier moet ook een kostenraming bevatten van de kosten die in aanmerking komen voor de subsidie. Per provincie kan 1 woonmaatschappij worden gesubsidieerd voor maximaal 200.000€.</a:t>
            </a:r>
          </a:p>
          <a:p>
            <a:pPr marL="457200">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 </a:t>
            </a:r>
          </a:p>
          <a:p>
            <a:pPr>
              <a:lnSpc>
                <a:spcPts val="1350"/>
              </a:lnSpc>
            </a:pPr>
            <a:r>
              <a:rPr lang="nl-BE" sz="1800" dirty="0">
                <a:effectLst/>
                <a:latin typeface="FlandersArtSans-Regular" panose="00000500000000000000" pitchFamily="2" charset="0"/>
                <a:ea typeface="Calibri" panose="020F0502020204030204" pitchFamily="34" charset="0"/>
                <a:cs typeface="Arial" panose="020B0604020202020204" pitchFamily="34" charset="0"/>
              </a:rPr>
              <a:t>Het voorstel wordt ondertekend door de voorzitter en de directeur van de woonmaatschappij. De aanvrager dient ook het </a:t>
            </a:r>
            <a:r>
              <a:rPr lang="nl-BE" sz="1800" u="sng" dirty="0">
                <a:solidFill>
                  <a:srgbClr val="3C96BE"/>
                </a:solidFill>
                <a:effectLst/>
                <a:latin typeface="Calibri" panose="020F0502020204030204" pitchFamily="34" charset="0"/>
                <a:ea typeface="Calibri" panose="020F0502020204030204" pitchFamily="34" charset="0"/>
                <a:cs typeface="Arial" panose="020B0604020202020204" pitchFamily="34" charset="0"/>
                <a:hlinkClick r:id="rId3"/>
              </a:rPr>
              <a:t>google-formulier</a:t>
            </a:r>
            <a:r>
              <a:rPr lang="nl-BE" sz="1800" dirty="0">
                <a:effectLst/>
                <a:latin typeface="FlandersArtSans-Regular" panose="00000500000000000000" pitchFamily="2" charset="0"/>
                <a:ea typeface="Calibri" panose="020F0502020204030204" pitchFamily="34" charset="0"/>
                <a:cs typeface="Arial" panose="020B0604020202020204" pitchFamily="34" charset="0"/>
              </a:rPr>
              <a:t> in te vullen. </a:t>
            </a:r>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259389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Pauze, tijd om zeker ook via de chat enkele vragen te stellen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181023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477400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c3c6e85ce0_4_3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g2c3c6e85ce0_4_38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u="sng" dirty="0">
                <a:solidFill>
                  <a:schemeClr val="hlink"/>
                </a:solidFill>
                <a:latin typeface="Calibri"/>
                <a:ea typeface="Calibri"/>
                <a:cs typeface="Calibri"/>
                <a:sym typeface="Calibri"/>
                <a:hlinkClick r:id="rId3"/>
              </a:rPr>
              <a:t>https://mediastock.vdab.be/uDJz4UImzx</a:t>
            </a:r>
            <a:r>
              <a:rPr lang="nl-BE" dirty="0">
                <a:latin typeface="Calibri"/>
                <a:ea typeface="Calibri"/>
                <a:cs typeface="Calibri"/>
                <a:sym typeface="Calibri"/>
              </a:rPr>
              <a:t> (direct link) filmpje eerst als </a:t>
            </a:r>
            <a:r>
              <a:rPr lang="nl-BE" dirty="0" err="1">
                <a:latin typeface="Calibri"/>
                <a:ea typeface="Calibri"/>
                <a:cs typeface="Calibri"/>
                <a:sym typeface="Calibri"/>
              </a:rPr>
              <a:t>insmijter</a:t>
            </a:r>
            <a:r>
              <a:rPr lang="nl-BE" dirty="0">
                <a:latin typeface="Calibri"/>
                <a:ea typeface="Calibri"/>
                <a:cs typeface="Calibri"/>
                <a:sym typeface="Calibri"/>
              </a:rPr>
              <a:t> </a:t>
            </a: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SzPts val="1100"/>
              <a:buNone/>
            </a:pPr>
            <a:r>
              <a:rPr lang="nl-BE" u="sng" dirty="0">
                <a:solidFill>
                  <a:schemeClr val="hlink"/>
                </a:solidFill>
                <a:latin typeface="Calibri"/>
                <a:ea typeface="Calibri"/>
                <a:cs typeface="Calibri"/>
                <a:sym typeface="Calibri"/>
                <a:hlinkClick r:id="rId4"/>
              </a:rPr>
              <a:t>https://mediastock.vdab.be/IfUOUyHKct</a:t>
            </a:r>
            <a:r>
              <a:rPr lang="nl-BE" dirty="0">
                <a:latin typeface="Calibri"/>
                <a:ea typeface="Calibri"/>
                <a:cs typeface="Calibri"/>
                <a:sym typeface="Calibri"/>
              </a:rPr>
              <a:t> (downloadlink)</a:t>
            </a: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c750acba1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g2c750acba1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highlight>
                <a:srgbClr val="FFFF00"/>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f4d238701f_0_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1f4d238701f_0_8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c0e579922f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c0e579922f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c0e579922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g2c0e579922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bfaf6c9ed6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2bfaf6c9ed6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c3c6e85ce0_4_3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2c3c6e85ce0_4_38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a:latin typeface="Calibri"/>
                <a:ea typeface="Calibri"/>
                <a:cs typeface="Calibri"/>
                <a:sym typeface="Calibri"/>
              </a:rPr>
              <a:t>Fim</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nl-BE" u="sng">
                <a:solidFill>
                  <a:schemeClr val="hlink"/>
                </a:solidFill>
                <a:latin typeface="Calibri"/>
                <a:ea typeface="Calibri"/>
                <a:cs typeface="Calibri"/>
                <a:sym typeface="Calibri"/>
                <a:hlinkClick r:id="rId3"/>
              </a:rPr>
              <a:t>https://mediastock.vdab.be/plMzVKVgul</a:t>
            </a:r>
            <a:r>
              <a:rPr lang="nl-BE">
                <a:latin typeface="Calibri"/>
                <a:ea typeface="Calibri"/>
                <a:cs typeface="Calibri"/>
                <a:sym typeface="Calibri"/>
              </a:rPr>
              <a:t> (direct link)</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nl-BE" u="sng">
                <a:solidFill>
                  <a:schemeClr val="hlink"/>
                </a:solidFill>
                <a:latin typeface="Calibri"/>
                <a:ea typeface="Calibri"/>
                <a:cs typeface="Calibri"/>
                <a:sym typeface="Calibri"/>
                <a:hlinkClick r:id="rId4"/>
              </a:rPr>
              <a:t>https://mediastock.vdab.be/KFPCaybm7s</a:t>
            </a:r>
            <a:r>
              <a:rPr lang="nl-BE">
                <a:latin typeface="Calibri"/>
                <a:ea typeface="Calibri"/>
                <a:cs typeface="Calibri"/>
                <a:sym typeface="Calibri"/>
              </a:rPr>
              <a:t> (downloadlink)</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195009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bfaf6c9ed6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g2bfaf6c9ed6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f4a26350a3_1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1f4a26350a3_1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solidFill>
                <a:srgbClr val="333333"/>
              </a:solidFill>
              <a:highlight>
                <a:srgbClr val="FFFFFF"/>
              </a:highlight>
            </a:endParaRPr>
          </a:p>
        </p:txBody>
      </p:sp>
      <p:sp>
        <p:nvSpPr>
          <p:cNvPr id="534" name="Google Shape;534;g1f4a26350a3_1_7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c55a558572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2c55a558572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solidFill>
                <a:srgbClr val="333333"/>
              </a:solidFill>
              <a:highlight>
                <a:srgbClr val="FFFFFF"/>
              </a:highlight>
            </a:endParaRPr>
          </a:p>
        </p:txBody>
      </p:sp>
      <p:sp>
        <p:nvSpPr>
          <p:cNvPr id="540" name="Google Shape;540;g2c55a558572_0_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c55a558572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c55a558572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solidFill>
                <a:srgbClr val="333333"/>
              </a:solidFill>
              <a:highlight>
                <a:srgbClr val="FFFFFF"/>
              </a:highlight>
            </a:endParaRPr>
          </a:p>
        </p:txBody>
      </p:sp>
      <p:sp>
        <p:nvSpPr>
          <p:cNvPr id="576" name="Google Shape;576;g2c55a558572_0_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c3c6e85ce0_4_5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g2c3c6e85ce0_4_5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c55a558572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c55a558572_0_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200">
              <a:solidFill>
                <a:srgbClr val="333333"/>
              </a:solidFill>
              <a:highlight>
                <a:srgbClr val="FFFFFF"/>
              </a:highlight>
            </a:endParaRPr>
          </a:p>
        </p:txBody>
      </p:sp>
      <p:sp>
        <p:nvSpPr>
          <p:cNvPr id="588" name="Google Shape;588;g2c55a558572_0_3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bfaf6c9ed6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g2bfaf6c9ed6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a:t>alternatief, cfr opsomming Wim: bemiddelen, opleiden, vacaturewerking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BE"/>
              <a:t>toeleiden, inschatten, oriënteren, begeleiden, opleiden en matchen</a:t>
            </a:r>
            <a:endParaRPr/>
          </a:p>
          <a:p>
            <a:pPr marL="0" lvl="0" indent="0" algn="l" rtl="0">
              <a:lnSpc>
                <a:spcPct val="100000"/>
              </a:lnSpc>
              <a:spcBef>
                <a:spcPts val="0"/>
              </a:spcBef>
              <a:spcAft>
                <a:spcPts val="0"/>
              </a:spcAft>
              <a:buSzPts val="1100"/>
              <a:buNone/>
            </a:pPr>
            <a:r>
              <a:rPr lang="nl-BE"/>
              <a:t>werkzoekenden dienstverlening</a:t>
            </a:r>
            <a:endParaRPr/>
          </a:p>
          <a:p>
            <a:pPr marL="0" lvl="0" indent="0" algn="l" rtl="0">
              <a:lnSpc>
                <a:spcPct val="100000"/>
              </a:lnSpc>
              <a:spcBef>
                <a:spcPts val="0"/>
              </a:spcBef>
              <a:spcAft>
                <a:spcPts val="0"/>
              </a:spcAft>
              <a:buSzPts val="1100"/>
              <a:buNone/>
            </a:pPr>
            <a:r>
              <a:rPr lang="nl-BE"/>
              <a:t>werkgeversdienstverlening</a:t>
            </a:r>
            <a:endParaRPr/>
          </a:p>
          <a:p>
            <a:pPr marL="0" lvl="0" indent="0" algn="l" rtl="0">
              <a:lnSpc>
                <a:spcPct val="100000"/>
              </a:lnSpc>
              <a:spcBef>
                <a:spcPts val="0"/>
              </a:spcBef>
              <a:spcAft>
                <a:spcPts val="0"/>
              </a:spcAft>
              <a:buSzPts val="1100"/>
              <a:buNone/>
            </a:pPr>
            <a:r>
              <a:rPr lang="nl-BE"/>
              <a:t>alle burgers</a:t>
            </a:r>
            <a:endParaRPr/>
          </a:p>
          <a:p>
            <a:pPr marL="0" lvl="0" indent="0" algn="l" rtl="0">
              <a:lnSpc>
                <a:spcPct val="100000"/>
              </a:lnSpc>
              <a:spcBef>
                <a:spcPts val="0"/>
              </a:spcBef>
              <a:spcAft>
                <a:spcPts val="0"/>
              </a:spcAft>
              <a:buSzPts val="1100"/>
              <a:buNone/>
            </a:pPr>
            <a:r>
              <a:rPr lang="nl-BE"/>
              <a:t>dataregie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BE"/>
              <a:t>materiaal gouden driehoek: checken bij Annabel Decraene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c750acba17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g2c750acba17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c3c6e85ce0_4_3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2c3c6e85ce0_4_38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u="sng">
                <a:solidFill>
                  <a:schemeClr val="hlink"/>
                </a:solidFill>
                <a:latin typeface="Calibri"/>
                <a:ea typeface="Calibri"/>
                <a:cs typeface="Calibri"/>
                <a:sym typeface="Calibri"/>
                <a:hlinkClick r:id="rId3"/>
              </a:rPr>
              <a:t>https://mediastock.vdab.be/UHSHbBU6vz</a:t>
            </a:r>
            <a:r>
              <a:rPr lang="nl-BE">
                <a:latin typeface="Calibri"/>
                <a:ea typeface="Calibri"/>
                <a:cs typeface="Calibri"/>
                <a:sym typeface="Calibri"/>
              </a:rPr>
              <a:t> (direct link)</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r>
              <a:rPr lang="nl-BE" u="sng">
                <a:solidFill>
                  <a:schemeClr val="hlink"/>
                </a:solidFill>
                <a:latin typeface="Calibri"/>
                <a:ea typeface="Calibri"/>
                <a:cs typeface="Calibri"/>
                <a:sym typeface="Calibri"/>
                <a:hlinkClick r:id="rId4"/>
              </a:rPr>
              <a:t>https://mediastock.vdab.be/q88keO8FSx</a:t>
            </a:r>
            <a:r>
              <a:rPr lang="nl-BE">
                <a:latin typeface="Calibri"/>
                <a:ea typeface="Calibri"/>
                <a:cs typeface="Calibri"/>
                <a:sym typeface="Calibri"/>
              </a:rPr>
              <a:t> (download link)</a:t>
            </a:r>
            <a:endParaRPr>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c750acba17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g2c750acba17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a:t>alternatief, cfr opsomming Wim: bemiddelen, opleiden, vacaturewerking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BE"/>
              <a:t>toeleiden, inschatten, oriënteren, begeleiden, opleiden en matchen</a:t>
            </a:r>
            <a:endParaRPr/>
          </a:p>
          <a:p>
            <a:pPr marL="0" lvl="0" indent="0" algn="l" rtl="0">
              <a:lnSpc>
                <a:spcPct val="100000"/>
              </a:lnSpc>
              <a:spcBef>
                <a:spcPts val="0"/>
              </a:spcBef>
              <a:spcAft>
                <a:spcPts val="0"/>
              </a:spcAft>
              <a:buSzPts val="1100"/>
              <a:buNone/>
            </a:pPr>
            <a:r>
              <a:rPr lang="nl-BE"/>
              <a:t>werkzoekenden dienstverlening</a:t>
            </a:r>
            <a:endParaRPr/>
          </a:p>
          <a:p>
            <a:pPr marL="0" lvl="0" indent="0" algn="l" rtl="0">
              <a:lnSpc>
                <a:spcPct val="100000"/>
              </a:lnSpc>
              <a:spcBef>
                <a:spcPts val="0"/>
              </a:spcBef>
              <a:spcAft>
                <a:spcPts val="0"/>
              </a:spcAft>
              <a:buSzPts val="1100"/>
              <a:buNone/>
            </a:pPr>
            <a:r>
              <a:rPr lang="nl-BE"/>
              <a:t>werkgeversdienstverlening</a:t>
            </a:r>
            <a:endParaRPr/>
          </a:p>
          <a:p>
            <a:pPr marL="0" lvl="0" indent="0" algn="l" rtl="0">
              <a:lnSpc>
                <a:spcPct val="100000"/>
              </a:lnSpc>
              <a:spcBef>
                <a:spcPts val="0"/>
              </a:spcBef>
              <a:spcAft>
                <a:spcPts val="0"/>
              </a:spcAft>
              <a:buSzPts val="1100"/>
              <a:buNone/>
            </a:pPr>
            <a:r>
              <a:rPr lang="nl-BE"/>
              <a:t>alle burgers</a:t>
            </a:r>
            <a:endParaRPr/>
          </a:p>
          <a:p>
            <a:pPr marL="0" lvl="0" indent="0" algn="l" rtl="0">
              <a:lnSpc>
                <a:spcPct val="100000"/>
              </a:lnSpc>
              <a:spcBef>
                <a:spcPts val="0"/>
              </a:spcBef>
              <a:spcAft>
                <a:spcPts val="0"/>
              </a:spcAft>
              <a:buSzPts val="1100"/>
              <a:buNone/>
            </a:pPr>
            <a:r>
              <a:rPr lang="nl-BE"/>
              <a:t>dataregie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l-BE"/>
              <a:t>materiaal gouden driehoek: checken bij Annabel Decraene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c0e579922f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c0e579922f_0_7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f4d238701f_1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1f4d238701f_1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f4d238701f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1f4d238701f_0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f4d238701f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1f4d238701f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46</a:t>
            </a:fld>
            <a:endParaRPr lang="nl-BE"/>
          </a:p>
        </p:txBody>
      </p:sp>
    </p:spTree>
    <p:extLst>
      <p:ext uri="{BB962C8B-B14F-4D97-AF65-F5344CB8AC3E}">
        <p14:creationId xmlns:p14="http://schemas.microsoft.com/office/powerpoint/2010/main" val="3696108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1327688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48</a:t>
            </a:fld>
            <a:endParaRPr lang="nl-BE"/>
          </a:p>
        </p:txBody>
      </p:sp>
    </p:spTree>
    <p:extLst>
      <p:ext uri="{BB962C8B-B14F-4D97-AF65-F5344CB8AC3E}">
        <p14:creationId xmlns:p14="http://schemas.microsoft.com/office/powerpoint/2010/main" val="3437746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49</a:t>
            </a:fld>
            <a:endParaRPr lang="nl-BE"/>
          </a:p>
        </p:txBody>
      </p:sp>
    </p:spTree>
    <p:extLst>
      <p:ext uri="{BB962C8B-B14F-4D97-AF65-F5344CB8AC3E}">
        <p14:creationId xmlns:p14="http://schemas.microsoft.com/office/powerpoint/2010/main" val="3094484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50</a:t>
            </a:fld>
            <a:endParaRPr lang="nl-BE"/>
          </a:p>
        </p:txBody>
      </p:sp>
    </p:spTree>
    <p:extLst>
      <p:ext uri="{BB962C8B-B14F-4D97-AF65-F5344CB8AC3E}">
        <p14:creationId xmlns:p14="http://schemas.microsoft.com/office/powerpoint/2010/main" val="4000181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51</a:t>
            </a:fld>
            <a:endParaRPr lang="nl-BE"/>
          </a:p>
        </p:txBody>
      </p:sp>
    </p:spTree>
    <p:extLst>
      <p:ext uri="{BB962C8B-B14F-4D97-AF65-F5344CB8AC3E}">
        <p14:creationId xmlns:p14="http://schemas.microsoft.com/office/powerpoint/2010/main" val="3987835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latin typeface="Flanders Art Sans"/>
              </a:rPr>
              <a:t>A:  Derde organisaties kunnen worden ingeschakeld om de sociale huurders aan te moedigen en te ondersteunen in hun deelname aan het proefproject. Zij zijn vaak gespecialiseerd in één bepaalde doelgroep en zo is het mogelijk om nog meer begeleiding op maat te verzorgen. In fase 2 zullen </a:t>
            </a:r>
            <a:r>
              <a:rPr lang="nl-BE" dirty="0" err="1">
                <a:latin typeface="Flanders Art Sans"/>
              </a:rPr>
              <a:t>WiV</a:t>
            </a:r>
            <a:r>
              <a:rPr lang="nl-BE" dirty="0">
                <a:latin typeface="Flanders Art Sans"/>
              </a:rPr>
              <a:t> en VDAB dat samen met de betrokken WM bekijken hoe dit praktisch best verloopt. Dit hangt ook af van de regelgeving. Het goedkeuren van de regelgeving is de eerste domino in dit proces.</a:t>
            </a:r>
            <a:endParaRPr lang="nl-BE" dirty="0"/>
          </a:p>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52</a:t>
            </a:fld>
            <a:endParaRPr lang="nl-BE"/>
          </a:p>
        </p:txBody>
      </p:sp>
    </p:spTree>
    <p:extLst>
      <p:ext uri="{BB962C8B-B14F-4D97-AF65-F5344CB8AC3E}">
        <p14:creationId xmlns:p14="http://schemas.microsoft.com/office/powerpoint/2010/main" val="337271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f4d238701f_0_8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1f4d238701f_0_8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nl-BE">
                <a:solidFill>
                  <a:schemeClr val="dk1"/>
                </a:solidFill>
              </a:rPr>
              <a:t>Voor elke 100 mensen (55-64) die op pensioen (zullen) gaan, komen er momenteel slechts 81 jongeren op de arbeidsmarkt. </a:t>
            </a:r>
            <a:endParaRPr>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BE">
                <a:solidFill>
                  <a:schemeClr val="dk1"/>
                </a:solidFill>
              </a:rPr>
              <a:t>Dat leidt tot een structureel tekort op de arbeidsmarkt, zelfs als de conjunctuur minder sterk stijgt dan de voorbije jaren. </a:t>
            </a:r>
            <a:endParaRPr>
              <a:solidFill>
                <a:schemeClr val="dk1"/>
              </a:solidFill>
            </a:endParaRPr>
          </a:p>
          <a:p>
            <a:pPr marL="457200" lvl="0" indent="-228600" algn="l" rtl="0">
              <a:lnSpc>
                <a:spcPct val="100000"/>
              </a:lnSpc>
              <a:spcBef>
                <a:spcPts val="0"/>
              </a:spcBef>
              <a:spcAft>
                <a:spcPts val="0"/>
              </a:spcAft>
              <a:buClr>
                <a:schemeClr val="dk1"/>
              </a:buClr>
              <a:buSzPts val="1400"/>
              <a:buFont typeface="Arial"/>
              <a:buNone/>
            </a:pPr>
            <a:r>
              <a:rPr lang="nl-BE">
                <a:solidFill>
                  <a:schemeClr val="dk1"/>
                </a:solidFill>
              </a:rPr>
              <a:t>Deze ratio zal wel toenemen op de lange termijn (naar 92 in 2030) maar het einde van de krapte is daarmee nog niet in zicht.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53</a:t>
            </a:fld>
            <a:endParaRPr lang="nl-BE"/>
          </a:p>
        </p:txBody>
      </p:sp>
    </p:spTree>
    <p:extLst>
      <p:ext uri="{BB962C8B-B14F-4D97-AF65-F5344CB8AC3E}">
        <p14:creationId xmlns:p14="http://schemas.microsoft.com/office/powerpoint/2010/main" val="3525388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54</a:t>
            </a:fld>
            <a:endParaRPr lang="nl-BE"/>
          </a:p>
        </p:txBody>
      </p:sp>
    </p:spTree>
    <p:extLst>
      <p:ext uri="{BB962C8B-B14F-4D97-AF65-F5344CB8AC3E}">
        <p14:creationId xmlns:p14="http://schemas.microsoft.com/office/powerpoint/2010/main" val="1769623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55</a:t>
            </a:fld>
            <a:endParaRPr lang="nl-BE"/>
          </a:p>
        </p:txBody>
      </p:sp>
    </p:spTree>
    <p:extLst>
      <p:ext uri="{BB962C8B-B14F-4D97-AF65-F5344CB8AC3E}">
        <p14:creationId xmlns:p14="http://schemas.microsoft.com/office/powerpoint/2010/main" val="801449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56</a:t>
            </a:fld>
            <a:endParaRPr lang="nl-BE"/>
          </a:p>
        </p:txBody>
      </p:sp>
    </p:spTree>
    <p:extLst>
      <p:ext uri="{BB962C8B-B14F-4D97-AF65-F5344CB8AC3E}">
        <p14:creationId xmlns:p14="http://schemas.microsoft.com/office/powerpoint/2010/main" val="360734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57</a:t>
            </a:fld>
            <a:endParaRPr lang="nl-BE"/>
          </a:p>
        </p:txBody>
      </p:sp>
    </p:spTree>
    <p:extLst>
      <p:ext uri="{BB962C8B-B14F-4D97-AF65-F5344CB8AC3E}">
        <p14:creationId xmlns:p14="http://schemas.microsoft.com/office/powerpoint/2010/main" val="703474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58</a:t>
            </a:fld>
            <a:endParaRPr lang="nl-BE"/>
          </a:p>
        </p:txBody>
      </p:sp>
    </p:spTree>
    <p:extLst>
      <p:ext uri="{BB962C8B-B14F-4D97-AF65-F5344CB8AC3E}">
        <p14:creationId xmlns:p14="http://schemas.microsoft.com/office/powerpoint/2010/main" val="2296967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59</a:t>
            </a:fld>
            <a:endParaRPr lang="nl-BE"/>
          </a:p>
        </p:txBody>
      </p:sp>
    </p:spTree>
    <p:extLst>
      <p:ext uri="{BB962C8B-B14F-4D97-AF65-F5344CB8AC3E}">
        <p14:creationId xmlns:p14="http://schemas.microsoft.com/office/powerpoint/2010/main" val="2613178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60</a:t>
            </a:fld>
            <a:endParaRPr lang="nl-BE"/>
          </a:p>
        </p:txBody>
      </p:sp>
    </p:spTree>
    <p:extLst>
      <p:ext uri="{BB962C8B-B14F-4D97-AF65-F5344CB8AC3E}">
        <p14:creationId xmlns:p14="http://schemas.microsoft.com/office/powerpoint/2010/main" val="90182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c1fff3cc38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2c1fff3cc38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BE"/>
              <a:t>Bron: </a:t>
            </a:r>
            <a:r>
              <a:rPr lang="nl-BE" sz="1050">
                <a:solidFill>
                  <a:srgbClr val="1F1F1F"/>
                </a:solidFill>
                <a:highlight>
                  <a:srgbClr val="FFFFFF"/>
                </a:highlight>
                <a:latin typeface="Roboto"/>
                <a:ea typeface="Roboto"/>
                <a:cs typeface="Roboto"/>
                <a:sym typeface="Roboto"/>
              </a:rPr>
              <a:t>zie </a:t>
            </a:r>
            <a:r>
              <a:rPr lang="nl-BE" sz="1050" u="sng">
                <a:solidFill>
                  <a:schemeClr val="hlink"/>
                </a:solidFill>
                <a:highlight>
                  <a:srgbClr val="FFFFFF"/>
                </a:highlight>
                <a:latin typeface="Roboto"/>
                <a:ea typeface="Roboto"/>
                <a:cs typeface="Roboto"/>
                <a:sym typeface="Roboto"/>
                <a:hlinkClick r:id="rId3"/>
              </a:rPr>
              <a:t>https://www.vdab.be/trendsdoc/beroepen/index.html?brp=HB1823</a:t>
            </a:r>
            <a:endParaRPr sz="105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nl-BE" sz="1050">
                <a:solidFill>
                  <a:srgbClr val="1F1F1F"/>
                </a:solidFill>
                <a:highlight>
                  <a:srgbClr val="FFFFFF"/>
                </a:highlight>
                <a:latin typeface="Roboto"/>
                <a:ea typeface="Roboto"/>
                <a:cs typeface="Roboto"/>
                <a:sym typeface="Roboto"/>
              </a:rPr>
              <a:t>Maandelijkse update</a:t>
            </a:r>
            <a:endParaRPr sz="105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1F1F1F"/>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c3c6e85ce0_4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2c3c6e85ce0_4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nl-BE">
                <a:solidFill>
                  <a:schemeClr val="dk1"/>
                </a:solidFill>
              </a:rPr>
              <a:t>Bron:</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nl-BE" u="sng">
                <a:solidFill>
                  <a:schemeClr val="hlink"/>
                </a:solidFill>
                <a:hlinkClick r:id="rId3"/>
              </a:rPr>
              <a:t>https://www.steunpuntwerk.be/onderzoeksthemas/arbeidsreserve/niet-beroepsactieven</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400"/>
              <a:buNone/>
            </a:pPr>
            <a:r>
              <a:rPr lang="nl-BE">
                <a:solidFill>
                  <a:schemeClr val="dk1"/>
                </a:solidFill>
              </a:rPr>
              <a:t>Volgende update: maart 2024</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f4d238701f_0_4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f4d238701f_0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c1fff3cc38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c1fff3cc38_0_2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05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sz="105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nl-BE" sz="1050">
                <a:solidFill>
                  <a:srgbClr val="1F1F1F"/>
                </a:solidFill>
                <a:highlight>
                  <a:srgbClr val="FFFFFF"/>
                </a:highlight>
                <a:latin typeface="Roboto"/>
                <a:ea typeface="Roboto"/>
                <a:cs typeface="Roboto"/>
                <a:sym typeface="Roboto"/>
              </a:rPr>
              <a:t>Voor statistieken en definities: zie </a:t>
            </a:r>
            <a:r>
              <a:rPr lang="nl-BE" sz="1050" u="sng">
                <a:solidFill>
                  <a:schemeClr val="hlink"/>
                </a:solidFill>
                <a:highlight>
                  <a:srgbClr val="FFFFFF"/>
                </a:highlight>
                <a:latin typeface="Roboto"/>
                <a:ea typeface="Roboto"/>
                <a:cs typeface="Roboto"/>
                <a:sym typeface="Roboto"/>
                <a:hlinkClick r:id="rId3"/>
              </a:rPr>
              <a:t>https://arvastat.vdab.be/burgers_basisstatistieken.html</a:t>
            </a:r>
            <a:endParaRPr sz="1050">
              <a:solidFill>
                <a:srgbClr val="1F1F1F"/>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nl-BE" sz="1050">
                <a:solidFill>
                  <a:srgbClr val="1F1F1F"/>
                </a:solidFill>
                <a:highlight>
                  <a:srgbClr val="FFFFFF"/>
                </a:highlight>
                <a:latin typeface="Roboto"/>
                <a:ea typeface="Roboto"/>
                <a:cs typeface="Roboto"/>
                <a:sym typeface="Roboto"/>
              </a:rPr>
              <a:t>(je kan doorklikken op verschillende categorieën)</a:t>
            </a:r>
            <a:endParaRPr sz="1050">
              <a:solidFill>
                <a:srgbClr val="1F1F1F"/>
              </a:solidFill>
              <a:highlight>
                <a:srgbClr val="FFFFFF"/>
              </a:highlight>
              <a:latin typeface="Roboto"/>
              <a:ea typeface="Roboto"/>
              <a:cs typeface="Roboto"/>
              <a:sym typeface="Roboto"/>
            </a:endParaRPr>
          </a:p>
        </p:txBody>
      </p:sp>
      <p:sp>
        <p:nvSpPr>
          <p:cNvPr id="260" name="Google Shape;260;g2c1fff3cc38_0_2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png"/><Relationship Id="rId1" Type="http://schemas.openxmlformats.org/officeDocument/2006/relationships/slideMaster" Target="../slideMasters/slideMaster7.xml"/><Relationship Id="rId4" Type="http://schemas.openxmlformats.org/officeDocument/2006/relationships/image" Target="../media/image7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8.xml"/><Relationship Id="rId4" Type="http://schemas.openxmlformats.org/officeDocument/2006/relationships/image" Target="../media/image73.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tiff"/><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tiff"/><Relationship Id="rId2" Type="http://schemas.openxmlformats.org/officeDocument/2006/relationships/image" Target="../media/image25.png"/><Relationship Id="rId16" Type="http://schemas.openxmlformats.org/officeDocument/2006/relationships/image" Target="../media/image39.tiff"/><Relationship Id="rId1" Type="http://schemas.openxmlformats.org/officeDocument/2006/relationships/slideMaster" Target="../slideMasters/slideMaster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tiff"/><Relationship Id="rId10" Type="http://schemas.openxmlformats.org/officeDocument/2006/relationships/image" Target="../media/image33.png"/><Relationship Id="rId19" Type="http://schemas.openxmlformats.org/officeDocument/2006/relationships/image" Target="../media/image42.tiff"/><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tiff"/><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tiff"/><Relationship Id="rId2" Type="http://schemas.openxmlformats.org/officeDocument/2006/relationships/image" Target="../media/image43.png"/><Relationship Id="rId16" Type="http://schemas.openxmlformats.org/officeDocument/2006/relationships/image" Target="../media/image57.tiff"/><Relationship Id="rId1" Type="http://schemas.openxmlformats.org/officeDocument/2006/relationships/slideMaster" Target="../slideMasters/slideMaster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tiff"/><Relationship Id="rId10" Type="http://schemas.openxmlformats.org/officeDocument/2006/relationships/image" Target="../media/image51.png"/><Relationship Id="rId19" Type="http://schemas.openxmlformats.org/officeDocument/2006/relationships/image" Target="../media/image60.tiff"/><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tif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png"/><Relationship Id="rId7" Type="http://schemas.openxmlformats.org/officeDocument/2006/relationships/image" Target="../media/image66.tiff"/><Relationship Id="rId2" Type="http://schemas.openxmlformats.org/officeDocument/2006/relationships/image" Target="../media/image61.png"/><Relationship Id="rId1" Type="http://schemas.openxmlformats.org/officeDocument/2006/relationships/slideMaster" Target="../slideMasters/slideMaster3.xml"/><Relationship Id="rId6" Type="http://schemas.openxmlformats.org/officeDocument/2006/relationships/image" Target="../media/image65.tiff"/><Relationship Id="rId5" Type="http://schemas.openxmlformats.org/officeDocument/2006/relationships/image" Target="../media/image64.tiff"/><Relationship Id="rId10" Type="http://schemas.openxmlformats.org/officeDocument/2006/relationships/image" Target="../media/image69.tiff"/><Relationship Id="rId4" Type="http://schemas.openxmlformats.org/officeDocument/2006/relationships/image" Target="../media/image63.png"/><Relationship Id="rId9" Type="http://schemas.openxmlformats.org/officeDocument/2006/relationships/image" Target="../media/image68.tif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Master" Target="../slideMasters/slideMaster5.xml"/><Relationship Id="rId4" Type="http://schemas.openxmlformats.org/officeDocument/2006/relationships/image" Target="../media/image86.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Master" Target="../slideMasters/slideMaster6.xml"/><Relationship Id="rId4" Type="http://schemas.openxmlformats.org/officeDocument/2006/relationships/image" Target="../media/image7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dia met 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AD560F2-DF93-4830-849C-16CF2F1249F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7"/>
          <a:stretch/>
        </p:blipFill>
        <p:spPr>
          <a:xfrm>
            <a:off x="2963507" y="1212"/>
            <a:ext cx="6180493" cy="5141078"/>
          </a:xfrm>
          <a:prstGeom prst="rect">
            <a:avLst/>
          </a:prstGeom>
        </p:spPr>
      </p:pic>
      <p:grpSp>
        <p:nvGrpSpPr>
          <p:cNvPr id="16" name="Groeperen 15"/>
          <p:cNvGrpSpPr/>
          <p:nvPr userDrawn="1"/>
        </p:nvGrpSpPr>
        <p:grpSpPr>
          <a:xfrm>
            <a:off x="0" y="0"/>
            <a:ext cx="5506786" cy="5143500"/>
            <a:chOff x="986692" y="288000"/>
            <a:chExt cx="5334814" cy="6265475"/>
          </a:xfrm>
          <a:solidFill>
            <a:schemeClr val="accent1"/>
          </a:solidFill>
        </p:grpSpPr>
        <p:sp>
          <p:nvSpPr>
            <p:cNvPr id="12" name="Rechthoek 11"/>
            <p:cNvSpPr>
              <a:spLocks/>
            </p:cNvSpPr>
            <p:nvPr userDrawn="1"/>
          </p:nvSpPr>
          <p:spPr>
            <a:xfrm>
              <a:off x="986692" y="288000"/>
              <a:ext cx="3549309"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611188" y="1347788"/>
            <a:ext cx="8244812" cy="2664122"/>
          </a:xfrm>
          <a:prstGeom prst="rect">
            <a:avLst/>
          </a:prstGeom>
        </p:spPr>
        <p:txBody>
          <a:bodyPr wrap="square" anchor="t" anchorCtr="0">
            <a:noAutofit/>
          </a:bodyPr>
          <a:lstStyle>
            <a:lvl1pPr algn="l">
              <a:lnSpc>
                <a:spcPts val="7200"/>
              </a:lnSpc>
              <a:defRPr sz="7200" b="0" i="0" cap="all" baseline="0">
                <a:solidFill>
                  <a:srgbClr val="EEEEE7"/>
                </a:solidFill>
                <a:latin typeface="FlandersArtSans-Bold" panose="00000800000000000000" pitchFamily="2" charset="0"/>
                <a:cs typeface="FlandersArtSans-Bold" panose="00000800000000000000" pitchFamily="2" charset="0"/>
              </a:defRPr>
            </a:lvl1pPr>
          </a:lstStyle>
          <a:p>
            <a:r>
              <a:rPr lang="nl-BE"/>
              <a:t>KLIK OM EEN TITEL TOE TE VOEGEN</a:t>
            </a:r>
          </a:p>
        </p:txBody>
      </p:sp>
      <p:sp>
        <p:nvSpPr>
          <p:cNvPr id="9" name="Ondertitel 2">
            <a:extLst>
              <a:ext uri="{FF2B5EF4-FFF2-40B4-BE49-F238E27FC236}">
                <a16:creationId xmlns:a16="http://schemas.microsoft.com/office/drawing/2014/main" id="{BE4FE4A1-C6B7-4AC0-9A05-CF32700D97F5}"/>
              </a:ext>
            </a:extLst>
          </p:cNvPr>
          <p:cNvSpPr>
            <a:spLocks noGrp="1"/>
          </p:cNvSpPr>
          <p:nvPr>
            <p:ph type="subTitle" idx="1" hasCustomPrompt="1"/>
          </p:nvPr>
        </p:nvSpPr>
        <p:spPr>
          <a:xfrm>
            <a:off x="611188" y="4299943"/>
            <a:ext cx="4608884" cy="498700"/>
          </a:xfrm>
          <a:prstGeom prst="rect">
            <a:avLst/>
          </a:prstGeom>
        </p:spPr>
        <p:txBody>
          <a:bodyPr bIns="0" anchor="b">
            <a:noAutofit/>
          </a:bodyPr>
          <a:lstStyle>
            <a:lvl1pPr marL="0" indent="0" algn="l">
              <a:lnSpc>
                <a:spcPts val="1760"/>
              </a:lnSpc>
              <a:buNone/>
              <a:defRPr sz="1800">
                <a:solidFill>
                  <a:schemeClr val="accent6"/>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pic>
        <p:nvPicPr>
          <p:cNvPr id="10" name="Afbeelding 9">
            <a:extLst>
              <a:ext uri="{FF2B5EF4-FFF2-40B4-BE49-F238E27FC236}">
                <a16:creationId xmlns:a16="http://schemas.microsoft.com/office/drawing/2014/main" id="{E4BE2BBE-0932-4B19-B2DD-C1556627FEC2}"/>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Tree>
    <p:extLst>
      <p:ext uri="{BB962C8B-B14F-4D97-AF65-F5344CB8AC3E}">
        <p14:creationId xmlns:p14="http://schemas.microsoft.com/office/powerpoint/2010/main" val="127351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ubtiteldia met illustratie">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B3D8FACE-512A-46CF-84CB-A35FFC7E0DD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flipH="1">
            <a:off x="288000" y="620507"/>
            <a:ext cx="2880000" cy="2447307"/>
          </a:xfrm>
          <a:prstGeom prst="rect">
            <a:avLst/>
          </a:prstGeom>
        </p:spPr>
      </p:pic>
      <p:sp>
        <p:nvSpPr>
          <p:cNvPr id="9" name="Titel 1">
            <a:extLst>
              <a:ext uri="{FF2B5EF4-FFF2-40B4-BE49-F238E27FC236}">
                <a16:creationId xmlns:a16="http://schemas.microsoft.com/office/drawing/2014/main" id="{9DCFE3D0-84B4-41A9-A0FB-C22888158E35}"/>
              </a:ext>
            </a:extLst>
          </p:cNvPr>
          <p:cNvSpPr>
            <a:spLocks noGrp="1"/>
          </p:cNvSpPr>
          <p:nvPr>
            <p:ph type="ctrTitle" hasCustomPrompt="1"/>
          </p:nvPr>
        </p:nvSpPr>
        <p:spPr>
          <a:xfrm>
            <a:off x="1619672" y="1592581"/>
            <a:ext cx="7236328" cy="2966590"/>
          </a:xfrm>
          <a:prstGeom prst="rect">
            <a:avLst/>
          </a:prstGeom>
        </p:spPr>
        <p:txBody>
          <a:bodyPr anchor="t" anchorCtr="0">
            <a:noAutofit/>
          </a:bodyPr>
          <a:lstStyle>
            <a:lvl1pPr indent="0" algn="r">
              <a:lnSpc>
                <a:spcPts val="7200"/>
              </a:lnSpc>
              <a:defRPr sz="7200" b="0" i="0">
                <a:solidFill>
                  <a:schemeClr val="accent6"/>
                </a:solidFill>
                <a:latin typeface="FlandersArtSans-Bold" panose="00000800000000000000" pitchFamily="2" charset="0"/>
                <a:cs typeface="FlandersArtSans-Bold" panose="00000800000000000000" pitchFamily="2" charset="0"/>
              </a:defRPr>
            </a:lvl1pPr>
          </a:lstStyle>
          <a:p>
            <a:r>
              <a:rPr lang="nl-NL"/>
              <a:t>Klik om een titel toe te voegen</a:t>
            </a:r>
            <a:endParaRPr lang="nl-BE"/>
          </a:p>
        </p:txBody>
      </p:sp>
      <p:sp>
        <p:nvSpPr>
          <p:cNvPr id="11" name="Ondertitel 2">
            <a:extLst>
              <a:ext uri="{FF2B5EF4-FFF2-40B4-BE49-F238E27FC236}">
                <a16:creationId xmlns:a16="http://schemas.microsoft.com/office/drawing/2014/main" id="{2DFB5133-BD65-4623-904C-3E325F71F716}"/>
              </a:ext>
            </a:extLst>
          </p:cNvPr>
          <p:cNvSpPr>
            <a:spLocks noGrp="1"/>
          </p:cNvSpPr>
          <p:nvPr>
            <p:ph type="subTitle" idx="1" hasCustomPrompt="1"/>
          </p:nvPr>
        </p:nvSpPr>
        <p:spPr>
          <a:xfrm>
            <a:off x="1619672" y="4572214"/>
            <a:ext cx="7236328" cy="260154"/>
          </a:xfrm>
          <a:prstGeom prst="rect">
            <a:avLst/>
          </a:prstGeom>
        </p:spPr>
        <p:txBody>
          <a:bodyPr bIns="0" anchor="b">
            <a:noAutofit/>
          </a:bodyPr>
          <a:lstStyle>
            <a:lvl1pPr marL="0" indent="0" algn="r">
              <a:lnSpc>
                <a:spcPct val="100000"/>
              </a:lnSpc>
              <a:spcBef>
                <a:spcPts val="0"/>
              </a:spcBef>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17763173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nvas verticaal" type="titleOnly">
  <p:cSld name="Canvas verticaal">
    <p:spTree>
      <p:nvGrpSpPr>
        <p:cNvPr id="1" name="Shape 450"/>
        <p:cNvGrpSpPr/>
        <p:nvPr/>
      </p:nvGrpSpPr>
      <p:grpSpPr>
        <a:xfrm>
          <a:off x="0" y="0"/>
          <a:ext cx="0" cy="0"/>
          <a:chOff x="0" y="0"/>
          <a:chExt cx="0" cy="0"/>
        </a:xfrm>
      </p:grpSpPr>
      <p:sp>
        <p:nvSpPr>
          <p:cNvPr id="451" name="Google Shape;451;g2c3c6e85ce0_4_381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52" name="Google Shape;452;g2c3c6e85ce0_4_3814"/>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53" name="Google Shape;453;g2c3c6e85ce0_4_3814"/>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438802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anvas Horizontaal">
  <p:cSld name="Canvas Horizontaal">
    <p:spTree>
      <p:nvGrpSpPr>
        <p:cNvPr id="1" name="Shape 454"/>
        <p:cNvGrpSpPr/>
        <p:nvPr/>
      </p:nvGrpSpPr>
      <p:grpSpPr>
        <a:xfrm>
          <a:off x="0" y="0"/>
          <a:ext cx="0" cy="0"/>
          <a:chOff x="0" y="0"/>
          <a:chExt cx="0" cy="0"/>
        </a:xfrm>
      </p:grpSpPr>
      <p:sp>
        <p:nvSpPr>
          <p:cNvPr id="455" name="Google Shape;455;g2c3c6e85ce0_4_3818"/>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56" name="Google Shape;456;g2c3c6e85ce0_4_3818"/>
          <p:cNvSpPr txBox="1">
            <a:spLocks noGrp="1"/>
          </p:cNvSpPr>
          <p:nvPr>
            <p:ph type="title"/>
          </p:nvPr>
        </p:nvSpPr>
        <p:spPr>
          <a:xfrm>
            <a:off x="295300" y="721050"/>
            <a:ext cx="1524600" cy="20259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7" name="Google Shape;457;g2c3c6e85ce0_4_3818"/>
          <p:cNvSpPr txBox="1">
            <a:spLocks noGrp="1"/>
          </p:cNvSpPr>
          <p:nvPr>
            <p:ph type="body" idx="1"/>
          </p:nvPr>
        </p:nvSpPr>
        <p:spPr>
          <a:xfrm>
            <a:off x="2236550" y="-3325"/>
            <a:ext cx="6005700" cy="50970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56657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Afsluiter - Wit">
  <p:cSld name="Afsluiter - Wit">
    <p:bg>
      <p:bgPr>
        <a:blipFill>
          <a:blip r:embed="rId2">
            <a:alphaModFix/>
          </a:blip>
          <a:stretch>
            <a:fillRect/>
          </a:stretch>
        </a:blipFill>
        <a:effectLst/>
      </p:bgPr>
    </p:bg>
    <p:spTree>
      <p:nvGrpSpPr>
        <p:cNvPr id="1" name="Shape 458"/>
        <p:cNvGrpSpPr/>
        <p:nvPr/>
      </p:nvGrpSpPr>
      <p:grpSpPr>
        <a:xfrm>
          <a:off x="0" y="0"/>
          <a:ext cx="0" cy="0"/>
          <a:chOff x="0" y="0"/>
          <a:chExt cx="0" cy="0"/>
        </a:xfrm>
      </p:grpSpPr>
      <p:sp>
        <p:nvSpPr>
          <p:cNvPr id="459" name="Google Shape;459;g2c3c6e85ce0_4_3822"/>
          <p:cNvSpPr txBox="1">
            <a:spLocks noGrp="1"/>
          </p:cNvSpPr>
          <p:nvPr>
            <p:ph type="title"/>
          </p:nvPr>
        </p:nvSpPr>
        <p:spPr>
          <a:xfrm>
            <a:off x="1095450" y="1544275"/>
            <a:ext cx="6991200" cy="205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36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477978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ekop 1">
  <p:cSld name="Sectiekop 1">
    <p:bg>
      <p:bgPr>
        <a:blipFill>
          <a:blip r:embed="rId2">
            <a:alphaModFix/>
          </a:blip>
          <a:stretch>
            <a:fillRect/>
          </a:stretch>
        </a:blipFill>
        <a:effectLst/>
      </p:bgPr>
    </p:bg>
    <p:spTree>
      <p:nvGrpSpPr>
        <p:cNvPr id="1" name="Shape 460"/>
        <p:cNvGrpSpPr/>
        <p:nvPr/>
      </p:nvGrpSpPr>
      <p:grpSpPr>
        <a:xfrm>
          <a:off x="0" y="0"/>
          <a:ext cx="0" cy="0"/>
          <a:chOff x="0" y="0"/>
          <a:chExt cx="0" cy="0"/>
        </a:xfrm>
      </p:grpSpPr>
      <p:sp>
        <p:nvSpPr>
          <p:cNvPr id="461" name="Google Shape;461;g2c3c6e85ce0_4_382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62" name="Google Shape;462;g2c3c6e85ce0_4_3824"/>
          <p:cNvSpPr txBox="1"/>
          <p:nvPr/>
        </p:nvSpPr>
        <p:spPr>
          <a:xfrm>
            <a:off x="311150" y="744537"/>
            <a:ext cx="8521800" cy="2052600"/>
          </a:xfrm>
          <a:prstGeom prst="rect">
            <a:avLst/>
          </a:prstGeom>
          <a:noFill/>
          <a:ln>
            <a:noFill/>
          </a:ln>
        </p:spPr>
        <p:txBody>
          <a:bodyPr spcFirstLastPara="1" wrap="square" lIns="91400" tIns="91400" rIns="91400" bIns="91400" anchor="b" anchorCtr="0">
            <a:noAutofit/>
          </a:bodyPr>
          <a:lstStyle/>
          <a:p>
            <a:pPr marL="0" marR="0" lvl="0" indent="0" algn="ctr" rtl="0">
              <a:lnSpc>
                <a:spcPct val="100000"/>
              </a:lnSpc>
              <a:spcBef>
                <a:spcPts val="0"/>
              </a:spcBef>
              <a:spcAft>
                <a:spcPts val="0"/>
              </a:spcAft>
              <a:buClr>
                <a:srgbClr val="000000"/>
              </a:buClr>
              <a:buSzPts val="5400"/>
              <a:buFont typeface="Arial"/>
              <a:buNone/>
            </a:pPr>
            <a:r>
              <a:rPr lang="nl-BE" sz="5400" b="0" i="0" u="none" strike="noStrike" cap="none">
                <a:solidFill>
                  <a:srgbClr val="FFFFFF"/>
                </a:solidFill>
                <a:latin typeface="Calibri"/>
                <a:ea typeface="Calibri"/>
                <a:cs typeface="Calibri"/>
                <a:sym typeface="Calibri"/>
              </a:rPr>
              <a:t>Titel presentatie</a:t>
            </a:r>
            <a:endParaRPr sz="2800" b="0" i="0" u="none" strike="noStrike" cap="none">
              <a:solidFill>
                <a:srgbClr val="FFFFFF"/>
              </a:solidFill>
              <a:latin typeface="Calibri"/>
              <a:ea typeface="Calibri"/>
              <a:cs typeface="Calibri"/>
              <a:sym typeface="Calibri"/>
            </a:endParaRPr>
          </a:p>
        </p:txBody>
      </p:sp>
      <p:sp>
        <p:nvSpPr>
          <p:cNvPr id="463" name="Google Shape;463;g2c3c6e85ce0_4_3824"/>
          <p:cNvSpPr txBox="1"/>
          <p:nvPr/>
        </p:nvSpPr>
        <p:spPr>
          <a:xfrm>
            <a:off x="311150" y="2693987"/>
            <a:ext cx="8521800" cy="792300"/>
          </a:xfrm>
          <a:prstGeom prst="rect">
            <a:avLst/>
          </a:prstGeom>
          <a:noFill/>
          <a:ln>
            <a:noFill/>
          </a:ln>
        </p:spPr>
        <p:txBody>
          <a:bodyPr spcFirstLastPara="1" wrap="square" lIns="91425" tIns="45700" rIns="91425" bIns="45700" anchor="t" anchorCtr="0">
            <a:noAutofit/>
          </a:bodyPr>
          <a:lstStyle/>
          <a:p>
            <a:pPr marL="457200" marR="0" lvl="0" indent="-342900" algn="ctr" rtl="0">
              <a:lnSpc>
                <a:spcPct val="100000"/>
              </a:lnSpc>
              <a:spcBef>
                <a:spcPts val="0"/>
              </a:spcBef>
              <a:spcAft>
                <a:spcPts val="0"/>
              </a:spcAft>
              <a:buClr>
                <a:srgbClr val="000000"/>
              </a:buClr>
              <a:buSzPts val="3600"/>
              <a:buFont typeface="Arial"/>
              <a:buNone/>
            </a:pPr>
            <a:r>
              <a:rPr lang="nl-BE" sz="3600" b="0" i="0" u="none" strike="noStrike" cap="none">
                <a:solidFill>
                  <a:srgbClr val="FFFFFF"/>
                </a:solidFill>
                <a:latin typeface="Calibri"/>
                <a:ea typeface="Calibri"/>
                <a:cs typeface="Calibri"/>
                <a:sym typeface="Calibri"/>
              </a:rPr>
              <a:t>Subtitel</a:t>
            </a: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10473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5"/>
        <p:cNvGrpSpPr/>
        <p:nvPr/>
      </p:nvGrpSpPr>
      <p:grpSpPr>
        <a:xfrm>
          <a:off x="0" y="0"/>
          <a:ext cx="0" cy="0"/>
          <a:chOff x="0" y="0"/>
          <a:chExt cx="0" cy="0"/>
        </a:xfrm>
      </p:grpSpPr>
      <p:sp>
        <p:nvSpPr>
          <p:cNvPr id="106" name="Google Shape;106;g2c3c6e85ce0_4_503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7" name="Google Shape;107;g2c3c6e85ce0_4_503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8" name="Google Shape;108;g2c3c6e85ce0_4_50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2539726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rgbClr val="C1E3FF"/>
        </a:solidFill>
        <a:effectLst/>
      </p:bgPr>
    </p:bg>
    <p:spTree>
      <p:nvGrpSpPr>
        <p:cNvPr id="1" name="Shape 109"/>
        <p:cNvGrpSpPr/>
        <p:nvPr/>
      </p:nvGrpSpPr>
      <p:grpSpPr>
        <a:xfrm>
          <a:off x="0" y="0"/>
          <a:ext cx="0" cy="0"/>
          <a:chOff x="0" y="0"/>
          <a:chExt cx="0" cy="0"/>
        </a:xfrm>
      </p:grpSpPr>
      <p:pic>
        <p:nvPicPr>
          <p:cNvPr id="110" name="Google Shape;110;g2c3c6e85ce0_4_5095"/>
          <p:cNvPicPr preferRelativeResize="0"/>
          <p:nvPr/>
        </p:nvPicPr>
        <p:blipFill rotWithShape="1">
          <a:blip r:embed="rId2">
            <a:alphaModFix/>
          </a:blip>
          <a:srcRect/>
          <a:stretch/>
        </p:blipFill>
        <p:spPr>
          <a:xfrm>
            <a:off x="236220" y="4600434"/>
            <a:ext cx="276543" cy="306529"/>
          </a:xfrm>
          <a:prstGeom prst="rect">
            <a:avLst/>
          </a:prstGeom>
          <a:noFill/>
          <a:ln>
            <a:noFill/>
          </a:ln>
        </p:spPr>
      </p:pic>
      <p:pic>
        <p:nvPicPr>
          <p:cNvPr id="111" name="Google Shape;111;g2c3c6e85ce0_4_5095"/>
          <p:cNvPicPr preferRelativeResize="0"/>
          <p:nvPr/>
        </p:nvPicPr>
        <p:blipFill rotWithShape="1">
          <a:blip r:embed="rId3">
            <a:alphaModFix/>
          </a:blip>
          <a:srcRect/>
          <a:stretch/>
        </p:blipFill>
        <p:spPr>
          <a:xfrm>
            <a:off x="8117496" y="4522853"/>
            <a:ext cx="784799" cy="382337"/>
          </a:xfrm>
          <a:prstGeom prst="rect">
            <a:avLst/>
          </a:prstGeom>
          <a:noFill/>
          <a:ln>
            <a:noFill/>
          </a:ln>
        </p:spPr>
      </p:pic>
      <p:pic>
        <p:nvPicPr>
          <p:cNvPr id="112" name="Google Shape;112;g2c3c6e85ce0_4_5095"/>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139568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3"/>
        <p:cNvGrpSpPr/>
        <p:nvPr/>
      </p:nvGrpSpPr>
      <p:grpSpPr>
        <a:xfrm>
          <a:off x="0" y="0"/>
          <a:ext cx="0" cy="0"/>
          <a:chOff x="0" y="0"/>
          <a:chExt cx="0" cy="0"/>
        </a:xfrm>
      </p:grpSpPr>
      <p:sp>
        <p:nvSpPr>
          <p:cNvPr id="114" name="Google Shape;114;g2c3c6e85ce0_4_50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g2c3c6e85ce0_4_50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6" name="Google Shape;116;g2c3c6e85ce0_4_50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0631961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7"/>
        <p:cNvGrpSpPr/>
        <p:nvPr/>
      </p:nvGrpSpPr>
      <p:grpSpPr>
        <a:xfrm>
          <a:off x="0" y="0"/>
          <a:ext cx="0" cy="0"/>
          <a:chOff x="0" y="0"/>
          <a:chExt cx="0" cy="0"/>
        </a:xfrm>
      </p:grpSpPr>
      <p:sp>
        <p:nvSpPr>
          <p:cNvPr id="118" name="Google Shape;118;g2c3c6e85ce0_4_504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9" name="Google Shape;119;g2c3c6e85ce0_4_50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4058893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0"/>
        <p:cNvGrpSpPr/>
        <p:nvPr/>
      </p:nvGrpSpPr>
      <p:grpSpPr>
        <a:xfrm>
          <a:off x="0" y="0"/>
          <a:ext cx="0" cy="0"/>
          <a:chOff x="0" y="0"/>
          <a:chExt cx="0" cy="0"/>
        </a:xfrm>
      </p:grpSpPr>
      <p:sp>
        <p:nvSpPr>
          <p:cNvPr id="121" name="Google Shape;121;g2c3c6e85ce0_4_50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 name="Google Shape;122;g2c3c6e85ce0_4_50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3" name="Google Shape;123;g2c3c6e85ce0_4_50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4" name="Google Shape;124;g2c3c6e85ce0_4_50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1825391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sp>
        <p:nvSpPr>
          <p:cNvPr id="126" name="Google Shape;126;g2c3c6e85ce0_4_50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7" name="Google Shape;127;g2c3c6e85ce0_4_50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63240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eldia met foto">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7F07178-6607-47F0-BA22-4F7FA361F0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1188" y="1131590"/>
            <a:ext cx="8244812" cy="2878202"/>
          </a:xfrm>
          <a:prstGeom prst="rect">
            <a:avLst/>
          </a:prstGeom>
        </p:spPr>
        <p:txBody>
          <a:bodyPr anchor="b" anchorCtr="0">
            <a:noAutofit/>
          </a:bodyPr>
          <a:lstStyle>
            <a:lvl1pPr indent="0" algn="l">
              <a:lnSpc>
                <a:spcPts val="7200"/>
              </a:lnSpc>
              <a:defRPr sz="7200" b="0">
                <a:solidFill>
                  <a:srgbClr val="EEEEE7"/>
                </a:solidFill>
                <a:latin typeface="FlandersArtSans-Bold" panose="00000800000000000000" pitchFamily="2" charset="0"/>
              </a:defRPr>
            </a:lvl1pPr>
          </a:lstStyle>
          <a:p>
            <a:r>
              <a:rPr lang="nl-NL"/>
              <a:t>KLIK OM EEN TITEL TOE TE VOEGEN</a:t>
            </a:r>
            <a:endParaRPr lang="nl-BE"/>
          </a:p>
        </p:txBody>
      </p:sp>
      <p:sp>
        <p:nvSpPr>
          <p:cNvPr id="8" name="Ondertitel 2">
            <a:extLst>
              <a:ext uri="{FF2B5EF4-FFF2-40B4-BE49-F238E27FC236}">
                <a16:creationId xmlns:a16="http://schemas.microsoft.com/office/drawing/2014/main" id="{97CE3244-BBD3-4005-AC36-0CFC803432D1}"/>
              </a:ext>
            </a:extLst>
          </p:cNvPr>
          <p:cNvSpPr>
            <a:spLocks noGrp="1"/>
          </p:cNvSpPr>
          <p:nvPr>
            <p:ph type="subTitle" idx="1" hasCustomPrompt="1"/>
          </p:nvPr>
        </p:nvSpPr>
        <p:spPr>
          <a:xfrm>
            <a:off x="611188" y="4315823"/>
            <a:ext cx="8244812" cy="521645"/>
          </a:xfrm>
          <a:prstGeom prst="rect">
            <a:avLst/>
          </a:prstGeom>
          <a:solidFill>
            <a:schemeClr val="accent1"/>
          </a:solidFill>
        </p:spPr>
        <p:txBody>
          <a:bodyPr wrap="square" lIns="144000" tIns="144000" rIns="144000" bIns="144000" anchor="b">
            <a:spAutoFit/>
          </a:bodyPr>
          <a:lstStyle>
            <a:lvl1pPr marL="0" indent="0" algn="l">
              <a:lnSpc>
                <a:spcPts val="1760"/>
              </a:lnSpc>
              <a:buNone/>
              <a:defRPr sz="1800">
                <a:solidFill>
                  <a:schemeClr val="accent6"/>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16150766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8"/>
        <p:cNvGrpSpPr/>
        <p:nvPr/>
      </p:nvGrpSpPr>
      <p:grpSpPr>
        <a:xfrm>
          <a:off x="0" y="0"/>
          <a:ext cx="0" cy="0"/>
          <a:chOff x="0" y="0"/>
          <a:chExt cx="0" cy="0"/>
        </a:xfrm>
      </p:grpSpPr>
      <p:sp>
        <p:nvSpPr>
          <p:cNvPr id="129" name="Google Shape;129;g2c3c6e85ce0_4_505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0" name="Google Shape;130;g2c3c6e85ce0_4_505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1" name="Google Shape;131;g2c3c6e85ce0_4_50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116121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sp>
        <p:nvSpPr>
          <p:cNvPr id="133" name="Google Shape;133;g2c3c6e85ce0_4_505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4" name="Google Shape;134;g2c3c6e85ce0_4_50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4487429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g2c3c6e85ce0_4_506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2c3c6e85ce0_4_506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8" name="Google Shape;138;g2c3c6e85ce0_4_506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g2c3c6e85ce0_4_506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0" name="Google Shape;140;g2c3c6e85ce0_4_50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263435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1"/>
        <p:cNvGrpSpPr/>
        <p:nvPr/>
      </p:nvGrpSpPr>
      <p:grpSpPr>
        <a:xfrm>
          <a:off x="0" y="0"/>
          <a:ext cx="0" cy="0"/>
          <a:chOff x="0" y="0"/>
          <a:chExt cx="0" cy="0"/>
        </a:xfrm>
      </p:grpSpPr>
      <p:sp>
        <p:nvSpPr>
          <p:cNvPr id="142" name="Google Shape;142;g2c3c6e85ce0_4_50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43" name="Google Shape;143;g2c3c6e85ce0_4_50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6909818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4"/>
        <p:cNvGrpSpPr/>
        <p:nvPr/>
      </p:nvGrpSpPr>
      <p:grpSpPr>
        <a:xfrm>
          <a:off x="0" y="0"/>
          <a:ext cx="0" cy="0"/>
          <a:chOff x="0" y="0"/>
          <a:chExt cx="0" cy="0"/>
        </a:xfrm>
      </p:grpSpPr>
      <p:sp>
        <p:nvSpPr>
          <p:cNvPr id="145" name="Google Shape;145;g2c3c6e85ce0_4_507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46" name="Google Shape;146;g2c3c6e85ce0_4_507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47" name="Google Shape;147;g2c3c6e85ce0_4_50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9250318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g2c3c6e85ce0_4_50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824035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150"/>
        <p:cNvGrpSpPr/>
        <p:nvPr/>
      </p:nvGrpSpPr>
      <p:grpSpPr>
        <a:xfrm>
          <a:off x="0" y="0"/>
          <a:ext cx="0" cy="0"/>
          <a:chOff x="0" y="0"/>
          <a:chExt cx="0" cy="0"/>
        </a:xfrm>
      </p:grpSpPr>
      <p:sp>
        <p:nvSpPr>
          <p:cNvPr id="151" name="Google Shape;151;g2c3c6e85ce0_4_50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2" name="Google Shape;152;g2c3c6e85ce0_4_50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3921218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Horizontaal accent 2">
  <p:cSld name="Horizontaal accent 2">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g2c3c6e85ce0_4_507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55" name="Google Shape;155;g2c3c6e85ce0_4_5079"/>
          <p:cNvSpPr txBox="1">
            <a:spLocks noGrp="1"/>
          </p:cNvSpPr>
          <p:nvPr>
            <p:ph type="title"/>
          </p:nvPr>
        </p:nvSpPr>
        <p:spPr>
          <a:xfrm>
            <a:off x="1526825" y="179750"/>
            <a:ext cx="7279200" cy="556500"/>
          </a:xfrm>
          <a:prstGeom prst="rect">
            <a:avLst/>
          </a:prstGeom>
          <a:noFill/>
          <a:ln>
            <a:noFill/>
          </a:ln>
        </p:spPr>
        <p:txBody>
          <a:bodyPr spcFirstLastPara="1" wrap="square" lIns="91425" tIns="0" rIns="0" bIns="91425" anchor="t" anchorCtr="0">
            <a:norm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2800"/>
              <a:buNone/>
              <a:defRPr sz="2400">
                <a:solidFill>
                  <a:schemeClr val="dk1"/>
                </a:solidFill>
              </a:defRPr>
            </a:lvl2pPr>
            <a:lvl3pPr lvl="2" algn="l">
              <a:lnSpc>
                <a:spcPct val="100000"/>
              </a:lnSpc>
              <a:spcBef>
                <a:spcPts val="0"/>
              </a:spcBef>
              <a:spcAft>
                <a:spcPts val="0"/>
              </a:spcAft>
              <a:buSzPts val="2800"/>
              <a:buNone/>
              <a:defRPr sz="2400">
                <a:solidFill>
                  <a:schemeClr val="dk1"/>
                </a:solidFill>
              </a:defRPr>
            </a:lvl3pPr>
            <a:lvl4pPr lvl="3" algn="l">
              <a:lnSpc>
                <a:spcPct val="100000"/>
              </a:lnSpc>
              <a:spcBef>
                <a:spcPts val="0"/>
              </a:spcBef>
              <a:spcAft>
                <a:spcPts val="0"/>
              </a:spcAft>
              <a:buSzPts val="2800"/>
              <a:buNone/>
              <a:defRPr sz="2400">
                <a:solidFill>
                  <a:schemeClr val="dk1"/>
                </a:solidFill>
              </a:defRPr>
            </a:lvl4pPr>
            <a:lvl5pPr lvl="4" algn="l">
              <a:lnSpc>
                <a:spcPct val="100000"/>
              </a:lnSpc>
              <a:spcBef>
                <a:spcPts val="0"/>
              </a:spcBef>
              <a:spcAft>
                <a:spcPts val="0"/>
              </a:spcAft>
              <a:buSzPts val="2800"/>
              <a:buNone/>
              <a:defRPr sz="2400">
                <a:solidFill>
                  <a:schemeClr val="dk1"/>
                </a:solidFill>
              </a:defRPr>
            </a:lvl5pPr>
            <a:lvl6pPr lvl="5" algn="l">
              <a:lnSpc>
                <a:spcPct val="100000"/>
              </a:lnSpc>
              <a:spcBef>
                <a:spcPts val="0"/>
              </a:spcBef>
              <a:spcAft>
                <a:spcPts val="0"/>
              </a:spcAft>
              <a:buSzPts val="2800"/>
              <a:buNone/>
              <a:defRPr sz="2400">
                <a:solidFill>
                  <a:schemeClr val="dk1"/>
                </a:solidFill>
              </a:defRPr>
            </a:lvl6pPr>
            <a:lvl7pPr lvl="6" algn="l">
              <a:lnSpc>
                <a:spcPct val="100000"/>
              </a:lnSpc>
              <a:spcBef>
                <a:spcPts val="0"/>
              </a:spcBef>
              <a:spcAft>
                <a:spcPts val="0"/>
              </a:spcAft>
              <a:buSzPts val="2800"/>
              <a:buNone/>
              <a:defRPr sz="2400">
                <a:solidFill>
                  <a:schemeClr val="dk1"/>
                </a:solidFill>
              </a:defRPr>
            </a:lvl7pPr>
            <a:lvl8pPr lvl="7" algn="l">
              <a:lnSpc>
                <a:spcPct val="100000"/>
              </a:lnSpc>
              <a:spcBef>
                <a:spcPts val="0"/>
              </a:spcBef>
              <a:spcAft>
                <a:spcPts val="0"/>
              </a:spcAft>
              <a:buSzPts val="2800"/>
              <a:buNone/>
              <a:defRPr sz="2400">
                <a:solidFill>
                  <a:schemeClr val="dk1"/>
                </a:solidFill>
              </a:defRPr>
            </a:lvl8pPr>
            <a:lvl9pPr lvl="8" algn="l">
              <a:lnSpc>
                <a:spcPct val="100000"/>
              </a:lnSpc>
              <a:spcBef>
                <a:spcPts val="0"/>
              </a:spcBef>
              <a:spcAft>
                <a:spcPts val="0"/>
              </a:spcAft>
              <a:buSzPts val="2800"/>
              <a:buNone/>
              <a:defRPr sz="2400">
                <a:solidFill>
                  <a:schemeClr val="dk1"/>
                </a:solidFill>
              </a:defRPr>
            </a:lvl9pPr>
          </a:lstStyle>
          <a:p>
            <a:endParaRPr/>
          </a:p>
        </p:txBody>
      </p:sp>
      <p:sp>
        <p:nvSpPr>
          <p:cNvPr id="156" name="Google Shape;156;g2c3c6e85ce0_4_5079"/>
          <p:cNvSpPr txBox="1">
            <a:spLocks noGrp="1"/>
          </p:cNvSpPr>
          <p:nvPr>
            <p:ph type="body" idx="1"/>
          </p:nvPr>
        </p:nvSpPr>
        <p:spPr>
          <a:xfrm>
            <a:off x="1526825" y="736250"/>
            <a:ext cx="7133700" cy="3187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196794115"/>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anvas verticaal">
  <p:cSld name="Canvas verticaal">
    <p:spTree>
      <p:nvGrpSpPr>
        <p:cNvPr id="1" name="Shape 157"/>
        <p:cNvGrpSpPr/>
        <p:nvPr/>
      </p:nvGrpSpPr>
      <p:grpSpPr>
        <a:xfrm>
          <a:off x="0" y="0"/>
          <a:ext cx="0" cy="0"/>
          <a:chOff x="0" y="0"/>
          <a:chExt cx="0" cy="0"/>
        </a:xfrm>
      </p:grpSpPr>
      <p:sp>
        <p:nvSpPr>
          <p:cNvPr id="158" name="Google Shape;158;g2c3c6e85ce0_4_508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59" name="Google Shape;159;g2c3c6e85ce0_4_5083"/>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0" name="Google Shape;160;g2c3c6e85ce0_4_5083"/>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70676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nvas verticaal 6">
  <p:cSld name="Canvas verticaal 6">
    <p:spTree>
      <p:nvGrpSpPr>
        <p:cNvPr id="1" name="Shape 161"/>
        <p:cNvGrpSpPr/>
        <p:nvPr/>
      </p:nvGrpSpPr>
      <p:grpSpPr>
        <a:xfrm>
          <a:off x="0" y="0"/>
          <a:ext cx="0" cy="0"/>
          <a:chOff x="0" y="0"/>
          <a:chExt cx="0" cy="0"/>
        </a:xfrm>
      </p:grpSpPr>
      <p:sp>
        <p:nvSpPr>
          <p:cNvPr id="162" name="Google Shape;162;g2c3c6e85ce0_4_5087"/>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63" name="Google Shape;163;g2c3c6e85ce0_4_5087"/>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4" name="Google Shape;164;g2c3c6e85ce0_4_5087"/>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1292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ubtiteldia met illustratie">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7F07178-6607-47F0-BA22-4F7FA361F07D}"/>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0"/>
            <a:ext cx="2945046" cy="5166000"/>
          </a:xfrm>
          <a:prstGeom prst="rect">
            <a:avLst/>
          </a:prstGeom>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1188" y="1347788"/>
            <a:ext cx="6380162" cy="2808137"/>
          </a:xfrm>
          <a:prstGeom prst="rect">
            <a:avLst/>
          </a:prstGeom>
        </p:spPr>
        <p:txBody>
          <a:bodyPr anchor="b" anchorCtr="0">
            <a:noAutofit/>
          </a:bodyPr>
          <a:lstStyle>
            <a:lvl1pPr indent="0" algn="l">
              <a:lnSpc>
                <a:spcPts val="7200"/>
              </a:lnSpc>
              <a:defRPr sz="7200" b="0">
                <a:solidFill>
                  <a:schemeClr val="accent6"/>
                </a:solidFill>
                <a:latin typeface="FlandersArtSans-Bold" panose="00000800000000000000" pitchFamily="2" charset="0"/>
              </a:defRPr>
            </a:lvl1pPr>
          </a:lstStyle>
          <a:p>
            <a:r>
              <a:rPr lang="nl-NL"/>
              <a:t>KLIK OM EEN TITEL TOE</a:t>
            </a:r>
            <a:br>
              <a:rPr lang="nl-NL"/>
            </a:br>
            <a:r>
              <a:rPr lang="nl-NL"/>
              <a:t>TE VOEGEN</a:t>
            </a:r>
            <a:endParaRPr lang="nl-BE"/>
          </a:p>
        </p:txBody>
      </p:sp>
      <p:pic>
        <p:nvPicPr>
          <p:cNvPr id="5" name="Afbeelding 4">
            <a:extLst>
              <a:ext uri="{FF2B5EF4-FFF2-40B4-BE49-F238E27FC236}">
                <a16:creationId xmlns:a16="http://schemas.microsoft.com/office/drawing/2014/main" id="{CD19F3DA-186C-45E4-AF00-3EA2E826EED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566461" y="3138519"/>
            <a:ext cx="1289538" cy="1693849"/>
          </a:xfrm>
          <a:prstGeom prst="rect">
            <a:avLst/>
          </a:prstGeom>
        </p:spPr>
      </p:pic>
      <p:sp>
        <p:nvSpPr>
          <p:cNvPr id="8" name="Ondertitel 2">
            <a:extLst>
              <a:ext uri="{FF2B5EF4-FFF2-40B4-BE49-F238E27FC236}">
                <a16:creationId xmlns:a16="http://schemas.microsoft.com/office/drawing/2014/main" id="{C416F3C5-253D-4CEA-9EBB-C294F28BB516}"/>
              </a:ext>
            </a:extLst>
          </p:cNvPr>
          <p:cNvSpPr>
            <a:spLocks noGrp="1"/>
          </p:cNvSpPr>
          <p:nvPr>
            <p:ph type="subTitle" idx="1" hasCustomPrompt="1"/>
          </p:nvPr>
        </p:nvSpPr>
        <p:spPr>
          <a:xfrm>
            <a:off x="611188" y="4315823"/>
            <a:ext cx="6380162" cy="521645"/>
          </a:xfrm>
          <a:prstGeom prst="rect">
            <a:avLst/>
          </a:prstGeom>
          <a:solidFill>
            <a:schemeClr val="accent1"/>
          </a:solidFill>
        </p:spPr>
        <p:txBody>
          <a:bodyPr wrap="square" lIns="144000" tIns="144000" rIns="144000" bIns="144000" anchor="b">
            <a:spAutoFit/>
          </a:bodyPr>
          <a:lstStyle>
            <a:lvl1pPr marL="0" indent="0" algn="l">
              <a:lnSpc>
                <a:spcPts val="1760"/>
              </a:lnSpc>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17528923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eldia 1">
  <p:cSld name="Titeldia 1">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g2c3c6e85ce0_4_509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7" name="Google Shape;167;g2c3c6e85ce0_4_5091"/>
          <p:cNvSpPr txBox="1">
            <a:spLocks noGrp="1"/>
          </p:cNvSpPr>
          <p:nvPr>
            <p:ph type="subTitle" idx="1"/>
          </p:nvPr>
        </p:nvSpPr>
        <p:spPr>
          <a:xfrm>
            <a:off x="311700" y="28740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8" name="Google Shape;168;g2c3c6e85ce0_4_50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214117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bg>
      <p:bgPr>
        <a:solidFill>
          <a:srgbClr val="004475"/>
        </a:solidFill>
        <a:effectLst/>
      </p:bgPr>
    </p:bg>
    <p:spTree>
      <p:nvGrpSpPr>
        <p:cNvPr id="1" name="Shape 169"/>
        <p:cNvGrpSpPr/>
        <p:nvPr/>
      </p:nvGrpSpPr>
      <p:grpSpPr>
        <a:xfrm>
          <a:off x="0" y="0"/>
          <a:ext cx="0" cy="0"/>
          <a:chOff x="0" y="0"/>
          <a:chExt cx="0" cy="0"/>
        </a:xfrm>
      </p:grpSpPr>
      <p:sp>
        <p:nvSpPr>
          <p:cNvPr id="170" name="Google Shape;170;g2c3c6e85ce0_4_5099"/>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71" name="Google Shape;171;g2c3c6e85ce0_4_5099"/>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172" name="Google Shape;172;g2c3c6e85ce0_4_5099"/>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173" name="Google Shape;173;g2c3c6e85ce0_4_5099"/>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788676321"/>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rgbClr val="2D89CC"/>
        </a:solidFill>
        <a:effectLst/>
      </p:bgPr>
    </p:bg>
    <p:spTree>
      <p:nvGrpSpPr>
        <p:cNvPr id="1" name="Shape 174"/>
        <p:cNvGrpSpPr/>
        <p:nvPr/>
      </p:nvGrpSpPr>
      <p:grpSpPr>
        <a:xfrm>
          <a:off x="0" y="0"/>
          <a:ext cx="0" cy="0"/>
          <a:chOff x="0" y="0"/>
          <a:chExt cx="0" cy="0"/>
        </a:xfrm>
      </p:grpSpPr>
      <p:sp>
        <p:nvSpPr>
          <p:cNvPr id="175" name="Google Shape;175;g2c3c6e85ce0_4_5104"/>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76" name="Google Shape;176;g2c3c6e85ce0_4_5104"/>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177" name="Google Shape;177;g2c3c6e85ce0_4_5104"/>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178" name="Google Shape;178;g2c3c6e85ce0_4_5104"/>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969163883"/>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bg>
      <p:bgPr>
        <a:solidFill>
          <a:srgbClr val="2D89CC"/>
        </a:solidFill>
        <a:effectLst/>
      </p:bgPr>
    </p:bg>
    <p:spTree>
      <p:nvGrpSpPr>
        <p:cNvPr id="1" name="Shape 179"/>
        <p:cNvGrpSpPr/>
        <p:nvPr/>
      </p:nvGrpSpPr>
      <p:grpSpPr>
        <a:xfrm>
          <a:off x="0" y="0"/>
          <a:ext cx="0" cy="0"/>
          <a:chOff x="0" y="0"/>
          <a:chExt cx="0" cy="0"/>
        </a:xfrm>
      </p:grpSpPr>
      <p:sp>
        <p:nvSpPr>
          <p:cNvPr id="180" name="Google Shape;180;g2c3c6e85ce0_4_5109"/>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1" name="Google Shape;181;g2c3c6e85ce0_4_5109"/>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g2c3c6e85ce0_4_5109"/>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pic>
        <p:nvPicPr>
          <p:cNvPr id="183" name="Google Shape;183;g2c3c6e85ce0_4_5109"/>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184" name="Google Shape;184;g2c3c6e85ce0_4_5109"/>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185" name="Google Shape;185;g2c3c6e85ce0_4_5109"/>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376591711"/>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lt1"/>
        </a:solidFill>
        <a:effectLst/>
      </p:bgPr>
    </p:bg>
    <p:spTree>
      <p:nvGrpSpPr>
        <p:cNvPr id="1" name="Shape 186"/>
        <p:cNvGrpSpPr/>
        <p:nvPr/>
      </p:nvGrpSpPr>
      <p:grpSpPr>
        <a:xfrm>
          <a:off x="0" y="0"/>
          <a:ext cx="0" cy="0"/>
          <a:chOff x="0" y="0"/>
          <a:chExt cx="0" cy="0"/>
        </a:xfrm>
      </p:grpSpPr>
    </p:spTree>
    <p:extLst>
      <p:ext uri="{BB962C8B-B14F-4D97-AF65-F5344CB8AC3E}">
        <p14:creationId xmlns:p14="http://schemas.microsoft.com/office/powerpoint/2010/main" val="14018121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ekop 1">
  <p:cSld name="Sectiekop 1">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g2c3c6e85ce0_4_5117"/>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89" name="Google Shape;189;g2c3c6e85ce0_4_5117"/>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0" name="Google Shape;190;g2c3c6e85ce0_4_5117"/>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302426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solidFill>
          <a:srgbClr val="49B4AA"/>
        </a:solidFill>
        <a:effectLst/>
      </p:bgPr>
    </p:bg>
    <p:spTree>
      <p:nvGrpSpPr>
        <p:cNvPr id="1" name="Shape 191"/>
        <p:cNvGrpSpPr/>
        <p:nvPr/>
      </p:nvGrpSpPr>
      <p:grpSpPr>
        <a:xfrm>
          <a:off x="0" y="0"/>
          <a:ext cx="0" cy="0"/>
          <a:chOff x="0" y="0"/>
          <a:chExt cx="0" cy="0"/>
        </a:xfrm>
      </p:grpSpPr>
      <p:sp>
        <p:nvSpPr>
          <p:cNvPr id="192" name="Google Shape;192;g2c3c6e85ce0_4_5121"/>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93" name="Google Shape;193;g2c3c6e85ce0_4_5121"/>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194" name="Google Shape;194;g2c3c6e85ce0_4_5121"/>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195" name="Google Shape;195;g2c3c6e85ce0_4_5121"/>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877470471"/>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Section header 5">
  <p:cSld name="Section header 5">
    <p:bg>
      <p:bgPr>
        <a:solidFill>
          <a:srgbClr val="2D89CC"/>
        </a:solidFill>
        <a:effectLst/>
      </p:bgPr>
    </p:bg>
    <p:spTree>
      <p:nvGrpSpPr>
        <p:cNvPr id="1" name="Shape 196"/>
        <p:cNvGrpSpPr/>
        <p:nvPr/>
      </p:nvGrpSpPr>
      <p:grpSpPr>
        <a:xfrm>
          <a:off x="0" y="0"/>
          <a:ext cx="0" cy="0"/>
          <a:chOff x="0" y="0"/>
          <a:chExt cx="0" cy="0"/>
        </a:xfrm>
      </p:grpSpPr>
      <p:sp>
        <p:nvSpPr>
          <p:cNvPr id="197" name="Google Shape;197;g2c3c6e85ce0_4_5126"/>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8" name="Google Shape;198;g2c3c6e85ce0_4_5126"/>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9" name="Google Shape;199;g2c3c6e85ce0_4_5126"/>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pic>
        <p:nvPicPr>
          <p:cNvPr id="200" name="Google Shape;200;g2c3c6e85ce0_4_5126"/>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201" name="Google Shape;201;g2c3c6e85ce0_4_5126"/>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202" name="Google Shape;202;g2c3c6e85ce0_4_5126"/>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460046259"/>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Section header 6">
  <p:cSld name="Section header 6">
    <p:bg>
      <p:bgPr>
        <a:solidFill>
          <a:srgbClr val="EA516D"/>
        </a:solidFill>
        <a:effectLst/>
      </p:bgPr>
    </p:bg>
    <p:spTree>
      <p:nvGrpSpPr>
        <p:cNvPr id="1" name="Shape 203"/>
        <p:cNvGrpSpPr/>
        <p:nvPr/>
      </p:nvGrpSpPr>
      <p:grpSpPr>
        <a:xfrm>
          <a:off x="0" y="0"/>
          <a:ext cx="0" cy="0"/>
          <a:chOff x="0" y="0"/>
          <a:chExt cx="0" cy="0"/>
        </a:xfrm>
      </p:grpSpPr>
      <p:sp>
        <p:nvSpPr>
          <p:cNvPr id="204" name="Google Shape;204;g2c3c6e85ce0_4_5133"/>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5" name="Google Shape;205;g2c3c6e85ce0_4_5133"/>
          <p:cNvPicPr preferRelativeResize="0"/>
          <p:nvPr/>
        </p:nvPicPr>
        <p:blipFill rotWithShape="1">
          <a:blip r:embed="rId2">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413357070"/>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Section header 7">
  <p:cSld name="Section header 7">
    <p:bg>
      <p:bgPr>
        <a:solidFill>
          <a:srgbClr val="49B4AA"/>
        </a:solidFill>
        <a:effectLst/>
      </p:bgPr>
    </p:bg>
    <p:spTree>
      <p:nvGrpSpPr>
        <p:cNvPr id="1" name="Shape 206"/>
        <p:cNvGrpSpPr/>
        <p:nvPr/>
      </p:nvGrpSpPr>
      <p:grpSpPr>
        <a:xfrm>
          <a:off x="0" y="0"/>
          <a:ext cx="0" cy="0"/>
          <a:chOff x="0" y="0"/>
          <a:chExt cx="0" cy="0"/>
        </a:xfrm>
      </p:grpSpPr>
      <p:sp>
        <p:nvSpPr>
          <p:cNvPr id="207" name="Google Shape;207;g2c3c6e85ce0_4_5136"/>
          <p:cNvSpPr/>
          <p:nvPr/>
        </p:nvSpPr>
        <p:spPr>
          <a:xfrm>
            <a:off x="1823721" y="-1"/>
            <a:ext cx="7320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8" name="Google Shape;208;g2c3c6e85ce0_4_5136"/>
          <p:cNvPicPr preferRelativeResize="0"/>
          <p:nvPr/>
        </p:nvPicPr>
        <p:blipFill rotWithShape="1">
          <a:blip r:embed="rId2">
            <a:alphaModFix/>
          </a:blip>
          <a:srcRect/>
          <a:stretch/>
        </p:blipFill>
        <p:spPr>
          <a:xfrm>
            <a:off x="8117496" y="4522853"/>
            <a:ext cx="784799" cy="382337"/>
          </a:xfrm>
          <a:prstGeom prst="rect">
            <a:avLst/>
          </a:prstGeom>
          <a:noFill/>
          <a:ln>
            <a:noFill/>
          </a:ln>
        </p:spPr>
      </p:pic>
      <p:sp>
        <p:nvSpPr>
          <p:cNvPr id="209" name="Google Shape;209;g2c3c6e85ce0_4_5136"/>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10" name="Google Shape;210;g2c3c6e85ce0_4_5136"/>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211" name="Google Shape;211;g2c3c6e85ce0_4_5136"/>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96266214"/>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dia met foto">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80C6DEE-0613-4206-A5F5-E12A15C6FF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366"/>
          <a:stretch/>
        </p:blipFill>
        <p:spPr>
          <a:xfrm>
            <a:off x="0" y="0"/>
            <a:ext cx="9144000" cy="5933829"/>
          </a:xfrm>
          <a:prstGeom prst="rect">
            <a:avLst/>
          </a:prstGeom>
        </p:spPr>
      </p:pic>
      <p:pic>
        <p:nvPicPr>
          <p:cNvPr id="14" name="Tijdelijke aanduiding voor afbeelding 17" descr="Afbeelding met binnen, hek&#10;&#10;Automatisch gegenereerde beschrijving">
            <a:extLst>
              <a:ext uri="{FF2B5EF4-FFF2-40B4-BE49-F238E27FC236}">
                <a16:creationId xmlns:a16="http://schemas.microsoft.com/office/drawing/2014/main" id="{0D014F48-9826-43E8-99CE-3699C2B519E8}"/>
              </a:ext>
            </a:extLst>
          </p:cNvPr>
          <p:cNvPicPr>
            <a:picLocks noChangeAspect="1"/>
          </p:cNvPicPr>
          <p:nvPr userDrawn="1"/>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15" name="Tijdelijke aanduiding voor afbeelding 17" descr="Afbeelding met binnen, hek&#10;&#10;Automatisch gegenereerde beschrijving">
            <a:extLst>
              <a:ext uri="{FF2B5EF4-FFF2-40B4-BE49-F238E27FC236}">
                <a16:creationId xmlns:a16="http://schemas.microsoft.com/office/drawing/2014/main" id="{C2FCCE03-DE5F-4877-AEDD-8807FD459185}"/>
              </a:ext>
            </a:extLst>
          </p:cNvPr>
          <p:cNvPicPr>
            <a:picLocks noChangeAspect="1"/>
          </p:cNvPicPr>
          <p:nvPr userDrawn="1"/>
        </p:nvPicPr>
        <p:blipFill rotWithShape="1">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1188" y="1203598"/>
            <a:ext cx="8244812" cy="2880320"/>
          </a:xfrm>
          <a:prstGeom prst="rect">
            <a:avLst/>
          </a:prstGeom>
        </p:spPr>
        <p:txBody>
          <a:bodyPr anchor="b" anchorCtr="0">
            <a:noAutofit/>
          </a:bodyPr>
          <a:lstStyle>
            <a:lvl1pPr indent="0" algn="l">
              <a:lnSpc>
                <a:spcPts val="7200"/>
              </a:lnSpc>
              <a:defRPr sz="7200" b="0">
                <a:solidFill>
                  <a:srgbClr val="EEEEE7"/>
                </a:solidFill>
                <a:latin typeface="FlandersArtSans-Bold" panose="00000800000000000000" pitchFamily="2" charset="0"/>
              </a:defRPr>
            </a:lvl1pPr>
          </a:lstStyle>
          <a:p>
            <a:r>
              <a:rPr lang="nl-NL"/>
              <a:t>KLIK OM EEN TITEL TOE TE VOEGEN</a:t>
            </a:r>
            <a:endParaRPr lang="nl-BE"/>
          </a:p>
        </p:txBody>
      </p:sp>
      <p:sp>
        <p:nvSpPr>
          <p:cNvPr id="8" name="Ondertitel 2">
            <a:extLst>
              <a:ext uri="{FF2B5EF4-FFF2-40B4-BE49-F238E27FC236}">
                <a16:creationId xmlns:a16="http://schemas.microsoft.com/office/drawing/2014/main" id="{2BB70F7A-702F-4890-9674-B126CD72C3E2}"/>
              </a:ext>
            </a:extLst>
          </p:cNvPr>
          <p:cNvSpPr>
            <a:spLocks noGrp="1"/>
          </p:cNvSpPr>
          <p:nvPr>
            <p:ph type="subTitle" idx="1" hasCustomPrompt="1"/>
          </p:nvPr>
        </p:nvSpPr>
        <p:spPr>
          <a:xfrm>
            <a:off x="611188" y="4299943"/>
            <a:ext cx="6193060" cy="576064"/>
          </a:xfrm>
          <a:prstGeom prst="rect">
            <a:avLst/>
          </a:prstGeom>
          <a:solidFill>
            <a:schemeClr val="accent1"/>
          </a:solidFill>
        </p:spPr>
        <p:txBody>
          <a:bodyPr lIns="144000" tIns="144000" rIns="144000" bIns="144000" anchor="b" anchorCtr="0">
            <a:noAutofit/>
          </a:bodyPr>
          <a:lstStyle>
            <a:lvl1pPr marL="0" indent="0" algn="l">
              <a:lnSpc>
                <a:spcPct val="100000"/>
              </a:lnSpc>
              <a:spcBef>
                <a:spcPts val="0"/>
              </a:spcBef>
              <a:buNone/>
              <a:defRPr sz="1800">
                <a:solidFill>
                  <a:schemeClr val="accent2"/>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384893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Verticaal accent 1">
  <p:cSld name="Verticaal accent 1">
    <p:spTree>
      <p:nvGrpSpPr>
        <p:cNvPr id="1" name="Shape 212"/>
        <p:cNvGrpSpPr/>
        <p:nvPr/>
      </p:nvGrpSpPr>
      <p:grpSpPr>
        <a:xfrm>
          <a:off x="0" y="0"/>
          <a:ext cx="0" cy="0"/>
          <a:chOff x="0" y="0"/>
          <a:chExt cx="0" cy="0"/>
        </a:xfrm>
      </p:grpSpPr>
      <p:sp>
        <p:nvSpPr>
          <p:cNvPr id="213" name="Google Shape;213;g2c3c6e85ce0_4_5142"/>
          <p:cNvSpPr/>
          <p:nvPr/>
        </p:nvSpPr>
        <p:spPr>
          <a:xfrm>
            <a:off x="0" y="0"/>
            <a:ext cx="2011800" cy="5143500"/>
          </a:xfrm>
          <a:prstGeom prst="rect">
            <a:avLst/>
          </a:prstGeom>
          <a:solidFill>
            <a:srgbClr val="0044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2c3c6e85ce0_4_5142"/>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15" name="Google Shape;215;g2c3c6e85ce0_4_5142"/>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rm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6" name="Google Shape;216;g2c3c6e85ce0_4_5142"/>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269372040"/>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ekst - donkerblauw - balk links">
  <p:cSld name="Tekst - donkerblauw - balk links">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g2c3c6e85ce0_4_5147"/>
          <p:cNvSpPr/>
          <p:nvPr/>
        </p:nvSpPr>
        <p:spPr>
          <a:xfrm>
            <a:off x="0" y="0"/>
            <a:ext cx="2011800" cy="5143500"/>
          </a:xfrm>
          <a:prstGeom prst="rect">
            <a:avLst/>
          </a:prstGeom>
          <a:solidFill>
            <a:srgbClr val="004475"/>
          </a:solidFill>
          <a:ln>
            <a:noFill/>
          </a:ln>
        </p:spPr>
        <p:txBody>
          <a:bodyPr spcFirstLastPara="1" wrap="square" lIns="69225" tIns="69225" rIns="69225" bIns="692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900" b="0" i="0" u="none" strike="noStrike" cap="none">
              <a:solidFill>
                <a:srgbClr val="000000"/>
              </a:solidFill>
              <a:latin typeface="Arial"/>
              <a:ea typeface="Arial"/>
              <a:cs typeface="Arial"/>
              <a:sym typeface="Arial"/>
            </a:endParaRPr>
          </a:p>
        </p:txBody>
      </p:sp>
      <p:sp>
        <p:nvSpPr>
          <p:cNvPr id="219" name="Google Shape;219;g2c3c6e85ce0_4_5147"/>
          <p:cNvSpPr txBox="1">
            <a:spLocks noGrp="1"/>
          </p:cNvSpPr>
          <p:nvPr>
            <p:ph type="title"/>
          </p:nvPr>
        </p:nvSpPr>
        <p:spPr>
          <a:xfrm>
            <a:off x="825925" y="623275"/>
            <a:ext cx="1072200" cy="266100"/>
          </a:xfrm>
          <a:prstGeom prst="rect">
            <a:avLst/>
          </a:prstGeom>
          <a:noFill/>
          <a:ln>
            <a:noFill/>
          </a:ln>
        </p:spPr>
        <p:txBody>
          <a:bodyPr spcFirstLastPara="1" wrap="square" lIns="92300" tIns="92300" rIns="92300" bIns="92300" anchor="t" anchorCtr="0">
            <a:noAutofit/>
          </a:bodyPr>
          <a:lstStyle>
            <a:lvl1pPr lvl="0" algn="r">
              <a:lnSpc>
                <a:spcPct val="100000"/>
              </a:lnSpc>
              <a:spcBef>
                <a:spcPts val="0"/>
              </a:spcBef>
              <a:spcAft>
                <a:spcPts val="0"/>
              </a:spcAft>
              <a:buSzPts val="1800"/>
              <a:buNone/>
              <a:defRPr b="1">
                <a:solidFill>
                  <a:schemeClr val="lt1"/>
                </a:solidFill>
              </a:defRPr>
            </a:lvl1pPr>
            <a:lvl2pPr lvl="1" algn="r">
              <a:lnSpc>
                <a:spcPct val="100000"/>
              </a:lnSpc>
              <a:spcBef>
                <a:spcPts val="0"/>
              </a:spcBef>
              <a:spcAft>
                <a:spcPts val="0"/>
              </a:spcAft>
              <a:buSzPts val="2900"/>
              <a:buNone/>
              <a:defRPr/>
            </a:lvl2pPr>
            <a:lvl3pPr lvl="2" algn="r">
              <a:lnSpc>
                <a:spcPct val="100000"/>
              </a:lnSpc>
              <a:spcBef>
                <a:spcPts val="0"/>
              </a:spcBef>
              <a:spcAft>
                <a:spcPts val="0"/>
              </a:spcAft>
              <a:buSzPts val="2900"/>
              <a:buNone/>
              <a:defRPr/>
            </a:lvl3pPr>
            <a:lvl4pPr lvl="3" algn="r">
              <a:lnSpc>
                <a:spcPct val="100000"/>
              </a:lnSpc>
              <a:spcBef>
                <a:spcPts val="0"/>
              </a:spcBef>
              <a:spcAft>
                <a:spcPts val="0"/>
              </a:spcAft>
              <a:buSzPts val="2900"/>
              <a:buNone/>
              <a:defRPr/>
            </a:lvl4pPr>
            <a:lvl5pPr lvl="4" algn="r">
              <a:lnSpc>
                <a:spcPct val="100000"/>
              </a:lnSpc>
              <a:spcBef>
                <a:spcPts val="0"/>
              </a:spcBef>
              <a:spcAft>
                <a:spcPts val="0"/>
              </a:spcAft>
              <a:buSzPts val="2900"/>
              <a:buNone/>
              <a:defRPr/>
            </a:lvl5pPr>
            <a:lvl6pPr lvl="5" algn="r">
              <a:lnSpc>
                <a:spcPct val="100000"/>
              </a:lnSpc>
              <a:spcBef>
                <a:spcPts val="0"/>
              </a:spcBef>
              <a:spcAft>
                <a:spcPts val="0"/>
              </a:spcAft>
              <a:buSzPts val="2900"/>
              <a:buNone/>
              <a:defRPr/>
            </a:lvl6pPr>
            <a:lvl7pPr lvl="6" algn="r">
              <a:lnSpc>
                <a:spcPct val="100000"/>
              </a:lnSpc>
              <a:spcBef>
                <a:spcPts val="0"/>
              </a:spcBef>
              <a:spcAft>
                <a:spcPts val="0"/>
              </a:spcAft>
              <a:buSzPts val="2900"/>
              <a:buNone/>
              <a:defRPr/>
            </a:lvl7pPr>
            <a:lvl8pPr lvl="7" algn="r">
              <a:lnSpc>
                <a:spcPct val="100000"/>
              </a:lnSpc>
              <a:spcBef>
                <a:spcPts val="0"/>
              </a:spcBef>
              <a:spcAft>
                <a:spcPts val="0"/>
              </a:spcAft>
              <a:buSzPts val="2900"/>
              <a:buNone/>
              <a:defRPr/>
            </a:lvl8pPr>
            <a:lvl9pPr lvl="8" algn="r">
              <a:lnSpc>
                <a:spcPct val="100000"/>
              </a:lnSpc>
              <a:spcBef>
                <a:spcPts val="0"/>
              </a:spcBef>
              <a:spcAft>
                <a:spcPts val="0"/>
              </a:spcAft>
              <a:buSzPts val="2900"/>
              <a:buNone/>
              <a:defRPr/>
            </a:lvl9pPr>
          </a:lstStyle>
          <a:p>
            <a:endParaRPr/>
          </a:p>
        </p:txBody>
      </p:sp>
      <p:sp>
        <p:nvSpPr>
          <p:cNvPr id="220" name="Google Shape;220;g2c3c6e85ce0_4_5147"/>
          <p:cNvSpPr txBox="1">
            <a:spLocks noGrp="1"/>
          </p:cNvSpPr>
          <p:nvPr>
            <p:ph type="body" idx="1"/>
          </p:nvPr>
        </p:nvSpPr>
        <p:spPr>
          <a:xfrm>
            <a:off x="2322125" y="623275"/>
            <a:ext cx="6324000" cy="3009300"/>
          </a:xfrm>
          <a:prstGeom prst="rect">
            <a:avLst/>
          </a:prstGeom>
          <a:noFill/>
          <a:ln>
            <a:noFill/>
          </a:ln>
        </p:spPr>
        <p:txBody>
          <a:bodyPr spcFirstLastPara="1" wrap="square" lIns="92300" tIns="92300" rIns="92300" bIns="92300"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200"/>
              </a:spcBef>
              <a:spcAft>
                <a:spcPts val="0"/>
              </a:spcAft>
              <a:buSzPts val="1400"/>
              <a:buChar char="○"/>
              <a:defRPr/>
            </a:lvl2pPr>
            <a:lvl3pPr marL="1371600" lvl="2" indent="-317500" algn="l">
              <a:lnSpc>
                <a:spcPct val="100000"/>
              </a:lnSpc>
              <a:spcBef>
                <a:spcPts val="1200"/>
              </a:spcBef>
              <a:spcAft>
                <a:spcPts val="0"/>
              </a:spcAft>
              <a:buSzPts val="1400"/>
              <a:buChar char="■"/>
              <a:defRPr/>
            </a:lvl3pPr>
            <a:lvl4pPr marL="1828800" lvl="3" indent="-317500" algn="l">
              <a:lnSpc>
                <a:spcPct val="100000"/>
              </a:lnSpc>
              <a:spcBef>
                <a:spcPts val="1200"/>
              </a:spcBef>
              <a:spcAft>
                <a:spcPts val="0"/>
              </a:spcAft>
              <a:buSzPts val="1400"/>
              <a:buChar char="●"/>
              <a:defRPr/>
            </a:lvl4pPr>
            <a:lvl5pPr marL="2286000" lvl="4" indent="-317500" algn="l">
              <a:lnSpc>
                <a:spcPct val="100000"/>
              </a:lnSpc>
              <a:spcBef>
                <a:spcPts val="1200"/>
              </a:spcBef>
              <a:spcAft>
                <a:spcPts val="0"/>
              </a:spcAft>
              <a:buSzPts val="1400"/>
              <a:buChar char="○"/>
              <a:defRPr/>
            </a:lvl5pPr>
            <a:lvl6pPr marL="2743200" lvl="5" indent="-317500" algn="l">
              <a:lnSpc>
                <a:spcPct val="100000"/>
              </a:lnSpc>
              <a:spcBef>
                <a:spcPts val="1200"/>
              </a:spcBef>
              <a:spcAft>
                <a:spcPts val="0"/>
              </a:spcAft>
              <a:buSzPts val="1400"/>
              <a:buChar char="■"/>
              <a:defRPr/>
            </a:lvl6pPr>
            <a:lvl7pPr marL="3200400" lvl="6" indent="-317500" algn="l">
              <a:lnSpc>
                <a:spcPct val="100000"/>
              </a:lnSpc>
              <a:spcBef>
                <a:spcPts val="1200"/>
              </a:spcBef>
              <a:spcAft>
                <a:spcPts val="0"/>
              </a:spcAft>
              <a:buSzPts val="1400"/>
              <a:buChar char="●"/>
              <a:defRPr/>
            </a:lvl7pPr>
            <a:lvl8pPr marL="3657600" lvl="7" indent="-317500" algn="l">
              <a:lnSpc>
                <a:spcPct val="100000"/>
              </a:lnSpc>
              <a:spcBef>
                <a:spcPts val="1200"/>
              </a:spcBef>
              <a:spcAft>
                <a:spcPts val="0"/>
              </a:spcAft>
              <a:buSzPts val="1400"/>
              <a:buChar char="○"/>
              <a:defRPr/>
            </a:lvl8pPr>
            <a:lvl9pPr marL="4114800" lvl="8" indent="-317500" algn="l">
              <a:lnSpc>
                <a:spcPct val="100000"/>
              </a:lnSpc>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27273697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3">
  <p:cSld name="Title slide 3">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g2c3c6e85ce0_4_5151"/>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23" name="Google Shape;223;g2c3c6e85ce0_4_5151"/>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4" name="Google Shape;224;g2c3c6e85ce0_4_5151"/>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639051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rgbClr val="C1E3FF"/>
        </a:solidFill>
        <a:effectLst/>
      </p:bgPr>
    </p:bg>
    <p:spTree>
      <p:nvGrpSpPr>
        <p:cNvPr id="1" name="Shape 229"/>
        <p:cNvGrpSpPr/>
        <p:nvPr/>
      </p:nvGrpSpPr>
      <p:grpSpPr>
        <a:xfrm>
          <a:off x="0" y="0"/>
          <a:ext cx="0" cy="0"/>
          <a:chOff x="0" y="0"/>
          <a:chExt cx="0" cy="0"/>
        </a:xfrm>
      </p:grpSpPr>
      <p:pic>
        <p:nvPicPr>
          <p:cNvPr id="230" name="Google Shape;230;g2c0e579922f_0_125"/>
          <p:cNvPicPr preferRelativeResize="0"/>
          <p:nvPr/>
        </p:nvPicPr>
        <p:blipFill rotWithShape="1">
          <a:blip r:embed="rId2">
            <a:alphaModFix/>
          </a:blip>
          <a:srcRect/>
          <a:stretch/>
        </p:blipFill>
        <p:spPr>
          <a:xfrm>
            <a:off x="236220" y="4600434"/>
            <a:ext cx="276543" cy="306529"/>
          </a:xfrm>
          <a:prstGeom prst="rect">
            <a:avLst/>
          </a:prstGeom>
          <a:noFill/>
          <a:ln>
            <a:noFill/>
          </a:ln>
        </p:spPr>
      </p:pic>
      <p:pic>
        <p:nvPicPr>
          <p:cNvPr id="231" name="Google Shape;231;g2c0e579922f_0_125"/>
          <p:cNvPicPr preferRelativeResize="0"/>
          <p:nvPr/>
        </p:nvPicPr>
        <p:blipFill rotWithShape="1">
          <a:blip r:embed="rId3">
            <a:alphaModFix/>
          </a:blip>
          <a:srcRect/>
          <a:stretch/>
        </p:blipFill>
        <p:spPr>
          <a:xfrm>
            <a:off x="8117496" y="4522853"/>
            <a:ext cx="784799" cy="382337"/>
          </a:xfrm>
          <a:prstGeom prst="rect">
            <a:avLst/>
          </a:prstGeom>
          <a:noFill/>
          <a:ln>
            <a:noFill/>
          </a:ln>
        </p:spPr>
      </p:pic>
      <p:pic>
        <p:nvPicPr>
          <p:cNvPr id="232" name="Google Shape;232;g2c0e579922f_0_125"/>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1720855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Verticaal accent 1" type="tx">
  <p:cSld name="Verticaal accent 1">
    <p:bg>
      <p:bgPr>
        <a:blipFill>
          <a:blip r:embed="rId2">
            <a:alphaModFix/>
          </a:blip>
          <a:stretch>
            <a:fillRect/>
          </a:stretch>
        </a:blipFill>
        <a:effectLst/>
      </p:bgPr>
    </p:bg>
    <p:spTree>
      <p:nvGrpSpPr>
        <p:cNvPr id="1" name="Shape 233"/>
        <p:cNvGrpSpPr/>
        <p:nvPr/>
      </p:nvGrpSpPr>
      <p:grpSpPr>
        <a:xfrm>
          <a:off x="0" y="0"/>
          <a:ext cx="0" cy="0"/>
          <a:chOff x="0" y="0"/>
          <a:chExt cx="0" cy="0"/>
        </a:xfrm>
      </p:grpSpPr>
      <p:sp>
        <p:nvSpPr>
          <p:cNvPr id="234" name="Google Shape;234;g2bbefe0541c_0_492"/>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35" name="Google Shape;235;g2bbefe0541c_0_492"/>
          <p:cNvSpPr txBox="1">
            <a:spLocks noGrp="1"/>
          </p:cNvSpPr>
          <p:nvPr>
            <p:ph type="title"/>
          </p:nvPr>
        </p:nvSpPr>
        <p:spPr>
          <a:xfrm>
            <a:off x="4830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6" name="Google Shape;236;g2bbefe0541c_0_492"/>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856780209"/>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7"/>
        <p:cNvGrpSpPr/>
        <p:nvPr/>
      </p:nvGrpSpPr>
      <p:grpSpPr>
        <a:xfrm>
          <a:off x="0" y="0"/>
          <a:ext cx="0" cy="0"/>
          <a:chOff x="0" y="0"/>
          <a:chExt cx="0" cy="0"/>
        </a:xfrm>
      </p:grpSpPr>
      <p:sp>
        <p:nvSpPr>
          <p:cNvPr id="238" name="Google Shape;238;g2bbefe0541c_0_480"/>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39" name="Google Shape;239;g2bbefe0541c_0_480"/>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0" name="Google Shape;240;g2bbefe0541c_0_480"/>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1770165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Verticaal accent 1 1">
  <p:cSld name="Verticaal accent 1 1">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Google Shape;242;g2bbefe0541c_0_496"/>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43" name="Google Shape;243;g2bbefe0541c_0_496"/>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g2bbefe0541c_0_496"/>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59192212"/>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Horizontaal accent 2">
  <p:cSld name="Horizontaal accent 2">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g2bbefe0541c_0_50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47" name="Google Shape;247;g2bbefe0541c_0_504"/>
          <p:cNvSpPr txBox="1">
            <a:spLocks noGrp="1"/>
          </p:cNvSpPr>
          <p:nvPr>
            <p:ph type="title"/>
          </p:nvPr>
        </p:nvSpPr>
        <p:spPr>
          <a:xfrm>
            <a:off x="1526825" y="179750"/>
            <a:ext cx="7279200" cy="556500"/>
          </a:xfrm>
          <a:prstGeom prst="rect">
            <a:avLst/>
          </a:prstGeom>
          <a:noFill/>
          <a:ln>
            <a:noFill/>
          </a:ln>
        </p:spPr>
        <p:txBody>
          <a:bodyPr spcFirstLastPara="1" wrap="square" lIns="91425" tIns="0" rIns="0" bIns="91425" anchor="t" anchorCtr="0">
            <a:no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2800"/>
              <a:buNone/>
              <a:defRPr sz="2400">
                <a:solidFill>
                  <a:schemeClr val="dk1"/>
                </a:solidFill>
              </a:defRPr>
            </a:lvl2pPr>
            <a:lvl3pPr lvl="2" algn="l">
              <a:lnSpc>
                <a:spcPct val="100000"/>
              </a:lnSpc>
              <a:spcBef>
                <a:spcPts val="0"/>
              </a:spcBef>
              <a:spcAft>
                <a:spcPts val="0"/>
              </a:spcAft>
              <a:buSzPts val="2800"/>
              <a:buNone/>
              <a:defRPr sz="2400">
                <a:solidFill>
                  <a:schemeClr val="dk1"/>
                </a:solidFill>
              </a:defRPr>
            </a:lvl3pPr>
            <a:lvl4pPr lvl="3" algn="l">
              <a:lnSpc>
                <a:spcPct val="100000"/>
              </a:lnSpc>
              <a:spcBef>
                <a:spcPts val="0"/>
              </a:spcBef>
              <a:spcAft>
                <a:spcPts val="0"/>
              </a:spcAft>
              <a:buSzPts val="2800"/>
              <a:buNone/>
              <a:defRPr sz="2400">
                <a:solidFill>
                  <a:schemeClr val="dk1"/>
                </a:solidFill>
              </a:defRPr>
            </a:lvl4pPr>
            <a:lvl5pPr lvl="4" algn="l">
              <a:lnSpc>
                <a:spcPct val="100000"/>
              </a:lnSpc>
              <a:spcBef>
                <a:spcPts val="0"/>
              </a:spcBef>
              <a:spcAft>
                <a:spcPts val="0"/>
              </a:spcAft>
              <a:buSzPts val="2800"/>
              <a:buNone/>
              <a:defRPr sz="2400">
                <a:solidFill>
                  <a:schemeClr val="dk1"/>
                </a:solidFill>
              </a:defRPr>
            </a:lvl5pPr>
            <a:lvl6pPr lvl="5" algn="l">
              <a:lnSpc>
                <a:spcPct val="100000"/>
              </a:lnSpc>
              <a:spcBef>
                <a:spcPts val="0"/>
              </a:spcBef>
              <a:spcAft>
                <a:spcPts val="0"/>
              </a:spcAft>
              <a:buSzPts val="2800"/>
              <a:buNone/>
              <a:defRPr sz="2400">
                <a:solidFill>
                  <a:schemeClr val="dk1"/>
                </a:solidFill>
              </a:defRPr>
            </a:lvl6pPr>
            <a:lvl7pPr lvl="6" algn="l">
              <a:lnSpc>
                <a:spcPct val="100000"/>
              </a:lnSpc>
              <a:spcBef>
                <a:spcPts val="0"/>
              </a:spcBef>
              <a:spcAft>
                <a:spcPts val="0"/>
              </a:spcAft>
              <a:buSzPts val="2800"/>
              <a:buNone/>
              <a:defRPr sz="2400">
                <a:solidFill>
                  <a:schemeClr val="dk1"/>
                </a:solidFill>
              </a:defRPr>
            </a:lvl7pPr>
            <a:lvl8pPr lvl="7" algn="l">
              <a:lnSpc>
                <a:spcPct val="100000"/>
              </a:lnSpc>
              <a:spcBef>
                <a:spcPts val="0"/>
              </a:spcBef>
              <a:spcAft>
                <a:spcPts val="0"/>
              </a:spcAft>
              <a:buSzPts val="2800"/>
              <a:buNone/>
              <a:defRPr sz="2400">
                <a:solidFill>
                  <a:schemeClr val="dk1"/>
                </a:solidFill>
              </a:defRPr>
            </a:lvl8pPr>
            <a:lvl9pPr lvl="8" algn="l">
              <a:lnSpc>
                <a:spcPct val="100000"/>
              </a:lnSpc>
              <a:spcBef>
                <a:spcPts val="0"/>
              </a:spcBef>
              <a:spcAft>
                <a:spcPts val="0"/>
              </a:spcAft>
              <a:buSzPts val="2800"/>
              <a:buNone/>
              <a:defRPr sz="2400">
                <a:solidFill>
                  <a:schemeClr val="dk1"/>
                </a:solidFill>
              </a:defRPr>
            </a:lvl9pPr>
          </a:lstStyle>
          <a:p>
            <a:endParaRPr/>
          </a:p>
        </p:txBody>
      </p:sp>
      <p:sp>
        <p:nvSpPr>
          <p:cNvPr id="248" name="Google Shape;248;g2bbefe0541c_0_504"/>
          <p:cNvSpPr txBox="1">
            <a:spLocks noGrp="1"/>
          </p:cNvSpPr>
          <p:nvPr>
            <p:ph type="body" idx="1"/>
          </p:nvPr>
        </p:nvSpPr>
        <p:spPr>
          <a:xfrm>
            <a:off x="1526825" y="736250"/>
            <a:ext cx="7133700" cy="318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595028500"/>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ekop 1">
  <p:cSld name="Sectiekop 1">
    <p:bg>
      <p:bgPr>
        <a:blipFill>
          <a:blip r:embed="rId2">
            <a:alphaModFix/>
          </a:blip>
          <a:stretch>
            <a:fillRect/>
          </a:stretch>
        </a:blipFill>
        <a:effectLst/>
      </p:bgPr>
    </p:bg>
    <p:spTree>
      <p:nvGrpSpPr>
        <p:cNvPr id="1" name="Shape 249"/>
        <p:cNvGrpSpPr/>
        <p:nvPr/>
      </p:nvGrpSpPr>
      <p:grpSpPr>
        <a:xfrm>
          <a:off x="0" y="0"/>
          <a:ext cx="0" cy="0"/>
          <a:chOff x="0" y="0"/>
          <a:chExt cx="0" cy="0"/>
        </a:xfrm>
      </p:grpSpPr>
      <p:sp>
        <p:nvSpPr>
          <p:cNvPr id="250" name="Google Shape;250;g2bbefe0541c_0_48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51" name="Google Shape;251;g2bbefe0541c_0_484"/>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2" name="Google Shape;252;g2bbefe0541c_0_484"/>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37866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3"/>
        <p:cNvGrpSpPr/>
        <p:nvPr/>
      </p:nvGrpSpPr>
      <p:grpSpPr>
        <a:xfrm>
          <a:off x="0" y="0"/>
          <a:ext cx="0" cy="0"/>
          <a:chOff x="0" y="0"/>
          <a:chExt cx="0" cy="0"/>
        </a:xfrm>
      </p:grpSpPr>
      <p:sp>
        <p:nvSpPr>
          <p:cNvPr id="254" name="Google Shape;254;g2bbefe0541c_0_537"/>
          <p:cNvSpPr txBox="1">
            <a:spLocks noGrp="1"/>
          </p:cNvSpPr>
          <p:nvPr>
            <p:ph type="title"/>
          </p:nvPr>
        </p:nvSpPr>
        <p:spPr>
          <a:xfrm>
            <a:off x="376238" y="238126"/>
            <a:ext cx="8391600" cy="232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232337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ubtiteldia met illustratie">
    <p:spTree>
      <p:nvGrpSpPr>
        <p:cNvPr id="1" name=""/>
        <p:cNvGrpSpPr/>
        <p:nvPr/>
      </p:nvGrpSpPr>
      <p:grpSpPr>
        <a:xfrm>
          <a:off x="0" y="0"/>
          <a:ext cx="0" cy="0"/>
          <a:chOff x="0" y="0"/>
          <a:chExt cx="0" cy="0"/>
        </a:xfrm>
      </p:grpSpPr>
      <p:pic>
        <p:nvPicPr>
          <p:cNvPr id="14" name="Tijdelijke aanduiding voor afbeelding 17" descr="Afbeelding met binnen, hek&#10;&#10;Automatisch gegenereerde beschrijving">
            <a:extLst>
              <a:ext uri="{FF2B5EF4-FFF2-40B4-BE49-F238E27FC236}">
                <a16:creationId xmlns:a16="http://schemas.microsoft.com/office/drawing/2014/main" id="{0D014F48-9826-43E8-99CE-3699C2B519E8}"/>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15" name="Tijdelijke aanduiding voor afbeelding 17" descr="Afbeelding met binnen, hek&#10;&#10;Automatisch gegenereerde beschrijving">
            <a:extLst>
              <a:ext uri="{FF2B5EF4-FFF2-40B4-BE49-F238E27FC236}">
                <a16:creationId xmlns:a16="http://schemas.microsoft.com/office/drawing/2014/main" id="{C2FCCE03-DE5F-4877-AEDD-8807FD459185}"/>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1188" y="1347788"/>
            <a:ext cx="7849244" cy="2819772"/>
          </a:xfrm>
          <a:prstGeom prst="rect">
            <a:avLst/>
          </a:prstGeom>
        </p:spPr>
        <p:txBody>
          <a:bodyPr anchor="t" anchorCtr="0">
            <a:noAutofit/>
          </a:bodyPr>
          <a:lstStyle>
            <a:lvl1pPr indent="0" algn="l">
              <a:lnSpc>
                <a:spcPts val="7200"/>
              </a:lnSpc>
              <a:defRPr sz="7200" b="0">
                <a:solidFill>
                  <a:schemeClr val="accent6"/>
                </a:solidFill>
                <a:latin typeface="FlandersArtSans-Bold" panose="00000800000000000000" pitchFamily="2" charset="0"/>
              </a:defRPr>
            </a:lvl1pPr>
          </a:lstStyle>
          <a:p>
            <a:r>
              <a:rPr lang="nl-NL"/>
              <a:t>KLIK OM EEN TITEL TOE</a:t>
            </a:r>
            <a:br>
              <a:rPr lang="nl-NL"/>
            </a:br>
            <a:r>
              <a:rPr lang="nl-NL"/>
              <a:t>TE VOEGEN</a:t>
            </a:r>
            <a:endParaRPr lang="nl-BE"/>
          </a:p>
        </p:txBody>
      </p:sp>
      <p:sp>
        <p:nvSpPr>
          <p:cNvPr id="10" name="Ondertitel 2">
            <a:extLst>
              <a:ext uri="{FF2B5EF4-FFF2-40B4-BE49-F238E27FC236}">
                <a16:creationId xmlns:a16="http://schemas.microsoft.com/office/drawing/2014/main" id="{0616F7FD-90D5-4955-BE43-EC5212553D5E}"/>
              </a:ext>
            </a:extLst>
          </p:cNvPr>
          <p:cNvSpPr>
            <a:spLocks noGrp="1"/>
          </p:cNvSpPr>
          <p:nvPr>
            <p:ph type="subTitle" idx="1" hasCustomPrompt="1"/>
          </p:nvPr>
        </p:nvSpPr>
        <p:spPr>
          <a:xfrm>
            <a:off x="611189" y="4427911"/>
            <a:ext cx="4824908" cy="535534"/>
          </a:xfrm>
          <a:prstGeom prst="rect">
            <a:avLst/>
          </a:prstGeom>
          <a:solidFill>
            <a:schemeClr val="accent1"/>
          </a:solidFill>
        </p:spPr>
        <p:txBody>
          <a:bodyPr lIns="144000" tIns="144000" rIns="144000" bIns="144000" anchor="b" anchorCtr="0">
            <a:noAutofit/>
          </a:bodyPr>
          <a:lstStyle>
            <a:lvl1pPr marL="0" indent="0" algn="l">
              <a:lnSpc>
                <a:spcPts val="1760"/>
              </a:lnSpc>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pic>
        <p:nvPicPr>
          <p:cNvPr id="4" name="Afbeelding 3">
            <a:extLst>
              <a:ext uri="{FF2B5EF4-FFF2-40B4-BE49-F238E27FC236}">
                <a16:creationId xmlns:a16="http://schemas.microsoft.com/office/drawing/2014/main" id="{39610450-F79E-4E0C-80E9-9A170E65F51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75939" y="2659666"/>
            <a:ext cx="2680060" cy="897091"/>
          </a:xfrm>
          <a:prstGeom prst="rect">
            <a:avLst/>
          </a:prstGeom>
        </p:spPr>
      </p:pic>
    </p:spTree>
    <p:extLst>
      <p:ext uri="{BB962C8B-B14F-4D97-AF65-F5344CB8AC3E}">
        <p14:creationId xmlns:p14="http://schemas.microsoft.com/office/powerpoint/2010/main" val="16427712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Horizontaal accent 1">
  <p:cSld name="Horizontaal accent 1">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g2bbefe0541c_0_500"/>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57" name="Google Shape;257;g2bbefe0541c_0_500"/>
          <p:cNvSpPr txBox="1">
            <a:spLocks noGrp="1"/>
          </p:cNvSpPr>
          <p:nvPr>
            <p:ph type="title"/>
          </p:nvPr>
        </p:nvSpPr>
        <p:spPr>
          <a:xfrm>
            <a:off x="1336025" y="256375"/>
            <a:ext cx="7577100" cy="750300"/>
          </a:xfrm>
          <a:prstGeom prst="rect">
            <a:avLst/>
          </a:prstGeom>
          <a:noFill/>
          <a:ln>
            <a:noFill/>
          </a:ln>
        </p:spPr>
        <p:txBody>
          <a:bodyPr spcFirstLastPara="1" wrap="square" lIns="91425" tIns="0" rIns="0" bIns="91425" anchor="t" anchorCtr="0">
            <a:no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2800"/>
              <a:buNone/>
              <a:defRPr sz="2400">
                <a:solidFill>
                  <a:schemeClr val="dk1"/>
                </a:solidFill>
              </a:defRPr>
            </a:lvl2pPr>
            <a:lvl3pPr lvl="2" algn="l">
              <a:lnSpc>
                <a:spcPct val="100000"/>
              </a:lnSpc>
              <a:spcBef>
                <a:spcPts val="0"/>
              </a:spcBef>
              <a:spcAft>
                <a:spcPts val="0"/>
              </a:spcAft>
              <a:buSzPts val="2800"/>
              <a:buNone/>
              <a:defRPr sz="2400">
                <a:solidFill>
                  <a:schemeClr val="dk1"/>
                </a:solidFill>
              </a:defRPr>
            </a:lvl3pPr>
            <a:lvl4pPr lvl="3" algn="l">
              <a:lnSpc>
                <a:spcPct val="100000"/>
              </a:lnSpc>
              <a:spcBef>
                <a:spcPts val="0"/>
              </a:spcBef>
              <a:spcAft>
                <a:spcPts val="0"/>
              </a:spcAft>
              <a:buSzPts val="2800"/>
              <a:buNone/>
              <a:defRPr sz="2400">
                <a:solidFill>
                  <a:schemeClr val="dk1"/>
                </a:solidFill>
              </a:defRPr>
            </a:lvl4pPr>
            <a:lvl5pPr lvl="4" algn="l">
              <a:lnSpc>
                <a:spcPct val="100000"/>
              </a:lnSpc>
              <a:spcBef>
                <a:spcPts val="0"/>
              </a:spcBef>
              <a:spcAft>
                <a:spcPts val="0"/>
              </a:spcAft>
              <a:buSzPts val="2800"/>
              <a:buNone/>
              <a:defRPr sz="2400">
                <a:solidFill>
                  <a:schemeClr val="dk1"/>
                </a:solidFill>
              </a:defRPr>
            </a:lvl5pPr>
            <a:lvl6pPr lvl="5" algn="l">
              <a:lnSpc>
                <a:spcPct val="100000"/>
              </a:lnSpc>
              <a:spcBef>
                <a:spcPts val="0"/>
              </a:spcBef>
              <a:spcAft>
                <a:spcPts val="0"/>
              </a:spcAft>
              <a:buSzPts val="2800"/>
              <a:buNone/>
              <a:defRPr sz="2400">
                <a:solidFill>
                  <a:schemeClr val="dk1"/>
                </a:solidFill>
              </a:defRPr>
            </a:lvl6pPr>
            <a:lvl7pPr lvl="6" algn="l">
              <a:lnSpc>
                <a:spcPct val="100000"/>
              </a:lnSpc>
              <a:spcBef>
                <a:spcPts val="0"/>
              </a:spcBef>
              <a:spcAft>
                <a:spcPts val="0"/>
              </a:spcAft>
              <a:buSzPts val="2800"/>
              <a:buNone/>
              <a:defRPr sz="2400">
                <a:solidFill>
                  <a:schemeClr val="dk1"/>
                </a:solidFill>
              </a:defRPr>
            </a:lvl7pPr>
            <a:lvl8pPr lvl="7" algn="l">
              <a:lnSpc>
                <a:spcPct val="100000"/>
              </a:lnSpc>
              <a:spcBef>
                <a:spcPts val="0"/>
              </a:spcBef>
              <a:spcAft>
                <a:spcPts val="0"/>
              </a:spcAft>
              <a:buSzPts val="2800"/>
              <a:buNone/>
              <a:defRPr sz="2400">
                <a:solidFill>
                  <a:schemeClr val="dk1"/>
                </a:solidFill>
              </a:defRPr>
            </a:lvl8pPr>
            <a:lvl9pPr lvl="8" algn="l">
              <a:lnSpc>
                <a:spcPct val="100000"/>
              </a:lnSpc>
              <a:spcBef>
                <a:spcPts val="0"/>
              </a:spcBef>
              <a:spcAft>
                <a:spcPts val="0"/>
              </a:spcAft>
              <a:buSzPts val="2800"/>
              <a:buNone/>
              <a:defRPr sz="2400">
                <a:solidFill>
                  <a:schemeClr val="dk1"/>
                </a:solidFill>
              </a:defRPr>
            </a:lvl9pPr>
          </a:lstStyle>
          <a:p>
            <a:endParaRPr/>
          </a:p>
        </p:txBody>
      </p:sp>
      <p:sp>
        <p:nvSpPr>
          <p:cNvPr id="258" name="Google Shape;258;g2bbefe0541c_0_500"/>
          <p:cNvSpPr txBox="1">
            <a:spLocks noGrp="1"/>
          </p:cNvSpPr>
          <p:nvPr>
            <p:ph type="body" idx="1"/>
          </p:nvPr>
        </p:nvSpPr>
        <p:spPr>
          <a:xfrm>
            <a:off x="1336025" y="732025"/>
            <a:ext cx="7356900" cy="3993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847224984"/>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ekop 2" type="secHead">
  <p:cSld name="Sectiekop 2">
    <p:bg>
      <p:bgPr>
        <a:blipFill>
          <a:blip r:embed="rId2">
            <a:alphaModFix/>
          </a:blip>
          <a:stretch>
            <a:fillRect/>
          </a:stretch>
        </a:blipFill>
        <a:effectLst/>
      </p:bgPr>
    </p:bg>
    <p:spTree>
      <p:nvGrpSpPr>
        <p:cNvPr id="1" name="Shape 259"/>
        <p:cNvGrpSpPr/>
        <p:nvPr/>
      </p:nvGrpSpPr>
      <p:grpSpPr>
        <a:xfrm>
          <a:off x="0" y="0"/>
          <a:ext cx="0" cy="0"/>
          <a:chOff x="0" y="0"/>
          <a:chExt cx="0" cy="0"/>
        </a:xfrm>
      </p:grpSpPr>
      <p:sp>
        <p:nvSpPr>
          <p:cNvPr id="260" name="Google Shape;260;g2bbefe0541c_0_488"/>
          <p:cNvSpPr txBox="1">
            <a:spLocks noGrp="1"/>
          </p:cNvSpPr>
          <p:nvPr>
            <p:ph type="sldNum" idx="12"/>
          </p:nvPr>
        </p:nvSpPr>
        <p:spPr>
          <a:xfrm>
            <a:off x="156323" y="4568875"/>
            <a:ext cx="667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61" name="Google Shape;261;g2bbefe0541c_0_488"/>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2" name="Google Shape;262;g2bbefe0541c_0_488"/>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2"/>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spTree>
    <p:extLst>
      <p:ext uri="{BB962C8B-B14F-4D97-AF65-F5344CB8AC3E}">
        <p14:creationId xmlns:p14="http://schemas.microsoft.com/office/powerpoint/2010/main" val="2905610474"/>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Horizontaal Accent 1" type="twoColTx">
  <p:cSld name="1_Horizontaal Accent 1">
    <p:spTree>
      <p:nvGrpSpPr>
        <p:cNvPr id="1" name="Shape 263"/>
        <p:cNvGrpSpPr/>
        <p:nvPr/>
      </p:nvGrpSpPr>
      <p:grpSpPr>
        <a:xfrm>
          <a:off x="0" y="0"/>
          <a:ext cx="0" cy="0"/>
          <a:chOff x="0" y="0"/>
          <a:chExt cx="0" cy="0"/>
        </a:xfrm>
      </p:grpSpPr>
      <p:sp>
        <p:nvSpPr>
          <p:cNvPr id="264" name="Google Shape;264;g2bbefe0541c_0_508"/>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65" name="Google Shape;265;g2bbefe0541c_0_508"/>
          <p:cNvSpPr/>
          <p:nvPr/>
        </p:nvSpPr>
        <p:spPr>
          <a:xfrm>
            <a:off x="0" y="0"/>
            <a:ext cx="9144000" cy="1097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bbefe0541c_0_508"/>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7" name="Google Shape;267;g2bbefe0541c_0_508"/>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6952180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Horizontaal Accent 1 1">
  <p:cSld name="Horizontaal Accent 1 1">
    <p:spTree>
      <p:nvGrpSpPr>
        <p:cNvPr id="1" name="Shape 268"/>
        <p:cNvGrpSpPr/>
        <p:nvPr/>
      </p:nvGrpSpPr>
      <p:grpSpPr>
        <a:xfrm>
          <a:off x="0" y="0"/>
          <a:ext cx="0" cy="0"/>
          <a:chOff x="0" y="0"/>
          <a:chExt cx="0" cy="0"/>
        </a:xfrm>
      </p:grpSpPr>
      <p:sp>
        <p:nvSpPr>
          <p:cNvPr id="269" name="Google Shape;269;g2bbefe0541c_0_51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70" name="Google Shape;270;g2bbefe0541c_0_513"/>
          <p:cNvSpPr/>
          <p:nvPr/>
        </p:nvSpPr>
        <p:spPr>
          <a:xfrm>
            <a:off x="0" y="0"/>
            <a:ext cx="9144000" cy="1097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bbefe0541c_0_513"/>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2" name="Google Shape;272;g2bbefe0541c_0_513"/>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5578246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Horizontaal Accent 1 1 1">
  <p:cSld name="Horizontaal Accent 1 1 1">
    <p:spTree>
      <p:nvGrpSpPr>
        <p:cNvPr id="1" name="Shape 273"/>
        <p:cNvGrpSpPr/>
        <p:nvPr/>
      </p:nvGrpSpPr>
      <p:grpSpPr>
        <a:xfrm>
          <a:off x="0" y="0"/>
          <a:ext cx="0" cy="0"/>
          <a:chOff x="0" y="0"/>
          <a:chExt cx="0" cy="0"/>
        </a:xfrm>
      </p:grpSpPr>
      <p:sp>
        <p:nvSpPr>
          <p:cNvPr id="274" name="Google Shape;274;g2bbefe0541c_0_518"/>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75" name="Google Shape;275;g2bbefe0541c_0_518"/>
          <p:cNvSpPr/>
          <p:nvPr/>
        </p:nvSpPr>
        <p:spPr>
          <a:xfrm>
            <a:off x="0" y="0"/>
            <a:ext cx="9144000" cy="10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bbefe0541c_0_518"/>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7" name="Google Shape;277;g2bbefe0541c_0_518"/>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54062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nvas verticaal" type="titleOnly">
  <p:cSld name="Canvas verticaal">
    <p:spTree>
      <p:nvGrpSpPr>
        <p:cNvPr id="1" name="Shape 278"/>
        <p:cNvGrpSpPr/>
        <p:nvPr/>
      </p:nvGrpSpPr>
      <p:grpSpPr>
        <a:xfrm>
          <a:off x="0" y="0"/>
          <a:ext cx="0" cy="0"/>
          <a:chOff x="0" y="0"/>
          <a:chExt cx="0" cy="0"/>
        </a:xfrm>
      </p:grpSpPr>
      <p:sp>
        <p:nvSpPr>
          <p:cNvPr id="279" name="Google Shape;279;g2bbefe0541c_0_52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80" name="Google Shape;280;g2bbefe0541c_0_523"/>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81" name="Google Shape;281;g2bbefe0541c_0_523"/>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578184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anvas Horizontaal">
  <p:cSld name="Canvas Horizontaal">
    <p:spTree>
      <p:nvGrpSpPr>
        <p:cNvPr id="1" name="Shape 282"/>
        <p:cNvGrpSpPr/>
        <p:nvPr/>
      </p:nvGrpSpPr>
      <p:grpSpPr>
        <a:xfrm>
          <a:off x="0" y="0"/>
          <a:ext cx="0" cy="0"/>
          <a:chOff x="0" y="0"/>
          <a:chExt cx="0" cy="0"/>
        </a:xfrm>
      </p:grpSpPr>
      <p:sp>
        <p:nvSpPr>
          <p:cNvPr id="283" name="Google Shape;283;g2bbefe0541c_0_527"/>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84" name="Google Shape;284;g2bbefe0541c_0_527"/>
          <p:cNvSpPr txBox="1">
            <a:spLocks noGrp="1"/>
          </p:cNvSpPr>
          <p:nvPr>
            <p:ph type="title"/>
          </p:nvPr>
        </p:nvSpPr>
        <p:spPr>
          <a:xfrm>
            <a:off x="295300" y="721050"/>
            <a:ext cx="1524600" cy="20259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5" name="Google Shape;285;g2bbefe0541c_0_527"/>
          <p:cNvSpPr txBox="1">
            <a:spLocks noGrp="1"/>
          </p:cNvSpPr>
          <p:nvPr>
            <p:ph type="body" idx="1"/>
          </p:nvPr>
        </p:nvSpPr>
        <p:spPr>
          <a:xfrm>
            <a:off x="2236550" y="-3325"/>
            <a:ext cx="6005700" cy="50970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44356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Afsluiter - Wit">
  <p:cSld name="Afsluiter - Wi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g2bbefe0541c_0_531"/>
          <p:cNvSpPr txBox="1">
            <a:spLocks noGrp="1"/>
          </p:cNvSpPr>
          <p:nvPr>
            <p:ph type="title"/>
          </p:nvPr>
        </p:nvSpPr>
        <p:spPr>
          <a:xfrm>
            <a:off x="1095450" y="1544275"/>
            <a:ext cx="6991200" cy="205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36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621152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ekop 1">
  <p:cSld name="1_Sectiekop 1">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g2bbefe0541c_0_53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90" name="Google Shape;290;g2bbefe0541c_0_533"/>
          <p:cNvSpPr txBox="1"/>
          <p:nvPr/>
        </p:nvSpPr>
        <p:spPr>
          <a:xfrm>
            <a:off x="311150" y="744537"/>
            <a:ext cx="8521800" cy="2052600"/>
          </a:xfrm>
          <a:prstGeom prst="rect">
            <a:avLst/>
          </a:prstGeom>
          <a:noFill/>
          <a:ln>
            <a:noFill/>
          </a:ln>
        </p:spPr>
        <p:txBody>
          <a:bodyPr spcFirstLastPara="1" wrap="square" lIns="91400" tIns="91400" rIns="91400" bIns="91400" anchor="b" anchorCtr="0">
            <a:noAutofit/>
          </a:bodyPr>
          <a:lstStyle/>
          <a:p>
            <a:pPr marL="0" marR="0" lvl="0" indent="0" algn="ctr" rtl="0">
              <a:lnSpc>
                <a:spcPct val="100000"/>
              </a:lnSpc>
              <a:spcBef>
                <a:spcPts val="0"/>
              </a:spcBef>
              <a:spcAft>
                <a:spcPts val="0"/>
              </a:spcAft>
              <a:buClr>
                <a:srgbClr val="000000"/>
              </a:buClr>
              <a:buSzPts val="5400"/>
              <a:buFont typeface="Arial"/>
              <a:buNone/>
            </a:pPr>
            <a:r>
              <a:rPr lang="nl-BE" sz="5400" b="0" i="0" u="none" strike="noStrike" cap="none">
                <a:solidFill>
                  <a:srgbClr val="FFFFFF"/>
                </a:solidFill>
                <a:latin typeface="Calibri"/>
                <a:ea typeface="Calibri"/>
                <a:cs typeface="Calibri"/>
                <a:sym typeface="Calibri"/>
              </a:rPr>
              <a:t>Titel presentatie</a:t>
            </a:r>
            <a:endParaRPr sz="2800" b="0" i="0" u="none" strike="noStrike" cap="none">
              <a:solidFill>
                <a:srgbClr val="FFFFFF"/>
              </a:solidFill>
              <a:latin typeface="Calibri"/>
              <a:ea typeface="Calibri"/>
              <a:cs typeface="Calibri"/>
              <a:sym typeface="Calibri"/>
            </a:endParaRPr>
          </a:p>
        </p:txBody>
      </p:sp>
      <p:sp>
        <p:nvSpPr>
          <p:cNvPr id="291" name="Google Shape;291;g2bbefe0541c_0_533"/>
          <p:cNvSpPr txBox="1"/>
          <p:nvPr/>
        </p:nvSpPr>
        <p:spPr>
          <a:xfrm>
            <a:off x="311150" y="2693987"/>
            <a:ext cx="8521800" cy="792300"/>
          </a:xfrm>
          <a:prstGeom prst="rect">
            <a:avLst/>
          </a:prstGeom>
          <a:noFill/>
          <a:ln>
            <a:noFill/>
          </a:ln>
        </p:spPr>
        <p:txBody>
          <a:bodyPr spcFirstLastPara="1" wrap="square" lIns="91425" tIns="45700" rIns="91425" bIns="45700" anchor="t" anchorCtr="0">
            <a:noAutofit/>
          </a:bodyPr>
          <a:lstStyle/>
          <a:p>
            <a:pPr marL="457200" marR="0" lvl="0" indent="-342900" algn="ctr" rtl="0">
              <a:lnSpc>
                <a:spcPct val="100000"/>
              </a:lnSpc>
              <a:spcBef>
                <a:spcPts val="0"/>
              </a:spcBef>
              <a:spcAft>
                <a:spcPts val="0"/>
              </a:spcAft>
              <a:buClr>
                <a:srgbClr val="000000"/>
              </a:buClr>
              <a:buSzPts val="3600"/>
              <a:buFont typeface="Arial"/>
              <a:buNone/>
            </a:pPr>
            <a:r>
              <a:rPr lang="nl-BE" sz="3600" b="0" i="0" u="none" strike="noStrike" cap="none">
                <a:solidFill>
                  <a:srgbClr val="FFFFFF"/>
                </a:solidFill>
                <a:latin typeface="Calibri"/>
                <a:ea typeface="Calibri"/>
                <a:cs typeface="Calibri"/>
                <a:sym typeface="Calibri"/>
              </a:rPr>
              <a:t>Subtitel</a:t>
            </a: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60985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292"/>
        <p:cNvGrpSpPr/>
        <p:nvPr/>
      </p:nvGrpSpPr>
      <p:grpSpPr>
        <a:xfrm>
          <a:off x="0" y="0"/>
          <a:ext cx="0" cy="0"/>
          <a:chOff x="0" y="0"/>
          <a:chExt cx="0" cy="0"/>
        </a:xfrm>
      </p:grpSpPr>
      <p:sp>
        <p:nvSpPr>
          <p:cNvPr id="293" name="Google Shape;293;g2bfaf6c9ed6_0_103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4" name="Google Shape;294;g2bfaf6c9ed6_0_103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32330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eldia met fot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E832408-DEDF-4855-B0B8-8A16A6FF2DB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pic>
        <p:nvPicPr>
          <p:cNvPr id="4" name="Afbeelding 3">
            <a:extLst>
              <a:ext uri="{FF2B5EF4-FFF2-40B4-BE49-F238E27FC236}">
                <a16:creationId xmlns:a16="http://schemas.microsoft.com/office/drawing/2014/main" id="{5C494C81-F5BE-4F64-9769-1258AC5A231D}"/>
              </a:ext>
            </a:extLst>
          </p:cNvPr>
          <p:cNvPicPr>
            <a:picLocks noChangeAspect="1"/>
          </p:cNvPicPr>
          <p:nvPr userDrawn="1"/>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2872905"/>
            <a:ext cx="5005250" cy="2243522"/>
          </a:xfrm>
          <a:prstGeom prst="rect">
            <a:avLst/>
          </a:prstGeom>
        </p:spPr>
      </p:pic>
      <p:sp>
        <p:nvSpPr>
          <p:cNvPr id="5" name="Vrije vorm: vorm 4">
            <a:extLst>
              <a:ext uri="{FF2B5EF4-FFF2-40B4-BE49-F238E27FC236}">
                <a16:creationId xmlns:a16="http://schemas.microsoft.com/office/drawing/2014/main" id="{4C77D4AF-2EFE-4CF9-8D11-F193F87552D0}"/>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2647170" y="1638300"/>
            <a:ext cx="6208830" cy="2909846"/>
          </a:xfrm>
          <a:prstGeom prst="rect">
            <a:avLst/>
          </a:prstGeom>
        </p:spPr>
        <p:txBody>
          <a:bodyPr anchor="b" anchorCtr="0">
            <a:noAutofit/>
          </a:bodyPr>
          <a:lstStyle>
            <a:lvl1pPr indent="0" algn="r">
              <a:lnSpc>
                <a:spcPts val="7200"/>
              </a:lnSpc>
              <a:defRPr sz="7200" b="0">
                <a:solidFill>
                  <a:srgbClr val="EEEEE7"/>
                </a:solidFill>
                <a:latin typeface="FlandersArtSans-Bold" panose="00000800000000000000" pitchFamily="2" charset="0"/>
              </a:defRPr>
            </a:lvl1pPr>
          </a:lstStyle>
          <a:p>
            <a:r>
              <a:rPr lang="nl-NL"/>
              <a:t>KLIK OM EEN TITEL TOE </a:t>
            </a:r>
            <a:br>
              <a:rPr lang="nl-NL"/>
            </a:br>
            <a:r>
              <a:rPr lang="nl-NL"/>
              <a:t>TE VOEGEN</a:t>
            </a:r>
            <a:endParaRPr lang="nl-BE"/>
          </a:p>
        </p:txBody>
      </p:sp>
      <p:sp>
        <p:nvSpPr>
          <p:cNvPr id="7" name="Ondertitel 2">
            <a:extLst>
              <a:ext uri="{FF2B5EF4-FFF2-40B4-BE49-F238E27FC236}">
                <a16:creationId xmlns:a16="http://schemas.microsoft.com/office/drawing/2014/main" id="{94D35280-B1B1-4EAF-8DC0-395B7EAE967B}"/>
              </a:ext>
            </a:extLst>
          </p:cNvPr>
          <p:cNvSpPr>
            <a:spLocks noGrp="1"/>
          </p:cNvSpPr>
          <p:nvPr>
            <p:ph type="subTitle" idx="1" hasCustomPrompt="1"/>
          </p:nvPr>
        </p:nvSpPr>
        <p:spPr>
          <a:xfrm>
            <a:off x="2647170" y="4572214"/>
            <a:ext cx="6208830" cy="260154"/>
          </a:xfrm>
          <a:prstGeom prst="rect">
            <a:avLst/>
          </a:prstGeom>
        </p:spPr>
        <p:txBody>
          <a:bodyPr bIns="0">
            <a:noAutofit/>
          </a:bodyPr>
          <a:lstStyle>
            <a:lvl1pPr marL="0" indent="0" algn="r">
              <a:lnSpc>
                <a:spcPct val="100000"/>
              </a:lnSpc>
              <a:spcBef>
                <a:spcPts val="0"/>
              </a:spcBef>
              <a:buNone/>
              <a:defRPr sz="1800">
                <a:solidFill>
                  <a:schemeClr val="accent6"/>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1813959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
        <p:cNvGrpSpPr/>
        <p:nvPr/>
      </p:nvGrpSpPr>
      <p:grpSpPr>
        <a:xfrm>
          <a:off x="0" y="0"/>
          <a:ext cx="0" cy="0"/>
          <a:chOff x="0" y="0"/>
          <a:chExt cx="0" cy="0"/>
        </a:xfrm>
      </p:grpSpPr>
      <p:sp>
        <p:nvSpPr>
          <p:cNvPr id="296" name="Google Shape;296;g2bfaf6c9ed6_0_13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8559283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297"/>
        <p:cNvGrpSpPr/>
        <p:nvPr/>
      </p:nvGrpSpPr>
      <p:grpSpPr>
        <a:xfrm>
          <a:off x="0" y="0"/>
          <a:ext cx="0" cy="0"/>
          <a:chOff x="0" y="0"/>
          <a:chExt cx="0" cy="0"/>
        </a:xfrm>
      </p:grpSpPr>
      <p:sp>
        <p:nvSpPr>
          <p:cNvPr id="298" name="Google Shape;298;g2bfaf6c9ed6_0_1315"/>
          <p:cNvSpPr txBox="1">
            <a:spLocks noGrp="1"/>
          </p:cNvSpPr>
          <p:nvPr>
            <p:ph type="sldNum" idx="12"/>
          </p:nvPr>
        </p:nvSpPr>
        <p:spPr>
          <a:xfrm>
            <a:off x="156323" y="4568875"/>
            <a:ext cx="667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99" name="Google Shape;299;g2bfaf6c9ed6_0_1315"/>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0" name="Google Shape;300;g2bfaf6c9ed6_0_1315"/>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spTree>
    <p:extLst>
      <p:ext uri="{BB962C8B-B14F-4D97-AF65-F5344CB8AC3E}">
        <p14:creationId xmlns:p14="http://schemas.microsoft.com/office/powerpoint/2010/main" val="2518266885"/>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1"/>
        <p:cNvGrpSpPr/>
        <p:nvPr/>
      </p:nvGrpSpPr>
      <p:grpSpPr>
        <a:xfrm>
          <a:off x="0" y="0"/>
          <a:ext cx="0" cy="0"/>
          <a:chOff x="0" y="0"/>
          <a:chExt cx="0" cy="0"/>
        </a:xfrm>
      </p:grpSpPr>
      <p:sp>
        <p:nvSpPr>
          <p:cNvPr id="302" name="Google Shape;302;g2bfaf6c9ed6_0_19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3" name="Google Shape;303;g2bfaf6c9ed6_0_19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1600"/>
              </a:spcAft>
              <a:buClr>
                <a:schemeClr val="dk1"/>
              </a:buClr>
              <a:buSzPts val="1400"/>
              <a:buChar char="■"/>
              <a:defRPr/>
            </a:lvl9pPr>
          </a:lstStyle>
          <a:p>
            <a:endParaRPr/>
          </a:p>
        </p:txBody>
      </p:sp>
      <p:sp>
        <p:nvSpPr>
          <p:cNvPr id="304" name="Google Shape;304;g2bfaf6c9ed6_0_19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g2bfaf6c9ed6_0_19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6" name="Google Shape;306;g2bfaf6c9ed6_0_19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6175174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8_Alleen titel">
  <p:cSld name="8_Alleen titel">
    <p:spTree>
      <p:nvGrpSpPr>
        <p:cNvPr id="1" name="Shape 307"/>
        <p:cNvGrpSpPr/>
        <p:nvPr/>
      </p:nvGrpSpPr>
      <p:grpSpPr>
        <a:xfrm>
          <a:off x="0" y="0"/>
          <a:ext cx="0" cy="0"/>
          <a:chOff x="0" y="0"/>
          <a:chExt cx="0" cy="0"/>
        </a:xfrm>
      </p:grpSpPr>
      <p:sp>
        <p:nvSpPr>
          <p:cNvPr id="308" name="Google Shape;308;g2bfaf6c9ed6_0_2803"/>
          <p:cNvSpPr txBox="1">
            <a:spLocks noGrp="1"/>
          </p:cNvSpPr>
          <p:nvPr>
            <p:ph type="title"/>
          </p:nvPr>
        </p:nvSpPr>
        <p:spPr>
          <a:xfrm>
            <a:off x="376518" y="421797"/>
            <a:ext cx="7155600" cy="402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g2bfaf6c9ed6_0_2803"/>
          <p:cNvSpPr txBox="1">
            <a:spLocks noGrp="1"/>
          </p:cNvSpPr>
          <p:nvPr>
            <p:ph type="dt" idx="10"/>
          </p:nvPr>
        </p:nvSpPr>
        <p:spPr>
          <a:xfrm>
            <a:off x="825874" y="4723774"/>
            <a:ext cx="20574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0" name="Google Shape;310;g2bfaf6c9ed6_0_2803"/>
          <p:cNvSpPr txBox="1">
            <a:spLocks noGrp="1"/>
          </p:cNvSpPr>
          <p:nvPr>
            <p:ph type="sldNum" idx="12"/>
          </p:nvPr>
        </p:nvSpPr>
        <p:spPr>
          <a:xfrm>
            <a:off x="376518" y="4723774"/>
            <a:ext cx="449400" cy="2739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809747381"/>
      </p:ext>
    </p:extLst>
  </p:cSld>
  <p:clrMapOvr>
    <a:masterClrMapping/>
  </p:clrMapOvr>
  <p:transition spd="med">
    <p:push/>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co">
  <p:cSld name="Blanco">
    <p:spTree>
      <p:nvGrpSpPr>
        <p:cNvPr id="1" name="Shape 311"/>
        <p:cNvGrpSpPr/>
        <p:nvPr/>
      </p:nvGrpSpPr>
      <p:grpSpPr>
        <a:xfrm>
          <a:off x="0" y="0"/>
          <a:ext cx="0" cy="0"/>
          <a:chOff x="0" y="0"/>
          <a:chExt cx="0" cy="0"/>
        </a:xfrm>
      </p:grpSpPr>
      <p:sp>
        <p:nvSpPr>
          <p:cNvPr id="312" name="Google Shape;312;g2bfaf6c9ed6_0_2807"/>
          <p:cNvSpPr txBox="1">
            <a:spLocks noGrp="1"/>
          </p:cNvSpPr>
          <p:nvPr>
            <p:ph type="dt" idx="10"/>
          </p:nvPr>
        </p:nvSpPr>
        <p:spPr>
          <a:xfrm>
            <a:off x="825874" y="4630340"/>
            <a:ext cx="20574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3" name="Google Shape;313;g2bfaf6c9ed6_0_2807"/>
          <p:cNvSpPr txBox="1">
            <a:spLocks noGrp="1"/>
          </p:cNvSpPr>
          <p:nvPr>
            <p:ph type="ftr" idx="11"/>
          </p:nvPr>
        </p:nvSpPr>
        <p:spPr>
          <a:xfrm>
            <a:off x="4816763" y="4723774"/>
            <a:ext cx="3086100" cy="2739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4" name="Google Shape;314;g2bfaf6c9ed6_0_2807"/>
          <p:cNvSpPr txBox="1">
            <a:spLocks noGrp="1"/>
          </p:cNvSpPr>
          <p:nvPr>
            <p:ph type="sldNum" idx="12"/>
          </p:nvPr>
        </p:nvSpPr>
        <p:spPr>
          <a:xfrm>
            <a:off x="376518" y="4630340"/>
            <a:ext cx="449400" cy="2739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62089626"/>
      </p:ext>
    </p:extLst>
  </p:cSld>
  <p:clrMapOvr>
    <a:masterClrMapping/>
  </p:clrMapOvr>
  <p:transition spd="med">
    <p:push/>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ekop 1 1">
  <p:cSld name="Sectiekop 1 1">
    <p:bg>
      <p:bgPr>
        <a:blipFill>
          <a:blip r:embed="rId2">
            <a:alphaModFix/>
          </a:blip>
          <a:stretch>
            <a:fillRect/>
          </a:stretch>
        </a:blipFill>
        <a:effectLst/>
      </p:bgPr>
    </p:bg>
    <p:spTree>
      <p:nvGrpSpPr>
        <p:cNvPr id="1" name="Shape 315"/>
        <p:cNvGrpSpPr/>
        <p:nvPr/>
      </p:nvGrpSpPr>
      <p:grpSpPr>
        <a:xfrm>
          <a:off x="0" y="0"/>
          <a:ext cx="0" cy="0"/>
          <a:chOff x="0" y="0"/>
          <a:chExt cx="0" cy="0"/>
        </a:xfrm>
      </p:grpSpPr>
      <p:sp>
        <p:nvSpPr>
          <p:cNvPr id="316" name="Google Shape;316;g2bfaf6c9ed6_0_497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317" name="Google Shape;317;g2bfaf6c9ed6_0_4979"/>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8" name="Google Shape;318;g2bfaf6c9ed6_0_4979"/>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2797804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ekop 1 2">
  <p:cSld name="Sectiekop 1 2">
    <p:bg>
      <p:bgPr>
        <a:blipFill>
          <a:blip r:embed="rId2">
            <a:alphaModFix/>
          </a:blip>
          <a:stretch>
            <a:fillRect/>
          </a:stretch>
        </a:blipFill>
        <a:effectLst/>
      </p:bgPr>
    </p:bg>
    <p:spTree>
      <p:nvGrpSpPr>
        <p:cNvPr id="1" name="Shape 319"/>
        <p:cNvGrpSpPr/>
        <p:nvPr/>
      </p:nvGrpSpPr>
      <p:grpSpPr>
        <a:xfrm>
          <a:off x="0" y="0"/>
          <a:ext cx="0" cy="0"/>
          <a:chOff x="0" y="0"/>
          <a:chExt cx="0" cy="0"/>
        </a:xfrm>
      </p:grpSpPr>
      <p:sp>
        <p:nvSpPr>
          <p:cNvPr id="320" name="Google Shape;320;g2bfaf6c9ed6_0_5282"/>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321" name="Google Shape;321;g2bfaf6c9ed6_0_5282"/>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2" name="Google Shape;322;g2bfaf6c9ed6_0_5282"/>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600"/>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2026818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eldia - blauw">
  <p:cSld name="Titeldia - blauw">
    <p:bg>
      <p:bgPr>
        <a:blipFill>
          <a:blip r:embed="rId2">
            <a:alphaModFix/>
          </a:blip>
          <a:stretch>
            <a:fillRect/>
          </a:stretch>
        </a:blipFill>
        <a:effectLst/>
      </p:bgPr>
    </p:bg>
    <p:spTree>
      <p:nvGrpSpPr>
        <p:cNvPr id="1" name="Shape 323"/>
        <p:cNvGrpSpPr/>
        <p:nvPr/>
      </p:nvGrpSpPr>
      <p:grpSpPr>
        <a:xfrm>
          <a:off x="0" y="0"/>
          <a:ext cx="0" cy="0"/>
          <a:chOff x="0" y="0"/>
          <a:chExt cx="0" cy="0"/>
        </a:xfrm>
      </p:grpSpPr>
      <p:sp>
        <p:nvSpPr>
          <p:cNvPr id="324" name="Google Shape;324;g2bfaf6c9ed6_0_5286"/>
          <p:cNvSpPr txBox="1">
            <a:spLocks noGrp="1"/>
          </p:cNvSpPr>
          <p:nvPr>
            <p:ph type="title"/>
          </p:nvPr>
        </p:nvSpPr>
        <p:spPr>
          <a:xfrm>
            <a:off x="0" y="2132325"/>
            <a:ext cx="9144000" cy="653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5" name="Google Shape;325;g2bfaf6c9ed6_0_5286"/>
          <p:cNvSpPr txBox="1">
            <a:spLocks noGrp="1"/>
          </p:cNvSpPr>
          <p:nvPr>
            <p:ph type="subTitle" idx="1"/>
          </p:nvPr>
        </p:nvSpPr>
        <p:spPr>
          <a:xfrm>
            <a:off x="0" y="2624200"/>
            <a:ext cx="9144000" cy="91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6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7141281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326"/>
        <p:cNvGrpSpPr/>
        <p:nvPr/>
      </p:nvGrpSpPr>
      <p:grpSpPr>
        <a:xfrm>
          <a:off x="0" y="0"/>
          <a:ext cx="0" cy="0"/>
          <a:chOff x="0" y="0"/>
          <a:chExt cx="0" cy="0"/>
        </a:xfrm>
      </p:grpSpPr>
      <p:sp>
        <p:nvSpPr>
          <p:cNvPr id="327" name="Google Shape;327;g2bfaf6c9ed6_0_5289"/>
          <p:cNvSpPr txBox="1">
            <a:spLocks noGrp="1"/>
          </p:cNvSpPr>
          <p:nvPr>
            <p:ph type="title"/>
          </p:nvPr>
        </p:nvSpPr>
        <p:spPr>
          <a:xfrm>
            <a:off x="994408" y="4356991"/>
            <a:ext cx="7886700" cy="63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2bfaf6c9ed6_0_5289"/>
          <p:cNvSpPr txBox="1">
            <a:spLocks noGrp="1"/>
          </p:cNvSpPr>
          <p:nvPr>
            <p:ph type="sldNum" idx="12"/>
          </p:nvPr>
        </p:nvSpPr>
        <p:spPr>
          <a:xfrm>
            <a:off x="8721968" y="209333"/>
            <a:ext cx="323700" cy="2550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extLst>
      <p:ext uri="{BB962C8B-B14F-4D97-AF65-F5344CB8AC3E}">
        <p14:creationId xmlns:p14="http://schemas.microsoft.com/office/powerpoint/2010/main" val="32174592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kst - lichtblauw - balk boven 1">
  <p:cSld name="Tekst - lichtblauw - balk boven 1">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g2bfaf6c9ed6_0_5292"/>
          <p:cNvSpPr/>
          <p:nvPr/>
        </p:nvSpPr>
        <p:spPr>
          <a:xfrm>
            <a:off x="0" y="0"/>
            <a:ext cx="9144000" cy="1097400"/>
          </a:xfrm>
          <a:prstGeom prst="rect">
            <a:avLst/>
          </a:prstGeom>
          <a:solidFill>
            <a:srgbClr val="2D89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2bfaf6c9ed6_0_5292"/>
          <p:cNvSpPr txBox="1">
            <a:spLocks noGrp="1"/>
          </p:cNvSpPr>
          <p:nvPr>
            <p:ph type="subTitle" idx="1"/>
          </p:nvPr>
        </p:nvSpPr>
        <p:spPr>
          <a:xfrm>
            <a:off x="451775" y="495375"/>
            <a:ext cx="8692500" cy="79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g2bfaf6c9ed6_0_5292"/>
          <p:cNvSpPr txBox="1">
            <a:spLocks noGrp="1"/>
          </p:cNvSpPr>
          <p:nvPr>
            <p:ph type="body" idx="2"/>
          </p:nvPr>
        </p:nvSpPr>
        <p:spPr>
          <a:xfrm>
            <a:off x="503550" y="1513250"/>
            <a:ext cx="6282900" cy="3009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333" name="Google Shape;333;g2bfaf6c9ed6_0_5292"/>
          <p:cNvSpPr txBox="1">
            <a:spLocks noGrp="1"/>
          </p:cNvSpPr>
          <p:nvPr>
            <p:ph type="title"/>
          </p:nvPr>
        </p:nvSpPr>
        <p:spPr>
          <a:xfrm>
            <a:off x="451350" y="237450"/>
            <a:ext cx="8692500" cy="26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850384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ubtiteldia met illustrati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494C81-F5BE-4F64-9769-1258AC5A231D}"/>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2872905"/>
            <a:ext cx="5005250" cy="2243522"/>
          </a:xfrm>
          <a:prstGeom prst="rect">
            <a:avLst/>
          </a:prstGeom>
        </p:spPr>
      </p:pic>
      <p:sp>
        <p:nvSpPr>
          <p:cNvPr id="5" name="Vrije vorm: vorm 4">
            <a:extLst>
              <a:ext uri="{FF2B5EF4-FFF2-40B4-BE49-F238E27FC236}">
                <a16:creationId xmlns:a16="http://schemas.microsoft.com/office/drawing/2014/main" id="{4C77D4AF-2EFE-4CF9-8D11-F193F87552D0}"/>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3314700" y="1746530"/>
            <a:ext cx="5541300" cy="2801615"/>
          </a:xfrm>
          <a:prstGeom prst="rect">
            <a:avLst/>
          </a:prstGeom>
        </p:spPr>
        <p:txBody>
          <a:bodyPr anchor="b" anchorCtr="0">
            <a:noAutofit/>
          </a:bodyPr>
          <a:lstStyle>
            <a:lvl1pPr indent="0" algn="r">
              <a:lnSpc>
                <a:spcPts val="7200"/>
              </a:lnSpc>
              <a:defRPr sz="7200" b="0">
                <a:solidFill>
                  <a:schemeClr val="accent6"/>
                </a:solidFill>
                <a:latin typeface="FlandersArtSans-Bold" panose="00000800000000000000" pitchFamily="2" charset="0"/>
              </a:defRPr>
            </a:lvl1pPr>
          </a:lstStyle>
          <a:p>
            <a:r>
              <a:rPr lang="nl-NL"/>
              <a:t>KLIK OM EEN TITEL TOE TE VOEGEN</a:t>
            </a:r>
            <a:endParaRPr lang="nl-BE"/>
          </a:p>
        </p:txBody>
      </p:sp>
      <p:pic>
        <p:nvPicPr>
          <p:cNvPr id="9" name="Afbeelding 8">
            <a:extLst>
              <a:ext uri="{FF2B5EF4-FFF2-40B4-BE49-F238E27FC236}">
                <a16:creationId xmlns:a16="http://schemas.microsoft.com/office/drawing/2014/main" id="{21841384-F8BA-4D4E-99C7-79216C92BB3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09237" y="1746531"/>
            <a:ext cx="1297077" cy="1158643"/>
          </a:xfrm>
          <a:prstGeom prst="rect">
            <a:avLst/>
          </a:prstGeom>
        </p:spPr>
      </p:pic>
      <p:sp>
        <p:nvSpPr>
          <p:cNvPr id="7" name="Ondertitel 2">
            <a:extLst>
              <a:ext uri="{FF2B5EF4-FFF2-40B4-BE49-F238E27FC236}">
                <a16:creationId xmlns:a16="http://schemas.microsoft.com/office/drawing/2014/main" id="{5305ABE1-ACC9-4CA0-8007-028133677DC1}"/>
              </a:ext>
            </a:extLst>
          </p:cNvPr>
          <p:cNvSpPr>
            <a:spLocks noGrp="1"/>
          </p:cNvSpPr>
          <p:nvPr>
            <p:ph type="subTitle" idx="1" hasCustomPrompt="1"/>
          </p:nvPr>
        </p:nvSpPr>
        <p:spPr>
          <a:xfrm>
            <a:off x="3314700" y="4572214"/>
            <a:ext cx="5541300" cy="260154"/>
          </a:xfrm>
          <a:prstGeom prst="rect">
            <a:avLst/>
          </a:prstGeom>
        </p:spPr>
        <p:txBody>
          <a:bodyPr bIns="0">
            <a:noAutofit/>
          </a:bodyPr>
          <a:lstStyle>
            <a:lvl1pPr marL="0" indent="0" algn="r">
              <a:lnSpc>
                <a:spcPct val="100000"/>
              </a:lnSpc>
              <a:spcBef>
                <a:spcPts val="0"/>
              </a:spcBef>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35526705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334"/>
        <p:cNvGrpSpPr/>
        <p:nvPr/>
      </p:nvGrpSpPr>
      <p:grpSpPr>
        <a:xfrm>
          <a:off x="0" y="0"/>
          <a:ext cx="0" cy="0"/>
          <a:chOff x="0" y="0"/>
          <a:chExt cx="0" cy="0"/>
        </a:xfrm>
      </p:grpSpPr>
      <p:sp>
        <p:nvSpPr>
          <p:cNvPr id="335" name="Google Shape;335;g2c1fff3cc38_0_5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6" name="Google Shape;336;g2c1fff3cc38_0_52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7" name="Google Shape;337;g2c1fff3cc38_0_52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8" name="Google Shape;338;g2c1fff3cc38_0_52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7524015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Alleen titel 1">
  <p:cSld name="Alleen titel 1">
    <p:spTree>
      <p:nvGrpSpPr>
        <p:cNvPr id="1" name="Shape 339"/>
        <p:cNvGrpSpPr/>
        <p:nvPr/>
      </p:nvGrpSpPr>
      <p:grpSpPr>
        <a:xfrm>
          <a:off x="0" y="0"/>
          <a:ext cx="0" cy="0"/>
          <a:chOff x="0" y="0"/>
          <a:chExt cx="0" cy="0"/>
        </a:xfrm>
      </p:grpSpPr>
      <p:sp>
        <p:nvSpPr>
          <p:cNvPr id="340" name="Google Shape;340;g2c1fff3cc38_0_6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1" name="Google Shape;341;g2c1fff3cc38_0_6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2" name="Google Shape;342;g2c1fff3cc38_0_6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3" name="Google Shape;343;g2c1fff3cc38_0_611"/>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49589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indpagina met visitekaartje en illustratie">
    <p:bg>
      <p:bgPr>
        <a:solidFill>
          <a:schemeClr val="accent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Tijdelijke aanduiding voor afbeelding 17" descr="Afbeelding met binnen, hek&#10;&#10;Automatisch gegenereerde beschrijving">
            <a:extLst>
              <a:ext uri="{FF2B5EF4-FFF2-40B4-BE49-F238E27FC236}">
                <a16:creationId xmlns:a16="http://schemas.microsoft.com/office/drawing/2014/main" id="{30965462-D43A-4FC9-B987-05E1AE56D555}"/>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11" name="Tijdelijke aanduiding voor afbeelding 17" descr="Afbeelding met binnen, hek&#10;&#10;Automatisch gegenereerde beschrijving">
            <a:extLst>
              <a:ext uri="{FF2B5EF4-FFF2-40B4-BE49-F238E27FC236}">
                <a16:creationId xmlns:a16="http://schemas.microsoft.com/office/drawing/2014/main" id="{4BA794C2-5FEC-4778-B64E-BFABC5C3694E}"/>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6" name="Afbeelding 5">
            <a:extLst>
              <a:ext uri="{FF2B5EF4-FFF2-40B4-BE49-F238E27FC236}">
                <a16:creationId xmlns:a16="http://schemas.microsoft.com/office/drawing/2014/main" id="{2089FB30-2C34-BE47-9BB4-EBD358BF181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6876256" y="494939"/>
            <a:ext cx="1800000" cy="618260"/>
          </a:xfrm>
          <a:prstGeom prst="rect">
            <a:avLst/>
          </a:prstGeom>
        </p:spPr>
      </p:pic>
      <p:pic>
        <p:nvPicPr>
          <p:cNvPr id="4" name="Afbeelding 3">
            <a:extLst>
              <a:ext uri="{FF2B5EF4-FFF2-40B4-BE49-F238E27FC236}">
                <a16:creationId xmlns:a16="http://schemas.microsoft.com/office/drawing/2014/main" id="{1D326A52-7BE4-439F-896A-552E5A807B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8337" y="2597732"/>
            <a:ext cx="2213436" cy="2319750"/>
          </a:xfrm>
          <a:prstGeom prst="rect">
            <a:avLst/>
          </a:prstGeom>
        </p:spPr>
      </p:pic>
    </p:spTree>
    <p:extLst>
      <p:ext uri="{BB962C8B-B14F-4D97-AF65-F5344CB8AC3E}">
        <p14:creationId xmlns:p14="http://schemas.microsoft.com/office/powerpoint/2010/main" val="3197993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indpagina met visitekaartje en foto">
    <p:bg>
      <p:bgPr>
        <a:solidFill>
          <a:schemeClr val="accent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71740B47-86CC-4A41-BFD0-27E369B5E1E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flipH="1">
            <a:off x="241394" y="220663"/>
            <a:ext cx="8676008" cy="4702176"/>
          </a:xfrm>
          <a:prstGeom prst="rect">
            <a:avLst/>
          </a:prstGeom>
        </p:spPr>
      </p:pic>
      <p:pic>
        <p:nvPicPr>
          <p:cNvPr id="6" name="Afbeelding 5">
            <a:extLst>
              <a:ext uri="{FF2B5EF4-FFF2-40B4-BE49-F238E27FC236}">
                <a16:creationId xmlns:a16="http://schemas.microsoft.com/office/drawing/2014/main" id="{2089FB30-2C34-BE47-9BB4-EBD358BF181B}"/>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6948264" y="406471"/>
            <a:ext cx="1800000" cy="618260"/>
          </a:xfrm>
          <a:prstGeom prst="rect">
            <a:avLst/>
          </a:prstGeom>
        </p:spPr>
      </p:pic>
      <p:pic>
        <p:nvPicPr>
          <p:cNvPr id="11" name="Tijdelijke aanduiding voor afbeelding 17" descr="Afbeelding met binnen, hek&#10;&#10;Automatisch gegenereerde beschrijving">
            <a:extLst>
              <a:ext uri="{FF2B5EF4-FFF2-40B4-BE49-F238E27FC236}">
                <a16:creationId xmlns:a16="http://schemas.microsoft.com/office/drawing/2014/main" id="{4BA794C2-5FEC-4778-B64E-BFABC5C3694E}"/>
              </a:ext>
            </a:extLst>
          </p:cNvPr>
          <p:cNvPicPr>
            <a:picLocks noChangeAspect="1"/>
          </p:cNvPicPr>
          <p:nvPr userDrawn="1"/>
        </p:nvPicPr>
        <p:blipFill rotWithShape="1">
          <a:blip r:embed="rId4"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5402" y="220662"/>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9" name="Tijdelijke aanduiding voor afbeelding 17" descr="Afbeelding met binnen, hek&#10;&#10;Automatisch gegenereerde beschrijving">
            <a:extLst>
              <a:ext uri="{FF2B5EF4-FFF2-40B4-BE49-F238E27FC236}">
                <a16:creationId xmlns:a16="http://schemas.microsoft.com/office/drawing/2014/main" id="{30965462-D43A-4FC9-B987-05E1AE56D555}"/>
              </a:ext>
            </a:extLst>
          </p:cNvPr>
          <p:cNvPicPr>
            <a:picLocks noChangeAspect="1"/>
          </p:cNvPicPr>
          <p:nvPr userDrawn="1"/>
        </p:nvPicPr>
        <p:blipFill rotWithShape="1">
          <a:blip r:embed="rId4"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Tree>
    <p:extLst>
      <p:ext uri="{BB962C8B-B14F-4D97-AF65-F5344CB8AC3E}">
        <p14:creationId xmlns:p14="http://schemas.microsoft.com/office/powerpoint/2010/main" val="1119552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kstslide">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D154807-DED0-46A7-A23E-2A4AE50546BF}"/>
              </a:ext>
            </a:extLst>
          </p:cNvPr>
          <p:cNvSpPr>
            <a:spLocks noGrp="1"/>
          </p:cNvSpPr>
          <p:nvPr>
            <p:ph type="title" hasCustomPrompt="1"/>
          </p:nvPr>
        </p:nvSpPr>
        <p:spPr>
          <a:xfrm>
            <a:off x="628651" y="311132"/>
            <a:ext cx="8102600" cy="618751"/>
          </a:xfrm>
          <a:prstGeom prst="rect">
            <a:avLst/>
          </a:prstGeom>
        </p:spPr>
        <p:txBody>
          <a:bodyPr/>
          <a:lstStyle>
            <a:lvl1pPr>
              <a:defRPr sz="2400">
                <a:latin typeface="FlandersArtSans-Medium" panose="00000600000000000000" pitchFamily="2" charset="0"/>
              </a:defRPr>
            </a:lvl1pPr>
          </a:lstStyle>
          <a:p>
            <a:r>
              <a:rPr lang="nl-NL"/>
              <a:t>Klik om de titel te bewerken</a:t>
            </a:r>
            <a:endParaRPr lang="nl-BE"/>
          </a:p>
        </p:txBody>
      </p:sp>
      <p:sp>
        <p:nvSpPr>
          <p:cNvPr id="8" name="Tijdelijke aanduiding voor inhoud 2">
            <a:extLst>
              <a:ext uri="{FF2B5EF4-FFF2-40B4-BE49-F238E27FC236}">
                <a16:creationId xmlns:a16="http://schemas.microsoft.com/office/drawing/2014/main" id="{04EB5D3A-048D-4AF6-BAC1-23C088581B50}"/>
              </a:ext>
            </a:extLst>
          </p:cNvPr>
          <p:cNvSpPr>
            <a:spLocks noGrp="1"/>
          </p:cNvSpPr>
          <p:nvPr>
            <p:ph sz="half" idx="1" hasCustomPrompt="1"/>
          </p:nvPr>
        </p:nvSpPr>
        <p:spPr>
          <a:xfrm>
            <a:off x="628651" y="1248966"/>
            <a:ext cx="8102600" cy="3383359"/>
          </a:xfrm>
        </p:spPr>
        <p:txBody>
          <a:bodyPr/>
          <a:lstStyle>
            <a:lvl1pPr marL="179785" indent="-179785">
              <a:defRPr/>
            </a:lvl1pPr>
            <a:lvl2pPr>
              <a:defRPr/>
            </a:lvl2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dianummer 6">
            <a:extLst>
              <a:ext uri="{FF2B5EF4-FFF2-40B4-BE49-F238E27FC236}">
                <a16:creationId xmlns:a16="http://schemas.microsoft.com/office/drawing/2014/main" id="{B0710089-BD30-45B2-BB02-66670FC5D2E3}"/>
              </a:ext>
            </a:extLst>
          </p:cNvPr>
          <p:cNvSpPr>
            <a:spLocks noGrp="1"/>
          </p:cNvSpPr>
          <p:nvPr>
            <p:ph type="sldNum" sz="quarter" idx="12"/>
          </p:nvPr>
        </p:nvSpPr>
        <p:spPr>
          <a:xfrm>
            <a:off x="8159750" y="4764483"/>
            <a:ext cx="571500" cy="274637"/>
          </a:xfrm>
        </p:spPr>
        <p:txBody>
          <a:bodyPr/>
          <a:lstStyle>
            <a:lvl1pPr>
              <a:defRPr>
                <a:solidFill>
                  <a:schemeClr val="accent1"/>
                </a:solidFill>
                <a:latin typeface="Flanders Art Sans" panose="020B0604020202020204" charset="0"/>
              </a:defRPr>
            </a:lvl1pPr>
          </a:lstStyle>
          <a:p>
            <a:fld id="{B544B8DB-1AD6-4468-B085-2A517F9B5951}" type="slidenum">
              <a:rPr lang="nl-BE" smtClean="0"/>
              <a:pPr/>
              <a:t>‹nr.›</a:t>
            </a:fld>
            <a:endParaRPr lang="nl-BE"/>
          </a:p>
        </p:txBody>
      </p:sp>
      <p:sp>
        <p:nvSpPr>
          <p:cNvPr id="12" name="Tijdelijke aanduiding voor voettekst 4">
            <a:extLst>
              <a:ext uri="{FF2B5EF4-FFF2-40B4-BE49-F238E27FC236}">
                <a16:creationId xmlns:a16="http://schemas.microsoft.com/office/drawing/2014/main" id="{48BCC8A2-8C79-4596-AED1-0D70AA69C3BF}"/>
              </a:ext>
            </a:extLst>
          </p:cNvPr>
          <p:cNvSpPr>
            <a:spLocks noGrp="1"/>
          </p:cNvSpPr>
          <p:nvPr>
            <p:ph type="ftr" sz="quarter" idx="3"/>
          </p:nvPr>
        </p:nvSpPr>
        <p:spPr>
          <a:xfrm>
            <a:off x="628651" y="4764482"/>
            <a:ext cx="7255718" cy="274637"/>
          </a:xfrm>
          <a:prstGeom prst="rect">
            <a:avLst/>
          </a:prstGeom>
        </p:spPr>
        <p:txBody>
          <a:bodyPr vert="horz" lIns="91440" tIns="45720" rIns="91440" bIns="45720" rtlCol="0" anchor="ctr"/>
          <a:lstStyle>
            <a:lvl1pPr algn="l">
              <a:defRPr sz="1200">
                <a:solidFill>
                  <a:schemeClr val="accent1"/>
                </a:solidFill>
                <a:latin typeface="FlandersArtSans-Regular" panose="00000500000000000000" pitchFamily="2" charset="0"/>
              </a:defRPr>
            </a:lvl1pPr>
          </a:lstStyle>
          <a:p>
            <a:endParaRPr lang="nl-BE"/>
          </a:p>
        </p:txBody>
      </p:sp>
    </p:spTree>
    <p:extLst>
      <p:ext uri="{BB962C8B-B14F-4D97-AF65-F5344CB8AC3E}">
        <p14:creationId xmlns:p14="http://schemas.microsoft.com/office/powerpoint/2010/main" val="61938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ubtiteldia met illustratie">
    <p:spTree>
      <p:nvGrpSpPr>
        <p:cNvPr id="1" name=""/>
        <p:cNvGrpSpPr/>
        <p:nvPr/>
      </p:nvGrpSpPr>
      <p:grpSpPr>
        <a:xfrm>
          <a:off x="0" y="0"/>
          <a:ext cx="0" cy="0"/>
          <a:chOff x="0" y="0"/>
          <a:chExt cx="0" cy="0"/>
        </a:xfrm>
      </p:grpSpPr>
      <p:grpSp>
        <p:nvGrpSpPr>
          <p:cNvPr id="16" name="Groeperen 15"/>
          <p:cNvGrpSpPr/>
          <p:nvPr userDrawn="1"/>
        </p:nvGrpSpPr>
        <p:grpSpPr>
          <a:xfrm>
            <a:off x="0" y="0"/>
            <a:ext cx="5506786" cy="5143500"/>
            <a:chOff x="986692" y="288000"/>
            <a:chExt cx="5334814" cy="6265475"/>
          </a:xfrm>
          <a:solidFill>
            <a:schemeClr val="accent1"/>
          </a:solidFill>
        </p:grpSpPr>
        <p:sp>
          <p:nvSpPr>
            <p:cNvPr id="12" name="Rechthoek 11"/>
            <p:cNvSpPr>
              <a:spLocks/>
            </p:cNvSpPr>
            <p:nvPr userDrawn="1"/>
          </p:nvSpPr>
          <p:spPr>
            <a:xfrm>
              <a:off x="986692" y="288000"/>
              <a:ext cx="3549309"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hasCustomPrompt="1"/>
          </p:nvPr>
        </p:nvSpPr>
        <p:spPr>
          <a:xfrm>
            <a:off x="611188" y="1247772"/>
            <a:ext cx="8244812" cy="2647956"/>
          </a:xfrm>
          <a:prstGeom prst="rect">
            <a:avLst/>
          </a:prstGeom>
        </p:spPr>
        <p:txBody>
          <a:bodyPr wrap="square" anchor="t" anchorCtr="0">
            <a:noAutofit/>
          </a:bodyPr>
          <a:lstStyle>
            <a:lvl1pPr algn="l">
              <a:lnSpc>
                <a:spcPts val="7200"/>
              </a:lnSpc>
              <a:defRPr sz="7200" b="0" i="0" cap="all" baseline="0">
                <a:solidFill>
                  <a:schemeClr val="accent2"/>
                </a:solidFill>
                <a:latin typeface="FlandersArtSans-Bold" panose="00000800000000000000" pitchFamily="2" charset="0"/>
                <a:cs typeface="FlandersArtSans-Bold" panose="00000800000000000000" pitchFamily="2" charset="0"/>
              </a:defRPr>
            </a:lvl1pPr>
          </a:lstStyle>
          <a:p>
            <a:r>
              <a:rPr lang="nl-BE"/>
              <a:t>KLIK OM EEN TITEL TOE TE VOEGEN</a:t>
            </a:r>
          </a:p>
        </p:txBody>
      </p:sp>
      <p:sp>
        <p:nvSpPr>
          <p:cNvPr id="9" name="Ondertitel 2">
            <a:extLst>
              <a:ext uri="{FF2B5EF4-FFF2-40B4-BE49-F238E27FC236}">
                <a16:creationId xmlns:a16="http://schemas.microsoft.com/office/drawing/2014/main" id="{BE4FE4A1-C6B7-4AC0-9A05-CF32700D97F5}"/>
              </a:ext>
            </a:extLst>
          </p:cNvPr>
          <p:cNvSpPr>
            <a:spLocks noGrp="1"/>
          </p:cNvSpPr>
          <p:nvPr>
            <p:ph type="subTitle" idx="1" hasCustomPrompt="1"/>
          </p:nvPr>
        </p:nvSpPr>
        <p:spPr>
          <a:xfrm>
            <a:off x="611188" y="4530161"/>
            <a:ext cx="4738344" cy="276301"/>
          </a:xfrm>
          <a:prstGeom prst="rect">
            <a:avLst/>
          </a:prstGeom>
        </p:spPr>
        <p:txBody>
          <a:bodyPr bIns="0" anchor="b">
            <a:noAutofit/>
          </a:bodyPr>
          <a:lstStyle>
            <a:lvl1pPr marL="0" indent="0" algn="l">
              <a:lnSpc>
                <a:spcPts val="1760"/>
              </a:lnSpc>
              <a:buNone/>
              <a:tabLst>
                <a:tab pos="4751388" algn="l"/>
              </a:tabLst>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pic>
        <p:nvPicPr>
          <p:cNvPr id="10" name="Afbeelding 9">
            <a:extLst>
              <a:ext uri="{FF2B5EF4-FFF2-40B4-BE49-F238E27FC236}">
                <a16:creationId xmlns:a16="http://schemas.microsoft.com/office/drawing/2014/main" id="{E4BE2BBE-0932-4B19-B2DD-C1556627FEC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pic>
        <p:nvPicPr>
          <p:cNvPr id="11" name="Afbeelding 10">
            <a:extLst>
              <a:ext uri="{FF2B5EF4-FFF2-40B4-BE49-F238E27FC236}">
                <a16:creationId xmlns:a16="http://schemas.microsoft.com/office/drawing/2014/main" id="{0AF7DA42-A499-42D2-B3A4-B3D31C5703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65178" y="3508371"/>
            <a:ext cx="3120894" cy="1377137"/>
          </a:xfrm>
          <a:prstGeom prst="rect">
            <a:avLst/>
          </a:prstGeom>
        </p:spPr>
      </p:pic>
    </p:spTree>
    <p:extLst>
      <p:ext uri="{BB962C8B-B14F-4D97-AF65-F5344CB8AC3E}">
        <p14:creationId xmlns:p14="http://schemas.microsoft.com/office/powerpoint/2010/main" val="172600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ACFDFD4-1989-4E15-A792-81E6E3B78228}"/>
              </a:ext>
            </a:extLst>
          </p:cNvPr>
          <p:cNvSpPr>
            <a:spLocks noGrp="1"/>
          </p:cNvSpPr>
          <p:nvPr>
            <p:ph type="sldNum" sz="quarter" idx="10"/>
          </p:nvPr>
        </p:nvSpPr>
        <p:spPr/>
        <p:txBody>
          <a:bodyPr/>
          <a:lstStyle>
            <a:lvl1pPr>
              <a:defRPr>
                <a:solidFill>
                  <a:schemeClr val="accent1"/>
                </a:solidFill>
                <a:latin typeface="Flanders Art Sans" panose="020B0604020202020204" charset="0"/>
              </a:defRPr>
            </a:lvl1pPr>
          </a:lstStyle>
          <a:p>
            <a:fld id="{B544B8DB-1AD6-4468-B085-2A517F9B5951}" type="slidenum">
              <a:rPr lang="nl-BE" smtClean="0"/>
              <a:pPr/>
              <a:t>‹nr.›</a:t>
            </a:fld>
            <a:endParaRPr lang="nl-BE"/>
          </a:p>
        </p:txBody>
      </p:sp>
      <p:pic>
        <p:nvPicPr>
          <p:cNvPr id="34" name="Afbeelding 33">
            <a:extLst>
              <a:ext uri="{FF2B5EF4-FFF2-40B4-BE49-F238E27FC236}">
                <a16:creationId xmlns:a16="http://schemas.microsoft.com/office/drawing/2014/main" id="{B826B00C-9B25-417D-9F3A-FB0753B533B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79" name="Titel 1">
            <a:extLst>
              <a:ext uri="{FF2B5EF4-FFF2-40B4-BE49-F238E27FC236}">
                <a16:creationId xmlns:a16="http://schemas.microsoft.com/office/drawing/2014/main" id="{E9A1B3B6-ABB5-4BDD-BA24-7F4569569094}"/>
              </a:ext>
            </a:extLst>
          </p:cNvPr>
          <p:cNvSpPr txBox="1">
            <a:spLocks/>
          </p:cNvSpPr>
          <p:nvPr userDrawn="1"/>
        </p:nvSpPr>
        <p:spPr>
          <a:xfrm>
            <a:off x="628650" y="278740"/>
            <a:ext cx="6034360" cy="51944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0" i="0" kern="1200" cap="all" baseline="0">
                <a:solidFill>
                  <a:schemeClr val="accent6"/>
                </a:solidFill>
                <a:latin typeface="Flanders Art Sans Medium" pitchFamily="2" charset="77"/>
                <a:ea typeface="+mj-ea"/>
                <a:cs typeface="+mj-cs"/>
              </a:defRPr>
            </a:lvl1pPr>
          </a:lstStyle>
          <a:p>
            <a:r>
              <a:rPr lang="nl-BE"/>
              <a:t>Wat bespreken we vandaag</a:t>
            </a:r>
          </a:p>
        </p:txBody>
      </p:sp>
      <p:sp>
        <p:nvSpPr>
          <p:cNvPr id="35" name="Tijdelijke aanduiding voor voettekst 4">
            <a:extLst>
              <a:ext uri="{FF2B5EF4-FFF2-40B4-BE49-F238E27FC236}">
                <a16:creationId xmlns:a16="http://schemas.microsoft.com/office/drawing/2014/main" id="{DDA5DFAE-9CBF-4AA8-B32B-F86F39E74445}"/>
              </a:ext>
            </a:extLst>
          </p:cNvPr>
          <p:cNvSpPr>
            <a:spLocks noGrp="1"/>
          </p:cNvSpPr>
          <p:nvPr>
            <p:ph type="ftr" sz="quarter" idx="3"/>
          </p:nvPr>
        </p:nvSpPr>
        <p:spPr>
          <a:xfrm>
            <a:off x="628650" y="4764481"/>
            <a:ext cx="7255718" cy="274637"/>
          </a:xfrm>
          <a:prstGeom prst="rect">
            <a:avLst/>
          </a:prstGeom>
        </p:spPr>
        <p:txBody>
          <a:bodyPr vert="horz" lIns="91440" tIns="45720" rIns="91440" bIns="45720" rtlCol="0" anchor="ctr"/>
          <a:lstStyle>
            <a:lvl1pPr algn="l">
              <a:defRPr sz="1200">
                <a:solidFill>
                  <a:schemeClr val="accent1"/>
                </a:solidFill>
                <a:latin typeface="FlandersArtSans-Regular" panose="00000500000000000000" pitchFamily="2" charset="0"/>
              </a:defRPr>
            </a:lvl1pPr>
          </a:lstStyle>
          <a:p>
            <a:endParaRPr lang="nl-BE"/>
          </a:p>
        </p:txBody>
      </p:sp>
      <p:sp>
        <p:nvSpPr>
          <p:cNvPr id="38" name="Tijdelijke aanduiding voor tekst 66">
            <a:extLst>
              <a:ext uri="{FF2B5EF4-FFF2-40B4-BE49-F238E27FC236}">
                <a16:creationId xmlns:a16="http://schemas.microsoft.com/office/drawing/2014/main" id="{196EB5F5-7E24-134F-91C6-9852C62AB622}"/>
              </a:ext>
            </a:extLst>
          </p:cNvPr>
          <p:cNvSpPr>
            <a:spLocks noGrp="1"/>
          </p:cNvSpPr>
          <p:nvPr>
            <p:ph type="body" sz="quarter" idx="24" hasCustomPrompt="1"/>
          </p:nvPr>
        </p:nvSpPr>
        <p:spPr>
          <a:xfrm>
            <a:off x="741972" y="1358956"/>
            <a:ext cx="450000" cy="450000"/>
          </a:xfrm>
          <a:solidFill>
            <a:schemeClr val="accent1"/>
          </a:solidFill>
        </p:spPr>
        <p:txBody>
          <a:bodyPr lIns="90000" anchor="ctr" anchorCtr="1"/>
          <a:lstStyle>
            <a:lvl1pPr marL="52388" indent="0" algn="l">
              <a:buNone/>
              <a:tabLst/>
              <a:defRPr sz="1600" b="0">
                <a:solidFill>
                  <a:schemeClr val="bg1"/>
                </a:solidFill>
              </a:defRPr>
            </a:lvl1pPr>
          </a:lstStyle>
          <a:p>
            <a:pPr lvl="0"/>
            <a:r>
              <a:rPr lang="nl-NL" err="1"/>
              <a:t>nr</a:t>
            </a:r>
            <a:endParaRPr lang="nl-NL"/>
          </a:p>
        </p:txBody>
      </p:sp>
      <p:sp>
        <p:nvSpPr>
          <p:cNvPr id="43" name="Tijdelijke aanduiding voor tekst 66">
            <a:extLst>
              <a:ext uri="{FF2B5EF4-FFF2-40B4-BE49-F238E27FC236}">
                <a16:creationId xmlns:a16="http://schemas.microsoft.com/office/drawing/2014/main" id="{F758F3F6-4B5D-2540-8869-18DE91C90AD9}"/>
              </a:ext>
            </a:extLst>
          </p:cNvPr>
          <p:cNvSpPr>
            <a:spLocks noGrp="1"/>
          </p:cNvSpPr>
          <p:nvPr>
            <p:ph type="body" sz="quarter" idx="29" hasCustomPrompt="1"/>
          </p:nvPr>
        </p:nvSpPr>
        <p:spPr>
          <a:xfrm>
            <a:off x="741801" y="1969298"/>
            <a:ext cx="450000" cy="450000"/>
          </a:xfrm>
          <a:solidFill>
            <a:schemeClr val="accent1"/>
          </a:solidFill>
        </p:spPr>
        <p:txBody>
          <a:bodyPr anchor="ctr" anchorCtr="1"/>
          <a:lstStyle>
            <a:lvl1pPr marL="52388" indent="0" algn="l">
              <a:buNone/>
              <a:tabLst/>
              <a:defRPr sz="1600" b="0">
                <a:solidFill>
                  <a:schemeClr val="bg1"/>
                </a:solidFill>
              </a:defRPr>
            </a:lvl1pPr>
          </a:lstStyle>
          <a:p>
            <a:pPr lvl="0"/>
            <a:r>
              <a:rPr lang="nl-NL" err="1"/>
              <a:t>nr</a:t>
            </a:r>
            <a:endParaRPr lang="nl-NL"/>
          </a:p>
        </p:txBody>
      </p:sp>
      <p:sp>
        <p:nvSpPr>
          <p:cNvPr id="44" name="Tijdelijke aanduiding voor tekst 66">
            <a:extLst>
              <a:ext uri="{FF2B5EF4-FFF2-40B4-BE49-F238E27FC236}">
                <a16:creationId xmlns:a16="http://schemas.microsoft.com/office/drawing/2014/main" id="{7FC51D95-350D-9546-A382-3A608AB45FA4}"/>
              </a:ext>
            </a:extLst>
          </p:cNvPr>
          <p:cNvSpPr>
            <a:spLocks noGrp="1"/>
          </p:cNvSpPr>
          <p:nvPr>
            <p:ph type="body" sz="quarter" idx="30" hasCustomPrompt="1"/>
          </p:nvPr>
        </p:nvSpPr>
        <p:spPr>
          <a:xfrm>
            <a:off x="1206976" y="1972256"/>
            <a:ext cx="3388363"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45" name="Tijdelijke aanduiding voor tekst 66">
            <a:extLst>
              <a:ext uri="{FF2B5EF4-FFF2-40B4-BE49-F238E27FC236}">
                <a16:creationId xmlns:a16="http://schemas.microsoft.com/office/drawing/2014/main" id="{19BE7462-7DED-9A40-B152-6CB748803382}"/>
              </a:ext>
            </a:extLst>
          </p:cNvPr>
          <p:cNvSpPr>
            <a:spLocks noGrp="1"/>
          </p:cNvSpPr>
          <p:nvPr>
            <p:ph type="body" sz="quarter" idx="31" hasCustomPrompt="1"/>
          </p:nvPr>
        </p:nvSpPr>
        <p:spPr>
          <a:xfrm>
            <a:off x="741801" y="2579640"/>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46" name="Tijdelijke aanduiding voor tekst 66">
            <a:extLst>
              <a:ext uri="{FF2B5EF4-FFF2-40B4-BE49-F238E27FC236}">
                <a16:creationId xmlns:a16="http://schemas.microsoft.com/office/drawing/2014/main" id="{0E7A24EF-E887-EE4D-A9BF-9EB6C8A7E2C9}"/>
              </a:ext>
            </a:extLst>
          </p:cNvPr>
          <p:cNvSpPr>
            <a:spLocks noGrp="1"/>
          </p:cNvSpPr>
          <p:nvPr>
            <p:ph type="body" sz="quarter" idx="32" hasCustomPrompt="1"/>
          </p:nvPr>
        </p:nvSpPr>
        <p:spPr>
          <a:xfrm>
            <a:off x="1206977" y="2582598"/>
            <a:ext cx="338836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47" name="Tijdelijke aanduiding voor tekst 66">
            <a:extLst>
              <a:ext uri="{FF2B5EF4-FFF2-40B4-BE49-F238E27FC236}">
                <a16:creationId xmlns:a16="http://schemas.microsoft.com/office/drawing/2014/main" id="{299489DB-8CB5-8347-8B92-991D4EB3ACEF}"/>
              </a:ext>
            </a:extLst>
          </p:cNvPr>
          <p:cNvSpPr>
            <a:spLocks noGrp="1"/>
          </p:cNvSpPr>
          <p:nvPr>
            <p:ph type="body" sz="quarter" idx="33" hasCustomPrompt="1"/>
          </p:nvPr>
        </p:nvSpPr>
        <p:spPr>
          <a:xfrm>
            <a:off x="741801" y="3189982"/>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48" name="Tijdelijke aanduiding voor tekst 66">
            <a:extLst>
              <a:ext uri="{FF2B5EF4-FFF2-40B4-BE49-F238E27FC236}">
                <a16:creationId xmlns:a16="http://schemas.microsoft.com/office/drawing/2014/main" id="{17705B83-5EEE-6D49-B0FC-8DCAE762B36A}"/>
              </a:ext>
            </a:extLst>
          </p:cNvPr>
          <p:cNvSpPr>
            <a:spLocks noGrp="1"/>
          </p:cNvSpPr>
          <p:nvPr>
            <p:ph type="body" sz="quarter" idx="34" hasCustomPrompt="1"/>
          </p:nvPr>
        </p:nvSpPr>
        <p:spPr>
          <a:xfrm>
            <a:off x="1206977" y="3192940"/>
            <a:ext cx="338836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50" name="Tijdelijke aanduiding voor tekst 66">
            <a:extLst>
              <a:ext uri="{FF2B5EF4-FFF2-40B4-BE49-F238E27FC236}">
                <a16:creationId xmlns:a16="http://schemas.microsoft.com/office/drawing/2014/main" id="{B24CE23A-DC28-1A44-8E00-1C5A0993C0B5}"/>
              </a:ext>
            </a:extLst>
          </p:cNvPr>
          <p:cNvSpPr>
            <a:spLocks noGrp="1"/>
          </p:cNvSpPr>
          <p:nvPr>
            <p:ph type="body" sz="quarter" idx="36" hasCustomPrompt="1"/>
          </p:nvPr>
        </p:nvSpPr>
        <p:spPr>
          <a:xfrm>
            <a:off x="1202938" y="3803282"/>
            <a:ext cx="338836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51" name="Tijdelijke aanduiding voor tekst 66">
            <a:extLst>
              <a:ext uri="{FF2B5EF4-FFF2-40B4-BE49-F238E27FC236}">
                <a16:creationId xmlns:a16="http://schemas.microsoft.com/office/drawing/2014/main" id="{20553258-3521-3342-BBDD-16BF2A2134B6}"/>
              </a:ext>
            </a:extLst>
          </p:cNvPr>
          <p:cNvSpPr>
            <a:spLocks noGrp="1"/>
          </p:cNvSpPr>
          <p:nvPr>
            <p:ph type="body" sz="quarter" idx="37" hasCustomPrompt="1"/>
          </p:nvPr>
        </p:nvSpPr>
        <p:spPr>
          <a:xfrm>
            <a:off x="4998422" y="1355998"/>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52" name="Tijdelijke aanduiding voor tekst 66">
            <a:extLst>
              <a:ext uri="{FF2B5EF4-FFF2-40B4-BE49-F238E27FC236}">
                <a16:creationId xmlns:a16="http://schemas.microsoft.com/office/drawing/2014/main" id="{5B5DC3C7-B0CB-EB4E-BED9-3246F90783EF}"/>
              </a:ext>
            </a:extLst>
          </p:cNvPr>
          <p:cNvSpPr>
            <a:spLocks noGrp="1"/>
          </p:cNvSpPr>
          <p:nvPr>
            <p:ph type="body" sz="quarter" idx="38" hasCustomPrompt="1"/>
          </p:nvPr>
        </p:nvSpPr>
        <p:spPr>
          <a:xfrm>
            <a:off x="5463598" y="1358956"/>
            <a:ext cx="339240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53" name="Tijdelijke aanduiding voor tekst 66">
            <a:extLst>
              <a:ext uri="{FF2B5EF4-FFF2-40B4-BE49-F238E27FC236}">
                <a16:creationId xmlns:a16="http://schemas.microsoft.com/office/drawing/2014/main" id="{B9ECC555-E07D-5241-A3F1-B0676814CDFC}"/>
              </a:ext>
            </a:extLst>
          </p:cNvPr>
          <p:cNvSpPr>
            <a:spLocks noGrp="1"/>
          </p:cNvSpPr>
          <p:nvPr>
            <p:ph type="body" sz="quarter" idx="39" hasCustomPrompt="1"/>
          </p:nvPr>
        </p:nvSpPr>
        <p:spPr>
          <a:xfrm>
            <a:off x="4998251" y="1966340"/>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54" name="Tijdelijke aanduiding voor tekst 66">
            <a:extLst>
              <a:ext uri="{FF2B5EF4-FFF2-40B4-BE49-F238E27FC236}">
                <a16:creationId xmlns:a16="http://schemas.microsoft.com/office/drawing/2014/main" id="{02D620D6-1FF7-6842-A683-36DAAE2B6F3A}"/>
              </a:ext>
            </a:extLst>
          </p:cNvPr>
          <p:cNvSpPr>
            <a:spLocks noGrp="1"/>
          </p:cNvSpPr>
          <p:nvPr>
            <p:ph type="body" sz="quarter" idx="40" hasCustomPrompt="1"/>
          </p:nvPr>
        </p:nvSpPr>
        <p:spPr>
          <a:xfrm>
            <a:off x="5463427" y="1969298"/>
            <a:ext cx="339240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55" name="Tijdelijke aanduiding voor tekst 66">
            <a:extLst>
              <a:ext uri="{FF2B5EF4-FFF2-40B4-BE49-F238E27FC236}">
                <a16:creationId xmlns:a16="http://schemas.microsoft.com/office/drawing/2014/main" id="{37E215EC-BBA1-FD4F-B550-9379991ACD21}"/>
              </a:ext>
            </a:extLst>
          </p:cNvPr>
          <p:cNvSpPr>
            <a:spLocks noGrp="1"/>
          </p:cNvSpPr>
          <p:nvPr>
            <p:ph type="body" sz="quarter" idx="41" hasCustomPrompt="1"/>
          </p:nvPr>
        </p:nvSpPr>
        <p:spPr>
          <a:xfrm>
            <a:off x="4998251" y="2576682"/>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56" name="Tijdelijke aanduiding voor tekst 66">
            <a:extLst>
              <a:ext uri="{FF2B5EF4-FFF2-40B4-BE49-F238E27FC236}">
                <a16:creationId xmlns:a16="http://schemas.microsoft.com/office/drawing/2014/main" id="{8329888A-9426-5C43-BA19-EF4F8AE78E80}"/>
              </a:ext>
            </a:extLst>
          </p:cNvPr>
          <p:cNvSpPr>
            <a:spLocks noGrp="1"/>
          </p:cNvSpPr>
          <p:nvPr>
            <p:ph type="body" sz="quarter" idx="42" hasCustomPrompt="1"/>
          </p:nvPr>
        </p:nvSpPr>
        <p:spPr>
          <a:xfrm>
            <a:off x="5463427" y="2579640"/>
            <a:ext cx="339240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57" name="Tijdelijke aanduiding voor tekst 66">
            <a:extLst>
              <a:ext uri="{FF2B5EF4-FFF2-40B4-BE49-F238E27FC236}">
                <a16:creationId xmlns:a16="http://schemas.microsoft.com/office/drawing/2014/main" id="{4FAE1283-AE47-6B42-BC5C-B2E3BBFE7DA7}"/>
              </a:ext>
            </a:extLst>
          </p:cNvPr>
          <p:cNvSpPr>
            <a:spLocks noGrp="1"/>
          </p:cNvSpPr>
          <p:nvPr>
            <p:ph type="body" sz="quarter" idx="43" hasCustomPrompt="1"/>
          </p:nvPr>
        </p:nvSpPr>
        <p:spPr>
          <a:xfrm>
            <a:off x="4998251" y="3187024"/>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58" name="Tijdelijke aanduiding voor tekst 66">
            <a:extLst>
              <a:ext uri="{FF2B5EF4-FFF2-40B4-BE49-F238E27FC236}">
                <a16:creationId xmlns:a16="http://schemas.microsoft.com/office/drawing/2014/main" id="{24A3A409-15BC-B143-8BFE-C0019A491FBF}"/>
              </a:ext>
            </a:extLst>
          </p:cNvPr>
          <p:cNvSpPr>
            <a:spLocks noGrp="1"/>
          </p:cNvSpPr>
          <p:nvPr>
            <p:ph type="body" sz="quarter" idx="44" hasCustomPrompt="1"/>
          </p:nvPr>
        </p:nvSpPr>
        <p:spPr>
          <a:xfrm>
            <a:off x="5463427" y="3189982"/>
            <a:ext cx="339240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59" name="Tijdelijke aanduiding voor tekst 66">
            <a:extLst>
              <a:ext uri="{FF2B5EF4-FFF2-40B4-BE49-F238E27FC236}">
                <a16:creationId xmlns:a16="http://schemas.microsoft.com/office/drawing/2014/main" id="{2F88C3D9-1DF1-B64F-AF35-E738665C0759}"/>
              </a:ext>
            </a:extLst>
          </p:cNvPr>
          <p:cNvSpPr>
            <a:spLocks noGrp="1"/>
          </p:cNvSpPr>
          <p:nvPr>
            <p:ph type="body" sz="quarter" idx="45" hasCustomPrompt="1"/>
          </p:nvPr>
        </p:nvSpPr>
        <p:spPr>
          <a:xfrm>
            <a:off x="4994212" y="3797366"/>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60" name="Tijdelijke aanduiding voor tekst 66">
            <a:extLst>
              <a:ext uri="{FF2B5EF4-FFF2-40B4-BE49-F238E27FC236}">
                <a16:creationId xmlns:a16="http://schemas.microsoft.com/office/drawing/2014/main" id="{B41C299E-2B7E-8F42-8FCF-0274BEF889B9}"/>
              </a:ext>
            </a:extLst>
          </p:cNvPr>
          <p:cNvSpPr>
            <a:spLocks noGrp="1"/>
          </p:cNvSpPr>
          <p:nvPr>
            <p:ph type="body" sz="quarter" idx="46" hasCustomPrompt="1"/>
          </p:nvPr>
        </p:nvSpPr>
        <p:spPr>
          <a:xfrm>
            <a:off x="5459388" y="3800324"/>
            <a:ext cx="339240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
        <p:nvSpPr>
          <p:cNvPr id="61" name="Tijdelijke aanduiding voor tekst 66">
            <a:extLst>
              <a:ext uri="{FF2B5EF4-FFF2-40B4-BE49-F238E27FC236}">
                <a16:creationId xmlns:a16="http://schemas.microsoft.com/office/drawing/2014/main" id="{63A5D77D-257A-6C47-A702-F3B69B81E440}"/>
              </a:ext>
            </a:extLst>
          </p:cNvPr>
          <p:cNvSpPr>
            <a:spLocks noGrp="1"/>
          </p:cNvSpPr>
          <p:nvPr>
            <p:ph type="body" sz="quarter" idx="47" hasCustomPrompt="1"/>
          </p:nvPr>
        </p:nvSpPr>
        <p:spPr>
          <a:xfrm>
            <a:off x="737762" y="3797366"/>
            <a:ext cx="450000" cy="450000"/>
          </a:xfrm>
          <a:solidFill>
            <a:schemeClr val="accent1"/>
          </a:solidFill>
        </p:spPr>
        <p:txBody>
          <a:bodyPr anchor="ctr" anchorCtr="0"/>
          <a:lstStyle>
            <a:lvl1pPr marL="52388" indent="0" algn="l">
              <a:buNone/>
              <a:tabLst/>
              <a:defRPr sz="1600">
                <a:solidFill>
                  <a:schemeClr val="bg1"/>
                </a:solidFill>
              </a:defRPr>
            </a:lvl1pPr>
          </a:lstStyle>
          <a:p>
            <a:pPr lvl="0"/>
            <a:r>
              <a:rPr lang="nl-NL" err="1"/>
              <a:t>nr</a:t>
            </a:r>
            <a:endParaRPr lang="nl-NL"/>
          </a:p>
        </p:txBody>
      </p:sp>
      <p:sp>
        <p:nvSpPr>
          <p:cNvPr id="63" name="Tijdelijke aanduiding voor tekst 66">
            <a:extLst>
              <a:ext uri="{FF2B5EF4-FFF2-40B4-BE49-F238E27FC236}">
                <a16:creationId xmlns:a16="http://schemas.microsoft.com/office/drawing/2014/main" id="{60FD30DB-0A6B-854A-9D8B-96F67EA3E772}"/>
              </a:ext>
            </a:extLst>
          </p:cNvPr>
          <p:cNvSpPr>
            <a:spLocks noGrp="1"/>
          </p:cNvSpPr>
          <p:nvPr>
            <p:ph type="body" sz="quarter" idx="48" hasCustomPrompt="1"/>
          </p:nvPr>
        </p:nvSpPr>
        <p:spPr>
          <a:xfrm>
            <a:off x="1202938" y="1358956"/>
            <a:ext cx="3392402" cy="444084"/>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chor="ctr" anchorCtr="0"/>
          <a:lstStyle>
            <a:lvl1pPr marL="52388" indent="0">
              <a:buNone/>
              <a:tabLst/>
              <a:defRPr sz="1600" u="none">
                <a:solidFill>
                  <a:schemeClr val="accent1"/>
                </a:solidFill>
              </a:defRPr>
            </a:lvl1pPr>
          </a:lstStyle>
          <a:p>
            <a:pPr lvl="0"/>
            <a:r>
              <a:rPr lang="nl-NL"/>
              <a:t>Klik om titel te bewerken</a:t>
            </a:r>
          </a:p>
        </p:txBody>
      </p:sp>
    </p:spTree>
    <p:extLst>
      <p:ext uri="{BB962C8B-B14F-4D97-AF65-F5344CB8AC3E}">
        <p14:creationId xmlns:p14="http://schemas.microsoft.com/office/powerpoint/2010/main" val="3186950966"/>
      </p:ext>
    </p:extLst>
  </p:cSld>
  <p:clrMapOvr>
    <a:masterClrMapping/>
  </p:clrMapOvr>
  <p:extLst>
    <p:ext uri="{DCECCB84-F9BA-43D5-87BE-67443E8EF086}">
      <p15:sldGuideLst xmlns:p15="http://schemas.microsoft.com/office/powerpoint/2012/main">
        <p15:guide id="1" orient="horz" pos="1620">
          <p15:clr>
            <a:srgbClr val="FBAE40"/>
          </p15:clr>
        </p15:guide>
        <p15:guide id="2" pos="55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C3792-637F-4E60-9F40-00E8FC29C44A}"/>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3" name="Tijdelijke aanduiding voor inhoud 2">
            <a:extLst>
              <a:ext uri="{FF2B5EF4-FFF2-40B4-BE49-F238E27FC236}">
                <a16:creationId xmlns:a16="http://schemas.microsoft.com/office/drawing/2014/main" id="{A3DCE93D-922A-440E-B5DF-42454C3EECA5}"/>
              </a:ext>
            </a:extLst>
          </p:cNvPr>
          <p:cNvSpPr>
            <a:spLocks noGrp="1"/>
          </p:cNvSpPr>
          <p:nvPr>
            <p:ph sz="half" idx="1" hasCustomPrompt="1"/>
          </p:nvPr>
        </p:nvSpPr>
        <p:spPr>
          <a:xfrm>
            <a:off x="628650" y="1370013"/>
            <a:ext cx="8102600" cy="3262312"/>
          </a:xfrm>
        </p:spPr>
        <p:txBody>
          <a:bodyPr/>
          <a:lstStyle>
            <a:lvl1pPr>
              <a:defRPr sz="2000"/>
            </a:lvl1pPr>
            <a:lvl2pPr>
              <a:defRPr sz="2000"/>
            </a:lvl2pPr>
            <a:lvl3pPr>
              <a:defRPr sz="2000"/>
            </a:lvl3pPr>
            <a:lvl4pPr>
              <a:defRPr sz="2000"/>
            </a:lvl4pPr>
            <a:lvl5pPr>
              <a:defRPr sz="2000"/>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a:extLst>
              <a:ext uri="{FF2B5EF4-FFF2-40B4-BE49-F238E27FC236}">
                <a16:creationId xmlns:a16="http://schemas.microsoft.com/office/drawing/2014/main" id="{B7003A78-C448-4491-8E37-9CF29A5080D2}"/>
              </a:ext>
            </a:extLst>
          </p:cNvPr>
          <p:cNvSpPr>
            <a:spLocks noGrp="1"/>
          </p:cNvSpPr>
          <p:nvPr>
            <p:ph type="sldNum" sz="quarter" idx="12"/>
          </p:nvPr>
        </p:nvSpPr>
        <p:spPr/>
        <p:txBody>
          <a:bodyPr/>
          <a:lstStyle>
            <a:lvl1pPr>
              <a:defRPr>
                <a:solidFill>
                  <a:schemeClr val="accent1"/>
                </a:solidFill>
                <a:latin typeface="Flanders Art Sans" panose="020B0604020202020204" charset="0"/>
              </a:defRPr>
            </a:lvl1pPr>
          </a:lstStyle>
          <a:p>
            <a:fld id="{B544B8DB-1AD6-4468-B085-2A517F9B5951}" type="slidenum">
              <a:rPr lang="nl-BE" smtClean="0"/>
              <a:pPr/>
              <a:t>‹nr.›</a:t>
            </a:fld>
            <a:endParaRPr lang="nl-BE"/>
          </a:p>
        </p:txBody>
      </p:sp>
      <p:sp>
        <p:nvSpPr>
          <p:cNvPr id="9" name="Rechthoek 8">
            <a:extLst>
              <a:ext uri="{FF2B5EF4-FFF2-40B4-BE49-F238E27FC236}">
                <a16:creationId xmlns:a16="http://schemas.microsoft.com/office/drawing/2014/main" id="{419C2145-CA90-411B-93B2-A69CB966835B}"/>
              </a:ext>
            </a:extLst>
          </p:cNvPr>
          <p:cNvSpPr>
            <a:spLocks/>
          </p:cNvSpPr>
          <p:nvPr userDrawn="1"/>
        </p:nvSpPr>
        <p:spPr>
          <a:xfrm>
            <a:off x="0" y="0"/>
            <a:ext cx="340783" cy="51435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10" name="Tijdelijke aanduiding voor voettekst 4">
            <a:extLst>
              <a:ext uri="{FF2B5EF4-FFF2-40B4-BE49-F238E27FC236}">
                <a16:creationId xmlns:a16="http://schemas.microsoft.com/office/drawing/2014/main" id="{FBC07640-7595-4F85-A647-86520B0E1D09}"/>
              </a:ext>
            </a:extLst>
          </p:cNvPr>
          <p:cNvSpPr>
            <a:spLocks noGrp="1"/>
          </p:cNvSpPr>
          <p:nvPr>
            <p:ph type="ftr" sz="quarter" idx="3"/>
          </p:nvPr>
        </p:nvSpPr>
        <p:spPr>
          <a:xfrm>
            <a:off x="628650" y="4764481"/>
            <a:ext cx="7255718" cy="274637"/>
          </a:xfrm>
          <a:prstGeom prst="rect">
            <a:avLst/>
          </a:prstGeom>
        </p:spPr>
        <p:txBody>
          <a:bodyPr vert="horz" lIns="91440" tIns="45720" rIns="91440" bIns="45720" rtlCol="0" anchor="ctr"/>
          <a:lstStyle>
            <a:lvl1pPr algn="l">
              <a:defRPr sz="1200">
                <a:solidFill>
                  <a:schemeClr val="accent1"/>
                </a:solidFill>
                <a:latin typeface="FlandersArtSans-Regular" panose="00000500000000000000" pitchFamily="2" charset="0"/>
              </a:defRPr>
            </a:lvl1pPr>
          </a:lstStyle>
          <a:p>
            <a:endParaRPr lang="nl-BE"/>
          </a:p>
        </p:txBody>
      </p:sp>
    </p:spTree>
    <p:extLst>
      <p:ext uri="{BB962C8B-B14F-4D97-AF65-F5344CB8AC3E}">
        <p14:creationId xmlns:p14="http://schemas.microsoft.com/office/powerpoint/2010/main" val="444599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slide met twee vak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C3792-637F-4E60-9F40-00E8FC29C44A}"/>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3" name="Tijdelijke aanduiding voor inhoud 2">
            <a:extLst>
              <a:ext uri="{FF2B5EF4-FFF2-40B4-BE49-F238E27FC236}">
                <a16:creationId xmlns:a16="http://schemas.microsoft.com/office/drawing/2014/main" id="{A3DCE93D-922A-440E-B5DF-42454C3EECA5}"/>
              </a:ext>
            </a:extLst>
          </p:cNvPr>
          <p:cNvSpPr>
            <a:spLocks noGrp="1"/>
          </p:cNvSpPr>
          <p:nvPr>
            <p:ph sz="half" idx="1" hasCustomPrompt="1"/>
          </p:nvPr>
        </p:nvSpPr>
        <p:spPr>
          <a:xfrm>
            <a:off x="628650" y="1370013"/>
            <a:ext cx="3874524" cy="3262312"/>
          </a:xfrm>
        </p:spPr>
        <p:txBody>
          <a:bodyPr/>
          <a:lstStyle>
            <a:lvl1pPr>
              <a:defRPr sz="2000"/>
            </a:lvl1pPr>
            <a:lvl2pPr>
              <a:defRPr sz="2000"/>
            </a:lvl2pPr>
            <a:lvl3pPr>
              <a:defRPr sz="2000"/>
            </a:lvl3pPr>
            <a:lvl4pPr>
              <a:defRPr sz="2000"/>
            </a:lvl4pPr>
            <a:lvl5pPr>
              <a:defRPr sz="2000"/>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a:extLst>
              <a:ext uri="{FF2B5EF4-FFF2-40B4-BE49-F238E27FC236}">
                <a16:creationId xmlns:a16="http://schemas.microsoft.com/office/drawing/2014/main" id="{B7003A78-C448-4491-8E37-9CF29A5080D2}"/>
              </a:ext>
            </a:extLst>
          </p:cNvPr>
          <p:cNvSpPr>
            <a:spLocks noGrp="1"/>
          </p:cNvSpPr>
          <p:nvPr>
            <p:ph type="sldNum" sz="quarter" idx="12"/>
          </p:nvPr>
        </p:nvSpPr>
        <p:spPr/>
        <p:txBody>
          <a:bodyPr/>
          <a:lstStyle>
            <a:lvl1pPr>
              <a:defRPr>
                <a:solidFill>
                  <a:schemeClr val="accent1"/>
                </a:solidFill>
                <a:latin typeface="Flanders Art Sans" panose="020B0604020202020204" charset="0"/>
              </a:defRPr>
            </a:lvl1pPr>
          </a:lstStyle>
          <a:p>
            <a:fld id="{B544B8DB-1AD6-4468-B085-2A517F9B5951}" type="slidenum">
              <a:rPr lang="nl-BE" smtClean="0"/>
              <a:pPr/>
              <a:t>‹nr.›</a:t>
            </a:fld>
            <a:endParaRPr lang="nl-BE"/>
          </a:p>
        </p:txBody>
      </p:sp>
      <p:sp>
        <p:nvSpPr>
          <p:cNvPr id="9" name="Rechthoek 8">
            <a:extLst>
              <a:ext uri="{FF2B5EF4-FFF2-40B4-BE49-F238E27FC236}">
                <a16:creationId xmlns:a16="http://schemas.microsoft.com/office/drawing/2014/main" id="{419C2145-CA90-411B-93B2-A69CB966835B}"/>
              </a:ext>
            </a:extLst>
          </p:cNvPr>
          <p:cNvSpPr>
            <a:spLocks/>
          </p:cNvSpPr>
          <p:nvPr userDrawn="1"/>
        </p:nvSpPr>
        <p:spPr>
          <a:xfrm>
            <a:off x="0" y="0"/>
            <a:ext cx="340783" cy="51435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6" name="Tijdelijke aanduiding voor inhoud 2">
            <a:extLst>
              <a:ext uri="{FF2B5EF4-FFF2-40B4-BE49-F238E27FC236}">
                <a16:creationId xmlns:a16="http://schemas.microsoft.com/office/drawing/2014/main" id="{03FAB316-DE02-D242-8104-7C48D4622EF9}"/>
              </a:ext>
            </a:extLst>
          </p:cNvPr>
          <p:cNvSpPr>
            <a:spLocks noGrp="1"/>
          </p:cNvSpPr>
          <p:nvPr>
            <p:ph sz="half" idx="13" hasCustomPrompt="1"/>
          </p:nvPr>
        </p:nvSpPr>
        <p:spPr>
          <a:xfrm>
            <a:off x="4856726" y="1370013"/>
            <a:ext cx="3874524" cy="3262312"/>
          </a:xfrm>
        </p:spPr>
        <p:txBody>
          <a:bodyPr/>
          <a:lstStyle>
            <a:lvl1pPr>
              <a:defRPr sz="2000"/>
            </a:lvl1pPr>
            <a:lvl2pPr>
              <a:defRPr sz="2000"/>
            </a:lvl2pPr>
            <a:lvl3pPr>
              <a:defRPr sz="2000"/>
            </a:lvl3pPr>
            <a:lvl4pPr>
              <a:defRPr sz="2000"/>
            </a:lvl4pPr>
            <a:lvl5pPr>
              <a:defRPr sz="2000"/>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voettekst 4">
            <a:extLst>
              <a:ext uri="{FF2B5EF4-FFF2-40B4-BE49-F238E27FC236}">
                <a16:creationId xmlns:a16="http://schemas.microsoft.com/office/drawing/2014/main" id="{B189AA6D-1DBB-4F6C-8BAB-B417BF3C1708}"/>
              </a:ext>
            </a:extLst>
          </p:cNvPr>
          <p:cNvSpPr>
            <a:spLocks noGrp="1"/>
          </p:cNvSpPr>
          <p:nvPr>
            <p:ph type="ftr" sz="quarter" idx="3"/>
          </p:nvPr>
        </p:nvSpPr>
        <p:spPr>
          <a:xfrm>
            <a:off x="628650" y="4764481"/>
            <a:ext cx="7255718" cy="274637"/>
          </a:xfrm>
          <a:prstGeom prst="rect">
            <a:avLst/>
          </a:prstGeom>
        </p:spPr>
        <p:txBody>
          <a:bodyPr vert="horz" lIns="91440" tIns="45720" rIns="91440" bIns="45720" rtlCol="0" anchor="ctr"/>
          <a:lstStyle>
            <a:lvl1pPr algn="l">
              <a:defRPr sz="1200">
                <a:solidFill>
                  <a:schemeClr val="accent1"/>
                </a:solidFill>
                <a:latin typeface="FlandersArtSans-Regular" panose="00000500000000000000" pitchFamily="2" charset="0"/>
              </a:defRPr>
            </a:lvl1pPr>
          </a:lstStyle>
          <a:p>
            <a:endParaRPr lang="nl-BE"/>
          </a:p>
        </p:txBody>
      </p:sp>
    </p:spTree>
    <p:extLst>
      <p:ext uri="{BB962C8B-B14F-4D97-AF65-F5344CB8AC3E}">
        <p14:creationId xmlns:p14="http://schemas.microsoft.com/office/powerpoint/2010/main" val="4014646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Subtiteldia met illustratie">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B3D8FACE-512A-46CF-84CB-A35FFC7E0DD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flipH="1">
            <a:off x="288000" y="620507"/>
            <a:ext cx="2880000" cy="2447307"/>
          </a:xfrm>
          <a:prstGeom prst="rect">
            <a:avLst/>
          </a:prstGeom>
        </p:spPr>
      </p:pic>
      <p:sp>
        <p:nvSpPr>
          <p:cNvPr id="9" name="Titel 1">
            <a:extLst>
              <a:ext uri="{FF2B5EF4-FFF2-40B4-BE49-F238E27FC236}">
                <a16:creationId xmlns:a16="http://schemas.microsoft.com/office/drawing/2014/main" id="{9DCFE3D0-84B4-41A9-A0FB-C22888158E35}"/>
              </a:ext>
            </a:extLst>
          </p:cNvPr>
          <p:cNvSpPr>
            <a:spLocks noGrp="1"/>
          </p:cNvSpPr>
          <p:nvPr>
            <p:ph type="ctrTitle" hasCustomPrompt="1"/>
          </p:nvPr>
        </p:nvSpPr>
        <p:spPr>
          <a:xfrm>
            <a:off x="1619672" y="1592581"/>
            <a:ext cx="7236328" cy="2966590"/>
          </a:xfrm>
          <a:prstGeom prst="rect">
            <a:avLst/>
          </a:prstGeom>
        </p:spPr>
        <p:txBody>
          <a:bodyPr anchor="t" anchorCtr="0">
            <a:noAutofit/>
          </a:bodyPr>
          <a:lstStyle>
            <a:lvl1pPr indent="0" algn="r">
              <a:lnSpc>
                <a:spcPts val="7200"/>
              </a:lnSpc>
              <a:defRPr sz="7200" b="0" i="0">
                <a:solidFill>
                  <a:schemeClr val="accent6"/>
                </a:solidFill>
                <a:latin typeface="FlandersArtSans-Bold" panose="00000800000000000000" pitchFamily="2" charset="0"/>
                <a:cs typeface="FlandersArtSans-Bold" panose="00000800000000000000" pitchFamily="2" charset="0"/>
              </a:defRPr>
            </a:lvl1pPr>
          </a:lstStyle>
          <a:p>
            <a:r>
              <a:rPr lang="nl-NL"/>
              <a:t>Klik om een titel toe te voegen</a:t>
            </a:r>
            <a:endParaRPr lang="nl-BE"/>
          </a:p>
        </p:txBody>
      </p:sp>
      <p:sp>
        <p:nvSpPr>
          <p:cNvPr id="11" name="Ondertitel 2">
            <a:extLst>
              <a:ext uri="{FF2B5EF4-FFF2-40B4-BE49-F238E27FC236}">
                <a16:creationId xmlns:a16="http://schemas.microsoft.com/office/drawing/2014/main" id="{2DFB5133-BD65-4623-904C-3E325F71F716}"/>
              </a:ext>
            </a:extLst>
          </p:cNvPr>
          <p:cNvSpPr>
            <a:spLocks noGrp="1"/>
          </p:cNvSpPr>
          <p:nvPr>
            <p:ph type="subTitle" idx="1" hasCustomPrompt="1"/>
          </p:nvPr>
        </p:nvSpPr>
        <p:spPr>
          <a:xfrm>
            <a:off x="1619672" y="4572214"/>
            <a:ext cx="7236328" cy="260154"/>
          </a:xfrm>
          <a:prstGeom prst="rect">
            <a:avLst/>
          </a:prstGeom>
        </p:spPr>
        <p:txBody>
          <a:bodyPr bIns="0" anchor="b">
            <a:noAutofit/>
          </a:bodyPr>
          <a:lstStyle>
            <a:lvl1pPr marL="0" indent="0" algn="r">
              <a:lnSpc>
                <a:spcPct val="100000"/>
              </a:lnSpc>
              <a:spcBef>
                <a:spcPts val="0"/>
              </a:spcBef>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2523105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pagina_8">
    <p:bg>
      <p:bgPr>
        <a:solidFill>
          <a:schemeClr val="bg1">
            <a:alpha val="15000"/>
          </a:schemeClr>
        </a:solidFill>
        <a:effectLst/>
      </p:bgPr>
    </p:bg>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47BD4282-C216-4A01-9D13-E1DB1FBCD038}"/>
              </a:ext>
            </a:extLst>
          </p:cNvPr>
          <p:cNvSpPr>
            <a:spLocks noGrp="1"/>
          </p:cNvSpPr>
          <p:nvPr>
            <p:ph type="subTitle" idx="15" hasCustomPrompt="1"/>
          </p:nvPr>
        </p:nvSpPr>
        <p:spPr>
          <a:xfrm>
            <a:off x="482130" y="4177170"/>
            <a:ext cx="6589594" cy="522000"/>
          </a:xfrm>
          <a:solidFill>
            <a:schemeClr val="accent1"/>
          </a:solidFill>
        </p:spPr>
        <p:txBody>
          <a:bodyPr lIns="144000" tIns="144000" rIns="144000" bIns="144000">
            <a:noAutofit/>
          </a:bodyPr>
          <a:lstStyle>
            <a:lvl1pPr marL="0" indent="0" algn="l">
              <a:lnSpc>
                <a:spcPts val="1760"/>
              </a:lnSpc>
              <a:buNone/>
              <a:defRPr sz="1600" b="1">
                <a:solidFill>
                  <a:srgbClr val="EEEEE7"/>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VOOR EEN TITEL AAN TE MAKEN</a:t>
            </a:r>
            <a:endParaRPr lang="nl-BE"/>
          </a:p>
        </p:txBody>
      </p:sp>
      <p:sp>
        <p:nvSpPr>
          <p:cNvPr id="14" name="Vrije vorm: vorm 13">
            <a:extLst>
              <a:ext uri="{FF2B5EF4-FFF2-40B4-BE49-F238E27FC236}">
                <a16:creationId xmlns:a16="http://schemas.microsoft.com/office/drawing/2014/main" id="{37552FA2-C7F3-477E-8116-ACABAE08991D}"/>
              </a:ext>
            </a:extLst>
          </p:cNvPr>
          <p:cNvSpPr/>
          <p:nvPr userDrawn="1"/>
        </p:nvSpPr>
        <p:spPr>
          <a:xfrm>
            <a:off x="0" y="-1"/>
            <a:ext cx="3240000" cy="684000"/>
          </a:xfrm>
          <a:custGeom>
            <a:avLst/>
            <a:gdLst>
              <a:gd name="connsiteX0" fmla="*/ 0 w 3166343"/>
              <a:gd name="connsiteY0" fmla="*/ 0 h 684000"/>
              <a:gd name="connsiteX1" fmla="*/ 3166343 w 3166343"/>
              <a:gd name="connsiteY1" fmla="*/ 0 h 684000"/>
              <a:gd name="connsiteX2" fmla="*/ 14829 w 3166343"/>
              <a:gd name="connsiteY2" fmla="*/ 684000 h 684000"/>
              <a:gd name="connsiteX3" fmla="*/ 0 w 3166343"/>
              <a:gd name="connsiteY3" fmla="*/ 684000 h 684000"/>
              <a:gd name="connsiteX4" fmla="*/ 0 w 3166343"/>
              <a:gd name="connsiteY4" fmla="*/ 0 h 6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343" h="684000">
                <a:moveTo>
                  <a:pt x="0" y="0"/>
                </a:moveTo>
                <a:lnTo>
                  <a:pt x="3166343" y="0"/>
                </a:lnTo>
                <a:lnTo>
                  <a:pt x="14829"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tekst 2">
            <a:extLst>
              <a:ext uri="{FF2B5EF4-FFF2-40B4-BE49-F238E27FC236}">
                <a16:creationId xmlns:a16="http://schemas.microsoft.com/office/drawing/2014/main" id="{85F703CA-60A3-4FF4-A034-16DA9DC8E576}"/>
              </a:ext>
            </a:extLst>
          </p:cNvPr>
          <p:cNvSpPr>
            <a:spLocks noGrp="1"/>
          </p:cNvSpPr>
          <p:nvPr>
            <p:ph idx="16"/>
          </p:nvPr>
        </p:nvSpPr>
        <p:spPr>
          <a:xfrm>
            <a:off x="482130" y="1419622"/>
            <a:ext cx="8179740" cy="3242378"/>
          </a:xfrm>
          <a:prstGeom prst="rect">
            <a:avLst/>
          </a:prstGeom>
        </p:spPr>
        <p:txBody>
          <a:bodyPr vert="horz" lIns="0" tIns="0" rIns="0" bIns="0" rtlCol="0" anchor="t" anchorCtr="0">
            <a:noAutofit/>
          </a:bodyPr>
          <a:lstStyle>
            <a:lvl1pPr>
              <a:defRPr sz="2000"/>
            </a:lvl1pPr>
            <a:lvl2pPr>
              <a:defRPr sz="2000"/>
            </a:lvl2pPr>
            <a:lvl3pPr>
              <a:defRPr sz="2000"/>
            </a:lvl3pPr>
            <a:lvl4pPr>
              <a:defRPr sz="2000"/>
            </a:lvl4pPr>
            <a:lvl5pPr>
              <a:defRPr sz="2000"/>
            </a:lvl5pPr>
          </a:lstStyle>
          <a:p>
            <a:pPr lvl="0"/>
            <a:r>
              <a:rPr lang="nl-NL"/>
              <a:t>Klik om de stijl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3568057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ussentitelpagina_1">
    <p:bg>
      <p:bgPr>
        <a:solidFill>
          <a:schemeClr val="bg1"/>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2447808"/>
            <a:ext cx="9144000" cy="2695693"/>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A9A96B56-0F5F-4C75-98D8-FBA6BFA04E63}"/>
              </a:ext>
            </a:extLst>
          </p:cNvPr>
          <p:cNvSpPr/>
          <p:nvPr userDrawn="1"/>
        </p:nvSpPr>
        <p:spPr>
          <a:xfrm>
            <a:off x="252000" y="247499"/>
            <a:ext cx="8640000" cy="45810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kern="1200">
              <a:solidFill>
                <a:srgbClr val="EEEEE7"/>
              </a:solidFill>
              <a:latin typeface="+mn-lt"/>
              <a:ea typeface="+mn-ea"/>
              <a:cs typeface="+mn-cs"/>
            </a:endParaRPr>
          </a:p>
        </p:txBody>
      </p:sp>
    </p:spTree>
    <p:extLst>
      <p:ext uri="{BB962C8B-B14F-4D97-AF65-F5344CB8AC3E}">
        <p14:creationId xmlns:p14="http://schemas.microsoft.com/office/powerpoint/2010/main" val="2342200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ussentitelpagina_1">
    <p:bg>
      <p:bgPr>
        <a:solidFill>
          <a:schemeClr val="bg1"/>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2447808"/>
            <a:ext cx="9144000" cy="2695693"/>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E827BB93-A419-440C-9E62-CAB12844B836}"/>
              </a:ext>
            </a:extLst>
          </p:cNvPr>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650807" y="552356"/>
            <a:ext cx="666750" cy="666750"/>
          </a:xfrm>
          <a:prstGeom prst="rect">
            <a:avLst/>
          </a:prstGeom>
        </p:spPr>
      </p:pic>
      <p:sp>
        <p:nvSpPr>
          <p:cNvPr id="7" name="Tekstvak 6">
            <a:extLst>
              <a:ext uri="{FF2B5EF4-FFF2-40B4-BE49-F238E27FC236}">
                <a16:creationId xmlns:a16="http://schemas.microsoft.com/office/drawing/2014/main" id="{2C1BCF1F-64EE-441A-B549-D884D6693612}"/>
              </a:ext>
            </a:extLst>
          </p:cNvPr>
          <p:cNvSpPr txBox="1"/>
          <p:nvPr userDrawn="1"/>
        </p:nvSpPr>
        <p:spPr>
          <a:xfrm>
            <a:off x="479996" y="1277042"/>
            <a:ext cx="914400" cy="276999"/>
          </a:xfrm>
          <a:prstGeom prst="rect">
            <a:avLst/>
          </a:prstGeom>
          <a:noFill/>
        </p:spPr>
        <p:txBody>
          <a:bodyPr wrap="square" rtlCol="0">
            <a:spAutoFit/>
          </a:bodyPr>
          <a:lstStyle/>
          <a:p>
            <a:pPr algn="ctr"/>
            <a:r>
              <a:rPr lang="nl-BE" sz="1200">
                <a:solidFill>
                  <a:srgbClr val="EEEEE7"/>
                </a:solidFill>
                <a:latin typeface="+mj-lt"/>
              </a:rPr>
              <a:t>aanvraag</a:t>
            </a:r>
          </a:p>
        </p:txBody>
      </p:sp>
      <p:sp>
        <p:nvSpPr>
          <p:cNvPr id="11" name="Tekstvak 10">
            <a:extLst>
              <a:ext uri="{FF2B5EF4-FFF2-40B4-BE49-F238E27FC236}">
                <a16:creationId xmlns:a16="http://schemas.microsoft.com/office/drawing/2014/main" id="{EA5C9E78-7CDF-4190-B0EF-3F9C7D39A3DE}"/>
              </a:ext>
            </a:extLst>
          </p:cNvPr>
          <p:cNvSpPr txBox="1"/>
          <p:nvPr userDrawn="1"/>
        </p:nvSpPr>
        <p:spPr>
          <a:xfrm>
            <a:off x="1743121" y="1284974"/>
            <a:ext cx="1147350" cy="276999"/>
          </a:xfrm>
          <a:prstGeom prst="rect">
            <a:avLst/>
          </a:prstGeom>
          <a:noFill/>
        </p:spPr>
        <p:txBody>
          <a:bodyPr wrap="square">
            <a:spAutoFit/>
          </a:bodyPr>
          <a:lstStyle/>
          <a:p>
            <a:r>
              <a:rPr lang="nl-BE" sz="1200">
                <a:solidFill>
                  <a:srgbClr val="EEEEE7"/>
                </a:solidFill>
                <a:latin typeface="+mj-lt"/>
              </a:rPr>
              <a:t>appartement</a:t>
            </a:r>
            <a:endParaRPr lang="nl-BE" sz="1200"/>
          </a:p>
        </p:txBody>
      </p:sp>
      <p:pic>
        <p:nvPicPr>
          <p:cNvPr id="12" name="Afbeelding 11">
            <a:extLst>
              <a:ext uri="{FF2B5EF4-FFF2-40B4-BE49-F238E27FC236}">
                <a16:creationId xmlns:a16="http://schemas.microsoft.com/office/drawing/2014/main" id="{4C94B689-7555-4104-BFF6-487853795922}"/>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3275781" y="453223"/>
            <a:ext cx="729432" cy="729432"/>
          </a:xfrm>
          <a:prstGeom prst="rect">
            <a:avLst/>
          </a:prstGeom>
        </p:spPr>
      </p:pic>
      <p:sp>
        <p:nvSpPr>
          <p:cNvPr id="13" name="Tekstvak 12">
            <a:extLst>
              <a:ext uri="{FF2B5EF4-FFF2-40B4-BE49-F238E27FC236}">
                <a16:creationId xmlns:a16="http://schemas.microsoft.com/office/drawing/2014/main" id="{4D8916EE-B054-42D8-9395-58D16286E9DB}"/>
              </a:ext>
            </a:extLst>
          </p:cNvPr>
          <p:cNvSpPr txBox="1"/>
          <p:nvPr userDrawn="1"/>
        </p:nvSpPr>
        <p:spPr>
          <a:xfrm>
            <a:off x="3080056" y="1278301"/>
            <a:ext cx="1147350" cy="461665"/>
          </a:xfrm>
          <a:prstGeom prst="rect">
            <a:avLst/>
          </a:prstGeom>
          <a:noFill/>
        </p:spPr>
        <p:txBody>
          <a:bodyPr wrap="square">
            <a:spAutoFit/>
          </a:bodyPr>
          <a:lstStyle/>
          <a:p>
            <a:pPr algn="ctr"/>
            <a:r>
              <a:rPr lang="nl-BE" sz="1200">
                <a:solidFill>
                  <a:srgbClr val="EEEEE7"/>
                </a:solidFill>
                <a:latin typeface="+mj-lt"/>
              </a:rPr>
              <a:t>bankrekening-nummer</a:t>
            </a:r>
            <a:endParaRPr lang="nl-BE" sz="1200"/>
          </a:p>
        </p:txBody>
      </p:sp>
      <p:pic>
        <p:nvPicPr>
          <p:cNvPr id="14" name="Afbeelding 13">
            <a:extLst>
              <a:ext uri="{FF2B5EF4-FFF2-40B4-BE49-F238E27FC236}">
                <a16:creationId xmlns:a16="http://schemas.microsoft.com/office/drawing/2014/main" id="{2448F3AE-3BE5-4434-92AC-4D525A10C127}"/>
              </a:ext>
            </a:extLst>
          </p:cNvPr>
          <p:cNvPicPr>
            <a:picLocks noChangeAspect="1"/>
          </p:cNvPicPr>
          <p:nvPr userDrawn="1"/>
        </p:nvPicPr>
        <p:blipFill>
          <a:blip r:embed="rId4" cstate="email">
            <a:lum bright="70000" contrast="-70000"/>
            <a:extLst>
              <a:ext uri="{28A0092B-C50C-407E-A947-70E740481C1C}">
                <a14:useLocalDpi xmlns:a14="http://schemas.microsoft.com/office/drawing/2010/main"/>
              </a:ext>
            </a:extLst>
          </a:blip>
          <a:stretch>
            <a:fillRect/>
          </a:stretch>
        </p:blipFill>
        <p:spPr>
          <a:xfrm>
            <a:off x="4786527" y="453173"/>
            <a:ext cx="729432" cy="729432"/>
          </a:xfrm>
          <a:prstGeom prst="rect">
            <a:avLst/>
          </a:prstGeom>
        </p:spPr>
      </p:pic>
      <p:sp>
        <p:nvSpPr>
          <p:cNvPr id="15" name="Tekstvak 14">
            <a:extLst>
              <a:ext uri="{FF2B5EF4-FFF2-40B4-BE49-F238E27FC236}">
                <a16:creationId xmlns:a16="http://schemas.microsoft.com/office/drawing/2014/main" id="{4E56402B-6183-4476-A87B-BC1FFCBEB9CF}"/>
              </a:ext>
            </a:extLst>
          </p:cNvPr>
          <p:cNvSpPr txBox="1"/>
          <p:nvPr userDrawn="1"/>
        </p:nvSpPr>
        <p:spPr>
          <a:xfrm>
            <a:off x="4398017" y="1262180"/>
            <a:ext cx="1506453" cy="461665"/>
          </a:xfrm>
          <a:prstGeom prst="rect">
            <a:avLst/>
          </a:prstGeom>
          <a:noFill/>
        </p:spPr>
        <p:txBody>
          <a:bodyPr wrap="square" rtlCol="0">
            <a:spAutoFit/>
          </a:bodyPr>
          <a:lstStyle/>
          <a:p>
            <a:pPr algn="ctr"/>
            <a:r>
              <a:rPr lang="nl-BE" sz="1200">
                <a:solidFill>
                  <a:srgbClr val="EEEEE7"/>
                </a:solidFill>
                <a:latin typeface="+mj-lt"/>
              </a:rPr>
              <a:t>belevingswaarde voor omwonenden</a:t>
            </a:r>
          </a:p>
        </p:txBody>
      </p:sp>
      <p:sp>
        <p:nvSpPr>
          <p:cNvPr id="17" name="Tekstvak 16">
            <a:extLst>
              <a:ext uri="{FF2B5EF4-FFF2-40B4-BE49-F238E27FC236}">
                <a16:creationId xmlns:a16="http://schemas.microsoft.com/office/drawing/2014/main" id="{1AA60244-BBDB-45C4-85DF-5C21FF644D74}"/>
              </a:ext>
            </a:extLst>
          </p:cNvPr>
          <p:cNvSpPr txBox="1"/>
          <p:nvPr userDrawn="1"/>
        </p:nvSpPr>
        <p:spPr>
          <a:xfrm>
            <a:off x="5768061" y="1248346"/>
            <a:ext cx="1506453" cy="276999"/>
          </a:xfrm>
          <a:prstGeom prst="rect">
            <a:avLst/>
          </a:prstGeom>
          <a:noFill/>
        </p:spPr>
        <p:txBody>
          <a:bodyPr wrap="square" rtlCol="0">
            <a:spAutoFit/>
          </a:bodyPr>
          <a:lstStyle/>
          <a:p>
            <a:pPr algn="ctr"/>
            <a:r>
              <a:rPr lang="nl-BE" sz="1200">
                <a:solidFill>
                  <a:srgbClr val="EEEEE7"/>
                </a:solidFill>
                <a:latin typeface="+mj-lt"/>
              </a:rPr>
              <a:t>besparen</a:t>
            </a:r>
          </a:p>
        </p:txBody>
      </p:sp>
      <p:pic>
        <p:nvPicPr>
          <p:cNvPr id="18" name="Afbeelding 17">
            <a:extLst>
              <a:ext uri="{FF2B5EF4-FFF2-40B4-BE49-F238E27FC236}">
                <a16:creationId xmlns:a16="http://schemas.microsoft.com/office/drawing/2014/main" id="{9E5B884B-E3A4-45D9-B401-F1A7902C3D3D}"/>
              </a:ext>
            </a:extLst>
          </p:cNvPr>
          <p:cNvPicPr>
            <a:picLocks noChangeAspect="1"/>
          </p:cNvPicPr>
          <p:nvPr userDrawn="1"/>
        </p:nvPicPr>
        <p:blipFill>
          <a:blip r:embed="rId5" cstate="email">
            <a:lum bright="70000" contrast="-70000"/>
            <a:extLst>
              <a:ext uri="{28A0092B-C50C-407E-A947-70E740481C1C}">
                <a14:useLocalDpi xmlns:a14="http://schemas.microsoft.com/office/drawing/2010/main"/>
              </a:ext>
            </a:extLst>
          </a:blip>
          <a:stretch>
            <a:fillRect/>
          </a:stretch>
        </p:blipFill>
        <p:spPr>
          <a:xfrm>
            <a:off x="7345553" y="253556"/>
            <a:ext cx="1130451" cy="1130451"/>
          </a:xfrm>
          <a:prstGeom prst="rect">
            <a:avLst/>
          </a:prstGeom>
        </p:spPr>
      </p:pic>
      <p:sp>
        <p:nvSpPr>
          <p:cNvPr id="19" name="Tekstvak 18">
            <a:extLst>
              <a:ext uri="{FF2B5EF4-FFF2-40B4-BE49-F238E27FC236}">
                <a16:creationId xmlns:a16="http://schemas.microsoft.com/office/drawing/2014/main" id="{B5E25165-E68A-46F1-9327-C3F288A396A2}"/>
              </a:ext>
            </a:extLst>
          </p:cNvPr>
          <p:cNvSpPr txBox="1"/>
          <p:nvPr userDrawn="1"/>
        </p:nvSpPr>
        <p:spPr>
          <a:xfrm>
            <a:off x="7157551" y="1241014"/>
            <a:ext cx="1506453" cy="276999"/>
          </a:xfrm>
          <a:prstGeom prst="rect">
            <a:avLst/>
          </a:prstGeom>
          <a:noFill/>
        </p:spPr>
        <p:txBody>
          <a:bodyPr wrap="square" rtlCol="0">
            <a:spAutoFit/>
          </a:bodyPr>
          <a:lstStyle/>
          <a:p>
            <a:pPr algn="ctr"/>
            <a:r>
              <a:rPr lang="nl-BE" sz="1200">
                <a:solidFill>
                  <a:srgbClr val="EEEEE7"/>
                </a:solidFill>
                <a:latin typeface="+mj-lt"/>
              </a:rPr>
              <a:t>besparing op CO2</a:t>
            </a:r>
          </a:p>
        </p:txBody>
      </p:sp>
      <p:pic>
        <p:nvPicPr>
          <p:cNvPr id="20" name="Afbeelding 19" descr="Afbeelding met tekst, teken&#10;&#10;Automatisch gegenereerde beschrijving">
            <a:extLst>
              <a:ext uri="{FF2B5EF4-FFF2-40B4-BE49-F238E27FC236}">
                <a16:creationId xmlns:a16="http://schemas.microsoft.com/office/drawing/2014/main" id="{57AB4797-49EC-40F2-BE52-86BEA48DE3F1}"/>
              </a:ext>
            </a:extLst>
          </p:cNvPr>
          <p:cNvPicPr>
            <a:picLocks noChangeAspect="1"/>
          </p:cNvPicPr>
          <p:nvPr userDrawn="1"/>
        </p:nvPicPr>
        <p:blipFill>
          <a:blip r:embed="rId6" cstate="email">
            <a:lum bright="70000" contrast="-70000"/>
            <a:extLst>
              <a:ext uri="{28A0092B-C50C-407E-A947-70E740481C1C}">
                <a14:useLocalDpi xmlns:a14="http://schemas.microsoft.com/office/drawing/2010/main"/>
              </a:ext>
            </a:extLst>
          </a:blip>
          <a:stretch>
            <a:fillRect/>
          </a:stretch>
        </p:blipFill>
        <p:spPr>
          <a:xfrm>
            <a:off x="540300" y="1902858"/>
            <a:ext cx="756395" cy="756395"/>
          </a:xfrm>
          <a:prstGeom prst="rect">
            <a:avLst/>
          </a:prstGeom>
        </p:spPr>
      </p:pic>
      <p:sp>
        <p:nvSpPr>
          <p:cNvPr id="21" name="Tekstvak 20">
            <a:extLst>
              <a:ext uri="{FF2B5EF4-FFF2-40B4-BE49-F238E27FC236}">
                <a16:creationId xmlns:a16="http://schemas.microsoft.com/office/drawing/2014/main" id="{049B1523-2F02-4DB6-A252-8F0C57963750}"/>
              </a:ext>
            </a:extLst>
          </p:cNvPr>
          <p:cNvSpPr txBox="1"/>
          <p:nvPr userDrawn="1"/>
        </p:nvSpPr>
        <p:spPr>
          <a:xfrm>
            <a:off x="227563" y="2713399"/>
            <a:ext cx="1506453" cy="461665"/>
          </a:xfrm>
          <a:prstGeom prst="rect">
            <a:avLst/>
          </a:prstGeom>
          <a:noFill/>
        </p:spPr>
        <p:txBody>
          <a:bodyPr wrap="square" rtlCol="0">
            <a:spAutoFit/>
          </a:bodyPr>
          <a:lstStyle/>
          <a:p>
            <a:pPr algn="ctr"/>
            <a:r>
              <a:rPr lang="nl-BE" sz="1200">
                <a:solidFill>
                  <a:srgbClr val="EEEEE7"/>
                </a:solidFill>
                <a:latin typeface="+mj-lt"/>
              </a:rPr>
              <a:t>besparing op factuur</a:t>
            </a:r>
          </a:p>
        </p:txBody>
      </p:sp>
      <p:pic>
        <p:nvPicPr>
          <p:cNvPr id="23" name="Afbeelding 22">
            <a:extLst>
              <a:ext uri="{FF2B5EF4-FFF2-40B4-BE49-F238E27FC236}">
                <a16:creationId xmlns:a16="http://schemas.microsoft.com/office/drawing/2014/main" id="{F4B01227-5DEE-4728-B499-5EDEF3D6DAD3}"/>
              </a:ext>
            </a:extLst>
          </p:cNvPr>
          <p:cNvPicPr>
            <a:picLocks noChangeAspect="1"/>
          </p:cNvPicPr>
          <p:nvPr userDrawn="1"/>
        </p:nvPicPr>
        <p:blipFill>
          <a:blip r:embed="rId7" cstate="email">
            <a:lum bright="70000" contrast="-70000"/>
            <a:extLst>
              <a:ext uri="{28A0092B-C50C-407E-A947-70E740481C1C}">
                <a14:useLocalDpi xmlns:a14="http://schemas.microsoft.com/office/drawing/2010/main"/>
              </a:ext>
            </a:extLst>
          </a:blip>
          <a:stretch>
            <a:fillRect/>
          </a:stretch>
        </p:blipFill>
        <p:spPr>
          <a:xfrm>
            <a:off x="1884529" y="1943189"/>
            <a:ext cx="724232" cy="724232"/>
          </a:xfrm>
          <a:prstGeom prst="rect">
            <a:avLst/>
          </a:prstGeom>
        </p:spPr>
      </p:pic>
      <p:sp>
        <p:nvSpPr>
          <p:cNvPr id="24" name="Tekstvak 23">
            <a:extLst>
              <a:ext uri="{FF2B5EF4-FFF2-40B4-BE49-F238E27FC236}">
                <a16:creationId xmlns:a16="http://schemas.microsoft.com/office/drawing/2014/main" id="{B684245A-5741-496F-8094-8B82ECD2172F}"/>
              </a:ext>
            </a:extLst>
          </p:cNvPr>
          <p:cNvSpPr txBox="1"/>
          <p:nvPr userDrawn="1"/>
        </p:nvSpPr>
        <p:spPr>
          <a:xfrm>
            <a:off x="1745341" y="2722556"/>
            <a:ext cx="1052360" cy="276999"/>
          </a:xfrm>
          <a:prstGeom prst="rect">
            <a:avLst/>
          </a:prstGeom>
          <a:noFill/>
        </p:spPr>
        <p:txBody>
          <a:bodyPr wrap="square" rtlCol="0">
            <a:spAutoFit/>
          </a:bodyPr>
          <a:lstStyle/>
          <a:p>
            <a:pPr algn="ctr"/>
            <a:r>
              <a:rPr lang="nl-BE" sz="1200">
                <a:solidFill>
                  <a:srgbClr val="EEEEE7"/>
                </a:solidFill>
                <a:latin typeface="+mj-lt"/>
              </a:rPr>
              <a:t>betaaldatum</a:t>
            </a:r>
          </a:p>
        </p:txBody>
      </p:sp>
      <p:sp>
        <p:nvSpPr>
          <p:cNvPr id="26" name="Tekstvak 25">
            <a:extLst>
              <a:ext uri="{FF2B5EF4-FFF2-40B4-BE49-F238E27FC236}">
                <a16:creationId xmlns:a16="http://schemas.microsoft.com/office/drawing/2014/main" id="{C59025C8-E3AC-41E2-8E41-30085F69ED90}"/>
              </a:ext>
            </a:extLst>
          </p:cNvPr>
          <p:cNvSpPr txBox="1"/>
          <p:nvPr userDrawn="1"/>
        </p:nvSpPr>
        <p:spPr>
          <a:xfrm>
            <a:off x="3057541" y="2716383"/>
            <a:ext cx="1178758" cy="276999"/>
          </a:xfrm>
          <a:prstGeom prst="rect">
            <a:avLst/>
          </a:prstGeom>
          <a:noFill/>
        </p:spPr>
        <p:txBody>
          <a:bodyPr wrap="square" rtlCol="0">
            <a:spAutoFit/>
          </a:bodyPr>
          <a:lstStyle/>
          <a:p>
            <a:pPr algn="ctr"/>
            <a:r>
              <a:rPr lang="nl-BE" sz="1200">
                <a:solidFill>
                  <a:srgbClr val="EEEEE7"/>
                </a:solidFill>
                <a:latin typeface="+mj-lt"/>
              </a:rPr>
              <a:t>binnenklimaat</a:t>
            </a:r>
          </a:p>
        </p:txBody>
      </p:sp>
      <p:pic>
        <p:nvPicPr>
          <p:cNvPr id="28" name="Afbeelding 27" descr="Afbeelding met tekst, teken, donker, licht&#10;&#10;Automatisch gegenereerde beschrijving">
            <a:extLst>
              <a:ext uri="{FF2B5EF4-FFF2-40B4-BE49-F238E27FC236}">
                <a16:creationId xmlns:a16="http://schemas.microsoft.com/office/drawing/2014/main" id="{9634B869-261A-4CA8-92E7-FFBDD4192492}"/>
              </a:ext>
            </a:extLst>
          </p:cNvPr>
          <p:cNvPicPr>
            <a:picLocks noChangeAspect="1"/>
          </p:cNvPicPr>
          <p:nvPr userDrawn="1"/>
        </p:nvPicPr>
        <p:blipFill>
          <a:blip r:embed="rId8" cstate="email">
            <a:lum bright="70000" contrast="-70000"/>
            <a:extLst>
              <a:ext uri="{28A0092B-C50C-407E-A947-70E740481C1C}">
                <a14:useLocalDpi xmlns:a14="http://schemas.microsoft.com/office/drawing/2010/main"/>
              </a:ext>
            </a:extLst>
          </a:blip>
          <a:stretch>
            <a:fillRect/>
          </a:stretch>
        </p:blipFill>
        <p:spPr>
          <a:xfrm>
            <a:off x="6202492" y="1984122"/>
            <a:ext cx="729432" cy="729432"/>
          </a:xfrm>
          <a:prstGeom prst="rect">
            <a:avLst/>
          </a:prstGeom>
        </p:spPr>
      </p:pic>
      <p:sp>
        <p:nvSpPr>
          <p:cNvPr id="29" name="Tekstvak 28">
            <a:extLst>
              <a:ext uri="{FF2B5EF4-FFF2-40B4-BE49-F238E27FC236}">
                <a16:creationId xmlns:a16="http://schemas.microsoft.com/office/drawing/2014/main" id="{7769559C-7A7E-4B3A-B1AB-40825064A331}"/>
              </a:ext>
            </a:extLst>
          </p:cNvPr>
          <p:cNvSpPr txBox="1"/>
          <p:nvPr userDrawn="1"/>
        </p:nvSpPr>
        <p:spPr>
          <a:xfrm>
            <a:off x="6031625" y="2720541"/>
            <a:ext cx="1178758" cy="276999"/>
          </a:xfrm>
          <a:prstGeom prst="rect">
            <a:avLst/>
          </a:prstGeom>
          <a:noFill/>
        </p:spPr>
        <p:txBody>
          <a:bodyPr wrap="square" rtlCol="0">
            <a:spAutoFit/>
          </a:bodyPr>
          <a:lstStyle/>
          <a:p>
            <a:pPr algn="ctr"/>
            <a:r>
              <a:rPr lang="nl-BE" sz="1200">
                <a:solidFill>
                  <a:srgbClr val="EEEEE7"/>
                </a:solidFill>
                <a:latin typeface="+mj-lt"/>
              </a:rPr>
              <a:t>boete</a:t>
            </a:r>
          </a:p>
        </p:txBody>
      </p:sp>
      <p:pic>
        <p:nvPicPr>
          <p:cNvPr id="30" name="Afbeelding 29" descr="Afbeelding met pijl&#10;&#10;Automatisch gegenereerde beschrijving">
            <a:extLst>
              <a:ext uri="{FF2B5EF4-FFF2-40B4-BE49-F238E27FC236}">
                <a16:creationId xmlns:a16="http://schemas.microsoft.com/office/drawing/2014/main" id="{810593E7-06E8-4FDA-A989-A631C488CFC0}"/>
              </a:ext>
            </a:extLst>
          </p:cNvPr>
          <p:cNvPicPr>
            <a:picLocks noChangeAspect="1"/>
          </p:cNvPicPr>
          <p:nvPr userDrawn="1"/>
        </p:nvPicPr>
        <p:blipFill>
          <a:blip r:embed="rId9" cstate="email">
            <a:lum bright="70000" contrast="-70000"/>
            <a:extLst>
              <a:ext uri="{28A0092B-C50C-407E-A947-70E740481C1C}">
                <a14:useLocalDpi xmlns:a14="http://schemas.microsoft.com/office/drawing/2010/main"/>
              </a:ext>
            </a:extLst>
          </a:blip>
          <a:stretch>
            <a:fillRect/>
          </a:stretch>
        </p:blipFill>
        <p:spPr>
          <a:xfrm>
            <a:off x="7564481" y="1963134"/>
            <a:ext cx="701336" cy="701336"/>
          </a:xfrm>
          <a:prstGeom prst="rect">
            <a:avLst/>
          </a:prstGeom>
        </p:spPr>
      </p:pic>
      <p:sp>
        <p:nvSpPr>
          <p:cNvPr id="31" name="Tekstvak 30">
            <a:extLst>
              <a:ext uri="{FF2B5EF4-FFF2-40B4-BE49-F238E27FC236}">
                <a16:creationId xmlns:a16="http://schemas.microsoft.com/office/drawing/2014/main" id="{1DCC1F4E-B401-4987-958A-EE8D94A172B1}"/>
              </a:ext>
            </a:extLst>
          </p:cNvPr>
          <p:cNvSpPr txBox="1"/>
          <p:nvPr userDrawn="1"/>
        </p:nvSpPr>
        <p:spPr>
          <a:xfrm>
            <a:off x="7338219" y="2732897"/>
            <a:ext cx="1307364" cy="276999"/>
          </a:xfrm>
          <a:prstGeom prst="rect">
            <a:avLst/>
          </a:prstGeom>
          <a:noFill/>
        </p:spPr>
        <p:txBody>
          <a:bodyPr wrap="square" rtlCol="0">
            <a:spAutoFit/>
          </a:bodyPr>
          <a:lstStyle/>
          <a:p>
            <a:pPr algn="ctr"/>
            <a:r>
              <a:rPr lang="nl-BE" sz="1200">
                <a:solidFill>
                  <a:srgbClr val="EEEEE7"/>
                </a:solidFill>
                <a:latin typeface="+mj-lt"/>
              </a:rPr>
              <a:t>bouwprojecten</a:t>
            </a:r>
          </a:p>
        </p:txBody>
      </p:sp>
      <p:pic>
        <p:nvPicPr>
          <p:cNvPr id="32" name="Afbeelding 31" descr="Afbeelding met donker, licht, nachthemel&#10;&#10;Automatisch gegenereerde beschrijving">
            <a:extLst>
              <a:ext uri="{FF2B5EF4-FFF2-40B4-BE49-F238E27FC236}">
                <a16:creationId xmlns:a16="http://schemas.microsoft.com/office/drawing/2014/main" id="{D9C9AB05-33E9-44BE-A9F6-427CEBFC432C}"/>
              </a:ext>
            </a:extLst>
          </p:cNvPr>
          <p:cNvPicPr>
            <a:picLocks noChangeAspect="1"/>
          </p:cNvPicPr>
          <p:nvPr userDrawn="1"/>
        </p:nvPicPr>
        <p:blipFill>
          <a:blip r:embed="rId10" cstate="email">
            <a:lum bright="70000" contrast="-70000"/>
            <a:extLst>
              <a:ext uri="{28A0092B-C50C-407E-A947-70E740481C1C}">
                <a14:useLocalDpi xmlns:a14="http://schemas.microsoft.com/office/drawing/2010/main"/>
              </a:ext>
            </a:extLst>
          </a:blip>
          <a:stretch>
            <a:fillRect/>
          </a:stretch>
        </p:blipFill>
        <p:spPr>
          <a:xfrm>
            <a:off x="508765" y="3347373"/>
            <a:ext cx="923937" cy="923937"/>
          </a:xfrm>
          <a:prstGeom prst="rect">
            <a:avLst/>
          </a:prstGeom>
        </p:spPr>
      </p:pic>
      <p:sp>
        <p:nvSpPr>
          <p:cNvPr id="33" name="Tekstvak 32">
            <a:extLst>
              <a:ext uri="{FF2B5EF4-FFF2-40B4-BE49-F238E27FC236}">
                <a16:creationId xmlns:a16="http://schemas.microsoft.com/office/drawing/2014/main" id="{BE8E63EA-74A1-470C-B0D7-B0870E6230A8}"/>
              </a:ext>
            </a:extLst>
          </p:cNvPr>
          <p:cNvSpPr txBox="1"/>
          <p:nvPr userDrawn="1"/>
        </p:nvSpPr>
        <p:spPr>
          <a:xfrm>
            <a:off x="417440" y="4300836"/>
            <a:ext cx="1307364" cy="276999"/>
          </a:xfrm>
          <a:prstGeom prst="rect">
            <a:avLst/>
          </a:prstGeom>
          <a:noFill/>
        </p:spPr>
        <p:txBody>
          <a:bodyPr wrap="square" rtlCol="0">
            <a:spAutoFit/>
          </a:bodyPr>
          <a:lstStyle/>
          <a:p>
            <a:pPr algn="ctr"/>
            <a:r>
              <a:rPr lang="nl-BE" sz="1200">
                <a:solidFill>
                  <a:srgbClr val="EEEEE7"/>
                </a:solidFill>
                <a:latin typeface="+mj-lt"/>
              </a:rPr>
              <a:t>brandpreventie</a:t>
            </a:r>
          </a:p>
        </p:txBody>
      </p:sp>
      <p:pic>
        <p:nvPicPr>
          <p:cNvPr id="34" name="Afbeelding 33">
            <a:extLst>
              <a:ext uri="{FF2B5EF4-FFF2-40B4-BE49-F238E27FC236}">
                <a16:creationId xmlns:a16="http://schemas.microsoft.com/office/drawing/2014/main" id="{52807683-9EC0-4DCD-9EF5-6E196815F01C}"/>
              </a:ext>
            </a:extLst>
          </p:cNvPr>
          <p:cNvPicPr>
            <a:picLocks noChangeAspect="1"/>
          </p:cNvPicPr>
          <p:nvPr userDrawn="1"/>
        </p:nvPicPr>
        <p:blipFill>
          <a:blip r:embed="rId11" cstate="email">
            <a:lum bright="70000" contrast="-70000"/>
            <a:extLst>
              <a:ext uri="{28A0092B-C50C-407E-A947-70E740481C1C}">
                <a14:useLocalDpi xmlns:a14="http://schemas.microsoft.com/office/drawing/2010/main"/>
              </a:ext>
            </a:extLst>
          </a:blip>
          <a:stretch>
            <a:fillRect/>
          </a:stretch>
        </p:blipFill>
        <p:spPr>
          <a:xfrm>
            <a:off x="1788199" y="3344364"/>
            <a:ext cx="923936" cy="923936"/>
          </a:xfrm>
          <a:prstGeom prst="rect">
            <a:avLst/>
          </a:prstGeom>
        </p:spPr>
      </p:pic>
      <p:sp>
        <p:nvSpPr>
          <p:cNvPr id="35" name="Tekstvak 34">
            <a:extLst>
              <a:ext uri="{FF2B5EF4-FFF2-40B4-BE49-F238E27FC236}">
                <a16:creationId xmlns:a16="http://schemas.microsoft.com/office/drawing/2014/main" id="{FA9A4FAE-0484-4797-BDAD-8C276039CA2A}"/>
              </a:ext>
            </a:extLst>
          </p:cNvPr>
          <p:cNvSpPr txBox="1"/>
          <p:nvPr userDrawn="1"/>
        </p:nvSpPr>
        <p:spPr>
          <a:xfrm>
            <a:off x="1580086" y="4300256"/>
            <a:ext cx="1307364" cy="276999"/>
          </a:xfrm>
          <a:prstGeom prst="rect">
            <a:avLst/>
          </a:prstGeom>
          <a:noFill/>
        </p:spPr>
        <p:txBody>
          <a:bodyPr wrap="square" rtlCol="0">
            <a:spAutoFit/>
          </a:bodyPr>
          <a:lstStyle/>
          <a:p>
            <a:pPr algn="ctr"/>
            <a:r>
              <a:rPr lang="nl-BE" sz="1200">
                <a:solidFill>
                  <a:srgbClr val="EEEEE7"/>
                </a:solidFill>
                <a:latin typeface="+mj-lt"/>
              </a:rPr>
              <a:t>centrumstad</a:t>
            </a:r>
          </a:p>
        </p:txBody>
      </p:sp>
      <p:pic>
        <p:nvPicPr>
          <p:cNvPr id="36" name="Afbeelding 35">
            <a:extLst>
              <a:ext uri="{FF2B5EF4-FFF2-40B4-BE49-F238E27FC236}">
                <a16:creationId xmlns:a16="http://schemas.microsoft.com/office/drawing/2014/main" id="{0552C5B4-4D0D-472D-992C-F39BE3072388}"/>
              </a:ext>
            </a:extLst>
          </p:cNvPr>
          <p:cNvPicPr>
            <a:picLocks noChangeAspect="1"/>
          </p:cNvPicPr>
          <p:nvPr userDrawn="1"/>
        </p:nvPicPr>
        <p:blipFill>
          <a:blip r:embed="rId12" cstate="email">
            <a:lum bright="70000" contrast="-70000"/>
            <a:extLst>
              <a:ext uri="{28A0092B-C50C-407E-A947-70E740481C1C}">
                <a14:useLocalDpi xmlns:a14="http://schemas.microsoft.com/office/drawing/2010/main"/>
              </a:ext>
            </a:extLst>
          </a:blip>
          <a:stretch>
            <a:fillRect/>
          </a:stretch>
        </p:blipFill>
        <p:spPr>
          <a:xfrm>
            <a:off x="3223575" y="3456975"/>
            <a:ext cx="772991" cy="772991"/>
          </a:xfrm>
          <a:prstGeom prst="rect">
            <a:avLst/>
          </a:prstGeom>
        </p:spPr>
      </p:pic>
      <p:sp>
        <p:nvSpPr>
          <p:cNvPr id="37" name="Tekstvak 36">
            <a:extLst>
              <a:ext uri="{FF2B5EF4-FFF2-40B4-BE49-F238E27FC236}">
                <a16:creationId xmlns:a16="http://schemas.microsoft.com/office/drawing/2014/main" id="{6FA35328-C714-4D10-BFC8-26DA51FB76B0}"/>
              </a:ext>
            </a:extLst>
          </p:cNvPr>
          <p:cNvSpPr txBox="1"/>
          <p:nvPr userDrawn="1"/>
        </p:nvSpPr>
        <p:spPr>
          <a:xfrm>
            <a:off x="3060435" y="4276368"/>
            <a:ext cx="1052360" cy="276999"/>
          </a:xfrm>
          <a:prstGeom prst="rect">
            <a:avLst/>
          </a:prstGeom>
          <a:noFill/>
        </p:spPr>
        <p:txBody>
          <a:bodyPr wrap="square" rtlCol="0">
            <a:spAutoFit/>
          </a:bodyPr>
          <a:lstStyle/>
          <a:p>
            <a:pPr algn="ctr"/>
            <a:r>
              <a:rPr lang="nl-BE" sz="1200">
                <a:solidFill>
                  <a:srgbClr val="EEEEE7"/>
                </a:solidFill>
                <a:latin typeface="+mj-lt"/>
              </a:rPr>
              <a:t>CO2</a:t>
            </a:r>
          </a:p>
        </p:txBody>
      </p:sp>
      <p:pic>
        <p:nvPicPr>
          <p:cNvPr id="38" name="Afbeelding 37">
            <a:extLst>
              <a:ext uri="{FF2B5EF4-FFF2-40B4-BE49-F238E27FC236}">
                <a16:creationId xmlns:a16="http://schemas.microsoft.com/office/drawing/2014/main" id="{A34C85E3-9F41-4FB3-A8B4-9266AC096965}"/>
              </a:ext>
            </a:extLst>
          </p:cNvPr>
          <p:cNvPicPr>
            <a:picLocks noChangeAspect="1"/>
          </p:cNvPicPr>
          <p:nvPr userDrawn="1"/>
        </p:nvPicPr>
        <p:blipFill>
          <a:blip r:embed="rId13" cstate="email">
            <a:lum bright="70000" contrast="-70000"/>
            <a:extLst>
              <a:ext uri="{28A0092B-C50C-407E-A947-70E740481C1C}">
                <a14:useLocalDpi xmlns:a14="http://schemas.microsoft.com/office/drawing/2010/main"/>
              </a:ext>
            </a:extLst>
          </a:blip>
          <a:stretch>
            <a:fillRect/>
          </a:stretch>
        </p:blipFill>
        <p:spPr>
          <a:xfrm>
            <a:off x="4688796" y="3456975"/>
            <a:ext cx="772991" cy="772991"/>
          </a:xfrm>
          <a:prstGeom prst="rect">
            <a:avLst/>
          </a:prstGeom>
        </p:spPr>
      </p:pic>
      <p:sp>
        <p:nvSpPr>
          <p:cNvPr id="39" name="Tekstvak 38">
            <a:extLst>
              <a:ext uri="{FF2B5EF4-FFF2-40B4-BE49-F238E27FC236}">
                <a16:creationId xmlns:a16="http://schemas.microsoft.com/office/drawing/2014/main" id="{82CF110E-0BE5-483F-B637-6D4DF68E51E2}"/>
              </a:ext>
            </a:extLst>
          </p:cNvPr>
          <p:cNvSpPr txBox="1"/>
          <p:nvPr userDrawn="1"/>
        </p:nvSpPr>
        <p:spPr>
          <a:xfrm>
            <a:off x="4608592" y="4279335"/>
            <a:ext cx="1052360" cy="276999"/>
          </a:xfrm>
          <a:prstGeom prst="rect">
            <a:avLst/>
          </a:prstGeom>
          <a:noFill/>
        </p:spPr>
        <p:txBody>
          <a:bodyPr wrap="square" rtlCol="0">
            <a:spAutoFit/>
          </a:bodyPr>
          <a:lstStyle/>
          <a:p>
            <a:pPr algn="ctr"/>
            <a:r>
              <a:rPr lang="nl-BE" sz="1200">
                <a:solidFill>
                  <a:srgbClr val="EEEEE7"/>
                </a:solidFill>
                <a:latin typeface="+mj-lt"/>
              </a:rPr>
              <a:t>CO2-opslag</a:t>
            </a:r>
          </a:p>
        </p:txBody>
      </p:sp>
      <p:sp>
        <p:nvSpPr>
          <p:cNvPr id="40" name="Tekstvak 39">
            <a:extLst>
              <a:ext uri="{FF2B5EF4-FFF2-40B4-BE49-F238E27FC236}">
                <a16:creationId xmlns:a16="http://schemas.microsoft.com/office/drawing/2014/main" id="{BE913207-7234-4780-8657-D0B03472F3D0}"/>
              </a:ext>
            </a:extLst>
          </p:cNvPr>
          <p:cNvSpPr txBox="1"/>
          <p:nvPr userDrawn="1"/>
        </p:nvSpPr>
        <p:spPr>
          <a:xfrm>
            <a:off x="6122912" y="4250157"/>
            <a:ext cx="1052360" cy="276999"/>
          </a:xfrm>
          <a:prstGeom prst="rect">
            <a:avLst/>
          </a:prstGeom>
          <a:noFill/>
        </p:spPr>
        <p:txBody>
          <a:bodyPr wrap="square" rtlCol="0">
            <a:spAutoFit/>
          </a:bodyPr>
          <a:lstStyle/>
          <a:p>
            <a:pPr algn="ctr"/>
            <a:r>
              <a:rPr lang="nl-BE" sz="1200">
                <a:solidFill>
                  <a:srgbClr val="EEEEE7"/>
                </a:solidFill>
                <a:latin typeface="+mj-lt"/>
              </a:rPr>
              <a:t>dakisolatie</a:t>
            </a:r>
          </a:p>
        </p:txBody>
      </p:sp>
      <p:pic>
        <p:nvPicPr>
          <p:cNvPr id="41" name="Afbeelding 40">
            <a:extLst>
              <a:ext uri="{FF2B5EF4-FFF2-40B4-BE49-F238E27FC236}">
                <a16:creationId xmlns:a16="http://schemas.microsoft.com/office/drawing/2014/main" id="{025FF0B1-A47A-4610-92A8-D051F7EC7E18}"/>
              </a:ext>
            </a:extLst>
          </p:cNvPr>
          <p:cNvPicPr>
            <a:picLocks noChangeAspect="1"/>
          </p:cNvPicPr>
          <p:nvPr userDrawn="1"/>
        </p:nvPicPr>
        <p:blipFill>
          <a:blip r:embed="rId14" cstate="email">
            <a:lum bright="70000" contrast="-70000"/>
            <a:extLst>
              <a:ext uri="{28A0092B-C50C-407E-A947-70E740481C1C}">
                <a14:useLocalDpi xmlns:a14="http://schemas.microsoft.com/office/drawing/2010/main"/>
              </a:ext>
            </a:extLst>
          </a:blip>
          <a:stretch>
            <a:fillRect/>
          </a:stretch>
        </p:blipFill>
        <p:spPr>
          <a:xfrm>
            <a:off x="7583344" y="3312129"/>
            <a:ext cx="817113" cy="817113"/>
          </a:xfrm>
          <a:prstGeom prst="rect">
            <a:avLst/>
          </a:prstGeom>
        </p:spPr>
      </p:pic>
      <p:sp>
        <p:nvSpPr>
          <p:cNvPr id="42" name="Tekstvak 41">
            <a:extLst>
              <a:ext uri="{FF2B5EF4-FFF2-40B4-BE49-F238E27FC236}">
                <a16:creationId xmlns:a16="http://schemas.microsoft.com/office/drawing/2014/main" id="{49D8A89C-C29E-4D7F-B3E7-EF02DB375FEB}"/>
              </a:ext>
            </a:extLst>
          </p:cNvPr>
          <p:cNvSpPr txBox="1"/>
          <p:nvPr userDrawn="1"/>
        </p:nvSpPr>
        <p:spPr>
          <a:xfrm>
            <a:off x="7427272" y="4268300"/>
            <a:ext cx="1116897" cy="276999"/>
          </a:xfrm>
          <a:prstGeom prst="rect">
            <a:avLst/>
          </a:prstGeom>
          <a:noFill/>
        </p:spPr>
        <p:txBody>
          <a:bodyPr wrap="square" rtlCol="0">
            <a:spAutoFit/>
          </a:bodyPr>
          <a:lstStyle/>
          <a:p>
            <a:pPr algn="ctr"/>
            <a:r>
              <a:rPr lang="nl-BE" sz="1200">
                <a:solidFill>
                  <a:srgbClr val="EEEEE7"/>
                </a:solidFill>
                <a:latin typeface="+mj-lt"/>
              </a:rPr>
              <a:t>doelstellingen</a:t>
            </a:r>
          </a:p>
        </p:txBody>
      </p:sp>
      <p:sp>
        <p:nvSpPr>
          <p:cNvPr id="75" name="Tekstvak 74">
            <a:extLst>
              <a:ext uri="{FF2B5EF4-FFF2-40B4-BE49-F238E27FC236}">
                <a16:creationId xmlns:a16="http://schemas.microsoft.com/office/drawing/2014/main" id="{86EA7FC0-8859-4432-A194-F68C963027C8}"/>
              </a:ext>
            </a:extLst>
          </p:cNvPr>
          <p:cNvSpPr txBox="1"/>
          <p:nvPr userDrawn="1"/>
        </p:nvSpPr>
        <p:spPr>
          <a:xfrm>
            <a:off x="4615848" y="2712224"/>
            <a:ext cx="1178758" cy="461665"/>
          </a:xfrm>
          <a:prstGeom prst="rect">
            <a:avLst/>
          </a:prstGeom>
          <a:noFill/>
        </p:spPr>
        <p:txBody>
          <a:bodyPr wrap="square" rtlCol="0">
            <a:spAutoFit/>
          </a:bodyPr>
          <a:lstStyle/>
          <a:p>
            <a:pPr algn="ctr"/>
            <a:r>
              <a:rPr lang="nl-BE" sz="1200">
                <a:solidFill>
                  <a:srgbClr val="EEEEE7"/>
                </a:solidFill>
                <a:latin typeface="+mj-lt"/>
              </a:rPr>
              <a:t>binnenlucht-kwaliteit</a:t>
            </a:r>
          </a:p>
        </p:txBody>
      </p:sp>
      <p:pic>
        <p:nvPicPr>
          <p:cNvPr id="2" name="Afbeelding 1">
            <a:extLst>
              <a:ext uri="{FF2B5EF4-FFF2-40B4-BE49-F238E27FC236}">
                <a16:creationId xmlns:a16="http://schemas.microsoft.com/office/drawing/2014/main" id="{447741DC-9F73-F94B-BD56-69012DB7BEDA}"/>
              </a:ext>
            </a:extLst>
          </p:cNvPr>
          <p:cNvPicPr>
            <a:picLocks noChangeAspect="1"/>
          </p:cNvPicPr>
          <p:nvPr userDrawn="1"/>
        </p:nvPicPr>
        <p:blipFill>
          <a:blip r:embed="rId15" cstate="email">
            <a:lum bright="70000" contrast="-70000"/>
            <a:extLst>
              <a:ext uri="{28A0092B-C50C-407E-A947-70E740481C1C}">
                <a14:useLocalDpi xmlns:a14="http://schemas.microsoft.com/office/drawing/2010/main"/>
              </a:ext>
            </a:extLst>
          </a:blip>
          <a:stretch>
            <a:fillRect/>
          </a:stretch>
        </p:blipFill>
        <p:spPr>
          <a:xfrm>
            <a:off x="1960842" y="424085"/>
            <a:ext cx="603390" cy="854238"/>
          </a:xfrm>
          <a:prstGeom prst="rect">
            <a:avLst/>
          </a:prstGeom>
        </p:spPr>
      </p:pic>
      <p:pic>
        <p:nvPicPr>
          <p:cNvPr id="3" name="Afbeelding 2">
            <a:extLst>
              <a:ext uri="{FF2B5EF4-FFF2-40B4-BE49-F238E27FC236}">
                <a16:creationId xmlns:a16="http://schemas.microsoft.com/office/drawing/2014/main" id="{DDBC8FEB-032A-174B-B8D6-DF2F98586898}"/>
              </a:ext>
            </a:extLst>
          </p:cNvPr>
          <p:cNvPicPr>
            <a:picLocks noChangeAspect="1"/>
          </p:cNvPicPr>
          <p:nvPr userDrawn="1"/>
        </p:nvPicPr>
        <p:blipFill>
          <a:blip r:embed="rId16" cstate="email">
            <a:lum bright="70000" contrast="-70000"/>
            <a:extLst>
              <a:ext uri="{28A0092B-C50C-407E-A947-70E740481C1C}">
                <a14:useLocalDpi xmlns:a14="http://schemas.microsoft.com/office/drawing/2010/main"/>
              </a:ext>
            </a:extLst>
          </a:blip>
          <a:stretch>
            <a:fillRect/>
          </a:stretch>
        </p:blipFill>
        <p:spPr>
          <a:xfrm>
            <a:off x="6021460" y="483737"/>
            <a:ext cx="999654" cy="754983"/>
          </a:xfrm>
          <a:prstGeom prst="rect">
            <a:avLst/>
          </a:prstGeom>
        </p:spPr>
      </p:pic>
      <p:pic>
        <p:nvPicPr>
          <p:cNvPr id="4" name="Afbeelding 3">
            <a:extLst>
              <a:ext uri="{FF2B5EF4-FFF2-40B4-BE49-F238E27FC236}">
                <a16:creationId xmlns:a16="http://schemas.microsoft.com/office/drawing/2014/main" id="{07E39F22-81C9-0941-BB78-55F21B21435D}"/>
              </a:ext>
            </a:extLst>
          </p:cNvPr>
          <p:cNvPicPr>
            <a:picLocks noChangeAspect="1"/>
          </p:cNvPicPr>
          <p:nvPr userDrawn="1"/>
        </p:nvPicPr>
        <p:blipFill>
          <a:blip r:embed="rId17" cstate="email">
            <a:lum bright="70000" contrast="-70000"/>
            <a:extLst>
              <a:ext uri="{28A0092B-C50C-407E-A947-70E740481C1C}">
                <a14:useLocalDpi xmlns:a14="http://schemas.microsoft.com/office/drawing/2010/main"/>
              </a:ext>
            </a:extLst>
          </a:blip>
          <a:stretch>
            <a:fillRect/>
          </a:stretch>
        </p:blipFill>
        <p:spPr>
          <a:xfrm>
            <a:off x="4814622" y="1829640"/>
            <a:ext cx="701337" cy="853801"/>
          </a:xfrm>
          <a:prstGeom prst="rect">
            <a:avLst/>
          </a:prstGeom>
        </p:spPr>
      </p:pic>
      <p:pic>
        <p:nvPicPr>
          <p:cNvPr id="5" name="Afbeelding 4">
            <a:extLst>
              <a:ext uri="{FF2B5EF4-FFF2-40B4-BE49-F238E27FC236}">
                <a16:creationId xmlns:a16="http://schemas.microsoft.com/office/drawing/2014/main" id="{031B9D8B-6D14-F148-9A84-3221994D5089}"/>
              </a:ext>
            </a:extLst>
          </p:cNvPr>
          <p:cNvPicPr>
            <a:picLocks noChangeAspect="1"/>
          </p:cNvPicPr>
          <p:nvPr userDrawn="1"/>
        </p:nvPicPr>
        <p:blipFill>
          <a:blip r:embed="rId18" cstate="email">
            <a:lum bright="70000" contrast="-70000"/>
            <a:extLst>
              <a:ext uri="{28A0092B-C50C-407E-A947-70E740481C1C}">
                <a14:useLocalDpi xmlns:a14="http://schemas.microsoft.com/office/drawing/2010/main"/>
              </a:ext>
            </a:extLst>
          </a:blip>
          <a:stretch>
            <a:fillRect/>
          </a:stretch>
        </p:blipFill>
        <p:spPr>
          <a:xfrm>
            <a:off x="6031625" y="3476023"/>
            <a:ext cx="1201038" cy="639262"/>
          </a:xfrm>
          <a:prstGeom prst="rect">
            <a:avLst/>
          </a:prstGeom>
        </p:spPr>
      </p:pic>
      <p:pic>
        <p:nvPicPr>
          <p:cNvPr id="8" name="Afbeelding 7">
            <a:extLst>
              <a:ext uri="{FF2B5EF4-FFF2-40B4-BE49-F238E27FC236}">
                <a16:creationId xmlns:a16="http://schemas.microsoft.com/office/drawing/2014/main" id="{61DF1873-086C-084D-B6E8-44BBB1144992}"/>
              </a:ext>
            </a:extLst>
          </p:cNvPr>
          <p:cNvPicPr>
            <a:picLocks noChangeAspect="1"/>
          </p:cNvPicPr>
          <p:nvPr userDrawn="1"/>
        </p:nvPicPr>
        <p:blipFill>
          <a:blip r:embed="rId19" cstate="email">
            <a:lum bright="70000" contrast="-70000"/>
            <a:extLst>
              <a:ext uri="{28A0092B-C50C-407E-A947-70E740481C1C}">
                <a14:useLocalDpi xmlns:a14="http://schemas.microsoft.com/office/drawing/2010/main"/>
              </a:ext>
            </a:extLst>
          </a:blip>
          <a:stretch>
            <a:fillRect/>
          </a:stretch>
        </p:blipFill>
        <p:spPr>
          <a:xfrm>
            <a:off x="3114316" y="1814862"/>
            <a:ext cx="1052361" cy="897362"/>
          </a:xfrm>
          <a:prstGeom prst="rect">
            <a:avLst/>
          </a:prstGeom>
        </p:spPr>
      </p:pic>
    </p:spTree>
    <p:extLst>
      <p:ext uri="{BB962C8B-B14F-4D97-AF65-F5344CB8AC3E}">
        <p14:creationId xmlns:p14="http://schemas.microsoft.com/office/powerpoint/2010/main" val="2694959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ussentitelpagina_1">
    <p:bg>
      <p:bgPr>
        <a:solidFill>
          <a:schemeClr val="bg1"/>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2447808"/>
            <a:ext cx="9144000" cy="2695693"/>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A9A96B56-0F5F-4C75-98D8-FBA6BFA04E63}"/>
              </a:ext>
            </a:extLst>
          </p:cNvPr>
          <p:cNvSpPr/>
          <p:nvPr userDrawn="1"/>
        </p:nvSpPr>
        <p:spPr>
          <a:xfrm>
            <a:off x="256585" y="228242"/>
            <a:ext cx="8640000" cy="46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kern="1200">
              <a:solidFill>
                <a:srgbClr val="EEEEE7"/>
              </a:solidFill>
              <a:latin typeface="+mn-lt"/>
              <a:ea typeface="+mn-ea"/>
              <a:cs typeface="+mn-cs"/>
            </a:endParaRPr>
          </a:p>
        </p:txBody>
      </p:sp>
      <p:sp>
        <p:nvSpPr>
          <p:cNvPr id="7" name="Tekstvak 6">
            <a:extLst>
              <a:ext uri="{FF2B5EF4-FFF2-40B4-BE49-F238E27FC236}">
                <a16:creationId xmlns:a16="http://schemas.microsoft.com/office/drawing/2014/main" id="{0D42C329-83F9-48F7-84AF-6B05647297DB}"/>
              </a:ext>
            </a:extLst>
          </p:cNvPr>
          <p:cNvSpPr txBox="1"/>
          <p:nvPr userDrawn="1"/>
        </p:nvSpPr>
        <p:spPr>
          <a:xfrm>
            <a:off x="2970366" y="1432021"/>
            <a:ext cx="1116897" cy="276999"/>
          </a:xfrm>
          <a:prstGeom prst="rect">
            <a:avLst/>
          </a:prstGeom>
          <a:noFill/>
        </p:spPr>
        <p:txBody>
          <a:bodyPr wrap="square" rtlCol="0">
            <a:spAutoFit/>
          </a:bodyPr>
          <a:lstStyle/>
          <a:p>
            <a:pPr algn="ctr"/>
            <a:r>
              <a:rPr lang="nl-BE" sz="1200">
                <a:solidFill>
                  <a:srgbClr val="EEEEE7"/>
                </a:solidFill>
                <a:latin typeface="+mj-lt"/>
              </a:rPr>
              <a:t>fraude</a:t>
            </a:r>
          </a:p>
        </p:txBody>
      </p:sp>
      <p:pic>
        <p:nvPicPr>
          <p:cNvPr id="8" name="Afbeelding 7" descr="Afbeelding met tekst, teken&#10;&#10;Automatisch gegenereerde beschrijving">
            <a:extLst>
              <a:ext uri="{FF2B5EF4-FFF2-40B4-BE49-F238E27FC236}">
                <a16:creationId xmlns:a16="http://schemas.microsoft.com/office/drawing/2014/main" id="{840F4219-586D-4418-A3B6-A8A915997CC4}"/>
              </a:ext>
            </a:extLst>
          </p:cNvPr>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970484" y="684780"/>
            <a:ext cx="677115" cy="677115"/>
          </a:xfrm>
          <a:prstGeom prst="rect">
            <a:avLst/>
          </a:prstGeom>
        </p:spPr>
      </p:pic>
      <p:sp>
        <p:nvSpPr>
          <p:cNvPr id="9" name="Tekstvak 8">
            <a:extLst>
              <a:ext uri="{FF2B5EF4-FFF2-40B4-BE49-F238E27FC236}">
                <a16:creationId xmlns:a16="http://schemas.microsoft.com/office/drawing/2014/main" id="{FDFBF2F2-41BF-4F8F-9537-91C9403DE09F}"/>
              </a:ext>
            </a:extLst>
          </p:cNvPr>
          <p:cNvSpPr txBox="1"/>
          <p:nvPr userDrawn="1"/>
        </p:nvSpPr>
        <p:spPr>
          <a:xfrm>
            <a:off x="1757241" y="1433420"/>
            <a:ext cx="1116897" cy="276999"/>
          </a:xfrm>
          <a:prstGeom prst="rect">
            <a:avLst/>
          </a:prstGeom>
          <a:noFill/>
        </p:spPr>
        <p:txBody>
          <a:bodyPr wrap="square" rtlCol="0">
            <a:spAutoFit/>
          </a:bodyPr>
          <a:lstStyle/>
          <a:p>
            <a:pPr algn="ctr"/>
            <a:r>
              <a:rPr lang="nl-BE" sz="1200">
                <a:solidFill>
                  <a:srgbClr val="EEEEE7"/>
                </a:solidFill>
                <a:latin typeface="+mj-lt"/>
              </a:rPr>
              <a:t>factuur</a:t>
            </a:r>
          </a:p>
        </p:txBody>
      </p:sp>
      <p:pic>
        <p:nvPicPr>
          <p:cNvPr id="11" name="Afbeelding 10">
            <a:extLst>
              <a:ext uri="{FF2B5EF4-FFF2-40B4-BE49-F238E27FC236}">
                <a16:creationId xmlns:a16="http://schemas.microsoft.com/office/drawing/2014/main" id="{C62392BD-39BD-4E15-9F83-1FBD5CDBEF1B}"/>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671504" y="454554"/>
            <a:ext cx="895350" cy="895350"/>
          </a:xfrm>
          <a:prstGeom prst="rect">
            <a:avLst/>
          </a:prstGeom>
        </p:spPr>
      </p:pic>
      <p:sp>
        <p:nvSpPr>
          <p:cNvPr id="12" name="Tekstvak 11">
            <a:extLst>
              <a:ext uri="{FF2B5EF4-FFF2-40B4-BE49-F238E27FC236}">
                <a16:creationId xmlns:a16="http://schemas.microsoft.com/office/drawing/2014/main" id="{1DD8073C-5EDA-4024-8987-FE44FDDD16F9}"/>
              </a:ext>
            </a:extLst>
          </p:cNvPr>
          <p:cNvSpPr txBox="1"/>
          <p:nvPr userDrawn="1"/>
        </p:nvSpPr>
        <p:spPr>
          <a:xfrm>
            <a:off x="521287" y="1432021"/>
            <a:ext cx="1116897" cy="276999"/>
          </a:xfrm>
          <a:prstGeom prst="rect">
            <a:avLst/>
          </a:prstGeom>
          <a:noFill/>
        </p:spPr>
        <p:txBody>
          <a:bodyPr wrap="square" rtlCol="0">
            <a:spAutoFit/>
          </a:bodyPr>
          <a:lstStyle/>
          <a:p>
            <a:pPr algn="ctr"/>
            <a:r>
              <a:rPr lang="nl-BE" sz="1200">
                <a:solidFill>
                  <a:srgbClr val="EEEEE7"/>
                </a:solidFill>
                <a:latin typeface="+mj-lt"/>
              </a:rPr>
              <a:t>energiehuis</a:t>
            </a:r>
          </a:p>
        </p:txBody>
      </p:sp>
      <p:pic>
        <p:nvPicPr>
          <p:cNvPr id="15" name="Afbeelding 14" descr="Afbeelding met silhouet, licht&#10;&#10;Automatisch gegenereerde beschrijving">
            <a:extLst>
              <a:ext uri="{FF2B5EF4-FFF2-40B4-BE49-F238E27FC236}">
                <a16:creationId xmlns:a16="http://schemas.microsoft.com/office/drawing/2014/main" id="{AD8EC5D9-AF4E-4ED6-826F-51837F10F86C}"/>
              </a:ext>
            </a:extLst>
          </p:cNvPr>
          <p:cNvPicPr>
            <a:picLocks noChangeAspect="1"/>
          </p:cNvPicPr>
          <p:nvPr userDrawn="1"/>
        </p:nvPicPr>
        <p:blipFill>
          <a:blip r:embed="rId4" cstate="email">
            <a:lum bright="70000" contrast="-70000"/>
            <a:extLst>
              <a:ext uri="{28A0092B-C50C-407E-A947-70E740481C1C}">
                <a14:useLocalDpi xmlns:a14="http://schemas.microsoft.com/office/drawing/2010/main"/>
              </a:ext>
            </a:extLst>
          </a:blip>
          <a:stretch>
            <a:fillRect/>
          </a:stretch>
        </p:blipFill>
        <p:spPr>
          <a:xfrm>
            <a:off x="3942378" y="310196"/>
            <a:ext cx="1361347" cy="1361347"/>
          </a:xfrm>
          <a:prstGeom prst="rect">
            <a:avLst/>
          </a:prstGeom>
        </p:spPr>
      </p:pic>
      <p:sp>
        <p:nvSpPr>
          <p:cNvPr id="17" name="Tekstvak 16">
            <a:extLst>
              <a:ext uri="{FF2B5EF4-FFF2-40B4-BE49-F238E27FC236}">
                <a16:creationId xmlns:a16="http://schemas.microsoft.com/office/drawing/2014/main" id="{B6921105-10E9-4988-8E3A-DDD681D77F17}"/>
              </a:ext>
            </a:extLst>
          </p:cNvPr>
          <p:cNvSpPr txBox="1"/>
          <p:nvPr userDrawn="1"/>
        </p:nvSpPr>
        <p:spPr>
          <a:xfrm>
            <a:off x="4142726" y="1424274"/>
            <a:ext cx="914400" cy="276999"/>
          </a:xfrm>
          <a:prstGeom prst="rect">
            <a:avLst/>
          </a:prstGeom>
          <a:noFill/>
        </p:spPr>
        <p:txBody>
          <a:bodyPr wrap="square" rtlCol="0">
            <a:spAutoFit/>
          </a:bodyPr>
          <a:lstStyle/>
          <a:p>
            <a:pPr algn="ctr"/>
            <a:r>
              <a:rPr lang="nl-BE" sz="1200">
                <a:solidFill>
                  <a:srgbClr val="EEEEE7"/>
                </a:solidFill>
                <a:latin typeface="+mj-lt"/>
              </a:rPr>
              <a:t>gezin</a:t>
            </a:r>
          </a:p>
        </p:txBody>
      </p:sp>
      <p:pic>
        <p:nvPicPr>
          <p:cNvPr id="18" name="Afbeelding 17">
            <a:extLst>
              <a:ext uri="{FF2B5EF4-FFF2-40B4-BE49-F238E27FC236}">
                <a16:creationId xmlns:a16="http://schemas.microsoft.com/office/drawing/2014/main" id="{AEA911C6-510E-49C7-A2A6-5073BE8D93F4}"/>
              </a:ext>
            </a:extLst>
          </p:cNvPr>
          <p:cNvPicPr>
            <a:picLocks noChangeAspect="1"/>
          </p:cNvPicPr>
          <p:nvPr userDrawn="1"/>
        </p:nvPicPr>
        <p:blipFill>
          <a:blip r:embed="rId5" cstate="email">
            <a:lum bright="70000" contrast="-70000"/>
            <a:extLst>
              <a:ext uri="{28A0092B-C50C-407E-A947-70E740481C1C}">
                <a14:useLocalDpi xmlns:a14="http://schemas.microsoft.com/office/drawing/2010/main"/>
              </a:ext>
            </a:extLst>
          </a:blip>
          <a:stretch>
            <a:fillRect/>
          </a:stretch>
        </p:blipFill>
        <p:spPr>
          <a:xfrm>
            <a:off x="5468066" y="336935"/>
            <a:ext cx="1307867" cy="1307867"/>
          </a:xfrm>
          <a:prstGeom prst="rect">
            <a:avLst/>
          </a:prstGeom>
        </p:spPr>
      </p:pic>
      <p:pic>
        <p:nvPicPr>
          <p:cNvPr id="19" name="Afbeelding 18">
            <a:extLst>
              <a:ext uri="{FF2B5EF4-FFF2-40B4-BE49-F238E27FC236}">
                <a16:creationId xmlns:a16="http://schemas.microsoft.com/office/drawing/2014/main" id="{C33F2FAD-2C20-4385-A469-1AE935E7029E}"/>
              </a:ext>
            </a:extLst>
          </p:cNvPr>
          <p:cNvPicPr>
            <a:picLocks noChangeAspect="1"/>
          </p:cNvPicPr>
          <p:nvPr userDrawn="1"/>
        </p:nvPicPr>
        <p:blipFill>
          <a:blip r:embed="rId6" cstate="email">
            <a:lum bright="70000" contrast="-70000"/>
            <a:extLst>
              <a:ext uri="{28A0092B-C50C-407E-A947-70E740481C1C}">
                <a14:useLocalDpi xmlns:a14="http://schemas.microsoft.com/office/drawing/2010/main"/>
              </a:ext>
            </a:extLst>
          </a:blip>
          <a:stretch>
            <a:fillRect/>
          </a:stretch>
        </p:blipFill>
        <p:spPr>
          <a:xfrm>
            <a:off x="7183936" y="225290"/>
            <a:ext cx="1425615" cy="1425615"/>
          </a:xfrm>
          <a:prstGeom prst="rect">
            <a:avLst/>
          </a:prstGeom>
        </p:spPr>
      </p:pic>
      <p:sp>
        <p:nvSpPr>
          <p:cNvPr id="20" name="Tekstvak 19">
            <a:extLst>
              <a:ext uri="{FF2B5EF4-FFF2-40B4-BE49-F238E27FC236}">
                <a16:creationId xmlns:a16="http://schemas.microsoft.com/office/drawing/2014/main" id="{BAB6C4BC-947B-41AA-88D0-D4384FE5350E}"/>
              </a:ext>
            </a:extLst>
          </p:cNvPr>
          <p:cNvSpPr txBox="1"/>
          <p:nvPr userDrawn="1"/>
        </p:nvSpPr>
        <p:spPr>
          <a:xfrm>
            <a:off x="5369582" y="1414609"/>
            <a:ext cx="1468696" cy="276999"/>
          </a:xfrm>
          <a:prstGeom prst="rect">
            <a:avLst/>
          </a:prstGeom>
          <a:noFill/>
        </p:spPr>
        <p:txBody>
          <a:bodyPr wrap="square">
            <a:spAutoFit/>
          </a:bodyPr>
          <a:lstStyle/>
          <a:p>
            <a:r>
              <a:rPr lang="nl-BE" sz="1200">
                <a:solidFill>
                  <a:srgbClr val="EEEEE7"/>
                </a:solidFill>
                <a:latin typeface="+mj-lt"/>
              </a:rPr>
              <a:t>(groot) gezin - geld</a:t>
            </a:r>
            <a:endParaRPr lang="nl-BE" sz="1200"/>
          </a:p>
        </p:txBody>
      </p:sp>
      <p:sp>
        <p:nvSpPr>
          <p:cNvPr id="21" name="Tekstvak 20">
            <a:extLst>
              <a:ext uri="{FF2B5EF4-FFF2-40B4-BE49-F238E27FC236}">
                <a16:creationId xmlns:a16="http://schemas.microsoft.com/office/drawing/2014/main" id="{01099187-CCEA-4989-B1DF-0A116F0DCF0C}"/>
              </a:ext>
            </a:extLst>
          </p:cNvPr>
          <p:cNvSpPr txBox="1"/>
          <p:nvPr userDrawn="1"/>
        </p:nvSpPr>
        <p:spPr>
          <a:xfrm>
            <a:off x="7114338" y="1414609"/>
            <a:ext cx="1506453" cy="276999"/>
          </a:xfrm>
          <a:prstGeom prst="rect">
            <a:avLst/>
          </a:prstGeom>
          <a:noFill/>
        </p:spPr>
        <p:txBody>
          <a:bodyPr wrap="square" rtlCol="0">
            <a:spAutoFit/>
          </a:bodyPr>
          <a:lstStyle/>
          <a:p>
            <a:pPr algn="ctr"/>
            <a:r>
              <a:rPr lang="nl-BE" sz="1200">
                <a:solidFill>
                  <a:srgbClr val="EEEEE7"/>
                </a:solidFill>
                <a:latin typeface="+mj-lt"/>
              </a:rPr>
              <a:t>gezin samenleving</a:t>
            </a:r>
          </a:p>
        </p:txBody>
      </p:sp>
      <p:pic>
        <p:nvPicPr>
          <p:cNvPr id="23" name="Afbeelding 22" descr="Afbeelding met tekst, teken&#10;&#10;Automatisch gegenereerde beschrijving">
            <a:extLst>
              <a:ext uri="{FF2B5EF4-FFF2-40B4-BE49-F238E27FC236}">
                <a16:creationId xmlns:a16="http://schemas.microsoft.com/office/drawing/2014/main" id="{35EF6444-0540-4B9F-BEC0-2EF7BA4E4A60}"/>
              </a:ext>
            </a:extLst>
          </p:cNvPr>
          <p:cNvPicPr>
            <a:picLocks noChangeAspect="1"/>
          </p:cNvPicPr>
          <p:nvPr userDrawn="1"/>
        </p:nvPicPr>
        <p:blipFill>
          <a:blip r:embed="rId7" cstate="email">
            <a:lum bright="70000" contrast="-70000"/>
            <a:extLst>
              <a:ext uri="{28A0092B-C50C-407E-A947-70E740481C1C}">
                <a14:useLocalDpi xmlns:a14="http://schemas.microsoft.com/office/drawing/2010/main"/>
              </a:ext>
            </a:extLst>
          </a:blip>
          <a:stretch>
            <a:fillRect/>
          </a:stretch>
        </p:blipFill>
        <p:spPr>
          <a:xfrm>
            <a:off x="530314" y="1970945"/>
            <a:ext cx="923938" cy="923938"/>
          </a:xfrm>
          <a:prstGeom prst="rect">
            <a:avLst/>
          </a:prstGeom>
        </p:spPr>
      </p:pic>
      <p:sp>
        <p:nvSpPr>
          <p:cNvPr id="24" name="Tekstvak 23">
            <a:extLst>
              <a:ext uri="{FF2B5EF4-FFF2-40B4-BE49-F238E27FC236}">
                <a16:creationId xmlns:a16="http://schemas.microsoft.com/office/drawing/2014/main" id="{01BA9AC7-873A-4509-9335-05EA68BE5834}"/>
              </a:ext>
            </a:extLst>
          </p:cNvPr>
          <p:cNvSpPr txBox="1"/>
          <p:nvPr userDrawn="1"/>
        </p:nvSpPr>
        <p:spPr>
          <a:xfrm>
            <a:off x="386957" y="2919076"/>
            <a:ext cx="1191752" cy="461665"/>
          </a:xfrm>
          <a:prstGeom prst="rect">
            <a:avLst/>
          </a:prstGeom>
          <a:noFill/>
        </p:spPr>
        <p:txBody>
          <a:bodyPr wrap="square" rtlCol="0">
            <a:spAutoFit/>
          </a:bodyPr>
          <a:lstStyle/>
          <a:p>
            <a:pPr algn="ctr"/>
            <a:r>
              <a:rPr lang="nl-BE" sz="1200">
                <a:solidFill>
                  <a:srgbClr val="EEEEE7"/>
                </a:solidFill>
                <a:latin typeface="+mj-lt"/>
              </a:rPr>
              <a:t>gezondheid </a:t>
            </a:r>
          </a:p>
          <a:p>
            <a:pPr algn="ctr"/>
            <a:r>
              <a:rPr lang="nl-BE" sz="1200">
                <a:solidFill>
                  <a:srgbClr val="EEEEE7"/>
                </a:solidFill>
                <a:latin typeface="+mj-lt"/>
              </a:rPr>
              <a:t>welzijn rust</a:t>
            </a:r>
          </a:p>
        </p:txBody>
      </p:sp>
      <p:sp>
        <p:nvSpPr>
          <p:cNvPr id="25" name="Tekstvak 24">
            <a:extLst>
              <a:ext uri="{FF2B5EF4-FFF2-40B4-BE49-F238E27FC236}">
                <a16:creationId xmlns:a16="http://schemas.microsoft.com/office/drawing/2014/main" id="{24537BE5-DC4D-4CAF-AA8C-C335DE74EBE1}"/>
              </a:ext>
            </a:extLst>
          </p:cNvPr>
          <p:cNvSpPr txBox="1"/>
          <p:nvPr userDrawn="1"/>
        </p:nvSpPr>
        <p:spPr>
          <a:xfrm>
            <a:off x="1523387" y="2921565"/>
            <a:ext cx="1506453" cy="461665"/>
          </a:xfrm>
          <a:prstGeom prst="rect">
            <a:avLst/>
          </a:prstGeom>
          <a:noFill/>
        </p:spPr>
        <p:txBody>
          <a:bodyPr wrap="square" rtlCol="0">
            <a:spAutoFit/>
          </a:bodyPr>
          <a:lstStyle/>
          <a:p>
            <a:pPr algn="ctr"/>
            <a:r>
              <a:rPr lang="nl-BE" sz="1200">
                <a:solidFill>
                  <a:srgbClr val="EEEEE7"/>
                </a:solidFill>
                <a:latin typeface="+mj-lt"/>
              </a:rPr>
              <a:t>groene woonomgeving</a:t>
            </a:r>
          </a:p>
        </p:txBody>
      </p:sp>
      <p:pic>
        <p:nvPicPr>
          <p:cNvPr id="26" name="Afbeelding 25">
            <a:extLst>
              <a:ext uri="{FF2B5EF4-FFF2-40B4-BE49-F238E27FC236}">
                <a16:creationId xmlns:a16="http://schemas.microsoft.com/office/drawing/2014/main" id="{52767363-2673-4126-8839-BCDADB1A3C80}"/>
              </a:ext>
            </a:extLst>
          </p:cNvPr>
          <p:cNvPicPr>
            <a:picLocks noChangeAspect="1"/>
          </p:cNvPicPr>
          <p:nvPr userDrawn="1"/>
        </p:nvPicPr>
        <p:blipFill>
          <a:blip r:embed="rId8" cstate="email">
            <a:lum bright="70000" contrast="-70000"/>
            <a:extLst>
              <a:ext uri="{28A0092B-C50C-407E-A947-70E740481C1C}">
                <a14:useLocalDpi xmlns:a14="http://schemas.microsoft.com/office/drawing/2010/main"/>
              </a:ext>
            </a:extLst>
          </a:blip>
          <a:stretch>
            <a:fillRect/>
          </a:stretch>
        </p:blipFill>
        <p:spPr>
          <a:xfrm>
            <a:off x="1943370" y="2122753"/>
            <a:ext cx="731341" cy="731341"/>
          </a:xfrm>
          <a:prstGeom prst="rect">
            <a:avLst/>
          </a:prstGeom>
        </p:spPr>
      </p:pic>
      <p:sp>
        <p:nvSpPr>
          <p:cNvPr id="27" name="Tekstvak 26">
            <a:extLst>
              <a:ext uri="{FF2B5EF4-FFF2-40B4-BE49-F238E27FC236}">
                <a16:creationId xmlns:a16="http://schemas.microsoft.com/office/drawing/2014/main" id="{66FD11B3-947F-4CDF-8D5D-201E656EB6CE}"/>
              </a:ext>
            </a:extLst>
          </p:cNvPr>
          <p:cNvSpPr txBox="1"/>
          <p:nvPr userDrawn="1"/>
        </p:nvSpPr>
        <p:spPr>
          <a:xfrm>
            <a:off x="2941411" y="2926288"/>
            <a:ext cx="1224859" cy="461665"/>
          </a:xfrm>
          <a:prstGeom prst="rect">
            <a:avLst/>
          </a:prstGeom>
          <a:noFill/>
        </p:spPr>
        <p:txBody>
          <a:bodyPr wrap="square" rtlCol="0">
            <a:spAutoFit/>
          </a:bodyPr>
          <a:lstStyle/>
          <a:p>
            <a:pPr algn="ctr"/>
            <a:r>
              <a:rPr lang="nl-BE" sz="1200">
                <a:solidFill>
                  <a:srgbClr val="EEEEE7"/>
                </a:solidFill>
                <a:latin typeface="+mj-lt"/>
              </a:rPr>
              <a:t>huur- en </a:t>
            </a:r>
            <a:r>
              <a:rPr lang="nl-BE" sz="1200" err="1">
                <a:solidFill>
                  <a:srgbClr val="EEEEE7"/>
                </a:solidFill>
                <a:latin typeface="+mj-lt"/>
              </a:rPr>
              <a:t>islolatiepremie</a:t>
            </a:r>
            <a:endParaRPr lang="nl-BE" sz="1200">
              <a:solidFill>
                <a:srgbClr val="EEEEE7"/>
              </a:solidFill>
              <a:latin typeface="+mj-lt"/>
            </a:endParaRPr>
          </a:p>
        </p:txBody>
      </p:sp>
      <p:pic>
        <p:nvPicPr>
          <p:cNvPr id="28" name="Afbeelding 27">
            <a:extLst>
              <a:ext uri="{FF2B5EF4-FFF2-40B4-BE49-F238E27FC236}">
                <a16:creationId xmlns:a16="http://schemas.microsoft.com/office/drawing/2014/main" id="{70BF57C2-B0BB-4B09-9601-CB95D11BF372}"/>
              </a:ext>
            </a:extLst>
          </p:cNvPr>
          <p:cNvPicPr>
            <a:picLocks noChangeAspect="1"/>
          </p:cNvPicPr>
          <p:nvPr userDrawn="1"/>
        </p:nvPicPr>
        <p:blipFill>
          <a:blip r:embed="rId9" cstate="email">
            <a:lum bright="70000" contrast="-70000"/>
            <a:extLst>
              <a:ext uri="{28A0092B-C50C-407E-A947-70E740481C1C}">
                <a14:useLocalDpi xmlns:a14="http://schemas.microsoft.com/office/drawing/2010/main"/>
              </a:ext>
            </a:extLst>
          </a:blip>
          <a:stretch>
            <a:fillRect/>
          </a:stretch>
        </p:blipFill>
        <p:spPr>
          <a:xfrm>
            <a:off x="3051068" y="1894528"/>
            <a:ext cx="937538" cy="937538"/>
          </a:xfrm>
          <a:prstGeom prst="rect">
            <a:avLst/>
          </a:prstGeom>
        </p:spPr>
      </p:pic>
      <p:sp>
        <p:nvSpPr>
          <p:cNvPr id="29" name="Tekstvak 28">
            <a:extLst>
              <a:ext uri="{FF2B5EF4-FFF2-40B4-BE49-F238E27FC236}">
                <a16:creationId xmlns:a16="http://schemas.microsoft.com/office/drawing/2014/main" id="{3D3D43A5-275E-4FB0-83A7-BF9CE484B2EA}"/>
              </a:ext>
            </a:extLst>
          </p:cNvPr>
          <p:cNvSpPr txBox="1"/>
          <p:nvPr userDrawn="1"/>
        </p:nvSpPr>
        <p:spPr>
          <a:xfrm>
            <a:off x="4459069" y="2926288"/>
            <a:ext cx="1178758" cy="461665"/>
          </a:xfrm>
          <a:prstGeom prst="rect">
            <a:avLst/>
          </a:prstGeom>
          <a:noFill/>
        </p:spPr>
        <p:txBody>
          <a:bodyPr wrap="square" rtlCol="0">
            <a:spAutoFit/>
          </a:bodyPr>
          <a:lstStyle/>
          <a:p>
            <a:pPr algn="ctr"/>
            <a:r>
              <a:rPr lang="nl-BE" sz="1200">
                <a:solidFill>
                  <a:srgbClr val="EEEEE7"/>
                </a:solidFill>
                <a:latin typeface="+mj-lt"/>
              </a:rPr>
              <a:t>Kwetsbare doelgroepen</a:t>
            </a:r>
          </a:p>
        </p:txBody>
      </p:sp>
      <p:pic>
        <p:nvPicPr>
          <p:cNvPr id="30" name="Afbeelding 29">
            <a:extLst>
              <a:ext uri="{FF2B5EF4-FFF2-40B4-BE49-F238E27FC236}">
                <a16:creationId xmlns:a16="http://schemas.microsoft.com/office/drawing/2014/main" id="{7AECABD2-4026-4862-8426-FC6C8B288D37}"/>
              </a:ext>
            </a:extLst>
          </p:cNvPr>
          <p:cNvPicPr>
            <a:picLocks noChangeAspect="1"/>
          </p:cNvPicPr>
          <p:nvPr userDrawn="1"/>
        </p:nvPicPr>
        <p:blipFill>
          <a:blip r:embed="rId10" cstate="email">
            <a:lum bright="70000" contrast="-70000"/>
            <a:extLst>
              <a:ext uri="{28A0092B-C50C-407E-A947-70E740481C1C}">
                <a14:useLocalDpi xmlns:a14="http://schemas.microsoft.com/office/drawing/2010/main"/>
              </a:ext>
            </a:extLst>
          </a:blip>
          <a:stretch>
            <a:fillRect/>
          </a:stretch>
        </p:blipFill>
        <p:spPr>
          <a:xfrm>
            <a:off x="4489999" y="1789129"/>
            <a:ext cx="1116898" cy="1116898"/>
          </a:xfrm>
          <a:prstGeom prst="rect">
            <a:avLst/>
          </a:prstGeom>
        </p:spPr>
      </p:pic>
      <p:sp>
        <p:nvSpPr>
          <p:cNvPr id="31" name="Tekstvak 30">
            <a:extLst>
              <a:ext uri="{FF2B5EF4-FFF2-40B4-BE49-F238E27FC236}">
                <a16:creationId xmlns:a16="http://schemas.microsoft.com/office/drawing/2014/main" id="{EDDB4BFA-2F24-423E-B34C-D39C22B8462E}"/>
              </a:ext>
            </a:extLst>
          </p:cNvPr>
          <p:cNvSpPr txBox="1"/>
          <p:nvPr userDrawn="1"/>
        </p:nvSpPr>
        <p:spPr>
          <a:xfrm>
            <a:off x="6007928" y="2921807"/>
            <a:ext cx="1178758" cy="276999"/>
          </a:xfrm>
          <a:prstGeom prst="rect">
            <a:avLst/>
          </a:prstGeom>
          <a:noFill/>
        </p:spPr>
        <p:txBody>
          <a:bodyPr wrap="square" rtlCol="0">
            <a:spAutoFit/>
          </a:bodyPr>
          <a:lstStyle/>
          <a:p>
            <a:pPr algn="ctr"/>
            <a:r>
              <a:rPr lang="nl-BE" sz="1200">
                <a:solidFill>
                  <a:srgbClr val="EEEEE7"/>
                </a:solidFill>
                <a:latin typeface="+mj-lt"/>
              </a:rPr>
              <a:t>luchtdicht</a:t>
            </a:r>
          </a:p>
        </p:txBody>
      </p:sp>
      <p:pic>
        <p:nvPicPr>
          <p:cNvPr id="32" name="Afbeelding 31">
            <a:extLst>
              <a:ext uri="{FF2B5EF4-FFF2-40B4-BE49-F238E27FC236}">
                <a16:creationId xmlns:a16="http://schemas.microsoft.com/office/drawing/2014/main" id="{E9C3C0E8-1E1D-4045-975C-D4CF3BB07A09}"/>
              </a:ext>
            </a:extLst>
          </p:cNvPr>
          <p:cNvPicPr>
            <a:picLocks noChangeAspect="1"/>
          </p:cNvPicPr>
          <p:nvPr userDrawn="1"/>
        </p:nvPicPr>
        <p:blipFill>
          <a:blip r:embed="rId11" cstate="email">
            <a:lum bright="70000" contrast="-70000"/>
            <a:extLst>
              <a:ext uri="{28A0092B-C50C-407E-A947-70E740481C1C}">
                <a14:useLocalDpi xmlns:a14="http://schemas.microsoft.com/office/drawing/2010/main"/>
              </a:ext>
            </a:extLst>
          </a:blip>
          <a:stretch>
            <a:fillRect/>
          </a:stretch>
        </p:blipFill>
        <p:spPr>
          <a:xfrm>
            <a:off x="6066908" y="1970946"/>
            <a:ext cx="923937" cy="923937"/>
          </a:xfrm>
          <a:prstGeom prst="rect">
            <a:avLst/>
          </a:prstGeom>
        </p:spPr>
      </p:pic>
      <p:sp>
        <p:nvSpPr>
          <p:cNvPr id="34" name="Tekstvak 33">
            <a:extLst>
              <a:ext uri="{FF2B5EF4-FFF2-40B4-BE49-F238E27FC236}">
                <a16:creationId xmlns:a16="http://schemas.microsoft.com/office/drawing/2014/main" id="{7A5EB413-C834-46E3-8960-4D032B680465}"/>
              </a:ext>
            </a:extLst>
          </p:cNvPr>
          <p:cNvSpPr txBox="1"/>
          <p:nvPr userDrawn="1"/>
        </p:nvSpPr>
        <p:spPr>
          <a:xfrm>
            <a:off x="7282775" y="2914238"/>
            <a:ext cx="1307364" cy="276999"/>
          </a:xfrm>
          <a:prstGeom prst="rect">
            <a:avLst/>
          </a:prstGeom>
          <a:noFill/>
        </p:spPr>
        <p:txBody>
          <a:bodyPr wrap="square" rtlCol="0">
            <a:spAutoFit/>
          </a:bodyPr>
          <a:lstStyle/>
          <a:p>
            <a:pPr algn="ctr"/>
            <a:r>
              <a:rPr lang="nl-BE" sz="1200">
                <a:solidFill>
                  <a:srgbClr val="EEEEE7"/>
                </a:solidFill>
                <a:latin typeface="+mj-lt"/>
              </a:rPr>
              <a:t>muurisolatie</a:t>
            </a:r>
          </a:p>
        </p:txBody>
      </p:sp>
      <p:sp>
        <p:nvSpPr>
          <p:cNvPr id="37" name="Tekstvak 36">
            <a:extLst>
              <a:ext uri="{FF2B5EF4-FFF2-40B4-BE49-F238E27FC236}">
                <a16:creationId xmlns:a16="http://schemas.microsoft.com/office/drawing/2014/main" id="{21F2514A-573F-4B2D-A92F-600EB21AF9CC}"/>
              </a:ext>
            </a:extLst>
          </p:cNvPr>
          <p:cNvSpPr txBox="1"/>
          <p:nvPr userDrawn="1"/>
        </p:nvSpPr>
        <p:spPr>
          <a:xfrm>
            <a:off x="329151" y="4336080"/>
            <a:ext cx="1307364" cy="276999"/>
          </a:xfrm>
          <a:prstGeom prst="rect">
            <a:avLst/>
          </a:prstGeom>
          <a:noFill/>
        </p:spPr>
        <p:txBody>
          <a:bodyPr wrap="square" rtlCol="0">
            <a:spAutoFit/>
          </a:bodyPr>
          <a:lstStyle/>
          <a:p>
            <a:pPr algn="ctr"/>
            <a:r>
              <a:rPr lang="nl-BE" sz="1200">
                <a:solidFill>
                  <a:srgbClr val="EEEEE7"/>
                </a:solidFill>
                <a:latin typeface="+mj-lt"/>
              </a:rPr>
              <a:t>opmeting</a:t>
            </a:r>
          </a:p>
        </p:txBody>
      </p:sp>
      <p:sp>
        <p:nvSpPr>
          <p:cNvPr id="39" name="Tekstvak 38">
            <a:extLst>
              <a:ext uri="{FF2B5EF4-FFF2-40B4-BE49-F238E27FC236}">
                <a16:creationId xmlns:a16="http://schemas.microsoft.com/office/drawing/2014/main" id="{32264B08-2D84-4CC5-AC90-773DDB79A835}"/>
              </a:ext>
            </a:extLst>
          </p:cNvPr>
          <p:cNvSpPr txBox="1"/>
          <p:nvPr userDrawn="1"/>
        </p:nvSpPr>
        <p:spPr>
          <a:xfrm>
            <a:off x="1592114" y="4345942"/>
            <a:ext cx="1349297" cy="276999"/>
          </a:xfrm>
          <a:prstGeom prst="rect">
            <a:avLst/>
          </a:prstGeom>
          <a:noFill/>
        </p:spPr>
        <p:txBody>
          <a:bodyPr wrap="square" rtlCol="0">
            <a:spAutoFit/>
          </a:bodyPr>
          <a:lstStyle/>
          <a:p>
            <a:pPr algn="ctr"/>
            <a:r>
              <a:rPr lang="nl-BE" sz="1200">
                <a:solidFill>
                  <a:srgbClr val="EEEEE7"/>
                </a:solidFill>
                <a:latin typeface="+mj-lt"/>
              </a:rPr>
              <a:t>overheidsgebouw</a:t>
            </a:r>
          </a:p>
        </p:txBody>
      </p:sp>
      <p:sp>
        <p:nvSpPr>
          <p:cNvPr id="41" name="Tekstvak 40">
            <a:extLst>
              <a:ext uri="{FF2B5EF4-FFF2-40B4-BE49-F238E27FC236}">
                <a16:creationId xmlns:a16="http://schemas.microsoft.com/office/drawing/2014/main" id="{108C68CA-CBC6-4892-B273-4DABEC6AAE1B}"/>
              </a:ext>
            </a:extLst>
          </p:cNvPr>
          <p:cNvSpPr txBox="1"/>
          <p:nvPr userDrawn="1"/>
        </p:nvSpPr>
        <p:spPr>
          <a:xfrm>
            <a:off x="3042099" y="4345941"/>
            <a:ext cx="1052360" cy="276999"/>
          </a:xfrm>
          <a:prstGeom prst="rect">
            <a:avLst/>
          </a:prstGeom>
          <a:noFill/>
        </p:spPr>
        <p:txBody>
          <a:bodyPr wrap="square" rtlCol="0">
            <a:spAutoFit/>
          </a:bodyPr>
          <a:lstStyle/>
          <a:p>
            <a:pPr algn="ctr"/>
            <a:r>
              <a:rPr lang="nl-BE" sz="1200">
                <a:solidFill>
                  <a:srgbClr val="EEEEE7"/>
                </a:solidFill>
                <a:latin typeface="+mj-lt"/>
              </a:rPr>
              <a:t>plafond</a:t>
            </a:r>
          </a:p>
        </p:txBody>
      </p:sp>
      <p:sp>
        <p:nvSpPr>
          <p:cNvPr id="42" name="Tekstvak 41">
            <a:extLst>
              <a:ext uri="{FF2B5EF4-FFF2-40B4-BE49-F238E27FC236}">
                <a16:creationId xmlns:a16="http://schemas.microsoft.com/office/drawing/2014/main" id="{8820C0DE-F204-45F9-88D5-E72EE7E2B168}"/>
              </a:ext>
            </a:extLst>
          </p:cNvPr>
          <p:cNvSpPr txBox="1"/>
          <p:nvPr userDrawn="1"/>
        </p:nvSpPr>
        <p:spPr>
          <a:xfrm>
            <a:off x="4199796" y="4346603"/>
            <a:ext cx="1797464" cy="461665"/>
          </a:xfrm>
          <a:prstGeom prst="rect">
            <a:avLst/>
          </a:prstGeom>
          <a:noFill/>
        </p:spPr>
        <p:txBody>
          <a:bodyPr wrap="square" rtlCol="0">
            <a:spAutoFit/>
          </a:bodyPr>
          <a:lstStyle/>
          <a:p>
            <a:pPr algn="ctr"/>
            <a:r>
              <a:rPr lang="nl-BE" sz="1200">
                <a:solidFill>
                  <a:srgbClr val="EEEEE7"/>
                </a:solidFill>
                <a:latin typeface="+mj-lt"/>
              </a:rPr>
              <a:t>premie beschermde afnemer</a:t>
            </a:r>
          </a:p>
        </p:txBody>
      </p:sp>
      <p:pic>
        <p:nvPicPr>
          <p:cNvPr id="43" name="Afbeelding 42" descr="Afbeelding met tekst, teken, donker&#10;&#10;Automatisch gegenereerde beschrijving">
            <a:extLst>
              <a:ext uri="{FF2B5EF4-FFF2-40B4-BE49-F238E27FC236}">
                <a16:creationId xmlns:a16="http://schemas.microsoft.com/office/drawing/2014/main" id="{3D354DF8-6F17-41BE-B27D-E5C9CF7C8618}"/>
              </a:ext>
            </a:extLst>
          </p:cNvPr>
          <p:cNvPicPr>
            <a:picLocks noChangeAspect="1"/>
          </p:cNvPicPr>
          <p:nvPr userDrawn="1"/>
        </p:nvPicPr>
        <p:blipFill>
          <a:blip r:embed="rId12" cstate="email">
            <a:lum bright="70000" contrast="-70000"/>
            <a:extLst>
              <a:ext uri="{28A0092B-C50C-407E-A947-70E740481C1C}">
                <a14:useLocalDpi xmlns:a14="http://schemas.microsoft.com/office/drawing/2010/main"/>
              </a:ext>
            </a:extLst>
          </a:blip>
          <a:stretch>
            <a:fillRect/>
          </a:stretch>
        </p:blipFill>
        <p:spPr>
          <a:xfrm>
            <a:off x="4681447" y="3565554"/>
            <a:ext cx="751358" cy="751358"/>
          </a:xfrm>
          <a:prstGeom prst="rect">
            <a:avLst/>
          </a:prstGeom>
        </p:spPr>
      </p:pic>
      <p:sp>
        <p:nvSpPr>
          <p:cNvPr id="44" name="Tekstvak 43">
            <a:extLst>
              <a:ext uri="{FF2B5EF4-FFF2-40B4-BE49-F238E27FC236}">
                <a16:creationId xmlns:a16="http://schemas.microsoft.com/office/drawing/2014/main" id="{3079D2E9-E7D2-4051-BD31-0195A3609421}"/>
              </a:ext>
            </a:extLst>
          </p:cNvPr>
          <p:cNvSpPr txBox="1"/>
          <p:nvPr userDrawn="1"/>
        </p:nvSpPr>
        <p:spPr>
          <a:xfrm>
            <a:off x="6061172" y="4337137"/>
            <a:ext cx="1116897" cy="276999"/>
          </a:xfrm>
          <a:prstGeom prst="rect">
            <a:avLst/>
          </a:prstGeom>
          <a:noFill/>
        </p:spPr>
        <p:txBody>
          <a:bodyPr wrap="square" rtlCol="0">
            <a:spAutoFit/>
          </a:bodyPr>
          <a:lstStyle/>
          <a:p>
            <a:pPr algn="ctr"/>
            <a:r>
              <a:rPr lang="nl-BE" sz="1200">
                <a:solidFill>
                  <a:srgbClr val="EEEEE7"/>
                </a:solidFill>
                <a:latin typeface="+mj-lt"/>
              </a:rPr>
              <a:t>preventie</a:t>
            </a:r>
          </a:p>
        </p:txBody>
      </p:sp>
      <p:pic>
        <p:nvPicPr>
          <p:cNvPr id="45" name="Afbeelding 44">
            <a:extLst>
              <a:ext uri="{FF2B5EF4-FFF2-40B4-BE49-F238E27FC236}">
                <a16:creationId xmlns:a16="http://schemas.microsoft.com/office/drawing/2014/main" id="{6741A573-BABC-4795-81F6-9C4D453EB762}"/>
              </a:ext>
            </a:extLst>
          </p:cNvPr>
          <p:cNvPicPr>
            <a:picLocks noChangeAspect="1"/>
          </p:cNvPicPr>
          <p:nvPr userDrawn="1"/>
        </p:nvPicPr>
        <p:blipFill>
          <a:blip r:embed="rId13" cstate="email">
            <a:lum bright="70000" contrast="-70000"/>
            <a:extLst>
              <a:ext uri="{28A0092B-C50C-407E-A947-70E740481C1C}">
                <a14:useLocalDpi xmlns:a14="http://schemas.microsoft.com/office/drawing/2010/main"/>
              </a:ext>
            </a:extLst>
          </a:blip>
          <a:stretch>
            <a:fillRect/>
          </a:stretch>
        </p:blipFill>
        <p:spPr>
          <a:xfrm>
            <a:off x="6186457" y="3510007"/>
            <a:ext cx="762488" cy="762488"/>
          </a:xfrm>
          <a:prstGeom prst="rect">
            <a:avLst/>
          </a:prstGeom>
        </p:spPr>
      </p:pic>
      <p:sp>
        <p:nvSpPr>
          <p:cNvPr id="47" name="Tekstvak 46">
            <a:extLst>
              <a:ext uri="{FF2B5EF4-FFF2-40B4-BE49-F238E27FC236}">
                <a16:creationId xmlns:a16="http://schemas.microsoft.com/office/drawing/2014/main" id="{DF473521-9AD7-464B-B420-18F8988B2277}"/>
              </a:ext>
            </a:extLst>
          </p:cNvPr>
          <p:cNvSpPr txBox="1"/>
          <p:nvPr userDrawn="1"/>
        </p:nvSpPr>
        <p:spPr>
          <a:xfrm>
            <a:off x="7386321" y="4336744"/>
            <a:ext cx="1116897" cy="276999"/>
          </a:xfrm>
          <a:prstGeom prst="rect">
            <a:avLst/>
          </a:prstGeom>
          <a:noFill/>
        </p:spPr>
        <p:txBody>
          <a:bodyPr wrap="square" rtlCol="0">
            <a:spAutoFit/>
          </a:bodyPr>
          <a:lstStyle/>
          <a:p>
            <a:pPr algn="ctr"/>
            <a:r>
              <a:rPr lang="nl-BE" sz="1200">
                <a:solidFill>
                  <a:srgbClr val="EEEEE7"/>
                </a:solidFill>
                <a:latin typeface="+mj-lt"/>
              </a:rPr>
              <a:t>sanitair</a:t>
            </a:r>
          </a:p>
        </p:txBody>
      </p:sp>
      <p:pic>
        <p:nvPicPr>
          <p:cNvPr id="2" name="Afbeelding 1">
            <a:extLst>
              <a:ext uri="{FF2B5EF4-FFF2-40B4-BE49-F238E27FC236}">
                <a16:creationId xmlns:a16="http://schemas.microsoft.com/office/drawing/2014/main" id="{60A0417C-2D34-B54E-A28B-7120E4D1F452}"/>
              </a:ext>
            </a:extLst>
          </p:cNvPr>
          <p:cNvPicPr>
            <a:picLocks noChangeAspect="1"/>
          </p:cNvPicPr>
          <p:nvPr userDrawn="1"/>
        </p:nvPicPr>
        <p:blipFill>
          <a:blip r:embed="rId14" cstate="email">
            <a:lum bright="70000" contrast="-70000"/>
            <a:extLst>
              <a:ext uri="{28A0092B-C50C-407E-A947-70E740481C1C}">
                <a14:useLocalDpi xmlns:a14="http://schemas.microsoft.com/office/drawing/2010/main"/>
              </a:ext>
            </a:extLst>
          </a:blip>
          <a:stretch>
            <a:fillRect/>
          </a:stretch>
        </p:blipFill>
        <p:spPr>
          <a:xfrm>
            <a:off x="7550963" y="2076169"/>
            <a:ext cx="726258" cy="709170"/>
          </a:xfrm>
          <a:prstGeom prst="rect">
            <a:avLst/>
          </a:prstGeom>
        </p:spPr>
      </p:pic>
      <p:pic>
        <p:nvPicPr>
          <p:cNvPr id="3" name="Afbeelding 2">
            <a:extLst>
              <a:ext uri="{FF2B5EF4-FFF2-40B4-BE49-F238E27FC236}">
                <a16:creationId xmlns:a16="http://schemas.microsoft.com/office/drawing/2014/main" id="{CEDB27D4-8FF2-4246-8D65-ACF6DD295513}"/>
              </a:ext>
            </a:extLst>
          </p:cNvPr>
          <p:cNvPicPr>
            <a:picLocks noChangeAspect="1"/>
          </p:cNvPicPr>
          <p:nvPr userDrawn="1"/>
        </p:nvPicPr>
        <p:blipFill>
          <a:blip r:embed="rId15" cstate="email">
            <a:lum bright="70000" contrast="-70000"/>
            <a:extLst>
              <a:ext uri="{28A0092B-C50C-407E-A947-70E740481C1C}">
                <a14:useLocalDpi xmlns:a14="http://schemas.microsoft.com/office/drawing/2010/main"/>
              </a:ext>
            </a:extLst>
          </a:blip>
          <a:stretch>
            <a:fillRect/>
          </a:stretch>
        </p:blipFill>
        <p:spPr>
          <a:xfrm>
            <a:off x="606612" y="3559430"/>
            <a:ext cx="749337" cy="690795"/>
          </a:xfrm>
          <a:prstGeom prst="rect">
            <a:avLst/>
          </a:prstGeom>
        </p:spPr>
      </p:pic>
      <p:pic>
        <p:nvPicPr>
          <p:cNvPr id="4" name="Afbeelding 3">
            <a:extLst>
              <a:ext uri="{FF2B5EF4-FFF2-40B4-BE49-F238E27FC236}">
                <a16:creationId xmlns:a16="http://schemas.microsoft.com/office/drawing/2014/main" id="{04BA84A0-49A4-1646-B55A-B11C3199148A}"/>
              </a:ext>
            </a:extLst>
          </p:cNvPr>
          <p:cNvPicPr>
            <a:picLocks noChangeAspect="1"/>
          </p:cNvPicPr>
          <p:nvPr userDrawn="1"/>
        </p:nvPicPr>
        <p:blipFill>
          <a:blip r:embed="rId16" cstate="email">
            <a:lum bright="70000" contrast="-70000"/>
            <a:extLst>
              <a:ext uri="{28A0092B-C50C-407E-A947-70E740481C1C}">
                <a14:useLocalDpi xmlns:a14="http://schemas.microsoft.com/office/drawing/2010/main"/>
              </a:ext>
            </a:extLst>
          </a:blip>
          <a:stretch>
            <a:fillRect/>
          </a:stretch>
        </p:blipFill>
        <p:spPr>
          <a:xfrm>
            <a:off x="1805985" y="3591483"/>
            <a:ext cx="868726" cy="731178"/>
          </a:xfrm>
          <a:prstGeom prst="rect">
            <a:avLst/>
          </a:prstGeom>
        </p:spPr>
      </p:pic>
      <p:pic>
        <p:nvPicPr>
          <p:cNvPr id="13" name="Afbeelding 12">
            <a:extLst>
              <a:ext uri="{FF2B5EF4-FFF2-40B4-BE49-F238E27FC236}">
                <a16:creationId xmlns:a16="http://schemas.microsoft.com/office/drawing/2014/main" id="{F0D5AFB5-CED6-544F-BB89-B38E4B05C3E1}"/>
              </a:ext>
            </a:extLst>
          </p:cNvPr>
          <p:cNvPicPr>
            <a:picLocks noChangeAspect="1"/>
          </p:cNvPicPr>
          <p:nvPr userDrawn="1"/>
        </p:nvPicPr>
        <p:blipFill>
          <a:blip r:embed="rId17" cstate="email">
            <a:lum bright="70000" contrast="-70000"/>
            <a:extLst>
              <a:ext uri="{28A0092B-C50C-407E-A947-70E740481C1C}">
                <a14:useLocalDpi xmlns:a14="http://schemas.microsoft.com/office/drawing/2010/main"/>
              </a:ext>
            </a:extLst>
          </a:blip>
          <a:stretch>
            <a:fillRect/>
          </a:stretch>
        </p:blipFill>
        <p:spPr>
          <a:xfrm>
            <a:off x="3193041" y="3611930"/>
            <a:ext cx="749337" cy="731705"/>
          </a:xfrm>
          <a:prstGeom prst="rect">
            <a:avLst/>
          </a:prstGeom>
        </p:spPr>
      </p:pic>
      <p:pic>
        <p:nvPicPr>
          <p:cNvPr id="14" name="Afbeelding 13">
            <a:extLst>
              <a:ext uri="{FF2B5EF4-FFF2-40B4-BE49-F238E27FC236}">
                <a16:creationId xmlns:a16="http://schemas.microsoft.com/office/drawing/2014/main" id="{520FFBDB-E475-714C-96E1-BC703A104F31}"/>
              </a:ext>
            </a:extLst>
          </p:cNvPr>
          <p:cNvPicPr>
            <a:picLocks noChangeAspect="1"/>
          </p:cNvPicPr>
          <p:nvPr userDrawn="1"/>
        </p:nvPicPr>
        <p:blipFill>
          <a:blip r:embed="rId18" cstate="email">
            <a:lum bright="70000" contrast="-70000"/>
            <a:extLst>
              <a:ext uri="{28A0092B-C50C-407E-A947-70E740481C1C}">
                <a14:useLocalDpi xmlns:a14="http://schemas.microsoft.com/office/drawing/2010/main"/>
              </a:ext>
            </a:extLst>
          </a:blip>
          <a:stretch>
            <a:fillRect/>
          </a:stretch>
        </p:blipFill>
        <p:spPr>
          <a:xfrm>
            <a:off x="7550964" y="3520597"/>
            <a:ext cx="762488" cy="792389"/>
          </a:xfrm>
          <a:prstGeom prst="rect">
            <a:avLst/>
          </a:prstGeom>
        </p:spPr>
      </p:pic>
      <p:pic>
        <p:nvPicPr>
          <p:cNvPr id="16" name="Afbeelding 15">
            <a:extLst>
              <a:ext uri="{FF2B5EF4-FFF2-40B4-BE49-F238E27FC236}">
                <a16:creationId xmlns:a16="http://schemas.microsoft.com/office/drawing/2014/main" id="{E922ADFA-724B-8E42-BBF5-6BAD5BABB679}"/>
              </a:ext>
            </a:extLst>
          </p:cNvPr>
          <p:cNvPicPr>
            <a:picLocks noChangeAspect="1"/>
          </p:cNvPicPr>
          <p:nvPr userDrawn="1"/>
        </p:nvPicPr>
        <p:blipFill>
          <a:blip r:embed="rId19" cstate="email">
            <a:lum bright="70000" contrast="-70000"/>
            <a:extLst>
              <a:ext uri="{28A0092B-C50C-407E-A947-70E740481C1C}">
                <a14:useLocalDpi xmlns:a14="http://schemas.microsoft.com/office/drawing/2010/main"/>
              </a:ext>
            </a:extLst>
          </a:blip>
          <a:stretch>
            <a:fillRect/>
          </a:stretch>
        </p:blipFill>
        <p:spPr>
          <a:xfrm>
            <a:off x="3186641" y="583435"/>
            <a:ext cx="720937" cy="766470"/>
          </a:xfrm>
          <a:prstGeom prst="rect">
            <a:avLst/>
          </a:prstGeom>
        </p:spPr>
      </p:pic>
    </p:spTree>
    <p:extLst>
      <p:ext uri="{BB962C8B-B14F-4D97-AF65-F5344CB8AC3E}">
        <p14:creationId xmlns:p14="http://schemas.microsoft.com/office/powerpoint/2010/main" val="3281867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ussentitelpagina_1">
    <p:bg>
      <p:bgPr>
        <a:solidFill>
          <a:schemeClr val="bg1"/>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2447808"/>
            <a:ext cx="9144000" cy="2695693"/>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A9A96B56-0F5F-4C75-98D8-FBA6BFA04E63}"/>
              </a:ext>
            </a:extLst>
          </p:cNvPr>
          <p:cNvSpPr/>
          <p:nvPr userDrawn="1"/>
        </p:nvSpPr>
        <p:spPr>
          <a:xfrm>
            <a:off x="252000" y="247500"/>
            <a:ext cx="8640000" cy="46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kern="1200">
              <a:solidFill>
                <a:srgbClr val="EEEEE7"/>
              </a:solidFill>
              <a:latin typeface="+mn-lt"/>
              <a:ea typeface="+mn-ea"/>
              <a:cs typeface="+mn-cs"/>
            </a:endParaRPr>
          </a:p>
        </p:txBody>
      </p:sp>
      <p:pic>
        <p:nvPicPr>
          <p:cNvPr id="6" name="Afbeelding 5">
            <a:extLst>
              <a:ext uri="{FF2B5EF4-FFF2-40B4-BE49-F238E27FC236}">
                <a16:creationId xmlns:a16="http://schemas.microsoft.com/office/drawing/2014/main" id="{177ED0A2-A721-457E-8B0E-FB846988D6E7}"/>
              </a:ext>
            </a:extLst>
          </p:cNvPr>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788028" y="499916"/>
            <a:ext cx="827736" cy="827736"/>
          </a:xfrm>
          <a:prstGeom prst="rect">
            <a:avLst/>
          </a:prstGeom>
        </p:spPr>
      </p:pic>
      <p:sp>
        <p:nvSpPr>
          <p:cNvPr id="7" name="Tekstvak 6">
            <a:extLst>
              <a:ext uri="{FF2B5EF4-FFF2-40B4-BE49-F238E27FC236}">
                <a16:creationId xmlns:a16="http://schemas.microsoft.com/office/drawing/2014/main" id="{716C9C70-BBAB-4AA4-AA9F-D42A06BF5DBB}"/>
              </a:ext>
            </a:extLst>
          </p:cNvPr>
          <p:cNvSpPr txBox="1"/>
          <p:nvPr userDrawn="1"/>
        </p:nvSpPr>
        <p:spPr>
          <a:xfrm>
            <a:off x="461040" y="1379349"/>
            <a:ext cx="1360521" cy="461665"/>
          </a:xfrm>
          <a:prstGeom prst="rect">
            <a:avLst/>
          </a:prstGeom>
          <a:noFill/>
        </p:spPr>
        <p:txBody>
          <a:bodyPr wrap="square" rtlCol="0">
            <a:spAutoFit/>
          </a:bodyPr>
          <a:lstStyle/>
          <a:p>
            <a:pPr algn="ctr"/>
            <a:r>
              <a:rPr lang="nl-BE" sz="1200">
                <a:solidFill>
                  <a:srgbClr val="EEEEE7"/>
                </a:solidFill>
                <a:latin typeface="+mj-lt"/>
              </a:rPr>
              <a:t>sociale dakisolatiepremie</a:t>
            </a:r>
          </a:p>
        </p:txBody>
      </p:sp>
      <p:sp>
        <p:nvSpPr>
          <p:cNvPr id="8" name="Tekstvak 7">
            <a:extLst>
              <a:ext uri="{FF2B5EF4-FFF2-40B4-BE49-F238E27FC236}">
                <a16:creationId xmlns:a16="http://schemas.microsoft.com/office/drawing/2014/main" id="{8B15F021-C0C8-4626-A6DD-9AF71F911119}"/>
              </a:ext>
            </a:extLst>
          </p:cNvPr>
          <p:cNvSpPr txBox="1"/>
          <p:nvPr userDrawn="1"/>
        </p:nvSpPr>
        <p:spPr>
          <a:xfrm>
            <a:off x="2030600" y="1379349"/>
            <a:ext cx="1218796" cy="461665"/>
          </a:xfrm>
          <a:prstGeom prst="rect">
            <a:avLst/>
          </a:prstGeom>
          <a:noFill/>
        </p:spPr>
        <p:txBody>
          <a:bodyPr wrap="square" rtlCol="0">
            <a:spAutoFit/>
          </a:bodyPr>
          <a:lstStyle/>
          <a:p>
            <a:pPr algn="ctr"/>
            <a:r>
              <a:rPr lang="nl-BE" sz="1200">
                <a:solidFill>
                  <a:srgbClr val="EEEEE7"/>
                </a:solidFill>
                <a:latin typeface="+mj-lt"/>
              </a:rPr>
              <a:t>superisolerend glas</a:t>
            </a:r>
          </a:p>
        </p:txBody>
      </p:sp>
      <p:pic>
        <p:nvPicPr>
          <p:cNvPr id="9" name="Afbeelding 8">
            <a:extLst>
              <a:ext uri="{FF2B5EF4-FFF2-40B4-BE49-F238E27FC236}">
                <a16:creationId xmlns:a16="http://schemas.microsoft.com/office/drawing/2014/main" id="{C7A36704-DCD0-463D-8A9C-634CE5856E06}"/>
              </a:ext>
            </a:extLst>
          </p:cNvPr>
          <p:cNvPicPr>
            <a:picLocks noChangeAspect="1"/>
          </p:cNvPicPr>
          <p:nvPr userDrawn="1"/>
        </p:nvPicPr>
        <p:blipFill>
          <a:blip r:embed="rId3" cstate="email">
            <a:lum bright="70000" contrast="-70000"/>
            <a:extLst>
              <a:ext uri="{28A0092B-C50C-407E-A947-70E740481C1C}">
                <a14:useLocalDpi xmlns:a14="http://schemas.microsoft.com/office/drawing/2010/main"/>
              </a:ext>
            </a:extLst>
          </a:blip>
          <a:stretch>
            <a:fillRect/>
          </a:stretch>
        </p:blipFill>
        <p:spPr>
          <a:xfrm>
            <a:off x="2207313" y="477874"/>
            <a:ext cx="827736" cy="827736"/>
          </a:xfrm>
          <a:prstGeom prst="rect">
            <a:avLst/>
          </a:prstGeom>
        </p:spPr>
      </p:pic>
      <p:pic>
        <p:nvPicPr>
          <p:cNvPr id="3" name="Afbeelding 2">
            <a:extLst>
              <a:ext uri="{FF2B5EF4-FFF2-40B4-BE49-F238E27FC236}">
                <a16:creationId xmlns:a16="http://schemas.microsoft.com/office/drawing/2014/main" id="{45428DA7-CD1A-4A9E-BDEB-14FED9256BB6}"/>
              </a:ext>
            </a:extLst>
          </p:cNvPr>
          <p:cNvPicPr>
            <a:picLocks noChangeAspect="1"/>
          </p:cNvPicPr>
          <p:nvPr userDrawn="1"/>
        </p:nvPicPr>
        <p:blipFill>
          <a:blip r:embed="rId4" cstate="email">
            <a:lum bright="70000" contrast="-70000"/>
            <a:extLst>
              <a:ext uri="{28A0092B-C50C-407E-A947-70E740481C1C}">
                <a14:useLocalDpi xmlns:a14="http://schemas.microsoft.com/office/drawing/2010/main"/>
              </a:ext>
            </a:extLst>
          </a:blip>
          <a:stretch>
            <a:fillRect/>
          </a:stretch>
        </p:blipFill>
        <p:spPr>
          <a:xfrm>
            <a:off x="3498213" y="396658"/>
            <a:ext cx="1034251" cy="1034251"/>
          </a:xfrm>
          <a:prstGeom prst="rect">
            <a:avLst/>
          </a:prstGeom>
        </p:spPr>
      </p:pic>
      <p:sp>
        <p:nvSpPr>
          <p:cNvPr id="11" name="Tekstvak 10">
            <a:extLst>
              <a:ext uri="{FF2B5EF4-FFF2-40B4-BE49-F238E27FC236}">
                <a16:creationId xmlns:a16="http://schemas.microsoft.com/office/drawing/2014/main" id="{9E5A839F-43F0-472A-AF91-6284FD0DFBE3}"/>
              </a:ext>
            </a:extLst>
          </p:cNvPr>
          <p:cNvSpPr txBox="1"/>
          <p:nvPr userDrawn="1"/>
        </p:nvSpPr>
        <p:spPr>
          <a:xfrm>
            <a:off x="3272419" y="1382183"/>
            <a:ext cx="1028792" cy="276999"/>
          </a:xfrm>
          <a:prstGeom prst="rect">
            <a:avLst/>
          </a:prstGeom>
          <a:noFill/>
        </p:spPr>
        <p:txBody>
          <a:bodyPr wrap="square" rtlCol="0">
            <a:spAutoFit/>
          </a:bodyPr>
          <a:lstStyle/>
          <a:p>
            <a:pPr algn="ctr"/>
            <a:r>
              <a:rPr lang="nl-BE" sz="1200">
                <a:solidFill>
                  <a:srgbClr val="EEEEE7"/>
                </a:solidFill>
                <a:latin typeface="+mj-lt"/>
              </a:rPr>
              <a:t>ventilatie</a:t>
            </a:r>
          </a:p>
        </p:txBody>
      </p:sp>
      <p:pic>
        <p:nvPicPr>
          <p:cNvPr id="15" name="Afbeelding 14">
            <a:extLst>
              <a:ext uri="{FF2B5EF4-FFF2-40B4-BE49-F238E27FC236}">
                <a16:creationId xmlns:a16="http://schemas.microsoft.com/office/drawing/2014/main" id="{9DC226B0-5AF1-884C-9BDE-4EEB44CD4611}"/>
              </a:ext>
            </a:extLst>
          </p:cNvPr>
          <p:cNvPicPr>
            <a:picLocks noChangeAspect="1"/>
          </p:cNvPicPr>
          <p:nvPr userDrawn="1"/>
        </p:nvPicPr>
        <p:blipFill>
          <a:blip r:embed="rId5" cstate="email">
            <a:lum bright="70000" contrast="-70000"/>
            <a:extLst>
              <a:ext uri="{28A0092B-C50C-407E-A947-70E740481C1C}">
                <a14:useLocalDpi xmlns:a14="http://schemas.microsoft.com/office/drawing/2010/main"/>
              </a:ext>
            </a:extLst>
          </a:blip>
          <a:stretch>
            <a:fillRect/>
          </a:stretch>
        </p:blipFill>
        <p:spPr>
          <a:xfrm>
            <a:off x="791237" y="2106412"/>
            <a:ext cx="960587" cy="990372"/>
          </a:xfrm>
          <a:prstGeom prst="rect">
            <a:avLst/>
          </a:prstGeom>
        </p:spPr>
      </p:pic>
      <p:pic>
        <p:nvPicPr>
          <p:cNvPr id="16" name="Afbeelding 15">
            <a:extLst>
              <a:ext uri="{FF2B5EF4-FFF2-40B4-BE49-F238E27FC236}">
                <a16:creationId xmlns:a16="http://schemas.microsoft.com/office/drawing/2014/main" id="{7B2D97CB-CF37-0F4F-B612-3D8AA513C3E0}"/>
              </a:ext>
            </a:extLst>
          </p:cNvPr>
          <p:cNvPicPr>
            <a:picLocks noChangeAspect="1"/>
          </p:cNvPicPr>
          <p:nvPr userDrawn="1"/>
        </p:nvPicPr>
        <p:blipFill>
          <a:blip r:embed="rId6" cstate="email">
            <a:lum bright="70000" contrast="-70000"/>
            <a:extLst>
              <a:ext uri="{28A0092B-C50C-407E-A947-70E740481C1C}">
                <a14:useLocalDpi xmlns:a14="http://schemas.microsoft.com/office/drawing/2010/main"/>
              </a:ext>
            </a:extLst>
          </a:blip>
          <a:stretch>
            <a:fillRect/>
          </a:stretch>
        </p:blipFill>
        <p:spPr>
          <a:xfrm>
            <a:off x="7452398" y="472388"/>
            <a:ext cx="810701" cy="885248"/>
          </a:xfrm>
          <a:prstGeom prst="rect">
            <a:avLst/>
          </a:prstGeom>
        </p:spPr>
      </p:pic>
      <p:pic>
        <p:nvPicPr>
          <p:cNvPr id="17" name="Afbeelding 16">
            <a:extLst>
              <a:ext uri="{FF2B5EF4-FFF2-40B4-BE49-F238E27FC236}">
                <a16:creationId xmlns:a16="http://schemas.microsoft.com/office/drawing/2014/main" id="{3C798FB0-34F7-614D-9681-AF14B82211B9}"/>
              </a:ext>
            </a:extLst>
          </p:cNvPr>
          <p:cNvPicPr>
            <a:picLocks noChangeAspect="1"/>
          </p:cNvPicPr>
          <p:nvPr userDrawn="1"/>
        </p:nvPicPr>
        <p:blipFill>
          <a:blip r:embed="rId7" cstate="email">
            <a:lum bright="70000" contrast="-70000"/>
            <a:extLst>
              <a:ext uri="{28A0092B-C50C-407E-A947-70E740481C1C}">
                <a14:useLocalDpi xmlns:a14="http://schemas.microsoft.com/office/drawing/2010/main"/>
              </a:ext>
            </a:extLst>
          </a:blip>
          <a:stretch>
            <a:fillRect/>
          </a:stretch>
        </p:blipFill>
        <p:spPr>
          <a:xfrm>
            <a:off x="4896796" y="563166"/>
            <a:ext cx="1055881" cy="701234"/>
          </a:xfrm>
          <a:prstGeom prst="rect">
            <a:avLst/>
          </a:prstGeom>
        </p:spPr>
      </p:pic>
      <p:pic>
        <p:nvPicPr>
          <p:cNvPr id="18" name="Afbeelding 17">
            <a:extLst>
              <a:ext uri="{FF2B5EF4-FFF2-40B4-BE49-F238E27FC236}">
                <a16:creationId xmlns:a16="http://schemas.microsoft.com/office/drawing/2014/main" id="{BD04CB75-53B3-2C4C-BD78-D072FF396F07}"/>
              </a:ext>
            </a:extLst>
          </p:cNvPr>
          <p:cNvPicPr>
            <a:picLocks noChangeAspect="1"/>
          </p:cNvPicPr>
          <p:nvPr userDrawn="1"/>
        </p:nvPicPr>
        <p:blipFill>
          <a:blip r:embed="rId8" cstate="email">
            <a:lum bright="70000" contrast="-70000"/>
            <a:extLst>
              <a:ext uri="{28A0092B-C50C-407E-A947-70E740481C1C}">
                <a14:useLocalDpi xmlns:a14="http://schemas.microsoft.com/office/drawing/2010/main"/>
              </a:ext>
            </a:extLst>
          </a:blip>
          <a:stretch>
            <a:fillRect/>
          </a:stretch>
        </p:blipFill>
        <p:spPr>
          <a:xfrm>
            <a:off x="6255246" y="659361"/>
            <a:ext cx="810701" cy="609885"/>
          </a:xfrm>
          <a:prstGeom prst="rect">
            <a:avLst/>
          </a:prstGeom>
        </p:spPr>
      </p:pic>
      <p:pic>
        <p:nvPicPr>
          <p:cNvPr id="19" name="Afbeelding 18">
            <a:extLst>
              <a:ext uri="{FF2B5EF4-FFF2-40B4-BE49-F238E27FC236}">
                <a16:creationId xmlns:a16="http://schemas.microsoft.com/office/drawing/2014/main" id="{6A1177FC-767D-E440-92EE-E25CDF4A3433}"/>
              </a:ext>
            </a:extLst>
          </p:cNvPr>
          <p:cNvPicPr>
            <a:picLocks noChangeAspect="1"/>
          </p:cNvPicPr>
          <p:nvPr userDrawn="1"/>
        </p:nvPicPr>
        <p:blipFill>
          <a:blip r:embed="rId9" cstate="email">
            <a:lum bright="70000" contrast="-70000"/>
            <a:extLst>
              <a:ext uri="{28A0092B-C50C-407E-A947-70E740481C1C}">
                <a14:useLocalDpi xmlns:a14="http://schemas.microsoft.com/office/drawing/2010/main"/>
              </a:ext>
            </a:extLst>
          </a:blip>
          <a:stretch>
            <a:fillRect/>
          </a:stretch>
        </p:blipFill>
        <p:spPr>
          <a:xfrm>
            <a:off x="2208235" y="2168077"/>
            <a:ext cx="1034250" cy="889936"/>
          </a:xfrm>
          <a:prstGeom prst="rect">
            <a:avLst/>
          </a:prstGeom>
        </p:spPr>
      </p:pic>
      <p:pic>
        <p:nvPicPr>
          <p:cNvPr id="20" name="Afbeelding 19">
            <a:extLst>
              <a:ext uri="{FF2B5EF4-FFF2-40B4-BE49-F238E27FC236}">
                <a16:creationId xmlns:a16="http://schemas.microsoft.com/office/drawing/2014/main" id="{93C25323-48C4-0B4F-8B5E-AF74A7459BE3}"/>
              </a:ext>
            </a:extLst>
          </p:cNvPr>
          <p:cNvPicPr>
            <a:picLocks noChangeAspect="1"/>
          </p:cNvPicPr>
          <p:nvPr userDrawn="1"/>
        </p:nvPicPr>
        <p:blipFill>
          <a:blip r:embed="rId10" cstate="email">
            <a:lum bright="70000" contrast="-70000"/>
            <a:extLst>
              <a:ext uri="{28A0092B-C50C-407E-A947-70E740481C1C}">
                <a14:useLocalDpi xmlns:a14="http://schemas.microsoft.com/office/drawing/2010/main"/>
              </a:ext>
            </a:extLst>
          </a:blip>
          <a:stretch>
            <a:fillRect/>
          </a:stretch>
        </p:blipFill>
        <p:spPr>
          <a:xfrm>
            <a:off x="3535044" y="2147586"/>
            <a:ext cx="960587" cy="960587"/>
          </a:xfrm>
          <a:prstGeom prst="rect">
            <a:avLst/>
          </a:prstGeom>
        </p:spPr>
      </p:pic>
      <p:sp>
        <p:nvSpPr>
          <p:cNvPr id="23" name="Tekstvak 22">
            <a:extLst>
              <a:ext uri="{FF2B5EF4-FFF2-40B4-BE49-F238E27FC236}">
                <a16:creationId xmlns:a16="http://schemas.microsoft.com/office/drawing/2014/main" id="{2BF20FA5-540F-9847-935E-7FAD3E67322A}"/>
              </a:ext>
            </a:extLst>
          </p:cNvPr>
          <p:cNvSpPr txBox="1"/>
          <p:nvPr userDrawn="1"/>
        </p:nvSpPr>
        <p:spPr>
          <a:xfrm>
            <a:off x="4766401" y="1379349"/>
            <a:ext cx="1028792" cy="276999"/>
          </a:xfrm>
          <a:prstGeom prst="rect">
            <a:avLst/>
          </a:prstGeom>
          <a:noFill/>
        </p:spPr>
        <p:txBody>
          <a:bodyPr wrap="square" rtlCol="0">
            <a:spAutoFit/>
          </a:bodyPr>
          <a:lstStyle/>
          <a:p>
            <a:pPr algn="ctr"/>
            <a:r>
              <a:rPr lang="nl-BE" sz="1200">
                <a:solidFill>
                  <a:srgbClr val="EEEEE7"/>
                </a:solidFill>
                <a:latin typeface="+mj-lt"/>
              </a:rPr>
              <a:t>verhuizen</a:t>
            </a:r>
          </a:p>
        </p:txBody>
      </p:sp>
      <p:sp>
        <p:nvSpPr>
          <p:cNvPr id="24" name="Tekstvak 23">
            <a:extLst>
              <a:ext uri="{FF2B5EF4-FFF2-40B4-BE49-F238E27FC236}">
                <a16:creationId xmlns:a16="http://schemas.microsoft.com/office/drawing/2014/main" id="{85989571-F7F1-CA45-89BE-CEA2B42E0CE2}"/>
              </a:ext>
            </a:extLst>
          </p:cNvPr>
          <p:cNvSpPr txBox="1"/>
          <p:nvPr userDrawn="1"/>
        </p:nvSpPr>
        <p:spPr>
          <a:xfrm>
            <a:off x="6132588" y="1379348"/>
            <a:ext cx="1028792" cy="276999"/>
          </a:xfrm>
          <a:prstGeom prst="rect">
            <a:avLst/>
          </a:prstGeom>
          <a:noFill/>
        </p:spPr>
        <p:txBody>
          <a:bodyPr wrap="square" rtlCol="0">
            <a:spAutoFit/>
          </a:bodyPr>
          <a:lstStyle/>
          <a:p>
            <a:pPr algn="ctr"/>
            <a:r>
              <a:rPr lang="nl-BE" sz="1200">
                <a:solidFill>
                  <a:srgbClr val="EEEEE7"/>
                </a:solidFill>
                <a:latin typeface="+mj-lt"/>
              </a:rPr>
              <a:t>verluchten</a:t>
            </a:r>
          </a:p>
        </p:txBody>
      </p:sp>
      <p:sp>
        <p:nvSpPr>
          <p:cNvPr id="25" name="Tekstvak 24">
            <a:extLst>
              <a:ext uri="{FF2B5EF4-FFF2-40B4-BE49-F238E27FC236}">
                <a16:creationId xmlns:a16="http://schemas.microsoft.com/office/drawing/2014/main" id="{45405CE3-D280-A64E-9CCB-FE47AD4B290A}"/>
              </a:ext>
            </a:extLst>
          </p:cNvPr>
          <p:cNvSpPr txBox="1"/>
          <p:nvPr userDrawn="1"/>
        </p:nvSpPr>
        <p:spPr>
          <a:xfrm>
            <a:off x="7316478" y="1383473"/>
            <a:ext cx="1171792" cy="461665"/>
          </a:xfrm>
          <a:prstGeom prst="rect">
            <a:avLst/>
          </a:prstGeom>
          <a:noFill/>
        </p:spPr>
        <p:txBody>
          <a:bodyPr wrap="square" rtlCol="0">
            <a:spAutoFit/>
          </a:bodyPr>
          <a:lstStyle/>
          <a:p>
            <a:pPr algn="ctr"/>
            <a:r>
              <a:rPr lang="nl-BE" sz="1200" err="1">
                <a:solidFill>
                  <a:srgbClr val="EEEEE7"/>
                </a:solidFill>
                <a:latin typeface="+mj-lt"/>
              </a:rPr>
              <a:t>verwarmings-installatie</a:t>
            </a:r>
            <a:endParaRPr lang="nl-BE" sz="1200">
              <a:solidFill>
                <a:srgbClr val="EEEEE7"/>
              </a:solidFill>
              <a:latin typeface="+mj-lt"/>
            </a:endParaRPr>
          </a:p>
        </p:txBody>
      </p:sp>
      <p:sp>
        <p:nvSpPr>
          <p:cNvPr id="26" name="Tekstvak 25">
            <a:extLst>
              <a:ext uri="{FF2B5EF4-FFF2-40B4-BE49-F238E27FC236}">
                <a16:creationId xmlns:a16="http://schemas.microsoft.com/office/drawing/2014/main" id="{FBCD9591-DC7E-C94A-AB5A-A205D459870F}"/>
              </a:ext>
            </a:extLst>
          </p:cNvPr>
          <p:cNvSpPr txBox="1"/>
          <p:nvPr userDrawn="1"/>
        </p:nvSpPr>
        <p:spPr>
          <a:xfrm>
            <a:off x="334826" y="3058013"/>
            <a:ext cx="1821685" cy="461665"/>
          </a:xfrm>
          <a:prstGeom prst="rect">
            <a:avLst/>
          </a:prstGeom>
          <a:noFill/>
        </p:spPr>
        <p:txBody>
          <a:bodyPr wrap="square" rtlCol="0">
            <a:spAutoFit/>
          </a:bodyPr>
          <a:lstStyle/>
          <a:p>
            <a:pPr algn="ctr"/>
            <a:r>
              <a:rPr lang="nl-BE" sz="1200">
                <a:solidFill>
                  <a:srgbClr val="EEEEE7"/>
                </a:solidFill>
                <a:latin typeface="+mj-lt"/>
              </a:rPr>
              <a:t>verwarmingsinstallatie</a:t>
            </a:r>
          </a:p>
          <a:p>
            <a:pPr algn="ctr"/>
            <a:r>
              <a:rPr lang="nl-BE" sz="1200">
                <a:solidFill>
                  <a:srgbClr val="EEEEE7"/>
                </a:solidFill>
                <a:latin typeface="+mj-lt"/>
              </a:rPr>
              <a:t>sanitair</a:t>
            </a:r>
          </a:p>
        </p:txBody>
      </p:sp>
      <p:sp>
        <p:nvSpPr>
          <p:cNvPr id="27" name="Tekstvak 26">
            <a:extLst>
              <a:ext uri="{FF2B5EF4-FFF2-40B4-BE49-F238E27FC236}">
                <a16:creationId xmlns:a16="http://schemas.microsoft.com/office/drawing/2014/main" id="{1BD2B133-8B50-8548-A69E-C80637592307}"/>
              </a:ext>
            </a:extLst>
          </p:cNvPr>
          <p:cNvSpPr txBox="1"/>
          <p:nvPr userDrawn="1"/>
        </p:nvSpPr>
        <p:spPr>
          <a:xfrm>
            <a:off x="2218916" y="3060745"/>
            <a:ext cx="1028792" cy="276999"/>
          </a:xfrm>
          <a:prstGeom prst="rect">
            <a:avLst/>
          </a:prstGeom>
          <a:noFill/>
        </p:spPr>
        <p:txBody>
          <a:bodyPr wrap="square" rtlCol="0">
            <a:spAutoFit/>
          </a:bodyPr>
          <a:lstStyle/>
          <a:p>
            <a:pPr algn="ctr"/>
            <a:r>
              <a:rPr lang="nl-BE" sz="1200">
                <a:solidFill>
                  <a:srgbClr val="EEEEE7"/>
                </a:solidFill>
                <a:latin typeface="+mj-lt"/>
              </a:rPr>
              <a:t>woning</a:t>
            </a:r>
          </a:p>
        </p:txBody>
      </p:sp>
      <p:sp>
        <p:nvSpPr>
          <p:cNvPr id="28" name="Tekstvak 27">
            <a:extLst>
              <a:ext uri="{FF2B5EF4-FFF2-40B4-BE49-F238E27FC236}">
                <a16:creationId xmlns:a16="http://schemas.microsoft.com/office/drawing/2014/main" id="{F86E65D1-93C4-504D-93A7-D34F30A9C176}"/>
              </a:ext>
            </a:extLst>
          </p:cNvPr>
          <p:cNvSpPr txBox="1"/>
          <p:nvPr userDrawn="1"/>
        </p:nvSpPr>
        <p:spPr>
          <a:xfrm>
            <a:off x="3503672" y="3060745"/>
            <a:ext cx="1028792" cy="276999"/>
          </a:xfrm>
          <a:prstGeom prst="rect">
            <a:avLst/>
          </a:prstGeom>
          <a:noFill/>
        </p:spPr>
        <p:txBody>
          <a:bodyPr wrap="square" rtlCol="0">
            <a:spAutoFit/>
          </a:bodyPr>
          <a:lstStyle/>
          <a:p>
            <a:pPr algn="ctr"/>
            <a:r>
              <a:rPr lang="nl-BE" sz="1200">
                <a:solidFill>
                  <a:srgbClr val="EEEEE7"/>
                </a:solidFill>
                <a:latin typeface="+mj-lt"/>
              </a:rPr>
              <a:t>woningpas</a:t>
            </a:r>
          </a:p>
        </p:txBody>
      </p:sp>
    </p:spTree>
    <p:extLst>
      <p:ext uri="{BB962C8B-B14F-4D97-AF65-F5344CB8AC3E}">
        <p14:creationId xmlns:p14="http://schemas.microsoft.com/office/powerpoint/2010/main" val="4183936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rgbClr val="C1E3FF"/>
        </a:solidFill>
        <a:effectLst/>
      </p:bgPr>
    </p:bg>
    <p:spTree>
      <p:nvGrpSpPr>
        <p:cNvPr id="1" name="Shape 105"/>
        <p:cNvGrpSpPr/>
        <p:nvPr/>
      </p:nvGrpSpPr>
      <p:grpSpPr>
        <a:xfrm>
          <a:off x="0" y="0"/>
          <a:ext cx="0" cy="0"/>
          <a:chOff x="0" y="0"/>
          <a:chExt cx="0" cy="0"/>
        </a:xfrm>
      </p:grpSpPr>
      <p:pic>
        <p:nvPicPr>
          <p:cNvPr id="106" name="Google Shape;106;g2c0e579922f_0_125"/>
          <p:cNvPicPr preferRelativeResize="0"/>
          <p:nvPr/>
        </p:nvPicPr>
        <p:blipFill rotWithShape="1">
          <a:blip r:embed="rId2">
            <a:alphaModFix/>
          </a:blip>
          <a:srcRect/>
          <a:stretch/>
        </p:blipFill>
        <p:spPr>
          <a:xfrm>
            <a:off x="236220" y="4600434"/>
            <a:ext cx="276543" cy="306529"/>
          </a:xfrm>
          <a:prstGeom prst="rect">
            <a:avLst/>
          </a:prstGeom>
          <a:noFill/>
          <a:ln>
            <a:noFill/>
          </a:ln>
        </p:spPr>
      </p:pic>
      <p:pic>
        <p:nvPicPr>
          <p:cNvPr id="107" name="Google Shape;107;g2c0e579922f_0_125"/>
          <p:cNvPicPr preferRelativeResize="0"/>
          <p:nvPr/>
        </p:nvPicPr>
        <p:blipFill rotWithShape="1">
          <a:blip r:embed="rId3">
            <a:alphaModFix/>
          </a:blip>
          <a:srcRect/>
          <a:stretch/>
        </p:blipFill>
        <p:spPr>
          <a:xfrm>
            <a:off x="8117496" y="4522853"/>
            <a:ext cx="784799" cy="382337"/>
          </a:xfrm>
          <a:prstGeom prst="rect">
            <a:avLst/>
          </a:prstGeom>
          <a:noFill/>
          <a:ln>
            <a:noFill/>
          </a:ln>
        </p:spPr>
      </p:pic>
      <p:pic>
        <p:nvPicPr>
          <p:cNvPr id="108" name="Google Shape;108;g2c0e579922f_0_125"/>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9126908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met fot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5AA96E2-3DEF-4FB6-B20F-D516191E18E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44" y="0"/>
            <a:ext cx="9144000" cy="5143500"/>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7144"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611188" y="1620000"/>
            <a:ext cx="8292035" cy="2829774"/>
          </a:xfrm>
          <a:prstGeom prst="rect">
            <a:avLst/>
          </a:prstGeom>
        </p:spPr>
        <p:txBody>
          <a:bodyPr anchor="t" anchorCtr="0">
            <a:noAutofit/>
          </a:bodyPr>
          <a:lstStyle>
            <a:lvl1pPr indent="0" algn="r">
              <a:lnSpc>
                <a:spcPts val="7200"/>
              </a:lnSpc>
              <a:defRPr sz="7200" b="0" i="0">
                <a:solidFill>
                  <a:srgbClr val="EEEEE7"/>
                </a:solidFill>
                <a:latin typeface="FlandersArtSans-Bold" panose="00000800000000000000" pitchFamily="2" charset="0"/>
                <a:cs typeface="FlandersArtSans-Bold" panose="00000800000000000000" pitchFamily="2" charset="0"/>
              </a:defRPr>
            </a:lvl1pPr>
          </a:lstStyle>
          <a:p>
            <a:r>
              <a:rPr lang="nl-NL"/>
              <a:t>Klik om een titel toe te voegen</a:t>
            </a:r>
            <a:endParaRPr lang="nl-BE"/>
          </a:p>
        </p:txBody>
      </p:sp>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6" name="Ondertitel 2">
            <a:extLst>
              <a:ext uri="{FF2B5EF4-FFF2-40B4-BE49-F238E27FC236}">
                <a16:creationId xmlns:a16="http://schemas.microsoft.com/office/drawing/2014/main" id="{7C07746E-5D62-4A46-B57A-B21EDF382FCC}"/>
              </a:ext>
            </a:extLst>
          </p:cNvPr>
          <p:cNvSpPr>
            <a:spLocks noGrp="1"/>
          </p:cNvSpPr>
          <p:nvPr>
            <p:ph type="subTitle" idx="1" hasCustomPrompt="1"/>
          </p:nvPr>
        </p:nvSpPr>
        <p:spPr>
          <a:xfrm>
            <a:off x="611188" y="4572214"/>
            <a:ext cx="8293994" cy="260154"/>
          </a:xfrm>
          <a:prstGeom prst="rect">
            <a:avLst/>
          </a:prstGeom>
        </p:spPr>
        <p:txBody>
          <a:bodyPr bIns="0" anchor="b">
            <a:noAutofit/>
          </a:bodyPr>
          <a:lstStyle>
            <a:lvl1pPr marL="0" indent="0" algn="r">
              <a:lnSpc>
                <a:spcPct val="100000"/>
              </a:lnSpc>
              <a:spcBef>
                <a:spcPts val="0"/>
              </a:spcBef>
              <a:buNone/>
              <a:defRPr sz="1800">
                <a:solidFill>
                  <a:schemeClr val="accent6"/>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854657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al accent 1" type="tx">
  <p:cSld name="Verticaal accent 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g2bbefe0541c_0_492"/>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11" name="Google Shape;111;g2bbefe0541c_0_492"/>
          <p:cNvSpPr txBox="1">
            <a:spLocks noGrp="1"/>
          </p:cNvSpPr>
          <p:nvPr>
            <p:ph type="title"/>
          </p:nvPr>
        </p:nvSpPr>
        <p:spPr>
          <a:xfrm>
            <a:off x="4830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 name="Google Shape;112;g2bbefe0541c_0_492"/>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75597126"/>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3"/>
        <p:cNvGrpSpPr/>
        <p:nvPr/>
      </p:nvGrpSpPr>
      <p:grpSpPr>
        <a:xfrm>
          <a:off x="0" y="0"/>
          <a:ext cx="0" cy="0"/>
          <a:chOff x="0" y="0"/>
          <a:chExt cx="0" cy="0"/>
        </a:xfrm>
      </p:grpSpPr>
      <p:sp>
        <p:nvSpPr>
          <p:cNvPr id="114" name="Google Shape;114;g2bbefe0541c_0_480"/>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15" name="Google Shape;115;g2bbefe0541c_0_480"/>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 name="Google Shape;116;g2bbefe0541c_0_480"/>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8550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al accent 1 1">
  <p:cSld name="Verticaal accent 1 1">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g2bbefe0541c_0_496"/>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19" name="Google Shape;119;g2bbefe0541c_0_496"/>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 name="Google Shape;120;g2bbefe0541c_0_496"/>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4089349237"/>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orizontaal accent 2">
  <p:cSld name="Horizontaal accent 2">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g2bbefe0541c_0_50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23" name="Google Shape;123;g2bbefe0541c_0_504"/>
          <p:cNvSpPr txBox="1">
            <a:spLocks noGrp="1"/>
          </p:cNvSpPr>
          <p:nvPr>
            <p:ph type="title"/>
          </p:nvPr>
        </p:nvSpPr>
        <p:spPr>
          <a:xfrm>
            <a:off x="1526825" y="179750"/>
            <a:ext cx="7279200" cy="556500"/>
          </a:xfrm>
          <a:prstGeom prst="rect">
            <a:avLst/>
          </a:prstGeom>
          <a:noFill/>
          <a:ln>
            <a:noFill/>
          </a:ln>
        </p:spPr>
        <p:txBody>
          <a:bodyPr spcFirstLastPara="1" wrap="square" lIns="91425" tIns="0" rIns="0" bIns="91425" anchor="t" anchorCtr="0">
            <a:no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2800"/>
              <a:buNone/>
              <a:defRPr sz="2400">
                <a:solidFill>
                  <a:schemeClr val="dk1"/>
                </a:solidFill>
              </a:defRPr>
            </a:lvl2pPr>
            <a:lvl3pPr lvl="2" algn="l">
              <a:lnSpc>
                <a:spcPct val="100000"/>
              </a:lnSpc>
              <a:spcBef>
                <a:spcPts val="0"/>
              </a:spcBef>
              <a:spcAft>
                <a:spcPts val="0"/>
              </a:spcAft>
              <a:buSzPts val="2800"/>
              <a:buNone/>
              <a:defRPr sz="2400">
                <a:solidFill>
                  <a:schemeClr val="dk1"/>
                </a:solidFill>
              </a:defRPr>
            </a:lvl3pPr>
            <a:lvl4pPr lvl="3" algn="l">
              <a:lnSpc>
                <a:spcPct val="100000"/>
              </a:lnSpc>
              <a:spcBef>
                <a:spcPts val="0"/>
              </a:spcBef>
              <a:spcAft>
                <a:spcPts val="0"/>
              </a:spcAft>
              <a:buSzPts val="2800"/>
              <a:buNone/>
              <a:defRPr sz="2400">
                <a:solidFill>
                  <a:schemeClr val="dk1"/>
                </a:solidFill>
              </a:defRPr>
            </a:lvl4pPr>
            <a:lvl5pPr lvl="4" algn="l">
              <a:lnSpc>
                <a:spcPct val="100000"/>
              </a:lnSpc>
              <a:spcBef>
                <a:spcPts val="0"/>
              </a:spcBef>
              <a:spcAft>
                <a:spcPts val="0"/>
              </a:spcAft>
              <a:buSzPts val="2800"/>
              <a:buNone/>
              <a:defRPr sz="2400">
                <a:solidFill>
                  <a:schemeClr val="dk1"/>
                </a:solidFill>
              </a:defRPr>
            </a:lvl5pPr>
            <a:lvl6pPr lvl="5" algn="l">
              <a:lnSpc>
                <a:spcPct val="100000"/>
              </a:lnSpc>
              <a:spcBef>
                <a:spcPts val="0"/>
              </a:spcBef>
              <a:spcAft>
                <a:spcPts val="0"/>
              </a:spcAft>
              <a:buSzPts val="2800"/>
              <a:buNone/>
              <a:defRPr sz="2400">
                <a:solidFill>
                  <a:schemeClr val="dk1"/>
                </a:solidFill>
              </a:defRPr>
            </a:lvl6pPr>
            <a:lvl7pPr lvl="6" algn="l">
              <a:lnSpc>
                <a:spcPct val="100000"/>
              </a:lnSpc>
              <a:spcBef>
                <a:spcPts val="0"/>
              </a:spcBef>
              <a:spcAft>
                <a:spcPts val="0"/>
              </a:spcAft>
              <a:buSzPts val="2800"/>
              <a:buNone/>
              <a:defRPr sz="2400">
                <a:solidFill>
                  <a:schemeClr val="dk1"/>
                </a:solidFill>
              </a:defRPr>
            </a:lvl7pPr>
            <a:lvl8pPr lvl="7" algn="l">
              <a:lnSpc>
                <a:spcPct val="100000"/>
              </a:lnSpc>
              <a:spcBef>
                <a:spcPts val="0"/>
              </a:spcBef>
              <a:spcAft>
                <a:spcPts val="0"/>
              </a:spcAft>
              <a:buSzPts val="2800"/>
              <a:buNone/>
              <a:defRPr sz="2400">
                <a:solidFill>
                  <a:schemeClr val="dk1"/>
                </a:solidFill>
              </a:defRPr>
            </a:lvl8pPr>
            <a:lvl9pPr lvl="8" algn="l">
              <a:lnSpc>
                <a:spcPct val="100000"/>
              </a:lnSpc>
              <a:spcBef>
                <a:spcPts val="0"/>
              </a:spcBef>
              <a:spcAft>
                <a:spcPts val="0"/>
              </a:spcAft>
              <a:buSzPts val="2800"/>
              <a:buNone/>
              <a:defRPr sz="2400">
                <a:solidFill>
                  <a:schemeClr val="dk1"/>
                </a:solidFill>
              </a:defRPr>
            </a:lvl9pPr>
          </a:lstStyle>
          <a:p>
            <a:endParaRPr/>
          </a:p>
        </p:txBody>
      </p:sp>
      <p:sp>
        <p:nvSpPr>
          <p:cNvPr id="124" name="Google Shape;124;g2bbefe0541c_0_504"/>
          <p:cNvSpPr txBox="1">
            <a:spLocks noGrp="1"/>
          </p:cNvSpPr>
          <p:nvPr>
            <p:ph type="body" idx="1"/>
          </p:nvPr>
        </p:nvSpPr>
        <p:spPr>
          <a:xfrm>
            <a:off x="1526825" y="736250"/>
            <a:ext cx="7133700" cy="318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504974639"/>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ekop 1">
  <p:cSld name="Sectiekop 1">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g2bbefe0541c_0_48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27" name="Google Shape;127;g2bbefe0541c_0_484"/>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g2bbefe0541c_0_484"/>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59040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9"/>
        <p:cNvGrpSpPr/>
        <p:nvPr/>
      </p:nvGrpSpPr>
      <p:grpSpPr>
        <a:xfrm>
          <a:off x="0" y="0"/>
          <a:ext cx="0" cy="0"/>
          <a:chOff x="0" y="0"/>
          <a:chExt cx="0" cy="0"/>
        </a:xfrm>
      </p:grpSpPr>
      <p:sp>
        <p:nvSpPr>
          <p:cNvPr id="130" name="Google Shape;130;g2bbefe0541c_0_537"/>
          <p:cNvSpPr txBox="1">
            <a:spLocks noGrp="1"/>
          </p:cNvSpPr>
          <p:nvPr>
            <p:ph type="title"/>
          </p:nvPr>
        </p:nvSpPr>
        <p:spPr>
          <a:xfrm>
            <a:off x="376238" y="238126"/>
            <a:ext cx="8391600" cy="232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424486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orizontaal accent 1">
  <p:cSld name="Horizontaal accent 1">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g2bbefe0541c_0_500"/>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33" name="Google Shape;133;g2bbefe0541c_0_500"/>
          <p:cNvSpPr txBox="1">
            <a:spLocks noGrp="1"/>
          </p:cNvSpPr>
          <p:nvPr>
            <p:ph type="title"/>
          </p:nvPr>
        </p:nvSpPr>
        <p:spPr>
          <a:xfrm>
            <a:off x="1336025" y="256375"/>
            <a:ext cx="7577100" cy="750300"/>
          </a:xfrm>
          <a:prstGeom prst="rect">
            <a:avLst/>
          </a:prstGeom>
          <a:noFill/>
          <a:ln>
            <a:noFill/>
          </a:ln>
        </p:spPr>
        <p:txBody>
          <a:bodyPr spcFirstLastPara="1" wrap="square" lIns="91425" tIns="0" rIns="0" bIns="91425" anchor="t" anchorCtr="0">
            <a:no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2800"/>
              <a:buNone/>
              <a:defRPr sz="2400">
                <a:solidFill>
                  <a:schemeClr val="dk1"/>
                </a:solidFill>
              </a:defRPr>
            </a:lvl2pPr>
            <a:lvl3pPr lvl="2" algn="l">
              <a:lnSpc>
                <a:spcPct val="100000"/>
              </a:lnSpc>
              <a:spcBef>
                <a:spcPts val="0"/>
              </a:spcBef>
              <a:spcAft>
                <a:spcPts val="0"/>
              </a:spcAft>
              <a:buSzPts val="2800"/>
              <a:buNone/>
              <a:defRPr sz="2400">
                <a:solidFill>
                  <a:schemeClr val="dk1"/>
                </a:solidFill>
              </a:defRPr>
            </a:lvl3pPr>
            <a:lvl4pPr lvl="3" algn="l">
              <a:lnSpc>
                <a:spcPct val="100000"/>
              </a:lnSpc>
              <a:spcBef>
                <a:spcPts val="0"/>
              </a:spcBef>
              <a:spcAft>
                <a:spcPts val="0"/>
              </a:spcAft>
              <a:buSzPts val="2800"/>
              <a:buNone/>
              <a:defRPr sz="2400">
                <a:solidFill>
                  <a:schemeClr val="dk1"/>
                </a:solidFill>
              </a:defRPr>
            </a:lvl4pPr>
            <a:lvl5pPr lvl="4" algn="l">
              <a:lnSpc>
                <a:spcPct val="100000"/>
              </a:lnSpc>
              <a:spcBef>
                <a:spcPts val="0"/>
              </a:spcBef>
              <a:spcAft>
                <a:spcPts val="0"/>
              </a:spcAft>
              <a:buSzPts val="2800"/>
              <a:buNone/>
              <a:defRPr sz="2400">
                <a:solidFill>
                  <a:schemeClr val="dk1"/>
                </a:solidFill>
              </a:defRPr>
            </a:lvl5pPr>
            <a:lvl6pPr lvl="5" algn="l">
              <a:lnSpc>
                <a:spcPct val="100000"/>
              </a:lnSpc>
              <a:spcBef>
                <a:spcPts val="0"/>
              </a:spcBef>
              <a:spcAft>
                <a:spcPts val="0"/>
              </a:spcAft>
              <a:buSzPts val="2800"/>
              <a:buNone/>
              <a:defRPr sz="2400">
                <a:solidFill>
                  <a:schemeClr val="dk1"/>
                </a:solidFill>
              </a:defRPr>
            </a:lvl6pPr>
            <a:lvl7pPr lvl="6" algn="l">
              <a:lnSpc>
                <a:spcPct val="100000"/>
              </a:lnSpc>
              <a:spcBef>
                <a:spcPts val="0"/>
              </a:spcBef>
              <a:spcAft>
                <a:spcPts val="0"/>
              </a:spcAft>
              <a:buSzPts val="2800"/>
              <a:buNone/>
              <a:defRPr sz="2400">
                <a:solidFill>
                  <a:schemeClr val="dk1"/>
                </a:solidFill>
              </a:defRPr>
            </a:lvl7pPr>
            <a:lvl8pPr lvl="7" algn="l">
              <a:lnSpc>
                <a:spcPct val="100000"/>
              </a:lnSpc>
              <a:spcBef>
                <a:spcPts val="0"/>
              </a:spcBef>
              <a:spcAft>
                <a:spcPts val="0"/>
              </a:spcAft>
              <a:buSzPts val="2800"/>
              <a:buNone/>
              <a:defRPr sz="2400">
                <a:solidFill>
                  <a:schemeClr val="dk1"/>
                </a:solidFill>
              </a:defRPr>
            </a:lvl8pPr>
            <a:lvl9pPr lvl="8" algn="l">
              <a:lnSpc>
                <a:spcPct val="100000"/>
              </a:lnSpc>
              <a:spcBef>
                <a:spcPts val="0"/>
              </a:spcBef>
              <a:spcAft>
                <a:spcPts val="0"/>
              </a:spcAft>
              <a:buSzPts val="2800"/>
              <a:buNone/>
              <a:defRPr sz="2400">
                <a:solidFill>
                  <a:schemeClr val="dk1"/>
                </a:solidFill>
              </a:defRPr>
            </a:lvl9pPr>
          </a:lstStyle>
          <a:p>
            <a:endParaRPr/>
          </a:p>
        </p:txBody>
      </p:sp>
      <p:sp>
        <p:nvSpPr>
          <p:cNvPr id="134" name="Google Shape;134;g2bbefe0541c_0_500"/>
          <p:cNvSpPr txBox="1">
            <a:spLocks noGrp="1"/>
          </p:cNvSpPr>
          <p:nvPr>
            <p:ph type="body" idx="1"/>
          </p:nvPr>
        </p:nvSpPr>
        <p:spPr>
          <a:xfrm>
            <a:off x="1336025" y="732025"/>
            <a:ext cx="7356900" cy="3993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635801993"/>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ekop 2" type="secHead">
  <p:cSld name="Sectiekop 2">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g2bbefe0541c_0_488"/>
          <p:cNvSpPr txBox="1">
            <a:spLocks noGrp="1"/>
          </p:cNvSpPr>
          <p:nvPr>
            <p:ph type="sldNum" idx="12"/>
          </p:nvPr>
        </p:nvSpPr>
        <p:spPr>
          <a:xfrm>
            <a:off x="156323" y="4568875"/>
            <a:ext cx="667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37" name="Google Shape;137;g2bbefe0541c_0_488"/>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g2bbefe0541c_0_488"/>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2"/>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spTree>
    <p:extLst>
      <p:ext uri="{BB962C8B-B14F-4D97-AF65-F5344CB8AC3E}">
        <p14:creationId xmlns:p14="http://schemas.microsoft.com/office/powerpoint/2010/main" val="652969904"/>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orizontaal Accent 1" type="twoColTx">
  <p:cSld name="1_Horizontaal Accent 1">
    <p:spTree>
      <p:nvGrpSpPr>
        <p:cNvPr id="1" name="Shape 139"/>
        <p:cNvGrpSpPr/>
        <p:nvPr/>
      </p:nvGrpSpPr>
      <p:grpSpPr>
        <a:xfrm>
          <a:off x="0" y="0"/>
          <a:ext cx="0" cy="0"/>
          <a:chOff x="0" y="0"/>
          <a:chExt cx="0" cy="0"/>
        </a:xfrm>
      </p:grpSpPr>
      <p:sp>
        <p:nvSpPr>
          <p:cNvPr id="140" name="Google Shape;140;g2bbefe0541c_0_508"/>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41" name="Google Shape;141;g2bbefe0541c_0_508"/>
          <p:cNvSpPr/>
          <p:nvPr/>
        </p:nvSpPr>
        <p:spPr>
          <a:xfrm>
            <a:off x="0" y="0"/>
            <a:ext cx="9144000" cy="1097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bbefe0541c_0_508"/>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g2bbefe0541c_0_508"/>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66638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Horizontaal Accent 1 1">
  <p:cSld name="Horizontaal Accent 1 1">
    <p:spTree>
      <p:nvGrpSpPr>
        <p:cNvPr id="1" name="Shape 144"/>
        <p:cNvGrpSpPr/>
        <p:nvPr/>
      </p:nvGrpSpPr>
      <p:grpSpPr>
        <a:xfrm>
          <a:off x="0" y="0"/>
          <a:ext cx="0" cy="0"/>
          <a:chOff x="0" y="0"/>
          <a:chExt cx="0" cy="0"/>
        </a:xfrm>
      </p:grpSpPr>
      <p:sp>
        <p:nvSpPr>
          <p:cNvPr id="145" name="Google Shape;145;g2bbefe0541c_0_51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46" name="Google Shape;146;g2bbefe0541c_0_513"/>
          <p:cNvSpPr/>
          <p:nvPr/>
        </p:nvSpPr>
        <p:spPr>
          <a:xfrm>
            <a:off x="0" y="0"/>
            <a:ext cx="9144000" cy="1097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2bbefe0541c_0_513"/>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g2bbefe0541c_0_513"/>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88548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ubtiteldia met illustratie">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1C555B6E-9F87-4877-9196-88840523D596}"/>
              </a:ext>
            </a:extLst>
          </p:cNvPr>
          <p:cNvSpPr/>
          <p:nvPr userDrawn="1"/>
        </p:nvSpPr>
        <p:spPr>
          <a:xfrm>
            <a:off x="-7144"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611188" y="1620000"/>
            <a:ext cx="8290532" cy="2767747"/>
          </a:xfrm>
          <a:prstGeom prst="rect">
            <a:avLst/>
          </a:prstGeom>
        </p:spPr>
        <p:txBody>
          <a:bodyPr anchor="t" anchorCtr="0">
            <a:noAutofit/>
          </a:bodyPr>
          <a:lstStyle>
            <a:lvl1pPr indent="0" algn="r">
              <a:lnSpc>
                <a:spcPts val="7200"/>
              </a:lnSpc>
              <a:defRPr sz="7200" b="0" i="0">
                <a:solidFill>
                  <a:schemeClr val="accent6"/>
                </a:solidFill>
                <a:latin typeface="FlandersArtSans-Bold" panose="00000800000000000000" pitchFamily="2" charset="0"/>
                <a:cs typeface="FlandersArtSans-Bold" panose="00000800000000000000" pitchFamily="2" charset="0"/>
              </a:defRPr>
            </a:lvl1pPr>
          </a:lstStyle>
          <a:p>
            <a:r>
              <a:rPr lang="nl-NL"/>
              <a:t>Klik om een titel toe te voegen</a:t>
            </a:r>
            <a:endParaRPr lang="nl-BE"/>
          </a:p>
        </p:txBody>
      </p:sp>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6" name="Ondertitel 2">
            <a:extLst>
              <a:ext uri="{FF2B5EF4-FFF2-40B4-BE49-F238E27FC236}">
                <a16:creationId xmlns:a16="http://schemas.microsoft.com/office/drawing/2014/main" id="{7C07746E-5D62-4A46-B57A-B21EDF382FCC}"/>
              </a:ext>
            </a:extLst>
          </p:cNvPr>
          <p:cNvSpPr>
            <a:spLocks noGrp="1"/>
          </p:cNvSpPr>
          <p:nvPr>
            <p:ph type="subTitle" idx="1" hasCustomPrompt="1"/>
          </p:nvPr>
        </p:nvSpPr>
        <p:spPr>
          <a:xfrm>
            <a:off x="611189" y="4572214"/>
            <a:ext cx="8290532" cy="260154"/>
          </a:xfrm>
          <a:prstGeom prst="rect">
            <a:avLst/>
          </a:prstGeom>
        </p:spPr>
        <p:txBody>
          <a:bodyPr bIns="0" anchor="b">
            <a:noAutofit/>
          </a:bodyPr>
          <a:lstStyle>
            <a:lvl1pPr marL="0" indent="0" algn="r">
              <a:lnSpc>
                <a:spcPct val="100000"/>
              </a:lnSpc>
              <a:spcBef>
                <a:spcPts val="0"/>
              </a:spcBef>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pic>
        <p:nvPicPr>
          <p:cNvPr id="7" name="Afbeelding 6">
            <a:extLst>
              <a:ext uri="{FF2B5EF4-FFF2-40B4-BE49-F238E27FC236}">
                <a16:creationId xmlns:a16="http://schemas.microsoft.com/office/drawing/2014/main" id="{0460C765-DC86-452A-8892-55AB33E907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25131" y="2484883"/>
            <a:ext cx="1880986" cy="1902151"/>
          </a:xfrm>
          <a:prstGeom prst="rect">
            <a:avLst/>
          </a:prstGeom>
        </p:spPr>
      </p:pic>
    </p:spTree>
    <p:extLst>
      <p:ext uri="{BB962C8B-B14F-4D97-AF65-F5344CB8AC3E}">
        <p14:creationId xmlns:p14="http://schemas.microsoft.com/office/powerpoint/2010/main" val="110070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orizontaal Accent 1 1 1">
  <p:cSld name="Horizontaal Accent 1 1 1">
    <p:spTree>
      <p:nvGrpSpPr>
        <p:cNvPr id="1" name="Shape 149"/>
        <p:cNvGrpSpPr/>
        <p:nvPr/>
      </p:nvGrpSpPr>
      <p:grpSpPr>
        <a:xfrm>
          <a:off x="0" y="0"/>
          <a:ext cx="0" cy="0"/>
          <a:chOff x="0" y="0"/>
          <a:chExt cx="0" cy="0"/>
        </a:xfrm>
      </p:grpSpPr>
      <p:sp>
        <p:nvSpPr>
          <p:cNvPr id="150" name="Google Shape;150;g2bbefe0541c_0_518"/>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51" name="Google Shape;151;g2bbefe0541c_0_518"/>
          <p:cNvSpPr/>
          <p:nvPr/>
        </p:nvSpPr>
        <p:spPr>
          <a:xfrm>
            <a:off x="0" y="0"/>
            <a:ext cx="9144000" cy="10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bbefe0541c_0_518"/>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 name="Google Shape;153;g2bbefe0541c_0_518"/>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970973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nvas verticaal" type="titleOnly">
  <p:cSld name="Canvas verticaal">
    <p:spTree>
      <p:nvGrpSpPr>
        <p:cNvPr id="1" name="Shape 154"/>
        <p:cNvGrpSpPr/>
        <p:nvPr/>
      </p:nvGrpSpPr>
      <p:grpSpPr>
        <a:xfrm>
          <a:off x="0" y="0"/>
          <a:ext cx="0" cy="0"/>
          <a:chOff x="0" y="0"/>
          <a:chExt cx="0" cy="0"/>
        </a:xfrm>
      </p:grpSpPr>
      <p:sp>
        <p:nvSpPr>
          <p:cNvPr id="155" name="Google Shape;155;g2bbefe0541c_0_52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56" name="Google Shape;156;g2bbefe0541c_0_523"/>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57" name="Google Shape;157;g2bbefe0541c_0_523"/>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67422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nvas Horizontaal">
  <p:cSld name="Canvas Horizontaal">
    <p:spTree>
      <p:nvGrpSpPr>
        <p:cNvPr id="1" name="Shape 158"/>
        <p:cNvGrpSpPr/>
        <p:nvPr/>
      </p:nvGrpSpPr>
      <p:grpSpPr>
        <a:xfrm>
          <a:off x="0" y="0"/>
          <a:ext cx="0" cy="0"/>
          <a:chOff x="0" y="0"/>
          <a:chExt cx="0" cy="0"/>
        </a:xfrm>
      </p:grpSpPr>
      <p:sp>
        <p:nvSpPr>
          <p:cNvPr id="159" name="Google Shape;159;g2bbefe0541c_0_527"/>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60" name="Google Shape;160;g2bbefe0541c_0_527"/>
          <p:cNvSpPr txBox="1">
            <a:spLocks noGrp="1"/>
          </p:cNvSpPr>
          <p:nvPr>
            <p:ph type="title"/>
          </p:nvPr>
        </p:nvSpPr>
        <p:spPr>
          <a:xfrm>
            <a:off x="295300" y="721050"/>
            <a:ext cx="1524600" cy="20259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1" name="Google Shape;161;g2bbefe0541c_0_527"/>
          <p:cNvSpPr txBox="1">
            <a:spLocks noGrp="1"/>
          </p:cNvSpPr>
          <p:nvPr>
            <p:ph type="body" idx="1"/>
          </p:nvPr>
        </p:nvSpPr>
        <p:spPr>
          <a:xfrm>
            <a:off x="2236550" y="-3325"/>
            <a:ext cx="6005700" cy="50970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075138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fsluiter - Wit">
  <p:cSld name="Afsluiter - Wit">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g2bbefe0541c_0_531"/>
          <p:cNvSpPr txBox="1">
            <a:spLocks noGrp="1"/>
          </p:cNvSpPr>
          <p:nvPr>
            <p:ph type="title"/>
          </p:nvPr>
        </p:nvSpPr>
        <p:spPr>
          <a:xfrm>
            <a:off x="1095450" y="1544275"/>
            <a:ext cx="6991200" cy="205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36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687674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ekop 1">
  <p:cSld name="1_Sectiekop 1">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g2bbefe0541c_0_53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66" name="Google Shape;166;g2bbefe0541c_0_533"/>
          <p:cNvSpPr txBox="1"/>
          <p:nvPr/>
        </p:nvSpPr>
        <p:spPr>
          <a:xfrm>
            <a:off x="311150" y="744537"/>
            <a:ext cx="8521800" cy="2052600"/>
          </a:xfrm>
          <a:prstGeom prst="rect">
            <a:avLst/>
          </a:prstGeom>
          <a:noFill/>
          <a:ln>
            <a:noFill/>
          </a:ln>
        </p:spPr>
        <p:txBody>
          <a:bodyPr spcFirstLastPara="1" wrap="square" lIns="91400" tIns="91400" rIns="91400" bIns="91400" anchor="b" anchorCtr="0">
            <a:noAutofit/>
          </a:bodyPr>
          <a:lstStyle/>
          <a:p>
            <a:pPr marL="0" marR="0" lvl="0" indent="0" algn="ctr" rtl="0">
              <a:lnSpc>
                <a:spcPct val="100000"/>
              </a:lnSpc>
              <a:spcBef>
                <a:spcPts val="0"/>
              </a:spcBef>
              <a:spcAft>
                <a:spcPts val="0"/>
              </a:spcAft>
              <a:buClr>
                <a:srgbClr val="000000"/>
              </a:buClr>
              <a:buSzPts val="5400"/>
              <a:buFont typeface="Arial"/>
              <a:buNone/>
            </a:pPr>
            <a:r>
              <a:rPr lang="nl-BE" sz="5400" b="0" i="0" u="none" strike="noStrike" cap="none">
                <a:solidFill>
                  <a:srgbClr val="FFFFFF"/>
                </a:solidFill>
                <a:latin typeface="Calibri"/>
                <a:ea typeface="Calibri"/>
                <a:cs typeface="Calibri"/>
                <a:sym typeface="Calibri"/>
              </a:rPr>
              <a:t>Titel presentatie</a:t>
            </a:r>
            <a:endParaRPr sz="2800" b="0" i="0" u="none" strike="noStrike" cap="none">
              <a:solidFill>
                <a:srgbClr val="FFFFFF"/>
              </a:solidFill>
              <a:latin typeface="Calibri"/>
              <a:ea typeface="Calibri"/>
              <a:cs typeface="Calibri"/>
              <a:sym typeface="Calibri"/>
            </a:endParaRPr>
          </a:p>
        </p:txBody>
      </p:sp>
      <p:sp>
        <p:nvSpPr>
          <p:cNvPr id="167" name="Google Shape;167;g2bbefe0541c_0_533"/>
          <p:cNvSpPr txBox="1"/>
          <p:nvPr/>
        </p:nvSpPr>
        <p:spPr>
          <a:xfrm>
            <a:off x="311150" y="2693987"/>
            <a:ext cx="8521800" cy="792300"/>
          </a:xfrm>
          <a:prstGeom prst="rect">
            <a:avLst/>
          </a:prstGeom>
          <a:noFill/>
          <a:ln>
            <a:noFill/>
          </a:ln>
        </p:spPr>
        <p:txBody>
          <a:bodyPr spcFirstLastPara="1" wrap="square" lIns="91425" tIns="45700" rIns="91425" bIns="45700" anchor="t" anchorCtr="0">
            <a:noAutofit/>
          </a:bodyPr>
          <a:lstStyle/>
          <a:p>
            <a:pPr marL="457200" marR="0" lvl="0" indent="-342900" algn="ctr" rtl="0">
              <a:lnSpc>
                <a:spcPct val="100000"/>
              </a:lnSpc>
              <a:spcBef>
                <a:spcPts val="0"/>
              </a:spcBef>
              <a:spcAft>
                <a:spcPts val="0"/>
              </a:spcAft>
              <a:buClr>
                <a:srgbClr val="000000"/>
              </a:buClr>
              <a:buSzPts val="3600"/>
              <a:buFont typeface="Arial"/>
              <a:buNone/>
            </a:pPr>
            <a:r>
              <a:rPr lang="nl-BE" sz="3600" b="0" i="0" u="none" strike="noStrike" cap="none">
                <a:solidFill>
                  <a:srgbClr val="FFFFFF"/>
                </a:solidFill>
                <a:latin typeface="Calibri"/>
                <a:ea typeface="Calibri"/>
                <a:cs typeface="Calibri"/>
                <a:sym typeface="Calibri"/>
              </a:rPr>
              <a:t>Subtitel</a:t>
            </a: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570225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168"/>
        <p:cNvGrpSpPr/>
        <p:nvPr/>
      </p:nvGrpSpPr>
      <p:grpSpPr>
        <a:xfrm>
          <a:off x="0" y="0"/>
          <a:ext cx="0" cy="0"/>
          <a:chOff x="0" y="0"/>
          <a:chExt cx="0" cy="0"/>
        </a:xfrm>
      </p:grpSpPr>
      <p:sp>
        <p:nvSpPr>
          <p:cNvPr id="169" name="Google Shape;169;g2bfaf6c9ed6_0_103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0" name="Google Shape;170;g2bfaf6c9ed6_0_103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9656289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g2bfaf6c9ed6_0_13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896590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173"/>
        <p:cNvGrpSpPr/>
        <p:nvPr/>
      </p:nvGrpSpPr>
      <p:grpSpPr>
        <a:xfrm>
          <a:off x="0" y="0"/>
          <a:ext cx="0" cy="0"/>
          <a:chOff x="0" y="0"/>
          <a:chExt cx="0" cy="0"/>
        </a:xfrm>
      </p:grpSpPr>
      <p:sp>
        <p:nvSpPr>
          <p:cNvPr id="174" name="Google Shape;174;g2bfaf6c9ed6_0_1315"/>
          <p:cNvSpPr txBox="1">
            <a:spLocks noGrp="1"/>
          </p:cNvSpPr>
          <p:nvPr>
            <p:ph type="sldNum" idx="12"/>
          </p:nvPr>
        </p:nvSpPr>
        <p:spPr>
          <a:xfrm>
            <a:off x="156323" y="4568875"/>
            <a:ext cx="667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75" name="Google Shape;175;g2bfaf6c9ed6_0_1315"/>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g2bfaf6c9ed6_0_1315"/>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spTree>
    <p:extLst>
      <p:ext uri="{BB962C8B-B14F-4D97-AF65-F5344CB8AC3E}">
        <p14:creationId xmlns:p14="http://schemas.microsoft.com/office/powerpoint/2010/main" val="2322935488"/>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7"/>
        <p:cNvGrpSpPr/>
        <p:nvPr/>
      </p:nvGrpSpPr>
      <p:grpSpPr>
        <a:xfrm>
          <a:off x="0" y="0"/>
          <a:ext cx="0" cy="0"/>
          <a:chOff x="0" y="0"/>
          <a:chExt cx="0" cy="0"/>
        </a:xfrm>
      </p:grpSpPr>
      <p:sp>
        <p:nvSpPr>
          <p:cNvPr id="178" name="Google Shape;178;g2bfaf6c9ed6_0_19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9" name="Google Shape;179;g2bfaf6c9ed6_0_19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1600"/>
              </a:spcAft>
              <a:buClr>
                <a:schemeClr val="dk1"/>
              </a:buClr>
              <a:buSzPts val="1400"/>
              <a:buChar char="■"/>
              <a:defRPr/>
            </a:lvl9pPr>
          </a:lstStyle>
          <a:p>
            <a:endParaRPr/>
          </a:p>
        </p:txBody>
      </p:sp>
      <p:sp>
        <p:nvSpPr>
          <p:cNvPr id="180" name="Google Shape;180;g2bfaf6c9ed6_0_19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1" name="Google Shape;181;g2bfaf6c9ed6_0_19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2" name="Google Shape;182;g2bfaf6c9ed6_0_19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340448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_Alleen titel">
  <p:cSld name="8_Alleen titel">
    <p:spTree>
      <p:nvGrpSpPr>
        <p:cNvPr id="1" name="Shape 183"/>
        <p:cNvGrpSpPr/>
        <p:nvPr/>
      </p:nvGrpSpPr>
      <p:grpSpPr>
        <a:xfrm>
          <a:off x="0" y="0"/>
          <a:ext cx="0" cy="0"/>
          <a:chOff x="0" y="0"/>
          <a:chExt cx="0" cy="0"/>
        </a:xfrm>
      </p:grpSpPr>
      <p:sp>
        <p:nvSpPr>
          <p:cNvPr id="184" name="Google Shape;184;g2bfaf6c9ed6_0_2803"/>
          <p:cNvSpPr txBox="1">
            <a:spLocks noGrp="1"/>
          </p:cNvSpPr>
          <p:nvPr>
            <p:ph type="title"/>
          </p:nvPr>
        </p:nvSpPr>
        <p:spPr>
          <a:xfrm>
            <a:off x="376518" y="421797"/>
            <a:ext cx="7155600" cy="402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2bfaf6c9ed6_0_2803"/>
          <p:cNvSpPr txBox="1">
            <a:spLocks noGrp="1"/>
          </p:cNvSpPr>
          <p:nvPr>
            <p:ph type="dt" idx="10"/>
          </p:nvPr>
        </p:nvSpPr>
        <p:spPr>
          <a:xfrm>
            <a:off x="825874" y="4723774"/>
            <a:ext cx="20574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6" name="Google Shape;186;g2bfaf6c9ed6_0_2803"/>
          <p:cNvSpPr txBox="1">
            <a:spLocks noGrp="1"/>
          </p:cNvSpPr>
          <p:nvPr>
            <p:ph type="sldNum" idx="12"/>
          </p:nvPr>
        </p:nvSpPr>
        <p:spPr>
          <a:xfrm>
            <a:off x="376518" y="4723774"/>
            <a:ext cx="449400" cy="2739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679789806"/>
      </p:ext>
    </p:extLst>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dia met foto">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4230983-50E4-4826-810F-31B152D6705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852907"/>
          </a:xfrm>
          <a:prstGeom prst="rect">
            <a:avLst/>
          </a:prstGeom>
        </p:spPr>
      </p:pic>
      <p:sp>
        <p:nvSpPr>
          <p:cNvPr id="5" name="Rechthoek 4">
            <a:extLst>
              <a:ext uri="{FF2B5EF4-FFF2-40B4-BE49-F238E27FC236}">
                <a16:creationId xmlns:a16="http://schemas.microsoft.com/office/drawing/2014/main" id="{4C77D4AF-2EFE-4CF9-8D11-F193F87552D0}"/>
              </a:ext>
            </a:extLst>
          </p:cNvPr>
          <p:cNvSpPr/>
          <p:nvPr userDrawn="1"/>
        </p:nvSpPr>
        <p:spPr>
          <a:xfrm>
            <a:off x="0" y="3528000"/>
            <a:ext cx="9144000" cy="161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1188" y="1691640"/>
            <a:ext cx="8244812" cy="2834610"/>
          </a:xfrm>
          <a:prstGeom prst="rect">
            <a:avLst/>
          </a:prstGeom>
        </p:spPr>
        <p:txBody>
          <a:bodyPr anchor="b" anchorCtr="0">
            <a:noAutofit/>
          </a:bodyPr>
          <a:lstStyle>
            <a:lvl1pPr indent="0" algn="l">
              <a:lnSpc>
                <a:spcPts val="7200"/>
              </a:lnSpc>
              <a:defRPr sz="7200" b="0">
                <a:solidFill>
                  <a:srgbClr val="EEEEE7"/>
                </a:solidFill>
                <a:latin typeface="FlandersArtSans-Bold" panose="00000800000000000000" pitchFamily="2" charset="0"/>
              </a:defRPr>
            </a:lvl1pPr>
          </a:lstStyle>
          <a:p>
            <a:r>
              <a:rPr lang="nl-NL"/>
              <a:t>KLIK OM EEN TITEL TOE TE VOEGEN</a:t>
            </a:r>
            <a:endParaRPr lang="nl-BE"/>
          </a:p>
        </p:txBody>
      </p:sp>
      <p:sp>
        <p:nvSpPr>
          <p:cNvPr id="7" name="Ondertitel 2">
            <a:extLst>
              <a:ext uri="{FF2B5EF4-FFF2-40B4-BE49-F238E27FC236}">
                <a16:creationId xmlns:a16="http://schemas.microsoft.com/office/drawing/2014/main" id="{CF4E941B-0AF2-45DC-9DEA-EC870B3C4B60}"/>
              </a:ext>
            </a:extLst>
          </p:cNvPr>
          <p:cNvSpPr>
            <a:spLocks noGrp="1"/>
          </p:cNvSpPr>
          <p:nvPr>
            <p:ph type="subTitle" idx="1" hasCustomPrompt="1"/>
          </p:nvPr>
        </p:nvSpPr>
        <p:spPr>
          <a:xfrm>
            <a:off x="611188" y="4651605"/>
            <a:ext cx="8244812" cy="232815"/>
          </a:xfrm>
          <a:prstGeom prst="rect">
            <a:avLst/>
          </a:prstGeom>
        </p:spPr>
        <p:txBody>
          <a:bodyPr bIns="0" anchor="b">
            <a:noAutofit/>
          </a:bodyPr>
          <a:lstStyle>
            <a:lvl1pPr marL="0" indent="0" algn="l">
              <a:lnSpc>
                <a:spcPct val="100000"/>
              </a:lnSpc>
              <a:spcBef>
                <a:spcPts val="0"/>
              </a:spcBef>
              <a:buNone/>
              <a:defRPr sz="1800">
                <a:solidFill>
                  <a:schemeClr val="accent6"/>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1275001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co">
  <p:cSld name="Blanco">
    <p:spTree>
      <p:nvGrpSpPr>
        <p:cNvPr id="1" name="Shape 187"/>
        <p:cNvGrpSpPr/>
        <p:nvPr/>
      </p:nvGrpSpPr>
      <p:grpSpPr>
        <a:xfrm>
          <a:off x="0" y="0"/>
          <a:ext cx="0" cy="0"/>
          <a:chOff x="0" y="0"/>
          <a:chExt cx="0" cy="0"/>
        </a:xfrm>
      </p:grpSpPr>
      <p:sp>
        <p:nvSpPr>
          <p:cNvPr id="188" name="Google Shape;188;g2bfaf6c9ed6_0_2807"/>
          <p:cNvSpPr txBox="1">
            <a:spLocks noGrp="1"/>
          </p:cNvSpPr>
          <p:nvPr>
            <p:ph type="dt" idx="10"/>
          </p:nvPr>
        </p:nvSpPr>
        <p:spPr>
          <a:xfrm>
            <a:off x="825874" y="4630340"/>
            <a:ext cx="20574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g2bfaf6c9ed6_0_2807"/>
          <p:cNvSpPr txBox="1">
            <a:spLocks noGrp="1"/>
          </p:cNvSpPr>
          <p:nvPr>
            <p:ph type="ftr" idx="11"/>
          </p:nvPr>
        </p:nvSpPr>
        <p:spPr>
          <a:xfrm>
            <a:off x="4816763" y="4723774"/>
            <a:ext cx="3086100" cy="2739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g2bfaf6c9ed6_0_2807"/>
          <p:cNvSpPr txBox="1">
            <a:spLocks noGrp="1"/>
          </p:cNvSpPr>
          <p:nvPr>
            <p:ph type="sldNum" idx="12"/>
          </p:nvPr>
        </p:nvSpPr>
        <p:spPr>
          <a:xfrm>
            <a:off x="376518" y="4630340"/>
            <a:ext cx="449400" cy="2739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06020840"/>
      </p:ext>
    </p:extLst>
  </p:cSld>
  <p:clrMapOvr>
    <a:masterClrMapping/>
  </p:clrMapOvr>
  <p:transition spd="med">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ekop 1 1">
  <p:cSld name="Sectiekop 1 1">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g2bfaf6c9ed6_0_497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93" name="Google Shape;193;g2bfaf6c9ed6_0_4979"/>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4" name="Google Shape;194;g2bfaf6c9ed6_0_4979"/>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071291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ekop 1 2">
  <p:cSld name="Sectiekop 1 2">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g2bfaf6c9ed6_0_5282"/>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197" name="Google Shape;197;g2bfaf6c9ed6_0_5282"/>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8" name="Google Shape;198;g2bfaf6c9ed6_0_5282"/>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600"/>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934589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eldia - blauw">
  <p:cSld name="Titeldia - blauw">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g2bfaf6c9ed6_0_5286"/>
          <p:cNvSpPr txBox="1">
            <a:spLocks noGrp="1"/>
          </p:cNvSpPr>
          <p:nvPr>
            <p:ph type="title"/>
          </p:nvPr>
        </p:nvSpPr>
        <p:spPr>
          <a:xfrm>
            <a:off x="0" y="2132325"/>
            <a:ext cx="9144000" cy="653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1" name="Google Shape;201;g2bfaf6c9ed6_0_5286"/>
          <p:cNvSpPr txBox="1">
            <a:spLocks noGrp="1"/>
          </p:cNvSpPr>
          <p:nvPr>
            <p:ph type="subTitle" idx="1"/>
          </p:nvPr>
        </p:nvSpPr>
        <p:spPr>
          <a:xfrm>
            <a:off x="0" y="2624200"/>
            <a:ext cx="9144000" cy="91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600">
                <a:solidFill>
                  <a:schemeClr val="lt1"/>
                </a:solidFill>
              </a:defRPr>
            </a:lvl1pPr>
            <a:lvl2pPr lvl="1" algn="l">
              <a:lnSpc>
                <a:spcPct val="100000"/>
              </a:lnSpc>
              <a:spcBef>
                <a:spcPts val="1600"/>
              </a:spcBef>
              <a:spcAft>
                <a:spcPts val="0"/>
              </a:spcAft>
              <a:buSzPts val="1400"/>
              <a:buNone/>
              <a:defRPr/>
            </a:lvl2pPr>
            <a:lvl3pPr lvl="2" algn="l">
              <a:lnSpc>
                <a:spcPct val="100000"/>
              </a:lnSpc>
              <a:spcBef>
                <a:spcPts val="1600"/>
              </a:spcBef>
              <a:spcAft>
                <a:spcPts val="0"/>
              </a:spcAft>
              <a:buSzPts val="1400"/>
              <a:buNone/>
              <a:defRPr/>
            </a:lvl3pPr>
            <a:lvl4pPr lvl="3" algn="l">
              <a:lnSpc>
                <a:spcPct val="100000"/>
              </a:lnSpc>
              <a:spcBef>
                <a:spcPts val="1600"/>
              </a:spcBef>
              <a:spcAft>
                <a:spcPts val="0"/>
              </a:spcAft>
              <a:buSzPts val="1400"/>
              <a:buNone/>
              <a:defRPr/>
            </a:lvl4pPr>
            <a:lvl5pPr lvl="4" algn="l">
              <a:lnSpc>
                <a:spcPct val="100000"/>
              </a:lnSpc>
              <a:spcBef>
                <a:spcPts val="1600"/>
              </a:spcBef>
              <a:spcAft>
                <a:spcPts val="0"/>
              </a:spcAft>
              <a:buSzPts val="1400"/>
              <a:buNone/>
              <a:defRPr/>
            </a:lvl5pPr>
            <a:lvl6pPr lvl="5" algn="l">
              <a:lnSpc>
                <a:spcPct val="100000"/>
              </a:lnSpc>
              <a:spcBef>
                <a:spcPts val="1600"/>
              </a:spcBef>
              <a:spcAft>
                <a:spcPts val="0"/>
              </a:spcAft>
              <a:buSzPts val="1400"/>
              <a:buNone/>
              <a:defRPr/>
            </a:lvl6pPr>
            <a:lvl7pPr lvl="6" algn="l">
              <a:lnSpc>
                <a:spcPct val="100000"/>
              </a:lnSpc>
              <a:spcBef>
                <a:spcPts val="1600"/>
              </a:spcBef>
              <a:spcAft>
                <a:spcPts val="0"/>
              </a:spcAft>
              <a:buSzPts val="1400"/>
              <a:buNone/>
              <a:defRPr/>
            </a:lvl7pPr>
            <a:lvl8pPr lvl="7" algn="l">
              <a:lnSpc>
                <a:spcPct val="100000"/>
              </a:lnSpc>
              <a:spcBef>
                <a:spcPts val="1600"/>
              </a:spcBef>
              <a:spcAft>
                <a:spcPts val="0"/>
              </a:spcAft>
              <a:buSzPts val="1400"/>
              <a:buNone/>
              <a:defRPr/>
            </a:lvl8pPr>
            <a:lvl9pPr lvl="8" algn="l">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87242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202"/>
        <p:cNvGrpSpPr/>
        <p:nvPr/>
      </p:nvGrpSpPr>
      <p:grpSpPr>
        <a:xfrm>
          <a:off x="0" y="0"/>
          <a:ext cx="0" cy="0"/>
          <a:chOff x="0" y="0"/>
          <a:chExt cx="0" cy="0"/>
        </a:xfrm>
      </p:grpSpPr>
      <p:sp>
        <p:nvSpPr>
          <p:cNvPr id="203" name="Google Shape;203;g2bfaf6c9ed6_0_5289"/>
          <p:cNvSpPr txBox="1">
            <a:spLocks noGrp="1"/>
          </p:cNvSpPr>
          <p:nvPr>
            <p:ph type="title"/>
          </p:nvPr>
        </p:nvSpPr>
        <p:spPr>
          <a:xfrm>
            <a:off x="994408" y="4356991"/>
            <a:ext cx="7886700" cy="63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2bfaf6c9ed6_0_5289"/>
          <p:cNvSpPr txBox="1">
            <a:spLocks noGrp="1"/>
          </p:cNvSpPr>
          <p:nvPr>
            <p:ph type="sldNum" idx="12"/>
          </p:nvPr>
        </p:nvSpPr>
        <p:spPr>
          <a:xfrm>
            <a:off x="8721968" y="209333"/>
            <a:ext cx="323700" cy="2550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Tree>
    <p:extLst>
      <p:ext uri="{BB962C8B-B14F-4D97-AF65-F5344CB8AC3E}">
        <p14:creationId xmlns:p14="http://schemas.microsoft.com/office/powerpoint/2010/main" val="741998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kst - lichtblauw - balk boven 1">
  <p:cSld name="Tekst - lichtblauw - balk boven 1">
    <p:bg>
      <p:bgPr>
        <a:blipFill>
          <a:blip r:embed="rId2">
            <a:alphaModFix/>
          </a:blip>
          <a:stretch>
            <a:fillRect/>
          </a:stretch>
        </a:blipFill>
        <a:effectLst/>
      </p:bgPr>
    </p:bg>
    <p:spTree>
      <p:nvGrpSpPr>
        <p:cNvPr id="1" name="Shape 205"/>
        <p:cNvGrpSpPr/>
        <p:nvPr/>
      </p:nvGrpSpPr>
      <p:grpSpPr>
        <a:xfrm>
          <a:off x="0" y="0"/>
          <a:ext cx="0" cy="0"/>
          <a:chOff x="0" y="0"/>
          <a:chExt cx="0" cy="0"/>
        </a:xfrm>
      </p:grpSpPr>
      <p:sp>
        <p:nvSpPr>
          <p:cNvPr id="206" name="Google Shape;206;g2bfaf6c9ed6_0_5292"/>
          <p:cNvSpPr/>
          <p:nvPr/>
        </p:nvSpPr>
        <p:spPr>
          <a:xfrm>
            <a:off x="0" y="0"/>
            <a:ext cx="9144000" cy="1097400"/>
          </a:xfrm>
          <a:prstGeom prst="rect">
            <a:avLst/>
          </a:prstGeom>
          <a:solidFill>
            <a:srgbClr val="2D89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g2bfaf6c9ed6_0_5292"/>
          <p:cNvSpPr txBox="1">
            <a:spLocks noGrp="1"/>
          </p:cNvSpPr>
          <p:nvPr>
            <p:ph type="subTitle" idx="1"/>
          </p:nvPr>
        </p:nvSpPr>
        <p:spPr>
          <a:xfrm>
            <a:off x="451775" y="495375"/>
            <a:ext cx="8692500" cy="79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2bfaf6c9ed6_0_5292"/>
          <p:cNvSpPr txBox="1">
            <a:spLocks noGrp="1"/>
          </p:cNvSpPr>
          <p:nvPr>
            <p:ph type="body" idx="2"/>
          </p:nvPr>
        </p:nvSpPr>
        <p:spPr>
          <a:xfrm>
            <a:off x="503550" y="1513250"/>
            <a:ext cx="6282900" cy="3009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09" name="Google Shape;209;g2bfaf6c9ed6_0_5292"/>
          <p:cNvSpPr txBox="1">
            <a:spLocks noGrp="1"/>
          </p:cNvSpPr>
          <p:nvPr>
            <p:ph type="title"/>
          </p:nvPr>
        </p:nvSpPr>
        <p:spPr>
          <a:xfrm>
            <a:off x="451350" y="237450"/>
            <a:ext cx="8692500" cy="26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956082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210"/>
        <p:cNvGrpSpPr/>
        <p:nvPr/>
      </p:nvGrpSpPr>
      <p:grpSpPr>
        <a:xfrm>
          <a:off x="0" y="0"/>
          <a:ext cx="0" cy="0"/>
          <a:chOff x="0" y="0"/>
          <a:chExt cx="0" cy="0"/>
        </a:xfrm>
      </p:grpSpPr>
      <p:sp>
        <p:nvSpPr>
          <p:cNvPr id="211" name="Google Shape;211;g2c1fff3cc38_0_5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2" name="Google Shape;212;g2c1fff3cc38_0_52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3" name="Google Shape;213;g2c1fff3cc38_0_52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4" name="Google Shape;214;g2c1fff3cc38_0_52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849727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lleen titel 1">
  <p:cSld name="Alleen titel 1">
    <p:spTree>
      <p:nvGrpSpPr>
        <p:cNvPr id="1" name="Shape 215"/>
        <p:cNvGrpSpPr/>
        <p:nvPr/>
      </p:nvGrpSpPr>
      <p:grpSpPr>
        <a:xfrm>
          <a:off x="0" y="0"/>
          <a:ext cx="0" cy="0"/>
          <a:chOff x="0" y="0"/>
          <a:chExt cx="0" cy="0"/>
        </a:xfrm>
      </p:grpSpPr>
      <p:sp>
        <p:nvSpPr>
          <p:cNvPr id="216" name="Google Shape;216;g2c1fff3cc38_0_6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7" name="Google Shape;217;g2c1fff3cc38_0_6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 name="Google Shape;218;g2c1fff3cc38_0_61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9" name="Google Shape;219;g2c1fff3cc38_0_611"/>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510915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724969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76034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ubtiteldia met illustrati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C77D4AF-2EFE-4CF9-8D11-F193F87552D0}"/>
              </a:ext>
            </a:extLst>
          </p:cNvPr>
          <p:cNvSpPr/>
          <p:nvPr userDrawn="1"/>
        </p:nvSpPr>
        <p:spPr>
          <a:xfrm>
            <a:off x="0" y="3528000"/>
            <a:ext cx="9144000" cy="161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1188" y="1727685"/>
            <a:ext cx="6769124" cy="2807550"/>
          </a:xfrm>
          <a:prstGeom prst="rect">
            <a:avLst/>
          </a:prstGeom>
        </p:spPr>
        <p:txBody>
          <a:bodyPr anchor="b" anchorCtr="0">
            <a:noAutofit/>
          </a:bodyPr>
          <a:lstStyle>
            <a:lvl1pPr indent="0" algn="l">
              <a:lnSpc>
                <a:spcPts val="7200"/>
              </a:lnSpc>
              <a:defRPr sz="7200" b="0">
                <a:solidFill>
                  <a:schemeClr val="accent6"/>
                </a:solidFill>
                <a:latin typeface="FlandersArtSans-Bold" panose="00000800000000000000" pitchFamily="2" charset="0"/>
              </a:defRPr>
            </a:lvl1pPr>
          </a:lstStyle>
          <a:p>
            <a:r>
              <a:rPr lang="nl-NL"/>
              <a:t>KLIK OM EEN TITEL TOE </a:t>
            </a:r>
            <a:br>
              <a:rPr lang="nl-NL"/>
            </a:br>
            <a:r>
              <a:rPr lang="nl-NL"/>
              <a:t>TE VOEGEN</a:t>
            </a:r>
            <a:endParaRPr lang="nl-BE"/>
          </a:p>
        </p:txBody>
      </p:sp>
      <p:pic>
        <p:nvPicPr>
          <p:cNvPr id="4" name="Afbeelding 3">
            <a:extLst>
              <a:ext uri="{FF2B5EF4-FFF2-40B4-BE49-F238E27FC236}">
                <a16:creationId xmlns:a16="http://schemas.microsoft.com/office/drawing/2014/main" id="{49E80BEA-39DB-4E9D-A7DB-A4BB98E794A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592518" y="1848240"/>
            <a:ext cx="1263481" cy="1447019"/>
          </a:xfrm>
          <a:prstGeom prst="rect">
            <a:avLst/>
          </a:prstGeom>
        </p:spPr>
      </p:pic>
      <p:sp>
        <p:nvSpPr>
          <p:cNvPr id="7" name="Ondertitel 2">
            <a:extLst>
              <a:ext uri="{FF2B5EF4-FFF2-40B4-BE49-F238E27FC236}">
                <a16:creationId xmlns:a16="http://schemas.microsoft.com/office/drawing/2014/main" id="{2564E384-BFBF-4694-AE21-99F9832D1338}"/>
              </a:ext>
            </a:extLst>
          </p:cNvPr>
          <p:cNvSpPr>
            <a:spLocks noGrp="1"/>
          </p:cNvSpPr>
          <p:nvPr>
            <p:ph type="subTitle" idx="1" hasCustomPrompt="1"/>
          </p:nvPr>
        </p:nvSpPr>
        <p:spPr>
          <a:xfrm>
            <a:off x="611188" y="4651605"/>
            <a:ext cx="8244810" cy="270915"/>
          </a:xfrm>
          <a:prstGeom prst="rect">
            <a:avLst/>
          </a:prstGeom>
        </p:spPr>
        <p:txBody>
          <a:bodyPr bIns="0" anchor="b">
            <a:noAutofit/>
          </a:bodyPr>
          <a:lstStyle>
            <a:lvl1pPr marL="0" indent="0" algn="l">
              <a:lnSpc>
                <a:spcPct val="100000"/>
              </a:lnSpc>
              <a:spcBef>
                <a:spcPts val="0"/>
              </a:spcBef>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3376202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4049435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0"/>
        <p:cNvGrpSpPr/>
        <p:nvPr/>
      </p:nvGrpSpPr>
      <p:grpSpPr>
        <a:xfrm>
          <a:off x="0" y="0"/>
          <a:ext cx="0" cy="0"/>
          <a:chOff x="0" y="0"/>
          <a:chExt cx="0" cy="0"/>
        </a:xfrm>
      </p:grpSpPr>
      <p:sp>
        <p:nvSpPr>
          <p:cNvPr id="21" name="Google Shape;21;g2c3c6e85ce0_4_419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2" name="Google Shape;22;g2c3c6e85ce0_4_4199"/>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54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g2c3c6e85ce0_4_4199"/>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3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35477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al accent 1 1">
  <p:cSld name="Verticaal accent 1 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g2bc97873e05_3_7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26" name="Google Shape;26;g2bc97873e05_3_74"/>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g2bc97873e05_3_74"/>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81828096"/>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963688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ekop 1">
  <p:cSld name="Sectiekop 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g2bbefe0541c_0_75"/>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35" name="Google Shape;35;g2bbefe0541c_0_75"/>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g2bbefe0541c_0_75"/>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3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4420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 name="Google Shape;3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233415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 name="Google Shape;42;p2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 name="Google Shape;4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929530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6" name="Google Shape;46;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192059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 name="Google Shape;50;p3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2" name="Google Shape;52;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684119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
        <p:cNvGrpSpPr/>
        <p:nvPr/>
      </p:nvGrpSpPr>
      <p:grpSpPr>
        <a:xfrm>
          <a:off x="0" y="0"/>
          <a:ext cx="0" cy="0"/>
          <a:chOff x="0" y="0"/>
          <a:chExt cx="0" cy="0"/>
        </a:xfrm>
      </p:grpSpPr>
      <p:sp>
        <p:nvSpPr>
          <p:cNvPr id="54" name="Google Shape;54;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5" name="Google Shape;55;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70418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dia met 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1DA379A-1538-4F2F-BB7B-4A89DA1F98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36378" cy="5151871"/>
          </a:xfrm>
          <a:prstGeom prst="rect">
            <a:avLst/>
          </a:prstGeom>
        </p:spPr>
      </p:pic>
      <p:sp>
        <p:nvSpPr>
          <p:cNvPr id="12" name="Vrije vorm: vorm 11">
            <a:extLst>
              <a:ext uri="{FF2B5EF4-FFF2-40B4-BE49-F238E27FC236}">
                <a16:creationId xmlns:a16="http://schemas.microsoft.com/office/drawing/2014/main" id="{5B48A23E-874B-45DF-B53D-CEC7FB70A9ED}"/>
              </a:ext>
            </a:extLst>
          </p:cNvPr>
          <p:cNvSpPr/>
          <p:nvPr userDrawn="1"/>
        </p:nvSpPr>
        <p:spPr>
          <a:xfrm>
            <a:off x="7336378" y="2"/>
            <a:ext cx="1800000" cy="5151871"/>
          </a:xfrm>
          <a:custGeom>
            <a:avLst/>
            <a:gdLst>
              <a:gd name="connsiteX0" fmla="*/ 0 w 1794174"/>
              <a:gd name="connsiteY0" fmla="*/ 0 h 5151871"/>
              <a:gd name="connsiteX1" fmla="*/ 1794174 w 1794174"/>
              <a:gd name="connsiteY1" fmla="*/ 0 h 5151871"/>
              <a:gd name="connsiteX2" fmla="*/ 1794174 w 1794174"/>
              <a:gd name="connsiteY2" fmla="*/ 5151871 h 5151871"/>
              <a:gd name="connsiteX3" fmla="*/ 1768319 w 1794174"/>
              <a:gd name="connsiteY3" fmla="*/ 5151871 h 5151871"/>
              <a:gd name="connsiteX4" fmla="*/ 0 w 1794174"/>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174" h="5151871">
                <a:moveTo>
                  <a:pt x="0" y="0"/>
                </a:moveTo>
                <a:lnTo>
                  <a:pt x="1794174" y="0"/>
                </a:lnTo>
                <a:lnTo>
                  <a:pt x="1794174" y="5151871"/>
                </a:lnTo>
                <a:lnTo>
                  <a:pt x="1768319"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7" name="Ondertitel 2">
            <a:extLst>
              <a:ext uri="{FF2B5EF4-FFF2-40B4-BE49-F238E27FC236}">
                <a16:creationId xmlns:a16="http://schemas.microsoft.com/office/drawing/2014/main" id="{B848775F-DA90-47E6-8263-57883894A4D1}"/>
              </a:ext>
            </a:extLst>
          </p:cNvPr>
          <p:cNvSpPr>
            <a:spLocks noGrp="1"/>
          </p:cNvSpPr>
          <p:nvPr>
            <p:ph type="subTitle" idx="1" hasCustomPrompt="1"/>
          </p:nvPr>
        </p:nvSpPr>
        <p:spPr>
          <a:xfrm>
            <a:off x="611188" y="4315823"/>
            <a:ext cx="7561212" cy="521645"/>
          </a:xfrm>
          <a:prstGeom prst="rect">
            <a:avLst/>
          </a:prstGeom>
          <a:solidFill>
            <a:schemeClr val="accent1"/>
          </a:solidFill>
        </p:spPr>
        <p:txBody>
          <a:bodyPr wrap="square" lIns="144000" tIns="144000" rIns="144000" bIns="144000" anchor="b">
            <a:spAutoFit/>
          </a:bodyPr>
          <a:lstStyle>
            <a:lvl1pPr marL="0" indent="0" algn="l">
              <a:lnSpc>
                <a:spcPts val="1760"/>
              </a:lnSpc>
              <a:buNone/>
              <a:defRPr sz="1800">
                <a:solidFill>
                  <a:schemeClr val="accent6"/>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
        <p:nvSpPr>
          <p:cNvPr id="8" name="Titel 1">
            <a:extLst>
              <a:ext uri="{FF2B5EF4-FFF2-40B4-BE49-F238E27FC236}">
                <a16:creationId xmlns:a16="http://schemas.microsoft.com/office/drawing/2014/main" id="{E1DF5D5B-8D15-4B06-8579-CA3B3289D2FA}"/>
              </a:ext>
            </a:extLst>
          </p:cNvPr>
          <p:cNvSpPr>
            <a:spLocks noGrp="1"/>
          </p:cNvSpPr>
          <p:nvPr>
            <p:ph type="ctrTitle" hasCustomPrompt="1"/>
          </p:nvPr>
        </p:nvSpPr>
        <p:spPr>
          <a:xfrm>
            <a:off x="611188" y="1347788"/>
            <a:ext cx="8244812" cy="2808138"/>
          </a:xfrm>
          <a:prstGeom prst="rect">
            <a:avLst/>
          </a:prstGeom>
        </p:spPr>
        <p:txBody>
          <a:bodyPr anchor="t" anchorCtr="0">
            <a:noAutofit/>
          </a:bodyPr>
          <a:lstStyle>
            <a:lvl1pPr indent="0" algn="l">
              <a:lnSpc>
                <a:spcPts val="7200"/>
              </a:lnSpc>
              <a:defRPr sz="7200" b="0">
                <a:solidFill>
                  <a:srgbClr val="EEEEE7"/>
                </a:solidFill>
                <a:latin typeface="FlandersArtSans-Bold" panose="00000800000000000000" pitchFamily="2" charset="0"/>
              </a:defRPr>
            </a:lvl1pPr>
          </a:lstStyle>
          <a:p>
            <a:r>
              <a:rPr lang="nl-NL"/>
              <a:t>KLIK OM EEN TITEL TOE TE VOEGEN</a:t>
            </a:r>
            <a:endParaRPr lang="nl-BE"/>
          </a:p>
        </p:txBody>
      </p:sp>
    </p:spTree>
    <p:extLst>
      <p:ext uri="{BB962C8B-B14F-4D97-AF65-F5344CB8AC3E}">
        <p14:creationId xmlns:p14="http://schemas.microsoft.com/office/powerpoint/2010/main" val="33607602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sp>
        <p:nvSpPr>
          <p:cNvPr id="57" name="Google Shape;57;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254934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788413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Horizontaal accent 2">
  <p:cSld name="Horizontaal accent 2">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g2bdfcd28142_1_19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64" name="Google Shape;64;g2bdfcd28142_1_199"/>
          <p:cNvSpPr txBox="1">
            <a:spLocks noGrp="1"/>
          </p:cNvSpPr>
          <p:nvPr>
            <p:ph type="title"/>
          </p:nvPr>
        </p:nvSpPr>
        <p:spPr>
          <a:xfrm>
            <a:off x="1526825" y="179750"/>
            <a:ext cx="7279200" cy="556500"/>
          </a:xfrm>
          <a:prstGeom prst="rect">
            <a:avLst/>
          </a:prstGeom>
          <a:noFill/>
          <a:ln>
            <a:noFill/>
          </a:ln>
        </p:spPr>
        <p:txBody>
          <a:bodyPr spcFirstLastPara="1" wrap="square" lIns="91425" tIns="0" rIns="0" bIns="91425" anchor="t" anchorCtr="0">
            <a:norm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2800"/>
              <a:buNone/>
              <a:defRPr sz="2400">
                <a:solidFill>
                  <a:schemeClr val="dk1"/>
                </a:solidFill>
              </a:defRPr>
            </a:lvl2pPr>
            <a:lvl3pPr lvl="2" algn="l">
              <a:lnSpc>
                <a:spcPct val="100000"/>
              </a:lnSpc>
              <a:spcBef>
                <a:spcPts val="0"/>
              </a:spcBef>
              <a:spcAft>
                <a:spcPts val="0"/>
              </a:spcAft>
              <a:buSzPts val="2800"/>
              <a:buNone/>
              <a:defRPr sz="2400">
                <a:solidFill>
                  <a:schemeClr val="dk1"/>
                </a:solidFill>
              </a:defRPr>
            </a:lvl3pPr>
            <a:lvl4pPr lvl="3" algn="l">
              <a:lnSpc>
                <a:spcPct val="100000"/>
              </a:lnSpc>
              <a:spcBef>
                <a:spcPts val="0"/>
              </a:spcBef>
              <a:spcAft>
                <a:spcPts val="0"/>
              </a:spcAft>
              <a:buSzPts val="2800"/>
              <a:buNone/>
              <a:defRPr sz="2400">
                <a:solidFill>
                  <a:schemeClr val="dk1"/>
                </a:solidFill>
              </a:defRPr>
            </a:lvl4pPr>
            <a:lvl5pPr lvl="4" algn="l">
              <a:lnSpc>
                <a:spcPct val="100000"/>
              </a:lnSpc>
              <a:spcBef>
                <a:spcPts val="0"/>
              </a:spcBef>
              <a:spcAft>
                <a:spcPts val="0"/>
              </a:spcAft>
              <a:buSzPts val="2800"/>
              <a:buNone/>
              <a:defRPr sz="2400">
                <a:solidFill>
                  <a:schemeClr val="dk1"/>
                </a:solidFill>
              </a:defRPr>
            </a:lvl5pPr>
            <a:lvl6pPr lvl="5" algn="l">
              <a:lnSpc>
                <a:spcPct val="100000"/>
              </a:lnSpc>
              <a:spcBef>
                <a:spcPts val="0"/>
              </a:spcBef>
              <a:spcAft>
                <a:spcPts val="0"/>
              </a:spcAft>
              <a:buSzPts val="2800"/>
              <a:buNone/>
              <a:defRPr sz="2400">
                <a:solidFill>
                  <a:schemeClr val="dk1"/>
                </a:solidFill>
              </a:defRPr>
            </a:lvl6pPr>
            <a:lvl7pPr lvl="6" algn="l">
              <a:lnSpc>
                <a:spcPct val="100000"/>
              </a:lnSpc>
              <a:spcBef>
                <a:spcPts val="0"/>
              </a:spcBef>
              <a:spcAft>
                <a:spcPts val="0"/>
              </a:spcAft>
              <a:buSzPts val="2800"/>
              <a:buNone/>
              <a:defRPr sz="2400">
                <a:solidFill>
                  <a:schemeClr val="dk1"/>
                </a:solidFill>
              </a:defRPr>
            </a:lvl7pPr>
            <a:lvl8pPr lvl="7" algn="l">
              <a:lnSpc>
                <a:spcPct val="100000"/>
              </a:lnSpc>
              <a:spcBef>
                <a:spcPts val="0"/>
              </a:spcBef>
              <a:spcAft>
                <a:spcPts val="0"/>
              </a:spcAft>
              <a:buSzPts val="2800"/>
              <a:buNone/>
              <a:defRPr sz="2400">
                <a:solidFill>
                  <a:schemeClr val="dk1"/>
                </a:solidFill>
              </a:defRPr>
            </a:lvl8pPr>
            <a:lvl9pPr lvl="8" algn="l">
              <a:lnSpc>
                <a:spcPct val="100000"/>
              </a:lnSpc>
              <a:spcBef>
                <a:spcPts val="0"/>
              </a:spcBef>
              <a:spcAft>
                <a:spcPts val="0"/>
              </a:spcAft>
              <a:buSzPts val="2800"/>
              <a:buNone/>
              <a:defRPr sz="2400">
                <a:solidFill>
                  <a:schemeClr val="dk1"/>
                </a:solidFill>
              </a:defRPr>
            </a:lvl9pPr>
          </a:lstStyle>
          <a:p>
            <a:endParaRPr/>
          </a:p>
        </p:txBody>
      </p:sp>
      <p:sp>
        <p:nvSpPr>
          <p:cNvPr id="65" name="Google Shape;65;g2bdfcd28142_1_199"/>
          <p:cNvSpPr txBox="1">
            <a:spLocks noGrp="1"/>
          </p:cNvSpPr>
          <p:nvPr>
            <p:ph type="body" idx="1"/>
          </p:nvPr>
        </p:nvSpPr>
        <p:spPr>
          <a:xfrm>
            <a:off x="1526825" y="736250"/>
            <a:ext cx="7133700" cy="3187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682207455"/>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_3">
  <p:cSld name="TITLE_3">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g2bfaf6c9ed6_0_2396"/>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68" name="Google Shape;68;g2bfaf6c9ed6_0_2396"/>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5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g2bfaf6c9ed6_0_2396"/>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3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762069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nvas verticaal">
  <p:cSld name="Canvas verticaal">
    <p:spTree>
      <p:nvGrpSpPr>
        <p:cNvPr id="1" name="Shape 70"/>
        <p:cNvGrpSpPr/>
        <p:nvPr/>
      </p:nvGrpSpPr>
      <p:grpSpPr>
        <a:xfrm>
          <a:off x="0" y="0"/>
          <a:ext cx="0" cy="0"/>
          <a:chOff x="0" y="0"/>
          <a:chExt cx="0" cy="0"/>
        </a:xfrm>
      </p:grpSpPr>
      <p:sp>
        <p:nvSpPr>
          <p:cNvPr id="71" name="Google Shape;71;g2bfaf6c9ed6_0_2400"/>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72" name="Google Shape;72;g2bfaf6c9ed6_0_2400"/>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3" name="Google Shape;73;g2bfaf6c9ed6_0_2400"/>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01969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nvas verticaal 1">
  <p:cSld name="Canvas verticaal 1">
    <p:spTree>
      <p:nvGrpSpPr>
        <p:cNvPr id="1" name="Shape 74"/>
        <p:cNvGrpSpPr/>
        <p:nvPr/>
      </p:nvGrpSpPr>
      <p:grpSpPr>
        <a:xfrm>
          <a:off x="0" y="0"/>
          <a:ext cx="0" cy="0"/>
          <a:chOff x="0" y="0"/>
          <a:chExt cx="0" cy="0"/>
        </a:xfrm>
      </p:grpSpPr>
      <p:sp>
        <p:nvSpPr>
          <p:cNvPr id="75" name="Google Shape;75;g2bfaf6c9ed6_0_2618"/>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76" name="Google Shape;76;g2bfaf6c9ed6_0_2618"/>
          <p:cNvSpPr txBox="1">
            <a:spLocks noGrp="1"/>
          </p:cNvSpPr>
          <p:nvPr>
            <p:ph type="body" idx="1"/>
          </p:nvPr>
        </p:nvSpPr>
        <p:spPr>
          <a:xfrm>
            <a:off x="639025" y="1316075"/>
            <a:ext cx="7493100" cy="3210300"/>
          </a:xfrm>
          <a:prstGeom prst="rect">
            <a:avLst/>
          </a:prstGeom>
          <a:noFill/>
          <a:ln w="9525" cap="flat" cmpd="sng">
            <a:solidFill>
              <a:srgbClr val="000000"/>
            </a:solidFill>
            <a:prstDash val="dot"/>
            <a:round/>
            <a:headEnd type="none" w="sm" len="sm"/>
            <a:tailEnd type="none" w="sm" len="sm"/>
          </a:ln>
        </p:spPr>
        <p:txBody>
          <a:bodyPr spcFirstLastPara="1" wrap="square" lIns="0" tIns="0"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7" name="Google Shape;77;g2bfaf6c9ed6_0_2618"/>
          <p:cNvSpPr txBox="1">
            <a:spLocks noGrp="1"/>
          </p:cNvSpPr>
          <p:nvPr>
            <p:ph type="title"/>
          </p:nvPr>
        </p:nvSpPr>
        <p:spPr>
          <a:xfrm>
            <a:off x="645525" y="292275"/>
            <a:ext cx="6283500" cy="810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8979616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78"/>
        <p:cNvGrpSpPr/>
        <p:nvPr/>
      </p:nvGrpSpPr>
      <p:grpSpPr>
        <a:xfrm>
          <a:off x="0" y="0"/>
          <a:ext cx="0" cy="0"/>
          <a:chOff x="0" y="0"/>
          <a:chExt cx="0" cy="0"/>
        </a:xfrm>
      </p:grpSpPr>
      <p:sp>
        <p:nvSpPr>
          <p:cNvPr id="79" name="Google Shape;79;g2bfaf6c9ed6_0_2964"/>
          <p:cNvSpPr txBox="1">
            <a:spLocks noGrp="1"/>
          </p:cNvSpPr>
          <p:nvPr>
            <p:ph type="title"/>
          </p:nvPr>
        </p:nvSpPr>
        <p:spPr>
          <a:xfrm>
            <a:off x="376518" y="421797"/>
            <a:ext cx="7155600" cy="402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2bfaf6c9ed6_0_2964"/>
          <p:cNvSpPr txBox="1">
            <a:spLocks noGrp="1"/>
          </p:cNvSpPr>
          <p:nvPr>
            <p:ph type="dt" idx="10"/>
          </p:nvPr>
        </p:nvSpPr>
        <p:spPr>
          <a:xfrm>
            <a:off x="825874" y="4630340"/>
            <a:ext cx="20574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g2bfaf6c9ed6_0_2964"/>
          <p:cNvSpPr txBox="1">
            <a:spLocks noGrp="1"/>
          </p:cNvSpPr>
          <p:nvPr>
            <p:ph type="ftr" idx="11"/>
          </p:nvPr>
        </p:nvSpPr>
        <p:spPr>
          <a:xfrm>
            <a:off x="4816763" y="4723774"/>
            <a:ext cx="3086100" cy="273900"/>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g2bfaf6c9ed6_0_2964"/>
          <p:cNvSpPr txBox="1">
            <a:spLocks noGrp="1"/>
          </p:cNvSpPr>
          <p:nvPr>
            <p:ph type="sldNum" idx="12"/>
          </p:nvPr>
        </p:nvSpPr>
        <p:spPr>
          <a:xfrm>
            <a:off x="376518" y="4630340"/>
            <a:ext cx="449400" cy="2739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939495"/>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183765811"/>
      </p:ext>
    </p:extLst>
  </p:cSld>
  <p:clrMapOvr>
    <a:masterClrMapping/>
  </p:clrMapOvr>
  <p:transition spd="med">
    <p:push/>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Sub_Intro_Slide">
  <p:cSld name="2_Sub_Intro_Slide">
    <p:bg>
      <p:bgPr>
        <a:solidFill>
          <a:schemeClr val="lt1"/>
        </a:solidFill>
        <a:effectLst/>
      </p:bgPr>
    </p:bg>
    <p:spTree>
      <p:nvGrpSpPr>
        <p:cNvPr id="1" name="Shape 83"/>
        <p:cNvGrpSpPr/>
        <p:nvPr/>
      </p:nvGrpSpPr>
      <p:grpSpPr>
        <a:xfrm>
          <a:off x="0" y="0"/>
          <a:ext cx="0" cy="0"/>
          <a:chOff x="0" y="0"/>
          <a:chExt cx="0" cy="0"/>
        </a:xfrm>
      </p:grpSpPr>
      <p:sp>
        <p:nvSpPr>
          <p:cNvPr id="84" name="Google Shape;84;g2c2dee4c47d_1_89"/>
          <p:cNvSpPr/>
          <p:nvPr/>
        </p:nvSpPr>
        <p:spPr>
          <a:xfrm>
            <a:off x="225028" y="875297"/>
            <a:ext cx="303000" cy="35400"/>
          </a:xfrm>
          <a:prstGeom prst="rect">
            <a:avLst/>
          </a:prstGeom>
          <a:solidFill>
            <a:srgbClr val="9DCD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85" name="Google Shape;85;g2c2dee4c47d_1_89"/>
          <p:cNvSpPr txBox="1">
            <a:spLocks noGrp="1"/>
          </p:cNvSpPr>
          <p:nvPr>
            <p:ph type="body" idx="1"/>
          </p:nvPr>
        </p:nvSpPr>
        <p:spPr>
          <a:xfrm>
            <a:off x="157574" y="193819"/>
            <a:ext cx="2106300" cy="431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123274"/>
              </a:buClr>
              <a:buSzPts val="1500"/>
              <a:buFont typeface="Lato"/>
              <a:buNone/>
              <a:defRPr sz="1500" b="1" i="0">
                <a:solidFill>
                  <a:srgbClr val="123274"/>
                </a:solidFill>
                <a:latin typeface="Lato"/>
                <a:ea typeface="Lato"/>
                <a:cs typeface="Lato"/>
                <a:sym typeface="Lato"/>
              </a:defRPr>
            </a:lvl1pPr>
            <a:lvl2pPr marL="914400" lvl="1"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2pPr>
            <a:lvl3pPr marL="1371600" lvl="2"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3pPr>
            <a:lvl4pPr marL="1828800" lvl="3"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4pPr>
            <a:lvl5pPr marL="2286000" lvl="4"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g2c2dee4c47d_1_89"/>
          <p:cNvSpPr txBox="1">
            <a:spLocks noGrp="1"/>
          </p:cNvSpPr>
          <p:nvPr>
            <p:ph type="body" idx="2"/>
          </p:nvPr>
        </p:nvSpPr>
        <p:spPr>
          <a:xfrm>
            <a:off x="157574" y="1059656"/>
            <a:ext cx="8543400" cy="3464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123274"/>
              </a:buClr>
              <a:buSzPts val="3600"/>
              <a:buNone/>
              <a:defRPr sz="3600" b="1" i="0">
                <a:solidFill>
                  <a:srgbClr val="123274"/>
                </a:solidFill>
                <a:latin typeface="Lato"/>
                <a:ea typeface="Lato"/>
                <a:cs typeface="Lato"/>
                <a:sym typeface="Lato"/>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7" name="Google Shape;87;g2c2dee4c47d_1_89"/>
          <p:cNvPicPr preferRelativeResize="0"/>
          <p:nvPr/>
        </p:nvPicPr>
        <p:blipFill rotWithShape="1">
          <a:blip r:embed="rId2">
            <a:alphaModFix/>
          </a:blip>
          <a:srcRect/>
          <a:stretch/>
        </p:blipFill>
        <p:spPr>
          <a:xfrm>
            <a:off x="8201082" y="4426129"/>
            <a:ext cx="895351" cy="523876"/>
          </a:xfrm>
          <a:prstGeom prst="rect">
            <a:avLst/>
          </a:prstGeom>
          <a:noFill/>
          <a:ln>
            <a:noFill/>
          </a:ln>
        </p:spPr>
      </p:pic>
      <p:sp>
        <p:nvSpPr>
          <p:cNvPr id="88" name="Google Shape;88;g2c2dee4c47d_1_89"/>
          <p:cNvSpPr txBox="1"/>
          <p:nvPr/>
        </p:nvSpPr>
        <p:spPr>
          <a:xfrm>
            <a:off x="8224635" y="150972"/>
            <a:ext cx="7653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75"/>
              <a:buFont typeface="Arial"/>
              <a:buNone/>
            </a:pPr>
            <a:fld id="{00000000-1234-1234-1234-123412341234}" type="slidenum">
              <a:rPr lang="nl-BE" sz="675" b="1" i="0" u="none" strike="noStrike" cap="none">
                <a:solidFill>
                  <a:srgbClr val="7C7C7B"/>
                </a:solidFill>
                <a:latin typeface="Lato"/>
                <a:ea typeface="Lato"/>
                <a:cs typeface="Lato"/>
                <a:sym typeface="Lato"/>
              </a:rPr>
              <a:t>‹nr.›</a:t>
            </a:fld>
            <a:endParaRPr sz="675" b="1" i="0" u="none" strike="noStrike" cap="none">
              <a:solidFill>
                <a:srgbClr val="7C7C7B"/>
              </a:solidFill>
              <a:latin typeface="Lato"/>
              <a:ea typeface="Lato"/>
              <a:cs typeface="Lato"/>
              <a:sym typeface="Lato"/>
            </a:endParaRPr>
          </a:p>
        </p:txBody>
      </p:sp>
    </p:spTree>
    <p:extLst>
      <p:ext uri="{BB962C8B-B14F-4D97-AF65-F5344CB8AC3E}">
        <p14:creationId xmlns:p14="http://schemas.microsoft.com/office/powerpoint/2010/main" val="2270647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Intro_Slide">
  <p:cSld name="1_Intro_Slide">
    <p:bg>
      <p:bgPr>
        <a:solidFill>
          <a:schemeClr val="lt1"/>
        </a:solidFill>
        <a:effectLst/>
      </p:bgPr>
    </p:bg>
    <p:spTree>
      <p:nvGrpSpPr>
        <p:cNvPr id="1" name="Shape 89"/>
        <p:cNvGrpSpPr/>
        <p:nvPr/>
      </p:nvGrpSpPr>
      <p:grpSpPr>
        <a:xfrm>
          <a:off x="0" y="0"/>
          <a:ext cx="0" cy="0"/>
          <a:chOff x="0" y="0"/>
          <a:chExt cx="0" cy="0"/>
        </a:xfrm>
      </p:grpSpPr>
      <p:pic>
        <p:nvPicPr>
          <p:cNvPr id="90" name="Google Shape;90;g2c2dee4c47d_1_403"/>
          <p:cNvPicPr preferRelativeResize="0"/>
          <p:nvPr/>
        </p:nvPicPr>
        <p:blipFill rotWithShape="1">
          <a:blip r:embed="rId2">
            <a:alphaModFix/>
          </a:blip>
          <a:srcRect/>
          <a:stretch/>
        </p:blipFill>
        <p:spPr>
          <a:xfrm>
            <a:off x="-104617" y="-28463"/>
            <a:ext cx="9282951" cy="5233798"/>
          </a:xfrm>
          <a:prstGeom prst="rect">
            <a:avLst/>
          </a:prstGeom>
          <a:noFill/>
          <a:ln>
            <a:noFill/>
          </a:ln>
        </p:spPr>
      </p:pic>
      <p:sp>
        <p:nvSpPr>
          <p:cNvPr id="91" name="Google Shape;91;g2c2dee4c47d_1_403"/>
          <p:cNvSpPr/>
          <p:nvPr/>
        </p:nvSpPr>
        <p:spPr>
          <a:xfrm>
            <a:off x="225029" y="875297"/>
            <a:ext cx="303000" cy="35400"/>
          </a:xfrm>
          <a:prstGeom prst="rect">
            <a:avLst/>
          </a:prstGeom>
          <a:solidFill>
            <a:srgbClr val="9DCD6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2" name="Google Shape;92;g2c2dee4c47d_1_403"/>
          <p:cNvSpPr txBox="1">
            <a:spLocks noGrp="1"/>
          </p:cNvSpPr>
          <p:nvPr>
            <p:ph type="body" idx="1"/>
          </p:nvPr>
        </p:nvSpPr>
        <p:spPr>
          <a:xfrm>
            <a:off x="157575" y="193819"/>
            <a:ext cx="2106300" cy="431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123274"/>
              </a:buClr>
              <a:buSzPts val="1500"/>
              <a:buFont typeface="Lato"/>
              <a:buNone/>
              <a:defRPr sz="1500" b="1" i="0">
                <a:solidFill>
                  <a:srgbClr val="123274"/>
                </a:solidFill>
                <a:latin typeface="Lato"/>
                <a:ea typeface="Lato"/>
                <a:cs typeface="Lato"/>
                <a:sym typeface="Lato"/>
              </a:defRPr>
            </a:lvl1pPr>
            <a:lvl2pPr marL="914400" lvl="1"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2pPr>
            <a:lvl3pPr marL="1371600" lvl="2"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3pPr>
            <a:lvl4pPr marL="1828800" lvl="3"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4pPr>
            <a:lvl5pPr marL="2286000" lvl="4" indent="-228600" algn="l">
              <a:lnSpc>
                <a:spcPct val="90000"/>
              </a:lnSpc>
              <a:spcBef>
                <a:spcPts val="375"/>
              </a:spcBef>
              <a:spcAft>
                <a:spcPts val="0"/>
              </a:spcAft>
              <a:buClr>
                <a:schemeClr val="dk1"/>
              </a:buClr>
              <a:buSzPts val="1800"/>
              <a:buFont typeface="Lato"/>
              <a:buNone/>
              <a:defRPr sz="1800" b="1" i="0">
                <a:latin typeface="Lato"/>
                <a:ea typeface="Lato"/>
                <a:cs typeface="Lato"/>
                <a:sym typeface="Lato"/>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g2c2dee4c47d_1_403"/>
          <p:cNvSpPr txBox="1">
            <a:spLocks noGrp="1"/>
          </p:cNvSpPr>
          <p:nvPr>
            <p:ph type="body" idx="2"/>
          </p:nvPr>
        </p:nvSpPr>
        <p:spPr>
          <a:xfrm>
            <a:off x="157574" y="1059656"/>
            <a:ext cx="8543400" cy="3464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123274"/>
              </a:buClr>
              <a:buSzPts val="4650"/>
              <a:buNone/>
              <a:defRPr sz="4650" b="1" i="0">
                <a:solidFill>
                  <a:srgbClr val="123274"/>
                </a:solidFill>
                <a:latin typeface="Lato"/>
                <a:ea typeface="Lato"/>
                <a:cs typeface="Lato"/>
                <a:sym typeface="Lato"/>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g2c2dee4c47d_1_403"/>
          <p:cNvSpPr txBox="1"/>
          <p:nvPr/>
        </p:nvSpPr>
        <p:spPr>
          <a:xfrm>
            <a:off x="8224635" y="150972"/>
            <a:ext cx="7653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75"/>
              <a:buFont typeface="Arial"/>
              <a:buNone/>
            </a:pPr>
            <a:fld id="{00000000-1234-1234-1234-123412341234}" type="slidenum">
              <a:rPr lang="nl-BE" sz="675" b="1" i="0" u="none" strike="noStrike" cap="none">
                <a:solidFill>
                  <a:srgbClr val="7C7C7B"/>
                </a:solidFill>
                <a:latin typeface="Lato"/>
                <a:ea typeface="Lato"/>
                <a:cs typeface="Lato"/>
                <a:sym typeface="Lato"/>
              </a:rPr>
              <a:t>‹nr.›</a:t>
            </a:fld>
            <a:endParaRPr sz="675" b="1" i="0" u="none" strike="noStrike" cap="none">
              <a:solidFill>
                <a:srgbClr val="7C7C7B"/>
              </a:solidFill>
              <a:latin typeface="Lato"/>
              <a:ea typeface="Lato"/>
              <a:cs typeface="Lato"/>
              <a:sym typeface="Lato"/>
            </a:endParaRPr>
          </a:p>
        </p:txBody>
      </p:sp>
      <p:pic>
        <p:nvPicPr>
          <p:cNvPr id="95" name="Google Shape;95;g2c2dee4c47d_1_403"/>
          <p:cNvPicPr preferRelativeResize="0"/>
          <p:nvPr/>
        </p:nvPicPr>
        <p:blipFill rotWithShape="1">
          <a:blip r:embed="rId3">
            <a:alphaModFix/>
          </a:blip>
          <a:srcRect/>
          <a:stretch/>
        </p:blipFill>
        <p:spPr>
          <a:xfrm>
            <a:off x="8201082" y="4426130"/>
            <a:ext cx="895351" cy="523876"/>
          </a:xfrm>
          <a:prstGeom prst="rect">
            <a:avLst/>
          </a:prstGeom>
          <a:noFill/>
          <a:ln>
            <a:noFill/>
          </a:ln>
        </p:spPr>
      </p:pic>
      <p:pic>
        <p:nvPicPr>
          <p:cNvPr id="96" name="Google Shape;96;g2c2dee4c47d_1_403"/>
          <p:cNvPicPr preferRelativeResize="0"/>
          <p:nvPr/>
        </p:nvPicPr>
        <p:blipFill rotWithShape="1">
          <a:blip r:embed="rId4">
            <a:alphaModFix/>
          </a:blip>
          <a:srcRect/>
          <a:stretch/>
        </p:blipFill>
        <p:spPr>
          <a:xfrm>
            <a:off x="218756" y="4647569"/>
            <a:ext cx="618259" cy="391241"/>
          </a:xfrm>
          <a:prstGeom prst="rect">
            <a:avLst/>
          </a:prstGeom>
          <a:noFill/>
          <a:ln>
            <a:noFill/>
          </a:ln>
        </p:spPr>
      </p:pic>
    </p:spTree>
    <p:extLst>
      <p:ext uri="{BB962C8B-B14F-4D97-AF65-F5344CB8AC3E}">
        <p14:creationId xmlns:p14="http://schemas.microsoft.com/office/powerpoint/2010/main" val="27927319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_4">
  <p:cSld name="TITLE_4">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g2c3c6e85ce0_4_4123"/>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
        <p:nvSpPr>
          <p:cNvPr id="99" name="Google Shape;99;g2c3c6e85ce0_4_4123"/>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5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 name="Google Shape;100;g2c3c6e85ce0_4_4123"/>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3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6576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ubtiteldia met illustratie">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5B48A23E-874B-45DF-B53D-CEC7FB70A9ED}"/>
              </a:ext>
            </a:extLst>
          </p:cNvPr>
          <p:cNvSpPr/>
          <p:nvPr userDrawn="1"/>
        </p:nvSpPr>
        <p:spPr>
          <a:xfrm>
            <a:off x="7336378" y="2"/>
            <a:ext cx="1853342" cy="5151871"/>
          </a:xfrm>
          <a:custGeom>
            <a:avLst/>
            <a:gdLst>
              <a:gd name="connsiteX0" fmla="*/ 0 w 1794174"/>
              <a:gd name="connsiteY0" fmla="*/ 0 h 5151871"/>
              <a:gd name="connsiteX1" fmla="*/ 1794174 w 1794174"/>
              <a:gd name="connsiteY1" fmla="*/ 0 h 5151871"/>
              <a:gd name="connsiteX2" fmla="*/ 1794174 w 1794174"/>
              <a:gd name="connsiteY2" fmla="*/ 5151871 h 5151871"/>
              <a:gd name="connsiteX3" fmla="*/ 1768319 w 1794174"/>
              <a:gd name="connsiteY3" fmla="*/ 5151871 h 5151871"/>
              <a:gd name="connsiteX4" fmla="*/ 0 w 1794174"/>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174" h="5151871">
                <a:moveTo>
                  <a:pt x="0" y="0"/>
                </a:moveTo>
                <a:lnTo>
                  <a:pt x="1794174" y="0"/>
                </a:lnTo>
                <a:lnTo>
                  <a:pt x="1794174" y="5151871"/>
                </a:lnTo>
                <a:lnTo>
                  <a:pt x="1768319"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
        <p:nvSpPr>
          <p:cNvPr id="2" name="Titel 1"/>
          <p:cNvSpPr>
            <a:spLocks noGrp="1"/>
          </p:cNvSpPr>
          <p:nvPr>
            <p:ph type="ctrTitle" hasCustomPrompt="1"/>
          </p:nvPr>
        </p:nvSpPr>
        <p:spPr>
          <a:xfrm>
            <a:off x="615658" y="1102424"/>
            <a:ext cx="7705228" cy="2809087"/>
          </a:xfrm>
          <a:prstGeom prst="rect">
            <a:avLst/>
          </a:prstGeom>
        </p:spPr>
        <p:txBody>
          <a:bodyPr anchor="t" anchorCtr="0">
            <a:noAutofit/>
          </a:bodyPr>
          <a:lstStyle>
            <a:lvl1pPr indent="0" algn="l">
              <a:lnSpc>
                <a:spcPts val="7200"/>
              </a:lnSpc>
              <a:defRPr sz="7200" b="0">
                <a:solidFill>
                  <a:schemeClr val="accent6"/>
                </a:solidFill>
                <a:latin typeface="FlandersArtSans-Bold" panose="00000800000000000000" pitchFamily="2" charset="0"/>
              </a:defRPr>
            </a:lvl1pPr>
          </a:lstStyle>
          <a:p>
            <a:r>
              <a:rPr lang="nl-NL"/>
              <a:t>KLIK OM EEN TITEL TOE </a:t>
            </a:r>
            <a:br>
              <a:rPr lang="nl-NL"/>
            </a:br>
            <a:r>
              <a:rPr lang="nl-NL"/>
              <a:t>TE VOEGEN</a:t>
            </a:r>
            <a:endParaRPr lang="nl-BE"/>
          </a:p>
        </p:txBody>
      </p:sp>
      <p:pic>
        <p:nvPicPr>
          <p:cNvPr id="4" name="Afbeelding 3">
            <a:extLst>
              <a:ext uri="{FF2B5EF4-FFF2-40B4-BE49-F238E27FC236}">
                <a16:creationId xmlns:a16="http://schemas.microsoft.com/office/drawing/2014/main" id="{6B8449BF-F085-4FD2-9D4B-39AEDFB2B35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81308" y="1937880"/>
            <a:ext cx="2831042" cy="2212639"/>
          </a:xfrm>
          <a:prstGeom prst="rect">
            <a:avLst/>
          </a:prstGeom>
        </p:spPr>
      </p:pic>
      <p:sp>
        <p:nvSpPr>
          <p:cNvPr id="8" name="Ondertitel 2">
            <a:extLst>
              <a:ext uri="{FF2B5EF4-FFF2-40B4-BE49-F238E27FC236}">
                <a16:creationId xmlns:a16="http://schemas.microsoft.com/office/drawing/2014/main" id="{D54CF86F-5DFA-477B-857E-3159770C9F3B}"/>
              </a:ext>
            </a:extLst>
          </p:cNvPr>
          <p:cNvSpPr>
            <a:spLocks noGrp="1"/>
          </p:cNvSpPr>
          <p:nvPr>
            <p:ph type="subTitle" idx="1" hasCustomPrompt="1"/>
          </p:nvPr>
        </p:nvSpPr>
        <p:spPr>
          <a:xfrm>
            <a:off x="611188" y="4315823"/>
            <a:ext cx="7705228" cy="521645"/>
          </a:xfrm>
          <a:prstGeom prst="rect">
            <a:avLst/>
          </a:prstGeom>
          <a:solidFill>
            <a:schemeClr val="accent1"/>
          </a:solidFill>
        </p:spPr>
        <p:txBody>
          <a:bodyPr wrap="square" lIns="144000" tIns="144000" rIns="144000" bIns="144000" anchor="b">
            <a:spAutoFit/>
          </a:bodyPr>
          <a:lstStyle>
            <a:lvl1pPr marL="0" indent="0" algn="l">
              <a:lnSpc>
                <a:spcPts val="1760"/>
              </a:lnSpc>
              <a:buNone/>
              <a:defRPr sz="1800">
                <a:solidFill>
                  <a:srgbClr val="EEEEE7"/>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38111721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rgbClr val="EA516D"/>
        </a:solidFill>
        <a:effectLst/>
      </p:bgPr>
    </p:bg>
    <p:spTree>
      <p:nvGrpSpPr>
        <p:cNvPr id="1" name="Shape 350"/>
        <p:cNvGrpSpPr/>
        <p:nvPr/>
      </p:nvGrpSpPr>
      <p:grpSpPr>
        <a:xfrm>
          <a:off x="0" y="0"/>
          <a:ext cx="0" cy="0"/>
          <a:chOff x="0" y="0"/>
          <a:chExt cx="0" cy="0"/>
        </a:xfrm>
      </p:grpSpPr>
      <p:sp>
        <p:nvSpPr>
          <p:cNvPr id="351" name="Google Shape;351;g2c3c6e85ce0_4_3736"/>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52" name="Google Shape;352;g2c3c6e85ce0_4_3736"/>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353" name="Google Shape;353;g2c3c6e85ce0_4_3736"/>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54" name="Google Shape;354;g2c3c6e85ce0_4_3736"/>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504437042"/>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355"/>
        <p:cNvGrpSpPr/>
        <p:nvPr/>
      </p:nvGrpSpPr>
      <p:grpSpPr>
        <a:xfrm>
          <a:off x="0" y="0"/>
          <a:ext cx="0" cy="0"/>
          <a:chOff x="0" y="0"/>
          <a:chExt cx="0" cy="0"/>
        </a:xfrm>
      </p:grpSpPr>
      <p:sp>
        <p:nvSpPr>
          <p:cNvPr id="356" name="Google Shape;356;g2c3c6e85ce0_4_3774"/>
          <p:cNvSpPr txBox="1">
            <a:spLocks noGrp="1"/>
          </p:cNvSpPr>
          <p:nvPr>
            <p:ph type="title"/>
          </p:nvPr>
        </p:nvSpPr>
        <p:spPr>
          <a:xfrm>
            <a:off x="311100" y="851525"/>
            <a:ext cx="8521800" cy="2054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5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7" name="Google Shape;357;g2c3c6e85ce0_4_3774"/>
          <p:cNvSpPr txBox="1">
            <a:spLocks noGrp="1"/>
          </p:cNvSpPr>
          <p:nvPr>
            <p:ph type="subTitle" idx="1"/>
          </p:nvPr>
        </p:nvSpPr>
        <p:spPr>
          <a:xfrm>
            <a:off x="464025" y="2921175"/>
            <a:ext cx="8521800" cy="7683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72031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rgbClr val="C1E3FF"/>
        </a:solidFill>
        <a:effectLst/>
      </p:bgPr>
    </p:bg>
    <p:spTree>
      <p:nvGrpSpPr>
        <p:cNvPr id="1" name="Shape 358"/>
        <p:cNvGrpSpPr/>
        <p:nvPr/>
      </p:nvGrpSpPr>
      <p:grpSpPr>
        <a:xfrm>
          <a:off x="0" y="0"/>
          <a:ext cx="0" cy="0"/>
          <a:chOff x="0" y="0"/>
          <a:chExt cx="0" cy="0"/>
        </a:xfrm>
      </p:grpSpPr>
      <p:pic>
        <p:nvPicPr>
          <p:cNvPr id="359" name="Google Shape;359;g2c3c6e85ce0_4_3732"/>
          <p:cNvPicPr preferRelativeResize="0"/>
          <p:nvPr/>
        </p:nvPicPr>
        <p:blipFill rotWithShape="1">
          <a:blip r:embed="rId2">
            <a:alphaModFix/>
          </a:blip>
          <a:srcRect/>
          <a:stretch/>
        </p:blipFill>
        <p:spPr>
          <a:xfrm>
            <a:off x="236220" y="4600434"/>
            <a:ext cx="276543" cy="306529"/>
          </a:xfrm>
          <a:prstGeom prst="rect">
            <a:avLst/>
          </a:prstGeom>
          <a:noFill/>
          <a:ln>
            <a:noFill/>
          </a:ln>
        </p:spPr>
      </p:pic>
      <p:pic>
        <p:nvPicPr>
          <p:cNvPr id="360" name="Google Shape;360;g2c3c6e85ce0_4_3732"/>
          <p:cNvPicPr preferRelativeResize="0"/>
          <p:nvPr/>
        </p:nvPicPr>
        <p:blipFill rotWithShape="1">
          <a:blip r:embed="rId3">
            <a:alphaModFix/>
          </a:blip>
          <a:srcRect/>
          <a:stretch/>
        </p:blipFill>
        <p:spPr>
          <a:xfrm>
            <a:off x="8117496" y="4522853"/>
            <a:ext cx="784799" cy="382337"/>
          </a:xfrm>
          <a:prstGeom prst="rect">
            <a:avLst/>
          </a:prstGeom>
          <a:noFill/>
          <a:ln>
            <a:noFill/>
          </a:ln>
        </p:spPr>
      </p:pic>
      <p:pic>
        <p:nvPicPr>
          <p:cNvPr id="361" name="Google Shape;361;g2c3c6e85ce0_4_3732"/>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7376133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004475"/>
        </a:solidFill>
        <a:effectLst/>
      </p:bgPr>
    </p:bg>
    <p:spTree>
      <p:nvGrpSpPr>
        <p:cNvPr id="1" name="Shape 362"/>
        <p:cNvGrpSpPr/>
        <p:nvPr/>
      </p:nvGrpSpPr>
      <p:grpSpPr>
        <a:xfrm>
          <a:off x="0" y="0"/>
          <a:ext cx="0" cy="0"/>
          <a:chOff x="0" y="0"/>
          <a:chExt cx="0" cy="0"/>
        </a:xfrm>
      </p:grpSpPr>
      <p:sp>
        <p:nvSpPr>
          <p:cNvPr id="363" name="Google Shape;363;g2c3c6e85ce0_4_3714"/>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64" name="Google Shape;364;g2c3c6e85ce0_4_3714"/>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365" name="Google Shape;365;g2c3c6e85ce0_4_3714"/>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66" name="Google Shape;366;g2c3c6e85ce0_4_3714"/>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483968613"/>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2D89CC"/>
        </a:solidFill>
        <a:effectLst/>
      </p:bgPr>
    </p:bg>
    <p:spTree>
      <p:nvGrpSpPr>
        <p:cNvPr id="1" name="Shape 367"/>
        <p:cNvGrpSpPr/>
        <p:nvPr/>
      </p:nvGrpSpPr>
      <p:grpSpPr>
        <a:xfrm>
          <a:off x="0" y="0"/>
          <a:ext cx="0" cy="0"/>
          <a:chOff x="0" y="0"/>
          <a:chExt cx="0" cy="0"/>
        </a:xfrm>
      </p:grpSpPr>
      <p:sp>
        <p:nvSpPr>
          <p:cNvPr id="368" name="Google Shape;368;g2c3c6e85ce0_4_3719"/>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69" name="Google Shape;369;g2c3c6e85ce0_4_3719"/>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370" name="Google Shape;370;g2c3c6e85ce0_4_3719"/>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71" name="Google Shape;371;g2c3c6e85ce0_4_3719"/>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904765982"/>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bg>
      <p:bgPr>
        <a:solidFill>
          <a:srgbClr val="2D89CC"/>
        </a:solidFill>
        <a:effectLst/>
      </p:bgPr>
    </p:bg>
    <p:spTree>
      <p:nvGrpSpPr>
        <p:cNvPr id="1" name="Shape 372"/>
        <p:cNvGrpSpPr/>
        <p:nvPr/>
      </p:nvGrpSpPr>
      <p:grpSpPr>
        <a:xfrm>
          <a:off x="0" y="0"/>
          <a:ext cx="0" cy="0"/>
          <a:chOff x="0" y="0"/>
          <a:chExt cx="0" cy="0"/>
        </a:xfrm>
      </p:grpSpPr>
      <p:sp>
        <p:nvSpPr>
          <p:cNvPr id="373" name="Google Shape;373;g2c3c6e85ce0_4_3724"/>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74" name="Google Shape;374;g2c3c6e85ce0_4_3724"/>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5" name="Google Shape;375;g2c3c6e85ce0_4_3724"/>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pic>
        <p:nvPicPr>
          <p:cNvPr id="376" name="Google Shape;376;g2c3c6e85ce0_4_3724"/>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377" name="Google Shape;377;g2c3c6e85ce0_4_3724"/>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78" name="Google Shape;378;g2c3c6e85ce0_4_3724"/>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2767940275"/>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5412937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EA516D"/>
        </a:solidFill>
        <a:effectLst/>
      </p:bgPr>
    </p:bg>
    <p:spTree>
      <p:nvGrpSpPr>
        <p:cNvPr id="1" name="Shape 380"/>
        <p:cNvGrpSpPr/>
        <p:nvPr/>
      </p:nvGrpSpPr>
      <p:grpSpPr>
        <a:xfrm>
          <a:off x="0" y="0"/>
          <a:ext cx="0" cy="0"/>
          <a:chOff x="0" y="0"/>
          <a:chExt cx="0" cy="0"/>
        </a:xfrm>
      </p:grpSpPr>
      <p:sp>
        <p:nvSpPr>
          <p:cNvPr id="381" name="Google Shape;381;g2c3c6e85ce0_4_3741"/>
          <p:cNvSpPr/>
          <p:nvPr/>
        </p:nvSpPr>
        <p:spPr>
          <a:xfrm>
            <a:off x="1823721" y="-1"/>
            <a:ext cx="7320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2" name="Google Shape;382;g2c3c6e85ce0_4_3741"/>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83" name="Google Shape;383;g2c3c6e85ce0_4_3741"/>
          <p:cNvPicPr preferRelativeResize="0"/>
          <p:nvPr/>
        </p:nvPicPr>
        <p:blipFill rotWithShape="1">
          <a:blip r:embed="rId2">
            <a:alphaModFix/>
          </a:blip>
          <a:srcRect/>
          <a:stretch/>
        </p:blipFill>
        <p:spPr>
          <a:xfrm>
            <a:off x="8117496" y="4522853"/>
            <a:ext cx="784799" cy="382337"/>
          </a:xfrm>
          <a:prstGeom prst="rect">
            <a:avLst/>
          </a:prstGeom>
          <a:noFill/>
          <a:ln>
            <a:noFill/>
          </a:ln>
        </p:spPr>
      </p:pic>
      <p:pic>
        <p:nvPicPr>
          <p:cNvPr id="384" name="Google Shape;384;g2c3c6e85ce0_4_3741"/>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85" name="Google Shape;385;g2c3c6e85ce0_4_3741"/>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038906976"/>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EA516D"/>
        </a:solidFill>
        <a:effectLst/>
      </p:bgPr>
    </p:bg>
    <p:spTree>
      <p:nvGrpSpPr>
        <p:cNvPr id="1" name="Shape 386"/>
        <p:cNvGrpSpPr/>
        <p:nvPr/>
      </p:nvGrpSpPr>
      <p:grpSpPr>
        <a:xfrm>
          <a:off x="0" y="0"/>
          <a:ext cx="0" cy="0"/>
          <a:chOff x="0" y="0"/>
          <a:chExt cx="0" cy="0"/>
        </a:xfrm>
      </p:grpSpPr>
      <p:sp>
        <p:nvSpPr>
          <p:cNvPr id="387" name="Google Shape;387;g2c3c6e85ce0_4_3747"/>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88" name="Google Shape;388;g2c3c6e85ce0_4_3747"/>
          <p:cNvPicPr preferRelativeResize="0"/>
          <p:nvPr/>
        </p:nvPicPr>
        <p:blipFill rotWithShape="1">
          <a:blip r:embed="rId2">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424069833"/>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49B4AA"/>
        </a:solidFill>
        <a:effectLst/>
      </p:bgPr>
    </p:bg>
    <p:spTree>
      <p:nvGrpSpPr>
        <p:cNvPr id="1" name="Shape 389"/>
        <p:cNvGrpSpPr/>
        <p:nvPr/>
      </p:nvGrpSpPr>
      <p:grpSpPr>
        <a:xfrm>
          <a:off x="0" y="0"/>
          <a:ext cx="0" cy="0"/>
          <a:chOff x="0" y="0"/>
          <a:chExt cx="0" cy="0"/>
        </a:xfrm>
      </p:grpSpPr>
      <p:sp>
        <p:nvSpPr>
          <p:cNvPr id="390" name="Google Shape;390;g2c3c6e85ce0_4_3750"/>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91" name="Google Shape;391;g2c3c6e85ce0_4_3750"/>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392" name="Google Shape;392;g2c3c6e85ce0_4_3750"/>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93" name="Google Shape;393;g2c3c6e85ce0_4_3750"/>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56916250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dia met foot">
    <p:bg>
      <p:bgPr>
        <a:solidFill>
          <a:schemeClr val="bg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784B7448-547D-4CC3-BBF1-93D38E56A8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3999" cy="5143501"/>
          </a:xfrm>
          <a:prstGeom prst="rect">
            <a:avLst/>
          </a:prstGeom>
        </p:spPr>
      </p:pic>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654B1381-E5BD-404B-A51A-6ADF3C0F85FD}"/>
              </a:ext>
            </a:extLst>
          </p:cNvPr>
          <p:cNvSpPr>
            <a:spLocks noGrp="1"/>
          </p:cNvSpPr>
          <p:nvPr>
            <p:ph type="ctrTitle" hasCustomPrompt="1"/>
          </p:nvPr>
        </p:nvSpPr>
        <p:spPr>
          <a:xfrm>
            <a:off x="611188" y="1684021"/>
            <a:ext cx="8244812" cy="2875150"/>
          </a:xfrm>
          <a:prstGeom prst="rect">
            <a:avLst/>
          </a:prstGeom>
        </p:spPr>
        <p:txBody>
          <a:bodyPr anchor="b" anchorCtr="0">
            <a:noAutofit/>
          </a:bodyPr>
          <a:lstStyle>
            <a:lvl1pPr indent="0" algn="r">
              <a:lnSpc>
                <a:spcPts val="7200"/>
              </a:lnSpc>
              <a:defRPr sz="7200" b="0" i="0">
                <a:solidFill>
                  <a:srgbClr val="EEEEE7"/>
                </a:solidFill>
                <a:latin typeface="FlandersArtSans-Bold" panose="00000800000000000000" pitchFamily="2" charset="0"/>
                <a:cs typeface="FlandersArtSans-Bold" panose="00000800000000000000" pitchFamily="2" charset="0"/>
              </a:defRPr>
            </a:lvl1pPr>
          </a:lstStyle>
          <a:p>
            <a:r>
              <a:rPr lang="nl-NL"/>
              <a:t>Klik om een titel toe te voegen</a:t>
            </a:r>
            <a:endParaRPr lang="nl-BE"/>
          </a:p>
        </p:txBody>
      </p:sp>
      <p:sp>
        <p:nvSpPr>
          <p:cNvPr id="9" name="Ondertitel 2">
            <a:extLst>
              <a:ext uri="{FF2B5EF4-FFF2-40B4-BE49-F238E27FC236}">
                <a16:creationId xmlns:a16="http://schemas.microsoft.com/office/drawing/2014/main" id="{A86D0125-77F8-48A2-92D9-2E78D35D29FA}"/>
              </a:ext>
            </a:extLst>
          </p:cNvPr>
          <p:cNvSpPr>
            <a:spLocks noGrp="1"/>
          </p:cNvSpPr>
          <p:nvPr>
            <p:ph type="subTitle" idx="1" hasCustomPrompt="1"/>
          </p:nvPr>
        </p:nvSpPr>
        <p:spPr>
          <a:xfrm>
            <a:off x="611188" y="4572214"/>
            <a:ext cx="8244812" cy="260154"/>
          </a:xfrm>
          <a:prstGeom prst="rect">
            <a:avLst/>
          </a:prstGeom>
        </p:spPr>
        <p:txBody>
          <a:bodyPr bIns="0" anchor="b">
            <a:noAutofit/>
          </a:bodyPr>
          <a:lstStyle>
            <a:lvl1pPr marL="0" indent="0" algn="r">
              <a:lnSpc>
                <a:spcPct val="100000"/>
              </a:lnSpc>
              <a:spcBef>
                <a:spcPts val="0"/>
              </a:spcBef>
              <a:buNone/>
              <a:defRPr sz="1800">
                <a:solidFill>
                  <a:schemeClr val="accent2"/>
                </a:solidFill>
                <a:latin typeface="FlandersArtSans-Bold" panose="0000080000000000000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EEN ONDERTITEL TOE TE VOEGEN</a:t>
            </a:r>
            <a:endParaRPr lang="nl-BE"/>
          </a:p>
        </p:txBody>
      </p:sp>
    </p:spTree>
    <p:extLst>
      <p:ext uri="{BB962C8B-B14F-4D97-AF65-F5344CB8AC3E}">
        <p14:creationId xmlns:p14="http://schemas.microsoft.com/office/powerpoint/2010/main" val="3749767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49B4AA"/>
        </a:solidFill>
        <a:effectLst/>
      </p:bgPr>
    </p:bg>
    <p:spTree>
      <p:nvGrpSpPr>
        <p:cNvPr id="1" name="Shape 394"/>
        <p:cNvGrpSpPr/>
        <p:nvPr/>
      </p:nvGrpSpPr>
      <p:grpSpPr>
        <a:xfrm>
          <a:off x="0" y="0"/>
          <a:ext cx="0" cy="0"/>
          <a:chOff x="0" y="0"/>
          <a:chExt cx="0" cy="0"/>
        </a:xfrm>
      </p:grpSpPr>
      <p:sp>
        <p:nvSpPr>
          <p:cNvPr id="395" name="Google Shape;395;g2c3c6e85ce0_4_3755"/>
          <p:cNvSpPr/>
          <p:nvPr/>
        </p:nvSpPr>
        <p:spPr>
          <a:xfrm>
            <a:off x="1823721" y="-1"/>
            <a:ext cx="7320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96" name="Google Shape;396;g2c3c6e85ce0_4_3755"/>
          <p:cNvPicPr preferRelativeResize="0"/>
          <p:nvPr/>
        </p:nvPicPr>
        <p:blipFill rotWithShape="1">
          <a:blip r:embed="rId2">
            <a:alphaModFix/>
          </a:blip>
          <a:srcRect/>
          <a:stretch/>
        </p:blipFill>
        <p:spPr>
          <a:xfrm>
            <a:off x="8117496" y="4522853"/>
            <a:ext cx="784799" cy="382337"/>
          </a:xfrm>
          <a:prstGeom prst="rect">
            <a:avLst/>
          </a:prstGeom>
          <a:noFill/>
          <a:ln>
            <a:noFill/>
          </a:ln>
        </p:spPr>
      </p:pic>
      <p:sp>
        <p:nvSpPr>
          <p:cNvPr id="397" name="Google Shape;397;g2c3c6e85ce0_4_3755"/>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98" name="Google Shape;398;g2c3c6e85ce0_4_3755"/>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399" name="Google Shape;399;g2c3c6e85ce0_4_3755"/>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394833422"/>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004475"/>
        </a:solidFill>
        <a:effectLst/>
      </p:bgPr>
    </p:bg>
    <p:spTree>
      <p:nvGrpSpPr>
        <p:cNvPr id="1" name="Shape 400"/>
        <p:cNvGrpSpPr/>
        <p:nvPr/>
      </p:nvGrpSpPr>
      <p:grpSpPr>
        <a:xfrm>
          <a:off x="0" y="0"/>
          <a:ext cx="0" cy="0"/>
          <a:chOff x="0" y="0"/>
          <a:chExt cx="0" cy="0"/>
        </a:xfrm>
      </p:grpSpPr>
      <p:sp>
        <p:nvSpPr>
          <p:cNvPr id="401" name="Google Shape;401;g2c3c6e85ce0_4_3761"/>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2" name="Google Shape;402;g2c3c6e85ce0_4_3761"/>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3" name="Google Shape;403;g2c3c6e85ce0_4_3761"/>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pic>
        <p:nvPicPr>
          <p:cNvPr id="404" name="Google Shape;404;g2c3c6e85ce0_4_3761"/>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405" name="Google Shape;405;g2c3c6e85ce0_4_3761"/>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406" name="Google Shape;406;g2c3c6e85ce0_4_3761"/>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848603464"/>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004475"/>
        </a:solidFill>
        <a:effectLst/>
      </p:bgPr>
    </p:bg>
    <p:spTree>
      <p:nvGrpSpPr>
        <p:cNvPr id="1" name="Shape 407"/>
        <p:cNvGrpSpPr/>
        <p:nvPr/>
      </p:nvGrpSpPr>
      <p:grpSpPr>
        <a:xfrm>
          <a:off x="0" y="0"/>
          <a:ext cx="0" cy="0"/>
          <a:chOff x="0" y="0"/>
          <a:chExt cx="0" cy="0"/>
        </a:xfrm>
      </p:grpSpPr>
      <p:sp>
        <p:nvSpPr>
          <p:cNvPr id="408" name="Google Shape;408;g2c3c6e85ce0_4_3768"/>
          <p:cNvSpPr/>
          <p:nvPr/>
        </p:nvSpPr>
        <p:spPr>
          <a:xfrm>
            <a:off x="1823721" y="-1"/>
            <a:ext cx="7320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09" name="Google Shape;409;g2c3c6e85ce0_4_3768"/>
          <p:cNvPicPr preferRelativeResize="0"/>
          <p:nvPr/>
        </p:nvPicPr>
        <p:blipFill rotWithShape="1">
          <a:blip r:embed="rId2">
            <a:alphaModFix/>
          </a:blip>
          <a:srcRect/>
          <a:stretch/>
        </p:blipFill>
        <p:spPr>
          <a:xfrm>
            <a:off x="8117496" y="4522853"/>
            <a:ext cx="784799" cy="382337"/>
          </a:xfrm>
          <a:prstGeom prst="rect">
            <a:avLst/>
          </a:prstGeom>
          <a:noFill/>
          <a:ln>
            <a:noFill/>
          </a:ln>
        </p:spPr>
      </p:pic>
      <p:sp>
        <p:nvSpPr>
          <p:cNvPr id="410" name="Google Shape;410;g2c3c6e85ce0_4_3768"/>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11" name="Google Shape;411;g2c3c6e85ce0_4_3768"/>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412" name="Google Shape;412;g2c3c6e85ce0_4_3768"/>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608965438"/>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rgbClr val="49B4AA"/>
        </a:solidFill>
        <a:effectLst/>
      </p:bgPr>
    </p:bg>
    <p:spTree>
      <p:nvGrpSpPr>
        <p:cNvPr id="1" name="Shape 413"/>
        <p:cNvGrpSpPr/>
        <p:nvPr/>
      </p:nvGrpSpPr>
      <p:grpSpPr>
        <a:xfrm>
          <a:off x="0" y="0"/>
          <a:ext cx="0" cy="0"/>
          <a:chOff x="0" y="0"/>
          <a:chExt cx="0" cy="0"/>
        </a:xfrm>
      </p:grpSpPr>
      <p:sp>
        <p:nvSpPr>
          <p:cNvPr id="414" name="Google Shape;414;g2c3c6e85ce0_4_3777"/>
          <p:cNvSpPr/>
          <p:nvPr/>
        </p:nvSpPr>
        <p:spPr>
          <a:xfrm>
            <a:off x="-393699" y="-221455"/>
            <a:ext cx="9931500" cy="5586300"/>
          </a:xfrm>
          <a:prstGeom prst="ellipse">
            <a:avLst/>
          </a:prstGeom>
          <a:gradFill>
            <a:gsLst>
              <a:gs pos="0">
                <a:srgbClr val="FFFFFF">
                  <a:alpha val="6000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15" name="Google Shape;415;g2c3c6e85ce0_4_3777"/>
          <p:cNvSpPr txBox="1">
            <a:spLocks noGrp="1"/>
          </p:cNvSpPr>
          <p:nvPr>
            <p:ph type="title"/>
          </p:nvPr>
        </p:nvSpPr>
        <p:spPr>
          <a:xfrm>
            <a:off x="311100" y="723875"/>
            <a:ext cx="8521800" cy="204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6" name="Google Shape;416;g2c3c6e85ce0_4_3777"/>
          <p:cNvSpPr txBox="1">
            <a:spLocks noGrp="1"/>
          </p:cNvSpPr>
          <p:nvPr>
            <p:ph type="subTitle" idx="1"/>
          </p:nvPr>
        </p:nvSpPr>
        <p:spPr>
          <a:xfrm>
            <a:off x="410800" y="2654950"/>
            <a:ext cx="8360400" cy="9585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800"/>
              <a:buNone/>
              <a:defRPr sz="3600">
                <a:solidFill>
                  <a:schemeClr val="lt1"/>
                </a:solidFill>
              </a:defRPr>
            </a:lvl1pPr>
            <a:lvl2pPr lvl="1" algn="ctr">
              <a:lnSpc>
                <a:spcPct val="115000"/>
              </a:lnSpc>
              <a:spcBef>
                <a:spcPts val="1600"/>
              </a:spcBef>
              <a:spcAft>
                <a:spcPts val="0"/>
              </a:spcAft>
              <a:buSzPts val="1400"/>
              <a:buNone/>
              <a:defRPr sz="3600">
                <a:solidFill>
                  <a:schemeClr val="lt1"/>
                </a:solidFill>
              </a:defRPr>
            </a:lvl2pPr>
            <a:lvl3pPr lvl="2" algn="ctr">
              <a:lnSpc>
                <a:spcPct val="115000"/>
              </a:lnSpc>
              <a:spcBef>
                <a:spcPts val="1600"/>
              </a:spcBef>
              <a:spcAft>
                <a:spcPts val="0"/>
              </a:spcAft>
              <a:buSzPts val="1400"/>
              <a:buNone/>
              <a:defRPr sz="3600">
                <a:solidFill>
                  <a:schemeClr val="lt1"/>
                </a:solidFill>
              </a:defRPr>
            </a:lvl3pPr>
            <a:lvl4pPr lvl="3" algn="ctr">
              <a:lnSpc>
                <a:spcPct val="115000"/>
              </a:lnSpc>
              <a:spcBef>
                <a:spcPts val="1600"/>
              </a:spcBef>
              <a:spcAft>
                <a:spcPts val="0"/>
              </a:spcAft>
              <a:buSzPts val="1400"/>
              <a:buNone/>
              <a:defRPr sz="3600">
                <a:solidFill>
                  <a:schemeClr val="lt1"/>
                </a:solidFill>
              </a:defRPr>
            </a:lvl4pPr>
            <a:lvl5pPr lvl="4" algn="ctr">
              <a:lnSpc>
                <a:spcPct val="115000"/>
              </a:lnSpc>
              <a:spcBef>
                <a:spcPts val="1600"/>
              </a:spcBef>
              <a:spcAft>
                <a:spcPts val="0"/>
              </a:spcAft>
              <a:buSzPts val="1400"/>
              <a:buNone/>
              <a:defRPr sz="3600">
                <a:solidFill>
                  <a:schemeClr val="lt1"/>
                </a:solidFill>
              </a:defRPr>
            </a:lvl5pPr>
            <a:lvl6pPr lvl="5" algn="ctr">
              <a:lnSpc>
                <a:spcPct val="115000"/>
              </a:lnSpc>
              <a:spcBef>
                <a:spcPts val="1600"/>
              </a:spcBef>
              <a:spcAft>
                <a:spcPts val="0"/>
              </a:spcAft>
              <a:buSzPts val="1400"/>
              <a:buNone/>
              <a:defRPr sz="3600">
                <a:solidFill>
                  <a:schemeClr val="lt1"/>
                </a:solidFill>
              </a:defRPr>
            </a:lvl6pPr>
            <a:lvl7pPr lvl="6" algn="ctr">
              <a:lnSpc>
                <a:spcPct val="115000"/>
              </a:lnSpc>
              <a:spcBef>
                <a:spcPts val="1600"/>
              </a:spcBef>
              <a:spcAft>
                <a:spcPts val="0"/>
              </a:spcAft>
              <a:buSzPts val="1400"/>
              <a:buNone/>
              <a:defRPr sz="3600">
                <a:solidFill>
                  <a:schemeClr val="lt1"/>
                </a:solidFill>
              </a:defRPr>
            </a:lvl7pPr>
            <a:lvl8pPr lvl="7" algn="ctr">
              <a:lnSpc>
                <a:spcPct val="115000"/>
              </a:lnSpc>
              <a:spcBef>
                <a:spcPts val="1600"/>
              </a:spcBef>
              <a:spcAft>
                <a:spcPts val="0"/>
              </a:spcAft>
              <a:buSzPts val="1400"/>
              <a:buNone/>
              <a:defRPr sz="3600">
                <a:solidFill>
                  <a:schemeClr val="lt1"/>
                </a:solidFill>
              </a:defRPr>
            </a:lvl8pPr>
            <a:lvl9pPr lvl="8" algn="ctr">
              <a:lnSpc>
                <a:spcPct val="115000"/>
              </a:lnSpc>
              <a:spcBef>
                <a:spcPts val="1600"/>
              </a:spcBef>
              <a:spcAft>
                <a:spcPts val="1600"/>
              </a:spcAft>
              <a:buSzPts val="1400"/>
              <a:buNone/>
              <a:defRPr sz="3600">
                <a:solidFill>
                  <a:schemeClr val="lt1"/>
                </a:solidFill>
              </a:defRPr>
            </a:lvl9pPr>
          </a:lstStyle>
          <a:p>
            <a:endParaRPr/>
          </a:p>
        </p:txBody>
      </p:sp>
      <p:pic>
        <p:nvPicPr>
          <p:cNvPr id="417" name="Google Shape;417;g2c3c6e85ce0_4_3777"/>
          <p:cNvPicPr preferRelativeResize="0"/>
          <p:nvPr/>
        </p:nvPicPr>
        <p:blipFill rotWithShape="1">
          <a:blip r:embed="rId2">
            <a:alphaModFix/>
          </a:blip>
          <a:srcRect/>
          <a:stretch/>
        </p:blipFill>
        <p:spPr>
          <a:xfrm>
            <a:off x="8117496" y="4522853"/>
            <a:ext cx="784799" cy="382338"/>
          </a:xfrm>
          <a:prstGeom prst="rect">
            <a:avLst/>
          </a:prstGeom>
          <a:noFill/>
          <a:ln>
            <a:noFill/>
          </a:ln>
        </p:spPr>
      </p:pic>
      <p:pic>
        <p:nvPicPr>
          <p:cNvPr id="418" name="Google Shape;418;g2c3c6e85ce0_4_3777"/>
          <p:cNvPicPr preferRelativeResize="0"/>
          <p:nvPr/>
        </p:nvPicPr>
        <p:blipFill rotWithShape="1">
          <a:blip r:embed="rId3">
            <a:alphaModFix/>
          </a:blip>
          <a:srcRect/>
          <a:stretch/>
        </p:blipFill>
        <p:spPr>
          <a:xfrm>
            <a:off x="236220" y="4600434"/>
            <a:ext cx="276543" cy="306529"/>
          </a:xfrm>
          <a:prstGeom prst="rect">
            <a:avLst/>
          </a:prstGeom>
          <a:noFill/>
          <a:ln>
            <a:noFill/>
          </a:ln>
        </p:spPr>
      </p:pic>
      <p:pic>
        <p:nvPicPr>
          <p:cNvPr id="419" name="Google Shape;419;g2c3c6e85ce0_4_3777"/>
          <p:cNvPicPr preferRelativeResize="0"/>
          <p:nvPr/>
        </p:nvPicPr>
        <p:blipFill rotWithShape="1">
          <a:blip r:embed="rId4">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3731034293"/>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al accent 1" type="tx">
  <p:cSld name="Verticaal accent 1">
    <p:spTree>
      <p:nvGrpSpPr>
        <p:cNvPr id="1" name="Shape 420"/>
        <p:cNvGrpSpPr/>
        <p:nvPr/>
      </p:nvGrpSpPr>
      <p:grpSpPr>
        <a:xfrm>
          <a:off x="0" y="0"/>
          <a:ext cx="0" cy="0"/>
          <a:chOff x="0" y="0"/>
          <a:chExt cx="0" cy="0"/>
        </a:xfrm>
      </p:grpSpPr>
      <p:sp>
        <p:nvSpPr>
          <p:cNvPr id="421" name="Google Shape;421;g2c3c6e85ce0_4_3784"/>
          <p:cNvSpPr/>
          <p:nvPr/>
        </p:nvSpPr>
        <p:spPr>
          <a:xfrm>
            <a:off x="0" y="0"/>
            <a:ext cx="2011800" cy="5143500"/>
          </a:xfrm>
          <a:prstGeom prst="rect">
            <a:avLst/>
          </a:prstGeom>
          <a:solidFill>
            <a:srgbClr val="0044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22" name="Google Shape;422;g2c3c6e85ce0_4_378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23" name="Google Shape;423;g2c3c6e85ce0_4_3784"/>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4" name="Google Shape;424;g2c3c6e85ce0_4_3784"/>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128456377"/>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al accent 1 1">
  <p:cSld name="Verticaal accent 1 1">
    <p:spTree>
      <p:nvGrpSpPr>
        <p:cNvPr id="1" name="Shape 425"/>
        <p:cNvGrpSpPr/>
        <p:nvPr/>
      </p:nvGrpSpPr>
      <p:grpSpPr>
        <a:xfrm>
          <a:off x="0" y="0"/>
          <a:ext cx="0" cy="0"/>
          <a:chOff x="0" y="0"/>
          <a:chExt cx="0" cy="0"/>
        </a:xfrm>
      </p:grpSpPr>
      <p:sp>
        <p:nvSpPr>
          <p:cNvPr id="426" name="Google Shape;426;g2c3c6e85ce0_4_3789"/>
          <p:cNvSpPr/>
          <p:nvPr/>
        </p:nvSpPr>
        <p:spPr>
          <a:xfrm>
            <a:off x="0" y="0"/>
            <a:ext cx="20118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27" name="Google Shape;427;g2c3c6e85ce0_4_378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28" name="Google Shape;428;g2c3c6e85ce0_4_3789"/>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9" name="Google Shape;429;g2c3c6e85ce0_4_3789"/>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34993656"/>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Verticaal accent 1 1 1">
  <p:cSld name="Verticaal accent 1 1 1">
    <p:spTree>
      <p:nvGrpSpPr>
        <p:cNvPr id="1" name="Shape 430"/>
        <p:cNvGrpSpPr/>
        <p:nvPr/>
      </p:nvGrpSpPr>
      <p:grpSpPr>
        <a:xfrm>
          <a:off x="0" y="0"/>
          <a:ext cx="0" cy="0"/>
          <a:chOff x="0" y="0"/>
          <a:chExt cx="0" cy="0"/>
        </a:xfrm>
      </p:grpSpPr>
      <p:sp>
        <p:nvSpPr>
          <p:cNvPr id="431" name="Google Shape;431;g2c3c6e85ce0_4_3794"/>
          <p:cNvSpPr/>
          <p:nvPr/>
        </p:nvSpPr>
        <p:spPr>
          <a:xfrm>
            <a:off x="0" y="0"/>
            <a:ext cx="20118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32" name="Google Shape;432;g2c3c6e85ce0_4_379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33" name="Google Shape;433;g2c3c6e85ce0_4_3794"/>
          <p:cNvSpPr txBox="1">
            <a:spLocks noGrp="1"/>
          </p:cNvSpPr>
          <p:nvPr>
            <p:ph type="title"/>
          </p:nvPr>
        </p:nvSpPr>
        <p:spPr>
          <a:xfrm>
            <a:off x="277250" y="723700"/>
            <a:ext cx="1536600" cy="1993200"/>
          </a:xfrm>
          <a:prstGeom prst="rect">
            <a:avLst/>
          </a:prstGeom>
          <a:noFill/>
          <a:ln>
            <a:noFill/>
          </a:ln>
        </p:spPr>
        <p:txBody>
          <a:bodyPr spcFirstLastPara="1" wrap="square" lIns="91425" tIns="0" rIns="0" bIns="91425" anchor="t" anchorCtr="0">
            <a:noAutofit/>
          </a:bodyPr>
          <a:lstStyle>
            <a:lvl1pPr lvl="0" algn="r">
              <a:lnSpc>
                <a:spcPct val="100000"/>
              </a:lnSpc>
              <a:spcBef>
                <a:spcPts val="0"/>
              </a:spcBef>
              <a:spcAft>
                <a:spcPts val="0"/>
              </a:spcAft>
              <a:buSzPts val="2800"/>
              <a:buNone/>
              <a:defRPr sz="1800">
                <a:solidFill>
                  <a:schemeClr val="dk2"/>
                </a:solidFill>
              </a:defRPr>
            </a:lvl1pPr>
            <a:lvl2pPr lvl="1" algn="l">
              <a:lnSpc>
                <a:spcPct val="100000"/>
              </a:lnSpc>
              <a:spcBef>
                <a:spcPts val="0"/>
              </a:spcBef>
              <a:spcAft>
                <a:spcPts val="0"/>
              </a:spcAft>
              <a:buSzPts val="2800"/>
              <a:buNone/>
              <a:defRPr>
                <a:solidFill>
                  <a:schemeClr val="dk1"/>
                </a:solidFill>
              </a:defRPr>
            </a:lvl2pPr>
            <a:lvl3pPr lvl="2" algn="l">
              <a:lnSpc>
                <a:spcPct val="100000"/>
              </a:lnSpc>
              <a:spcBef>
                <a:spcPts val="0"/>
              </a:spcBef>
              <a:spcAft>
                <a:spcPts val="0"/>
              </a:spcAft>
              <a:buSzPts val="2800"/>
              <a:buNone/>
              <a:defRPr>
                <a:solidFill>
                  <a:schemeClr val="dk1"/>
                </a:solidFill>
              </a:defRPr>
            </a:lvl3pPr>
            <a:lvl4pPr lvl="3" algn="l">
              <a:lnSpc>
                <a:spcPct val="100000"/>
              </a:lnSpc>
              <a:spcBef>
                <a:spcPts val="0"/>
              </a:spcBef>
              <a:spcAft>
                <a:spcPts val="0"/>
              </a:spcAft>
              <a:buSzPts val="2800"/>
              <a:buNone/>
              <a:defRPr>
                <a:solidFill>
                  <a:schemeClr val="dk1"/>
                </a:solidFill>
              </a:defRPr>
            </a:lvl4pPr>
            <a:lvl5pPr lvl="4" algn="l">
              <a:lnSpc>
                <a:spcPct val="100000"/>
              </a:lnSpc>
              <a:spcBef>
                <a:spcPts val="0"/>
              </a:spcBef>
              <a:spcAft>
                <a:spcPts val="0"/>
              </a:spcAft>
              <a:buSzPts val="2800"/>
              <a:buNone/>
              <a:defRPr>
                <a:solidFill>
                  <a:schemeClr val="dk1"/>
                </a:solidFill>
              </a:defRPr>
            </a:lvl5pPr>
            <a:lvl6pPr lvl="5" algn="l">
              <a:lnSpc>
                <a:spcPct val="100000"/>
              </a:lnSpc>
              <a:spcBef>
                <a:spcPts val="0"/>
              </a:spcBef>
              <a:spcAft>
                <a:spcPts val="0"/>
              </a:spcAft>
              <a:buSzPts val="2800"/>
              <a:buNone/>
              <a:defRPr>
                <a:solidFill>
                  <a:schemeClr val="dk1"/>
                </a:solidFill>
              </a:defRPr>
            </a:lvl6pPr>
            <a:lvl7pPr lvl="6" algn="l">
              <a:lnSpc>
                <a:spcPct val="100000"/>
              </a:lnSpc>
              <a:spcBef>
                <a:spcPts val="0"/>
              </a:spcBef>
              <a:spcAft>
                <a:spcPts val="0"/>
              </a:spcAft>
              <a:buSzPts val="2800"/>
              <a:buNone/>
              <a:defRPr>
                <a:solidFill>
                  <a:schemeClr val="dk1"/>
                </a:solidFill>
              </a:defRPr>
            </a:lvl7pPr>
            <a:lvl8pPr lvl="7" algn="l">
              <a:lnSpc>
                <a:spcPct val="100000"/>
              </a:lnSpc>
              <a:spcBef>
                <a:spcPts val="0"/>
              </a:spcBef>
              <a:spcAft>
                <a:spcPts val="0"/>
              </a:spcAft>
              <a:buSzPts val="2800"/>
              <a:buNone/>
              <a:defRPr>
                <a:solidFill>
                  <a:schemeClr val="dk1"/>
                </a:solidFill>
              </a:defRPr>
            </a:lvl8pPr>
            <a:lvl9pPr lvl="8" algn="l">
              <a:lnSpc>
                <a:spcPct val="100000"/>
              </a:lnSpc>
              <a:spcBef>
                <a:spcPts val="0"/>
              </a:spcBef>
              <a:spcAft>
                <a:spcPts val="0"/>
              </a:spcAft>
              <a:buSzPts val="2800"/>
              <a:buNone/>
              <a:defRPr>
                <a:solidFill>
                  <a:schemeClr val="dk1"/>
                </a:solidFill>
              </a:defRPr>
            </a:lvl9pPr>
          </a:lstStyle>
          <a:p>
            <a:endParaRPr/>
          </a:p>
        </p:txBody>
      </p:sp>
      <p:sp>
        <p:nvSpPr>
          <p:cNvPr id="434" name="Google Shape;434;g2c3c6e85ce0_4_3794"/>
          <p:cNvSpPr txBox="1">
            <a:spLocks noGrp="1"/>
          </p:cNvSpPr>
          <p:nvPr>
            <p:ph type="body" idx="1"/>
          </p:nvPr>
        </p:nvSpPr>
        <p:spPr>
          <a:xfrm>
            <a:off x="2338675" y="723700"/>
            <a:ext cx="5481600" cy="242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2099879047"/>
      </p:ext>
    </p:extLst>
  </p:cSld>
  <p:clrMapOvr>
    <a:masterClrMapping/>
  </p:clrMapOvr>
  <p:extLst>
    <p:ext uri="{DCECCB84-F9BA-43D5-87BE-67443E8EF086}">
      <p15:sldGuideLst xmlns:p15="http://schemas.microsoft.com/office/powerpoint/2012/main">
        <p15:guide id="1" orient="horz" pos="432">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Horizontaal Accent 1" type="twoColTx">
  <p:cSld name="Horizontaal Accent 1">
    <p:spTree>
      <p:nvGrpSpPr>
        <p:cNvPr id="1" name="Shape 435"/>
        <p:cNvGrpSpPr/>
        <p:nvPr/>
      </p:nvGrpSpPr>
      <p:grpSpPr>
        <a:xfrm>
          <a:off x="0" y="0"/>
          <a:ext cx="0" cy="0"/>
          <a:chOff x="0" y="0"/>
          <a:chExt cx="0" cy="0"/>
        </a:xfrm>
      </p:grpSpPr>
      <p:sp>
        <p:nvSpPr>
          <p:cNvPr id="436" name="Google Shape;436;g2c3c6e85ce0_4_379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37" name="Google Shape;437;g2c3c6e85ce0_4_3799"/>
          <p:cNvSpPr/>
          <p:nvPr/>
        </p:nvSpPr>
        <p:spPr>
          <a:xfrm>
            <a:off x="0" y="0"/>
            <a:ext cx="9144000" cy="1097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38" name="Google Shape;438;g2c3c6e85ce0_4_3799"/>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9" name="Google Shape;439;g2c3c6e85ce0_4_3799"/>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3526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Horizontaal Accent 1 1">
  <p:cSld name="Horizontaal Accent 1 1">
    <p:spTree>
      <p:nvGrpSpPr>
        <p:cNvPr id="1" name="Shape 440"/>
        <p:cNvGrpSpPr/>
        <p:nvPr/>
      </p:nvGrpSpPr>
      <p:grpSpPr>
        <a:xfrm>
          <a:off x="0" y="0"/>
          <a:ext cx="0" cy="0"/>
          <a:chOff x="0" y="0"/>
          <a:chExt cx="0" cy="0"/>
        </a:xfrm>
      </p:grpSpPr>
      <p:sp>
        <p:nvSpPr>
          <p:cNvPr id="441" name="Google Shape;441;g2c3c6e85ce0_4_3804"/>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42" name="Google Shape;442;g2c3c6e85ce0_4_3804"/>
          <p:cNvSpPr/>
          <p:nvPr/>
        </p:nvSpPr>
        <p:spPr>
          <a:xfrm>
            <a:off x="0" y="0"/>
            <a:ext cx="9144000" cy="1097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3" name="Google Shape;443;g2c3c6e85ce0_4_3804"/>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4" name="Google Shape;444;g2c3c6e85ce0_4_3804"/>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9956649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Horizontaal Accent 1 1 1">
  <p:cSld name="Horizontaal Accent 1 1 1">
    <p:spTree>
      <p:nvGrpSpPr>
        <p:cNvPr id="1" name="Shape 445"/>
        <p:cNvGrpSpPr/>
        <p:nvPr/>
      </p:nvGrpSpPr>
      <p:grpSpPr>
        <a:xfrm>
          <a:off x="0" y="0"/>
          <a:ext cx="0" cy="0"/>
          <a:chOff x="0" y="0"/>
          <a:chExt cx="0" cy="0"/>
        </a:xfrm>
      </p:grpSpPr>
      <p:sp>
        <p:nvSpPr>
          <p:cNvPr id="446" name="Google Shape;446;g2c3c6e85ce0_4_3809"/>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
        <p:nvSpPr>
          <p:cNvPr id="447" name="Google Shape;447;g2c3c6e85ce0_4_3809"/>
          <p:cNvSpPr/>
          <p:nvPr/>
        </p:nvSpPr>
        <p:spPr>
          <a:xfrm>
            <a:off x="0" y="0"/>
            <a:ext cx="9144000" cy="109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48" name="Google Shape;448;g2c3c6e85ce0_4_3809"/>
          <p:cNvSpPr txBox="1">
            <a:spLocks noGrp="1"/>
          </p:cNvSpPr>
          <p:nvPr>
            <p:ph type="title"/>
          </p:nvPr>
        </p:nvSpPr>
        <p:spPr>
          <a:xfrm>
            <a:off x="640100" y="303875"/>
            <a:ext cx="6298800" cy="808200"/>
          </a:xfrm>
          <a:prstGeom prst="rect">
            <a:avLst/>
          </a:prstGeom>
          <a:noFill/>
          <a:ln>
            <a:noFill/>
          </a:ln>
        </p:spPr>
        <p:txBody>
          <a:bodyPr spcFirstLastPara="1" wrap="square" lIns="0" tIns="0" rIns="91425" bIns="91425" anchor="t" anchorCtr="0">
            <a:noAutofit/>
          </a:bodyPr>
          <a:lstStyle>
            <a:lvl1pPr lvl="0" algn="l">
              <a:lnSpc>
                <a:spcPct val="100000"/>
              </a:lnSpc>
              <a:spcBef>
                <a:spcPts val="0"/>
              </a:spcBef>
              <a:spcAft>
                <a:spcPts val="0"/>
              </a:spcAft>
              <a:buSzPts val="2800"/>
              <a:buNone/>
              <a:defRPr sz="1800">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9" name="Google Shape;449;g2c3c6e85ce0_4_3809"/>
          <p:cNvSpPr txBox="1">
            <a:spLocks noGrp="1"/>
          </p:cNvSpPr>
          <p:nvPr>
            <p:ph type="body" idx="1"/>
          </p:nvPr>
        </p:nvSpPr>
        <p:spPr>
          <a:xfrm>
            <a:off x="640100" y="1670275"/>
            <a:ext cx="5492400" cy="2451900"/>
          </a:xfrm>
          <a:prstGeom prst="rect">
            <a:avLst/>
          </a:prstGeom>
          <a:noFill/>
          <a:ln>
            <a:noFill/>
          </a:ln>
        </p:spPr>
        <p:txBody>
          <a:bodyPr spcFirstLastPara="1" wrap="square" lIns="0" tIns="0"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60216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image" Target="../media/image70.jp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image" Target="../media/image87.png"/><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73.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8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image" Target="../media/image70.jp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96D4C980-4FAE-E544-E344-0473F7B265F9}"/>
              </a:ext>
            </a:extLst>
          </p:cNvPr>
          <p:cNvSpPr>
            <a:spLocks noGrp="1"/>
          </p:cNvSpPr>
          <p:nvPr>
            <p:ph type="sldNum" sz="quarter" idx="4"/>
          </p:nvPr>
        </p:nvSpPr>
        <p:spPr>
          <a:xfrm>
            <a:off x="8159750" y="4764482"/>
            <a:ext cx="571500" cy="274637"/>
          </a:xfrm>
          <a:prstGeom prst="rect">
            <a:avLst/>
          </a:prstGeom>
        </p:spPr>
        <p:txBody>
          <a:bodyPr vert="horz" lIns="91440" tIns="45720" rIns="91440" bIns="45720" rtlCol="0" anchor="ctr"/>
          <a:lstStyle>
            <a:lvl1pPr algn="r">
              <a:defRPr sz="1200">
                <a:solidFill>
                  <a:schemeClr val="accent1"/>
                </a:solidFill>
                <a:latin typeface="Flanders Art Sans" panose="020B0604020202020204" charset="0"/>
              </a:defRPr>
            </a:lvl1pPr>
          </a:lstStyle>
          <a:p>
            <a:fld id="{B544B8DB-1AD6-4468-B085-2A517F9B5951}" type="slidenum">
              <a:rPr lang="nl-BE" smtClean="0"/>
              <a:pPr/>
              <a:t>‹nr.›</a:t>
            </a:fld>
            <a:endParaRPr lang="nl-BE"/>
          </a:p>
        </p:txBody>
      </p:sp>
      <p:sp>
        <p:nvSpPr>
          <p:cNvPr id="11" name="Tijdelijke aanduiding voor voettekst 4">
            <a:extLst>
              <a:ext uri="{FF2B5EF4-FFF2-40B4-BE49-F238E27FC236}">
                <a16:creationId xmlns:a16="http://schemas.microsoft.com/office/drawing/2014/main" id="{0C5E8C01-C960-82DC-6306-7C03AA1A1FD9}"/>
              </a:ext>
            </a:extLst>
          </p:cNvPr>
          <p:cNvSpPr>
            <a:spLocks noGrp="1"/>
          </p:cNvSpPr>
          <p:nvPr>
            <p:ph type="ftr" sz="quarter" idx="3"/>
          </p:nvPr>
        </p:nvSpPr>
        <p:spPr>
          <a:xfrm>
            <a:off x="628650" y="4764481"/>
            <a:ext cx="7255718" cy="274637"/>
          </a:xfrm>
          <a:prstGeom prst="rect">
            <a:avLst/>
          </a:prstGeom>
        </p:spPr>
        <p:txBody>
          <a:bodyPr vert="horz" lIns="91440" tIns="45720" rIns="91440" bIns="45720" rtlCol="0" anchor="ctr"/>
          <a:lstStyle>
            <a:lvl1pPr algn="l">
              <a:defRPr sz="1200">
                <a:solidFill>
                  <a:schemeClr val="accent1"/>
                </a:solidFill>
                <a:latin typeface="FlandersArtSans-Regular" panose="00000500000000000000" pitchFamily="2" charset="0"/>
              </a:defRPr>
            </a:lvl1pPr>
          </a:lstStyle>
          <a:p>
            <a:endParaRPr lang="nl-BE"/>
          </a:p>
        </p:txBody>
      </p:sp>
      <p:sp>
        <p:nvSpPr>
          <p:cNvPr id="12" name="Tijdelijke aanduiding voor titel 1">
            <a:extLst>
              <a:ext uri="{FF2B5EF4-FFF2-40B4-BE49-F238E27FC236}">
                <a16:creationId xmlns:a16="http://schemas.microsoft.com/office/drawing/2014/main" id="{54FE22BD-E9E0-CC4A-28D7-DA1F9106EFFB}"/>
              </a:ext>
            </a:extLst>
          </p:cNvPr>
          <p:cNvSpPr>
            <a:spLocks noGrp="1"/>
          </p:cNvSpPr>
          <p:nvPr>
            <p:ph type="title"/>
          </p:nvPr>
        </p:nvSpPr>
        <p:spPr>
          <a:xfrm>
            <a:off x="618806" y="268288"/>
            <a:ext cx="8102600" cy="618751"/>
          </a:xfrm>
          <a:prstGeom prst="rect">
            <a:avLst/>
          </a:prstGeom>
        </p:spPr>
        <p:txBody>
          <a:bodyPr vert="horz" lIns="91440" tIns="45720" rIns="91440" bIns="45720" rtlCol="0" anchor="t" anchorCtr="0">
            <a:noAutofit/>
          </a:bodyPr>
          <a:lstStyle/>
          <a:p>
            <a:r>
              <a:rPr lang="nl-NL"/>
              <a:t>KLIK OM DE TITEL TE BEWERKEN</a:t>
            </a:r>
            <a:endParaRPr lang="nl-BE"/>
          </a:p>
        </p:txBody>
      </p:sp>
      <p:sp>
        <p:nvSpPr>
          <p:cNvPr id="13" name="Tijdelijke aanduiding voor tekst 2">
            <a:extLst>
              <a:ext uri="{FF2B5EF4-FFF2-40B4-BE49-F238E27FC236}">
                <a16:creationId xmlns:a16="http://schemas.microsoft.com/office/drawing/2014/main" id="{95830A1A-B825-9CF5-E57A-413E40B15385}"/>
              </a:ext>
            </a:extLst>
          </p:cNvPr>
          <p:cNvSpPr>
            <a:spLocks noGrp="1"/>
          </p:cNvSpPr>
          <p:nvPr>
            <p:ph type="body" idx="1"/>
          </p:nvPr>
        </p:nvSpPr>
        <p:spPr>
          <a:xfrm>
            <a:off x="611188" y="1347788"/>
            <a:ext cx="8102600" cy="3262312"/>
          </a:xfrm>
          <a:prstGeom prst="rect">
            <a:avLst/>
          </a:prstGeom>
        </p:spPr>
        <p:txBody>
          <a:bodyPr vert="horz" lIns="91440" tIns="45720" rIns="91440" bIns="45720" rtlCol="0">
            <a:noAutofit/>
          </a:bodyPr>
          <a:lstStyle/>
          <a:p>
            <a:pPr marL="180000" marR="0" lvl="0" indent="-180000" algn="l" defTabSz="914400" rtl="0" eaLnBrk="1" fontAlgn="auto" latinLnBrk="0" hangingPunct="1">
              <a:lnSpc>
                <a:spcPct val="100000"/>
              </a:lnSpc>
              <a:spcBef>
                <a:spcPts val="0"/>
              </a:spcBef>
              <a:spcAft>
                <a:spcPts val="0"/>
              </a:spcAft>
              <a:buClr>
                <a:srgbClr val="57B46E"/>
              </a:buClr>
              <a:buSzTx/>
              <a:buFont typeface="Arial" panose="020B0604020202020204" pitchFamily="34" charset="0"/>
              <a:buChar char="•"/>
              <a:tabLst/>
              <a:defRPr/>
            </a:pPr>
            <a:r>
              <a:rPr kumimoji="0" lang="nl-NL" sz="2000" b="0" i="0" u="none" strike="noStrike" kern="1200" cap="none" spc="0" normalizeH="0" baseline="0" noProof="0">
                <a:ln>
                  <a:noFill/>
                </a:ln>
                <a:solidFill>
                  <a:srgbClr val="373636"/>
                </a:solidFill>
                <a:effectLst/>
                <a:uLnTx/>
                <a:uFillTx/>
                <a:latin typeface="Flanders Art Sans" panose="020B0604020202020204" charset="0"/>
                <a:ea typeface="+mn-ea"/>
                <a:cs typeface="+mn-cs"/>
              </a:rPr>
              <a:t>Klik om te bewerken</a:t>
            </a:r>
          </a:p>
          <a:p>
            <a:pPr marL="358775" marR="0" lvl="1" indent="-180975" algn="l" defTabSz="914400" rtl="0" eaLnBrk="1" fontAlgn="auto" latinLnBrk="0" hangingPunct="1">
              <a:lnSpc>
                <a:spcPct val="100000"/>
              </a:lnSpc>
              <a:spcBef>
                <a:spcPts val="0"/>
              </a:spcBef>
              <a:spcAft>
                <a:spcPts val="0"/>
              </a:spcAft>
              <a:buClr>
                <a:srgbClr val="57B46E"/>
              </a:buClr>
              <a:buSzPct val="70000"/>
              <a:buFont typeface="Wingdings" panose="05000000000000000000" pitchFamily="2" charset="2"/>
              <a:buChar char="§"/>
              <a:tabLst/>
              <a:defRPr/>
            </a:pPr>
            <a:r>
              <a:rPr kumimoji="0" lang="nl-NL" sz="2000" b="0" i="0" u="none" strike="noStrike" kern="1200" cap="none" spc="0" normalizeH="0" baseline="0" noProof="0">
                <a:ln>
                  <a:noFill/>
                </a:ln>
                <a:solidFill>
                  <a:srgbClr val="373636"/>
                </a:solidFill>
                <a:effectLst/>
                <a:uLnTx/>
                <a:uFillTx/>
                <a:latin typeface="Flanders Art Sans" panose="020B0604020202020204" charset="0"/>
                <a:ea typeface="+mn-ea"/>
                <a:cs typeface="+mn-cs"/>
              </a:rPr>
              <a:t>Tweede niveau</a:t>
            </a:r>
          </a:p>
          <a:p>
            <a:pPr marL="539750" marR="0" lvl="2" indent="-180000" algn="l" defTabSz="914400" rtl="0" eaLnBrk="1" fontAlgn="auto" latinLnBrk="0" hangingPunct="1">
              <a:lnSpc>
                <a:spcPct val="100000"/>
              </a:lnSpc>
              <a:spcBef>
                <a:spcPts val="0"/>
              </a:spcBef>
              <a:spcAft>
                <a:spcPts val="0"/>
              </a:spcAft>
              <a:buClr>
                <a:srgbClr val="57B46E"/>
              </a:buClr>
              <a:buSzTx/>
              <a:buFont typeface="Segoe UI" panose="020B0502040204020203" pitchFamily="34" charset="0"/>
              <a:buChar char="-"/>
              <a:tabLst/>
              <a:defRPr/>
            </a:pPr>
            <a:r>
              <a:rPr kumimoji="0" lang="nl-NL" sz="2000" b="0" i="0" u="none" strike="noStrike" kern="1200" cap="none" spc="0" normalizeH="0" baseline="0" noProof="0">
                <a:ln>
                  <a:noFill/>
                </a:ln>
                <a:solidFill>
                  <a:srgbClr val="373636"/>
                </a:solidFill>
                <a:effectLst/>
                <a:uLnTx/>
                <a:uFillTx/>
                <a:latin typeface="Flanders Art Sans" panose="020B0604020202020204" charset="0"/>
                <a:ea typeface="+mn-ea"/>
                <a:cs typeface="+mn-cs"/>
              </a:rPr>
              <a:t>Derde niveau</a:t>
            </a:r>
          </a:p>
          <a:p>
            <a:pPr marL="720000" marR="0" lvl="3" indent="-180000" algn="l" defTabSz="914400" rtl="0" eaLnBrk="1" fontAlgn="auto" latinLnBrk="0" hangingPunct="1">
              <a:lnSpc>
                <a:spcPct val="100000"/>
              </a:lnSpc>
              <a:spcBef>
                <a:spcPts val="0"/>
              </a:spcBef>
              <a:spcAft>
                <a:spcPts val="0"/>
              </a:spcAft>
              <a:buClr>
                <a:srgbClr val="57B46E"/>
              </a:buClr>
              <a:buSzPct val="70000"/>
              <a:buFont typeface="Courier New" panose="02070309020205020404" pitchFamily="49" charset="0"/>
              <a:buChar char="o"/>
              <a:tabLst/>
              <a:defRPr/>
            </a:pPr>
            <a:r>
              <a:rPr kumimoji="0" lang="nl-NL" sz="2000" b="0" i="0" u="none" strike="noStrike" kern="1200" cap="none" spc="0" normalizeH="0" baseline="0" noProof="0">
                <a:ln>
                  <a:noFill/>
                </a:ln>
                <a:solidFill>
                  <a:srgbClr val="373636"/>
                </a:solidFill>
                <a:effectLst/>
                <a:uLnTx/>
                <a:uFillTx/>
                <a:latin typeface="Flanders Art Sans" panose="020B0604020202020204" charset="0"/>
                <a:ea typeface="+mn-ea"/>
                <a:cs typeface="+mn-cs"/>
              </a:rPr>
              <a:t>Vierde niveau</a:t>
            </a:r>
          </a:p>
          <a:p>
            <a:pPr marL="900000" marR="0" lvl="4" indent="-180000" algn="l" defTabSz="914400" rtl="0" eaLnBrk="1" fontAlgn="auto" latinLnBrk="0" hangingPunct="1">
              <a:lnSpc>
                <a:spcPct val="100000"/>
              </a:lnSpc>
              <a:spcBef>
                <a:spcPts val="0"/>
              </a:spcBef>
              <a:spcAft>
                <a:spcPts val="0"/>
              </a:spcAft>
              <a:buClr>
                <a:srgbClr val="57B46E"/>
              </a:buClr>
              <a:buSzPct val="70000"/>
              <a:buFont typeface="Wingdings 3" panose="05040102010807070707" pitchFamily="18" charset="2"/>
              <a:buChar char=""/>
              <a:tabLst/>
              <a:defRPr/>
            </a:pPr>
            <a:r>
              <a:rPr kumimoji="0" lang="nl-NL" sz="2000" b="0" i="0" u="none" strike="noStrike" kern="1200" cap="none" spc="0" normalizeH="0" baseline="0" noProof="0">
                <a:ln>
                  <a:noFill/>
                </a:ln>
                <a:solidFill>
                  <a:srgbClr val="373636"/>
                </a:solidFill>
                <a:effectLst/>
                <a:uLnTx/>
                <a:uFillTx/>
                <a:latin typeface="Flanders Art Sans" panose="020B0604020202020204" charset="0"/>
                <a:ea typeface="+mn-ea"/>
                <a:cs typeface="+mn-cs"/>
              </a:rPr>
              <a:t>Vijfde niveau </a:t>
            </a:r>
            <a:endParaRPr kumimoji="0" lang="nl-BE" sz="2000" b="0" i="0" u="none" strike="noStrike" kern="1200" cap="none" spc="0" normalizeH="0" baseline="0" noProof="0">
              <a:ln>
                <a:noFill/>
              </a:ln>
              <a:solidFill>
                <a:srgbClr val="373636"/>
              </a:solidFill>
              <a:effectLst/>
              <a:uLnTx/>
              <a:uFillTx/>
              <a:latin typeface="Flanders Art Sans" panose="020B0604020202020204" charset="0"/>
              <a:ea typeface="+mn-ea"/>
              <a:cs typeface="+mn-cs"/>
            </a:endParaRPr>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61" r:id="rId1"/>
    <p:sldLayoutId id="2147483761" r:id="rId2"/>
    <p:sldLayoutId id="2147483680" r:id="rId3"/>
    <p:sldLayoutId id="2147483760" r:id="rId4"/>
    <p:sldLayoutId id="2147483690" r:id="rId5"/>
    <p:sldLayoutId id="2147483755" r:id="rId6"/>
    <p:sldLayoutId id="2147483692" r:id="rId7"/>
    <p:sldLayoutId id="2147483746" r:id="rId8"/>
    <p:sldLayoutId id="2147483696" r:id="rId9"/>
    <p:sldLayoutId id="2147483747" r:id="rId10"/>
    <p:sldLayoutId id="2147483702" r:id="rId11"/>
    <p:sldLayoutId id="2147483749" r:id="rId12"/>
    <p:sldLayoutId id="2147483720" r:id="rId13"/>
    <p:sldLayoutId id="2147483750" r:id="rId14"/>
    <p:sldLayoutId id="2147483701" r:id="rId15"/>
    <p:sldLayoutId id="2147483748" r:id="rId16"/>
    <p:sldLayoutId id="2147483722" r:id="rId17"/>
    <p:sldLayoutId id="2147483759" r:id="rId18"/>
    <p:sldLayoutId id="2147483778" r:id="rId19"/>
  </p:sldLayoutIdLst>
  <p:hf hdr="0" dt="0"/>
  <p:txStyles>
    <p:titleStyle>
      <a:lvl1pPr algn="l" defTabSz="914400" rtl="0" eaLnBrk="1" latinLnBrk="0" hangingPunct="1">
        <a:lnSpc>
          <a:spcPts val="3800"/>
        </a:lnSpc>
        <a:spcBef>
          <a:spcPct val="0"/>
        </a:spcBef>
        <a:buNone/>
        <a:defRPr sz="3200" kern="1200">
          <a:solidFill>
            <a:schemeClr val="accent2"/>
          </a:solidFill>
          <a:latin typeface="Flanders Art Sans Medium" panose="020B0604020202020204" charset="0"/>
          <a:ea typeface="+mj-ea"/>
          <a:cs typeface="+mj-cs"/>
        </a:defRPr>
      </a:lvl1pPr>
    </p:titleStyle>
    <p:bodyStyle>
      <a:lvl1pPr marL="360000" marR="0" indent="-360000" algn="l" defTabSz="914400" rtl="0" eaLnBrk="1" fontAlgn="auto" latinLnBrk="0" hangingPunct="1">
        <a:lnSpc>
          <a:spcPct val="90000"/>
        </a:lnSpc>
        <a:spcBef>
          <a:spcPts val="300"/>
        </a:spcBef>
        <a:spcAft>
          <a:spcPts val="0"/>
        </a:spcAft>
        <a:buClr>
          <a:schemeClr val="accent5"/>
        </a:buClr>
        <a:buSzPct val="90000"/>
        <a:buFont typeface="Wingdings" panose="05000000000000000000" pitchFamily="2" charset="2"/>
        <a:buChar char="Ø"/>
        <a:tabLst/>
        <a:defRPr sz="2200" kern="1200" cap="none" spc="0" baseline="0">
          <a:solidFill>
            <a:schemeClr val="tx1"/>
          </a:solidFill>
          <a:latin typeface="Flanders Art Sans" panose="020B0604020202020204" charset="0"/>
          <a:ea typeface="+mn-ea"/>
          <a:cs typeface="+mn-cs"/>
        </a:defRPr>
      </a:lvl1pPr>
      <a:lvl2pPr marL="720000" marR="0" indent="-270000" algn="l" defTabSz="914400" rtl="0" eaLnBrk="1" fontAlgn="auto" latinLnBrk="0" hangingPunct="1">
        <a:lnSpc>
          <a:spcPct val="90000"/>
        </a:lnSpc>
        <a:spcBef>
          <a:spcPts val="500"/>
        </a:spcBef>
        <a:spcAft>
          <a:spcPts val="0"/>
        </a:spcAft>
        <a:buClr>
          <a:schemeClr val="accent5"/>
        </a:buClr>
        <a:buSzPct val="75000"/>
        <a:buFont typeface="Arial" panose="020B0604020202020204" pitchFamily="34" charset="0"/>
        <a:buChar char="•"/>
        <a:tabLst/>
        <a:defRPr sz="2200" kern="1200" spc="0" baseline="0">
          <a:solidFill>
            <a:schemeClr val="tx1"/>
          </a:solidFill>
          <a:latin typeface="Flanders Art Sans" panose="020B0604020202020204" charset="0"/>
          <a:ea typeface="+mn-ea"/>
          <a:cs typeface="+mn-cs"/>
        </a:defRPr>
      </a:lvl2pPr>
      <a:lvl3pPr marL="1080000" marR="0" indent="-270000" algn="l" defTabSz="914400" rtl="0" eaLnBrk="1" fontAlgn="auto" latinLnBrk="0" hangingPunct="1">
        <a:lnSpc>
          <a:spcPct val="90000"/>
        </a:lnSpc>
        <a:spcBef>
          <a:spcPts val="500"/>
        </a:spcBef>
        <a:spcAft>
          <a:spcPts val="0"/>
        </a:spcAft>
        <a:buClrTx/>
        <a:buSzPct val="85000"/>
        <a:buFont typeface="Wingdings" panose="05000000000000000000" pitchFamily="2" charset="2"/>
        <a:buChar char="§"/>
        <a:tabLst/>
        <a:defRPr sz="2000" kern="1200" spc="0" baseline="0">
          <a:solidFill>
            <a:schemeClr val="tx1"/>
          </a:solidFill>
          <a:latin typeface="Flanders Art Sans" panose="020B0604020202020204" charset="0"/>
          <a:ea typeface="+mn-ea"/>
          <a:cs typeface="+mn-cs"/>
        </a:defRPr>
      </a:lvl3pPr>
      <a:lvl4pPr marL="1350000" marR="0" indent="-270000" algn="l" defTabSz="914400" rtl="0" eaLnBrk="1" fontAlgn="auto" latinLnBrk="0" hangingPunct="1">
        <a:lnSpc>
          <a:spcPct val="90000"/>
        </a:lnSpc>
        <a:spcBef>
          <a:spcPts val="500"/>
        </a:spcBef>
        <a:spcAft>
          <a:spcPts val="0"/>
        </a:spcAft>
        <a:buClrTx/>
        <a:buSzPct val="75000"/>
        <a:buFont typeface="Courier New" panose="02070309020205020404" pitchFamily="49" charset="0"/>
        <a:buChar char="o"/>
        <a:tabLst/>
        <a:defRPr sz="2000" kern="1200" spc="0" baseline="0">
          <a:solidFill>
            <a:schemeClr val="tx1"/>
          </a:solidFill>
          <a:latin typeface="Flanders Art Sans" panose="020B0604020202020204" charset="0"/>
          <a:ea typeface="+mn-ea"/>
          <a:cs typeface="+mn-cs"/>
        </a:defRPr>
      </a:lvl4pPr>
      <a:lvl5pPr marL="1620000" marR="0" indent="-270000" algn="l" defTabSz="914400" rtl="0" eaLnBrk="1" fontAlgn="auto" latinLnBrk="0" hangingPunct="1">
        <a:lnSpc>
          <a:spcPct val="90000"/>
        </a:lnSpc>
        <a:spcBef>
          <a:spcPts val="500"/>
        </a:spcBef>
        <a:spcAft>
          <a:spcPts val="0"/>
        </a:spcAft>
        <a:buClrTx/>
        <a:buSzPct val="90000"/>
        <a:buFontTx/>
        <a:buBlip>
          <a:blip r:embed="rId21"/>
        </a:buBlip>
        <a:tabLst/>
        <a:defRPr sz="2000" kern="1200" spc="0" baseline="0">
          <a:solidFill>
            <a:schemeClr val="tx1"/>
          </a:solidFill>
          <a:latin typeface="Flanders Art Sans"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userDrawn="1">
          <p15:clr>
            <a:srgbClr val="F26B43"/>
          </p15:clr>
        </p15:guide>
        <p15:guide id="2" pos="385" userDrawn="1">
          <p15:clr>
            <a:srgbClr val="F26B43"/>
          </p15:clr>
        </p15:guide>
        <p15:guide id="3" orient="horz" pos="8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1DFAD9B-AFFA-4CB6-BF1E-1F962FC025FF}"/>
              </a:ext>
            </a:extLst>
          </p:cNvPr>
          <p:cNvSpPr>
            <a:spLocks noGrp="1"/>
          </p:cNvSpPr>
          <p:nvPr>
            <p:ph type="title"/>
          </p:nvPr>
        </p:nvSpPr>
        <p:spPr>
          <a:xfrm>
            <a:off x="628650" y="268289"/>
            <a:ext cx="8102600" cy="661594"/>
          </a:xfrm>
          <a:prstGeom prst="rect">
            <a:avLst/>
          </a:prstGeom>
        </p:spPr>
        <p:txBody>
          <a:bodyPr vert="horz" lIns="91440" tIns="45720" rIns="91440" bIns="45720" rtlCol="0" anchor="t" anchorCtr="0">
            <a:noAutofit/>
          </a:bodyPr>
          <a:lstStyle/>
          <a:p>
            <a:r>
              <a:rPr lang="nl-NL"/>
              <a:t>KLIK OM DE TITEL TE BEWERKEN</a:t>
            </a:r>
            <a:endParaRPr lang="nl-BE"/>
          </a:p>
        </p:txBody>
      </p:sp>
      <p:sp>
        <p:nvSpPr>
          <p:cNvPr id="3" name="Tijdelijke aanduiding voor tekst 2">
            <a:extLst>
              <a:ext uri="{FF2B5EF4-FFF2-40B4-BE49-F238E27FC236}">
                <a16:creationId xmlns:a16="http://schemas.microsoft.com/office/drawing/2014/main" id="{8510A64C-2F15-4866-B1B1-E8CB37455AD0}"/>
              </a:ext>
            </a:extLst>
          </p:cNvPr>
          <p:cNvSpPr>
            <a:spLocks noGrp="1"/>
          </p:cNvSpPr>
          <p:nvPr>
            <p:ph type="body" idx="1"/>
          </p:nvPr>
        </p:nvSpPr>
        <p:spPr>
          <a:xfrm>
            <a:off x="628650" y="1370013"/>
            <a:ext cx="8102600" cy="3262312"/>
          </a:xfrm>
          <a:prstGeom prst="rect">
            <a:avLst/>
          </a:prstGeom>
        </p:spPr>
        <p:txBody>
          <a:bodyPr vert="horz" lIns="91440" tIns="45720" rIns="91440" bIns="45720" rtlCol="0">
            <a:noAutofit/>
          </a:bodyPr>
          <a:lstStyle/>
          <a:p>
            <a:pPr lvl="0"/>
            <a:r>
              <a:rPr lang="nl-NL"/>
              <a:t>Klik om te bewerken</a:t>
            </a:r>
          </a:p>
          <a:p>
            <a:pPr lvl="1"/>
            <a:r>
              <a:rPr lang="nl-NL"/>
              <a:t>Tweede niveau</a:t>
            </a:r>
          </a:p>
          <a:p>
            <a:pPr lvl="2"/>
            <a:r>
              <a:rPr lang="nl-NL"/>
              <a:t>Derde niveau</a:t>
            </a:r>
          </a:p>
          <a:p>
            <a:pPr lvl="3"/>
            <a:r>
              <a:rPr lang="nl-NL"/>
              <a:t>Vierde niveau</a:t>
            </a:r>
          </a:p>
          <a:p>
            <a:pPr lvl="4"/>
            <a:r>
              <a:rPr lang="nl-NL"/>
              <a:t>Vijfde niveau </a:t>
            </a:r>
            <a:endParaRPr lang="nl-BE"/>
          </a:p>
        </p:txBody>
      </p:sp>
      <p:sp>
        <p:nvSpPr>
          <p:cNvPr id="6" name="Tijdelijke aanduiding voor dianummer 5">
            <a:extLst>
              <a:ext uri="{FF2B5EF4-FFF2-40B4-BE49-F238E27FC236}">
                <a16:creationId xmlns:a16="http://schemas.microsoft.com/office/drawing/2014/main" id="{6113141D-EFC6-4577-9B59-71E5741C150F}"/>
              </a:ext>
            </a:extLst>
          </p:cNvPr>
          <p:cNvSpPr>
            <a:spLocks noGrp="1"/>
          </p:cNvSpPr>
          <p:nvPr>
            <p:ph type="sldNum" sz="quarter" idx="4"/>
          </p:nvPr>
        </p:nvSpPr>
        <p:spPr>
          <a:xfrm>
            <a:off x="8159750" y="4764482"/>
            <a:ext cx="571500" cy="274637"/>
          </a:xfrm>
          <a:prstGeom prst="rect">
            <a:avLst/>
          </a:prstGeom>
        </p:spPr>
        <p:txBody>
          <a:bodyPr vert="horz" lIns="91440" tIns="45720" rIns="91440" bIns="45720" rtlCol="0" anchor="ctr"/>
          <a:lstStyle>
            <a:lvl1pPr algn="r">
              <a:defRPr sz="1200">
                <a:solidFill>
                  <a:schemeClr val="accent1"/>
                </a:solidFill>
                <a:latin typeface="Flanders Art Sans" panose="020B0604020202020204" charset="0"/>
              </a:defRPr>
            </a:lvl1pPr>
          </a:lstStyle>
          <a:p>
            <a:fld id="{B544B8DB-1AD6-4468-B085-2A517F9B5951}" type="slidenum">
              <a:rPr lang="nl-BE" smtClean="0"/>
              <a:pPr/>
              <a:t>‹nr.›</a:t>
            </a:fld>
            <a:endParaRPr lang="nl-BE"/>
          </a:p>
        </p:txBody>
      </p:sp>
      <p:sp>
        <p:nvSpPr>
          <p:cNvPr id="7" name="Rechthoek 6">
            <a:extLst>
              <a:ext uri="{FF2B5EF4-FFF2-40B4-BE49-F238E27FC236}">
                <a16:creationId xmlns:a16="http://schemas.microsoft.com/office/drawing/2014/main" id="{946FFAFA-2B65-4849-8FE2-D1DA774273FF}"/>
              </a:ext>
            </a:extLst>
          </p:cNvPr>
          <p:cNvSpPr>
            <a:spLocks/>
          </p:cNvSpPr>
          <p:nvPr userDrawn="1"/>
        </p:nvSpPr>
        <p:spPr>
          <a:xfrm>
            <a:off x="0" y="0"/>
            <a:ext cx="340783" cy="5143500"/>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sp>
        <p:nvSpPr>
          <p:cNvPr id="9" name="Tijdelijke aanduiding voor voettekst 4">
            <a:extLst>
              <a:ext uri="{FF2B5EF4-FFF2-40B4-BE49-F238E27FC236}">
                <a16:creationId xmlns:a16="http://schemas.microsoft.com/office/drawing/2014/main" id="{DFA937D6-689A-4C49-9043-C8E36B1666E5}"/>
              </a:ext>
            </a:extLst>
          </p:cNvPr>
          <p:cNvSpPr>
            <a:spLocks noGrp="1"/>
          </p:cNvSpPr>
          <p:nvPr>
            <p:ph type="ftr" sz="quarter" idx="3"/>
          </p:nvPr>
        </p:nvSpPr>
        <p:spPr>
          <a:xfrm>
            <a:off x="628650" y="4764481"/>
            <a:ext cx="7255718" cy="274637"/>
          </a:xfrm>
          <a:prstGeom prst="rect">
            <a:avLst/>
          </a:prstGeom>
        </p:spPr>
        <p:txBody>
          <a:bodyPr vert="horz" lIns="91440" tIns="45720" rIns="91440" bIns="45720" rtlCol="0" anchor="ctr"/>
          <a:lstStyle>
            <a:lvl1pPr algn="l">
              <a:defRPr sz="1200">
                <a:solidFill>
                  <a:schemeClr val="accent1"/>
                </a:solidFill>
                <a:latin typeface="FlandersArtSans-Regular" panose="00000500000000000000" pitchFamily="2" charset="0"/>
              </a:defRPr>
            </a:lvl1pPr>
          </a:lstStyle>
          <a:p>
            <a:endParaRPr lang="nl-BE"/>
          </a:p>
        </p:txBody>
      </p:sp>
    </p:spTree>
    <p:extLst>
      <p:ext uri="{BB962C8B-B14F-4D97-AF65-F5344CB8AC3E}">
        <p14:creationId xmlns:p14="http://schemas.microsoft.com/office/powerpoint/2010/main" val="1640011968"/>
      </p:ext>
    </p:extLst>
  </p:cSld>
  <p:clrMap bg1="lt1" tx1="dk1" bg2="lt2" tx2="dk2" accent1="accent1" accent2="accent2" accent3="accent3" accent4="accent4" accent5="accent5" accent6="accent6" hlink="hlink" folHlink="folHlink"/>
  <p:sldLayoutIdLst>
    <p:sldLayoutId id="2147483777" r:id="rId1"/>
    <p:sldLayoutId id="2147483775" r:id="rId2"/>
    <p:sldLayoutId id="2147483762" r:id="rId3"/>
    <p:sldLayoutId id="2147483779" r:id="rId4"/>
  </p:sldLayoutIdLst>
  <p:hf hdr="0" dt="0"/>
  <p:txStyles>
    <p:titleStyle>
      <a:lvl1pPr algn="l" defTabSz="914400" rtl="0" eaLnBrk="1" latinLnBrk="0" hangingPunct="1">
        <a:lnSpc>
          <a:spcPct val="90000"/>
        </a:lnSpc>
        <a:spcBef>
          <a:spcPct val="0"/>
        </a:spcBef>
        <a:buNone/>
        <a:defRPr sz="3200" b="0" i="0" kern="1200" cap="all" baseline="0">
          <a:solidFill>
            <a:schemeClr val="accent6"/>
          </a:solidFill>
          <a:latin typeface="Flanders Art Sans Medium" pitchFamily="2" charset="77"/>
          <a:ea typeface="+mj-ea"/>
          <a:cs typeface="+mj-cs"/>
        </a:defRPr>
      </a:lvl1pPr>
    </p:titleStyle>
    <p:bodyStyle>
      <a:lvl1pPr marL="180000" indent="-180000" algn="l" defTabSz="914400" rtl="0" eaLnBrk="1" latinLnBrk="0" hangingPunct="1">
        <a:lnSpc>
          <a:spcPct val="100000"/>
        </a:lnSpc>
        <a:spcBef>
          <a:spcPts val="0"/>
        </a:spcBef>
        <a:buClr>
          <a:schemeClr val="accent2"/>
        </a:buClr>
        <a:buFont typeface="Arial" panose="020B0604020202020204" pitchFamily="34" charset="0"/>
        <a:buChar char="•"/>
        <a:tabLst/>
        <a:defRPr sz="2000" kern="1200">
          <a:solidFill>
            <a:schemeClr val="tx1"/>
          </a:solidFill>
          <a:latin typeface="Flanders Art Sans" panose="020B0604020202020204" charset="0"/>
          <a:ea typeface="+mn-ea"/>
          <a:cs typeface="+mn-cs"/>
        </a:defRPr>
      </a:lvl1pPr>
      <a:lvl2pPr marL="358775" indent="-180975" algn="l" defTabSz="914400" rtl="0" eaLnBrk="1" latinLnBrk="0" hangingPunct="1">
        <a:lnSpc>
          <a:spcPct val="100000"/>
        </a:lnSpc>
        <a:spcBef>
          <a:spcPts val="0"/>
        </a:spcBef>
        <a:buClr>
          <a:schemeClr val="accent2"/>
        </a:buClr>
        <a:buSzPct val="70000"/>
        <a:buFont typeface="Wingdings" panose="05000000000000000000" pitchFamily="2" charset="2"/>
        <a:buChar char="§"/>
        <a:defRPr sz="2000" kern="1200">
          <a:solidFill>
            <a:schemeClr val="tx1"/>
          </a:solidFill>
          <a:latin typeface="Flanders Art Sans" panose="020B0604020202020204" charset="0"/>
          <a:ea typeface="+mn-ea"/>
          <a:cs typeface="+mn-cs"/>
        </a:defRPr>
      </a:lvl2pPr>
      <a:lvl3pPr marL="539750" indent="-180000" algn="l" defTabSz="914400" rtl="0" eaLnBrk="1" latinLnBrk="0" hangingPunct="1">
        <a:lnSpc>
          <a:spcPct val="100000"/>
        </a:lnSpc>
        <a:spcBef>
          <a:spcPts val="0"/>
        </a:spcBef>
        <a:buClr>
          <a:schemeClr val="accent2"/>
        </a:buClr>
        <a:buFont typeface="Segoe UI" panose="020B0502040204020203" pitchFamily="34" charset="0"/>
        <a:buChar char="-"/>
        <a:defRPr sz="2000" kern="1200">
          <a:solidFill>
            <a:schemeClr val="tx1"/>
          </a:solidFill>
          <a:latin typeface="Flanders Art Sans" panose="020B0604020202020204" charset="0"/>
          <a:ea typeface="+mn-ea"/>
          <a:cs typeface="+mn-cs"/>
        </a:defRPr>
      </a:lvl3pPr>
      <a:lvl4pPr marL="720000" indent="-180000" algn="l" defTabSz="914400" rtl="0" eaLnBrk="1" latinLnBrk="0" hangingPunct="1">
        <a:lnSpc>
          <a:spcPct val="100000"/>
        </a:lnSpc>
        <a:spcBef>
          <a:spcPts val="0"/>
        </a:spcBef>
        <a:buClr>
          <a:schemeClr val="accent2"/>
        </a:buClr>
        <a:buSzPct val="70000"/>
        <a:buFont typeface="Courier New" panose="02070309020205020404" pitchFamily="49" charset="0"/>
        <a:buChar char="o"/>
        <a:defRPr sz="2000" kern="1200">
          <a:solidFill>
            <a:schemeClr val="tx1"/>
          </a:solidFill>
          <a:latin typeface="Flanders Art Sans" panose="020B0604020202020204" charset="0"/>
          <a:ea typeface="+mn-ea"/>
          <a:cs typeface="+mn-cs"/>
        </a:defRPr>
      </a:lvl4pPr>
      <a:lvl5pPr marL="900000" indent="-180000" algn="l" defTabSz="914400" rtl="0" eaLnBrk="1" latinLnBrk="0" hangingPunct="1">
        <a:lnSpc>
          <a:spcPct val="100000"/>
        </a:lnSpc>
        <a:spcBef>
          <a:spcPts val="0"/>
        </a:spcBef>
        <a:buClr>
          <a:schemeClr val="accent2"/>
        </a:buClr>
        <a:buSzPct val="70000"/>
        <a:buFont typeface="Wingdings 3" panose="05040102010807070707" pitchFamily="18" charset="2"/>
        <a:buChar char=""/>
        <a:defRPr sz="2000" kern="1200">
          <a:solidFill>
            <a:schemeClr val="tx1"/>
          </a:solidFill>
          <a:latin typeface="Flanders Art Sans"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0">
          <p15:clr>
            <a:srgbClr val="F26B43"/>
          </p15:clr>
        </p15:guide>
        <p15:guide id="2" pos="396">
          <p15:clr>
            <a:srgbClr val="F26B43"/>
          </p15:clr>
        </p15:guide>
        <p15:guide id="3" orient="horz" pos="1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000" y="1080000"/>
            <a:ext cx="7416000" cy="618260"/>
          </a:xfrm>
          <a:prstGeom prst="rect">
            <a:avLst/>
          </a:prstGeom>
        </p:spPr>
        <p:txBody>
          <a:bodyPr vert="horz" lIns="0" tIns="0" rIns="0" bIns="0" rtlCol="0" anchor="t" anchorCtr="0">
            <a:noAutofit/>
          </a:bodyPr>
          <a:lstStyle/>
          <a:p>
            <a:r>
              <a:rPr lang="nl-NL"/>
              <a:t>KLIK OM DE TITEL TE BEWERKEN</a:t>
            </a:r>
            <a:endParaRPr lang="nl-BE"/>
          </a:p>
        </p:txBody>
      </p:sp>
      <p:sp>
        <p:nvSpPr>
          <p:cNvPr id="3" name="Tijdelijke aanduiding voor tekst 2"/>
          <p:cNvSpPr>
            <a:spLocks noGrp="1"/>
          </p:cNvSpPr>
          <p:nvPr>
            <p:ph type="body" idx="1"/>
          </p:nvPr>
        </p:nvSpPr>
        <p:spPr>
          <a:xfrm>
            <a:off x="468000" y="1908000"/>
            <a:ext cx="7416000" cy="2754000"/>
          </a:xfrm>
          <a:prstGeom prst="rect">
            <a:avLst/>
          </a:prstGeom>
        </p:spPr>
        <p:txBody>
          <a:bodyPr vert="horz" lIns="0" tIns="0" rIns="0" bIns="0" rtlCol="0" anchor="t" anchorCtr="0">
            <a:noAutofit/>
          </a:bodyPr>
          <a:lstStyle/>
          <a:p>
            <a:pPr lvl="0"/>
            <a:r>
              <a:rPr lang="nl-NL"/>
              <a:t>Klik om de stijl te bewerken</a:t>
            </a:r>
          </a:p>
          <a:p>
            <a:pPr lvl="1"/>
            <a:r>
              <a:rPr lang="nl-NL"/>
              <a:t>Tweede niveau</a:t>
            </a:r>
          </a:p>
          <a:p>
            <a:pPr lvl="2"/>
            <a:r>
              <a:rPr lang="nl-NL"/>
              <a:t>Derde niveau</a:t>
            </a:r>
          </a:p>
          <a:p>
            <a:pPr lvl="3"/>
            <a:r>
              <a:rPr lang="nl-NL"/>
              <a:t>Vierde niveau</a:t>
            </a:r>
          </a:p>
          <a:p>
            <a:pPr lvl="4"/>
            <a:r>
              <a:rPr lang="nl-NL"/>
              <a:t>Vijfde niveau</a:t>
            </a:r>
          </a:p>
          <a:p>
            <a:pPr lvl="4"/>
            <a:endParaRPr lang="nl-BE"/>
          </a:p>
          <a:p>
            <a:pPr lvl="4"/>
            <a:endParaRPr lang="nl-BE"/>
          </a:p>
          <a:p>
            <a:pPr lvl="4"/>
            <a:endParaRPr lang="nl-BE"/>
          </a:p>
          <a:p>
            <a:pPr lvl="4"/>
            <a:endParaRPr lang="nl-BE"/>
          </a:p>
        </p:txBody>
      </p:sp>
      <p:pic>
        <p:nvPicPr>
          <p:cNvPr id="4" name="Afbeelding 3">
            <a:extLst>
              <a:ext uri="{FF2B5EF4-FFF2-40B4-BE49-F238E27FC236}">
                <a16:creationId xmlns:a16="http://schemas.microsoft.com/office/drawing/2014/main" id="{EF6E8FDE-83D0-4018-8E02-655627259DFC}"/>
              </a:ext>
            </a:extLst>
          </p:cNvPr>
          <p:cNvPicPr>
            <a:picLocks noChangeAspect="1"/>
          </p:cNvPicPr>
          <p:nvPr userDrawn="1"/>
        </p:nvPicPr>
        <p:blipFill>
          <a:blip r:embed="rId7" cstate="screen">
            <a:extLst>
              <a:ext uri="{28A0092B-C50C-407E-A947-70E740481C1C}">
                <a14:useLocalDpi xmlns:a14="http://schemas.microsoft.com/office/drawing/2010/main" val="0"/>
              </a:ext>
            </a:extLst>
          </a:blip>
          <a:srcRect/>
          <a:stretch/>
        </p:blipFill>
        <p:spPr>
          <a:xfrm>
            <a:off x="7056000" y="311377"/>
            <a:ext cx="1800000" cy="618260"/>
          </a:xfrm>
          <a:prstGeom prst="rect">
            <a:avLst/>
          </a:prstGeom>
        </p:spPr>
      </p:pic>
    </p:spTree>
    <p:extLst>
      <p:ext uri="{BB962C8B-B14F-4D97-AF65-F5344CB8AC3E}">
        <p14:creationId xmlns:p14="http://schemas.microsoft.com/office/powerpoint/2010/main" val="2674918091"/>
      </p:ext>
    </p:extLst>
  </p:cSld>
  <p:clrMap bg1="lt1" tx1="dk1" bg2="lt2" tx2="dk2" accent1="accent1" accent2="accent2" accent3="accent3" accent4="accent4" accent5="accent5" accent6="accent6" hlink="hlink" folHlink="folHlink"/>
  <p:sldLayoutIdLst>
    <p:sldLayoutId id="2147483729" r:id="rId1"/>
    <p:sldLayoutId id="2147483710" r:id="rId2"/>
    <p:sldLayoutId id="2147483751" r:id="rId3"/>
    <p:sldLayoutId id="2147483752" r:id="rId4"/>
    <p:sldLayoutId id="2147483753" r:id="rId5"/>
  </p:sldLayoutIdLst>
  <p:hf hdr="0" dt="0"/>
  <p:txStyles>
    <p:titleStyle>
      <a:lvl1pPr algn="l" defTabSz="914400" rtl="0" eaLnBrk="1" latinLnBrk="0" hangingPunct="1">
        <a:lnSpc>
          <a:spcPct val="90000"/>
        </a:lnSpc>
        <a:spcBef>
          <a:spcPts val="0"/>
        </a:spcBef>
        <a:buNone/>
        <a:defRPr sz="2500" b="0" i="0" kern="1200">
          <a:solidFill>
            <a:schemeClr val="accent5"/>
          </a:solidFill>
          <a:latin typeface="FlandersArtSans-Bold" panose="00000800000000000000" pitchFamily="2" charset="0"/>
          <a:ea typeface="+mj-ea"/>
          <a:cs typeface="FlandersArtSans-Bold" panose="00000800000000000000" pitchFamily="2" charset="0"/>
        </a:defRPr>
      </a:lvl1pPr>
    </p:titleStyle>
    <p:bodyStyle>
      <a:lvl1pPr marL="180000" indent="-180000" algn="l" defTabSz="914400" rtl="0" eaLnBrk="1" latinLnBrk="0" hangingPunct="1">
        <a:lnSpc>
          <a:spcPct val="100000"/>
        </a:lnSpc>
        <a:spcBef>
          <a:spcPts val="0"/>
        </a:spcBef>
        <a:buClr>
          <a:schemeClr val="accent1"/>
        </a:buClr>
        <a:buSzPct val="100000"/>
        <a:buFont typeface="Arial" panose="020B0604020202020204" pitchFamily="34" charset="0"/>
        <a:buChar char="•"/>
        <a:tabLst/>
        <a:defRPr sz="2000" b="0" kern="1200" spc="0">
          <a:solidFill>
            <a:schemeClr val="tx1"/>
          </a:solidFill>
          <a:latin typeface="Flanders Art Sans" panose="020B0604020202020204" charset="0"/>
          <a:ea typeface="+mn-ea"/>
          <a:cs typeface="+mn-cs"/>
        </a:defRPr>
      </a:lvl1pPr>
      <a:lvl2pPr marL="360000" indent="-180000" algn="l" defTabSz="914400" rtl="0" eaLnBrk="1" latinLnBrk="0" hangingPunct="1">
        <a:lnSpc>
          <a:spcPct val="100000"/>
        </a:lnSpc>
        <a:spcBef>
          <a:spcPts val="0"/>
        </a:spcBef>
        <a:buClr>
          <a:schemeClr val="accent1"/>
        </a:buClr>
        <a:buSzPct val="70000"/>
        <a:buFont typeface="Wingdings" panose="05000000000000000000" pitchFamily="2" charset="2"/>
        <a:buChar char="§"/>
        <a:tabLst/>
        <a:defRPr sz="2000" b="0" kern="1200" spc="0">
          <a:solidFill>
            <a:schemeClr val="tx1"/>
          </a:solidFill>
          <a:latin typeface="Flanders Art Sans" panose="020B0604020202020204" charset="0"/>
          <a:ea typeface="+mn-ea"/>
          <a:cs typeface="+mn-cs"/>
        </a:defRPr>
      </a:lvl2pPr>
      <a:lvl3pPr marL="540000" indent="-180000" algn="l" defTabSz="914400" rtl="0" eaLnBrk="1" latinLnBrk="0" hangingPunct="1">
        <a:lnSpc>
          <a:spcPct val="100000"/>
        </a:lnSpc>
        <a:spcBef>
          <a:spcPts val="0"/>
        </a:spcBef>
        <a:buClr>
          <a:srgbClr val="00B050"/>
        </a:buClr>
        <a:buSzPct val="90000"/>
        <a:buFont typeface="Segoe UI" panose="020B0502040204020203" pitchFamily="34" charset="0"/>
        <a:buChar char="-"/>
        <a:tabLst/>
        <a:defRPr sz="2000" kern="1200" spc="0">
          <a:solidFill>
            <a:schemeClr val="tx1"/>
          </a:solidFill>
          <a:latin typeface="Flanders Art Sans" panose="020B0604020202020204" charset="0"/>
          <a:ea typeface="+mn-ea"/>
          <a:cs typeface="+mn-cs"/>
        </a:defRPr>
      </a:lvl3pPr>
      <a:lvl4pPr marL="720000" indent="-180000" algn="l" defTabSz="914400" rtl="0" eaLnBrk="1" latinLnBrk="0" hangingPunct="1">
        <a:lnSpc>
          <a:spcPct val="100000"/>
        </a:lnSpc>
        <a:spcBef>
          <a:spcPts val="0"/>
        </a:spcBef>
        <a:buClr>
          <a:srgbClr val="00B050"/>
        </a:buClr>
        <a:buSzPct val="70000"/>
        <a:buFont typeface="Courier New" panose="02070309020205020404" pitchFamily="49" charset="0"/>
        <a:buChar char="o"/>
        <a:tabLst/>
        <a:defRPr sz="2000" kern="1200" spc="0">
          <a:solidFill>
            <a:schemeClr val="tx1"/>
          </a:solidFill>
          <a:latin typeface="Flanders Art Sans" panose="020B0604020202020204" charset="0"/>
          <a:ea typeface="+mn-ea"/>
          <a:cs typeface="+mn-cs"/>
        </a:defRPr>
      </a:lvl4pPr>
      <a:lvl5pPr marL="900000" indent="-180000" algn="l" defTabSz="914400" rtl="0" eaLnBrk="1" latinLnBrk="0" hangingPunct="1">
        <a:lnSpc>
          <a:spcPct val="100000"/>
        </a:lnSpc>
        <a:spcBef>
          <a:spcPts val="0"/>
        </a:spcBef>
        <a:buClr>
          <a:schemeClr val="accent1"/>
        </a:buClr>
        <a:buSzPct val="90000"/>
        <a:buFont typeface="Wingdings 3" panose="05040102010807070707" pitchFamily="18" charset="2"/>
        <a:buChar char="}"/>
        <a:defRPr sz="2000" kern="1200" spc="0" baseline="0">
          <a:solidFill>
            <a:schemeClr val="tx1"/>
          </a:solidFill>
          <a:latin typeface="Flanders Art Sans"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101"/>
        <p:cNvGrpSpPr/>
        <p:nvPr/>
      </p:nvGrpSpPr>
      <p:grpSpPr>
        <a:xfrm>
          <a:off x="0" y="0"/>
          <a:ext cx="0" cy="0"/>
          <a:chOff x="0" y="0"/>
          <a:chExt cx="0" cy="0"/>
        </a:xfrm>
      </p:grpSpPr>
      <p:sp>
        <p:nvSpPr>
          <p:cNvPr id="102" name="Google Shape;102;g2bbefe0541c_0_4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Calibri"/>
              <a:buNone/>
              <a:defRPr sz="2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3" name="Google Shape;103;g2bbefe0541c_0_4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104" name="Google Shape;104;g2bbefe0541c_0_476"/>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405022993"/>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960580779"/>
      </p:ext>
    </p:extLst>
  </p:cSld>
  <p:clrMap bg1="lt1" tx1="dk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g2c3c6e85ce0_4_37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Calibri"/>
              <a:buNone/>
              <a:defRPr sz="2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6" name="Google Shape;346;g2c3c6e85ce0_4_37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pic>
        <p:nvPicPr>
          <p:cNvPr id="347" name="Google Shape;347;g2c3c6e85ce0_4_3708"/>
          <p:cNvPicPr preferRelativeResize="0"/>
          <p:nvPr/>
        </p:nvPicPr>
        <p:blipFill rotWithShape="1">
          <a:blip r:embed="rId26">
            <a:alphaModFix/>
          </a:blip>
          <a:srcRect/>
          <a:stretch/>
        </p:blipFill>
        <p:spPr>
          <a:xfrm>
            <a:off x="287774" y="4584896"/>
            <a:ext cx="241200" cy="335724"/>
          </a:xfrm>
          <a:prstGeom prst="rect">
            <a:avLst/>
          </a:prstGeom>
          <a:noFill/>
          <a:ln>
            <a:noFill/>
          </a:ln>
        </p:spPr>
      </p:pic>
      <p:pic>
        <p:nvPicPr>
          <p:cNvPr id="348" name="Google Shape;348;g2c3c6e85ce0_4_3708"/>
          <p:cNvPicPr preferRelativeResize="0"/>
          <p:nvPr/>
        </p:nvPicPr>
        <p:blipFill rotWithShape="1">
          <a:blip r:embed="rId27">
            <a:alphaModFix/>
          </a:blip>
          <a:srcRect/>
          <a:stretch/>
        </p:blipFill>
        <p:spPr>
          <a:xfrm>
            <a:off x="8117496" y="4522853"/>
            <a:ext cx="784799" cy="382338"/>
          </a:xfrm>
          <a:prstGeom prst="rect">
            <a:avLst/>
          </a:prstGeom>
          <a:noFill/>
          <a:ln>
            <a:noFill/>
          </a:ln>
        </p:spPr>
      </p:pic>
      <p:pic>
        <p:nvPicPr>
          <p:cNvPr id="349" name="Google Shape;349;g2c3c6e85ce0_4_3708"/>
          <p:cNvPicPr preferRelativeResize="0"/>
          <p:nvPr/>
        </p:nvPicPr>
        <p:blipFill rotWithShape="1">
          <a:blip r:embed="rId28">
            <a:alphaModFix/>
          </a:blip>
          <a:srcRect/>
          <a:stretch/>
        </p:blipFill>
        <p:spPr>
          <a:xfrm>
            <a:off x="-2312670" y="0"/>
            <a:ext cx="2204719" cy="1259839"/>
          </a:xfrm>
          <a:prstGeom prst="rect">
            <a:avLst/>
          </a:prstGeom>
          <a:noFill/>
          <a:ln>
            <a:noFill/>
          </a:ln>
        </p:spPr>
      </p:pic>
    </p:spTree>
    <p:extLst>
      <p:ext uri="{BB962C8B-B14F-4D97-AF65-F5344CB8AC3E}">
        <p14:creationId xmlns:p14="http://schemas.microsoft.com/office/powerpoint/2010/main" val="1799669237"/>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g2c3c6e85ce0_4_50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3" name="Google Shape;103;g2c3c6e85ce0_4_50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4" name="Google Shape;104;g2c3c6e85ce0_4_50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852310138"/>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225"/>
        <p:cNvGrpSpPr/>
        <p:nvPr/>
      </p:nvGrpSpPr>
      <p:grpSpPr>
        <a:xfrm>
          <a:off x="0" y="0"/>
          <a:ext cx="0" cy="0"/>
          <a:chOff x="0" y="0"/>
          <a:chExt cx="0" cy="0"/>
        </a:xfrm>
      </p:grpSpPr>
      <p:sp>
        <p:nvSpPr>
          <p:cNvPr id="226" name="Google Shape;226;g2bbefe0541c_0_4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Calibri"/>
              <a:buNone/>
              <a:defRPr sz="2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7" name="Google Shape;227;g2bbefe0541c_0_4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228" name="Google Shape;228;g2bbefe0541c_0_476"/>
          <p:cNvSpPr txBox="1">
            <a:spLocks noGrp="1"/>
          </p:cNvSpPr>
          <p:nvPr>
            <p:ph type="sldNum" idx="12"/>
          </p:nvPr>
        </p:nvSpPr>
        <p:spPr>
          <a:xfrm>
            <a:off x="156333" y="45688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691757547"/>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18" Type="http://schemas.openxmlformats.org/officeDocument/2006/relationships/image" Target="../media/image9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3.png"/><Relationship Id="rId17" Type="http://schemas.openxmlformats.org/officeDocument/2006/relationships/image" Target="../media/image98.svg"/><Relationship Id="rId2" Type="http://schemas.openxmlformats.org/officeDocument/2006/relationships/notesSlide" Target="../notesSlides/notesSlide1.xml"/><Relationship Id="rId16" Type="http://schemas.openxmlformats.org/officeDocument/2006/relationships/image" Target="../media/image97.png"/><Relationship Id="rId20" Type="http://schemas.openxmlformats.org/officeDocument/2006/relationships/image" Target="../media/image101.svg"/><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image" Target="../media/image92.svg"/><Relationship Id="rId5" Type="http://schemas.openxmlformats.org/officeDocument/2006/relationships/diagramQuickStyle" Target="../diagrams/quickStyle1.xml"/><Relationship Id="rId15" Type="http://schemas.openxmlformats.org/officeDocument/2006/relationships/image" Target="../media/image96.sv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diagramLayout" Target="../diagrams/layout1.xml"/><Relationship Id="rId9" Type="http://schemas.openxmlformats.org/officeDocument/2006/relationships/image" Target="../media/image90.svg"/><Relationship Id="rId14" Type="http://schemas.openxmlformats.org/officeDocument/2006/relationships/image" Target="../media/image9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tgMh7YJAgiXbiBg0AVjD3-salhMX1zsy/view" TargetMode="External"/><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129.jpg"/></Relationships>
</file>

<file path=ppt/slides/_rels/slide2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133.xml"/><Relationship Id="rId5" Type="http://schemas.openxmlformats.org/officeDocument/2006/relationships/image" Target="../media/image134.png"/><Relationship Id="rId4" Type="http://schemas.openxmlformats.org/officeDocument/2006/relationships/image" Target="../media/image133.pn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133.xml"/><Relationship Id="rId5" Type="http://schemas.openxmlformats.org/officeDocument/2006/relationships/image" Target="../media/image137.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13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file/d/1ekJgptPsRbdNUXdhcMabUrVbkLbHfQqy/view" TargetMode="External"/><Relationship Id="rId2" Type="http://schemas.openxmlformats.org/officeDocument/2006/relationships/notesSlide" Target="../notesSlides/notesSlide29.xml"/><Relationship Id="rId1" Type="http://schemas.openxmlformats.org/officeDocument/2006/relationships/slideLayout" Target="../slideLayouts/slideLayout80.xml"/><Relationship Id="rId4" Type="http://schemas.openxmlformats.org/officeDocument/2006/relationships/image" Target="../media/image138.jpg"/></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0.xml"/><Relationship Id="rId1" Type="http://schemas.openxmlformats.org/officeDocument/2006/relationships/slideLayout" Target="../slideLayouts/slideLayout60.xml"/><Relationship Id="rId4" Type="http://schemas.openxmlformats.org/officeDocument/2006/relationships/image" Target="../media/image140.jp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36.xml"/><Relationship Id="rId4"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136.xml"/><Relationship Id="rId5" Type="http://schemas.openxmlformats.org/officeDocument/2006/relationships/image" Target="../media/image143.png"/><Relationship Id="rId4" Type="http://schemas.openxmlformats.org/officeDocument/2006/relationships/image" Target="../media/image142.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136.xml"/><Relationship Id="rId4" Type="http://schemas.openxmlformats.org/officeDocument/2006/relationships/image" Target="../media/image144.png"/></Relationships>
</file>

<file path=ppt/slides/_rels/slide36.xml.rels><?xml version="1.0" encoding="UTF-8" standalone="yes"?>
<Relationships xmlns="http://schemas.openxmlformats.org/package/2006/relationships"><Relationship Id="rId3" Type="http://schemas.openxmlformats.org/officeDocument/2006/relationships/hyperlink" Target="http://drive.google.com/file/d/1C5pXE-XzceSDq9yh2fDtvjxdL5dK0S7i/view" TargetMode="External"/><Relationship Id="rId2" Type="http://schemas.openxmlformats.org/officeDocument/2006/relationships/notesSlide" Target="../notesSlides/notesSlide34.xml"/><Relationship Id="rId1" Type="http://schemas.openxmlformats.org/officeDocument/2006/relationships/slideLayout" Target="../slideLayouts/slideLayout133.xml"/><Relationship Id="rId4" Type="http://schemas.openxmlformats.org/officeDocument/2006/relationships/image" Target="../media/image145.jp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60.xml"/><Relationship Id="rId4" Type="http://schemas.openxmlformats.org/officeDocument/2006/relationships/image" Target="../media/image140.jpg"/></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ibpvAb6RN_k2Z3oG4q0lTrnFtysFLuKq/view" TargetMode="External"/><Relationship Id="rId2" Type="http://schemas.openxmlformats.org/officeDocument/2006/relationships/notesSlide" Target="../notesSlides/notesSlide38.xml"/><Relationship Id="rId1" Type="http://schemas.openxmlformats.org/officeDocument/2006/relationships/slideLayout" Target="../slideLayouts/slideLayout80.xml"/><Relationship Id="rId4" Type="http://schemas.openxmlformats.org/officeDocument/2006/relationships/image" Target="../media/image147.jp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140.jpg"/></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105.xml"/><Relationship Id="rId4" Type="http://schemas.openxmlformats.org/officeDocument/2006/relationships/hyperlink" Target="http://vdab.be/orienter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1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hyperlink" Target="mailto:tim.jamee@vlaanderen.be" TargetMode="External"/><Relationship Id="rId2" Type="http://schemas.openxmlformats.org/officeDocument/2006/relationships/notesSlide" Target="../notesSlides/notesSlide57.xml"/><Relationship Id="rId1" Type="http://schemas.openxmlformats.org/officeDocument/2006/relationships/slideLayout" Target="../slideLayouts/slideLayout17.xml"/><Relationship Id="rId5" Type="http://schemas.openxmlformats.org/officeDocument/2006/relationships/hyperlink" Target="mailto:socialehuurders@group.vdab.be" TargetMode="External"/><Relationship Id="rId4" Type="http://schemas.openxmlformats.org/officeDocument/2006/relationships/hyperlink" Target="mailto:gerd.dekeyser@vlaanderen.b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060F-25D3-4D5A-BE5B-F9AC4DA83008}"/>
              </a:ext>
            </a:extLst>
          </p:cNvPr>
          <p:cNvSpPr>
            <a:spLocks noGrp="1"/>
          </p:cNvSpPr>
          <p:nvPr>
            <p:ph type="ctrTitle"/>
          </p:nvPr>
        </p:nvSpPr>
        <p:spPr>
          <a:xfrm>
            <a:off x="611188" y="827286"/>
            <a:ext cx="8244812" cy="2016050"/>
          </a:xfrm>
        </p:spPr>
        <p:txBody>
          <a:bodyPr/>
          <a:lstStyle/>
          <a:p>
            <a:r>
              <a:rPr lang="nl-BE" sz="6000" dirty="0"/>
              <a:t>Infosessie pilootprojecten</a:t>
            </a:r>
          </a:p>
        </p:txBody>
      </p:sp>
      <p:sp>
        <p:nvSpPr>
          <p:cNvPr id="3" name="Ondertitel 2">
            <a:extLst>
              <a:ext uri="{FF2B5EF4-FFF2-40B4-BE49-F238E27FC236}">
                <a16:creationId xmlns:a16="http://schemas.microsoft.com/office/drawing/2014/main" id="{9AD1342C-F139-4ADD-82C8-4FEFFEF08E96}"/>
              </a:ext>
            </a:extLst>
          </p:cNvPr>
          <p:cNvSpPr>
            <a:spLocks noGrp="1"/>
          </p:cNvSpPr>
          <p:nvPr>
            <p:ph type="subTitle" idx="1"/>
          </p:nvPr>
        </p:nvSpPr>
        <p:spPr/>
        <p:txBody>
          <a:bodyPr/>
          <a:lstStyle/>
          <a:p>
            <a:r>
              <a:rPr lang="nl-BE" dirty="0"/>
              <a:t>11/4/2024</a:t>
            </a:r>
          </a:p>
        </p:txBody>
      </p:sp>
      <p:sp>
        <p:nvSpPr>
          <p:cNvPr id="5" name="Tekstvak 4">
            <a:extLst>
              <a:ext uri="{FF2B5EF4-FFF2-40B4-BE49-F238E27FC236}">
                <a16:creationId xmlns:a16="http://schemas.microsoft.com/office/drawing/2014/main" id="{3BFE9C78-42B9-E23E-12EE-D7F6D0F2EBBD}"/>
              </a:ext>
            </a:extLst>
          </p:cNvPr>
          <p:cNvSpPr txBox="1"/>
          <p:nvPr/>
        </p:nvSpPr>
        <p:spPr>
          <a:xfrm>
            <a:off x="423334" y="3159988"/>
            <a:ext cx="4572000" cy="823302"/>
          </a:xfrm>
          <a:prstGeom prst="rect">
            <a:avLst/>
          </a:prstGeom>
          <a:noFill/>
        </p:spPr>
        <p:txBody>
          <a:bodyPr wrap="square">
            <a:spAutoFit/>
          </a:bodyPr>
          <a:lstStyle/>
          <a:p>
            <a:pPr algn="ctr">
              <a:lnSpc>
                <a:spcPts val="3000"/>
              </a:lnSpc>
            </a:pPr>
            <a:r>
              <a:rPr lang="nl-BE" sz="1800" dirty="0">
                <a:solidFill>
                  <a:schemeClr val="accent2"/>
                </a:solidFill>
                <a:effectLst/>
                <a:latin typeface="FlandersArtSans-Bold" panose="00000800000000000000" pitchFamily="2" charset="0"/>
                <a:ea typeface="Calibri" panose="020F0502020204030204" pitchFamily="34" charset="0"/>
                <a:cs typeface="Arial" panose="020B0604020202020204" pitchFamily="34" charset="0"/>
              </a:rPr>
              <a:t>Sociale huurders begeleiden naar de arbeidsmarkt</a:t>
            </a:r>
          </a:p>
        </p:txBody>
      </p:sp>
    </p:spTree>
    <p:extLst>
      <p:ext uri="{BB962C8B-B14F-4D97-AF65-F5344CB8AC3E}">
        <p14:creationId xmlns:p14="http://schemas.microsoft.com/office/powerpoint/2010/main" val="2738064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1f4d238701f_0_447"/>
          <p:cNvPicPr preferRelativeResize="0"/>
          <p:nvPr/>
        </p:nvPicPr>
        <p:blipFill rotWithShape="1">
          <a:blip r:embed="rId3">
            <a:alphaModFix/>
          </a:blip>
          <a:srcRect/>
          <a:stretch/>
        </p:blipFill>
        <p:spPr>
          <a:xfrm>
            <a:off x="0" y="0"/>
            <a:ext cx="9143995" cy="5143489"/>
          </a:xfrm>
          <a:prstGeom prst="rect">
            <a:avLst/>
          </a:prstGeom>
          <a:noFill/>
          <a:ln>
            <a:noFill/>
          </a:ln>
        </p:spPr>
      </p:pic>
      <p:sp>
        <p:nvSpPr>
          <p:cNvPr id="256" name="Google Shape;256;g1f4d238701f_0_447"/>
          <p:cNvSpPr txBox="1"/>
          <p:nvPr/>
        </p:nvSpPr>
        <p:spPr>
          <a:xfrm>
            <a:off x="3219125" y="816400"/>
            <a:ext cx="3000000" cy="184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3600" b="1" i="0" u="none" strike="noStrike" kern="0" cap="none" spc="0" normalizeH="0" baseline="0" noProof="0">
                <a:ln>
                  <a:noFill/>
                </a:ln>
                <a:solidFill>
                  <a:srgbClr val="004475"/>
                </a:solidFill>
                <a:effectLst/>
                <a:uLnTx/>
                <a:uFillTx/>
                <a:latin typeface="Calibri"/>
                <a:ea typeface="Calibri"/>
                <a:cs typeface="Calibri"/>
                <a:sym typeface="Calibri"/>
              </a:rPr>
              <a:t>Onze talentenvijver wijzigt snel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g2c1fff3cc38_0_294"/>
          <p:cNvSpPr txBox="1"/>
          <p:nvPr/>
        </p:nvSpPr>
        <p:spPr>
          <a:xfrm>
            <a:off x="2408900" y="4579025"/>
            <a:ext cx="4220700" cy="325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nl-BE" sz="1000" b="0" i="0" u="none" strike="noStrike" kern="0" cap="none" spc="0" normalizeH="0" baseline="0" noProof="0">
                <a:ln>
                  <a:noFill/>
                </a:ln>
                <a:solidFill>
                  <a:srgbClr val="595959"/>
                </a:solidFill>
                <a:effectLst/>
                <a:uLnTx/>
                <a:uFillTx/>
                <a:latin typeface="Calibri"/>
                <a:ea typeface="Calibri"/>
                <a:cs typeface="Calibri"/>
                <a:sym typeface="Calibri"/>
              </a:rPr>
              <a:t>Bron: Arvastat februari 2024 - Overlappende categorieën</a:t>
            </a:r>
            <a:endParaRPr kumimoji="0" sz="1000" b="0" i="0" u="none" strike="noStrike" kern="0" cap="none" spc="0" normalizeH="0" baseline="0" noProof="0">
              <a:ln>
                <a:noFill/>
              </a:ln>
              <a:solidFill>
                <a:srgbClr val="595959"/>
              </a:solidFill>
              <a:effectLst/>
              <a:uLnTx/>
              <a:uFillTx/>
              <a:latin typeface="Calibri"/>
              <a:ea typeface="Calibri"/>
              <a:cs typeface="Calibri"/>
              <a:sym typeface="Calibri"/>
            </a:endParaRPr>
          </a:p>
        </p:txBody>
      </p:sp>
      <p:sp>
        <p:nvSpPr>
          <p:cNvPr id="263" name="Google Shape;263;g2c1fff3cc38_0_294"/>
          <p:cNvSpPr/>
          <p:nvPr/>
        </p:nvSpPr>
        <p:spPr>
          <a:xfrm>
            <a:off x="2514100" y="1971475"/>
            <a:ext cx="918000" cy="360000"/>
          </a:xfrm>
          <a:prstGeom prst="roundRect">
            <a:avLst>
              <a:gd name="adj" fmla="val 16667"/>
            </a:avLst>
          </a:prstGeom>
          <a:solidFill>
            <a:srgbClr val="0044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44%</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4" name="Google Shape;264;g2c1fff3cc38_0_294"/>
          <p:cNvSpPr/>
          <p:nvPr/>
        </p:nvSpPr>
        <p:spPr>
          <a:xfrm>
            <a:off x="2514100" y="2435850"/>
            <a:ext cx="918000" cy="360000"/>
          </a:xfrm>
          <a:prstGeom prst="roundRect">
            <a:avLst>
              <a:gd name="adj" fmla="val 16667"/>
            </a:avLst>
          </a:prstGeom>
          <a:solidFill>
            <a:srgbClr val="008CD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42%</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5" name="Google Shape;265;g2c1fff3cc38_0_294"/>
          <p:cNvSpPr/>
          <p:nvPr/>
        </p:nvSpPr>
        <p:spPr>
          <a:xfrm>
            <a:off x="2514100" y="2900225"/>
            <a:ext cx="918000" cy="360000"/>
          </a:xfrm>
          <a:prstGeom prst="roundRect">
            <a:avLst>
              <a:gd name="adj" fmla="val 16667"/>
            </a:avLst>
          </a:prstGeom>
          <a:solidFill>
            <a:srgbClr val="49B4A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29%</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6" name="Google Shape;266;g2c1fff3cc38_0_294"/>
          <p:cNvSpPr/>
          <p:nvPr/>
        </p:nvSpPr>
        <p:spPr>
          <a:xfrm>
            <a:off x="2514100" y="3364600"/>
            <a:ext cx="918000" cy="360000"/>
          </a:xfrm>
          <a:prstGeom prst="roundRect">
            <a:avLst>
              <a:gd name="adj" fmla="val 16667"/>
            </a:avLst>
          </a:prstGeom>
          <a:solidFill>
            <a:srgbClr val="006D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16%</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7" name="Google Shape;267;g2c1fff3cc38_0_294"/>
          <p:cNvSpPr/>
          <p:nvPr/>
        </p:nvSpPr>
        <p:spPr>
          <a:xfrm>
            <a:off x="2514100" y="3828975"/>
            <a:ext cx="918000" cy="360000"/>
          </a:xfrm>
          <a:prstGeom prst="roundRect">
            <a:avLst>
              <a:gd name="adj" fmla="val 16667"/>
            </a:avLst>
          </a:prstGeom>
          <a:solidFill>
            <a:srgbClr val="48006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10%</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8" name="Google Shape;268;g2c1fff3cc38_0_294"/>
          <p:cNvSpPr txBox="1"/>
          <p:nvPr/>
        </p:nvSpPr>
        <p:spPr>
          <a:xfrm>
            <a:off x="3485575" y="1933450"/>
            <a:ext cx="3144300" cy="2315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60000"/>
              </a:lnSpc>
              <a:spcBef>
                <a:spcPts val="60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004475"/>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laaggeschoold</a:t>
            </a:r>
            <a:endParaRPr kumimoji="0" sz="1600" b="1"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60000"/>
              </a:lnSpc>
              <a:spcBef>
                <a:spcPts val="60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3E89CA"/>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migratieachtergrond</a:t>
            </a:r>
            <a:endParaRPr kumimoji="0" sz="1600" b="1" i="0" u="none" strike="noStrike" kern="0" cap="none" spc="0" normalizeH="0" baseline="0" noProof="0">
              <a:ln>
                <a:noFill/>
              </a:ln>
              <a:solidFill>
                <a:srgbClr val="3E89CA"/>
              </a:solidFill>
              <a:effectLst/>
              <a:uLnTx/>
              <a:uFillTx/>
              <a:latin typeface="Calibri"/>
              <a:ea typeface="Calibri"/>
              <a:cs typeface="Calibri"/>
              <a:sym typeface="Calibri"/>
            </a:endParaRPr>
          </a:p>
          <a:p>
            <a:pPr marL="0" marR="0" lvl="0" indent="0" algn="l" defTabSz="914400" rtl="0" eaLnBrk="1" fontAlgn="auto" latinLnBrk="0" hangingPunct="1">
              <a:lnSpc>
                <a:spcPct val="160000"/>
              </a:lnSpc>
              <a:spcBef>
                <a:spcPts val="60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49B4AA"/>
                </a:solidFill>
                <a:effectLst/>
                <a:uLnTx/>
                <a:uFillTx/>
                <a:latin typeface="Calibri"/>
                <a:ea typeface="Calibri"/>
                <a:cs typeface="Calibri"/>
                <a:sym typeface="Calibri"/>
              </a:rPr>
              <a:t>weinig kennis van het Nederlands</a:t>
            </a:r>
            <a:endParaRPr kumimoji="0" sz="1600" b="1" i="0" u="none" strike="noStrike" kern="0" cap="none" spc="0" normalizeH="0" baseline="0" noProof="0">
              <a:ln>
                <a:noFill/>
              </a:ln>
              <a:solidFill>
                <a:srgbClr val="49B4AA"/>
              </a:solidFill>
              <a:effectLst/>
              <a:uLnTx/>
              <a:uFillTx/>
              <a:latin typeface="Calibri"/>
              <a:ea typeface="Calibri"/>
              <a:cs typeface="Calibri"/>
              <a:sym typeface="Calibri"/>
            </a:endParaRPr>
          </a:p>
          <a:p>
            <a:pPr marL="0" marR="0" lvl="0" indent="0" algn="l" defTabSz="914400" rtl="0" eaLnBrk="1" fontAlgn="auto" latinLnBrk="0" hangingPunct="1">
              <a:lnSpc>
                <a:spcPct val="160000"/>
              </a:lnSpc>
              <a:spcBef>
                <a:spcPts val="60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006D76"/>
                </a:solidFill>
                <a:effectLst/>
                <a:uLnTx/>
                <a:uFillTx/>
                <a:latin typeface="Calibri"/>
                <a:ea typeface="Calibri"/>
                <a:cs typeface="Calibri"/>
                <a:sym typeface="Calibri"/>
              </a:rPr>
              <a:t>arbeidsbeperking</a:t>
            </a:r>
            <a:endParaRPr kumimoji="0" sz="1600" b="1" i="0" u="none" strike="noStrike" kern="0" cap="none" spc="0" normalizeH="0" baseline="0" noProof="0">
              <a:ln>
                <a:noFill/>
              </a:ln>
              <a:solidFill>
                <a:srgbClr val="006D76"/>
              </a:solidFill>
              <a:effectLst/>
              <a:uLnTx/>
              <a:uFillTx/>
              <a:latin typeface="Calibri"/>
              <a:ea typeface="Calibri"/>
              <a:cs typeface="Calibri"/>
              <a:sym typeface="Calibri"/>
            </a:endParaRPr>
          </a:p>
          <a:p>
            <a:pPr marL="0" marR="0" lvl="0" indent="0" algn="l" defTabSz="914400" rtl="0" eaLnBrk="1" fontAlgn="auto" latinLnBrk="0" hangingPunct="1">
              <a:lnSpc>
                <a:spcPct val="160000"/>
              </a:lnSpc>
              <a:spcBef>
                <a:spcPts val="60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48006A"/>
                </a:solidFill>
                <a:effectLst/>
                <a:uLnTx/>
                <a:uFillTx/>
                <a:latin typeface="Calibri"/>
                <a:ea typeface="Calibri"/>
                <a:cs typeface="Calibri"/>
                <a:sym typeface="Calibri"/>
              </a:rPr>
              <a:t>60+</a:t>
            </a:r>
            <a:endParaRPr kumimoji="0" sz="1600" b="1" i="0" u="none" strike="noStrike" kern="0" cap="none" spc="0" normalizeH="0" baseline="0" noProof="0">
              <a:ln>
                <a:noFill/>
              </a:ln>
              <a:solidFill>
                <a:srgbClr val="48006A"/>
              </a:solidFill>
              <a:effectLst/>
              <a:uLnTx/>
              <a:uFillTx/>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g1f4d238701f_0_328"/>
          <p:cNvSpPr txBox="1"/>
          <p:nvPr/>
        </p:nvSpPr>
        <p:spPr>
          <a:xfrm>
            <a:off x="688175" y="341775"/>
            <a:ext cx="7465800" cy="6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nl-BE" sz="2500" b="1" i="0" u="none" strike="noStrike" kern="0" cap="none" spc="0" normalizeH="0" baseline="0" noProof="0">
                <a:ln>
                  <a:noFill/>
                </a:ln>
                <a:solidFill>
                  <a:srgbClr val="1B3867"/>
                </a:solidFill>
                <a:effectLst/>
                <a:uLnTx/>
                <a:uFillTx/>
                <a:latin typeface="Calibri"/>
                <a:ea typeface="Calibri"/>
                <a:cs typeface="Calibri"/>
                <a:sym typeface="Calibri"/>
              </a:rPr>
              <a:t>Conclusie</a:t>
            </a:r>
            <a:r>
              <a:rPr kumimoji="0" lang="nl-BE" sz="2500" b="1" i="0" u="none" strike="noStrike" kern="0" cap="none" spc="0" normalizeH="0" baseline="0" noProof="0">
                <a:ln>
                  <a:noFill/>
                </a:ln>
                <a:solidFill>
                  <a:srgbClr val="FFFFFF"/>
                </a:solidFill>
                <a:effectLst/>
                <a:uLnTx/>
                <a:uFillTx/>
                <a:latin typeface="Calibri"/>
                <a:ea typeface="Calibri"/>
                <a:cs typeface="Calibri"/>
                <a:sym typeface="Calibri"/>
              </a:rPr>
              <a:t> </a:t>
            </a:r>
            <a:br>
              <a:rPr kumimoji="0" lang="nl-BE" sz="3400" b="1" i="0" u="none" strike="noStrike" kern="0" cap="none" spc="0" normalizeH="0" baseline="0" noProof="0">
                <a:ln>
                  <a:noFill/>
                </a:ln>
                <a:solidFill>
                  <a:srgbClr val="FFFFFF"/>
                </a:solidFill>
                <a:effectLst/>
                <a:uLnTx/>
                <a:uFillTx/>
                <a:latin typeface="Calibri"/>
                <a:ea typeface="Calibri"/>
                <a:cs typeface="Calibri"/>
                <a:sym typeface="Calibri"/>
              </a:rPr>
            </a:br>
            <a:br>
              <a:rPr kumimoji="0" lang="nl-BE" sz="2800" b="0" i="0" u="none" strike="noStrike" kern="0" cap="none" spc="0" normalizeH="0" baseline="0" noProof="0">
                <a:ln>
                  <a:noFill/>
                </a:ln>
                <a:solidFill>
                  <a:srgbClr val="FFFFFF"/>
                </a:solidFill>
                <a:effectLst/>
                <a:uLnTx/>
                <a:uFillTx/>
                <a:latin typeface="Calibri"/>
                <a:ea typeface="Calibri"/>
                <a:cs typeface="Calibri"/>
                <a:sym typeface="Calibri"/>
              </a:rPr>
            </a:b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5" name="Google Shape;275;g1f4d238701f_0_328"/>
          <p:cNvSpPr txBox="1"/>
          <p:nvPr/>
        </p:nvSpPr>
        <p:spPr>
          <a:xfrm>
            <a:off x="665750" y="1008550"/>
            <a:ext cx="7890300" cy="1647000"/>
          </a:xfrm>
          <a:prstGeom prst="rect">
            <a:avLst/>
          </a:prstGeom>
          <a:noFill/>
          <a:ln>
            <a:noFill/>
          </a:ln>
        </p:spPr>
        <p:txBody>
          <a:bodyPr spcFirstLastPara="1" wrap="square" lIns="91425" tIns="91425" rIns="91425" bIns="91425" anchor="t" anchorCtr="0">
            <a:spAutoFit/>
          </a:bodyPr>
          <a:lstStyle/>
          <a:p>
            <a:pPr marL="457200" marR="0" lvl="0" indent="-304800" algn="l" defTabSz="914400" rtl="0" eaLnBrk="1" fontAlgn="auto" latinLnBrk="0" hangingPunct="1">
              <a:lnSpc>
                <a:spcPct val="100000"/>
              </a:lnSpc>
              <a:spcBef>
                <a:spcPts val="0"/>
              </a:spcBef>
              <a:spcAft>
                <a:spcPts val="0"/>
              </a:spcAft>
              <a:buClr>
                <a:srgbClr val="003966"/>
              </a:buClr>
              <a:buSzPts val="1200"/>
              <a:buFont typeface="Calibri"/>
              <a:buChar char="●"/>
              <a:tabLst/>
              <a:defRPr/>
            </a:pPr>
            <a:r>
              <a:rPr kumimoji="0" lang="nl-BE" sz="1900" b="0" i="0" u="none" strike="noStrike" kern="0" cap="none" spc="0" normalizeH="0" baseline="0" noProof="0">
                <a:ln>
                  <a:noFill/>
                </a:ln>
                <a:solidFill>
                  <a:srgbClr val="003966"/>
                </a:solidFill>
                <a:effectLst/>
                <a:uLnTx/>
                <a:uFillTx/>
                <a:latin typeface="Calibri"/>
                <a:ea typeface="Calibri"/>
                <a:cs typeface="Calibri"/>
                <a:sym typeface="Calibri"/>
              </a:rPr>
              <a:t>Er zijn </a:t>
            </a:r>
            <a:r>
              <a:rPr kumimoji="0" lang="nl-BE" sz="1900" b="1" i="0" u="none" strike="noStrike" kern="0" cap="none" spc="0" normalizeH="0" baseline="0" noProof="0">
                <a:ln>
                  <a:noFill/>
                </a:ln>
                <a:solidFill>
                  <a:srgbClr val="2D89CC"/>
                </a:solidFill>
                <a:effectLst/>
                <a:uLnTx/>
                <a:uFillTx/>
                <a:latin typeface="Calibri"/>
                <a:ea typeface="Calibri"/>
                <a:cs typeface="Calibri"/>
                <a:sym typeface="Calibri"/>
              </a:rPr>
              <a:t>te weinig</a:t>
            </a:r>
            <a:r>
              <a:rPr kumimoji="0" lang="nl-BE" sz="1900" b="0" i="0" u="none" strike="noStrike" kern="0" cap="none" spc="0" normalizeH="0" baseline="0" noProof="0">
                <a:ln>
                  <a:noFill/>
                </a:ln>
                <a:solidFill>
                  <a:srgbClr val="003966"/>
                </a:solidFill>
                <a:effectLst/>
                <a:uLnTx/>
                <a:uFillTx/>
                <a:latin typeface="Calibri"/>
                <a:ea typeface="Calibri"/>
                <a:cs typeface="Calibri"/>
                <a:sym typeface="Calibri"/>
              </a:rPr>
              <a:t> mensen werkzoekend</a:t>
            </a:r>
            <a:endParaRPr kumimoji="0" sz="1900" b="0" i="0" u="none" strike="noStrike" kern="0" cap="none" spc="0" normalizeH="0" baseline="0" noProof="0">
              <a:ln>
                <a:noFill/>
              </a:ln>
              <a:solidFill>
                <a:srgbClr val="003966"/>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3966"/>
              </a:buClr>
              <a:buSzPts val="1200"/>
              <a:buFont typeface="Calibri"/>
              <a:buChar char="●"/>
              <a:tabLst/>
              <a:defRPr/>
            </a:pPr>
            <a:r>
              <a:rPr kumimoji="0" lang="nl-BE" sz="1900" b="0" i="0" u="none" strike="noStrike" kern="0" cap="none" spc="0" normalizeH="0" baseline="0" noProof="0">
                <a:ln>
                  <a:noFill/>
                </a:ln>
                <a:solidFill>
                  <a:srgbClr val="003966"/>
                </a:solidFill>
                <a:effectLst/>
                <a:uLnTx/>
                <a:uFillTx/>
                <a:latin typeface="Calibri"/>
                <a:ea typeface="Calibri"/>
                <a:cs typeface="Calibri"/>
                <a:sym typeface="Calibri"/>
              </a:rPr>
              <a:t>Wie werkzoekend is, heeft vaak </a:t>
            </a:r>
            <a:r>
              <a:rPr kumimoji="0" lang="nl-BE" sz="1900" b="1" i="0" u="none" strike="noStrike" kern="0" cap="none" spc="0" normalizeH="0" baseline="0" noProof="0">
                <a:ln>
                  <a:noFill/>
                </a:ln>
                <a:solidFill>
                  <a:srgbClr val="2D89CC"/>
                </a:solidFill>
                <a:effectLst/>
                <a:uLnTx/>
                <a:uFillTx/>
                <a:latin typeface="Calibri"/>
                <a:ea typeface="Calibri"/>
                <a:cs typeface="Calibri"/>
                <a:sym typeface="Calibri"/>
              </a:rPr>
              <a:t>meerdere drempels</a:t>
            </a:r>
            <a:endParaRPr kumimoji="0" sz="1900" b="1" i="0" u="none" strike="noStrike" kern="0" cap="none" spc="0" normalizeH="0" baseline="0" noProof="0">
              <a:ln>
                <a:noFill/>
              </a:ln>
              <a:solidFill>
                <a:srgbClr val="2D89CC"/>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3966"/>
              </a:buClr>
              <a:buSzPts val="1200"/>
              <a:buFont typeface="Calibri"/>
              <a:buChar char="●"/>
              <a:tabLst/>
              <a:defRPr/>
            </a:pPr>
            <a:r>
              <a:rPr kumimoji="0" lang="nl-BE" sz="1900" b="0" i="0" u="none" strike="noStrike" kern="0" cap="none" spc="0" normalizeH="0" baseline="0" noProof="0">
                <a:ln>
                  <a:noFill/>
                </a:ln>
                <a:solidFill>
                  <a:srgbClr val="003966"/>
                </a:solidFill>
                <a:effectLst/>
                <a:uLnTx/>
                <a:uFillTx/>
                <a:latin typeface="Calibri"/>
                <a:ea typeface="Calibri"/>
                <a:cs typeface="Calibri"/>
                <a:sym typeface="Calibri"/>
              </a:rPr>
              <a:t>We moeten </a:t>
            </a:r>
            <a:r>
              <a:rPr kumimoji="0" lang="nl-BE" sz="1900" b="1" i="0" u="none" strike="noStrike" kern="0" cap="none" spc="0" normalizeH="0" baseline="0" noProof="0">
                <a:ln>
                  <a:noFill/>
                </a:ln>
                <a:solidFill>
                  <a:srgbClr val="2D89CC"/>
                </a:solidFill>
                <a:effectLst/>
                <a:uLnTx/>
                <a:uFillTx/>
                <a:latin typeface="Calibri"/>
                <a:ea typeface="Calibri"/>
                <a:cs typeface="Calibri"/>
                <a:sym typeface="Calibri"/>
              </a:rPr>
              <a:t>meer mensen werkzoekend maken</a:t>
            </a:r>
            <a:endParaRPr kumimoji="0" sz="1900" b="0" i="0" u="none" strike="noStrike" kern="0" cap="none" spc="0" normalizeH="0" baseline="0" noProof="0">
              <a:ln>
                <a:noFill/>
              </a:ln>
              <a:solidFill>
                <a:srgbClr val="2D89CC"/>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3966"/>
              </a:buClr>
              <a:buSzPts val="1200"/>
              <a:buFont typeface="Calibri"/>
              <a:buChar char="●"/>
              <a:tabLst/>
              <a:defRPr/>
            </a:pPr>
            <a:r>
              <a:rPr kumimoji="0" lang="nl-BE" sz="1900" b="0" i="0" u="none" strike="noStrike" kern="0" cap="none" spc="0" normalizeH="0" baseline="0" noProof="0">
                <a:ln>
                  <a:noFill/>
                </a:ln>
                <a:solidFill>
                  <a:srgbClr val="003966"/>
                </a:solidFill>
                <a:effectLst/>
                <a:uLnTx/>
                <a:uFillTx/>
                <a:latin typeface="Calibri"/>
                <a:ea typeface="Calibri"/>
                <a:cs typeface="Calibri"/>
                <a:sym typeface="Calibri"/>
              </a:rPr>
              <a:t>Meer investeren in </a:t>
            </a:r>
            <a:r>
              <a:rPr kumimoji="0" lang="nl-BE" sz="1900" b="1" i="0" u="none" strike="noStrike" kern="0" cap="none" spc="0" normalizeH="0" baseline="0" noProof="0">
                <a:ln>
                  <a:noFill/>
                </a:ln>
                <a:solidFill>
                  <a:srgbClr val="2D89CC"/>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opscholing </a:t>
            </a:r>
            <a:r>
              <a:rPr kumimoji="0" lang="nl-BE" sz="1900" b="1" i="0" u="none" strike="noStrike" kern="0" cap="none" spc="0" normalizeH="0" baseline="0" noProof="0">
                <a:ln>
                  <a:noFill/>
                </a:ln>
                <a:solidFill>
                  <a:srgbClr val="2D89CC"/>
                </a:solidFill>
                <a:effectLst/>
                <a:uLnTx/>
                <a:uFillTx/>
                <a:latin typeface="Calibri"/>
                <a:ea typeface="Calibri"/>
                <a:cs typeface="Calibri"/>
                <a:sym typeface="Calibri"/>
              </a:rPr>
              <a:t>en loopbaanpaden</a:t>
            </a:r>
            <a:endParaRPr kumimoji="0" sz="1900" b="0" i="0" u="none" strike="noStrike" kern="0" cap="none" spc="0" normalizeH="0" baseline="0" noProof="0">
              <a:ln>
                <a:noFill/>
              </a:ln>
              <a:solidFill>
                <a:srgbClr val="2D89CC"/>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3966"/>
              </a:buClr>
              <a:buSzPts val="1200"/>
              <a:buFont typeface="Calibri"/>
              <a:buChar char="●"/>
              <a:tabLst/>
              <a:defRPr/>
            </a:pPr>
            <a:r>
              <a:rPr kumimoji="0" lang="nl-BE" sz="1900" b="1" i="0" u="none" strike="noStrike" kern="0" cap="none" spc="0" normalizeH="0" baseline="0" noProof="0">
                <a:ln>
                  <a:noFill/>
                </a:ln>
                <a:solidFill>
                  <a:srgbClr val="2D89CC"/>
                </a:solidFill>
                <a:effectLst/>
                <a:uLnTx/>
                <a:uFillTx/>
                <a:latin typeface="Calibri"/>
                <a:ea typeface="Calibri"/>
                <a:cs typeface="Calibri"/>
                <a:sym typeface="Calibri"/>
              </a:rPr>
              <a:t>Opleiden</a:t>
            </a:r>
            <a:r>
              <a:rPr kumimoji="0" lang="nl-BE" sz="1900" b="0" i="0" u="none" strike="noStrike" kern="0" cap="none" spc="0" normalizeH="0" baseline="0" noProof="0">
                <a:ln>
                  <a:noFill/>
                </a:ln>
                <a:solidFill>
                  <a:srgbClr val="2D89CC"/>
                </a:solidFill>
                <a:effectLst/>
                <a:uLnTx/>
                <a:uFillTx/>
                <a:latin typeface="Calibri"/>
                <a:ea typeface="Calibri"/>
                <a:cs typeface="Calibri"/>
                <a:sym typeface="Calibri"/>
              </a:rPr>
              <a:t> </a:t>
            </a:r>
            <a:r>
              <a:rPr kumimoji="0" lang="nl-BE" sz="1900" b="0" i="0" u="none" strike="noStrike" kern="0" cap="none" spc="0" normalizeH="0" baseline="0" noProof="0">
                <a:ln>
                  <a:noFill/>
                </a:ln>
                <a:solidFill>
                  <a:srgbClr val="003966"/>
                </a:solidFill>
                <a:effectLst/>
                <a:uLnTx/>
                <a:uFillTx/>
                <a:latin typeface="Calibri"/>
                <a:ea typeface="Calibri"/>
                <a:cs typeface="Calibri"/>
                <a:sym typeface="Calibri"/>
              </a:rPr>
              <a:t>is het nieuwe rekruteren</a:t>
            </a:r>
            <a:endParaRPr kumimoji="0" sz="1200" b="0" i="0" u="none" strike="noStrike" kern="0" cap="none" spc="0" normalizeH="0" baseline="0" noProof="0">
              <a:ln>
                <a:noFill/>
              </a:ln>
              <a:solidFill>
                <a:srgbClr val="003966"/>
              </a:solidFill>
              <a:effectLst/>
              <a:uLnTx/>
              <a:uFillTx/>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D1385-CAAF-4DC6-8F51-4B75E25FD8BA}"/>
              </a:ext>
            </a:extLst>
          </p:cNvPr>
          <p:cNvSpPr>
            <a:spLocks noGrp="1"/>
          </p:cNvSpPr>
          <p:nvPr>
            <p:ph type="ctrTitle"/>
          </p:nvPr>
        </p:nvSpPr>
        <p:spPr/>
        <p:txBody>
          <a:bodyPr/>
          <a:lstStyle/>
          <a:p>
            <a:r>
              <a:rPr lang="nl-BE" sz="5400"/>
              <a:t>projectoproep</a:t>
            </a:r>
          </a:p>
        </p:txBody>
      </p:sp>
      <p:sp>
        <p:nvSpPr>
          <p:cNvPr id="3" name="Ondertitel 2">
            <a:extLst>
              <a:ext uri="{FF2B5EF4-FFF2-40B4-BE49-F238E27FC236}">
                <a16:creationId xmlns:a16="http://schemas.microsoft.com/office/drawing/2014/main" id="{D757E187-E694-4CE1-A04C-92AC0723768C}"/>
              </a:ext>
            </a:extLst>
          </p:cNvPr>
          <p:cNvSpPr>
            <a:spLocks noGrp="1"/>
          </p:cNvSpPr>
          <p:nvPr>
            <p:ph type="subTitle" idx="1"/>
          </p:nvPr>
        </p:nvSpPr>
        <p:spPr/>
        <p:txBody>
          <a:bodyPr/>
          <a:lstStyle/>
          <a:p>
            <a:r>
              <a:rPr lang="nl-BE"/>
              <a:t>Wonen in Vlaanderen – Nina Van Acker</a:t>
            </a:r>
          </a:p>
        </p:txBody>
      </p:sp>
    </p:spTree>
    <p:extLst>
      <p:ext uri="{BB962C8B-B14F-4D97-AF65-F5344CB8AC3E}">
        <p14:creationId xmlns:p14="http://schemas.microsoft.com/office/powerpoint/2010/main" val="3081240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Situering: arbeidsmarktpositie SH</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587599" y="940594"/>
            <a:ext cx="8102600" cy="3262312"/>
          </a:xfrm>
        </p:spPr>
        <p:txBody>
          <a:bodyPr/>
          <a:lstStyle/>
          <a:p>
            <a:pPr marL="0" indent="0">
              <a:spcBef>
                <a:spcPts val="0"/>
              </a:spcBef>
              <a:buNone/>
            </a:pPr>
            <a:endParaRPr lang="nl-BE" sz="2000" b="1" dirty="0">
              <a:solidFill>
                <a:srgbClr val="373636">
                  <a:hueOff val="0"/>
                  <a:satOff val="0"/>
                  <a:lumOff val="0"/>
                  <a:alphaOff val="0"/>
                </a:srgbClr>
              </a:solidFill>
              <a:latin typeface="Calibri" panose="020F0502020204030204"/>
              <a:ea typeface="+mn-ea"/>
              <a:cs typeface="+mn-cs"/>
            </a:endParaRPr>
          </a:p>
          <a:p>
            <a:pPr marL="0" indent="0">
              <a:spcBef>
                <a:spcPts val="0"/>
              </a:spcBef>
              <a:buNone/>
            </a:pPr>
            <a:r>
              <a:rPr lang="nl-BE" sz="2000" b="1" dirty="0">
                <a:solidFill>
                  <a:srgbClr val="373636">
                    <a:hueOff val="0"/>
                    <a:satOff val="0"/>
                    <a:lumOff val="0"/>
                    <a:alphaOff val="0"/>
                  </a:srgbClr>
                </a:solidFill>
                <a:latin typeface="Calibri" panose="020F0502020204030204"/>
                <a:ea typeface="+mn-ea"/>
                <a:cs typeface="+mn-cs"/>
              </a:rPr>
              <a:t>Woonsurvey </a:t>
            </a:r>
            <a:r>
              <a:rPr lang="nl-BE" b="1" dirty="0">
                <a:solidFill>
                  <a:srgbClr val="373636">
                    <a:hueOff val="0"/>
                    <a:satOff val="0"/>
                    <a:lumOff val="0"/>
                    <a:alphaOff val="0"/>
                  </a:srgbClr>
                </a:solidFill>
                <a:latin typeface="Calibri" panose="020F0502020204030204"/>
              </a:rPr>
              <a:t>2018</a:t>
            </a:r>
            <a:endParaRPr lang="nl-BE" sz="2000" b="1" dirty="0">
              <a:solidFill>
                <a:srgbClr val="373636">
                  <a:hueOff val="0"/>
                  <a:satOff val="0"/>
                  <a:lumOff val="0"/>
                  <a:alphaOff val="0"/>
                </a:srgbClr>
              </a:solidFill>
              <a:latin typeface="Calibri" panose="020F0502020204030204"/>
              <a:cs typeface="Calibri"/>
            </a:endParaRPr>
          </a:p>
          <a:p>
            <a:pPr marL="287655" indent="-287655">
              <a:spcBef>
                <a:spcPts val="0"/>
              </a:spcBef>
            </a:pPr>
            <a:endParaRPr lang="nl-BE" dirty="0">
              <a:solidFill>
                <a:srgbClr val="373636">
                  <a:hueOff val="0"/>
                  <a:satOff val="0"/>
                  <a:lumOff val="0"/>
                  <a:alphaOff val="0"/>
                </a:srgbClr>
              </a:solidFill>
              <a:latin typeface="Calibri" panose="020F0502020204030204"/>
              <a:cs typeface="Calibri" panose="020F0502020204030204"/>
            </a:endParaRPr>
          </a:p>
          <a:p>
            <a:pPr marL="287655" indent="-287655">
              <a:spcBef>
                <a:spcPts val="0"/>
              </a:spcBef>
              <a:buFont typeface="Wingdings" panose="05000000000000000000" pitchFamily="2" charset="2"/>
              <a:buChar char="§"/>
            </a:pPr>
            <a:r>
              <a:rPr lang="nl-BE" sz="2000" dirty="0">
                <a:solidFill>
                  <a:srgbClr val="373636">
                    <a:hueOff val="0"/>
                    <a:satOff val="0"/>
                    <a:lumOff val="0"/>
                    <a:alphaOff val="0"/>
                  </a:srgbClr>
                </a:solidFill>
                <a:latin typeface="Calibri" panose="020F0502020204030204"/>
                <a:ea typeface="+mn-ea"/>
                <a:cs typeface="+mn-cs"/>
              </a:rPr>
              <a:t>26% sociale huurders tewerkgesteld &gt;&lt; 53% totale bevolking</a:t>
            </a:r>
          </a:p>
          <a:p>
            <a:pPr marL="0" indent="0">
              <a:spcBef>
                <a:spcPts val="0"/>
              </a:spcBef>
              <a:buNone/>
            </a:pPr>
            <a:endParaRPr lang="nl-BE" sz="2000" dirty="0">
              <a:solidFill>
                <a:srgbClr val="373636">
                  <a:hueOff val="0"/>
                  <a:satOff val="0"/>
                  <a:lumOff val="0"/>
                  <a:alphaOff val="0"/>
                </a:srgbClr>
              </a:solidFill>
              <a:latin typeface="Calibri" panose="020F0502020204030204"/>
              <a:cs typeface="Calibri" panose="020F0502020204030204"/>
            </a:endParaRPr>
          </a:p>
          <a:p>
            <a:pPr marL="287655" indent="-287655">
              <a:buFont typeface="Wingdings" panose="05000000000000000000" pitchFamily="2" charset="2"/>
              <a:buChar char="§"/>
            </a:pPr>
            <a:r>
              <a:rPr lang="nl-BE" dirty="0">
                <a:solidFill>
                  <a:srgbClr val="373636">
                    <a:hueOff val="0"/>
                    <a:satOff val="0"/>
                    <a:lumOff val="0"/>
                    <a:alphaOff val="0"/>
                  </a:srgbClr>
                </a:solidFill>
                <a:latin typeface="Calibri" panose="020F0502020204030204"/>
              </a:rPr>
              <a:t>13% sociale huurders werkloos &gt;&lt; 3% totale bevolking</a:t>
            </a:r>
          </a:p>
          <a:p>
            <a:pPr marL="0" indent="0">
              <a:buNone/>
            </a:pPr>
            <a:endParaRPr lang="nl-BE" dirty="0">
              <a:solidFill>
                <a:srgbClr val="373636">
                  <a:hueOff val="0"/>
                  <a:satOff val="0"/>
                  <a:lumOff val="0"/>
                  <a:alphaOff val="0"/>
                </a:srgbClr>
              </a:solidFill>
              <a:latin typeface="Calibri" panose="020F0502020204030204"/>
              <a:cs typeface="Calibri" panose="020F0502020204030204"/>
            </a:endParaRPr>
          </a:p>
          <a:p>
            <a:pPr marL="287655" indent="-287655">
              <a:buFont typeface="Wingdings" panose="05000000000000000000" pitchFamily="2" charset="2"/>
              <a:buChar char="§"/>
            </a:pPr>
            <a:r>
              <a:rPr lang="nl-BE" sz="2000" dirty="0">
                <a:solidFill>
                  <a:srgbClr val="373636">
                    <a:hueOff val="0"/>
                    <a:satOff val="0"/>
                    <a:lumOff val="0"/>
                    <a:alphaOff val="0"/>
                  </a:srgbClr>
                </a:solidFill>
                <a:latin typeface="Calibri" panose="020F0502020204030204"/>
                <a:ea typeface="+mn-ea"/>
                <a:cs typeface="+mn-cs"/>
              </a:rPr>
              <a:t>20% </a:t>
            </a:r>
            <a:r>
              <a:rPr lang="nl-BE" dirty="0">
                <a:solidFill>
                  <a:srgbClr val="373636">
                    <a:hueOff val="0"/>
                    <a:satOff val="0"/>
                    <a:lumOff val="0"/>
                    <a:alphaOff val="0"/>
                  </a:srgbClr>
                </a:solidFill>
                <a:latin typeface="Calibri" panose="020F0502020204030204"/>
              </a:rPr>
              <a:t>sociale huurders ziek of arbeidsongeschikt &gt;&lt; 5% totale bevolking</a:t>
            </a:r>
          </a:p>
          <a:p>
            <a:pPr marL="0" indent="0">
              <a:buNone/>
            </a:pPr>
            <a:endParaRPr lang="nl-BE" dirty="0">
              <a:solidFill>
                <a:srgbClr val="373636">
                  <a:hueOff val="0"/>
                  <a:satOff val="0"/>
                  <a:lumOff val="0"/>
                  <a:alphaOff val="0"/>
                </a:srgbClr>
              </a:solidFill>
              <a:latin typeface="Calibri" panose="020F0502020204030204"/>
              <a:cs typeface="Calibri" panose="020F0502020204030204"/>
            </a:endParaRPr>
          </a:p>
          <a:p>
            <a:pPr marL="287655" indent="-287655">
              <a:buFont typeface="Wingdings" panose="05000000000000000000" pitchFamily="2" charset="2"/>
              <a:buChar char="§"/>
            </a:pPr>
            <a:r>
              <a:rPr lang="nl-BE" sz="2000" dirty="0">
                <a:solidFill>
                  <a:srgbClr val="373636">
                    <a:hueOff val="0"/>
                    <a:satOff val="0"/>
                    <a:lumOff val="0"/>
                    <a:alphaOff val="0"/>
                  </a:srgbClr>
                </a:solidFill>
                <a:latin typeface="Calibri" panose="020F0502020204030204"/>
                <a:ea typeface="+mn-ea"/>
                <a:cs typeface="+mn-cs"/>
              </a:rPr>
              <a:t>33% sociale huurders 64-plus en (brug)pensioen = 33% tota</a:t>
            </a:r>
            <a:r>
              <a:rPr lang="nl-BE" dirty="0">
                <a:solidFill>
                  <a:srgbClr val="373636">
                    <a:hueOff val="0"/>
                    <a:satOff val="0"/>
                    <a:lumOff val="0"/>
                    <a:alphaOff val="0"/>
                  </a:srgbClr>
                </a:solidFill>
                <a:latin typeface="Calibri" panose="020F0502020204030204"/>
              </a:rPr>
              <a:t>le bevolking</a:t>
            </a:r>
            <a:endParaRPr lang="nl-BE" sz="2000" dirty="0">
              <a:solidFill>
                <a:srgbClr val="373636">
                  <a:hueOff val="0"/>
                  <a:satOff val="0"/>
                  <a:lumOff val="0"/>
                  <a:alphaOff val="0"/>
                </a:srgbClr>
              </a:solidFill>
              <a:latin typeface="Calibri" panose="020F0502020204030204"/>
              <a:cs typeface="Calibri" panose="020F0502020204030204"/>
            </a:endParaRPr>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14</a:t>
            </a:fld>
            <a:endParaRPr lang="nl-BE"/>
          </a:p>
        </p:txBody>
      </p:sp>
    </p:spTree>
    <p:extLst>
      <p:ext uri="{BB962C8B-B14F-4D97-AF65-F5344CB8AC3E}">
        <p14:creationId xmlns:p14="http://schemas.microsoft.com/office/powerpoint/2010/main" val="173504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nchor="t">
            <a:normAutofit/>
          </a:bodyPr>
          <a:lstStyle/>
          <a:p>
            <a:r>
              <a:rPr lang="nl-BE"/>
              <a:t>Situering: tijdlijn</a:t>
            </a:r>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a:xfrm>
            <a:off x="8159750" y="4764482"/>
            <a:ext cx="571500" cy="274637"/>
          </a:xfrm>
        </p:spPr>
        <p:txBody>
          <a:bodyPr anchor="ctr">
            <a:normAutofit/>
          </a:bodyPr>
          <a:lstStyle/>
          <a:p>
            <a:pPr>
              <a:spcAft>
                <a:spcPts val="600"/>
              </a:spcAft>
            </a:pPr>
            <a:fld id="{B544B8DB-1AD6-4468-B085-2A517F9B5951}" type="slidenum">
              <a:rPr lang="nl-BE" smtClean="0"/>
              <a:pPr>
                <a:spcAft>
                  <a:spcPts val="600"/>
                </a:spcAft>
              </a:pPr>
              <a:t>15</a:t>
            </a:fld>
            <a:endParaRPr lang="nl-BE"/>
          </a:p>
        </p:txBody>
      </p:sp>
      <p:sp>
        <p:nvSpPr>
          <p:cNvPr id="13" name="Footer Placeholder 4">
            <a:extLst>
              <a:ext uri="{FF2B5EF4-FFF2-40B4-BE49-F238E27FC236}">
                <a16:creationId xmlns:a16="http://schemas.microsoft.com/office/drawing/2014/main" id="{C273AF5A-E95C-135E-CD71-ABC5F736133B}"/>
              </a:ext>
            </a:extLst>
          </p:cNvPr>
          <p:cNvSpPr>
            <a:spLocks noGrp="1"/>
          </p:cNvSpPr>
          <p:nvPr>
            <p:ph type="ftr" sz="quarter" idx="3"/>
          </p:nvPr>
        </p:nvSpPr>
        <p:spPr>
          <a:xfrm>
            <a:off x="628650" y="4764481"/>
            <a:ext cx="7255718" cy="274637"/>
          </a:xfrm>
        </p:spPr>
        <p:txBody>
          <a:bodyPr/>
          <a:lstStyle/>
          <a:p>
            <a:endParaRPr lang="nl-BE"/>
          </a:p>
        </p:txBody>
      </p:sp>
      <p:graphicFrame>
        <p:nvGraphicFramePr>
          <p:cNvPr id="8" name="Tijdelijke aanduiding voor inhoud 7">
            <a:extLst>
              <a:ext uri="{FF2B5EF4-FFF2-40B4-BE49-F238E27FC236}">
                <a16:creationId xmlns:a16="http://schemas.microsoft.com/office/drawing/2014/main" id="{7908DBAB-43CD-900F-F92A-6604A7F58C3C}"/>
              </a:ext>
            </a:extLst>
          </p:cNvPr>
          <p:cNvGraphicFramePr>
            <a:graphicFrameLocks noGrp="1"/>
          </p:cNvGraphicFramePr>
          <p:nvPr>
            <p:ph sz="half" idx="1"/>
            <p:extLst>
              <p:ext uri="{D42A27DB-BD31-4B8C-83A1-F6EECF244321}">
                <p14:modId xmlns:p14="http://schemas.microsoft.com/office/powerpoint/2010/main" val="4194999834"/>
              </p:ext>
            </p:extLst>
          </p:nvPr>
        </p:nvGraphicFramePr>
        <p:xfrm>
          <a:off x="628650" y="843558"/>
          <a:ext cx="8102600"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68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Situering: 3 werksporen</a:t>
            </a:r>
          </a:p>
        </p:txBody>
      </p:sp>
      <p:graphicFrame>
        <p:nvGraphicFramePr>
          <p:cNvPr id="5" name="Tijdelijke aanduiding voor inhoud 4">
            <a:extLst>
              <a:ext uri="{FF2B5EF4-FFF2-40B4-BE49-F238E27FC236}">
                <a16:creationId xmlns:a16="http://schemas.microsoft.com/office/drawing/2014/main" id="{E71CB67B-BAB7-0F1A-723F-92FB4136912D}"/>
              </a:ext>
            </a:extLst>
          </p:cNvPr>
          <p:cNvGraphicFramePr>
            <a:graphicFrameLocks noGrp="1"/>
          </p:cNvGraphicFramePr>
          <p:nvPr>
            <p:ph sz="half" idx="1"/>
            <p:extLst>
              <p:ext uri="{D42A27DB-BD31-4B8C-83A1-F6EECF244321}">
                <p14:modId xmlns:p14="http://schemas.microsoft.com/office/powerpoint/2010/main" val="3365178606"/>
              </p:ext>
            </p:extLst>
          </p:nvPr>
        </p:nvGraphicFramePr>
        <p:xfrm>
          <a:off x="628650" y="1131590"/>
          <a:ext cx="81026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16</a:t>
            </a:fld>
            <a:endParaRPr lang="nl-BE"/>
          </a:p>
        </p:txBody>
      </p:sp>
      <p:pic>
        <p:nvPicPr>
          <p:cNvPr id="8" name="Graphic 7" descr="Terug met effen opvulling">
            <a:extLst>
              <a:ext uri="{FF2B5EF4-FFF2-40B4-BE49-F238E27FC236}">
                <a16:creationId xmlns:a16="http://schemas.microsoft.com/office/drawing/2014/main" id="{4BED15E4-0E32-B3FB-C87E-583F3CAC9D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528" y="2751715"/>
            <a:ext cx="792088" cy="792088"/>
          </a:xfrm>
          <a:prstGeom prst="rect">
            <a:avLst/>
          </a:prstGeom>
        </p:spPr>
      </p:pic>
    </p:spTree>
    <p:extLst>
      <p:ext uri="{BB962C8B-B14F-4D97-AF65-F5344CB8AC3E}">
        <p14:creationId xmlns:p14="http://schemas.microsoft.com/office/powerpoint/2010/main" val="2846875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situering: WERKSPOOR 2</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a:lstStyle/>
          <a:p>
            <a:pPr marL="0" indent="0">
              <a:buNone/>
            </a:pPr>
            <a:r>
              <a:rPr lang="nl-BE" dirty="0"/>
              <a:t>Maatregelen om het risico voor een werkloosheids- en inactiviteitsval te verkleinen</a:t>
            </a:r>
          </a:p>
          <a:p>
            <a:pPr marL="0" indent="0">
              <a:buNone/>
            </a:pPr>
            <a:endParaRPr lang="nl-BE" dirty="0"/>
          </a:p>
          <a:p>
            <a:pPr marL="457200" indent="-457200">
              <a:buFont typeface="+mj-lt"/>
              <a:buAutoNum type="arabicPeriod"/>
            </a:pPr>
            <a:r>
              <a:rPr lang="nl-BE" dirty="0"/>
              <a:t>Invoeren werkbaarheidstoets d.m.v. een nauwe samenwerking tussen VDAB en verhuurder</a:t>
            </a:r>
          </a:p>
          <a:p>
            <a:pPr marL="457200" indent="-457200">
              <a:buFont typeface="+mj-lt"/>
              <a:buAutoNum type="arabicPeriod"/>
            </a:pPr>
            <a:endParaRPr lang="nl-BE" dirty="0"/>
          </a:p>
          <a:p>
            <a:pPr marL="457200" indent="-457200">
              <a:buFont typeface="+mj-lt"/>
              <a:buAutoNum type="arabicPeriod"/>
            </a:pPr>
            <a:r>
              <a:rPr lang="nl-BE" dirty="0"/>
              <a:t>Uitbreiding huurdersverplichting VDAB naar wachtlijst sociale huur</a:t>
            </a:r>
          </a:p>
          <a:p>
            <a:pPr marL="457200" indent="-457200">
              <a:buFont typeface="+mj-lt"/>
              <a:buAutoNum type="arabicPeriod"/>
            </a:pPr>
            <a:endParaRPr lang="nl-BE" dirty="0"/>
          </a:p>
          <a:p>
            <a:pPr marL="457200" indent="-457200">
              <a:buFont typeface="+mj-lt"/>
              <a:buAutoNum type="arabicPeriod"/>
            </a:pPr>
            <a:r>
              <a:rPr lang="nl-BE" dirty="0"/>
              <a:t>Doorstroompremie voor </a:t>
            </a:r>
            <a:r>
              <a:rPr lang="nl-BE" dirty="0" err="1"/>
              <a:t>beroepsactieve</a:t>
            </a:r>
            <a:r>
              <a:rPr lang="nl-BE" dirty="0"/>
              <a:t> sociale huurders</a:t>
            </a:r>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17</a:t>
            </a:fld>
            <a:endParaRPr lang="nl-BE"/>
          </a:p>
        </p:txBody>
      </p:sp>
      <p:sp>
        <p:nvSpPr>
          <p:cNvPr id="5" name="Rechthoek: afgeronde hoeken 4">
            <a:extLst>
              <a:ext uri="{FF2B5EF4-FFF2-40B4-BE49-F238E27FC236}">
                <a16:creationId xmlns:a16="http://schemas.microsoft.com/office/drawing/2014/main" id="{A7EBD4AD-7B3C-771E-E6A0-BC2FC2CE24F9}"/>
              </a:ext>
            </a:extLst>
          </p:cNvPr>
          <p:cNvSpPr/>
          <p:nvPr/>
        </p:nvSpPr>
        <p:spPr>
          <a:xfrm>
            <a:off x="683444" y="2281089"/>
            <a:ext cx="8047806" cy="720080"/>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3398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Doel pilootprojecten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a:t>Een leer- en onderzoekstraject voor woonmaatschappijen en de VDAB </a:t>
            </a:r>
            <a:r>
              <a:rPr lang="nl-BE" err="1"/>
              <a:t>ifv</a:t>
            </a:r>
            <a:r>
              <a:rPr lang="nl-BE"/>
              <a:t> een gericht en breed uit te rollen beleid: </a:t>
            </a:r>
          </a:p>
          <a:p>
            <a:r>
              <a:rPr lang="nl-BE">
                <a:sym typeface="Wingdings" panose="05000000000000000000" pitchFamily="2" charset="2"/>
              </a:rPr>
              <a:t>Welke rol kan een WM spelen? Hoe kunnen sociale huurders beter </a:t>
            </a:r>
            <a:r>
              <a:rPr lang="nl-BE" err="1">
                <a:sym typeface="Wingdings" panose="05000000000000000000" pitchFamily="2" charset="2"/>
              </a:rPr>
              <a:t>toegeleid</a:t>
            </a:r>
            <a:r>
              <a:rPr lang="nl-BE">
                <a:sym typeface="Wingdings" panose="05000000000000000000" pitchFamily="2" charset="2"/>
              </a:rPr>
              <a:t> worden naar VDAB?</a:t>
            </a:r>
            <a:endParaRPr lang="nl-BE"/>
          </a:p>
          <a:p>
            <a:r>
              <a:rPr lang="nl-BE">
                <a:latin typeface="Flanders Art Sans"/>
                <a:sym typeface="Wingdings" panose="05000000000000000000" pitchFamily="2" charset="2"/>
              </a:rPr>
              <a:t>Hoe kunnen VDAB en WM samenwerken?</a:t>
            </a:r>
            <a:endParaRPr lang="nl-BE">
              <a:latin typeface="Flanders Art Sans"/>
            </a:endParaRPr>
          </a:p>
          <a:p>
            <a:r>
              <a:rPr lang="nl-BE">
                <a:sym typeface="Wingdings" panose="05000000000000000000" pitchFamily="2" charset="2"/>
              </a:rPr>
              <a:t>Welke </a:t>
            </a:r>
            <a:r>
              <a:rPr lang="nl-BE" err="1">
                <a:sym typeface="Wingdings" panose="05000000000000000000" pitchFamily="2" charset="2"/>
              </a:rPr>
              <a:t>know</a:t>
            </a:r>
            <a:r>
              <a:rPr lang="nl-BE">
                <a:sym typeface="Wingdings" panose="05000000000000000000" pitchFamily="2" charset="2"/>
              </a:rPr>
              <a:t> </a:t>
            </a:r>
            <a:r>
              <a:rPr lang="nl-BE" err="1">
                <a:sym typeface="Wingdings" panose="05000000000000000000" pitchFamily="2" charset="2"/>
              </a:rPr>
              <a:t>how</a:t>
            </a:r>
            <a:r>
              <a:rPr lang="nl-BE">
                <a:sym typeface="Wingdings" panose="05000000000000000000" pitchFamily="2" charset="2"/>
              </a:rPr>
              <a:t> heeft WM nodig om sociale huurders te stimuleren?</a:t>
            </a:r>
            <a:endParaRPr lang="nl-BE"/>
          </a:p>
          <a:p>
            <a:r>
              <a:rPr lang="nl-BE">
                <a:sym typeface="Wingdings" panose="05000000000000000000" pitchFamily="2" charset="2"/>
              </a:rPr>
              <a:t>Welke behoeften hebben sociale huurders? Welke drempels ervaren ze?</a:t>
            </a:r>
          </a:p>
          <a:p>
            <a:r>
              <a:rPr lang="nl-BE">
                <a:sym typeface="Wingdings" panose="05000000000000000000" pitchFamily="2" charset="2"/>
              </a:rPr>
              <a:t>… </a:t>
            </a:r>
            <a:endParaRPr lang="nl-BE"/>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18</a:t>
            </a:fld>
            <a:endParaRPr lang="nl-BE"/>
          </a:p>
        </p:txBody>
      </p:sp>
    </p:spTree>
    <p:extLst>
      <p:ext uri="{BB962C8B-B14F-4D97-AF65-F5344CB8AC3E}">
        <p14:creationId xmlns:p14="http://schemas.microsoft.com/office/powerpoint/2010/main" val="3758463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Uitgangspunten</a:t>
            </a:r>
          </a:p>
        </p:txBody>
      </p:sp>
      <p:graphicFrame>
        <p:nvGraphicFramePr>
          <p:cNvPr id="5" name="Tijdelijke aanduiding voor inhoud 4">
            <a:extLst>
              <a:ext uri="{FF2B5EF4-FFF2-40B4-BE49-F238E27FC236}">
                <a16:creationId xmlns:a16="http://schemas.microsoft.com/office/drawing/2014/main" id="{C4F90E29-CAFA-C2D8-6DEC-32DE2F7F367C}"/>
              </a:ext>
            </a:extLst>
          </p:cNvPr>
          <p:cNvGraphicFramePr>
            <a:graphicFrameLocks noGrp="1"/>
          </p:cNvGraphicFramePr>
          <p:nvPr>
            <p:ph sz="half" idx="1"/>
            <p:extLst>
              <p:ext uri="{D42A27DB-BD31-4B8C-83A1-F6EECF244321}">
                <p14:modId xmlns:p14="http://schemas.microsoft.com/office/powerpoint/2010/main" val="4231620950"/>
              </p:ext>
            </p:extLst>
          </p:nvPr>
        </p:nvGraphicFramePr>
        <p:xfrm>
          <a:off x="628650" y="1216026"/>
          <a:ext cx="81026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19</a:t>
            </a:fld>
            <a:endParaRPr lang="nl-BE"/>
          </a:p>
        </p:txBody>
      </p:sp>
    </p:spTree>
    <p:extLst>
      <p:ext uri="{BB962C8B-B14F-4D97-AF65-F5344CB8AC3E}">
        <p14:creationId xmlns:p14="http://schemas.microsoft.com/office/powerpoint/2010/main" val="3670538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831D2-8E62-C2F1-0440-4EB0CD6AD964}"/>
              </a:ext>
            </a:extLst>
          </p:cNvPr>
          <p:cNvSpPr>
            <a:spLocks noGrp="1"/>
          </p:cNvSpPr>
          <p:nvPr>
            <p:ph type="title"/>
          </p:nvPr>
        </p:nvSpPr>
        <p:spPr/>
        <p:txBody>
          <a:bodyPr/>
          <a:lstStyle/>
          <a:p>
            <a:r>
              <a:rPr lang="nl-BE">
                <a:latin typeface="FlandersArtSans-Regular"/>
              </a:rPr>
              <a:t>Enkele afspraken voor een goed verloop</a:t>
            </a:r>
          </a:p>
        </p:txBody>
      </p:sp>
      <p:sp>
        <p:nvSpPr>
          <p:cNvPr id="4" name="Tijdelijke aanduiding voor dianummer 3">
            <a:extLst>
              <a:ext uri="{FF2B5EF4-FFF2-40B4-BE49-F238E27FC236}">
                <a16:creationId xmlns:a16="http://schemas.microsoft.com/office/drawing/2014/main" id="{16546E03-2B40-CAF0-CEBD-FD66EB0741CC}"/>
              </a:ext>
            </a:extLst>
          </p:cNvPr>
          <p:cNvSpPr>
            <a:spLocks noGrp="1"/>
          </p:cNvSpPr>
          <p:nvPr>
            <p:ph type="sldNum" sz="quarter" idx="12"/>
          </p:nvPr>
        </p:nvSpPr>
        <p:spPr/>
        <p:txBody>
          <a:bodyPr/>
          <a:lstStyle/>
          <a:p>
            <a:pPr defTabSz="685783"/>
            <a:fld id="{B544B8DB-1AD6-4468-B085-2A517F9B5951}" type="slidenum">
              <a:rPr lang="nl-BE">
                <a:solidFill>
                  <a:srgbClr val="356297"/>
                </a:solidFill>
              </a:rPr>
              <a:pPr defTabSz="685783"/>
              <a:t>2</a:t>
            </a:fld>
            <a:endParaRPr lang="nl-BE">
              <a:solidFill>
                <a:srgbClr val="356297"/>
              </a:solidFill>
            </a:endParaRPr>
          </a:p>
        </p:txBody>
      </p:sp>
      <p:graphicFrame>
        <p:nvGraphicFramePr>
          <p:cNvPr id="8" name="Diagram 7">
            <a:extLst>
              <a:ext uri="{FF2B5EF4-FFF2-40B4-BE49-F238E27FC236}">
                <a16:creationId xmlns:a16="http://schemas.microsoft.com/office/drawing/2014/main" id="{21D3E25A-84D4-49FB-1DA6-9540598B1963}"/>
              </a:ext>
            </a:extLst>
          </p:cNvPr>
          <p:cNvGraphicFramePr/>
          <p:nvPr>
            <p:extLst>
              <p:ext uri="{D42A27DB-BD31-4B8C-83A1-F6EECF244321}">
                <p14:modId xmlns:p14="http://schemas.microsoft.com/office/powerpoint/2010/main" val="3284857628"/>
              </p:ext>
            </p:extLst>
          </p:nvPr>
        </p:nvGraphicFramePr>
        <p:xfrm>
          <a:off x="719263" y="1029918"/>
          <a:ext cx="7440488" cy="3544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Graphic 22" descr="Webcam met effen opvulling">
            <a:extLst>
              <a:ext uri="{FF2B5EF4-FFF2-40B4-BE49-F238E27FC236}">
                <a16:creationId xmlns:a16="http://schemas.microsoft.com/office/drawing/2014/main" id="{AF6318DA-2EDA-B811-DD2E-6467CB9B6E4D}"/>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5335" y="1092099"/>
            <a:ext cx="360040" cy="360040"/>
          </a:xfrm>
          <a:prstGeom prst="rect">
            <a:avLst/>
          </a:prstGeom>
        </p:spPr>
      </p:pic>
      <p:pic>
        <p:nvPicPr>
          <p:cNvPr id="25" name="Graphic 24" descr="Microfoon met effen opvulling">
            <a:extLst>
              <a:ext uri="{FF2B5EF4-FFF2-40B4-BE49-F238E27FC236}">
                <a16:creationId xmlns:a16="http://schemas.microsoft.com/office/drawing/2014/main" id="{6D0AC4D4-A665-6870-B092-4874BDCA5AFF}"/>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0447" y="1682169"/>
            <a:ext cx="360000" cy="360000"/>
          </a:xfrm>
          <a:prstGeom prst="rect">
            <a:avLst/>
          </a:prstGeom>
        </p:spPr>
      </p:pic>
      <p:pic>
        <p:nvPicPr>
          <p:cNvPr id="27" name="Graphic 26" descr="Geen telefoons met effen opvulling">
            <a:extLst>
              <a:ext uri="{FF2B5EF4-FFF2-40B4-BE49-F238E27FC236}">
                <a16:creationId xmlns:a16="http://schemas.microsoft.com/office/drawing/2014/main" id="{0E4D1D8D-A995-488D-341E-3F97BDF6DADA}"/>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65334" y="2294682"/>
            <a:ext cx="360000" cy="360000"/>
          </a:xfrm>
          <a:prstGeom prst="rect">
            <a:avLst/>
          </a:prstGeom>
        </p:spPr>
      </p:pic>
      <p:pic>
        <p:nvPicPr>
          <p:cNvPr id="31" name="Graphic 30" descr="Stopwatch met effen opvulling">
            <a:extLst>
              <a:ext uri="{FF2B5EF4-FFF2-40B4-BE49-F238E27FC236}">
                <a16:creationId xmlns:a16="http://schemas.microsoft.com/office/drawing/2014/main" id="{88142341-36A9-94E1-FB5D-959141F822AE}"/>
              </a:ext>
            </a:extLst>
          </p:cNvPr>
          <p:cNvPicPr>
            <a:picLocks noChangeAspect="1"/>
          </p:cNvPicPr>
          <p:nvPr/>
        </p:nvPicPr>
        <p:blipFill>
          <a:blip r:embed="rId14" cstate="screen">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75675" y="2935968"/>
            <a:ext cx="360000" cy="360000"/>
          </a:xfrm>
          <a:prstGeom prst="rect">
            <a:avLst/>
          </a:prstGeom>
        </p:spPr>
      </p:pic>
      <p:pic>
        <p:nvPicPr>
          <p:cNvPr id="33" name="Graphic 32" descr="Camera silhouet">
            <a:extLst>
              <a:ext uri="{FF2B5EF4-FFF2-40B4-BE49-F238E27FC236}">
                <a16:creationId xmlns:a16="http://schemas.microsoft.com/office/drawing/2014/main" id="{E1DAEAFE-93A9-AF70-B82C-98DB913D3A6F}"/>
              </a:ext>
            </a:extLst>
          </p:cNvPr>
          <p:cNvPicPr>
            <a:picLocks noChangeAspect="1"/>
          </p:cNvPicPr>
          <p:nvPr/>
        </p:nvPicPr>
        <p:blipFill>
          <a:blip r:embed="rId16" cstate="screen">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474373" y="3509693"/>
            <a:ext cx="360000" cy="360000"/>
          </a:xfrm>
          <a:prstGeom prst="rect">
            <a:avLst/>
          </a:prstGeom>
        </p:spPr>
      </p:pic>
      <p:cxnSp>
        <p:nvCxnSpPr>
          <p:cNvPr id="35" name="Rechte verbindingslijn 34">
            <a:extLst>
              <a:ext uri="{FF2B5EF4-FFF2-40B4-BE49-F238E27FC236}">
                <a16:creationId xmlns:a16="http://schemas.microsoft.com/office/drawing/2014/main" id="{53CFEBE4-DA58-5265-D9F7-24B58C24592F}"/>
              </a:ext>
            </a:extLst>
          </p:cNvPr>
          <p:cNvCxnSpPr>
            <a:cxnSpLocks/>
          </p:cNvCxnSpPr>
          <p:nvPr/>
        </p:nvCxnSpPr>
        <p:spPr>
          <a:xfrm flipH="1">
            <a:off x="1515129" y="1704212"/>
            <a:ext cx="281096" cy="27663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18AE1DA1-DA3F-53A9-8A30-29B7446F56F9}"/>
              </a:ext>
            </a:extLst>
          </p:cNvPr>
          <p:cNvPicPr>
            <a:picLocks noChangeAspect="1"/>
          </p:cNvPicPr>
          <p:nvPr/>
        </p:nvPicPr>
        <p:blipFill>
          <a:blip r:embed="rId18"/>
          <a:stretch>
            <a:fillRect/>
          </a:stretch>
        </p:blipFill>
        <p:spPr>
          <a:xfrm>
            <a:off x="1494447" y="3567916"/>
            <a:ext cx="301778" cy="301778"/>
          </a:xfrm>
          <a:prstGeom prst="rect">
            <a:avLst/>
          </a:prstGeom>
        </p:spPr>
      </p:pic>
      <p:pic>
        <p:nvPicPr>
          <p:cNvPr id="10" name="Graphic 9" descr="Internet met effen opvulling">
            <a:extLst>
              <a:ext uri="{FF2B5EF4-FFF2-40B4-BE49-F238E27FC236}">
                <a16:creationId xmlns:a16="http://schemas.microsoft.com/office/drawing/2014/main" id="{379D9160-852B-D703-0E05-E40A34532EF6}"/>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65334" y="4154933"/>
            <a:ext cx="342900" cy="342900"/>
          </a:xfrm>
          <a:prstGeom prst="rect">
            <a:avLst/>
          </a:prstGeom>
        </p:spPr>
      </p:pic>
      <p:cxnSp>
        <p:nvCxnSpPr>
          <p:cNvPr id="3" name="Rechte verbindingslijn 2">
            <a:extLst>
              <a:ext uri="{FF2B5EF4-FFF2-40B4-BE49-F238E27FC236}">
                <a16:creationId xmlns:a16="http://schemas.microsoft.com/office/drawing/2014/main" id="{97BA7822-502E-D2AA-BCDB-4FAEC364F4E0}"/>
              </a:ext>
            </a:extLst>
          </p:cNvPr>
          <p:cNvCxnSpPr>
            <a:cxnSpLocks/>
          </p:cNvCxnSpPr>
          <p:nvPr/>
        </p:nvCxnSpPr>
        <p:spPr>
          <a:xfrm flipH="1">
            <a:off x="1513825" y="1120293"/>
            <a:ext cx="281096" cy="27663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228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nchor="t">
            <a:normAutofit/>
          </a:bodyPr>
          <a:lstStyle/>
          <a:p>
            <a:r>
              <a:rPr lang="nl-BE"/>
              <a:t>Gefaseerde aanpak</a:t>
            </a:r>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a:xfrm>
            <a:off x="8159750" y="4764482"/>
            <a:ext cx="571500" cy="274637"/>
          </a:xfrm>
        </p:spPr>
        <p:txBody>
          <a:bodyPr anchor="ctr">
            <a:normAutofit/>
          </a:bodyPr>
          <a:lstStyle/>
          <a:p>
            <a:pPr>
              <a:spcAft>
                <a:spcPts val="600"/>
              </a:spcAft>
            </a:pPr>
            <a:fld id="{B544B8DB-1AD6-4468-B085-2A517F9B5951}" type="slidenum">
              <a:rPr lang="nl-BE" smtClean="0"/>
              <a:pPr>
                <a:spcAft>
                  <a:spcPts val="600"/>
                </a:spcAft>
              </a:pPr>
              <a:t>20</a:t>
            </a:fld>
            <a:endParaRPr lang="nl-BE"/>
          </a:p>
        </p:txBody>
      </p:sp>
      <p:sp>
        <p:nvSpPr>
          <p:cNvPr id="13" name="Footer Placeholder 4">
            <a:extLst>
              <a:ext uri="{FF2B5EF4-FFF2-40B4-BE49-F238E27FC236}">
                <a16:creationId xmlns:a16="http://schemas.microsoft.com/office/drawing/2014/main" id="{673EC7B7-5FEC-B04B-C233-DE909746B95B}"/>
              </a:ext>
            </a:extLst>
          </p:cNvPr>
          <p:cNvSpPr>
            <a:spLocks noGrp="1"/>
          </p:cNvSpPr>
          <p:nvPr>
            <p:ph type="ftr" sz="quarter" idx="3"/>
          </p:nvPr>
        </p:nvSpPr>
        <p:spPr>
          <a:xfrm>
            <a:off x="628650" y="4764481"/>
            <a:ext cx="7255718" cy="274637"/>
          </a:xfrm>
        </p:spPr>
        <p:txBody>
          <a:bodyPr/>
          <a:lstStyle/>
          <a:p>
            <a:endParaRPr lang="nl-BE"/>
          </a:p>
        </p:txBody>
      </p:sp>
      <p:graphicFrame>
        <p:nvGraphicFramePr>
          <p:cNvPr id="9" name="Tijdelijke aanduiding voor inhoud 6">
            <a:extLst>
              <a:ext uri="{FF2B5EF4-FFF2-40B4-BE49-F238E27FC236}">
                <a16:creationId xmlns:a16="http://schemas.microsoft.com/office/drawing/2014/main" id="{4A2E2284-03D4-884A-086B-0F4FF92C7B78}"/>
              </a:ext>
            </a:extLst>
          </p:cNvPr>
          <p:cNvGraphicFramePr>
            <a:graphicFrameLocks noGrp="1"/>
          </p:cNvGraphicFramePr>
          <p:nvPr>
            <p:ph sz="half" idx="1"/>
            <p:extLst>
              <p:ext uri="{D42A27DB-BD31-4B8C-83A1-F6EECF244321}">
                <p14:modId xmlns:p14="http://schemas.microsoft.com/office/powerpoint/2010/main" val="1345628502"/>
              </p:ext>
            </p:extLst>
          </p:nvPr>
        </p:nvGraphicFramePr>
        <p:xfrm>
          <a:off x="755576" y="1563637"/>
          <a:ext cx="7975674" cy="306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1679AC9E-C39B-6BDE-4352-FA4A8E698322}"/>
              </a:ext>
            </a:extLst>
          </p:cNvPr>
          <p:cNvSpPr txBox="1"/>
          <p:nvPr/>
        </p:nvSpPr>
        <p:spPr>
          <a:xfrm>
            <a:off x="695075" y="951377"/>
            <a:ext cx="3449448" cy="369332"/>
          </a:xfrm>
          <a:prstGeom prst="rect">
            <a:avLst/>
          </a:prstGeom>
          <a:noFill/>
        </p:spPr>
        <p:txBody>
          <a:bodyPr wrap="square" rtlCol="0">
            <a:spAutoFit/>
          </a:bodyPr>
          <a:lstStyle/>
          <a:p>
            <a:r>
              <a:rPr lang="nl-BE" b="1" dirty="0"/>
              <a:t>FASE 1</a:t>
            </a:r>
          </a:p>
        </p:txBody>
      </p:sp>
    </p:spTree>
    <p:extLst>
      <p:ext uri="{BB962C8B-B14F-4D97-AF65-F5344CB8AC3E}">
        <p14:creationId xmlns:p14="http://schemas.microsoft.com/office/powerpoint/2010/main" val="1818998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nchor="t">
            <a:normAutofit/>
          </a:bodyPr>
          <a:lstStyle/>
          <a:p>
            <a:r>
              <a:rPr lang="nl-BE"/>
              <a:t>Gefaseerde aanpak</a:t>
            </a:r>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a:xfrm>
            <a:off x="8159750" y="4764482"/>
            <a:ext cx="571500" cy="274637"/>
          </a:xfrm>
        </p:spPr>
        <p:txBody>
          <a:bodyPr anchor="ctr">
            <a:normAutofit/>
          </a:bodyPr>
          <a:lstStyle/>
          <a:p>
            <a:pPr>
              <a:spcAft>
                <a:spcPts val="600"/>
              </a:spcAft>
            </a:pPr>
            <a:fld id="{B544B8DB-1AD6-4468-B085-2A517F9B5951}" type="slidenum">
              <a:rPr lang="nl-BE" smtClean="0"/>
              <a:pPr>
                <a:spcAft>
                  <a:spcPts val="600"/>
                </a:spcAft>
              </a:pPr>
              <a:t>21</a:t>
            </a:fld>
            <a:endParaRPr lang="nl-BE"/>
          </a:p>
        </p:txBody>
      </p:sp>
      <p:sp>
        <p:nvSpPr>
          <p:cNvPr id="13" name="Footer Placeholder 4">
            <a:extLst>
              <a:ext uri="{FF2B5EF4-FFF2-40B4-BE49-F238E27FC236}">
                <a16:creationId xmlns:a16="http://schemas.microsoft.com/office/drawing/2014/main" id="{673EC7B7-5FEC-B04B-C233-DE909746B95B}"/>
              </a:ext>
            </a:extLst>
          </p:cNvPr>
          <p:cNvSpPr>
            <a:spLocks noGrp="1"/>
          </p:cNvSpPr>
          <p:nvPr>
            <p:ph type="ftr" sz="quarter" idx="3"/>
          </p:nvPr>
        </p:nvSpPr>
        <p:spPr>
          <a:xfrm>
            <a:off x="628650" y="4764481"/>
            <a:ext cx="7255718" cy="274637"/>
          </a:xfrm>
        </p:spPr>
        <p:txBody>
          <a:bodyPr/>
          <a:lstStyle/>
          <a:p>
            <a:endParaRPr lang="nl-BE"/>
          </a:p>
        </p:txBody>
      </p:sp>
      <p:graphicFrame>
        <p:nvGraphicFramePr>
          <p:cNvPr id="9" name="Tijdelijke aanduiding voor inhoud 6">
            <a:extLst>
              <a:ext uri="{FF2B5EF4-FFF2-40B4-BE49-F238E27FC236}">
                <a16:creationId xmlns:a16="http://schemas.microsoft.com/office/drawing/2014/main" id="{4A2E2284-03D4-884A-086B-0F4FF92C7B78}"/>
              </a:ext>
            </a:extLst>
          </p:cNvPr>
          <p:cNvGraphicFramePr>
            <a:graphicFrameLocks noGrp="1"/>
          </p:cNvGraphicFramePr>
          <p:nvPr>
            <p:ph sz="half" idx="1"/>
            <p:extLst>
              <p:ext uri="{D42A27DB-BD31-4B8C-83A1-F6EECF244321}">
                <p14:modId xmlns:p14="http://schemas.microsoft.com/office/powerpoint/2010/main" val="305446692"/>
              </p:ext>
            </p:extLst>
          </p:nvPr>
        </p:nvGraphicFramePr>
        <p:xfrm>
          <a:off x="755576" y="1563637"/>
          <a:ext cx="7975674" cy="306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1679AC9E-C39B-6BDE-4352-FA4A8E698322}"/>
              </a:ext>
            </a:extLst>
          </p:cNvPr>
          <p:cNvSpPr txBox="1"/>
          <p:nvPr/>
        </p:nvSpPr>
        <p:spPr>
          <a:xfrm>
            <a:off x="646807" y="1036606"/>
            <a:ext cx="3449448" cy="369332"/>
          </a:xfrm>
          <a:prstGeom prst="rect">
            <a:avLst/>
          </a:prstGeom>
          <a:noFill/>
        </p:spPr>
        <p:txBody>
          <a:bodyPr wrap="square" rtlCol="0">
            <a:spAutoFit/>
          </a:bodyPr>
          <a:lstStyle/>
          <a:p>
            <a:r>
              <a:rPr lang="nl-BE" b="1"/>
              <a:t>FASE 2</a:t>
            </a:r>
          </a:p>
        </p:txBody>
      </p:sp>
    </p:spTree>
    <p:extLst>
      <p:ext uri="{BB962C8B-B14F-4D97-AF65-F5344CB8AC3E}">
        <p14:creationId xmlns:p14="http://schemas.microsoft.com/office/powerpoint/2010/main" val="224044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Modaliteiten van de oproep</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168400"/>
            <a:ext cx="8102600" cy="3463925"/>
          </a:xfrm>
        </p:spPr>
        <p:txBody>
          <a:bodyPr vert="horz" lIns="91440" tIns="45720" rIns="91440" bIns="45720" rtlCol="0" anchor="t">
            <a:noAutofit/>
          </a:bodyPr>
          <a:lstStyle/>
          <a:p>
            <a:pPr marL="179705" indent="-179705"/>
            <a:r>
              <a:rPr lang="nl-BE" dirty="0">
                <a:latin typeface="Flanders Art Sans"/>
              </a:rPr>
              <a:t>Noodzakelijke stukken in de oproep</a:t>
            </a:r>
            <a:endParaRPr lang="en-US" dirty="0">
              <a:latin typeface="Flanders Art Sans"/>
            </a:endParaRPr>
          </a:p>
          <a:p>
            <a:pPr marL="0" indent="0">
              <a:buNone/>
            </a:pPr>
            <a:endParaRPr lang="nl-BE" dirty="0"/>
          </a:p>
          <a:p>
            <a:pPr marL="179705" indent="-179705"/>
            <a:r>
              <a:rPr lang="nl-BE" dirty="0"/>
              <a:t>Kostenraming, welke kosten komen in aanmerking?</a:t>
            </a:r>
          </a:p>
          <a:p>
            <a:pPr marL="358480" lvl="1" indent="-179705"/>
            <a:r>
              <a:rPr lang="nl-BE" dirty="0"/>
              <a:t>Personeels- en werkingskosten</a:t>
            </a:r>
          </a:p>
          <a:p>
            <a:pPr marL="358480" lvl="1" indent="-179705"/>
            <a:r>
              <a:rPr lang="nl-BE" dirty="0"/>
              <a:t>Facturen externe partners</a:t>
            </a:r>
          </a:p>
          <a:p>
            <a:pPr marL="0" indent="0">
              <a:buNone/>
            </a:pPr>
            <a:endParaRPr lang="nl-BE" dirty="0"/>
          </a:p>
          <a:p>
            <a:pPr marL="179705" indent="-179705"/>
            <a:r>
              <a:rPr lang="nl-BE" dirty="0"/>
              <a:t>Timing?</a:t>
            </a:r>
          </a:p>
          <a:p>
            <a:pPr lvl="1"/>
            <a:r>
              <a:rPr lang="nl-BE" dirty="0"/>
              <a:t>Indienen tegen 13 mei</a:t>
            </a:r>
          </a:p>
          <a:p>
            <a:pPr lvl="1"/>
            <a:r>
              <a:rPr lang="nl-BE" dirty="0"/>
              <a:t>Selectie: week van 17 mei</a:t>
            </a:r>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22</a:t>
            </a:fld>
            <a:endParaRPr lang="nl-BE"/>
          </a:p>
        </p:txBody>
      </p:sp>
    </p:spTree>
    <p:extLst>
      <p:ext uri="{BB962C8B-B14F-4D97-AF65-F5344CB8AC3E}">
        <p14:creationId xmlns:p14="http://schemas.microsoft.com/office/powerpoint/2010/main" val="1654234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D1385-CAAF-4DC6-8F51-4B75E25FD8BA}"/>
              </a:ext>
            </a:extLst>
          </p:cNvPr>
          <p:cNvSpPr>
            <a:spLocks noGrp="1"/>
          </p:cNvSpPr>
          <p:nvPr>
            <p:ph type="ctrTitle"/>
          </p:nvPr>
        </p:nvSpPr>
        <p:spPr/>
        <p:txBody>
          <a:bodyPr/>
          <a:lstStyle/>
          <a:p>
            <a:r>
              <a:rPr lang="nl-BE" sz="5400"/>
              <a:t>PAUZE</a:t>
            </a:r>
          </a:p>
        </p:txBody>
      </p:sp>
      <p:sp>
        <p:nvSpPr>
          <p:cNvPr id="3" name="Ondertitel 2">
            <a:extLst>
              <a:ext uri="{FF2B5EF4-FFF2-40B4-BE49-F238E27FC236}">
                <a16:creationId xmlns:a16="http://schemas.microsoft.com/office/drawing/2014/main" id="{D757E187-E694-4CE1-A04C-92AC0723768C}"/>
              </a:ext>
            </a:extLst>
          </p:cNvPr>
          <p:cNvSpPr>
            <a:spLocks noGrp="1"/>
          </p:cNvSpPr>
          <p:nvPr>
            <p:ph type="subTitle" idx="1"/>
          </p:nvPr>
        </p:nvSpPr>
        <p:spPr/>
        <p:txBody>
          <a:bodyPr/>
          <a:lstStyle/>
          <a:p>
            <a:r>
              <a:rPr lang="nl-BE" dirty="0"/>
              <a:t>Vragen? Stel ze gerust nog in de chat!</a:t>
            </a:r>
          </a:p>
        </p:txBody>
      </p:sp>
    </p:spTree>
    <p:extLst>
      <p:ext uri="{BB962C8B-B14F-4D97-AF65-F5344CB8AC3E}">
        <p14:creationId xmlns:p14="http://schemas.microsoft.com/office/powerpoint/2010/main" val="1318144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D1385-CAAF-4DC6-8F51-4B75E25FD8BA}"/>
              </a:ext>
            </a:extLst>
          </p:cNvPr>
          <p:cNvSpPr>
            <a:spLocks noGrp="1"/>
          </p:cNvSpPr>
          <p:nvPr>
            <p:ph type="ctrTitle"/>
          </p:nvPr>
        </p:nvSpPr>
        <p:spPr>
          <a:xfrm>
            <a:off x="1939389" y="582322"/>
            <a:ext cx="6596894" cy="2692548"/>
          </a:xfrm>
        </p:spPr>
        <p:txBody>
          <a:bodyPr/>
          <a:lstStyle/>
          <a:p>
            <a:br>
              <a:rPr lang="nl-BE" sz="4800" dirty="0"/>
            </a:br>
            <a:r>
              <a:rPr lang="nl-BE" sz="4800" dirty="0"/>
              <a:t>Wat doet </a:t>
            </a:r>
            <a:r>
              <a:rPr lang="nl-BE" sz="4800" dirty="0" err="1"/>
              <a:t>vdab</a:t>
            </a:r>
            <a:r>
              <a:rPr lang="nl-BE" sz="4800" dirty="0"/>
              <a:t>?</a:t>
            </a:r>
          </a:p>
        </p:txBody>
      </p:sp>
      <p:sp>
        <p:nvSpPr>
          <p:cNvPr id="3" name="Ondertitel 2">
            <a:extLst>
              <a:ext uri="{FF2B5EF4-FFF2-40B4-BE49-F238E27FC236}">
                <a16:creationId xmlns:a16="http://schemas.microsoft.com/office/drawing/2014/main" id="{D757E187-E694-4CE1-A04C-92AC0723768C}"/>
              </a:ext>
            </a:extLst>
          </p:cNvPr>
          <p:cNvSpPr>
            <a:spLocks noGrp="1"/>
          </p:cNvSpPr>
          <p:nvPr>
            <p:ph type="subTitle" idx="1"/>
          </p:nvPr>
        </p:nvSpPr>
        <p:spPr/>
        <p:txBody>
          <a:bodyPr/>
          <a:lstStyle/>
          <a:p>
            <a:r>
              <a:rPr lang="nl-BE" dirty="0">
                <a:solidFill>
                  <a:schemeClr val="bg1"/>
                </a:solidFill>
              </a:rPr>
              <a:t>VDAB – Kristien Vanfrachem</a:t>
            </a:r>
          </a:p>
        </p:txBody>
      </p:sp>
    </p:spTree>
    <p:extLst>
      <p:ext uri="{BB962C8B-B14F-4D97-AF65-F5344CB8AC3E}">
        <p14:creationId xmlns:p14="http://schemas.microsoft.com/office/powerpoint/2010/main" val="1731057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9B4AA"/>
        </a:solidFill>
        <a:effectLst/>
      </p:bgPr>
    </p:bg>
    <p:spTree>
      <p:nvGrpSpPr>
        <p:cNvPr id="1" name="Shape 467"/>
        <p:cNvGrpSpPr/>
        <p:nvPr/>
      </p:nvGrpSpPr>
      <p:grpSpPr>
        <a:xfrm>
          <a:off x="0" y="0"/>
          <a:ext cx="0" cy="0"/>
          <a:chOff x="0" y="0"/>
          <a:chExt cx="0" cy="0"/>
        </a:xfrm>
      </p:grpSpPr>
      <p:pic>
        <p:nvPicPr>
          <p:cNvPr id="468" name="Google Shape;468;g2c3c6e85ce0_4_3863" title="Media4.mp4">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c750acba17_1_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sp>
        <p:nvSpPr>
          <p:cNvPr id="474" name="Google Shape;474;g2c750acba17_1_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endParaRPr/>
          </a:p>
        </p:txBody>
      </p:sp>
      <p:pic>
        <p:nvPicPr>
          <p:cNvPr id="475" name="Google Shape;475;g2c750acba17_1_0"/>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476" name="Google Shape;476;g2c750acba17_1_0"/>
          <p:cNvSpPr txBox="1">
            <a:spLocks noGrp="1"/>
          </p:cNvSpPr>
          <p:nvPr>
            <p:ph type="title" idx="4294967295"/>
          </p:nvPr>
        </p:nvSpPr>
        <p:spPr>
          <a:xfrm>
            <a:off x="0" y="1512749"/>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nl-BE" sz="3200" b="1">
                <a:solidFill>
                  <a:schemeClr val="lt1"/>
                </a:solidFill>
              </a:rPr>
              <a:t>OVER VDAB</a:t>
            </a:r>
            <a:endParaRPr sz="3200" b="1">
              <a:solidFill>
                <a:schemeClr val="lt1"/>
              </a:solidFill>
            </a:endParaRPr>
          </a:p>
          <a:p>
            <a:pPr marL="0" lvl="0" indent="0" algn="ctr" rtl="0">
              <a:lnSpc>
                <a:spcPct val="100000"/>
              </a:lnSpc>
              <a:spcBef>
                <a:spcPts val="0"/>
              </a:spcBef>
              <a:spcAft>
                <a:spcPts val="0"/>
              </a:spcAft>
              <a:buSzPts val="2800"/>
              <a:buNone/>
            </a:pPr>
            <a:r>
              <a:rPr lang="nl-BE" sz="3200" b="1">
                <a:solidFill>
                  <a:schemeClr val="lt1"/>
                </a:solidFill>
              </a:rPr>
              <a:t>#SamenSterkvoorWerk</a:t>
            </a:r>
            <a:endParaRPr sz="3200" b="1">
              <a:solidFill>
                <a:schemeClr val="lt1"/>
              </a:solidFill>
            </a:endParaRPr>
          </a:p>
          <a:p>
            <a:pPr marL="0" lvl="0" indent="0" algn="ctr" rtl="0">
              <a:lnSpc>
                <a:spcPct val="100000"/>
              </a:lnSpc>
              <a:spcBef>
                <a:spcPts val="0"/>
              </a:spcBef>
              <a:spcAft>
                <a:spcPts val="0"/>
              </a:spcAft>
              <a:buSzPts val="2800"/>
              <a:buNone/>
            </a:pPr>
            <a:endParaRPr sz="900" b="1">
              <a:solidFill>
                <a:schemeClr val="lt1"/>
              </a:solidFill>
            </a:endParaRPr>
          </a:p>
          <a:p>
            <a:pPr marL="0" lvl="0" indent="0" algn="l" rtl="0">
              <a:lnSpc>
                <a:spcPct val="100000"/>
              </a:lnSpc>
              <a:spcBef>
                <a:spcPts val="0"/>
              </a:spcBef>
              <a:spcAft>
                <a:spcPts val="0"/>
              </a:spcAft>
              <a:buSzPts val="2800"/>
              <a:buNone/>
            </a:pPr>
            <a:endParaRPr sz="2200">
              <a:solidFill>
                <a:schemeClr val="lt1"/>
              </a:solidFill>
            </a:endParaRPr>
          </a:p>
          <a:p>
            <a:pPr marL="0" lvl="0" indent="0" algn="ctr" rtl="0">
              <a:lnSpc>
                <a:spcPct val="100000"/>
              </a:lnSpc>
              <a:spcBef>
                <a:spcPts val="0"/>
              </a:spcBef>
              <a:spcAft>
                <a:spcPts val="0"/>
              </a:spcAft>
              <a:buSzPts val="2800"/>
              <a:buNone/>
            </a:pPr>
            <a:r>
              <a:rPr lang="nl-BE" sz="2200">
                <a:solidFill>
                  <a:schemeClr val="lt1"/>
                </a:solidFill>
              </a:rPr>
              <a:t>Informatiesessie voor de woonmaatschappijen</a:t>
            </a:r>
            <a:endParaRPr sz="2200">
              <a:solidFill>
                <a:schemeClr val="lt1"/>
              </a:solidFill>
            </a:endParaRPr>
          </a:p>
          <a:p>
            <a:pPr marL="0" lvl="0" indent="0" algn="ctr" rtl="0">
              <a:lnSpc>
                <a:spcPct val="100000"/>
              </a:lnSpc>
              <a:spcBef>
                <a:spcPts val="0"/>
              </a:spcBef>
              <a:spcAft>
                <a:spcPts val="0"/>
              </a:spcAft>
              <a:buSzPts val="2800"/>
              <a:buNone/>
            </a:pPr>
            <a:r>
              <a:rPr lang="nl-BE" sz="2200">
                <a:solidFill>
                  <a:schemeClr val="lt1"/>
                </a:solidFill>
              </a:rPr>
              <a:t>11 april 2024</a:t>
            </a:r>
            <a:endParaRPr sz="22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g1f4d238701f_0_873"/>
          <p:cNvPicPr preferRelativeResize="0"/>
          <p:nvPr/>
        </p:nvPicPr>
        <p:blipFill rotWithShape="1">
          <a:blip r:embed="rId3">
            <a:alphaModFix/>
          </a:blip>
          <a:srcRect/>
          <a:stretch/>
        </p:blipFill>
        <p:spPr>
          <a:xfrm>
            <a:off x="0" y="-1"/>
            <a:ext cx="9144003" cy="5143501"/>
          </a:xfrm>
          <a:prstGeom prst="rect">
            <a:avLst/>
          </a:prstGeom>
          <a:noFill/>
          <a:ln>
            <a:noFill/>
          </a:ln>
        </p:spPr>
      </p:pic>
      <p:sp>
        <p:nvSpPr>
          <p:cNvPr id="482" name="Google Shape;482;g1f4d238701f_0_873"/>
          <p:cNvSpPr txBox="1"/>
          <p:nvPr/>
        </p:nvSpPr>
        <p:spPr>
          <a:xfrm>
            <a:off x="416100" y="318325"/>
            <a:ext cx="8439000" cy="6363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Publieke tewerkstellingsdiensten</a:t>
            </a:r>
            <a:r>
              <a:rPr kumimoji="0" lang="nl-BE" sz="2500" b="0" i="0" u="none" strike="noStrike" kern="0" cap="none" spc="0" normalizeH="0" baseline="0" noProof="0">
                <a:ln>
                  <a:noFill/>
                </a:ln>
                <a:solidFill>
                  <a:srgbClr val="004475"/>
                </a:solidFill>
                <a:effectLst/>
                <a:uLnTx/>
                <a:uFillTx/>
                <a:latin typeface="Calibri"/>
                <a:ea typeface="Calibri"/>
                <a:cs typeface="Calibri"/>
                <a:sym typeface="Calibri"/>
              </a:rPr>
              <a:t> in België</a:t>
            </a:r>
            <a:endParaRPr kumimoji="0" sz="2200" b="0" i="0" u="none" strike="noStrike" kern="0" cap="none" spc="0" normalizeH="0" baseline="0" noProof="0">
              <a:ln>
                <a:noFill/>
              </a:ln>
              <a:solidFill>
                <a:srgbClr val="004475"/>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c0e579922f_0_258"/>
          <p:cNvSpPr txBox="1"/>
          <p:nvPr/>
        </p:nvSpPr>
        <p:spPr>
          <a:xfrm>
            <a:off x="416100" y="318325"/>
            <a:ext cx="8439000" cy="6363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VDAB decretale opdracht als extern verzelfstandigd agentschap</a:t>
            </a:r>
            <a:endParaRPr kumimoji="0" sz="2200" b="0" i="0" u="none" strike="noStrike" kern="0" cap="none" spc="0" normalizeH="0" baseline="0" noProof="0">
              <a:ln>
                <a:noFill/>
              </a:ln>
              <a:solidFill>
                <a:srgbClr val="004475"/>
              </a:solidFill>
              <a:effectLst/>
              <a:uLnTx/>
              <a:uFillTx/>
              <a:latin typeface="Calibri"/>
              <a:ea typeface="Calibri"/>
              <a:cs typeface="Calibri"/>
              <a:sym typeface="Calibri"/>
            </a:endParaRPr>
          </a:p>
        </p:txBody>
      </p:sp>
      <p:sp>
        <p:nvSpPr>
          <p:cNvPr id="488" name="Google Shape;488;g2c0e579922f_0_258"/>
          <p:cNvSpPr txBox="1"/>
          <p:nvPr/>
        </p:nvSpPr>
        <p:spPr>
          <a:xfrm>
            <a:off x="896150" y="1511125"/>
            <a:ext cx="6790800" cy="1436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Werkzoekenden helpen door </a:t>
            </a:r>
            <a:r>
              <a:rPr kumimoji="0" lang="nl-BE" sz="1500" b="1" i="0" u="none" strike="noStrike" kern="0" cap="none" spc="0" normalizeH="0" baseline="0" noProof="0">
                <a:ln>
                  <a:noFill/>
                </a:ln>
                <a:solidFill>
                  <a:srgbClr val="2D89CC"/>
                </a:solidFill>
                <a:effectLst/>
                <a:uLnTx/>
                <a:uFillTx/>
                <a:latin typeface="Calibri"/>
                <a:ea typeface="Calibri"/>
                <a:cs typeface="Calibri"/>
                <a:sym typeface="Calibri"/>
              </a:rPr>
              <a:t>arbeidsbemiddeling, begeleiding en opleiding</a:t>
            </a: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 voor duurzame loopbanen.</a:t>
            </a:r>
            <a:endParaRPr kumimoji="0" sz="15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Werkgevers </a:t>
            </a:r>
            <a:r>
              <a:rPr kumimoji="0" lang="nl-BE" sz="1500" b="1" i="0" u="none" strike="noStrike" kern="0" cap="none" spc="0" normalizeH="0" baseline="0" noProof="0">
                <a:ln>
                  <a:noFill/>
                </a:ln>
                <a:solidFill>
                  <a:srgbClr val="2D89CC"/>
                </a:solidFill>
                <a:effectLst/>
                <a:uLnTx/>
                <a:uFillTx/>
                <a:latin typeface="Calibri"/>
                <a:ea typeface="Calibri"/>
                <a:cs typeface="Calibri"/>
                <a:sym typeface="Calibri"/>
              </a:rPr>
              <a:t>ondersteunen</a:t>
            </a: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 bij het vinden van talent en om vacatures in te vullen.</a:t>
            </a:r>
            <a:endParaRPr kumimoji="0" sz="15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De </a:t>
            </a:r>
            <a:r>
              <a:rPr kumimoji="0" lang="nl-BE" sz="1500" b="1" i="0" u="none" strike="noStrike" kern="0" cap="none" spc="0" normalizeH="0" baseline="0" noProof="0">
                <a:ln>
                  <a:noFill/>
                </a:ln>
                <a:solidFill>
                  <a:srgbClr val="2D89CC"/>
                </a:solidFill>
                <a:effectLst/>
                <a:uLnTx/>
                <a:uFillTx/>
                <a:latin typeface="Calibri"/>
                <a:ea typeface="Calibri"/>
                <a:cs typeface="Calibri"/>
                <a:sym typeface="Calibri"/>
              </a:rPr>
              <a:t>beschikbaarheid</a:t>
            </a: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 van verplicht ingeschreven werkzoekenden met een werkloosheidsuitkering </a:t>
            </a:r>
            <a:r>
              <a:rPr kumimoji="0" lang="nl-BE" sz="1500" b="1" i="0" u="none" strike="noStrike" kern="0" cap="none" spc="0" normalizeH="0" baseline="0" noProof="0">
                <a:ln>
                  <a:noFill/>
                </a:ln>
                <a:solidFill>
                  <a:srgbClr val="2D89CC"/>
                </a:solidFill>
                <a:effectLst/>
                <a:uLnTx/>
                <a:uFillTx/>
                <a:latin typeface="Calibri"/>
                <a:ea typeface="Calibri"/>
                <a:cs typeface="Calibri"/>
                <a:sym typeface="Calibri"/>
              </a:rPr>
              <a:t>controleren</a:t>
            </a:r>
            <a:r>
              <a:rPr kumimoji="0" lang="nl-BE" sz="1500" b="0" i="0" u="none" strike="noStrike" kern="0" cap="none" spc="0" normalizeH="0" baseline="0" noProof="0">
                <a:ln>
                  <a:noFill/>
                </a:ln>
                <a:solidFill>
                  <a:srgbClr val="004475"/>
                </a:solidFill>
                <a:effectLst/>
                <a:uLnTx/>
                <a:uFillTx/>
                <a:latin typeface="Calibri"/>
                <a:ea typeface="Calibri"/>
                <a:cs typeface="Calibri"/>
                <a:sym typeface="Calibri"/>
              </a:rPr>
              <a:t>.</a:t>
            </a:r>
            <a:endParaRPr kumimoji="0" sz="15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294376"/>
              </a:solidFill>
              <a:effectLst/>
              <a:uLnTx/>
              <a:uFillTx/>
              <a:latin typeface="Calibri"/>
              <a:ea typeface="Calibri"/>
              <a:cs typeface="Calibri"/>
              <a:sym typeface="Calibri"/>
            </a:endParaRPr>
          </a:p>
        </p:txBody>
      </p:sp>
      <p:sp>
        <p:nvSpPr>
          <p:cNvPr id="489" name="Google Shape;489;g2c0e579922f_0_258"/>
          <p:cNvSpPr txBox="1"/>
          <p:nvPr/>
        </p:nvSpPr>
        <p:spPr>
          <a:xfrm>
            <a:off x="768900" y="2783300"/>
            <a:ext cx="4556100" cy="879900"/>
          </a:xfrm>
          <a:prstGeom prst="rect">
            <a:avLst/>
          </a:prstGeom>
          <a:noFill/>
          <a:ln>
            <a:noFill/>
          </a:ln>
        </p:spPr>
        <p:txBody>
          <a:bodyPr spcFirstLastPara="1" wrap="square" lIns="91425" tIns="91425" rIns="91425" bIns="91425"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4475"/>
              </a:solidFill>
              <a:effectLst/>
              <a:uLnTx/>
              <a:uFillTx/>
              <a:latin typeface="Calibri"/>
              <a:ea typeface="Calibri"/>
              <a:cs typeface="Calibri"/>
              <a:sym typeface="Calibri"/>
            </a:endParaRPr>
          </a:p>
          <a:p>
            <a:pPr marL="45720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1" u="none" strike="noStrike" kern="0" cap="none" spc="0" normalizeH="0" baseline="0" noProof="0">
              <a:ln>
                <a:noFill/>
              </a:ln>
              <a:solidFill>
                <a:srgbClr val="004475"/>
              </a:solidFill>
              <a:effectLst/>
              <a:uLnTx/>
              <a:uFillTx/>
              <a:latin typeface="Calibri"/>
              <a:ea typeface="Calibri"/>
              <a:cs typeface="Calibri"/>
              <a:sym typeface="Calibri"/>
            </a:endParaRPr>
          </a:p>
        </p:txBody>
      </p:sp>
      <p:pic>
        <p:nvPicPr>
          <p:cNvPr id="490" name="Google Shape;490;g2c0e579922f_0_258"/>
          <p:cNvPicPr preferRelativeResize="0"/>
          <p:nvPr/>
        </p:nvPicPr>
        <p:blipFill rotWithShape="1">
          <a:blip r:embed="rId3">
            <a:alphaModFix/>
          </a:blip>
          <a:srcRect/>
          <a:stretch/>
        </p:blipFill>
        <p:spPr>
          <a:xfrm>
            <a:off x="675450" y="1639050"/>
            <a:ext cx="260600" cy="252300"/>
          </a:xfrm>
          <a:prstGeom prst="rect">
            <a:avLst/>
          </a:prstGeom>
          <a:noFill/>
          <a:ln>
            <a:noFill/>
          </a:ln>
        </p:spPr>
      </p:pic>
      <p:pic>
        <p:nvPicPr>
          <p:cNvPr id="491" name="Google Shape;491;g2c0e579922f_0_258"/>
          <p:cNvPicPr preferRelativeResize="0"/>
          <p:nvPr/>
        </p:nvPicPr>
        <p:blipFill rotWithShape="1">
          <a:blip r:embed="rId4">
            <a:alphaModFix/>
          </a:blip>
          <a:srcRect/>
          <a:stretch/>
        </p:blipFill>
        <p:spPr>
          <a:xfrm>
            <a:off x="675463" y="2289480"/>
            <a:ext cx="260600" cy="282270"/>
          </a:xfrm>
          <a:prstGeom prst="rect">
            <a:avLst/>
          </a:prstGeom>
          <a:noFill/>
          <a:ln>
            <a:noFill/>
          </a:ln>
        </p:spPr>
      </p:pic>
      <p:pic>
        <p:nvPicPr>
          <p:cNvPr id="492" name="Google Shape;492;g2c0e579922f_0_258"/>
          <p:cNvPicPr preferRelativeResize="0"/>
          <p:nvPr/>
        </p:nvPicPr>
        <p:blipFill>
          <a:blip r:embed="rId5">
            <a:alphaModFix/>
          </a:blip>
          <a:stretch>
            <a:fillRect/>
          </a:stretch>
        </p:blipFill>
        <p:spPr>
          <a:xfrm>
            <a:off x="664788" y="2618802"/>
            <a:ext cx="281933" cy="274845"/>
          </a:xfrm>
          <a:prstGeom prst="rect">
            <a:avLst/>
          </a:prstGeom>
          <a:noFill/>
          <a:ln>
            <a:noFill/>
          </a:ln>
        </p:spPr>
      </p:pic>
      <p:sp>
        <p:nvSpPr>
          <p:cNvPr id="493" name="Google Shape;493;g2c0e579922f_0_258"/>
          <p:cNvSpPr txBox="1"/>
          <p:nvPr/>
        </p:nvSpPr>
        <p:spPr>
          <a:xfrm>
            <a:off x="616500" y="4178950"/>
            <a:ext cx="6648000" cy="384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nl-BE" sz="1300" b="0" i="1" u="none" strike="noStrike" kern="0" cap="none" spc="0" normalizeH="0" baseline="0" noProof="0">
                <a:ln>
                  <a:noFill/>
                </a:ln>
                <a:solidFill>
                  <a:srgbClr val="004475"/>
                </a:solidFill>
                <a:effectLst/>
                <a:uLnTx/>
                <a:uFillTx/>
                <a:latin typeface="Calibri"/>
                <a:ea typeface="Calibri"/>
                <a:cs typeface="Calibri"/>
                <a:sym typeface="Calibri"/>
              </a:rPr>
              <a:t>Deze kunnen wijzigen onder invloed van economische fluctuaties en beleidsevoluties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c0e579922f_0_11"/>
          <p:cNvSpPr txBox="1"/>
          <p:nvPr/>
        </p:nvSpPr>
        <p:spPr>
          <a:xfrm>
            <a:off x="595650" y="3127928"/>
            <a:ext cx="2499300" cy="10065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t>Elk talent </a:t>
            </a:r>
            <a:b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br>
            <a: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t>aan de slag</a:t>
            </a:r>
            <a:endParaRPr kumimoji="0" sz="1800" b="1" i="0" u="none" strike="noStrike" kern="0" cap="none" spc="0" normalizeH="0" baseline="0" noProof="0">
              <a:ln>
                <a:noFill/>
              </a:ln>
              <a:solidFill>
                <a:srgbClr val="004475"/>
              </a:solidFill>
              <a:effectLst/>
              <a:uLnTx/>
              <a:uFillTx/>
              <a:latin typeface="Calibri"/>
              <a:ea typeface="Calibri"/>
              <a:cs typeface="Calibri"/>
              <a:sym typeface="Calibri"/>
            </a:endParaRPr>
          </a:p>
        </p:txBody>
      </p:sp>
      <p:sp>
        <p:nvSpPr>
          <p:cNvPr id="499" name="Google Shape;499;g2c0e579922f_0_11"/>
          <p:cNvSpPr txBox="1"/>
          <p:nvPr/>
        </p:nvSpPr>
        <p:spPr>
          <a:xfrm>
            <a:off x="411900" y="323950"/>
            <a:ext cx="3312300" cy="569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3 VIBE-ambities</a:t>
            </a:r>
            <a:endParaRPr kumimoji="0" sz="1100" b="0" i="0" u="none" strike="noStrike" kern="0" cap="none" spc="0" normalizeH="0" baseline="0" noProof="0">
              <a:ln>
                <a:noFill/>
              </a:ln>
              <a:solidFill>
                <a:srgbClr val="004475"/>
              </a:solidFill>
              <a:effectLst/>
              <a:uLnTx/>
              <a:uFillTx/>
              <a:latin typeface="Arial"/>
              <a:ea typeface="Arial"/>
              <a:cs typeface="Arial"/>
              <a:sym typeface="Arial"/>
            </a:endParaRPr>
          </a:p>
        </p:txBody>
      </p:sp>
      <p:sp>
        <p:nvSpPr>
          <p:cNvPr id="500" name="Google Shape;500;g2c0e579922f_0_11"/>
          <p:cNvSpPr txBox="1"/>
          <p:nvPr/>
        </p:nvSpPr>
        <p:spPr>
          <a:xfrm>
            <a:off x="3323550" y="3011009"/>
            <a:ext cx="2499300" cy="1569600"/>
          </a:xfrm>
          <a:prstGeom prst="rect">
            <a:avLst/>
          </a:prstGeom>
          <a:noFill/>
          <a:ln>
            <a:noFill/>
          </a:ln>
        </p:spPr>
        <p:txBody>
          <a:bodyPr spcFirstLastPara="1" wrap="square" lIns="91425" tIns="91425" rIns="91425" bIns="91425" anchor="ctr" anchorCtr="0">
            <a:noAutofit/>
          </a:bodyPr>
          <a:lstStyle/>
          <a:p>
            <a:pPr marL="13970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t>Een perspectief </a:t>
            </a:r>
            <a:b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br>
            <a: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t>op talent voor </a:t>
            </a:r>
            <a:b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br>
            <a: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t>elke werkgever</a:t>
            </a:r>
            <a:endParaRPr kumimoji="0" sz="1800" b="1" i="0" u="none" strike="noStrike" kern="0" cap="none" spc="0" normalizeH="0" baseline="0" noProof="0">
              <a:ln>
                <a:noFill/>
              </a:ln>
              <a:solidFill>
                <a:srgbClr val="004475"/>
              </a:solidFill>
              <a:effectLst/>
              <a:uLnTx/>
              <a:uFillTx/>
              <a:latin typeface="Calibri"/>
              <a:ea typeface="Calibri"/>
              <a:cs typeface="Calibri"/>
              <a:sym typeface="Calibri"/>
            </a:endParaRPr>
          </a:p>
        </p:txBody>
      </p:sp>
      <p:sp>
        <p:nvSpPr>
          <p:cNvPr id="501" name="Google Shape;501;g2c0e579922f_0_11"/>
          <p:cNvSpPr txBox="1"/>
          <p:nvPr/>
        </p:nvSpPr>
        <p:spPr>
          <a:xfrm>
            <a:off x="6111200" y="3006125"/>
            <a:ext cx="2609400" cy="1569600"/>
          </a:xfrm>
          <a:prstGeom prst="rect">
            <a:avLst/>
          </a:prstGeom>
          <a:noFill/>
          <a:ln>
            <a:noFill/>
          </a:ln>
        </p:spPr>
        <p:txBody>
          <a:bodyPr spcFirstLastPara="1" wrap="square" lIns="91425" tIns="91425" rIns="91425" bIns="91425" anchor="ctr" anchorCtr="0">
            <a:noAutofit/>
          </a:bodyPr>
          <a:lstStyle/>
          <a:p>
            <a:pPr marL="13970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004475"/>
                </a:solidFill>
                <a:effectLst/>
                <a:uLnTx/>
                <a:uFillTx/>
                <a:latin typeface="Calibri"/>
                <a:ea typeface="Calibri"/>
                <a:cs typeface="Calibri"/>
                <a:sym typeface="Calibri"/>
              </a:rPr>
              <a:t>Een loopbaanperspectief voor elke burger</a:t>
            </a:r>
            <a:endParaRPr kumimoji="0" sz="1800" b="1" i="0" u="none" strike="noStrike" kern="0" cap="none" spc="0" normalizeH="0" baseline="0" noProof="0">
              <a:ln>
                <a:noFill/>
              </a:ln>
              <a:solidFill>
                <a:srgbClr val="004475"/>
              </a:solidFill>
              <a:effectLst/>
              <a:uLnTx/>
              <a:uFillTx/>
              <a:latin typeface="Calibri"/>
              <a:ea typeface="Calibri"/>
              <a:cs typeface="Calibri"/>
              <a:sym typeface="Calibri"/>
            </a:endParaRPr>
          </a:p>
        </p:txBody>
      </p:sp>
      <p:cxnSp>
        <p:nvCxnSpPr>
          <p:cNvPr id="502" name="Google Shape;502;g2c0e579922f_0_11"/>
          <p:cNvCxnSpPr/>
          <p:nvPr/>
        </p:nvCxnSpPr>
        <p:spPr>
          <a:xfrm>
            <a:off x="3179425" y="1583204"/>
            <a:ext cx="0" cy="1977000"/>
          </a:xfrm>
          <a:prstGeom prst="straightConnector1">
            <a:avLst/>
          </a:prstGeom>
          <a:noFill/>
          <a:ln w="9525" cap="flat" cmpd="sng">
            <a:solidFill>
              <a:srgbClr val="004475"/>
            </a:solidFill>
            <a:prstDash val="solid"/>
            <a:round/>
            <a:headEnd type="none" w="sm" len="sm"/>
            <a:tailEnd type="none" w="sm" len="sm"/>
          </a:ln>
        </p:spPr>
      </p:cxnSp>
      <p:cxnSp>
        <p:nvCxnSpPr>
          <p:cNvPr id="503" name="Google Shape;503;g2c0e579922f_0_11"/>
          <p:cNvCxnSpPr/>
          <p:nvPr/>
        </p:nvCxnSpPr>
        <p:spPr>
          <a:xfrm>
            <a:off x="5967075" y="1583204"/>
            <a:ext cx="0" cy="1977000"/>
          </a:xfrm>
          <a:prstGeom prst="straightConnector1">
            <a:avLst/>
          </a:prstGeom>
          <a:noFill/>
          <a:ln w="9525" cap="flat" cmpd="sng">
            <a:solidFill>
              <a:srgbClr val="004475"/>
            </a:solidFill>
            <a:prstDash val="solid"/>
            <a:round/>
            <a:headEnd type="none" w="sm" len="sm"/>
            <a:tailEnd type="none" w="sm" len="sm"/>
          </a:ln>
        </p:spPr>
      </p:cxnSp>
      <p:pic>
        <p:nvPicPr>
          <p:cNvPr id="504" name="Google Shape;504;g2c0e579922f_0_11"/>
          <p:cNvPicPr preferRelativeResize="0"/>
          <p:nvPr/>
        </p:nvPicPr>
        <p:blipFill rotWithShape="1">
          <a:blip r:embed="rId3">
            <a:alphaModFix/>
          </a:blip>
          <a:srcRect/>
          <a:stretch/>
        </p:blipFill>
        <p:spPr>
          <a:xfrm>
            <a:off x="3543813" y="1348725"/>
            <a:ext cx="2058874" cy="2058874"/>
          </a:xfrm>
          <a:prstGeom prst="rect">
            <a:avLst/>
          </a:prstGeom>
          <a:noFill/>
          <a:ln>
            <a:noFill/>
          </a:ln>
        </p:spPr>
      </p:pic>
      <p:sp>
        <p:nvSpPr>
          <p:cNvPr id="505" name="Google Shape;505;g2c0e579922f_0_11"/>
          <p:cNvSpPr/>
          <p:nvPr/>
        </p:nvSpPr>
        <p:spPr>
          <a:xfrm>
            <a:off x="1050650" y="1577325"/>
            <a:ext cx="1622400" cy="1622400"/>
          </a:xfrm>
          <a:prstGeom prst="ellipse">
            <a:avLst/>
          </a:prstGeom>
          <a:solidFill>
            <a:srgbClr val="2D89CC"/>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06" name="Google Shape;506;g2c0e579922f_0_11"/>
          <p:cNvPicPr preferRelativeResize="0"/>
          <p:nvPr/>
        </p:nvPicPr>
        <p:blipFill rotWithShape="1">
          <a:blip r:embed="rId4">
            <a:alphaModFix/>
          </a:blip>
          <a:srcRect/>
          <a:stretch/>
        </p:blipFill>
        <p:spPr>
          <a:xfrm>
            <a:off x="6413174" y="1358588"/>
            <a:ext cx="2058850" cy="2059874"/>
          </a:xfrm>
          <a:prstGeom prst="rect">
            <a:avLst/>
          </a:prstGeom>
          <a:noFill/>
          <a:ln>
            <a:noFill/>
          </a:ln>
        </p:spPr>
      </p:pic>
      <p:pic>
        <p:nvPicPr>
          <p:cNvPr id="507" name="Google Shape;507;g2c0e579922f_0_11"/>
          <p:cNvPicPr preferRelativeResize="0"/>
          <p:nvPr/>
        </p:nvPicPr>
        <p:blipFill rotWithShape="1">
          <a:blip r:embed="rId5">
            <a:alphaModFix/>
          </a:blip>
          <a:srcRect/>
          <a:stretch/>
        </p:blipFill>
        <p:spPr>
          <a:xfrm>
            <a:off x="832425" y="1358093"/>
            <a:ext cx="2058849" cy="20608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9CE5879-86BB-9B47-A3A9-2D1D23E22B8F}"/>
              </a:ext>
            </a:extLst>
          </p:cNvPr>
          <p:cNvSpPr>
            <a:spLocks noGrp="1"/>
          </p:cNvSpPr>
          <p:nvPr>
            <p:ph type="sldNum" sz="quarter" idx="10"/>
          </p:nvPr>
        </p:nvSpPr>
        <p:spPr/>
        <p:txBody>
          <a:bodyPr/>
          <a:lstStyle/>
          <a:p>
            <a:fld id="{B544B8DB-1AD6-4468-B085-2A517F9B5951}" type="slidenum">
              <a:rPr lang="nl-BE" smtClean="0"/>
              <a:pPr/>
              <a:t>3</a:t>
            </a:fld>
            <a:endParaRPr lang="nl-BE"/>
          </a:p>
        </p:txBody>
      </p:sp>
      <p:sp>
        <p:nvSpPr>
          <p:cNvPr id="3" name="Tijdelijke aanduiding voor voettekst 2">
            <a:extLst>
              <a:ext uri="{FF2B5EF4-FFF2-40B4-BE49-F238E27FC236}">
                <a16:creationId xmlns:a16="http://schemas.microsoft.com/office/drawing/2014/main" id="{937403E3-0174-3E43-8860-8E0D82C82F1B}"/>
              </a:ext>
            </a:extLst>
          </p:cNvPr>
          <p:cNvSpPr>
            <a:spLocks noGrp="1"/>
          </p:cNvSpPr>
          <p:nvPr>
            <p:ph type="ftr" sz="quarter" idx="3"/>
          </p:nvPr>
        </p:nvSpPr>
        <p:spPr/>
        <p:txBody>
          <a:bodyPr/>
          <a:lstStyle/>
          <a:p>
            <a:endParaRPr lang="nl-BE"/>
          </a:p>
        </p:txBody>
      </p:sp>
      <p:sp>
        <p:nvSpPr>
          <p:cNvPr id="4" name="Tijdelijke aanduiding voor tekst 3">
            <a:extLst>
              <a:ext uri="{FF2B5EF4-FFF2-40B4-BE49-F238E27FC236}">
                <a16:creationId xmlns:a16="http://schemas.microsoft.com/office/drawing/2014/main" id="{7E542FDA-F823-F74D-8101-5253BF7C094E}"/>
              </a:ext>
            </a:extLst>
          </p:cNvPr>
          <p:cNvSpPr>
            <a:spLocks noGrp="1"/>
          </p:cNvSpPr>
          <p:nvPr>
            <p:ph type="body" sz="quarter" idx="24"/>
          </p:nvPr>
        </p:nvSpPr>
        <p:spPr>
          <a:xfrm>
            <a:off x="1817737" y="1439638"/>
            <a:ext cx="450000" cy="450000"/>
          </a:xfrm>
        </p:spPr>
        <p:txBody>
          <a:bodyPr/>
          <a:lstStyle/>
          <a:p>
            <a:r>
              <a:rPr lang="nl-BE"/>
              <a:t>1</a:t>
            </a:r>
          </a:p>
        </p:txBody>
      </p:sp>
      <p:sp>
        <p:nvSpPr>
          <p:cNvPr id="5" name="Tijdelijke aanduiding voor tekst 4">
            <a:extLst>
              <a:ext uri="{FF2B5EF4-FFF2-40B4-BE49-F238E27FC236}">
                <a16:creationId xmlns:a16="http://schemas.microsoft.com/office/drawing/2014/main" id="{8A89F7EF-BFF6-6540-B41F-18123342DB52}"/>
              </a:ext>
            </a:extLst>
          </p:cNvPr>
          <p:cNvSpPr>
            <a:spLocks noGrp="1"/>
          </p:cNvSpPr>
          <p:nvPr>
            <p:ph type="body" sz="quarter" idx="29"/>
          </p:nvPr>
        </p:nvSpPr>
        <p:spPr>
          <a:xfrm>
            <a:off x="1817566" y="2049980"/>
            <a:ext cx="450000" cy="450000"/>
          </a:xfrm>
        </p:spPr>
        <p:txBody>
          <a:bodyPr/>
          <a:lstStyle/>
          <a:p>
            <a:r>
              <a:rPr lang="nl-BE"/>
              <a:t>2</a:t>
            </a:r>
          </a:p>
        </p:txBody>
      </p:sp>
      <p:sp>
        <p:nvSpPr>
          <p:cNvPr id="6" name="Tijdelijke aanduiding voor tekst 5">
            <a:extLst>
              <a:ext uri="{FF2B5EF4-FFF2-40B4-BE49-F238E27FC236}">
                <a16:creationId xmlns:a16="http://schemas.microsoft.com/office/drawing/2014/main" id="{514BDA35-D925-6C46-A9D2-4E131D4D42BC}"/>
              </a:ext>
            </a:extLst>
          </p:cNvPr>
          <p:cNvSpPr>
            <a:spLocks noGrp="1"/>
          </p:cNvSpPr>
          <p:nvPr>
            <p:ph type="body" sz="quarter" idx="30"/>
          </p:nvPr>
        </p:nvSpPr>
        <p:spPr>
          <a:xfrm>
            <a:off x="2282741" y="2052938"/>
            <a:ext cx="3388363" cy="444084"/>
          </a:xfrm>
        </p:spPr>
        <p:txBody>
          <a:bodyPr/>
          <a:lstStyle/>
          <a:p>
            <a:r>
              <a:rPr lang="nl-BE"/>
              <a:t>Projectoproep</a:t>
            </a:r>
          </a:p>
        </p:txBody>
      </p:sp>
      <p:sp>
        <p:nvSpPr>
          <p:cNvPr id="7" name="Tijdelijke aanduiding voor tekst 6">
            <a:extLst>
              <a:ext uri="{FF2B5EF4-FFF2-40B4-BE49-F238E27FC236}">
                <a16:creationId xmlns:a16="http://schemas.microsoft.com/office/drawing/2014/main" id="{7331D07E-CC2F-944D-9320-8CA512F7B21B}"/>
              </a:ext>
            </a:extLst>
          </p:cNvPr>
          <p:cNvSpPr>
            <a:spLocks noGrp="1"/>
          </p:cNvSpPr>
          <p:nvPr>
            <p:ph type="body" sz="quarter" idx="31"/>
          </p:nvPr>
        </p:nvSpPr>
        <p:spPr>
          <a:xfrm>
            <a:off x="1817566" y="2660322"/>
            <a:ext cx="450000" cy="450000"/>
          </a:xfrm>
        </p:spPr>
        <p:txBody>
          <a:bodyPr/>
          <a:lstStyle/>
          <a:p>
            <a:r>
              <a:rPr lang="nl-BE"/>
              <a:t>3</a:t>
            </a:r>
          </a:p>
        </p:txBody>
      </p:sp>
      <p:sp>
        <p:nvSpPr>
          <p:cNvPr id="8" name="Tijdelijke aanduiding voor tekst 7">
            <a:extLst>
              <a:ext uri="{FF2B5EF4-FFF2-40B4-BE49-F238E27FC236}">
                <a16:creationId xmlns:a16="http://schemas.microsoft.com/office/drawing/2014/main" id="{12C6E991-0E67-F040-A71D-B9DD98A9FDE2}"/>
              </a:ext>
            </a:extLst>
          </p:cNvPr>
          <p:cNvSpPr>
            <a:spLocks noGrp="1"/>
          </p:cNvSpPr>
          <p:nvPr>
            <p:ph type="body" sz="quarter" idx="32"/>
          </p:nvPr>
        </p:nvSpPr>
        <p:spPr>
          <a:xfrm>
            <a:off x="2282742" y="2663280"/>
            <a:ext cx="3388362" cy="444084"/>
          </a:xfrm>
        </p:spPr>
        <p:txBody>
          <a:bodyPr/>
          <a:lstStyle/>
          <a:p>
            <a:r>
              <a:rPr lang="nl-BE"/>
              <a:t>Pauze</a:t>
            </a:r>
          </a:p>
        </p:txBody>
      </p:sp>
      <p:sp>
        <p:nvSpPr>
          <p:cNvPr id="9" name="Tijdelijke aanduiding voor tekst 8">
            <a:extLst>
              <a:ext uri="{FF2B5EF4-FFF2-40B4-BE49-F238E27FC236}">
                <a16:creationId xmlns:a16="http://schemas.microsoft.com/office/drawing/2014/main" id="{56DB3A22-0926-D54B-A6DA-E799E5BA7D64}"/>
              </a:ext>
            </a:extLst>
          </p:cNvPr>
          <p:cNvSpPr>
            <a:spLocks noGrp="1"/>
          </p:cNvSpPr>
          <p:nvPr>
            <p:ph type="body" sz="quarter" idx="33"/>
          </p:nvPr>
        </p:nvSpPr>
        <p:spPr>
          <a:xfrm>
            <a:off x="1817566" y="3270664"/>
            <a:ext cx="450000" cy="450000"/>
          </a:xfrm>
        </p:spPr>
        <p:txBody>
          <a:bodyPr/>
          <a:lstStyle/>
          <a:p>
            <a:r>
              <a:rPr lang="nl-BE"/>
              <a:t>4</a:t>
            </a:r>
          </a:p>
        </p:txBody>
      </p:sp>
      <p:sp>
        <p:nvSpPr>
          <p:cNvPr id="10" name="Tijdelijke aanduiding voor tekst 9">
            <a:extLst>
              <a:ext uri="{FF2B5EF4-FFF2-40B4-BE49-F238E27FC236}">
                <a16:creationId xmlns:a16="http://schemas.microsoft.com/office/drawing/2014/main" id="{EC27BBF9-7890-7D44-940D-5F9173C7A8B5}"/>
              </a:ext>
            </a:extLst>
          </p:cNvPr>
          <p:cNvSpPr>
            <a:spLocks noGrp="1"/>
          </p:cNvSpPr>
          <p:nvPr>
            <p:ph type="body" sz="quarter" idx="34"/>
          </p:nvPr>
        </p:nvSpPr>
        <p:spPr>
          <a:xfrm>
            <a:off x="2282742" y="3273622"/>
            <a:ext cx="3388362" cy="444084"/>
          </a:xfrm>
        </p:spPr>
        <p:txBody>
          <a:bodyPr/>
          <a:lstStyle/>
          <a:p>
            <a:r>
              <a:rPr lang="nl-BE" dirty="0"/>
              <a:t>Werking van VDAB</a:t>
            </a:r>
          </a:p>
        </p:txBody>
      </p:sp>
      <p:sp>
        <p:nvSpPr>
          <p:cNvPr id="11" name="Tijdelijke aanduiding voor tekst 10">
            <a:extLst>
              <a:ext uri="{FF2B5EF4-FFF2-40B4-BE49-F238E27FC236}">
                <a16:creationId xmlns:a16="http://schemas.microsoft.com/office/drawing/2014/main" id="{B3AF3872-0C4B-1943-9A2D-E4BABEA36136}"/>
              </a:ext>
            </a:extLst>
          </p:cNvPr>
          <p:cNvSpPr>
            <a:spLocks noGrp="1"/>
          </p:cNvSpPr>
          <p:nvPr>
            <p:ph type="body" sz="quarter" idx="36"/>
          </p:nvPr>
        </p:nvSpPr>
        <p:spPr>
          <a:xfrm>
            <a:off x="2278703" y="3883964"/>
            <a:ext cx="3388362" cy="444084"/>
          </a:xfrm>
        </p:spPr>
        <p:txBody>
          <a:bodyPr/>
          <a:lstStyle/>
          <a:p>
            <a:r>
              <a:rPr lang="nl-BE"/>
              <a:t>Vraag en antwoord</a:t>
            </a:r>
          </a:p>
        </p:txBody>
      </p:sp>
      <p:sp>
        <p:nvSpPr>
          <p:cNvPr id="22" name="Tijdelijke aanduiding voor tekst 21">
            <a:extLst>
              <a:ext uri="{FF2B5EF4-FFF2-40B4-BE49-F238E27FC236}">
                <a16:creationId xmlns:a16="http://schemas.microsoft.com/office/drawing/2014/main" id="{B0BB21ED-66FA-3346-8927-8A456A2090B4}"/>
              </a:ext>
            </a:extLst>
          </p:cNvPr>
          <p:cNvSpPr>
            <a:spLocks noGrp="1"/>
          </p:cNvSpPr>
          <p:nvPr>
            <p:ph type="body" sz="quarter" idx="47"/>
          </p:nvPr>
        </p:nvSpPr>
        <p:spPr>
          <a:xfrm>
            <a:off x="1813527" y="3878048"/>
            <a:ext cx="450000" cy="450000"/>
          </a:xfrm>
        </p:spPr>
        <p:txBody>
          <a:bodyPr/>
          <a:lstStyle/>
          <a:p>
            <a:r>
              <a:rPr lang="nl-BE"/>
              <a:t>5</a:t>
            </a:r>
          </a:p>
        </p:txBody>
      </p:sp>
      <p:sp>
        <p:nvSpPr>
          <p:cNvPr id="23" name="Tijdelijke aanduiding voor tekst 22">
            <a:extLst>
              <a:ext uri="{FF2B5EF4-FFF2-40B4-BE49-F238E27FC236}">
                <a16:creationId xmlns:a16="http://schemas.microsoft.com/office/drawing/2014/main" id="{534E9EDB-BC6D-9944-ABBA-18339DFE8466}"/>
              </a:ext>
            </a:extLst>
          </p:cNvPr>
          <p:cNvSpPr>
            <a:spLocks noGrp="1"/>
          </p:cNvSpPr>
          <p:nvPr>
            <p:ph type="body" sz="quarter" idx="48"/>
          </p:nvPr>
        </p:nvSpPr>
        <p:spPr>
          <a:xfrm>
            <a:off x="2278703" y="1439638"/>
            <a:ext cx="3392402" cy="444084"/>
          </a:xfrm>
        </p:spPr>
        <p:txBody>
          <a:bodyPr/>
          <a:lstStyle/>
          <a:p>
            <a:r>
              <a:rPr lang="nl-BE" dirty="0"/>
              <a:t>De uitdagingen op de arbeidsmarkt</a:t>
            </a:r>
          </a:p>
        </p:txBody>
      </p:sp>
    </p:spTree>
    <p:extLst>
      <p:ext uri="{BB962C8B-B14F-4D97-AF65-F5344CB8AC3E}">
        <p14:creationId xmlns:p14="http://schemas.microsoft.com/office/powerpoint/2010/main" val="575823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1"/>
        <p:cNvGrpSpPr/>
        <p:nvPr/>
      </p:nvGrpSpPr>
      <p:grpSpPr>
        <a:xfrm>
          <a:off x="0" y="0"/>
          <a:ext cx="0" cy="0"/>
          <a:chOff x="0" y="0"/>
          <a:chExt cx="0" cy="0"/>
        </a:xfrm>
      </p:grpSpPr>
      <p:pic>
        <p:nvPicPr>
          <p:cNvPr id="512" name="Google Shape;512;g2bfaf6c9ed6_0_335"/>
          <p:cNvPicPr preferRelativeResize="0"/>
          <p:nvPr/>
        </p:nvPicPr>
        <p:blipFill rotWithShape="1">
          <a:blip r:embed="rId4">
            <a:alphaModFix/>
          </a:blip>
          <a:srcRect/>
          <a:stretch/>
        </p:blipFill>
        <p:spPr>
          <a:xfrm>
            <a:off x="454475" y="1060252"/>
            <a:ext cx="930274" cy="931170"/>
          </a:xfrm>
          <a:prstGeom prst="rect">
            <a:avLst/>
          </a:prstGeom>
          <a:noFill/>
          <a:ln>
            <a:noFill/>
          </a:ln>
        </p:spPr>
      </p:pic>
      <p:sp>
        <p:nvSpPr>
          <p:cNvPr id="513" name="Google Shape;513;g2bfaf6c9ed6_0_335"/>
          <p:cNvSpPr txBox="1"/>
          <p:nvPr/>
        </p:nvSpPr>
        <p:spPr>
          <a:xfrm>
            <a:off x="1496375" y="1060700"/>
            <a:ext cx="6843300" cy="3252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nl-BE" sz="1600" b="0" i="0" u="none" strike="noStrike" kern="0" cap="none" spc="0" normalizeH="0" baseline="0" noProof="0">
                <a:ln>
                  <a:noFill/>
                </a:ln>
                <a:solidFill>
                  <a:srgbClr val="004475"/>
                </a:solidFill>
                <a:effectLst/>
                <a:uLnTx/>
                <a:uFillTx/>
                <a:latin typeface="Calibri"/>
                <a:ea typeface="Calibri"/>
                <a:cs typeface="Calibri"/>
                <a:sym typeface="Calibri"/>
              </a:rPr>
              <a:t>Elk talent aan de slag, door een co-creatieve matching op maat, </a:t>
            </a:r>
            <a:br>
              <a:rPr kumimoji="0" lang="nl-BE" sz="1600" b="0" i="0" u="none" strike="noStrike" kern="0" cap="none" spc="0" normalizeH="0" baseline="0" noProof="0">
                <a:ln>
                  <a:noFill/>
                </a:ln>
                <a:solidFill>
                  <a:srgbClr val="004475"/>
                </a:solidFill>
                <a:effectLst/>
                <a:uLnTx/>
                <a:uFillTx/>
                <a:latin typeface="Calibri"/>
                <a:ea typeface="Calibri"/>
                <a:cs typeface="Calibri"/>
                <a:sym typeface="Calibri"/>
              </a:rPr>
            </a:br>
            <a:r>
              <a:rPr kumimoji="0" lang="nl-BE" sz="1600" b="0" i="0" u="none" strike="noStrike" kern="0" cap="none" spc="0" normalizeH="0" baseline="0" noProof="0">
                <a:ln>
                  <a:noFill/>
                </a:ln>
                <a:solidFill>
                  <a:srgbClr val="004475"/>
                </a:solidFill>
                <a:effectLst/>
                <a:uLnTx/>
                <a:uFillTx/>
                <a:latin typeface="Calibri"/>
                <a:ea typeface="Calibri"/>
                <a:cs typeface="Calibri"/>
                <a:sym typeface="Calibri"/>
              </a:rPr>
              <a:t>digitaal en op de werkvloer.</a:t>
            </a:r>
            <a:endParaRPr kumimoji="0" sz="16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t>       Stijging van de instroom naar werk van burgers op beroepsactieve leeftijd.</a:t>
            </a:r>
            <a:endParaRPr kumimoji="0" sz="16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nl-BE" sz="1600" b="0" i="0" u="none" strike="noStrike" kern="0" cap="none" spc="0" normalizeH="0" baseline="0" noProof="0">
                <a:ln>
                  <a:noFill/>
                </a:ln>
                <a:solidFill>
                  <a:srgbClr val="004475"/>
                </a:solidFill>
                <a:effectLst/>
                <a:uLnTx/>
                <a:uFillTx/>
                <a:latin typeface="Calibri"/>
                <a:ea typeface="Calibri"/>
                <a:cs typeface="Calibri"/>
                <a:sym typeface="Calibri"/>
              </a:rPr>
              <a:t>Een perspectief op talent voor elke werkgever.</a:t>
            </a:r>
            <a:endParaRPr kumimoji="0" sz="16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t>       We bereiken meer werkgevers en realiseren meer loopbaanmatches</a:t>
            </a:r>
            <a:b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br>
            <a: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t>       tussen bedrijven en talenten op de arbeidsmarkt.</a:t>
            </a:r>
            <a:endParaRPr kumimoji="0" sz="16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endParaRPr kumimoji="0" sz="1600" b="0"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nl-BE" sz="1600" b="0" i="0" u="none" strike="noStrike" kern="0" cap="none" spc="0" normalizeH="0" baseline="0" noProof="0">
                <a:ln>
                  <a:noFill/>
                </a:ln>
                <a:solidFill>
                  <a:srgbClr val="004475"/>
                </a:solidFill>
                <a:effectLst/>
                <a:uLnTx/>
                <a:uFillTx/>
                <a:latin typeface="Calibri"/>
                <a:ea typeface="Calibri"/>
                <a:cs typeface="Calibri"/>
                <a:sym typeface="Calibri"/>
              </a:rPr>
              <a:t>Een loopbaanperspectief en loopbaaneigenaarschap voor elke burger.</a:t>
            </a:r>
            <a:endParaRPr kumimoji="0" sz="16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t>       Alle burgers krijgen via VDAB op basis van hun profiel een perspectief op</a:t>
            </a:r>
            <a:b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br>
            <a: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t>       loopbaanmogelijkheden die binnen hun bereik liggen en suggesties om</a:t>
            </a:r>
            <a:b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br>
            <a:r>
              <a:rPr kumimoji="0" lang="nl-BE" sz="1600" b="1" i="0" u="none" strike="noStrike" kern="0" cap="none" spc="0" normalizeH="0" baseline="0" noProof="0">
                <a:ln>
                  <a:noFill/>
                </a:ln>
                <a:solidFill>
                  <a:srgbClr val="2D89CC"/>
                </a:solidFill>
                <a:effectLst/>
                <a:uLnTx/>
                <a:uFillTx/>
                <a:latin typeface="Calibri"/>
                <a:ea typeface="Calibri"/>
                <a:cs typeface="Calibri"/>
                <a:sym typeface="Calibri"/>
              </a:rPr>
              <a:t>       hen daarin te ondersteunen.</a:t>
            </a:r>
            <a:endParaRPr kumimoji="0" sz="16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endParaRPr kumimoji="0" sz="1000" b="0"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120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004475"/>
              </a:solidFill>
              <a:effectLst/>
              <a:uLnTx/>
              <a:uFillTx/>
              <a:latin typeface="Calibri"/>
              <a:ea typeface="Calibri"/>
              <a:cs typeface="Calibri"/>
              <a:sym typeface="Calibri"/>
            </a:endParaRPr>
          </a:p>
        </p:txBody>
      </p:sp>
      <p:sp>
        <p:nvSpPr>
          <p:cNvPr id="514" name="Google Shape;514;g2bfaf6c9ed6_0_335"/>
          <p:cNvSpPr txBox="1"/>
          <p:nvPr/>
        </p:nvSpPr>
        <p:spPr>
          <a:xfrm>
            <a:off x="454475" y="310075"/>
            <a:ext cx="86895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VDAB-ambities en doelstellingen 2019 - 2025</a:t>
            </a:r>
            <a:endParaRPr kumimoji="0" sz="2500" b="1" i="0" u="none" strike="noStrike" kern="0" cap="none" spc="0" normalizeH="0" baseline="0" noProof="0">
              <a:ln>
                <a:noFill/>
              </a:ln>
              <a:solidFill>
                <a:srgbClr val="004475"/>
              </a:solidFill>
              <a:effectLst/>
              <a:uLnTx/>
              <a:uFillTx/>
              <a:latin typeface="Calibri"/>
              <a:ea typeface="Calibri"/>
              <a:cs typeface="Calibri"/>
              <a:sym typeface="Calibri"/>
            </a:endParaRPr>
          </a:p>
        </p:txBody>
      </p:sp>
      <p:pic>
        <p:nvPicPr>
          <p:cNvPr id="515" name="Google Shape;515;g2bfaf6c9ed6_0_335"/>
          <p:cNvPicPr preferRelativeResize="0"/>
          <p:nvPr/>
        </p:nvPicPr>
        <p:blipFill rotWithShape="1">
          <a:blip r:embed="rId5">
            <a:alphaModFix/>
          </a:blip>
          <a:srcRect/>
          <a:stretch/>
        </p:blipFill>
        <p:spPr>
          <a:xfrm>
            <a:off x="454468" y="2038557"/>
            <a:ext cx="930275" cy="930286"/>
          </a:xfrm>
          <a:prstGeom prst="rect">
            <a:avLst/>
          </a:prstGeom>
          <a:noFill/>
          <a:ln>
            <a:noFill/>
          </a:ln>
        </p:spPr>
      </p:pic>
      <p:pic>
        <p:nvPicPr>
          <p:cNvPr id="516" name="Google Shape;516;g2bfaf6c9ed6_0_335"/>
          <p:cNvPicPr preferRelativeResize="0"/>
          <p:nvPr/>
        </p:nvPicPr>
        <p:blipFill rotWithShape="1">
          <a:blip r:embed="rId6">
            <a:alphaModFix/>
          </a:blip>
          <a:srcRect/>
          <a:stretch/>
        </p:blipFill>
        <p:spPr>
          <a:xfrm>
            <a:off x="454475" y="3030068"/>
            <a:ext cx="930275" cy="930725"/>
          </a:xfrm>
          <a:prstGeom prst="rect">
            <a:avLst/>
          </a:prstGeom>
          <a:noFill/>
          <a:ln>
            <a:noFill/>
          </a:ln>
        </p:spPr>
      </p:pic>
      <p:cxnSp>
        <p:nvCxnSpPr>
          <p:cNvPr id="517" name="Google Shape;517;g2bfaf6c9ed6_0_335"/>
          <p:cNvCxnSpPr/>
          <p:nvPr/>
        </p:nvCxnSpPr>
        <p:spPr>
          <a:xfrm>
            <a:off x="1621600" y="1780750"/>
            <a:ext cx="235200" cy="0"/>
          </a:xfrm>
          <a:prstGeom prst="straightConnector1">
            <a:avLst/>
          </a:prstGeom>
          <a:noFill/>
          <a:ln w="19050" cap="flat" cmpd="sng">
            <a:solidFill>
              <a:srgbClr val="2D89CC"/>
            </a:solidFill>
            <a:prstDash val="solid"/>
            <a:round/>
            <a:headEnd type="none" w="sm" len="sm"/>
            <a:tailEnd type="triangle" w="med" len="med"/>
          </a:ln>
        </p:spPr>
      </p:cxnSp>
      <p:cxnSp>
        <p:nvCxnSpPr>
          <p:cNvPr id="518" name="Google Shape;518;g2bfaf6c9ed6_0_335"/>
          <p:cNvCxnSpPr/>
          <p:nvPr/>
        </p:nvCxnSpPr>
        <p:spPr>
          <a:xfrm>
            <a:off x="1601850" y="2503700"/>
            <a:ext cx="235200" cy="0"/>
          </a:xfrm>
          <a:prstGeom prst="straightConnector1">
            <a:avLst/>
          </a:prstGeom>
          <a:noFill/>
          <a:ln w="19050" cap="flat" cmpd="sng">
            <a:solidFill>
              <a:srgbClr val="2D89CC"/>
            </a:solidFill>
            <a:prstDash val="solid"/>
            <a:round/>
            <a:headEnd type="none" w="sm" len="sm"/>
            <a:tailEnd type="triangle" w="med" len="med"/>
          </a:ln>
        </p:spPr>
      </p:cxnSp>
      <p:cxnSp>
        <p:nvCxnSpPr>
          <p:cNvPr id="519" name="Google Shape;519;g2bfaf6c9ed6_0_335"/>
          <p:cNvCxnSpPr/>
          <p:nvPr/>
        </p:nvCxnSpPr>
        <p:spPr>
          <a:xfrm>
            <a:off x="1621600" y="3495438"/>
            <a:ext cx="235200" cy="0"/>
          </a:xfrm>
          <a:prstGeom prst="straightConnector1">
            <a:avLst/>
          </a:prstGeom>
          <a:noFill/>
          <a:ln w="19050" cap="flat" cmpd="sng">
            <a:solidFill>
              <a:srgbClr val="2D89CC"/>
            </a:solidFill>
            <a:prstDash val="solid"/>
            <a:round/>
            <a:headEnd type="none" w="sm" len="sm"/>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9B4AA"/>
        </a:solidFill>
        <a:effectLst/>
      </p:bgPr>
    </p:bg>
    <p:spTree>
      <p:nvGrpSpPr>
        <p:cNvPr id="1" name="Shape 523"/>
        <p:cNvGrpSpPr/>
        <p:nvPr/>
      </p:nvGrpSpPr>
      <p:grpSpPr>
        <a:xfrm>
          <a:off x="0" y="0"/>
          <a:ext cx="0" cy="0"/>
          <a:chOff x="0" y="0"/>
          <a:chExt cx="0" cy="0"/>
        </a:xfrm>
      </p:grpSpPr>
      <p:pic>
        <p:nvPicPr>
          <p:cNvPr id="524" name="Google Shape;524;g2c3c6e85ce0_4_3856" title="Media3.mp4">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10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8"/>
        <p:cNvGrpSpPr/>
        <p:nvPr/>
      </p:nvGrpSpPr>
      <p:grpSpPr>
        <a:xfrm>
          <a:off x="0" y="0"/>
          <a:ext cx="0" cy="0"/>
          <a:chOff x="0" y="0"/>
          <a:chExt cx="0" cy="0"/>
        </a:xfrm>
      </p:grpSpPr>
      <p:pic>
        <p:nvPicPr>
          <p:cNvPr id="529" name="Google Shape;529;g2bfaf6c9ed6_0_73"/>
          <p:cNvPicPr preferRelativeResize="0"/>
          <p:nvPr/>
        </p:nvPicPr>
        <p:blipFill rotWithShape="1">
          <a:blip r:embed="rId4">
            <a:alphaModFix/>
          </a:blip>
          <a:srcRect/>
          <a:stretch/>
        </p:blipFill>
        <p:spPr>
          <a:xfrm>
            <a:off x="0" y="-9"/>
            <a:ext cx="9144003" cy="5143510"/>
          </a:xfrm>
          <a:prstGeom prst="rect">
            <a:avLst/>
          </a:prstGeom>
          <a:noFill/>
          <a:ln>
            <a:noFill/>
          </a:ln>
        </p:spPr>
      </p:pic>
      <p:sp>
        <p:nvSpPr>
          <p:cNvPr id="530" name="Google Shape;530;g2bfaf6c9ed6_0_73"/>
          <p:cNvSpPr txBox="1"/>
          <p:nvPr/>
        </p:nvSpPr>
        <p:spPr>
          <a:xfrm>
            <a:off x="542825" y="1974100"/>
            <a:ext cx="8140800"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nl-BE" sz="2700" b="1" i="0" u="none" strike="noStrike" kern="0" cap="none" spc="0" normalizeH="0" baseline="0" noProof="0">
                <a:ln>
                  <a:noFill/>
                </a:ln>
                <a:solidFill>
                  <a:srgbClr val="FFFFFF"/>
                </a:solidFill>
                <a:effectLst/>
                <a:uLnTx/>
                <a:uFillTx/>
                <a:latin typeface="Calibri"/>
                <a:ea typeface="Calibri"/>
                <a:cs typeface="Calibri"/>
                <a:sym typeface="Calibri"/>
              </a:rPr>
              <a:t>HOE WE COMMUNICEREN MET ONZE KLANTEN?</a:t>
            </a:r>
            <a:br>
              <a:rPr kumimoji="0" lang="nl-BE" sz="2700" b="1" i="0" u="none" strike="noStrike" kern="0" cap="none" spc="0" normalizeH="0" baseline="0" noProof="0">
                <a:ln>
                  <a:noFill/>
                </a:ln>
                <a:solidFill>
                  <a:srgbClr val="FFFFFF"/>
                </a:solidFill>
                <a:effectLst/>
                <a:uLnTx/>
                <a:uFillTx/>
                <a:latin typeface="Calibri"/>
                <a:ea typeface="Calibri"/>
                <a:cs typeface="Calibri"/>
                <a:sym typeface="Calibri"/>
              </a:rPr>
            </a:br>
            <a:endParaRPr kumimoji="0" sz="2700" b="1"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5"/>
        <p:cNvGrpSpPr/>
        <p:nvPr/>
      </p:nvGrpSpPr>
      <p:grpSpPr>
        <a:xfrm>
          <a:off x="0" y="0"/>
          <a:ext cx="0" cy="0"/>
          <a:chOff x="0" y="0"/>
          <a:chExt cx="0" cy="0"/>
        </a:xfrm>
      </p:grpSpPr>
      <p:pic>
        <p:nvPicPr>
          <p:cNvPr id="536" name="Google Shape;536;g1f4a26350a3_1_788"/>
          <p:cNvPicPr preferRelativeResize="0"/>
          <p:nvPr/>
        </p:nvPicPr>
        <p:blipFill rotWithShape="1">
          <a:blip r:embed="rId4">
            <a:alphaModFix/>
          </a:blip>
          <a:srcRect/>
          <a:stretch/>
        </p:blipFill>
        <p:spPr>
          <a:xfrm>
            <a:off x="0" y="0"/>
            <a:ext cx="9144003" cy="51434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pic>
        <p:nvPicPr>
          <p:cNvPr id="542" name="Google Shape;542;g2c55a558572_0_318"/>
          <p:cNvPicPr preferRelativeResize="0"/>
          <p:nvPr/>
        </p:nvPicPr>
        <p:blipFill rotWithShape="1">
          <a:blip r:embed="rId4">
            <a:alphaModFix/>
          </a:blip>
          <a:srcRect/>
          <a:stretch/>
        </p:blipFill>
        <p:spPr>
          <a:xfrm>
            <a:off x="2261326" y="1229919"/>
            <a:ext cx="1716559" cy="3500495"/>
          </a:xfrm>
          <a:prstGeom prst="rect">
            <a:avLst/>
          </a:prstGeom>
          <a:noFill/>
          <a:ln>
            <a:noFill/>
          </a:ln>
        </p:spPr>
      </p:pic>
      <p:sp>
        <p:nvSpPr>
          <p:cNvPr id="543" name="Google Shape;543;g2c55a558572_0_318"/>
          <p:cNvSpPr txBox="1"/>
          <p:nvPr/>
        </p:nvSpPr>
        <p:spPr>
          <a:xfrm>
            <a:off x="167849" y="3217400"/>
            <a:ext cx="1716600" cy="4770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4. Berichten</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Bv: wijzigingen aan het dossier</a:t>
            </a:r>
            <a:endParaRPr kumimoji="0" sz="1200" b="0" i="0" u="none" strike="noStrike" kern="0" cap="none" spc="0" normalizeH="0" baseline="0" noProof="0">
              <a:ln>
                <a:noFill/>
              </a:ln>
              <a:solidFill>
                <a:srgbClr val="003966"/>
              </a:solidFill>
              <a:effectLst/>
              <a:uLnTx/>
              <a:uFillTx/>
              <a:latin typeface="Calibri"/>
              <a:ea typeface="Calibri"/>
              <a:cs typeface="Calibri"/>
              <a:sym typeface="Calibri"/>
            </a:endParaRPr>
          </a:p>
        </p:txBody>
      </p:sp>
      <p:pic>
        <p:nvPicPr>
          <p:cNvPr id="544" name="Google Shape;544;g2c55a558572_0_318"/>
          <p:cNvPicPr preferRelativeResize="0"/>
          <p:nvPr/>
        </p:nvPicPr>
        <p:blipFill rotWithShape="1">
          <a:blip r:embed="rId5">
            <a:alphaModFix/>
          </a:blip>
          <a:srcRect l="37558" t="11566" r="37555"/>
          <a:stretch/>
        </p:blipFill>
        <p:spPr>
          <a:xfrm>
            <a:off x="4211075" y="1210750"/>
            <a:ext cx="1948100" cy="3567351"/>
          </a:xfrm>
          <a:prstGeom prst="rect">
            <a:avLst/>
          </a:prstGeom>
          <a:noFill/>
          <a:ln>
            <a:noFill/>
          </a:ln>
        </p:spPr>
      </p:pic>
      <p:sp>
        <p:nvSpPr>
          <p:cNvPr id="545" name="Google Shape;545;g2c55a558572_0_318"/>
          <p:cNvSpPr txBox="1"/>
          <p:nvPr/>
        </p:nvSpPr>
        <p:spPr>
          <a:xfrm>
            <a:off x="907546" y="1366438"/>
            <a:ext cx="1303800" cy="3078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1. Profiel, cv</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p:txBody>
      </p:sp>
      <p:sp>
        <p:nvSpPr>
          <p:cNvPr id="546" name="Google Shape;546;g2c55a558572_0_318"/>
          <p:cNvSpPr txBox="1"/>
          <p:nvPr/>
        </p:nvSpPr>
        <p:spPr>
          <a:xfrm>
            <a:off x="167849" y="1950025"/>
            <a:ext cx="1899000" cy="4770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2. Opdrachten</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nl-BE" sz="900" b="0" i="0" u="none" strike="noStrike" kern="0" cap="none" spc="0" normalizeH="0" baseline="0" noProof="0">
                <a:ln>
                  <a:noFill/>
                </a:ln>
                <a:solidFill>
                  <a:srgbClr val="003966"/>
                </a:solidFill>
                <a:effectLst/>
                <a:uLnTx/>
                <a:uFillTx/>
                <a:latin typeface="Calibri"/>
                <a:ea typeface="Calibri"/>
                <a:cs typeface="Calibri"/>
                <a:sym typeface="Calibri"/>
              </a:rPr>
              <a:t>Wat moet de uitkeringsgerechtigde werkzoekende doen?</a:t>
            </a:r>
            <a:endParaRPr kumimoji="0" sz="1200" b="0" i="0" u="none" strike="noStrike" kern="0" cap="none" spc="0" normalizeH="0" baseline="0" noProof="0">
              <a:ln>
                <a:noFill/>
              </a:ln>
              <a:solidFill>
                <a:srgbClr val="003966"/>
              </a:solidFill>
              <a:effectLst/>
              <a:uLnTx/>
              <a:uFillTx/>
              <a:latin typeface="Calibri"/>
              <a:ea typeface="Calibri"/>
              <a:cs typeface="Calibri"/>
              <a:sym typeface="Calibri"/>
            </a:endParaRPr>
          </a:p>
        </p:txBody>
      </p:sp>
      <p:sp>
        <p:nvSpPr>
          <p:cNvPr id="547" name="Google Shape;547;g2c55a558572_0_318"/>
          <p:cNvSpPr txBox="1"/>
          <p:nvPr/>
        </p:nvSpPr>
        <p:spPr>
          <a:xfrm>
            <a:off x="167862" y="2732200"/>
            <a:ext cx="1986900" cy="3078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3. Afspraken/contacten</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p:txBody>
      </p:sp>
      <p:sp>
        <p:nvSpPr>
          <p:cNvPr id="548" name="Google Shape;548;g2c55a558572_0_318"/>
          <p:cNvSpPr txBox="1"/>
          <p:nvPr/>
        </p:nvSpPr>
        <p:spPr>
          <a:xfrm>
            <a:off x="544550" y="3948000"/>
            <a:ext cx="1716600" cy="4770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5. Tips</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Handige tips voor werkzoekenden</a:t>
            </a:r>
            <a:endParaRPr kumimoji="0" sz="1200" b="0" i="0" u="none" strike="noStrike" kern="0" cap="none" spc="0" normalizeH="0" baseline="0" noProof="0">
              <a:ln>
                <a:noFill/>
              </a:ln>
              <a:solidFill>
                <a:srgbClr val="003966"/>
              </a:solidFill>
              <a:effectLst/>
              <a:uLnTx/>
              <a:uFillTx/>
              <a:latin typeface="Calibri"/>
              <a:ea typeface="Calibri"/>
              <a:cs typeface="Calibri"/>
              <a:sym typeface="Calibri"/>
            </a:endParaRPr>
          </a:p>
        </p:txBody>
      </p:sp>
      <p:sp>
        <p:nvSpPr>
          <p:cNvPr id="549" name="Google Shape;549;g2c55a558572_0_318"/>
          <p:cNvSpPr txBox="1"/>
          <p:nvPr/>
        </p:nvSpPr>
        <p:spPr>
          <a:xfrm>
            <a:off x="6920475" y="1140700"/>
            <a:ext cx="1948200" cy="6462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6. Werk zoeken</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Werkzoekenden zoeken zelf naar vacatures en kunnen die meteen bewaren in hun dossier.</a:t>
            </a:r>
            <a:endParaRPr kumimoji="0" sz="1200" b="0" i="0" u="none" strike="noStrike" kern="0" cap="none" spc="0" normalizeH="0" baseline="0" noProof="0">
              <a:ln>
                <a:noFill/>
              </a:ln>
              <a:solidFill>
                <a:srgbClr val="003966"/>
              </a:solidFill>
              <a:effectLst/>
              <a:uLnTx/>
              <a:uFillTx/>
              <a:latin typeface="Calibri"/>
              <a:ea typeface="Calibri"/>
              <a:cs typeface="Calibri"/>
              <a:sym typeface="Calibri"/>
            </a:endParaRPr>
          </a:p>
        </p:txBody>
      </p:sp>
      <p:sp>
        <p:nvSpPr>
          <p:cNvPr id="550" name="Google Shape;550;g2c55a558572_0_318"/>
          <p:cNvSpPr txBox="1"/>
          <p:nvPr/>
        </p:nvSpPr>
        <p:spPr>
          <a:xfrm>
            <a:off x="6392375" y="2157275"/>
            <a:ext cx="2403900" cy="11016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7. Job suggesties</a:t>
            </a:r>
            <a:endParaRPr kumimoji="0" sz="1000" b="1" i="0" u="none" strike="noStrike" kern="0" cap="none" spc="0" normalizeH="0" baseline="0" noProof="0">
              <a:ln>
                <a:noFill/>
              </a:ln>
              <a:solidFill>
                <a:srgbClr val="003966"/>
              </a:solidFill>
              <a:effectLst/>
              <a:uLnTx/>
              <a:uFillTx/>
              <a:latin typeface="Calibri"/>
              <a:ea typeface="Calibri"/>
              <a:cs typeface="Calibri"/>
              <a:sym typeface="Calibri"/>
            </a:endParaRPr>
          </a:p>
          <a:p>
            <a:pPr marL="457200" marR="0" lvl="0" indent="-292100" algn="l" defTabSz="914400" rtl="0" eaLnBrk="1" fontAlgn="auto" latinLnBrk="0" hangingPunct="1">
              <a:lnSpc>
                <a:spcPct val="100000"/>
              </a:lnSpc>
              <a:spcBef>
                <a:spcPts val="0"/>
              </a:spcBef>
              <a:spcAft>
                <a:spcPts val="0"/>
              </a:spcAft>
              <a:buClr>
                <a:srgbClr val="003966"/>
              </a:buClr>
              <a:buSzPts val="1000"/>
              <a:buFont typeface="Calibri"/>
              <a:buChar char="●"/>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Suggesties van werkgevers of publieke en private bemiddelaars</a:t>
            </a:r>
            <a:endParaRPr kumimoji="0" sz="1000" b="0" i="0" u="none" strike="noStrike" kern="0" cap="none" spc="0" normalizeH="0" baseline="0" noProof="0">
              <a:ln>
                <a:noFill/>
              </a:ln>
              <a:solidFill>
                <a:srgbClr val="003966"/>
              </a:solidFill>
              <a:effectLst/>
              <a:uLnTx/>
              <a:uFillTx/>
              <a:latin typeface="Calibri"/>
              <a:ea typeface="Calibri"/>
              <a:cs typeface="Calibri"/>
              <a:sym typeface="Calibri"/>
            </a:endParaRPr>
          </a:p>
          <a:p>
            <a:pPr marL="457200" marR="0" lvl="0" indent="-292100" algn="l" defTabSz="914400" rtl="0" eaLnBrk="1" fontAlgn="auto" latinLnBrk="0" hangingPunct="1">
              <a:lnSpc>
                <a:spcPct val="100000"/>
              </a:lnSpc>
              <a:spcBef>
                <a:spcPts val="0"/>
              </a:spcBef>
              <a:spcAft>
                <a:spcPts val="0"/>
              </a:spcAft>
              <a:buClr>
                <a:srgbClr val="003966"/>
              </a:buClr>
              <a:buSzPts val="1000"/>
              <a:buFont typeface="Calibri"/>
              <a:buChar char="●"/>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Suggesties gebaseerd op het profiel</a:t>
            </a:r>
            <a:endParaRPr kumimoji="0" sz="1000" b="0" i="0" u="none" strike="noStrike" kern="0" cap="none" spc="0" normalizeH="0" baseline="0" noProof="0">
              <a:ln>
                <a:noFill/>
              </a:ln>
              <a:solidFill>
                <a:srgbClr val="003966"/>
              </a:solidFill>
              <a:effectLst/>
              <a:uLnTx/>
              <a:uFillTx/>
              <a:latin typeface="Calibri"/>
              <a:ea typeface="Calibri"/>
              <a:cs typeface="Calibri"/>
              <a:sym typeface="Calibri"/>
            </a:endParaRPr>
          </a:p>
          <a:p>
            <a:pPr marL="457200" marR="0" lvl="0" indent="-292100" algn="l" defTabSz="914400" rtl="0" eaLnBrk="1" fontAlgn="auto" latinLnBrk="0" hangingPunct="1">
              <a:lnSpc>
                <a:spcPct val="100000"/>
              </a:lnSpc>
              <a:spcBef>
                <a:spcPts val="0"/>
              </a:spcBef>
              <a:spcAft>
                <a:spcPts val="0"/>
              </a:spcAft>
              <a:buClr>
                <a:srgbClr val="003966"/>
              </a:buClr>
              <a:buSzPts val="1000"/>
              <a:buFont typeface="Calibri"/>
              <a:buChar char="●"/>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Wat vonden vergelijkbare profielen interessant? </a:t>
            </a:r>
            <a:endParaRPr kumimoji="0" sz="1000" b="0" i="0" u="none" strike="noStrike" kern="0" cap="none" spc="0" normalizeH="0" baseline="0" noProof="0">
              <a:ln>
                <a:noFill/>
              </a:ln>
              <a:solidFill>
                <a:srgbClr val="003966"/>
              </a:solidFill>
              <a:effectLst/>
              <a:uLnTx/>
              <a:uFillTx/>
              <a:latin typeface="Calibri"/>
              <a:ea typeface="Calibri"/>
              <a:cs typeface="Calibri"/>
              <a:sym typeface="Calibri"/>
            </a:endParaRPr>
          </a:p>
        </p:txBody>
      </p:sp>
      <p:sp>
        <p:nvSpPr>
          <p:cNvPr id="551" name="Google Shape;551;g2c55a558572_0_318"/>
          <p:cNvSpPr txBox="1"/>
          <p:nvPr/>
        </p:nvSpPr>
        <p:spPr>
          <a:xfrm>
            <a:off x="6713100" y="3623400"/>
            <a:ext cx="2155500" cy="1002300"/>
          </a:xfrm>
          <a:prstGeom prst="rect">
            <a:avLst/>
          </a:prstGeom>
          <a:noFill/>
          <a:ln>
            <a:noFill/>
          </a:ln>
        </p:spPr>
        <p:txBody>
          <a:bodyPr spcFirstLastPara="1" wrap="square" lIns="92300" tIns="46150" rIns="92300" bIns="46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200" b="1" i="0" u="none" strike="noStrike" kern="0" cap="none" spc="0" normalizeH="0" baseline="0" noProof="0">
                <a:ln>
                  <a:noFill/>
                </a:ln>
                <a:solidFill>
                  <a:srgbClr val="003966"/>
                </a:solidFill>
                <a:effectLst/>
                <a:uLnTx/>
                <a:uFillTx/>
                <a:latin typeface="Calibri"/>
                <a:ea typeface="Calibri"/>
                <a:cs typeface="Calibri"/>
                <a:sym typeface="Calibri"/>
              </a:rPr>
              <a:t>8. Bewaarde vacatures en sollicitaties</a:t>
            </a:r>
            <a:endParaRPr kumimoji="0" sz="1200" b="1" i="0" u="none" strike="noStrike" kern="0" cap="none" spc="0" normalizeH="0" baseline="0" noProof="0">
              <a:ln>
                <a:noFill/>
              </a:ln>
              <a:solidFill>
                <a:srgbClr val="00396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1000" b="0" i="0" u="none" strike="noStrike" kern="0" cap="none" spc="0" normalizeH="0" baseline="0" noProof="0">
                <a:ln>
                  <a:noFill/>
                </a:ln>
                <a:solidFill>
                  <a:srgbClr val="003966"/>
                </a:solidFill>
                <a:effectLst/>
                <a:uLnTx/>
                <a:uFillTx/>
                <a:latin typeface="Calibri"/>
                <a:ea typeface="Calibri"/>
                <a:cs typeface="Calibri"/>
                <a:sym typeface="Calibri"/>
              </a:rPr>
              <a:t>Ga aan de slag met je bewaarde vacatures en lopende sollicitaties</a:t>
            </a:r>
            <a:endParaRPr kumimoji="0" sz="1000" b="0" i="0" u="none" strike="noStrike" kern="0" cap="none" spc="0" normalizeH="0" baseline="0" noProof="0">
              <a:ln>
                <a:noFill/>
              </a:ln>
              <a:solidFill>
                <a:srgbClr val="003966"/>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a:ln>
                <a:noFill/>
              </a:ln>
              <a:solidFill>
                <a:srgbClr val="008CD4"/>
              </a:solidFill>
              <a:effectLst/>
              <a:uLnTx/>
              <a:uFillTx/>
              <a:latin typeface="Calibri"/>
              <a:ea typeface="Calibri"/>
              <a:cs typeface="Calibri"/>
              <a:sym typeface="Calibri"/>
            </a:endParaRPr>
          </a:p>
        </p:txBody>
      </p:sp>
      <p:sp>
        <p:nvSpPr>
          <p:cNvPr id="552" name="Google Shape;552;g2c55a558572_0_318"/>
          <p:cNvSpPr txBox="1"/>
          <p:nvPr/>
        </p:nvSpPr>
        <p:spPr>
          <a:xfrm>
            <a:off x="473400" y="304000"/>
            <a:ext cx="8197200" cy="64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Diensten voor zelfredzame klanten: digital first</a:t>
            </a:r>
            <a:endParaRPr kumimoji="0" sz="2500" b="1" i="0" u="none" strike="noStrike" kern="0" cap="none" spc="0" normalizeH="0" baseline="0" noProof="0">
              <a:ln>
                <a:noFill/>
              </a:ln>
              <a:solidFill>
                <a:srgbClr val="004475"/>
              </a:solidFill>
              <a:effectLst/>
              <a:uLnTx/>
              <a:uFillTx/>
              <a:latin typeface="Calibri"/>
              <a:ea typeface="Calibri"/>
              <a:cs typeface="Calibri"/>
              <a:sym typeface="Calibri"/>
            </a:endParaRPr>
          </a:p>
        </p:txBody>
      </p:sp>
      <p:sp>
        <p:nvSpPr>
          <p:cNvPr id="553" name="Google Shape;553;g2c55a558572_0_318"/>
          <p:cNvSpPr/>
          <p:nvPr/>
        </p:nvSpPr>
        <p:spPr>
          <a:xfrm>
            <a:off x="2253625" y="1210750"/>
            <a:ext cx="1757400" cy="3551700"/>
          </a:xfrm>
          <a:prstGeom prst="roundRect">
            <a:avLst>
              <a:gd name="adj" fmla="val 16667"/>
            </a:avLst>
          </a:prstGeom>
          <a:noFill/>
          <a:ln w="76200" cap="flat" cmpd="sng">
            <a:solidFill>
              <a:srgbClr val="C5E1F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4" name="Google Shape;554;g2c55a558572_0_318"/>
          <p:cNvSpPr/>
          <p:nvPr/>
        </p:nvSpPr>
        <p:spPr>
          <a:xfrm rot="4017679">
            <a:off x="2213157" y="1139319"/>
            <a:ext cx="239937" cy="366977"/>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5" name="Google Shape;555;g2c55a558572_0_318"/>
          <p:cNvSpPr/>
          <p:nvPr/>
        </p:nvSpPr>
        <p:spPr>
          <a:xfrm rot="10046408">
            <a:off x="3769909" y="1100188"/>
            <a:ext cx="240044" cy="366916"/>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6" name="Google Shape;556;g2c55a558572_0_318"/>
          <p:cNvSpPr/>
          <p:nvPr/>
        </p:nvSpPr>
        <p:spPr>
          <a:xfrm rot="-6951630">
            <a:off x="3769915" y="4536464"/>
            <a:ext cx="240038" cy="366838"/>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7" name="Google Shape;557;g2c55a558572_0_318"/>
          <p:cNvSpPr/>
          <p:nvPr/>
        </p:nvSpPr>
        <p:spPr>
          <a:xfrm rot="-1312875">
            <a:off x="2213172" y="4491976"/>
            <a:ext cx="239881" cy="366841"/>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8" name="Google Shape;558;g2c55a558572_0_318"/>
          <p:cNvSpPr/>
          <p:nvPr/>
        </p:nvSpPr>
        <p:spPr>
          <a:xfrm>
            <a:off x="4308700" y="1233700"/>
            <a:ext cx="1757400" cy="3551700"/>
          </a:xfrm>
          <a:prstGeom prst="roundRect">
            <a:avLst>
              <a:gd name="adj" fmla="val 16667"/>
            </a:avLst>
          </a:prstGeom>
          <a:noFill/>
          <a:ln w="76200" cap="flat" cmpd="sng">
            <a:solidFill>
              <a:srgbClr val="C5E1F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9" name="Google Shape;559;g2c55a558572_0_318"/>
          <p:cNvSpPr/>
          <p:nvPr/>
        </p:nvSpPr>
        <p:spPr>
          <a:xfrm rot="6148145">
            <a:off x="4098318" y="1236860"/>
            <a:ext cx="468245" cy="366916"/>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0" name="Google Shape;560;g2c55a558572_0_318"/>
          <p:cNvSpPr/>
          <p:nvPr/>
        </p:nvSpPr>
        <p:spPr>
          <a:xfrm rot="-10537890">
            <a:off x="5683090" y="1100265"/>
            <a:ext cx="523822" cy="366786"/>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1" name="Google Shape;561;g2c55a558572_0_318"/>
          <p:cNvSpPr/>
          <p:nvPr/>
        </p:nvSpPr>
        <p:spPr>
          <a:xfrm rot="-6950663">
            <a:off x="5825613" y="4362821"/>
            <a:ext cx="362674" cy="563808"/>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2" name="Google Shape;562;g2c55a558572_0_318"/>
          <p:cNvSpPr/>
          <p:nvPr/>
        </p:nvSpPr>
        <p:spPr>
          <a:xfrm rot="-339239">
            <a:off x="4124458" y="4415755"/>
            <a:ext cx="392811" cy="366871"/>
          </a:xfrm>
          <a:prstGeom prst="rtTriangle">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3" name="Google Shape;563;g2c55a558572_0_318"/>
          <p:cNvSpPr/>
          <p:nvPr/>
        </p:nvSpPr>
        <p:spPr>
          <a:xfrm>
            <a:off x="4108375" y="1170550"/>
            <a:ext cx="200400" cy="3455100"/>
          </a:xfrm>
          <a:prstGeom prst="rect">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4" name="Google Shape;564;g2c55a558572_0_318"/>
          <p:cNvSpPr/>
          <p:nvPr/>
        </p:nvSpPr>
        <p:spPr>
          <a:xfrm>
            <a:off x="6091175" y="1111625"/>
            <a:ext cx="200400" cy="3455100"/>
          </a:xfrm>
          <a:prstGeom prst="rect">
            <a:avLst/>
          </a:prstGeom>
          <a:solidFill>
            <a:srgbClr val="C5E1F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565" name="Google Shape;565;g2c55a558572_0_318"/>
          <p:cNvCxnSpPr/>
          <p:nvPr/>
        </p:nvCxnSpPr>
        <p:spPr>
          <a:xfrm rot="10800000" flipH="1">
            <a:off x="5864425" y="1287375"/>
            <a:ext cx="1037100" cy="634500"/>
          </a:xfrm>
          <a:prstGeom prst="straightConnector1">
            <a:avLst/>
          </a:prstGeom>
          <a:noFill/>
          <a:ln w="9525" cap="flat" cmpd="sng">
            <a:solidFill>
              <a:srgbClr val="003966"/>
            </a:solidFill>
            <a:prstDash val="solid"/>
            <a:round/>
            <a:headEnd type="none" w="sm" len="sm"/>
            <a:tailEnd type="none" w="sm" len="sm"/>
          </a:ln>
        </p:spPr>
      </p:cxnSp>
      <p:cxnSp>
        <p:nvCxnSpPr>
          <p:cNvPr id="566" name="Google Shape;566;g2c55a558572_0_318"/>
          <p:cNvCxnSpPr/>
          <p:nvPr/>
        </p:nvCxnSpPr>
        <p:spPr>
          <a:xfrm rot="10800000" flipH="1">
            <a:off x="5444375" y="2419125"/>
            <a:ext cx="960000" cy="642900"/>
          </a:xfrm>
          <a:prstGeom prst="straightConnector1">
            <a:avLst/>
          </a:prstGeom>
          <a:noFill/>
          <a:ln w="9525" cap="flat" cmpd="sng">
            <a:solidFill>
              <a:srgbClr val="003966"/>
            </a:solidFill>
            <a:prstDash val="solid"/>
            <a:round/>
            <a:headEnd type="none" w="sm" len="sm"/>
            <a:tailEnd type="none" w="sm" len="sm"/>
          </a:ln>
        </p:spPr>
      </p:cxnSp>
      <p:cxnSp>
        <p:nvCxnSpPr>
          <p:cNvPr id="567" name="Google Shape;567;g2c55a558572_0_318"/>
          <p:cNvCxnSpPr/>
          <p:nvPr/>
        </p:nvCxnSpPr>
        <p:spPr>
          <a:xfrm>
            <a:off x="5675825" y="3456350"/>
            <a:ext cx="831600" cy="274200"/>
          </a:xfrm>
          <a:prstGeom prst="straightConnector1">
            <a:avLst/>
          </a:prstGeom>
          <a:noFill/>
          <a:ln w="9525" cap="flat" cmpd="sng">
            <a:solidFill>
              <a:srgbClr val="003966"/>
            </a:solidFill>
            <a:prstDash val="solid"/>
            <a:round/>
            <a:headEnd type="none" w="sm" len="sm"/>
            <a:tailEnd type="none" w="sm" len="sm"/>
          </a:ln>
        </p:spPr>
      </p:cxnSp>
      <p:cxnSp>
        <p:nvCxnSpPr>
          <p:cNvPr id="568" name="Google Shape;568;g2c55a558572_0_318"/>
          <p:cNvCxnSpPr/>
          <p:nvPr/>
        </p:nvCxnSpPr>
        <p:spPr>
          <a:xfrm>
            <a:off x="1878200" y="1527550"/>
            <a:ext cx="565800" cy="540000"/>
          </a:xfrm>
          <a:prstGeom prst="straightConnector1">
            <a:avLst/>
          </a:prstGeom>
          <a:noFill/>
          <a:ln w="9525" cap="flat" cmpd="sng">
            <a:solidFill>
              <a:srgbClr val="003966"/>
            </a:solidFill>
            <a:prstDash val="solid"/>
            <a:round/>
            <a:headEnd type="none" w="sm" len="sm"/>
            <a:tailEnd type="none" w="sm" len="sm"/>
          </a:ln>
        </p:spPr>
      </p:cxnSp>
      <p:cxnSp>
        <p:nvCxnSpPr>
          <p:cNvPr id="569" name="Google Shape;569;g2c55a558572_0_318"/>
          <p:cNvCxnSpPr/>
          <p:nvPr/>
        </p:nvCxnSpPr>
        <p:spPr>
          <a:xfrm>
            <a:off x="2023950" y="2367650"/>
            <a:ext cx="394500" cy="162900"/>
          </a:xfrm>
          <a:prstGeom prst="straightConnector1">
            <a:avLst/>
          </a:prstGeom>
          <a:noFill/>
          <a:ln w="9525" cap="flat" cmpd="sng">
            <a:solidFill>
              <a:srgbClr val="003966"/>
            </a:solidFill>
            <a:prstDash val="solid"/>
            <a:round/>
            <a:headEnd type="none" w="sm" len="sm"/>
            <a:tailEnd type="none" w="sm" len="sm"/>
          </a:ln>
        </p:spPr>
      </p:cxnSp>
      <p:cxnSp>
        <p:nvCxnSpPr>
          <p:cNvPr id="570" name="Google Shape;570;g2c55a558572_0_318"/>
          <p:cNvCxnSpPr/>
          <p:nvPr/>
        </p:nvCxnSpPr>
        <p:spPr>
          <a:xfrm rot="10800000" flipH="1">
            <a:off x="1997275" y="2830625"/>
            <a:ext cx="437100" cy="17100"/>
          </a:xfrm>
          <a:prstGeom prst="straightConnector1">
            <a:avLst/>
          </a:prstGeom>
          <a:noFill/>
          <a:ln w="9525" cap="flat" cmpd="sng">
            <a:solidFill>
              <a:srgbClr val="003966"/>
            </a:solidFill>
            <a:prstDash val="solid"/>
            <a:round/>
            <a:headEnd type="none" w="sm" len="sm"/>
            <a:tailEnd type="none" w="sm" len="sm"/>
          </a:ln>
        </p:spPr>
      </p:cxnSp>
      <p:cxnSp>
        <p:nvCxnSpPr>
          <p:cNvPr id="571" name="Google Shape;571;g2c55a558572_0_318"/>
          <p:cNvCxnSpPr/>
          <p:nvPr/>
        </p:nvCxnSpPr>
        <p:spPr>
          <a:xfrm rot="10800000" flipH="1">
            <a:off x="1432425" y="3207900"/>
            <a:ext cx="985800" cy="171300"/>
          </a:xfrm>
          <a:prstGeom prst="straightConnector1">
            <a:avLst/>
          </a:prstGeom>
          <a:noFill/>
          <a:ln w="9525" cap="flat" cmpd="sng">
            <a:solidFill>
              <a:srgbClr val="003966"/>
            </a:solidFill>
            <a:prstDash val="solid"/>
            <a:round/>
            <a:headEnd type="none" w="sm" len="sm"/>
            <a:tailEnd type="none" w="sm" len="sm"/>
          </a:ln>
        </p:spPr>
      </p:cxnSp>
      <p:cxnSp>
        <p:nvCxnSpPr>
          <p:cNvPr id="572" name="Google Shape;572;g2c55a558572_0_318"/>
          <p:cNvCxnSpPr/>
          <p:nvPr/>
        </p:nvCxnSpPr>
        <p:spPr>
          <a:xfrm rot="10800000" flipH="1">
            <a:off x="1526725" y="3542025"/>
            <a:ext cx="925800" cy="488700"/>
          </a:xfrm>
          <a:prstGeom prst="straightConnector1">
            <a:avLst/>
          </a:prstGeom>
          <a:noFill/>
          <a:ln w="9525" cap="flat" cmpd="sng">
            <a:solidFill>
              <a:srgbClr val="003966"/>
            </a:solidFill>
            <a:prstDash val="solid"/>
            <a:round/>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g2c55a558572_0_347"/>
          <p:cNvSpPr txBox="1"/>
          <p:nvPr/>
        </p:nvSpPr>
        <p:spPr>
          <a:xfrm>
            <a:off x="1273500" y="321175"/>
            <a:ext cx="6597000" cy="4411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1200"/>
              </a:spcBef>
              <a:spcAft>
                <a:spcPts val="0"/>
              </a:spcAft>
              <a:buClr>
                <a:srgbClr val="000000"/>
              </a:buClr>
              <a:buSzPts val="25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Ons humaan digitaal contactcenter</a:t>
            </a:r>
            <a:endParaRPr kumimoji="0" sz="20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2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2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2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2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2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1100"/>
              <a:buFont typeface="Arial"/>
              <a:buNone/>
              <a:tabLst/>
              <a:defRPr/>
            </a:pPr>
            <a:endParaRPr kumimoji="0" sz="1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nl-BE" sz="1700" b="0" i="0" u="none" strike="noStrike" kern="0" cap="none" spc="0" normalizeH="0" baseline="0" noProof="0">
                <a:ln>
                  <a:noFill/>
                </a:ln>
                <a:solidFill>
                  <a:srgbClr val="004475"/>
                </a:solidFill>
                <a:effectLst/>
                <a:uLnTx/>
                <a:uFillTx/>
                <a:latin typeface="Calibri"/>
                <a:ea typeface="Calibri"/>
                <a:cs typeface="Calibri"/>
                <a:sym typeface="Calibri"/>
              </a:rPr>
              <a:t>“Met ons contactcenter </a:t>
            </a:r>
            <a:r>
              <a:rPr kumimoji="0" lang="nl-BE" sz="1700" b="1" i="0" u="none" strike="noStrike" kern="0" cap="none" spc="0" normalizeH="0" baseline="0" noProof="0">
                <a:ln>
                  <a:noFill/>
                </a:ln>
                <a:solidFill>
                  <a:srgbClr val="2D89CC"/>
                </a:solidFill>
                <a:effectLst/>
                <a:uLnTx/>
                <a:uFillTx/>
                <a:latin typeface="Calibri"/>
                <a:ea typeface="Calibri"/>
                <a:cs typeface="Calibri"/>
                <a:sym typeface="Calibri"/>
              </a:rPr>
              <a:t>nemen we tijd </a:t>
            </a:r>
            <a:br>
              <a:rPr kumimoji="0" lang="nl-BE" sz="1700" b="1" i="0" u="none" strike="noStrike" kern="0" cap="none" spc="0" normalizeH="0" baseline="0" noProof="0">
                <a:ln>
                  <a:noFill/>
                </a:ln>
                <a:solidFill>
                  <a:srgbClr val="2D89CC"/>
                </a:solidFill>
                <a:effectLst/>
                <a:uLnTx/>
                <a:uFillTx/>
                <a:latin typeface="Calibri"/>
                <a:ea typeface="Calibri"/>
                <a:cs typeface="Calibri"/>
                <a:sym typeface="Calibri"/>
              </a:rPr>
            </a:br>
            <a:r>
              <a:rPr kumimoji="0" lang="nl-BE" sz="1700" b="1" i="0" u="none" strike="noStrike" kern="0" cap="none" spc="0" normalizeH="0" baseline="0" noProof="0">
                <a:ln>
                  <a:noFill/>
                </a:ln>
                <a:solidFill>
                  <a:srgbClr val="2D89CC"/>
                </a:solidFill>
                <a:effectLst/>
                <a:uLnTx/>
                <a:uFillTx/>
                <a:latin typeface="Calibri"/>
                <a:ea typeface="Calibri"/>
                <a:cs typeface="Calibri"/>
                <a:sym typeface="Calibri"/>
              </a:rPr>
              <a:t>voor de klanten </a:t>
            </a:r>
            <a:r>
              <a:rPr kumimoji="0" lang="nl-BE" sz="1700" b="0" i="0" u="none" strike="noStrike" kern="0" cap="none" spc="0" normalizeH="0" baseline="0" noProof="0">
                <a:ln>
                  <a:noFill/>
                </a:ln>
                <a:solidFill>
                  <a:srgbClr val="004475"/>
                </a:solidFill>
                <a:effectLst/>
                <a:uLnTx/>
                <a:uFillTx/>
                <a:latin typeface="Calibri"/>
                <a:ea typeface="Calibri"/>
                <a:cs typeface="Calibri"/>
                <a:sym typeface="Calibri"/>
              </a:rPr>
              <a:t>om hun vragen te beantwoorden.”</a:t>
            </a:r>
            <a:r>
              <a:rPr kumimoji="0" lang="nl-BE" sz="1700" b="1" i="0" u="none" strike="noStrike" kern="0" cap="none" spc="0" normalizeH="0" baseline="0" noProof="0">
                <a:ln>
                  <a:noFill/>
                </a:ln>
                <a:solidFill>
                  <a:srgbClr val="2D89CC"/>
                </a:solidFill>
                <a:effectLst/>
                <a:uLnTx/>
                <a:uFillTx/>
                <a:latin typeface="Calibri"/>
                <a:ea typeface="Calibri"/>
                <a:cs typeface="Calibri"/>
                <a:sym typeface="Calibri"/>
              </a:rPr>
              <a:t> </a:t>
            </a:r>
            <a:endParaRPr kumimoji="0" sz="1700" b="0"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0"/>
              </a:spcAft>
              <a:buClr>
                <a:srgbClr val="000000"/>
              </a:buClr>
              <a:buSzPts val="1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1200"/>
              </a:spcBef>
              <a:spcAft>
                <a:spcPts val="1200"/>
              </a:spcAft>
              <a:buClr>
                <a:srgbClr val="000000"/>
              </a:buClr>
              <a:buSzPts val="2100"/>
              <a:buFont typeface="Arial"/>
              <a:buNone/>
              <a:tabLst/>
              <a:defRPr/>
            </a:pPr>
            <a:endParaRPr kumimoji="0" sz="2100" b="1" i="0" u="none" strike="noStrike" kern="0" cap="none" spc="0" normalizeH="0" baseline="0" noProof="0">
              <a:ln>
                <a:noFill/>
              </a:ln>
              <a:solidFill>
                <a:srgbClr val="2D89CC"/>
              </a:solidFill>
              <a:effectLst/>
              <a:uLnTx/>
              <a:uFillTx/>
              <a:latin typeface="Calibri"/>
              <a:ea typeface="Calibri"/>
              <a:cs typeface="Calibri"/>
              <a:sym typeface="Calibri"/>
            </a:endParaRPr>
          </a:p>
        </p:txBody>
      </p:sp>
      <p:pic>
        <p:nvPicPr>
          <p:cNvPr id="579" name="Google Shape;579;g2c55a558572_0_347"/>
          <p:cNvPicPr preferRelativeResize="0"/>
          <p:nvPr/>
        </p:nvPicPr>
        <p:blipFill rotWithShape="1">
          <a:blip r:embed="rId4">
            <a:alphaModFix/>
          </a:blip>
          <a:srcRect/>
          <a:stretch/>
        </p:blipFill>
        <p:spPr>
          <a:xfrm>
            <a:off x="1277292" y="998340"/>
            <a:ext cx="6589408" cy="26374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g2c3c6e85ce0_4_5274" title="23-102 Servicelijn module Delphine v1 (3).mp4">
            <a:hlinkClick r:id="rId3"/>
          </p:cNvPr>
          <p:cNvPicPr preferRelativeResize="0"/>
          <p:nvPr/>
        </p:nvPicPr>
        <p:blipFill rotWithShape="1">
          <a:blip r:embed="rId4">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1000"/>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9"/>
        <p:cNvGrpSpPr/>
        <p:nvPr/>
      </p:nvGrpSpPr>
      <p:grpSpPr>
        <a:xfrm>
          <a:off x="0" y="0"/>
          <a:ext cx="0" cy="0"/>
          <a:chOff x="0" y="0"/>
          <a:chExt cx="0" cy="0"/>
        </a:xfrm>
      </p:grpSpPr>
      <p:sp>
        <p:nvSpPr>
          <p:cNvPr id="590" name="Google Shape;590;g2c55a558572_0_375"/>
          <p:cNvSpPr/>
          <p:nvPr/>
        </p:nvSpPr>
        <p:spPr>
          <a:xfrm>
            <a:off x="3175325" y="2192050"/>
            <a:ext cx="2475300" cy="1473600"/>
          </a:xfrm>
          <a:prstGeom prst="roundRect">
            <a:avLst>
              <a:gd name="adj" fmla="val 7600"/>
            </a:avLst>
          </a:pr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1" name="Google Shape;591;g2c55a558572_0_375"/>
          <p:cNvSpPr txBox="1"/>
          <p:nvPr/>
        </p:nvSpPr>
        <p:spPr>
          <a:xfrm>
            <a:off x="419100" y="1034875"/>
            <a:ext cx="7494000" cy="123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008CD4"/>
                </a:solidFill>
                <a:effectLst/>
                <a:uLnTx/>
                <a:uFillTx/>
                <a:latin typeface="Calibri"/>
                <a:ea typeface="Calibri"/>
                <a:cs typeface="Calibri"/>
                <a:sym typeface="Calibri"/>
              </a:rPr>
              <a:t>“Klanten werven en enthousiasmeren”</a:t>
            </a:r>
            <a:r>
              <a:rPr kumimoji="0" lang="nl-BE" sz="1800" b="0" i="0" u="none" strike="noStrike" kern="0" cap="none" spc="0" normalizeH="0" baseline="0" noProof="0">
                <a:ln>
                  <a:noFill/>
                </a:ln>
                <a:solidFill>
                  <a:srgbClr val="294376"/>
                </a:solidFill>
                <a:effectLst/>
                <a:uLnTx/>
                <a:uFillTx/>
                <a:latin typeface="Calibri"/>
                <a:ea typeface="Calibri"/>
                <a:cs typeface="Calibri"/>
                <a:sym typeface="Calibri"/>
              </a:rPr>
              <a:t> betekent dat je altijd in de schoenen van de klant stapt. Je zoekt altijd naar manieren om meer waarde toe te voegen.</a:t>
            </a:r>
            <a:endParaRPr kumimoji="0" sz="1800" b="0" i="0" u="none" strike="noStrike" kern="0" cap="none" spc="0" normalizeH="0" baseline="0" noProof="0">
              <a:ln>
                <a:noFill/>
              </a:ln>
              <a:solidFill>
                <a:srgbClr val="294376"/>
              </a:solidFill>
              <a:effectLst/>
              <a:uLnTx/>
              <a:uFillTx/>
              <a:latin typeface="Calibri"/>
              <a:ea typeface="Calibri"/>
              <a:cs typeface="Calibri"/>
              <a:sym typeface="Calibri"/>
            </a:endParaRPr>
          </a:p>
        </p:txBody>
      </p:sp>
      <p:sp>
        <p:nvSpPr>
          <p:cNvPr id="592" name="Google Shape;592;g2c55a558572_0_375"/>
          <p:cNvSpPr txBox="1">
            <a:spLocks noGrp="1"/>
          </p:cNvSpPr>
          <p:nvPr>
            <p:ph type="title"/>
          </p:nvPr>
        </p:nvSpPr>
        <p:spPr>
          <a:xfrm>
            <a:off x="512400" y="434900"/>
            <a:ext cx="8387700" cy="903900"/>
          </a:xfrm>
          <a:prstGeom prst="rect">
            <a:avLst/>
          </a:prstGeom>
          <a:noFill/>
          <a:ln>
            <a:noFill/>
          </a:ln>
        </p:spPr>
        <p:txBody>
          <a:bodyPr spcFirstLastPara="1" wrap="square" lIns="91425" tIns="0" rIns="0" bIns="91425" anchor="t" anchorCtr="0">
            <a:noAutofit/>
          </a:bodyPr>
          <a:lstStyle/>
          <a:p>
            <a:pPr marL="0" lvl="0" indent="0" algn="l" rtl="0">
              <a:lnSpc>
                <a:spcPct val="100000"/>
              </a:lnSpc>
              <a:spcBef>
                <a:spcPts val="0"/>
              </a:spcBef>
              <a:spcAft>
                <a:spcPts val="0"/>
              </a:spcAft>
              <a:buSzPts val="2800"/>
              <a:buNone/>
            </a:pPr>
            <a:r>
              <a:rPr lang="nl-BE" sz="2500" b="1">
                <a:solidFill>
                  <a:srgbClr val="003966"/>
                </a:solidFill>
              </a:rPr>
              <a:t>Niet-beroepsactieven onthalen in de </a:t>
            </a:r>
            <a:r>
              <a:rPr lang="nl-BE" sz="2500" b="1">
                <a:solidFill>
                  <a:srgbClr val="003966"/>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dienstverlening</a:t>
            </a:r>
            <a:endParaRPr sz="2500" b="1">
              <a:solidFill>
                <a:srgbClr val="003966"/>
              </a:solidFill>
            </a:endParaRPr>
          </a:p>
        </p:txBody>
      </p:sp>
      <p:sp>
        <p:nvSpPr>
          <p:cNvPr id="593" name="Google Shape;593;g2c55a558572_0_375"/>
          <p:cNvSpPr txBox="1"/>
          <p:nvPr/>
        </p:nvSpPr>
        <p:spPr>
          <a:xfrm>
            <a:off x="3213725" y="2293063"/>
            <a:ext cx="2398500" cy="1569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294376"/>
                </a:solidFill>
                <a:effectLst/>
                <a:uLnTx/>
                <a:uFillTx/>
                <a:latin typeface="Calibri"/>
                <a:ea typeface="Calibri"/>
                <a:cs typeface="Calibri"/>
                <a:sym typeface="Calibri"/>
              </a:rPr>
              <a:t>Werkzaamheidsgraad</a:t>
            </a:r>
            <a:endParaRPr kumimoji="0" sz="1800" b="1" i="0" u="none" strike="noStrike" kern="0" cap="none" spc="0" normalizeH="0" baseline="0" noProof="0">
              <a:ln>
                <a:noFill/>
              </a:ln>
              <a:solidFill>
                <a:srgbClr val="294376"/>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294376"/>
                </a:solidFill>
                <a:effectLst/>
                <a:uLnTx/>
                <a:uFillTx/>
                <a:latin typeface="Calibri"/>
                <a:ea typeface="Calibri"/>
                <a:cs typeface="Calibri"/>
                <a:sym typeface="Calibri"/>
              </a:rPr>
              <a:t>verhogen naar</a:t>
            </a:r>
            <a:endParaRPr kumimoji="0" sz="1800" b="1" i="0" u="none" strike="noStrike" kern="0" cap="none" spc="0" normalizeH="0" baseline="0" noProof="0">
              <a:ln>
                <a:noFill/>
              </a:ln>
              <a:solidFill>
                <a:srgbClr val="294376"/>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nl-BE" sz="4000" b="1" i="0" u="none" strike="noStrike" kern="0" cap="none" spc="0" normalizeH="0" baseline="0" noProof="0">
                <a:ln>
                  <a:noFill/>
                </a:ln>
                <a:solidFill>
                  <a:srgbClr val="3E89CA"/>
                </a:solidFill>
                <a:effectLst/>
                <a:uLnTx/>
                <a:uFillTx/>
                <a:latin typeface="Calibri"/>
                <a:ea typeface="Calibri"/>
                <a:cs typeface="Calibri"/>
                <a:sym typeface="Calibri"/>
              </a:rPr>
              <a:t>80%</a:t>
            </a:r>
            <a:endParaRPr kumimoji="0" sz="4000" b="1" i="0" u="none" strike="noStrike" kern="0" cap="none" spc="0" normalizeH="0" baseline="0" noProof="0">
              <a:ln>
                <a:noFill/>
              </a:ln>
              <a:solidFill>
                <a:srgbClr val="3E89CA"/>
              </a:solidFill>
              <a:effectLst/>
              <a:uLnTx/>
              <a:uFillTx/>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7"/>
        <p:cNvGrpSpPr/>
        <p:nvPr/>
      </p:nvGrpSpPr>
      <p:grpSpPr>
        <a:xfrm>
          <a:off x="0" y="0"/>
          <a:ext cx="0" cy="0"/>
          <a:chOff x="0" y="0"/>
          <a:chExt cx="0" cy="0"/>
        </a:xfrm>
      </p:grpSpPr>
      <p:pic>
        <p:nvPicPr>
          <p:cNvPr id="598" name="Google Shape;598;g2bfaf6c9ed6_0_93"/>
          <p:cNvPicPr preferRelativeResize="0"/>
          <p:nvPr/>
        </p:nvPicPr>
        <p:blipFill rotWithShape="1">
          <a:blip r:embed="rId4">
            <a:alphaModFix/>
          </a:blip>
          <a:srcRect/>
          <a:stretch/>
        </p:blipFill>
        <p:spPr>
          <a:xfrm>
            <a:off x="0" y="-9"/>
            <a:ext cx="9144003" cy="5143510"/>
          </a:xfrm>
          <a:prstGeom prst="rect">
            <a:avLst/>
          </a:prstGeom>
          <a:noFill/>
          <a:ln>
            <a:noFill/>
          </a:ln>
        </p:spPr>
      </p:pic>
      <p:sp>
        <p:nvSpPr>
          <p:cNvPr id="599" name="Google Shape;599;g2bfaf6c9ed6_0_93"/>
          <p:cNvSpPr txBox="1"/>
          <p:nvPr/>
        </p:nvSpPr>
        <p:spPr>
          <a:xfrm>
            <a:off x="454475" y="462475"/>
            <a:ext cx="8140800" cy="2433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nl-BE" sz="2600" b="1" i="0" u="none" strike="noStrike" kern="0" cap="none" spc="0" normalizeH="0" baseline="0" noProof="0">
                <a:ln>
                  <a:noFill/>
                </a:ln>
                <a:solidFill>
                  <a:srgbClr val="FFFFFF"/>
                </a:solidFill>
                <a:effectLst/>
                <a:uLnTx/>
                <a:uFillTx/>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ONZE TOP 3 DIENSTEN of “GOUDEN DRIEHOEK” </a:t>
            </a:r>
            <a:br>
              <a:rPr kumimoji="0" lang="nl-BE" sz="2600" b="1" i="0" u="none" strike="noStrike" kern="0" cap="none" spc="0" normalizeH="0" baseline="0" noProof="0">
                <a:ln>
                  <a:noFill/>
                </a:ln>
                <a:solidFill>
                  <a:srgbClr val="FFFFFF"/>
                </a:solidFill>
                <a:effectLst/>
                <a:uLnTx/>
                <a:uFillTx/>
                <a:latin typeface="Calibri"/>
                <a:ea typeface="Calibri"/>
                <a:cs typeface="Calibri"/>
                <a:sym typeface="Calibri"/>
              </a:rPr>
            </a:b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342900" algn="l" defTabSz="914400" rtl="0" eaLnBrk="1" fontAlgn="auto" latinLnBrk="0" hangingPunct="1">
              <a:lnSpc>
                <a:spcPct val="150000"/>
              </a:lnSpc>
              <a:spcBef>
                <a:spcPts val="0"/>
              </a:spcBef>
              <a:spcAft>
                <a:spcPts val="0"/>
              </a:spcAft>
              <a:buClr>
                <a:srgbClr val="FFFFFF"/>
              </a:buClr>
              <a:buSzPts val="1800"/>
              <a:buFont typeface="Calibri"/>
              <a:buChar char="●"/>
              <a:tabLst/>
              <a:defRPr/>
            </a:pPr>
            <a:r>
              <a:rPr kumimoji="0" lang="nl-BE" sz="2400" b="0" i="0" u="none" strike="noStrike" kern="0" cap="none" spc="0" normalizeH="0" baseline="0" noProof="0">
                <a:ln>
                  <a:noFill/>
                </a:ln>
                <a:solidFill>
                  <a:srgbClr val="FFFFFF"/>
                </a:solidFill>
                <a:effectLst/>
                <a:uLnTx/>
                <a:uFillTx/>
                <a:latin typeface="Calibri"/>
                <a:ea typeface="Calibri"/>
                <a:cs typeface="Calibri"/>
                <a:sym typeface="Calibri"/>
              </a:rPr>
              <a:t>Oriëntatie</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342900" algn="l" defTabSz="914400" rtl="0" eaLnBrk="1" fontAlgn="auto" latinLnBrk="0" hangingPunct="1">
              <a:lnSpc>
                <a:spcPct val="150000"/>
              </a:lnSpc>
              <a:spcBef>
                <a:spcPts val="0"/>
              </a:spcBef>
              <a:spcAft>
                <a:spcPts val="0"/>
              </a:spcAft>
              <a:buClr>
                <a:srgbClr val="FFFFFF"/>
              </a:buClr>
              <a:buSzPts val="1800"/>
              <a:buFont typeface="Calibri"/>
              <a:buChar char="●"/>
              <a:tabLst/>
              <a:defRPr/>
            </a:pPr>
            <a:r>
              <a:rPr kumimoji="0" lang="nl-BE" sz="2400" b="0" i="0" u="none" strike="noStrike" kern="0" cap="none" spc="0" normalizeH="0" baseline="0" noProof="0">
                <a:ln>
                  <a:noFill/>
                </a:ln>
                <a:solidFill>
                  <a:srgbClr val="FFFFFF"/>
                </a:solidFill>
                <a:effectLst/>
                <a:uLnTx/>
                <a:uFillTx/>
                <a:latin typeface="Calibri"/>
                <a:ea typeface="Calibri"/>
                <a:cs typeface="Calibri"/>
                <a:sym typeface="Calibri"/>
              </a:rPr>
              <a:t>Leren &amp; competentieversterking</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355600" algn="l" defTabSz="914400" rtl="0" eaLnBrk="1" fontAlgn="auto" latinLnBrk="0" hangingPunct="1">
              <a:lnSpc>
                <a:spcPct val="150000"/>
              </a:lnSpc>
              <a:spcBef>
                <a:spcPts val="0"/>
              </a:spcBef>
              <a:spcAft>
                <a:spcPts val="0"/>
              </a:spcAft>
              <a:buClr>
                <a:srgbClr val="FFFFFF"/>
              </a:buClr>
              <a:buSzPts val="2000"/>
              <a:buFont typeface="Calibri"/>
              <a:buChar char="●"/>
              <a:tabLst/>
              <a:defRPr/>
            </a:pPr>
            <a:r>
              <a:rPr kumimoji="0" lang="nl-BE" sz="2400" b="0" i="0" u="none" strike="noStrike" kern="0" cap="none" spc="0" normalizeH="0" baseline="0" noProof="0">
                <a:ln>
                  <a:noFill/>
                </a:ln>
                <a:solidFill>
                  <a:srgbClr val="FFFFFF"/>
                </a:solidFill>
                <a:effectLst/>
                <a:uLnTx/>
                <a:uFillTx/>
                <a:latin typeface="Calibri"/>
                <a:ea typeface="Calibri"/>
                <a:cs typeface="Calibri"/>
                <a:sym typeface="Calibri"/>
              </a:rPr>
              <a:t>Matching naar jobs</a:t>
            </a:r>
            <a:br>
              <a:rPr kumimoji="0" lang="nl-BE" sz="2600" b="0" i="0" u="none" strike="noStrike" kern="0" cap="none" spc="0" normalizeH="0" baseline="0" noProof="0">
                <a:ln>
                  <a:noFill/>
                </a:ln>
                <a:solidFill>
                  <a:srgbClr val="FFFFFF"/>
                </a:solidFill>
                <a:effectLst/>
                <a:uLnTx/>
                <a:uFillTx/>
                <a:latin typeface="Calibri"/>
                <a:ea typeface="Calibri"/>
                <a:cs typeface="Calibri"/>
                <a:sym typeface="Calibri"/>
              </a:rPr>
            </a:b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2c750acba17_1_8"/>
          <p:cNvPicPr preferRelativeResize="0"/>
          <p:nvPr/>
        </p:nvPicPr>
        <p:blipFill>
          <a:blip r:embed="rId3">
            <a:alphaModFix/>
          </a:blip>
          <a:stretch>
            <a:fillRect/>
          </a:stretch>
        </p:blipFill>
        <p:spPr>
          <a:xfrm>
            <a:off x="2483525" y="727088"/>
            <a:ext cx="4073075" cy="3473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831D2-8E62-C2F1-0440-4EB0CD6AD964}"/>
              </a:ext>
            </a:extLst>
          </p:cNvPr>
          <p:cNvSpPr>
            <a:spLocks noGrp="1"/>
          </p:cNvSpPr>
          <p:nvPr>
            <p:ph type="title"/>
          </p:nvPr>
        </p:nvSpPr>
        <p:spPr/>
        <p:txBody>
          <a:bodyPr/>
          <a:lstStyle/>
          <a:p>
            <a:r>
              <a:rPr lang="nl-BE" dirty="0">
                <a:latin typeface="FlandersArtSans-Regular"/>
              </a:rPr>
              <a:t>Aanpak vraag en antwoord</a:t>
            </a:r>
          </a:p>
        </p:txBody>
      </p:sp>
      <p:sp>
        <p:nvSpPr>
          <p:cNvPr id="4" name="Tijdelijke aanduiding voor dianummer 3">
            <a:extLst>
              <a:ext uri="{FF2B5EF4-FFF2-40B4-BE49-F238E27FC236}">
                <a16:creationId xmlns:a16="http://schemas.microsoft.com/office/drawing/2014/main" id="{16546E03-2B40-CAF0-CEBD-FD66EB0741CC}"/>
              </a:ext>
            </a:extLst>
          </p:cNvPr>
          <p:cNvSpPr>
            <a:spLocks noGrp="1"/>
          </p:cNvSpPr>
          <p:nvPr>
            <p:ph type="sldNum" sz="quarter" idx="12"/>
          </p:nvPr>
        </p:nvSpPr>
        <p:spPr/>
        <p:txBody>
          <a:bodyPr/>
          <a:lstStyle/>
          <a:p>
            <a:pPr defTabSz="685783"/>
            <a:fld id="{B544B8DB-1AD6-4468-B085-2A517F9B5951}" type="slidenum">
              <a:rPr lang="nl-BE">
                <a:solidFill>
                  <a:srgbClr val="356297"/>
                </a:solidFill>
              </a:rPr>
              <a:pPr defTabSz="685783"/>
              <a:t>4</a:t>
            </a:fld>
            <a:endParaRPr lang="nl-BE">
              <a:solidFill>
                <a:srgbClr val="356297"/>
              </a:solidFill>
            </a:endParaRPr>
          </a:p>
        </p:txBody>
      </p:sp>
      <p:sp>
        <p:nvSpPr>
          <p:cNvPr id="5" name="Tekstvak 4">
            <a:extLst>
              <a:ext uri="{FF2B5EF4-FFF2-40B4-BE49-F238E27FC236}">
                <a16:creationId xmlns:a16="http://schemas.microsoft.com/office/drawing/2014/main" id="{0BA1A04C-5CC6-E34B-5E4C-EF2249604CE2}"/>
              </a:ext>
            </a:extLst>
          </p:cNvPr>
          <p:cNvSpPr txBox="1"/>
          <p:nvPr/>
        </p:nvSpPr>
        <p:spPr>
          <a:xfrm>
            <a:off x="740833" y="1140589"/>
            <a:ext cx="7355417" cy="2862322"/>
          </a:xfrm>
          <a:prstGeom prst="rect">
            <a:avLst/>
          </a:prstGeom>
          <a:noFill/>
        </p:spPr>
        <p:txBody>
          <a:bodyPr wrap="square" rtlCol="0">
            <a:spAutoFit/>
          </a:bodyPr>
          <a:lstStyle/>
          <a:p>
            <a:pPr marL="285750" indent="-285750">
              <a:buFont typeface="Arial" panose="020B0604020202020204" pitchFamily="34" charset="0"/>
              <a:buChar char="•"/>
            </a:pPr>
            <a:r>
              <a:rPr lang="nl-BE" dirty="0"/>
              <a:t>Vragen kunnen gesteld worden via chat</a:t>
            </a:r>
          </a:p>
          <a:p>
            <a:endParaRPr lang="nl-BE" dirty="0"/>
          </a:p>
          <a:p>
            <a:pPr marL="285750" indent="-285750">
              <a:buFont typeface="Arial" panose="020B0604020202020204" pitchFamily="34" charset="0"/>
              <a:buChar char="•"/>
            </a:pPr>
            <a:r>
              <a:rPr lang="nl-BE" dirty="0"/>
              <a:t>We behandelen na de pauze eerst de vooraf gestelde vragen</a:t>
            </a:r>
          </a:p>
          <a:p>
            <a:endParaRPr lang="nl-BE" dirty="0"/>
          </a:p>
          <a:p>
            <a:pPr marL="285750" indent="-285750">
              <a:buFont typeface="Arial" panose="020B0604020202020204" pitchFamily="34" charset="0"/>
              <a:buChar char="•"/>
            </a:pPr>
            <a:r>
              <a:rPr lang="nl-BE" dirty="0"/>
              <a:t>Vervolgens komen de vragen uit de chat aan bod:</a:t>
            </a:r>
          </a:p>
          <a:p>
            <a:pPr marL="742950" lvl="1" indent="-285750">
              <a:buFont typeface="Arial" panose="020B0604020202020204" pitchFamily="34" charset="0"/>
              <a:buChar char="•"/>
            </a:pPr>
            <a:r>
              <a:rPr lang="nl-BE" dirty="0"/>
              <a:t>Relevante vragen nemen we achteraf ook op in de slides</a:t>
            </a:r>
          </a:p>
          <a:p>
            <a:pPr marL="742950" lvl="1" indent="-285750">
              <a:buFont typeface="Arial" panose="020B0604020202020204" pitchFamily="34" charset="0"/>
              <a:buChar char="•"/>
            </a:pPr>
            <a:r>
              <a:rPr lang="nl-BE" dirty="0"/>
              <a:t>Vragen die we vandaag niet kunnen beantwoorden: interne terugkoppeling en antwoord wordt bezorgd</a:t>
            </a:r>
          </a:p>
          <a:p>
            <a:endParaRPr lang="nl-BE" dirty="0"/>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3614496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9B4AA"/>
        </a:solidFill>
        <a:effectLst/>
      </p:bgPr>
    </p:bg>
    <p:spTree>
      <p:nvGrpSpPr>
        <p:cNvPr id="1" name="Shape 608"/>
        <p:cNvGrpSpPr/>
        <p:nvPr/>
      </p:nvGrpSpPr>
      <p:grpSpPr>
        <a:xfrm>
          <a:off x="0" y="0"/>
          <a:ext cx="0" cy="0"/>
          <a:chOff x="0" y="0"/>
          <a:chExt cx="0" cy="0"/>
        </a:xfrm>
      </p:grpSpPr>
      <p:pic>
        <p:nvPicPr>
          <p:cNvPr id="609" name="Google Shape;609;g2c3c6e85ce0_4_3869" title="Media6.mp4">
            <a:hlinkClick r:id="rId3"/>
          </p:cNvPr>
          <p:cNvPicPr preferRelativeResize="0"/>
          <p:nvPr/>
        </p:nvPicPr>
        <p:blipFill rotWithShape="1">
          <a:blip r:embed="rId4">
            <a:alphaModFix/>
          </a:blip>
          <a:srcRect/>
          <a:stretch/>
        </p:blipFill>
        <p:spPr>
          <a:xfrm>
            <a:off x="-118525" y="-66685"/>
            <a:ext cx="9262526" cy="52101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10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3"/>
        <p:cNvGrpSpPr/>
        <p:nvPr/>
      </p:nvGrpSpPr>
      <p:grpSpPr>
        <a:xfrm>
          <a:off x="0" y="0"/>
          <a:ext cx="0" cy="0"/>
          <a:chOff x="0" y="0"/>
          <a:chExt cx="0" cy="0"/>
        </a:xfrm>
      </p:grpSpPr>
      <p:pic>
        <p:nvPicPr>
          <p:cNvPr id="614" name="Google Shape;614;g2c750acba17_1_14"/>
          <p:cNvPicPr preferRelativeResize="0"/>
          <p:nvPr/>
        </p:nvPicPr>
        <p:blipFill rotWithShape="1">
          <a:blip r:embed="rId4">
            <a:alphaModFix/>
          </a:blip>
          <a:srcRect/>
          <a:stretch/>
        </p:blipFill>
        <p:spPr>
          <a:xfrm>
            <a:off x="0" y="-9"/>
            <a:ext cx="9144003" cy="5143510"/>
          </a:xfrm>
          <a:prstGeom prst="rect">
            <a:avLst/>
          </a:prstGeom>
          <a:noFill/>
          <a:ln>
            <a:noFill/>
          </a:ln>
        </p:spPr>
      </p:pic>
      <p:sp>
        <p:nvSpPr>
          <p:cNvPr id="615" name="Google Shape;615;g2c750acba17_1_14"/>
          <p:cNvSpPr txBox="1"/>
          <p:nvPr/>
        </p:nvSpPr>
        <p:spPr>
          <a:xfrm>
            <a:off x="454475" y="1162000"/>
            <a:ext cx="8505600" cy="201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br>
              <a:rPr kumimoji="0" lang="nl-BE" sz="2600" b="1" i="0" u="none" strike="noStrike" kern="0" cap="none" spc="0" normalizeH="0" baseline="0" noProof="0">
                <a:ln>
                  <a:noFill/>
                </a:ln>
                <a:solidFill>
                  <a:srgbClr val="FFFFFF"/>
                </a:solidFill>
                <a:effectLst/>
                <a:uLnTx/>
                <a:uFillTx/>
                <a:latin typeface="Calibri"/>
                <a:ea typeface="Calibri"/>
                <a:cs typeface="Calibri"/>
                <a:sym typeface="Calibri"/>
              </a:rPr>
            </a:b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nl-BE" sz="2400" b="0" i="0" u="none" strike="noStrike" kern="0" cap="none" spc="0" normalizeH="0" baseline="0" noProof="0">
                <a:ln>
                  <a:noFill/>
                </a:ln>
                <a:solidFill>
                  <a:srgbClr val="FFFFFF"/>
                </a:solidFill>
                <a:effectLst/>
                <a:uLnTx/>
                <a:uFillTx/>
                <a:latin typeface="Calibri"/>
                <a:ea typeface="Calibri"/>
                <a:cs typeface="Calibri"/>
                <a:sym typeface="Calibri"/>
              </a:rPr>
              <a:t>Bij vragen kunt u terecht op socialehuurders@group.vdab.be.</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457200" marR="0" lvl="0" indent="0" algn="l" defTabSz="914400" rtl="0" eaLnBrk="1" fontAlgn="auto" latinLnBrk="0" hangingPunct="1">
              <a:lnSpc>
                <a:spcPct val="150000"/>
              </a:lnSpc>
              <a:spcBef>
                <a:spcPts val="0"/>
              </a:spcBef>
              <a:spcAft>
                <a:spcPts val="0"/>
              </a:spcAft>
              <a:buClr>
                <a:srgbClr val="000000"/>
              </a:buClr>
              <a:buSzTx/>
              <a:buFont typeface="Arial"/>
              <a:buNone/>
              <a:tabLst/>
              <a:defRPr/>
            </a:pPr>
            <a:br>
              <a:rPr kumimoji="0" lang="nl-BE" sz="2600" b="0" i="0" u="none" strike="noStrike" kern="0" cap="none" spc="0" normalizeH="0" baseline="0" noProof="0">
                <a:ln>
                  <a:noFill/>
                </a:ln>
                <a:solidFill>
                  <a:srgbClr val="FFFFFF"/>
                </a:solidFill>
                <a:effectLst/>
                <a:uLnTx/>
                <a:uFillTx/>
                <a:latin typeface="Calibri"/>
                <a:ea typeface="Calibri"/>
                <a:cs typeface="Calibri"/>
                <a:sym typeface="Calibri"/>
              </a:rPr>
            </a:br>
            <a:endParaRPr kumimoji="0" sz="26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619"/>
        <p:cNvGrpSpPr/>
        <p:nvPr/>
      </p:nvGrpSpPr>
      <p:grpSpPr>
        <a:xfrm>
          <a:off x="0" y="0"/>
          <a:ext cx="0" cy="0"/>
          <a:chOff x="0" y="0"/>
          <a:chExt cx="0" cy="0"/>
        </a:xfrm>
      </p:grpSpPr>
      <p:pic>
        <p:nvPicPr>
          <p:cNvPr id="620" name="Google Shape;620;g1f4d238701f_11_5"/>
          <p:cNvPicPr preferRelativeResize="0"/>
          <p:nvPr/>
        </p:nvPicPr>
        <p:blipFill rotWithShape="1">
          <a:blip r:embed="rId3">
            <a:alphaModFix/>
          </a:blip>
          <a:srcRect/>
          <a:stretch/>
        </p:blipFill>
        <p:spPr>
          <a:xfrm>
            <a:off x="1285238" y="901075"/>
            <a:ext cx="6573524" cy="3941650"/>
          </a:xfrm>
          <a:prstGeom prst="rect">
            <a:avLst/>
          </a:prstGeom>
          <a:noFill/>
          <a:ln>
            <a:noFill/>
          </a:ln>
        </p:spPr>
      </p:pic>
      <p:sp>
        <p:nvSpPr>
          <p:cNvPr id="621" name="Google Shape;621;g1f4d238701f_11_5"/>
          <p:cNvSpPr txBox="1">
            <a:spLocks noGrp="1"/>
          </p:cNvSpPr>
          <p:nvPr>
            <p:ph type="title" idx="4294967295"/>
          </p:nvPr>
        </p:nvSpPr>
        <p:spPr>
          <a:xfrm>
            <a:off x="367200" y="316200"/>
            <a:ext cx="8409600" cy="32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nl-BE" sz="2500" b="1">
                <a:solidFill>
                  <a:srgbClr val="004475"/>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vdab.be/orienteren</a:t>
            </a:r>
            <a:endParaRPr sz="2500" b="1">
              <a:solidFill>
                <a:srgbClr val="004475"/>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625"/>
        <p:cNvGrpSpPr/>
        <p:nvPr/>
      </p:nvGrpSpPr>
      <p:grpSpPr>
        <a:xfrm>
          <a:off x="0" y="0"/>
          <a:ext cx="0" cy="0"/>
          <a:chOff x="0" y="0"/>
          <a:chExt cx="0" cy="0"/>
        </a:xfrm>
      </p:grpSpPr>
      <p:sp>
        <p:nvSpPr>
          <p:cNvPr id="626" name="Google Shape;626;g1f4d238701f_0_555"/>
          <p:cNvSpPr txBox="1">
            <a:spLocks noGrp="1"/>
          </p:cNvSpPr>
          <p:nvPr>
            <p:ph type="title" idx="4294967295"/>
          </p:nvPr>
        </p:nvSpPr>
        <p:spPr>
          <a:xfrm>
            <a:off x="367200" y="361125"/>
            <a:ext cx="8409600" cy="32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nl-BE" sz="2400" b="1">
                <a:solidFill>
                  <a:srgbClr val="004475"/>
                </a:solidFill>
                <a:latin typeface="Calibri"/>
                <a:ea typeface="Calibri"/>
                <a:cs typeface="Calibri"/>
                <a:sym typeface="Calibri"/>
              </a:rPr>
              <a:t>Persoonlijke dienstverlening via clusterteams of IDV</a:t>
            </a:r>
            <a:endParaRPr sz="2400" b="1">
              <a:solidFill>
                <a:srgbClr val="004475"/>
              </a:solidFill>
              <a:latin typeface="Calibri"/>
              <a:ea typeface="Calibri"/>
              <a:cs typeface="Calibri"/>
              <a:sym typeface="Calibri"/>
            </a:endParaRPr>
          </a:p>
        </p:txBody>
      </p:sp>
      <p:pic>
        <p:nvPicPr>
          <p:cNvPr id="627" name="Google Shape;627;g1f4d238701f_0_555"/>
          <p:cNvPicPr preferRelativeResize="0"/>
          <p:nvPr/>
        </p:nvPicPr>
        <p:blipFill rotWithShape="1">
          <a:blip r:embed="rId3">
            <a:alphaModFix/>
          </a:blip>
          <a:srcRect l="26967" t="15272" r="28165" b="4302"/>
          <a:stretch/>
        </p:blipFill>
        <p:spPr>
          <a:xfrm>
            <a:off x="2448488" y="907675"/>
            <a:ext cx="4247025" cy="4282399"/>
          </a:xfrm>
          <a:prstGeom prst="rect">
            <a:avLst/>
          </a:prstGeom>
          <a:noFill/>
          <a:ln>
            <a:noFill/>
          </a:ln>
        </p:spPr>
      </p:pic>
      <p:sp>
        <p:nvSpPr>
          <p:cNvPr id="628" name="Google Shape;628;g1f4d238701f_0_555"/>
          <p:cNvSpPr/>
          <p:nvPr/>
        </p:nvSpPr>
        <p:spPr>
          <a:xfrm>
            <a:off x="4604950" y="1776100"/>
            <a:ext cx="1783200" cy="157500"/>
          </a:xfrm>
          <a:prstGeom prst="roundRect">
            <a:avLst>
              <a:gd name="adj" fmla="val 16667"/>
            </a:avLst>
          </a:prstGeom>
          <a:solidFill>
            <a:srgbClr val="C1E3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632"/>
        <p:cNvGrpSpPr/>
        <p:nvPr/>
      </p:nvGrpSpPr>
      <p:grpSpPr>
        <a:xfrm>
          <a:off x="0" y="0"/>
          <a:ext cx="0" cy="0"/>
          <a:chOff x="0" y="0"/>
          <a:chExt cx="0" cy="0"/>
        </a:xfrm>
      </p:grpSpPr>
      <p:sp>
        <p:nvSpPr>
          <p:cNvPr id="633" name="Google Shape;633;g1f4d238701f_0_183"/>
          <p:cNvSpPr txBox="1"/>
          <p:nvPr/>
        </p:nvSpPr>
        <p:spPr>
          <a:xfrm>
            <a:off x="1020450" y="1412475"/>
            <a:ext cx="7577100" cy="43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294376"/>
              </a:solidFill>
              <a:effectLst/>
              <a:uLnTx/>
              <a:uFillTx/>
              <a:latin typeface="Calibri"/>
              <a:ea typeface="Calibri"/>
              <a:cs typeface="Calibri"/>
              <a:sym typeface="Calibri"/>
            </a:endParaRPr>
          </a:p>
        </p:txBody>
      </p:sp>
      <p:pic>
        <p:nvPicPr>
          <p:cNvPr id="634" name="Google Shape;634;g1f4d238701f_0_183"/>
          <p:cNvPicPr preferRelativeResize="0"/>
          <p:nvPr/>
        </p:nvPicPr>
        <p:blipFill rotWithShape="1">
          <a:blip r:embed="rId3">
            <a:alphaModFix/>
          </a:blip>
          <a:srcRect/>
          <a:stretch/>
        </p:blipFill>
        <p:spPr>
          <a:xfrm>
            <a:off x="656900" y="142324"/>
            <a:ext cx="7711493" cy="5143499"/>
          </a:xfrm>
          <a:prstGeom prst="rect">
            <a:avLst/>
          </a:prstGeom>
          <a:noFill/>
          <a:ln>
            <a:noFill/>
          </a:ln>
        </p:spPr>
      </p:pic>
      <p:sp>
        <p:nvSpPr>
          <p:cNvPr id="635" name="Google Shape;635;g1f4d238701f_0_183"/>
          <p:cNvSpPr txBox="1">
            <a:spLocks noGrp="1"/>
          </p:cNvSpPr>
          <p:nvPr>
            <p:ph type="title" idx="4294967295"/>
          </p:nvPr>
        </p:nvSpPr>
        <p:spPr>
          <a:xfrm>
            <a:off x="367200" y="316200"/>
            <a:ext cx="8409600" cy="32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nl-BE" sz="2250" b="1">
                <a:solidFill>
                  <a:srgbClr val="004475"/>
                </a:solidFill>
              </a:rPr>
              <a:t>Competentieversterking bij VDAB</a:t>
            </a:r>
            <a:endParaRPr sz="2250" b="1">
              <a:solidFill>
                <a:srgbClr val="004475"/>
              </a:solidFill>
            </a:endParaRPr>
          </a:p>
          <a:p>
            <a:pPr marL="0" lvl="0" indent="0" algn="ctr" rtl="0">
              <a:lnSpc>
                <a:spcPct val="100000"/>
              </a:lnSpc>
              <a:spcBef>
                <a:spcPts val="600"/>
              </a:spcBef>
              <a:spcAft>
                <a:spcPts val="0"/>
              </a:spcAft>
              <a:buSzPts val="2800"/>
              <a:buNone/>
            </a:pPr>
            <a:endParaRPr sz="2300" b="1">
              <a:solidFill>
                <a:srgbClr val="004475"/>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D1385-CAAF-4DC6-8F51-4B75E25FD8BA}"/>
              </a:ext>
            </a:extLst>
          </p:cNvPr>
          <p:cNvSpPr>
            <a:spLocks noGrp="1"/>
          </p:cNvSpPr>
          <p:nvPr>
            <p:ph type="ctrTitle"/>
          </p:nvPr>
        </p:nvSpPr>
        <p:spPr>
          <a:xfrm>
            <a:off x="1585805" y="725017"/>
            <a:ext cx="7236328" cy="2966590"/>
          </a:xfrm>
        </p:spPr>
        <p:txBody>
          <a:bodyPr/>
          <a:lstStyle/>
          <a:p>
            <a:r>
              <a:rPr lang="nl-BE" sz="4400" dirty="0"/>
              <a:t>VRAAG EN ANTWOORD</a:t>
            </a:r>
            <a:br>
              <a:rPr lang="nl-BE" sz="4400" dirty="0"/>
            </a:br>
            <a:r>
              <a:rPr lang="nl-BE" sz="3600" i="1" dirty="0"/>
              <a:t>vooraf gestelde vragen</a:t>
            </a:r>
            <a:endParaRPr lang="nl-BE" sz="4400" i="1" dirty="0"/>
          </a:p>
        </p:txBody>
      </p:sp>
    </p:spTree>
    <p:extLst>
      <p:ext uri="{BB962C8B-B14F-4D97-AF65-F5344CB8AC3E}">
        <p14:creationId xmlns:p14="http://schemas.microsoft.com/office/powerpoint/2010/main" val="1986691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Kan de subsidie ook gebruikt worden om als WM zelf huurders een eerste werkervaring te laten opdoen en hen hiermee te betalen?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46</a:t>
            </a:fld>
            <a:endParaRPr lang="nl-BE"/>
          </a:p>
        </p:txBody>
      </p:sp>
    </p:spTree>
    <p:extLst>
      <p:ext uri="{BB962C8B-B14F-4D97-AF65-F5344CB8AC3E}">
        <p14:creationId xmlns:p14="http://schemas.microsoft.com/office/powerpoint/2010/main" val="1971234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Dat kan niet. Noch kunnen deze middelen gebruikt worden als stagevergoeding voor in de woonmaatschappij werkzame vrijwilligers. Beide vergoedingen behoren immers niet tot de werkingskosten van de pilootprojecten. De middelen dienen aangewend te worden om een samenwerking tussen de organisatie uit te bouwen.</a:t>
            </a: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47</a:t>
            </a:fld>
            <a:endParaRPr lang="nl-BE"/>
          </a:p>
        </p:txBody>
      </p:sp>
    </p:spTree>
    <p:extLst>
      <p:ext uri="{BB962C8B-B14F-4D97-AF65-F5344CB8AC3E}">
        <p14:creationId xmlns:p14="http://schemas.microsoft.com/office/powerpoint/2010/main" val="2944066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Als het regelgevend kader niet klaar is, kan fase 2 dan wel starten?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48</a:t>
            </a:fld>
            <a:endParaRPr lang="nl-BE"/>
          </a:p>
        </p:txBody>
      </p:sp>
    </p:spTree>
    <p:extLst>
      <p:ext uri="{BB962C8B-B14F-4D97-AF65-F5344CB8AC3E}">
        <p14:creationId xmlns:p14="http://schemas.microsoft.com/office/powerpoint/2010/main" val="2363987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Zolang het regelgevend kader niet klaar is, kan er volgens GDPR geen uitwisseling van gegevens gebeuren tussen WM &amp; VDAB of anderen.</a:t>
            </a:r>
          </a:p>
          <a:p>
            <a:pPr marL="0" indent="0">
              <a:buNone/>
            </a:pPr>
            <a:endParaRPr lang="nl-BE" dirty="0">
              <a:latin typeface="Flanders Art Sans"/>
            </a:endParaRPr>
          </a:p>
          <a:p>
            <a:pPr marL="0" indent="0">
              <a:buNone/>
            </a:pPr>
            <a:r>
              <a:rPr lang="nl-BE" dirty="0">
                <a:latin typeface="Flanders Art Sans"/>
              </a:rPr>
              <a:t>Bijgevolg kan fase 2 pas van start gaan als er een regelgevend kader is dat hierin voorziet.</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49</a:t>
            </a:fld>
            <a:endParaRPr lang="nl-BE"/>
          </a:p>
        </p:txBody>
      </p:sp>
    </p:spTree>
    <p:extLst>
      <p:ext uri="{BB962C8B-B14F-4D97-AF65-F5344CB8AC3E}">
        <p14:creationId xmlns:p14="http://schemas.microsoft.com/office/powerpoint/2010/main" val="2137671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D1385-CAAF-4DC6-8F51-4B75E25FD8BA}"/>
              </a:ext>
            </a:extLst>
          </p:cNvPr>
          <p:cNvSpPr>
            <a:spLocks noGrp="1"/>
          </p:cNvSpPr>
          <p:nvPr>
            <p:ph type="ctrTitle"/>
          </p:nvPr>
        </p:nvSpPr>
        <p:spPr>
          <a:xfrm>
            <a:off x="2169458" y="1117899"/>
            <a:ext cx="6596894" cy="2692548"/>
          </a:xfrm>
        </p:spPr>
        <p:txBody>
          <a:bodyPr/>
          <a:lstStyle/>
          <a:p>
            <a:r>
              <a:rPr lang="nl-BE" sz="4800" dirty="0"/>
              <a:t>UITDAGINGEN </a:t>
            </a:r>
            <a:br>
              <a:rPr lang="nl-BE" sz="4800" dirty="0"/>
            </a:br>
            <a:r>
              <a:rPr lang="nl-BE" sz="4800" dirty="0"/>
              <a:t>op de arbeidsmarkt</a:t>
            </a:r>
          </a:p>
        </p:txBody>
      </p:sp>
      <p:sp>
        <p:nvSpPr>
          <p:cNvPr id="3" name="Ondertitel 2">
            <a:extLst>
              <a:ext uri="{FF2B5EF4-FFF2-40B4-BE49-F238E27FC236}">
                <a16:creationId xmlns:a16="http://schemas.microsoft.com/office/drawing/2014/main" id="{D757E187-E694-4CE1-A04C-92AC0723768C}"/>
              </a:ext>
            </a:extLst>
          </p:cNvPr>
          <p:cNvSpPr>
            <a:spLocks noGrp="1"/>
          </p:cNvSpPr>
          <p:nvPr>
            <p:ph type="subTitle" idx="1"/>
          </p:nvPr>
        </p:nvSpPr>
        <p:spPr/>
        <p:txBody>
          <a:bodyPr/>
          <a:lstStyle/>
          <a:p>
            <a:r>
              <a:rPr lang="nl-BE" dirty="0">
                <a:solidFill>
                  <a:schemeClr val="bg1"/>
                </a:solidFill>
              </a:rPr>
              <a:t>VDAB - Sarah Demuynck </a:t>
            </a:r>
          </a:p>
        </p:txBody>
      </p:sp>
    </p:spTree>
    <p:extLst>
      <p:ext uri="{BB962C8B-B14F-4D97-AF65-F5344CB8AC3E}">
        <p14:creationId xmlns:p14="http://schemas.microsoft.com/office/powerpoint/2010/main" val="198348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Na de pilootprojecten zullen alle </a:t>
            </a:r>
            <a:r>
              <a:rPr lang="nl-BE" dirty="0" err="1">
                <a:latin typeface="Flanders Art Sans"/>
              </a:rPr>
              <a:t>WM's</a:t>
            </a:r>
            <a:r>
              <a:rPr lang="nl-BE" dirty="0">
                <a:latin typeface="Flanders Art Sans"/>
              </a:rPr>
              <a:t> huurders moeten sensibiliseren. </a:t>
            </a:r>
          </a:p>
          <a:p>
            <a:pPr marL="0" indent="0">
              <a:buNone/>
            </a:pPr>
            <a:endParaRPr lang="nl-BE" dirty="0">
              <a:latin typeface="Flanders Art Sans"/>
            </a:endParaRPr>
          </a:p>
          <a:p>
            <a:pPr marL="0" indent="0">
              <a:buNone/>
            </a:pPr>
            <a:r>
              <a:rPr lang="nl-BE" dirty="0">
                <a:latin typeface="Flanders Art Sans"/>
              </a:rPr>
              <a:t>Worden daar middelen voor uitgetrokken?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50</a:t>
            </a:fld>
            <a:endParaRPr lang="nl-BE"/>
          </a:p>
        </p:txBody>
      </p:sp>
    </p:spTree>
    <p:extLst>
      <p:ext uri="{BB962C8B-B14F-4D97-AF65-F5344CB8AC3E}">
        <p14:creationId xmlns:p14="http://schemas.microsoft.com/office/powerpoint/2010/main" val="1747921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Neen, maar de expertise zal breed worden uitgerold (o.a. door intervisies) en de latere woonmaatschappijen zullen daarop kunnen verder bouwen. </a:t>
            </a:r>
          </a:p>
          <a:p>
            <a:pPr marL="0" indent="0">
              <a:buNone/>
            </a:pPr>
            <a:endParaRPr lang="nl-BE" dirty="0">
              <a:latin typeface="Flanders Art Sans"/>
            </a:endParaRPr>
          </a:p>
          <a:p>
            <a:pPr marL="0" indent="0">
              <a:buNone/>
            </a:pPr>
            <a:r>
              <a:rPr lang="nl-BE" dirty="0">
                <a:latin typeface="Flanders Art Sans"/>
              </a:rPr>
              <a:t>De ervaringen van de pilootprojecten zullen zeker gedeeld worden met de andere 36 woonmaatschappijen.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51</a:t>
            </a:fld>
            <a:endParaRPr lang="nl-BE"/>
          </a:p>
        </p:txBody>
      </p:sp>
    </p:spTree>
    <p:extLst>
      <p:ext uri="{BB962C8B-B14F-4D97-AF65-F5344CB8AC3E}">
        <p14:creationId xmlns:p14="http://schemas.microsoft.com/office/powerpoint/2010/main" val="3783270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In de oproep wordt de mogelijkheid geboden om naast de VDAB ook derden te betrekken bij de pilootprojecten. </a:t>
            </a:r>
          </a:p>
          <a:p>
            <a:pPr marL="0" indent="0">
              <a:buNone/>
            </a:pPr>
            <a:endParaRPr lang="nl-BE" dirty="0">
              <a:latin typeface="Flanders Art Sans"/>
            </a:endParaRPr>
          </a:p>
          <a:p>
            <a:pPr marL="0" indent="0">
              <a:buNone/>
            </a:pPr>
            <a:r>
              <a:rPr lang="nl-BE" dirty="0">
                <a:latin typeface="Flanders Art Sans"/>
              </a:rPr>
              <a:t>Wat is de rol van die derden?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52</a:t>
            </a:fld>
            <a:endParaRPr lang="nl-BE"/>
          </a:p>
        </p:txBody>
      </p:sp>
    </p:spTree>
    <p:extLst>
      <p:ext uri="{BB962C8B-B14F-4D97-AF65-F5344CB8AC3E}">
        <p14:creationId xmlns:p14="http://schemas.microsoft.com/office/powerpoint/2010/main" val="3072072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Derde organisaties kunnen worden ingeschakeld om de sociale huurders aan te moedigen en te ondersteunen in hun deelname aan het proefproject. Zij zijn vaak gespecialiseerd in één bepaalde doelgroep en zo is het mogelijk om nog meer begeleiding op maat te verzorgen.</a:t>
            </a:r>
          </a:p>
          <a:p>
            <a:pPr marL="0" indent="0">
              <a:buNone/>
            </a:pPr>
            <a:endParaRPr lang="nl-BE" dirty="0">
              <a:latin typeface="Flanders Art Sans"/>
            </a:endParaRPr>
          </a:p>
          <a:p>
            <a:pPr marL="0" indent="0">
              <a:buNone/>
            </a:pPr>
            <a:r>
              <a:rPr lang="nl-BE" dirty="0">
                <a:latin typeface="Flanders Art Sans"/>
              </a:rPr>
              <a:t>In fase 2 zullen </a:t>
            </a:r>
            <a:r>
              <a:rPr lang="nl-BE" dirty="0" err="1">
                <a:latin typeface="Flanders Art Sans"/>
              </a:rPr>
              <a:t>WiV</a:t>
            </a:r>
            <a:r>
              <a:rPr lang="nl-BE" dirty="0">
                <a:latin typeface="Flanders Art Sans"/>
              </a:rPr>
              <a:t> en VDAB samen met de betrokken WM bekijken hoe dit praktisch best verloopt. Let wel! Ook hier dient eerst het regelgevend kader in werking te treden. Dit blijft de eerste domino in het proces.</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53</a:t>
            </a:fld>
            <a:endParaRPr lang="nl-BE"/>
          </a:p>
        </p:txBody>
      </p:sp>
    </p:spTree>
    <p:extLst>
      <p:ext uri="{BB962C8B-B14F-4D97-AF65-F5344CB8AC3E}">
        <p14:creationId xmlns:p14="http://schemas.microsoft.com/office/powerpoint/2010/main" val="4021227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In de oproep is er sprake van een protocol over het uitwisselen van gegevens. Dat moet afgesloten worden tussen elke deelnemende woonmaatschappij en de VDAB. </a:t>
            </a:r>
          </a:p>
          <a:p>
            <a:pPr marL="0" indent="0">
              <a:buNone/>
            </a:pPr>
            <a:endParaRPr lang="nl-BE" dirty="0">
              <a:latin typeface="Flanders Art Sans"/>
            </a:endParaRPr>
          </a:p>
          <a:p>
            <a:pPr marL="0" indent="0">
              <a:buNone/>
            </a:pPr>
            <a:r>
              <a:rPr lang="nl-BE" dirty="0">
                <a:latin typeface="Flanders Art Sans"/>
              </a:rPr>
              <a:t>Zou het niet makkelijker zijn mocht </a:t>
            </a:r>
            <a:r>
              <a:rPr lang="nl-BE" dirty="0" err="1">
                <a:latin typeface="Flanders Art Sans"/>
              </a:rPr>
              <a:t>WiV</a:t>
            </a:r>
            <a:r>
              <a:rPr lang="nl-BE" dirty="0">
                <a:latin typeface="Flanders Art Sans"/>
              </a:rPr>
              <a:t> een protocol afsluiten met VDAB?</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54</a:t>
            </a:fld>
            <a:endParaRPr lang="nl-BE"/>
          </a:p>
        </p:txBody>
      </p:sp>
    </p:spTree>
    <p:extLst>
      <p:ext uri="{BB962C8B-B14F-4D97-AF65-F5344CB8AC3E}">
        <p14:creationId xmlns:p14="http://schemas.microsoft.com/office/powerpoint/2010/main" val="3365955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Dat is niet mogelijk omdat de uit te wisselen gegevens bij de woonmaatschappijen zitten en niet bij </a:t>
            </a:r>
            <a:r>
              <a:rPr lang="nl-BE" dirty="0" err="1">
                <a:latin typeface="Flanders Art Sans"/>
              </a:rPr>
              <a:t>WiV</a:t>
            </a:r>
            <a:r>
              <a:rPr lang="nl-BE" dirty="0">
                <a:latin typeface="Flanders Art Sans"/>
              </a:rPr>
              <a:t>. </a:t>
            </a:r>
            <a:r>
              <a:rPr lang="nl-BE" dirty="0" err="1">
                <a:latin typeface="Flanders Art Sans"/>
              </a:rPr>
              <a:t>WiV</a:t>
            </a:r>
            <a:r>
              <a:rPr lang="nl-BE" dirty="0">
                <a:latin typeface="Flanders Art Sans"/>
              </a:rPr>
              <a:t> is bij de uitwisseling dus geen betrokken partij. </a:t>
            </a:r>
            <a:r>
              <a:rPr lang="nl-BE" dirty="0" err="1">
                <a:latin typeface="Flanders Art Sans"/>
              </a:rPr>
              <a:t>WiV</a:t>
            </a:r>
            <a:r>
              <a:rPr lang="nl-BE" dirty="0">
                <a:latin typeface="Flanders Art Sans"/>
              </a:rPr>
              <a:t> zal wel een model protocol aanreiken.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55</a:t>
            </a:fld>
            <a:endParaRPr lang="nl-BE"/>
          </a:p>
        </p:txBody>
      </p:sp>
    </p:spTree>
    <p:extLst>
      <p:ext uri="{BB962C8B-B14F-4D97-AF65-F5344CB8AC3E}">
        <p14:creationId xmlns:p14="http://schemas.microsoft.com/office/powerpoint/2010/main" val="2989358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De looptijd van een proefproject is 1 jaar. </a:t>
            </a:r>
          </a:p>
          <a:p>
            <a:pPr marL="0" indent="0">
              <a:buNone/>
            </a:pPr>
            <a:endParaRPr lang="nl-BE" dirty="0">
              <a:latin typeface="Flanders Art Sans"/>
            </a:endParaRPr>
          </a:p>
          <a:p>
            <a:pPr marL="0" indent="0">
              <a:buNone/>
            </a:pPr>
            <a:r>
              <a:rPr lang="nl-BE" dirty="0">
                <a:latin typeface="Flanders Art Sans"/>
              </a:rPr>
              <a:t>Vanaf welke datum begint die termijn te lopen?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56</a:t>
            </a:fld>
            <a:endParaRPr lang="nl-BE"/>
          </a:p>
        </p:txBody>
      </p:sp>
    </p:spTree>
    <p:extLst>
      <p:ext uri="{BB962C8B-B14F-4D97-AF65-F5344CB8AC3E}">
        <p14:creationId xmlns:p14="http://schemas.microsoft.com/office/powerpoint/2010/main" val="238501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Die termijn begint te lopen vanaf de datum betekening van de goedkeuring van het proefproject.</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57</a:t>
            </a:fld>
            <a:endParaRPr lang="nl-BE"/>
          </a:p>
        </p:txBody>
      </p:sp>
    </p:spTree>
    <p:extLst>
      <p:ext uri="{BB962C8B-B14F-4D97-AF65-F5344CB8AC3E}">
        <p14:creationId xmlns:p14="http://schemas.microsoft.com/office/powerpoint/2010/main" val="2150352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V: In de oproep heeft men het over periodieke terugkoppeling, aan wie moeten we die bezorgen. </a:t>
            </a:r>
          </a:p>
          <a:p>
            <a:pPr marL="0" indent="0">
              <a:buNone/>
            </a:pPr>
            <a:endParaRPr lang="nl-BE" dirty="0">
              <a:latin typeface="Flanders Art Sans"/>
            </a:endParaRPr>
          </a:p>
          <a:p>
            <a:pPr marL="0" indent="0">
              <a:buNone/>
            </a:pPr>
            <a:r>
              <a:rPr lang="nl-BE" dirty="0">
                <a:latin typeface="Flanders Art Sans"/>
              </a:rPr>
              <a:t>En hoe vaak zullen we moeten terugkoppelen?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58</a:t>
            </a:fld>
            <a:endParaRPr lang="nl-BE"/>
          </a:p>
        </p:txBody>
      </p:sp>
    </p:spTree>
    <p:extLst>
      <p:ext uri="{BB962C8B-B14F-4D97-AF65-F5344CB8AC3E}">
        <p14:creationId xmlns:p14="http://schemas.microsoft.com/office/powerpoint/2010/main" val="3105818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p:nvPr>
        </p:nvSpPr>
        <p:spPr>
          <a:xfrm>
            <a:off x="628650" y="268289"/>
            <a:ext cx="8102600" cy="661594"/>
          </a:xfrm>
        </p:spPr>
        <p:txBody>
          <a:bodyPr/>
          <a:lstStyle/>
          <a:p>
            <a:r>
              <a:rPr lang="nl-BE"/>
              <a:t>Vooraf gestelde vragen</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1"/>
          </p:nvPr>
        </p:nvSpPr>
        <p:spPr>
          <a:xfrm>
            <a:off x="628650" y="1370013"/>
            <a:ext cx="8102600" cy="3262312"/>
          </a:xfrm>
        </p:spPr>
        <p:txBody>
          <a:bodyPr vert="horz" lIns="91440" tIns="45720" rIns="91440" bIns="45720" rtlCol="0" anchor="t">
            <a:noAutofit/>
          </a:bodyPr>
          <a:lstStyle/>
          <a:p>
            <a:pPr marL="0" indent="0">
              <a:buNone/>
            </a:pPr>
            <a:r>
              <a:rPr lang="nl-BE" dirty="0">
                <a:latin typeface="Flanders Art Sans"/>
              </a:rPr>
              <a:t>A:  Ja, een tussentijdse terugkoppeling is voorzien. De datum zal bepaald worden in overleg met de deelnemende woonmaatschappijen en VDAB.</a:t>
            </a:r>
          </a:p>
          <a:p>
            <a:pPr marL="0" indent="0">
              <a:buNone/>
            </a:pPr>
            <a:endParaRPr lang="nl-BE" dirty="0">
              <a:latin typeface="Flanders Art Sans"/>
            </a:endParaRPr>
          </a:p>
          <a:p>
            <a:pPr marL="0" indent="0">
              <a:buNone/>
            </a:pPr>
            <a:r>
              <a:rPr lang="nl-BE" dirty="0">
                <a:latin typeface="Flanders Art Sans"/>
              </a:rPr>
              <a:t>Bezorgen aan </a:t>
            </a:r>
            <a:r>
              <a:rPr lang="nl-BE" dirty="0" err="1">
                <a:latin typeface="Flanders Art Sans"/>
              </a:rPr>
              <a:t>WiV</a:t>
            </a:r>
            <a:r>
              <a:rPr lang="nl-BE" dirty="0">
                <a:latin typeface="Flanders Art Sans"/>
              </a:rPr>
              <a:t> (zie volgende slide) en de info wordt door </a:t>
            </a:r>
            <a:r>
              <a:rPr lang="nl-BE" dirty="0" err="1">
                <a:latin typeface="Flanders Art Sans"/>
              </a:rPr>
              <a:t>WiV</a:t>
            </a:r>
            <a:r>
              <a:rPr lang="nl-BE" dirty="0">
                <a:latin typeface="Flanders Art Sans"/>
              </a:rPr>
              <a:t> ook aan VDAB overgemaakt. We voorzien 2 terugkoppelmomenten, dit om eventueel te kunnen bijsturen om jullie beter te ondersteunen.</a:t>
            </a: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3" name="Tijdelijke aanduiding voor voettekst 2">
            <a:extLst>
              <a:ext uri="{FF2B5EF4-FFF2-40B4-BE49-F238E27FC236}">
                <a16:creationId xmlns:a16="http://schemas.microsoft.com/office/drawing/2014/main" id="{D527C801-455A-41F9-858E-66ADDA554EC5}"/>
              </a:ext>
            </a:extLst>
          </p:cNvPr>
          <p:cNvSpPr>
            <a:spLocks noGrp="1"/>
          </p:cNvSpPr>
          <p:nvPr>
            <p:ph type="ftr" sz="quarter" idx="3"/>
          </p:nvPr>
        </p:nvSpPr>
        <p:spPr/>
        <p:txBody>
          <a:bodyPr/>
          <a:lstStyle/>
          <a:p>
            <a:endParaRPr lang="nl-BE"/>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12"/>
          </p:nvPr>
        </p:nvSpPr>
        <p:spPr/>
        <p:txBody>
          <a:bodyPr/>
          <a:lstStyle/>
          <a:p>
            <a:fld id="{B544B8DB-1AD6-4468-B085-2A517F9B5951}" type="slidenum">
              <a:rPr lang="nl-BE" smtClean="0"/>
              <a:pPr/>
              <a:t>59</a:t>
            </a:fld>
            <a:endParaRPr lang="nl-BE"/>
          </a:p>
        </p:txBody>
      </p:sp>
    </p:spTree>
    <p:extLst>
      <p:ext uri="{BB962C8B-B14F-4D97-AF65-F5344CB8AC3E}">
        <p14:creationId xmlns:p14="http://schemas.microsoft.com/office/powerpoint/2010/main" val="298680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c0e579922f_0_754"/>
          <p:cNvPicPr preferRelativeResize="0"/>
          <p:nvPr/>
        </p:nvPicPr>
        <p:blipFill rotWithShape="1">
          <a:blip r:embed="rId3">
            <a:alphaModFix/>
          </a:blip>
          <a:srcRect l="6730" t="5968" r="7306" b="7397"/>
          <a:stretch/>
        </p:blipFill>
        <p:spPr>
          <a:xfrm>
            <a:off x="2437450" y="1078550"/>
            <a:ext cx="4240150" cy="3687099"/>
          </a:xfrm>
          <a:prstGeom prst="rect">
            <a:avLst/>
          </a:prstGeom>
          <a:noFill/>
          <a:ln>
            <a:noFill/>
          </a:ln>
        </p:spPr>
      </p:pic>
      <p:sp>
        <p:nvSpPr>
          <p:cNvPr id="225" name="Google Shape;225;g2c0e579922f_0_754"/>
          <p:cNvSpPr txBox="1"/>
          <p:nvPr/>
        </p:nvSpPr>
        <p:spPr>
          <a:xfrm>
            <a:off x="375275" y="336300"/>
            <a:ext cx="8469000" cy="569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Uitdagingen</a:t>
            </a:r>
            <a:endParaRPr kumimoji="0" sz="2500" b="1" i="0" u="none" strike="noStrike" kern="0" cap="none" spc="0" normalizeH="0" baseline="0" noProof="0">
              <a:ln>
                <a:noFill/>
              </a:ln>
              <a:solidFill>
                <a:srgbClr val="004475"/>
              </a:solidFill>
              <a:effectLst/>
              <a:uLnTx/>
              <a:uFillTx/>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03135-6B50-416D-9287-17A53A45B439}"/>
              </a:ext>
            </a:extLst>
          </p:cNvPr>
          <p:cNvSpPr>
            <a:spLocks noGrp="1"/>
          </p:cNvSpPr>
          <p:nvPr>
            <p:ph type="title" idx="4294967295"/>
          </p:nvPr>
        </p:nvSpPr>
        <p:spPr>
          <a:xfrm>
            <a:off x="3119967" y="764995"/>
            <a:ext cx="5452533" cy="661987"/>
          </a:xfrm>
        </p:spPr>
        <p:txBody>
          <a:bodyPr/>
          <a:lstStyle/>
          <a:p>
            <a:r>
              <a:rPr lang="nl-BE" dirty="0"/>
              <a:t>Contactgegevens</a:t>
            </a:r>
          </a:p>
        </p:txBody>
      </p:sp>
      <p:sp>
        <p:nvSpPr>
          <p:cNvPr id="7" name="Tijdelijke aanduiding voor inhoud 6">
            <a:extLst>
              <a:ext uri="{FF2B5EF4-FFF2-40B4-BE49-F238E27FC236}">
                <a16:creationId xmlns:a16="http://schemas.microsoft.com/office/drawing/2014/main" id="{69AC9339-DACC-4BCF-8412-C3C41EC7DA1F}"/>
              </a:ext>
            </a:extLst>
          </p:cNvPr>
          <p:cNvSpPr>
            <a:spLocks noGrp="1"/>
          </p:cNvSpPr>
          <p:nvPr>
            <p:ph sz="half" idx="4294967295"/>
          </p:nvPr>
        </p:nvSpPr>
        <p:spPr>
          <a:xfrm>
            <a:off x="2799761" y="1464379"/>
            <a:ext cx="6344239" cy="3262312"/>
          </a:xfrm>
        </p:spPr>
        <p:txBody>
          <a:bodyPr vert="horz" lIns="91440" tIns="45720" rIns="91440" bIns="45720" rtlCol="0" anchor="t">
            <a:noAutofit/>
          </a:bodyPr>
          <a:lstStyle/>
          <a:p>
            <a:pPr marL="179705" indent="-179705"/>
            <a:r>
              <a:rPr lang="nl-BE" sz="1800" b="1" dirty="0"/>
              <a:t>Wonen in Vlaanderen:</a:t>
            </a:r>
          </a:p>
          <a:p>
            <a:pPr marL="358480" lvl="1" indent="-179705"/>
            <a:r>
              <a:rPr lang="nl-BE" sz="1800" dirty="0">
                <a:solidFill>
                  <a:srgbClr val="3C96BE"/>
                </a:solidFill>
                <a:latin typeface="Flanders Art Sans"/>
                <a:hlinkClick r:id="rId3">
                  <a:extLst>
                    <a:ext uri="{A12FA001-AC4F-418D-AE19-62706E023703}">
                      <ahyp:hlinkClr xmlns:ahyp="http://schemas.microsoft.com/office/drawing/2018/hyperlinkcolor" val="tx"/>
                    </a:ext>
                  </a:extLst>
                </a:hlinkClick>
              </a:rPr>
              <a:t>tim.jamee@vlaanderen.be</a:t>
            </a:r>
            <a:r>
              <a:rPr lang="nl-BE" sz="1800" dirty="0">
                <a:latin typeface="Flanders Art Sans"/>
              </a:rPr>
              <a:t> (02/553.17.68)</a:t>
            </a:r>
          </a:p>
          <a:p>
            <a:pPr marL="358480" lvl="1" indent="-179705"/>
            <a:r>
              <a:rPr lang="nl-BE" sz="1800" dirty="0">
                <a:latin typeface="Flanders Art Sans"/>
                <a:hlinkClick r:id="rId4"/>
              </a:rPr>
              <a:t>gerd.dekeyser@vlaanderen.be</a:t>
            </a:r>
            <a:r>
              <a:rPr lang="nl-BE" sz="1800" dirty="0">
                <a:latin typeface="Flanders Art Sans"/>
              </a:rPr>
              <a:t> (02/505.43.38)</a:t>
            </a:r>
          </a:p>
          <a:p>
            <a:pPr marL="358480" lvl="1" indent="-179705"/>
            <a:endParaRPr lang="nl-BE" sz="1800" dirty="0">
              <a:solidFill>
                <a:srgbClr val="373636"/>
              </a:solidFill>
              <a:latin typeface="Flanders Art Sans"/>
              <a:cs typeface="Arial"/>
            </a:endParaRPr>
          </a:p>
          <a:p>
            <a:pPr marL="179705" indent="-179705"/>
            <a:r>
              <a:rPr lang="nl-BE" sz="1800" b="1" dirty="0"/>
              <a:t>VDAB: </a:t>
            </a:r>
          </a:p>
          <a:p>
            <a:pPr marL="358480" lvl="1" indent="-179705"/>
            <a:r>
              <a:rPr lang="nl-BE" sz="1800" dirty="0">
                <a:hlinkClick r:id="rId5"/>
              </a:rPr>
              <a:t>socialehuurders@group.vdab.be</a:t>
            </a:r>
            <a:endParaRPr lang="nl-BE" sz="1800" dirty="0"/>
          </a:p>
          <a:p>
            <a:pPr marL="358480" lvl="1" indent="-179705"/>
            <a:endParaRPr lang="nl-BE" sz="1800" dirty="0">
              <a:solidFill>
                <a:srgbClr val="373636"/>
              </a:solidFill>
              <a:latin typeface="Flanders Art Sans"/>
              <a:cs typeface="Arial"/>
            </a:endParaRPr>
          </a:p>
          <a:p>
            <a:pPr marL="179705" indent="-179705"/>
            <a:r>
              <a:rPr lang="nl-BE" sz="1800" b="1" dirty="0"/>
              <a:t>Evaluatieformulier</a:t>
            </a:r>
            <a:r>
              <a:rPr lang="nl-BE" sz="1800" dirty="0"/>
              <a:t> van deze infovergadering: </a:t>
            </a:r>
          </a:p>
          <a:p>
            <a:pPr marL="539705" lvl="1" indent="-179705"/>
            <a:r>
              <a:rPr lang="nl-BE" sz="1800" dirty="0"/>
              <a:t>zie chat en in jullie mailbox</a:t>
            </a:r>
          </a:p>
          <a:p>
            <a:pPr marL="179705" indent="-179705"/>
            <a:endParaRPr lang="nl-BE" sz="1800" dirty="0">
              <a:highlight>
                <a:srgbClr val="FFFF00"/>
              </a:highlight>
            </a:endParaRPr>
          </a:p>
        </p:txBody>
      </p:sp>
      <p:sp>
        <p:nvSpPr>
          <p:cNvPr id="4" name="Tijdelijke aanduiding voor dianummer 3">
            <a:extLst>
              <a:ext uri="{FF2B5EF4-FFF2-40B4-BE49-F238E27FC236}">
                <a16:creationId xmlns:a16="http://schemas.microsoft.com/office/drawing/2014/main" id="{FB2E8488-935D-4E5A-9525-7DBAC4080DAE}"/>
              </a:ext>
            </a:extLst>
          </p:cNvPr>
          <p:cNvSpPr>
            <a:spLocks noGrp="1"/>
          </p:cNvSpPr>
          <p:nvPr>
            <p:ph type="sldNum" sz="quarter" idx="4294967295"/>
          </p:nvPr>
        </p:nvSpPr>
        <p:spPr>
          <a:xfrm>
            <a:off x="8572500" y="4764088"/>
            <a:ext cx="571500" cy="274637"/>
          </a:xfrm>
        </p:spPr>
        <p:txBody>
          <a:bodyPr/>
          <a:lstStyle/>
          <a:p>
            <a:fld id="{B544B8DB-1AD6-4468-B085-2A517F9B5951}" type="slidenum">
              <a:rPr lang="nl-BE" smtClean="0"/>
              <a:pPr/>
              <a:t>60</a:t>
            </a:fld>
            <a:endParaRPr lang="nl-BE"/>
          </a:p>
        </p:txBody>
      </p:sp>
    </p:spTree>
    <p:extLst>
      <p:ext uri="{BB962C8B-B14F-4D97-AF65-F5344CB8AC3E}">
        <p14:creationId xmlns:p14="http://schemas.microsoft.com/office/powerpoint/2010/main" val="363169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f4d238701f_0_883"/>
          <p:cNvSpPr txBox="1">
            <a:spLocks noGrp="1"/>
          </p:cNvSpPr>
          <p:nvPr>
            <p:ph type="title" idx="4294967295"/>
          </p:nvPr>
        </p:nvSpPr>
        <p:spPr>
          <a:xfrm>
            <a:off x="64575" y="1961350"/>
            <a:ext cx="8521800" cy="2054100"/>
          </a:xfrm>
          <a:prstGeom prst="rect">
            <a:avLst/>
          </a:prstGeom>
          <a:noFill/>
          <a:ln>
            <a:noFill/>
          </a:ln>
        </p:spPr>
        <p:txBody>
          <a:bodyPr spcFirstLastPara="1" wrap="square" lIns="69225" tIns="69225" rIns="47100" bIns="69225" anchor="t" anchorCtr="0">
            <a:noAutofit/>
          </a:bodyPr>
          <a:lstStyle/>
          <a:p>
            <a:pPr marL="0" lvl="0" indent="0" algn="r" rtl="0">
              <a:lnSpc>
                <a:spcPct val="100000"/>
              </a:lnSpc>
              <a:spcBef>
                <a:spcPts val="0"/>
              </a:spcBef>
              <a:spcAft>
                <a:spcPts val="0"/>
              </a:spcAft>
              <a:buSzPts val="1800"/>
              <a:buNone/>
            </a:pPr>
            <a:endParaRPr sz="1575" b="0"/>
          </a:p>
          <a:p>
            <a:pPr marL="0" lvl="0" indent="0" algn="r" rtl="0">
              <a:lnSpc>
                <a:spcPct val="100000"/>
              </a:lnSpc>
              <a:spcBef>
                <a:spcPts val="0"/>
              </a:spcBef>
              <a:spcAft>
                <a:spcPts val="0"/>
              </a:spcAft>
              <a:buSzPts val="1800"/>
              <a:buNone/>
            </a:pPr>
            <a:endParaRPr sz="1575" b="0"/>
          </a:p>
          <a:p>
            <a:pPr marL="0" lvl="0" indent="0" algn="r" rtl="0">
              <a:lnSpc>
                <a:spcPct val="100000"/>
              </a:lnSpc>
              <a:spcBef>
                <a:spcPts val="0"/>
              </a:spcBef>
              <a:spcAft>
                <a:spcPts val="0"/>
              </a:spcAft>
              <a:buSzPts val="1800"/>
              <a:buNone/>
            </a:pPr>
            <a:endParaRPr sz="1575" b="0"/>
          </a:p>
          <a:p>
            <a:pPr marL="0" lvl="0" indent="0" algn="r" rtl="0">
              <a:lnSpc>
                <a:spcPct val="100000"/>
              </a:lnSpc>
              <a:spcBef>
                <a:spcPts val="0"/>
              </a:spcBef>
              <a:spcAft>
                <a:spcPts val="0"/>
              </a:spcAft>
              <a:buSzPts val="1800"/>
              <a:buNone/>
            </a:pPr>
            <a:endParaRPr sz="1575" b="0"/>
          </a:p>
          <a:p>
            <a:pPr marL="0" lvl="0" indent="0" algn="r" rtl="0">
              <a:lnSpc>
                <a:spcPct val="100000"/>
              </a:lnSpc>
              <a:spcBef>
                <a:spcPts val="0"/>
              </a:spcBef>
              <a:spcAft>
                <a:spcPts val="0"/>
              </a:spcAft>
              <a:buSzPts val="1800"/>
              <a:buNone/>
            </a:pPr>
            <a:endParaRPr sz="1575" b="0"/>
          </a:p>
          <a:p>
            <a:pPr marL="0" lvl="0" indent="0" algn="r" rtl="0">
              <a:lnSpc>
                <a:spcPct val="100000"/>
              </a:lnSpc>
              <a:spcBef>
                <a:spcPts val="0"/>
              </a:spcBef>
              <a:spcAft>
                <a:spcPts val="0"/>
              </a:spcAft>
              <a:buSzPts val="1800"/>
              <a:buNone/>
            </a:pPr>
            <a:endParaRPr sz="1575" b="0"/>
          </a:p>
          <a:p>
            <a:pPr marL="0" lvl="0" indent="0" algn="r" rtl="0">
              <a:lnSpc>
                <a:spcPct val="100000"/>
              </a:lnSpc>
              <a:spcBef>
                <a:spcPts val="0"/>
              </a:spcBef>
              <a:spcAft>
                <a:spcPts val="0"/>
              </a:spcAft>
              <a:buSzPts val="1800"/>
              <a:buNone/>
            </a:pPr>
            <a:endParaRPr sz="1575" b="0"/>
          </a:p>
          <a:p>
            <a:pPr marL="295275" lvl="0" indent="0" algn="r" rtl="0">
              <a:lnSpc>
                <a:spcPct val="100000"/>
              </a:lnSpc>
              <a:spcBef>
                <a:spcPts val="0"/>
              </a:spcBef>
              <a:spcAft>
                <a:spcPts val="0"/>
              </a:spcAft>
              <a:buSzPts val="1100"/>
              <a:buNone/>
            </a:pPr>
            <a:endParaRPr sz="1575" b="0"/>
          </a:p>
        </p:txBody>
      </p:sp>
      <p:pic>
        <p:nvPicPr>
          <p:cNvPr id="231" name="Google Shape;231;g1f4d238701f_0_883"/>
          <p:cNvPicPr preferRelativeResize="0"/>
          <p:nvPr/>
        </p:nvPicPr>
        <p:blipFill rotWithShape="1">
          <a:blip r:embed="rId3">
            <a:alphaModFix/>
          </a:blip>
          <a:srcRect/>
          <a:stretch/>
        </p:blipFill>
        <p:spPr>
          <a:xfrm>
            <a:off x="719525" y="2150125"/>
            <a:ext cx="7744251" cy="1885250"/>
          </a:xfrm>
          <a:prstGeom prst="rect">
            <a:avLst/>
          </a:prstGeom>
          <a:noFill/>
          <a:ln>
            <a:noFill/>
          </a:ln>
        </p:spPr>
      </p:pic>
      <p:sp>
        <p:nvSpPr>
          <p:cNvPr id="232" name="Google Shape;232;g1f4d238701f_0_883"/>
          <p:cNvSpPr/>
          <p:nvPr/>
        </p:nvSpPr>
        <p:spPr>
          <a:xfrm>
            <a:off x="0" y="4058275"/>
            <a:ext cx="9144000" cy="4461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nl-BE" sz="1200" b="0" i="0" u="none" strike="noStrike" kern="0" cap="none" spc="0" normalizeH="0" baseline="0" noProof="0">
                <a:ln>
                  <a:noFill/>
                </a:ln>
                <a:solidFill>
                  <a:srgbClr val="004475"/>
                </a:solidFill>
                <a:effectLst/>
                <a:uLnTx/>
                <a:uFillTx/>
                <a:latin typeface="Calibri"/>
                <a:ea typeface="Calibri"/>
                <a:cs typeface="Calibri"/>
                <a:sym typeface="Calibri"/>
              </a:rPr>
              <a:t>2025: 81,5 	2030: 92,0	2040: 92,1	2050: 91,0</a:t>
            </a:r>
            <a:endParaRPr kumimoji="0" sz="1200" b="0" i="0" u="none" strike="noStrike" kern="0" cap="none" spc="0" normalizeH="0" baseline="0" noProof="0">
              <a:ln>
                <a:noFill/>
              </a:ln>
              <a:solidFill>
                <a:srgbClr val="004475"/>
              </a:solidFill>
              <a:effectLst/>
              <a:uLnTx/>
              <a:uFillTx/>
              <a:latin typeface="Calibri"/>
              <a:ea typeface="Calibri"/>
              <a:cs typeface="Calibri"/>
              <a:sym typeface="Calibri"/>
            </a:endParaRPr>
          </a:p>
        </p:txBody>
      </p:sp>
      <p:sp>
        <p:nvSpPr>
          <p:cNvPr id="233" name="Google Shape;233;g1f4d238701f_0_883"/>
          <p:cNvSpPr/>
          <p:nvPr/>
        </p:nvSpPr>
        <p:spPr>
          <a:xfrm>
            <a:off x="3364975" y="1713925"/>
            <a:ext cx="918000" cy="360000"/>
          </a:xfrm>
          <a:prstGeom prst="roundRect">
            <a:avLst>
              <a:gd name="adj" fmla="val 16667"/>
            </a:avLst>
          </a:prstGeom>
          <a:solidFill>
            <a:srgbClr val="008CD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81 in</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4" name="Google Shape;234;g1f4d238701f_0_883"/>
          <p:cNvSpPr/>
          <p:nvPr/>
        </p:nvSpPr>
        <p:spPr>
          <a:xfrm>
            <a:off x="7320775" y="1713925"/>
            <a:ext cx="918000" cy="360000"/>
          </a:xfrm>
          <a:prstGeom prst="roundRect">
            <a:avLst>
              <a:gd name="adj" fmla="val 16667"/>
            </a:avLst>
          </a:prstGeom>
          <a:solidFill>
            <a:srgbClr val="00447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nl-BE" sz="1800" b="1" i="0" u="none" strike="noStrike" kern="0" cap="none" spc="0" normalizeH="0" baseline="0" noProof="0">
                <a:ln>
                  <a:noFill/>
                </a:ln>
                <a:solidFill>
                  <a:srgbClr val="FFFFFF"/>
                </a:solidFill>
                <a:effectLst/>
                <a:uLnTx/>
                <a:uFillTx/>
                <a:latin typeface="Calibri"/>
                <a:ea typeface="Calibri"/>
                <a:cs typeface="Calibri"/>
                <a:sym typeface="Calibri"/>
              </a:rPr>
              <a:t>100 uit</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35" name="Google Shape;235;g1f4d238701f_0_883"/>
          <p:cNvCxnSpPr/>
          <p:nvPr/>
        </p:nvCxnSpPr>
        <p:spPr>
          <a:xfrm>
            <a:off x="4572000" y="2250700"/>
            <a:ext cx="0" cy="1475400"/>
          </a:xfrm>
          <a:prstGeom prst="straightConnector1">
            <a:avLst/>
          </a:prstGeom>
          <a:noFill/>
          <a:ln w="9525" cap="flat" cmpd="sng">
            <a:solidFill>
              <a:srgbClr val="004475"/>
            </a:solidFill>
            <a:prstDash val="dash"/>
            <a:round/>
            <a:headEnd type="none" w="sm" len="sm"/>
            <a:tailEnd type="none" w="sm" len="sm"/>
          </a:ln>
        </p:spPr>
      </p:cxnSp>
      <p:sp>
        <p:nvSpPr>
          <p:cNvPr id="236" name="Google Shape;236;g1f4d238701f_0_883"/>
          <p:cNvSpPr txBox="1"/>
          <p:nvPr/>
        </p:nvSpPr>
        <p:spPr>
          <a:xfrm>
            <a:off x="454475" y="310075"/>
            <a:ext cx="86895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Een lage vervangingsratio (15-24)/(55-64):</a:t>
            </a:r>
            <a:b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br>
            <a:r>
              <a:rPr kumimoji="0" lang="nl-BE" sz="2500" b="1" i="0" u="none" strike="noStrike" kern="0" cap="none" spc="0" normalizeH="0" baseline="0" noProof="0">
                <a:ln>
                  <a:noFill/>
                </a:ln>
                <a:solidFill>
                  <a:srgbClr val="008CD4"/>
                </a:solidFill>
                <a:effectLst/>
                <a:uLnTx/>
                <a:uFillTx/>
                <a:latin typeface="Calibri"/>
                <a:ea typeface="Calibri"/>
                <a:cs typeface="Calibri"/>
                <a:sym typeface="Calibri"/>
              </a:rPr>
              <a:t>te weinig jongeren om de vergrijzing op te vangen</a:t>
            </a:r>
            <a:endParaRPr kumimoji="0" sz="2500" b="1" i="0" u="none" strike="noStrike" kern="0" cap="none" spc="0" normalizeH="0" baseline="0" noProof="0">
              <a:ln>
                <a:noFill/>
              </a:ln>
              <a:solidFill>
                <a:srgbClr val="008CD4"/>
              </a:solidFill>
              <a:effectLst/>
              <a:uLnTx/>
              <a:uFillTx/>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Google Shape;241;g2c1fff3cc38_0_276"/>
          <p:cNvSpPr txBox="1"/>
          <p:nvPr/>
        </p:nvSpPr>
        <p:spPr>
          <a:xfrm>
            <a:off x="556250" y="947025"/>
            <a:ext cx="8359800" cy="831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600"/>
              </a:spcBef>
              <a:spcAft>
                <a:spcPts val="0"/>
              </a:spcAft>
              <a:buClr>
                <a:srgbClr val="000000"/>
              </a:buClr>
              <a:buSzPts val="1400"/>
              <a:buFont typeface="Arial"/>
              <a:buNone/>
              <a:tabLst/>
              <a:defRPr/>
            </a:pPr>
            <a:r>
              <a:rPr kumimoji="0" lang="nl-BE" sz="1400" b="0" i="0" u="none" strike="noStrike" kern="0" cap="none" spc="0" normalizeH="0" baseline="0" noProof="0">
                <a:ln>
                  <a:noFill/>
                </a:ln>
                <a:solidFill>
                  <a:srgbClr val="004475"/>
                </a:solidFill>
                <a:effectLst/>
                <a:uLnTx/>
                <a:uFillTx/>
                <a:latin typeface="Calibri"/>
                <a:ea typeface="Calibri"/>
                <a:cs typeface="Calibri"/>
                <a:sym typeface="Calibri"/>
              </a:rPr>
              <a:t>De </a:t>
            </a:r>
            <a:r>
              <a:rPr kumimoji="0" lang="nl-BE" sz="1400" b="1" i="0" u="none" strike="noStrike" kern="0" cap="none" spc="0" normalizeH="0" baseline="0" noProof="0">
                <a:ln>
                  <a:noFill/>
                </a:ln>
                <a:solidFill>
                  <a:srgbClr val="3E89CA"/>
                </a:solidFill>
                <a:effectLst/>
                <a:uLnTx/>
                <a:uFillTx/>
                <a:latin typeface="Calibri"/>
                <a:ea typeface="Calibri"/>
                <a:cs typeface="Calibri"/>
                <a:sym typeface="Calibri"/>
              </a:rPr>
              <a:t>spanningsindicator</a:t>
            </a:r>
            <a:r>
              <a:rPr kumimoji="0" lang="nl-BE" sz="1400" b="0" i="0" u="none" strike="noStrike" kern="0" cap="none" spc="0" normalizeH="0" baseline="0" noProof="0">
                <a:ln>
                  <a:noFill/>
                </a:ln>
                <a:solidFill>
                  <a:srgbClr val="004475"/>
                </a:solidFill>
                <a:effectLst/>
                <a:uLnTx/>
                <a:uFillTx/>
                <a:latin typeface="Calibri"/>
                <a:ea typeface="Calibri"/>
                <a:cs typeface="Calibri"/>
                <a:sym typeface="Calibri"/>
              </a:rPr>
              <a:t> meet de krapte op de arbeidsmarkt. Hij geeft de verhouding weer tussen het aantal werkzoekenden zonder werk in bemiddeling en het aantal beschikbare vacatures. Daalt de indicator, dan wordt de arbeidsmarkt krapper.</a:t>
            </a:r>
            <a:endParaRPr kumimoji="0" sz="1400" b="0" i="0" u="none" strike="noStrike" kern="0" cap="none" spc="0" normalizeH="0" baseline="0" noProof="0">
              <a:ln>
                <a:noFill/>
              </a:ln>
              <a:solidFill>
                <a:srgbClr val="004475"/>
              </a:solidFill>
              <a:effectLst/>
              <a:uLnTx/>
              <a:uFillTx/>
              <a:latin typeface="Calibri"/>
              <a:ea typeface="Calibri"/>
              <a:cs typeface="Calibri"/>
              <a:sym typeface="Calibri"/>
            </a:endParaRPr>
          </a:p>
        </p:txBody>
      </p:sp>
      <p:pic>
        <p:nvPicPr>
          <p:cNvPr id="242" name="Google Shape;242;g2c1fff3cc38_0_276"/>
          <p:cNvPicPr preferRelativeResize="0"/>
          <p:nvPr/>
        </p:nvPicPr>
        <p:blipFill rotWithShape="1">
          <a:blip r:embed="rId4">
            <a:alphaModFix/>
          </a:blip>
          <a:srcRect/>
          <a:stretch/>
        </p:blipFill>
        <p:spPr>
          <a:xfrm>
            <a:off x="1414450" y="2047200"/>
            <a:ext cx="6315075" cy="2305050"/>
          </a:xfrm>
          <a:prstGeom prst="rect">
            <a:avLst/>
          </a:prstGeom>
          <a:noFill/>
          <a:ln>
            <a:noFill/>
          </a:ln>
        </p:spPr>
      </p:pic>
      <p:sp>
        <p:nvSpPr>
          <p:cNvPr id="243" name="Google Shape;243;g2c1fff3cc38_0_276"/>
          <p:cNvSpPr txBox="1"/>
          <p:nvPr/>
        </p:nvSpPr>
        <p:spPr>
          <a:xfrm>
            <a:off x="464675" y="303725"/>
            <a:ext cx="86895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Krapte</a:t>
            </a:r>
            <a:r>
              <a:rPr kumimoji="0" lang="nl-BE" sz="2500" b="1" i="0" u="none" strike="noStrike" kern="0" cap="none" spc="0" normalizeH="0" baseline="0" noProof="0">
                <a:ln>
                  <a:noFill/>
                </a:ln>
                <a:solidFill>
                  <a:srgbClr val="1B3867"/>
                </a:solidFill>
                <a:effectLst/>
                <a:uLnTx/>
                <a:uFillTx/>
                <a:latin typeface="Calibri"/>
                <a:ea typeface="Calibri"/>
                <a:cs typeface="Calibri"/>
                <a:sym typeface="Calibri"/>
              </a:rPr>
              <a:t> </a:t>
            </a:r>
            <a:r>
              <a:rPr kumimoji="0" lang="nl-BE" sz="2500" b="1" i="0" u="none" strike="noStrike" kern="0" cap="none" spc="0" normalizeH="0" baseline="0" noProof="0">
                <a:ln>
                  <a:noFill/>
                </a:ln>
                <a:solidFill>
                  <a:srgbClr val="2D89CC"/>
                </a:solidFill>
                <a:effectLst/>
                <a:uLnTx/>
                <a:uFillTx/>
                <a:latin typeface="Calibri"/>
                <a:ea typeface="Calibri"/>
                <a:cs typeface="Calibri"/>
                <a:sym typeface="Calibri"/>
              </a:rPr>
              <a:t>op de arbeidsmarkt</a:t>
            </a:r>
            <a:endParaRPr kumimoji="0" sz="2500" b="1" i="0" u="none" strike="noStrike" kern="0" cap="none" spc="0" normalizeH="0" baseline="0" noProof="0">
              <a:ln>
                <a:noFill/>
              </a:ln>
              <a:solidFill>
                <a:srgbClr val="2D89CC"/>
              </a:solidFill>
              <a:effectLst/>
              <a:uLnTx/>
              <a:uFillTx/>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g2c3c6e85ce0_4_90"/>
          <p:cNvSpPr txBox="1"/>
          <p:nvPr/>
        </p:nvSpPr>
        <p:spPr>
          <a:xfrm>
            <a:off x="454475" y="310075"/>
            <a:ext cx="86895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Ontleding van het arbeidspotentieel binnen de bevolking</a:t>
            </a:r>
            <a:endParaRPr kumimoji="0" sz="2500" b="1" i="0" u="none" strike="noStrike" kern="0" cap="none" spc="0" normalizeH="0" baseline="0" noProof="0">
              <a:ln>
                <a:noFill/>
              </a:ln>
              <a:solidFill>
                <a:srgbClr val="00447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nl-BE" sz="2500" b="1" i="0" u="none" strike="noStrike" kern="0" cap="none" spc="0" normalizeH="0" baseline="0" noProof="0">
                <a:ln>
                  <a:noFill/>
                </a:ln>
                <a:solidFill>
                  <a:srgbClr val="004475"/>
                </a:solidFill>
                <a:effectLst/>
                <a:uLnTx/>
                <a:uFillTx/>
                <a:latin typeface="Calibri"/>
                <a:ea typeface="Calibri"/>
                <a:cs typeface="Calibri"/>
                <a:sym typeface="Calibri"/>
              </a:rPr>
              <a:t>Vlaams Gewest, 20-64 jaar, 2022</a:t>
            </a:r>
            <a:endParaRPr kumimoji="0" sz="2500" b="1" i="0" u="none" strike="noStrike" kern="0" cap="none" spc="0" normalizeH="0" baseline="0" noProof="0">
              <a:ln>
                <a:noFill/>
              </a:ln>
              <a:solidFill>
                <a:srgbClr val="004475"/>
              </a:solidFill>
              <a:effectLst/>
              <a:uLnTx/>
              <a:uFillTx/>
              <a:latin typeface="Calibri"/>
              <a:ea typeface="Calibri"/>
              <a:cs typeface="Calibri"/>
              <a:sym typeface="Calibri"/>
            </a:endParaRPr>
          </a:p>
        </p:txBody>
      </p:sp>
      <p:pic>
        <p:nvPicPr>
          <p:cNvPr id="249" name="Google Shape;249;g2c3c6e85ce0_4_90"/>
          <p:cNvPicPr preferRelativeResize="0"/>
          <p:nvPr/>
        </p:nvPicPr>
        <p:blipFill rotWithShape="1">
          <a:blip r:embed="rId4">
            <a:alphaModFix/>
          </a:blip>
          <a:srcRect/>
          <a:stretch/>
        </p:blipFill>
        <p:spPr>
          <a:xfrm>
            <a:off x="3272912" y="1367125"/>
            <a:ext cx="2598175" cy="3325049"/>
          </a:xfrm>
          <a:prstGeom prst="rect">
            <a:avLst/>
          </a:prstGeom>
          <a:noFill/>
          <a:ln>
            <a:noFill/>
          </a:ln>
        </p:spPr>
      </p:pic>
      <p:sp>
        <p:nvSpPr>
          <p:cNvPr id="250" name="Google Shape;250;g2c3c6e85ce0_4_90"/>
          <p:cNvSpPr txBox="1"/>
          <p:nvPr/>
        </p:nvSpPr>
        <p:spPr>
          <a:xfrm>
            <a:off x="533400" y="4572000"/>
            <a:ext cx="21123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nl-BE" sz="600" b="0" i="0" u="none" strike="noStrike" kern="0" cap="none" spc="0" normalizeH="0" baseline="0" noProof="0">
                <a:ln>
                  <a:noFill/>
                </a:ln>
                <a:solidFill>
                  <a:srgbClr val="000000"/>
                </a:solidFill>
                <a:effectLst/>
                <a:uLnTx/>
                <a:uFillTx/>
                <a:latin typeface="Arial"/>
                <a:ea typeface="Arial"/>
                <a:cs typeface="Arial"/>
                <a:sym typeface="Arial"/>
              </a:rPr>
              <a:t>Bron: Steunpunt Werk op basis van Statbel (Algemene Directie Statistiek – Statistics Belgium) – EAK</a:t>
            </a:r>
            <a:endParaRPr kumimoji="0" sz="6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 Titelslides">
  <a:themeElements>
    <a:clrScheme name="Wonen in Vlaanderen">
      <a:dk1>
        <a:srgbClr val="373636"/>
      </a:dk1>
      <a:lt1>
        <a:sysClr val="window" lastClr="FFFFFF"/>
      </a:lt1>
      <a:dk2>
        <a:srgbClr val="6B6B6B"/>
      </a:dk2>
      <a:lt2>
        <a:srgbClr val="F6F5F3"/>
      </a:lt2>
      <a:accent1>
        <a:srgbClr val="356297"/>
      </a:accent1>
      <a:accent2>
        <a:srgbClr val="57B46E"/>
      </a:accent2>
      <a:accent3>
        <a:srgbClr val="7B7C30"/>
      </a:accent3>
      <a:accent4>
        <a:srgbClr val="853961"/>
      </a:accent4>
      <a:accent5>
        <a:srgbClr val="C2C343"/>
      </a:accent5>
      <a:accent6>
        <a:srgbClr val="57B46E"/>
      </a:accent6>
      <a:hlink>
        <a:srgbClr val="3C96BE"/>
      </a:hlink>
      <a:folHlink>
        <a:srgbClr val="AA78AA"/>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nen-in-Vlaanderen.potx" id="{B7577A53-C646-4FBD-A300-1BE3EF5F7E8F}" vid="{157FEC5A-A6ED-44F8-8C66-21FC6B032D6F}"/>
    </a:ext>
  </a:extLst>
</a:theme>
</file>

<file path=ppt/theme/theme10.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 Tekstslides">
  <a:themeElements>
    <a:clrScheme name="Wonen in Vlaanderen">
      <a:dk1>
        <a:srgbClr val="373636"/>
      </a:dk1>
      <a:lt1>
        <a:sysClr val="window" lastClr="FFFFFF"/>
      </a:lt1>
      <a:dk2>
        <a:srgbClr val="6B6B6B"/>
      </a:dk2>
      <a:lt2>
        <a:srgbClr val="F6F5F3"/>
      </a:lt2>
      <a:accent1>
        <a:srgbClr val="356297"/>
      </a:accent1>
      <a:accent2>
        <a:srgbClr val="57B46E"/>
      </a:accent2>
      <a:accent3>
        <a:srgbClr val="7B7C30"/>
      </a:accent3>
      <a:accent4>
        <a:srgbClr val="853961"/>
      </a:accent4>
      <a:accent5>
        <a:srgbClr val="C2C343"/>
      </a:accent5>
      <a:accent6>
        <a:srgbClr val="57B46E"/>
      </a:accent6>
      <a:hlink>
        <a:srgbClr val="3C96BE"/>
      </a:hlink>
      <a:folHlink>
        <a:srgbClr val="AA78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nen-in-Vlaanderen.potx" id="{B7577A53-C646-4FBD-A300-1BE3EF5F7E8F}" vid="{372B733D-FE62-44AB-AB0D-4F35C3F601AC}"/>
    </a:ext>
  </a:extLst>
</a:theme>
</file>

<file path=ppt/theme/theme3.xml><?xml version="1.0" encoding="utf-8"?>
<a:theme xmlns:a="http://schemas.openxmlformats.org/drawingml/2006/main" name="3. Iconen">
  <a:themeElements>
    <a:clrScheme name="Aangepast 1">
      <a:dk1>
        <a:srgbClr val="373636"/>
      </a:dk1>
      <a:lt1>
        <a:sysClr val="window" lastClr="FFFFFF"/>
      </a:lt1>
      <a:dk2>
        <a:srgbClr val="6B6B6B"/>
      </a:dk2>
      <a:lt2>
        <a:srgbClr val="F6F5F3"/>
      </a:lt2>
      <a:accent1>
        <a:srgbClr val="57B46E"/>
      </a:accent1>
      <a:accent2>
        <a:srgbClr val="C2C343"/>
      </a:accent2>
      <a:accent3>
        <a:srgbClr val="7B7C30"/>
      </a:accent3>
      <a:accent4>
        <a:srgbClr val="853961"/>
      </a:accent4>
      <a:accent5>
        <a:srgbClr val="356297"/>
      </a:accent5>
      <a:accent6>
        <a:srgbClr val="57B46E"/>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nen-in-Vlaanderen.potx" id="{B7577A53-C646-4FBD-A300-1BE3EF5F7E8F}" vid="{BC58DEAE-4B52-41AB-9E57-6F3B680625AA}"/>
    </a:ext>
  </a:extLst>
</a:theme>
</file>

<file path=ppt/theme/theme4.xml><?xml version="1.0" encoding="utf-8"?>
<a:theme xmlns:a="http://schemas.openxmlformats.org/drawingml/2006/main" name="VDAB 2019">
  <a:themeElements>
    <a:clrScheme name="Simple Light">
      <a:dk1>
        <a:srgbClr val="000000"/>
      </a:dk1>
      <a:lt1>
        <a:srgbClr val="FFFFFF"/>
      </a:lt1>
      <a:dk2>
        <a:srgbClr val="294376"/>
      </a:dk2>
      <a:lt2>
        <a:srgbClr val="ECEBDC"/>
      </a:lt2>
      <a:accent1>
        <a:srgbClr val="3E89CA"/>
      </a:accent1>
      <a:accent2>
        <a:srgbClr val="DD9345"/>
      </a:accent2>
      <a:accent3>
        <a:srgbClr val="DCE070"/>
      </a:accent3>
      <a:accent4>
        <a:srgbClr val="798E58"/>
      </a:accent4>
      <a:accent5>
        <a:srgbClr val="FFED00"/>
      </a:accent5>
      <a:accent6>
        <a:srgbClr val="E4B0B3"/>
      </a:accent6>
      <a:hlink>
        <a:srgbClr val="5442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VDAB 2019">
  <a:themeElements>
    <a:clrScheme name="Simple Light">
      <a:dk1>
        <a:srgbClr val="000000"/>
      </a:dk1>
      <a:lt1>
        <a:srgbClr val="FFFFFF"/>
      </a:lt1>
      <a:dk2>
        <a:srgbClr val="294376"/>
      </a:dk2>
      <a:lt2>
        <a:srgbClr val="ECEBDC"/>
      </a:lt2>
      <a:accent1>
        <a:srgbClr val="3E89CA"/>
      </a:accent1>
      <a:accent2>
        <a:srgbClr val="DD9345"/>
      </a:accent2>
      <a:accent3>
        <a:srgbClr val="DCE070"/>
      </a:accent3>
      <a:accent4>
        <a:srgbClr val="798E58"/>
      </a:accent4>
      <a:accent5>
        <a:srgbClr val="FFED00"/>
      </a:accent5>
      <a:accent6>
        <a:srgbClr val="E4B0B3"/>
      </a:accent6>
      <a:hlink>
        <a:srgbClr val="5442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VDAB 2019">
  <a:themeElements>
    <a:clrScheme name="Simple Light">
      <a:dk1>
        <a:srgbClr val="000000"/>
      </a:dk1>
      <a:lt1>
        <a:srgbClr val="FFFFFF"/>
      </a:lt1>
      <a:dk2>
        <a:srgbClr val="294376"/>
      </a:dk2>
      <a:lt2>
        <a:srgbClr val="ECEBDC"/>
      </a:lt2>
      <a:accent1>
        <a:srgbClr val="3E89CA"/>
      </a:accent1>
      <a:accent2>
        <a:srgbClr val="DD9345"/>
      </a:accent2>
      <a:accent3>
        <a:srgbClr val="DCE070"/>
      </a:accent3>
      <a:accent4>
        <a:srgbClr val="798E58"/>
      </a:accent4>
      <a:accent5>
        <a:srgbClr val="FFED00"/>
      </a:accent5>
      <a:accent6>
        <a:srgbClr val="E4B0B3"/>
      </a:accent6>
      <a:hlink>
        <a:srgbClr val="5442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C92051A-AC51-4BDF-AC65-005FDCEC400B}">
  <we:reference id="c5b0e2c7-d298-4334-8696-b01541701a7b" version="1.0.2.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C21D5D0EA80F43934C72C2AF27E74A" ma:contentTypeVersion="6" ma:contentTypeDescription="Een nieuw document maken." ma:contentTypeScope="" ma:versionID="8e6fe7793136867b04785f9571f8786f">
  <xsd:schema xmlns:xsd="http://www.w3.org/2001/XMLSchema" xmlns:xs="http://www.w3.org/2001/XMLSchema" xmlns:p="http://schemas.microsoft.com/office/2006/metadata/properties" xmlns:ns2="87740709-820d-431f-87a1-8bc9ec543c52" xmlns:ns3="d0e1c455-2640-4523-aca5-d122108196ae" targetNamespace="http://schemas.microsoft.com/office/2006/metadata/properties" ma:root="true" ma:fieldsID="13ddb356c86b4b2d5f715e971981f0de" ns2:_="" ns3:_="">
    <xsd:import namespace="87740709-820d-431f-87a1-8bc9ec543c52"/>
    <xsd:import namespace="d0e1c455-2640-4523-aca5-d122108196a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40709-820d-431f-87a1-8bc9ec543c52"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e1c455-2640-4523-aca5-d122108196a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1AF002-3E38-4B14-B4BB-EBB1932F6397}">
  <ds:schemaRefs>
    <ds:schemaRef ds:uri="87740709-820d-431f-87a1-8bc9ec543c52"/>
    <ds:schemaRef ds:uri="d0e1c455-2640-4523-aca5-d122108196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825DE7-D5F1-4900-BAA8-66DE32507716}">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d0e1c455-2640-4523-aca5-d122108196ae"/>
    <ds:schemaRef ds:uri="http://purl.org/dc/elements/1.1/"/>
    <ds:schemaRef ds:uri="http://schemas.microsoft.com/office/2006/metadata/properties"/>
    <ds:schemaRef ds:uri="87740709-820d-431f-87a1-8bc9ec543c52"/>
    <ds:schemaRef ds:uri="http://www.w3.org/XML/1998/namespace"/>
  </ds:schemaRefs>
</ds:datastoreItem>
</file>

<file path=customXml/itemProps3.xml><?xml version="1.0" encoding="utf-8"?>
<ds:datastoreItem xmlns:ds="http://schemas.openxmlformats.org/officeDocument/2006/customXml" ds:itemID="{B1F63605-FA76-4040-93C0-D955F6BDA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Wonen-in-Vlaanderen</Template>
  <TotalTime>849</TotalTime>
  <Words>4426</Words>
  <Application>Microsoft Office PowerPoint</Application>
  <PresentationFormat>Diavoorstelling (16:9)</PresentationFormat>
  <Paragraphs>527</Paragraphs>
  <Slides>60</Slides>
  <Notes>57</Notes>
  <HiddenSlides>3</HiddenSlides>
  <MMClips>0</MMClips>
  <ScaleCrop>false</ScaleCrop>
  <HeadingPairs>
    <vt:vector size="6" baseType="variant">
      <vt:variant>
        <vt:lpstr>Gebruikte lettertypen</vt:lpstr>
      </vt:variant>
      <vt:variant>
        <vt:i4>16</vt:i4>
      </vt:variant>
      <vt:variant>
        <vt:lpstr>Thema</vt:lpstr>
      </vt:variant>
      <vt:variant>
        <vt:i4>8</vt:i4>
      </vt:variant>
      <vt:variant>
        <vt:lpstr>Diatitels</vt:lpstr>
      </vt:variant>
      <vt:variant>
        <vt:i4>60</vt:i4>
      </vt:variant>
    </vt:vector>
  </HeadingPairs>
  <TitlesOfParts>
    <vt:vector size="84" baseType="lpstr">
      <vt:lpstr>Cambria</vt:lpstr>
      <vt:lpstr>FlandersArtSans-Bold</vt:lpstr>
      <vt:lpstr>Segoe UI</vt:lpstr>
      <vt:lpstr>FlandersArtSans-Medium</vt:lpstr>
      <vt:lpstr>Roboto</vt:lpstr>
      <vt:lpstr>Calibri</vt:lpstr>
      <vt:lpstr>Arial</vt:lpstr>
      <vt:lpstr>FlandersArtSans-Regular</vt:lpstr>
      <vt:lpstr>FlandersArtSerif-Regular</vt:lpstr>
      <vt:lpstr>Flanders Art Sans Medium</vt:lpstr>
      <vt:lpstr>Wingdings</vt:lpstr>
      <vt:lpstr>Wingdings 3</vt:lpstr>
      <vt:lpstr>Flanders Art Sans</vt:lpstr>
      <vt:lpstr>Symbol</vt:lpstr>
      <vt:lpstr>Lato</vt:lpstr>
      <vt:lpstr>Courier New</vt:lpstr>
      <vt:lpstr>1. Titelslides</vt:lpstr>
      <vt:lpstr>2. Tekstslides</vt:lpstr>
      <vt:lpstr>3. Iconen</vt:lpstr>
      <vt:lpstr>VDAB 2019</vt:lpstr>
      <vt:lpstr>Simple Light</vt:lpstr>
      <vt:lpstr>1_VDAB 2019</vt:lpstr>
      <vt:lpstr>1_Simple Light</vt:lpstr>
      <vt:lpstr>2_VDAB 2019</vt:lpstr>
      <vt:lpstr>Infosessie pilootprojecten</vt:lpstr>
      <vt:lpstr>Enkele afspraken voor een goed verloop</vt:lpstr>
      <vt:lpstr>PowerPoint-presentatie</vt:lpstr>
      <vt:lpstr>Aanpak vraag en antwoord</vt:lpstr>
      <vt:lpstr>UITDAGINGEN  op de arbeidsmarkt</vt:lpstr>
      <vt:lpstr>PowerPoint-presentatie</vt:lpstr>
      <vt:lpstr>       </vt:lpstr>
      <vt:lpstr>PowerPoint-presentatie</vt:lpstr>
      <vt:lpstr>PowerPoint-presentatie</vt:lpstr>
      <vt:lpstr>PowerPoint-presentatie</vt:lpstr>
      <vt:lpstr>PowerPoint-presentatie</vt:lpstr>
      <vt:lpstr>PowerPoint-presentatie</vt:lpstr>
      <vt:lpstr>projectoproep</vt:lpstr>
      <vt:lpstr>Situering: arbeidsmarktpositie SH</vt:lpstr>
      <vt:lpstr>Situering: tijdlijn</vt:lpstr>
      <vt:lpstr>Situering: 3 werksporen</vt:lpstr>
      <vt:lpstr>situering: WERKSPOOR 2</vt:lpstr>
      <vt:lpstr>Doel pilootprojecten</vt:lpstr>
      <vt:lpstr>Uitgangspunten</vt:lpstr>
      <vt:lpstr>Gefaseerde aanpak</vt:lpstr>
      <vt:lpstr>Gefaseerde aanpak</vt:lpstr>
      <vt:lpstr>Modaliteiten van de oproep</vt:lpstr>
      <vt:lpstr>PAUZE</vt:lpstr>
      <vt:lpstr> Wat doet vdab?</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Niet-beroepsactieven onthalen in de dienstverlening</vt:lpstr>
      <vt:lpstr>PowerPoint-presentatie</vt:lpstr>
      <vt:lpstr>PowerPoint-presentatie</vt:lpstr>
      <vt:lpstr>PowerPoint-presentatie</vt:lpstr>
      <vt:lpstr>PowerPoint-presentatie</vt:lpstr>
      <vt:lpstr>vdab.be/orienteren</vt:lpstr>
      <vt:lpstr>Persoonlijke dienstverlening via clusterteams of IDV</vt:lpstr>
      <vt:lpstr>Competentieversterking bij VDAB </vt:lpstr>
      <vt:lpstr>VRAAG EN ANTWOORD 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Vooraf gestelde vragen</vt:lpstr>
      <vt:lpstr>Contactgegevens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Van Acker Nina</dc:creator>
  <cp:lastModifiedBy>Van Acker Nina</cp:lastModifiedBy>
  <cp:revision>1</cp:revision>
  <dcterms:created xsi:type="dcterms:W3CDTF">2024-03-29T15:23:42Z</dcterms:created>
  <dcterms:modified xsi:type="dcterms:W3CDTF">2024-04-15T08:51:30Z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0x0101001DC21D5D0EA80F43934C72C2AF27E74A</vt:lpwstr>
  </property>
</Properties>
</file>