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91" r:id="rId5"/>
    <p:sldMasterId id="2147483714" r:id="rId6"/>
    <p:sldMasterId id="2147483664" r:id="rId7"/>
    <p:sldMasterId id="2147483666" r:id="rId8"/>
    <p:sldMasterId id="2147483697" r:id="rId9"/>
    <p:sldMasterId id="2147483712" r:id="rId10"/>
    <p:sldMasterId id="2147483673" r:id="rId11"/>
    <p:sldMasterId id="2147483689" r:id="rId12"/>
    <p:sldMasterId id="2147483755" r:id="rId13"/>
  </p:sld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7" r:id="rId23"/>
    <p:sldId id="268" r:id="rId24"/>
    <p:sldId id="266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00"/>
    <a:srgbClr val="FFFD00"/>
    <a:srgbClr val="3C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Driessche Ruben" userId="5e9378db-8cf5-4a83-8b0e-741abf2bfaf6" providerId="ADAL" clId="{84B1E3C2-4029-40E2-9798-14D8794C1298}"/>
    <pc:docChg chg="undo redo custSel addSld delSld modSld">
      <pc:chgData name="Van Driessche Ruben" userId="5e9378db-8cf5-4a83-8b0e-741abf2bfaf6" providerId="ADAL" clId="{84B1E3C2-4029-40E2-9798-14D8794C1298}" dt="2024-03-22T12:08:11.536" v="3386" actId="20577"/>
      <pc:docMkLst>
        <pc:docMk/>
      </pc:docMkLst>
      <pc:sldChg chg="addSp modSp mod">
        <pc:chgData name="Van Driessche Ruben" userId="5e9378db-8cf5-4a83-8b0e-741abf2bfaf6" providerId="ADAL" clId="{84B1E3C2-4029-40E2-9798-14D8794C1298}" dt="2024-03-22T12:06:21.062" v="3362" actId="20577"/>
        <pc:sldMkLst>
          <pc:docMk/>
          <pc:sldMk cId="1116114890" sldId="257"/>
        </pc:sldMkLst>
        <pc:spChg chg="mod">
          <ac:chgData name="Van Driessche Ruben" userId="5e9378db-8cf5-4a83-8b0e-741abf2bfaf6" providerId="ADAL" clId="{84B1E3C2-4029-40E2-9798-14D8794C1298}" dt="2024-03-22T12:05:37.933" v="3307" actId="1076"/>
          <ac:spMkLst>
            <pc:docMk/>
            <pc:sldMk cId="1116114890" sldId="257"/>
            <ac:spMk id="3" creationId="{E8220AEC-6B03-4840-9F74-EB660B8D1843}"/>
          </ac:spMkLst>
        </pc:spChg>
        <pc:spChg chg="mod">
          <ac:chgData name="Van Driessche Ruben" userId="5e9378db-8cf5-4a83-8b0e-741abf2bfaf6" providerId="ADAL" clId="{84B1E3C2-4029-40E2-9798-14D8794C1298}" dt="2024-03-22T12:05:37.933" v="3307" actId="1076"/>
          <ac:spMkLst>
            <pc:docMk/>
            <pc:sldMk cId="1116114890" sldId="257"/>
            <ac:spMk id="4" creationId="{D190433F-C961-4A8F-ABF4-9B031863747D}"/>
          </ac:spMkLst>
        </pc:spChg>
        <pc:spChg chg="add mod">
          <ac:chgData name="Van Driessche Ruben" userId="5e9378db-8cf5-4a83-8b0e-741abf2bfaf6" providerId="ADAL" clId="{84B1E3C2-4029-40E2-9798-14D8794C1298}" dt="2024-03-22T12:05:50.631" v="3321" actId="20577"/>
          <ac:spMkLst>
            <pc:docMk/>
            <pc:sldMk cId="1116114890" sldId="257"/>
            <ac:spMk id="5" creationId="{5D7457C8-EDB7-4884-C5F7-BACCEE7731F7}"/>
          </ac:spMkLst>
        </pc:spChg>
        <pc:spChg chg="add mod">
          <ac:chgData name="Van Driessche Ruben" userId="5e9378db-8cf5-4a83-8b0e-741abf2bfaf6" providerId="ADAL" clId="{84B1E3C2-4029-40E2-9798-14D8794C1298}" dt="2024-03-22T12:06:21.062" v="3362" actId="20577"/>
          <ac:spMkLst>
            <pc:docMk/>
            <pc:sldMk cId="1116114890" sldId="257"/>
            <ac:spMk id="6" creationId="{6E494A17-A64C-9D69-9B74-835C09442495}"/>
          </ac:spMkLst>
        </pc:spChg>
      </pc:sldChg>
      <pc:sldChg chg="modSp mod">
        <pc:chgData name="Van Driessche Ruben" userId="5e9378db-8cf5-4a83-8b0e-741abf2bfaf6" providerId="ADAL" clId="{84B1E3C2-4029-40E2-9798-14D8794C1298}" dt="2024-03-21T11:29:34.143" v="2188" actId="20577"/>
        <pc:sldMkLst>
          <pc:docMk/>
          <pc:sldMk cId="1823121898" sldId="258"/>
        </pc:sldMkLst>
        <pc:spChg chg="mod">
          <ac:chgData name="Van Driessche Ruben" userId="5e9378db-8cf5-4a83-8b0e-741abf2bfaf6" providerId="ADAL" clId="{84B1E3C2-4029-40E2-9798-14D8794C1298}" dt="2024-03-21T11:29:34.143" v="2188" actId="20577"/>
          <ac:spMkLst>
            <pc:docMk/>
            <pc:sldMk cId="1823121898" sldId="258"/>
            <ac:spMk id="3" creationId="{083FAD3C-431E-8D47-DEF8-91DD90B2F61B}"/>
          </ac:spMkLst>
        </pc:spChg>
      </pc:sldChg>
      <pc:sldChg chg="modSp mod">
        <pc:chgData name="Van Driessche Ruben" userId="5e9378db-8cf5-4a83-8b0e-741abf2bfaf6" providerId="ADAL" clId="{84B1E3C2-4029-40E2-9798-14D8794C1298}" dt="2024-03-21T10:49:47.429" v="1209" actId="20577"/>
        <pc:sldMkLst>
          <pc:docMk/>
          <pc:sldMk cId="2644565774" sldId="259"/>
        </pc:sldMkLst>
        <pc:spChg chg="mod">
          <ac:chgData name="Van Driessche Ruben" userId="5e9378db-8cf5-4a83-8b0e-741abf2bfaf6" providerId="ADAL" clId="{84B1E3C2-4029-40E2-9798-14D8794C1298}" dt="2024-03-21T10:49:47.429" v="1209" actId="20577"/>
          <ac:spMkLst>
            <pc:docMk/>
            <pc:sldMk cId="2644565774" sldId="259"/>
            <ac:spMk id="3" creationId="{700C94EC-C615-FE11-0BDF-37815A02D920}"/>
          </ac:spMkLst>
        </pc:spChg>
      </pc:sldChg>
      <pc:sldChg chg="modSp mod">
        <pc:chgData name="Van Driessche Ruben" userId="5e9378db-8cf5-4a83-8b0e-741abf2bfaf6" providerId="ADAL" clId="{84B1E3C2-4029-40E2-9798-14D8794C1298}" dt="2024-03-21T11:39:37.394" v="2885" actId="20577"/>
        <pc:sldMkLst>
          <pc:docMk/>
          <pc:sldMk cId="2429930767" sldId="260"/>
        </pc:sldMkLst>
        <pc:spChg chg="mod">
          <ac:chgData name="Van Driessche Ruben" userId="5e9378db-8cf5-4a83-8b0e-741abf2bfaf6" providerId="ADAL" clId="{84B1E3C2-4029-40E2-9798-14D8794C1298}" dt="2024-03-21T11:39:37.394" v="2885" actId="20577"/>
          <ac:spMkLst>
            <pc:docMk/>
            <pc:sldMk cId="2429930767" sldId="260"/>
            <ac:spMk id="3" creationId="{C453738A-3A93-31DC-986A-A5B6F3E35BB5}"/>
          </ac:spMkLst>
        </pc:spChg>
      </pc:sldChg>
      <pc:sldChg chg="modSp mod">
        <pc:chgData name="Van Driessche Ruben" userId="5e9378db-8cf5-4a83-8b0e-741abf2bfaf6" providerId="ADAL" clId="{84B1E3C2-4029-40E2-9798-14D8794C1298}" dt="2024-03-22T08:45:33.046" v="3306" actId="1076"/>
        <pc:sldMkLst>
          <pc:docMk/>
          <pc:sldMk cId="461694755" sldId="261"/>
        </pc:sldMkLst>
        <pc:spChg chg="mod">
          <ac:chgData name="Van Driessche Ruben" userId="5e9378db-8cf5-4a83-8b0e-741abf2bfaf6" providerId="ADAL" clId="{84B1E3C2-4029-40E2-9798-14D8794C1298}" dt="2024-03-21T09:46:17.086" v="37" actId="20577"/>
          <ac:spMkLst>
            <pc:docMk/>
            <pc:sldMk cId="461694755" sldId="261"/>
            <ac:spMk id="2" creationId="{011CC837-C7A6-D951-EEE9-5156F9CF8F8B}"/>
          </ac:spMkLst>
        </pc:spChg>
        <pc:spChg chg="mod">
          <ac:chgData name="Van Driessche Ruben" userId="5e9378db-8cf5-4a83-8b0e-741abf2bfaf6" providerId="ADAL" clId="{84B1E3C2-4029-40E2-9798-14D8794C1298}" dt="2024-03-22T08:45:33.046" v="3306" actId="1076"/>
          <ac:spMkLst>
            <pc:docMk/>
            <pc:sldMk cId="461694755" sldId="261"/>
            <ac:spMk id="3" creationId="{3A8A23ED-A6F7-5BCE-0768-B4D42A63B6AB}"/>
          </ac:spMkLst>
        </pc:spChg>
      </pc:sldChg>
      <pc:sldChg chg="addSp delSp modSp new del mod">
        <pc:chgData name="Van Driessche Ruben" userId="5e9378db-8cf5-4a83-8b0e-741abf2bfaf6" providerId="ADAL" clId="{84B1E3C2-4029-40E2-9798-14D8794C1298}" dt="2024-03-21T10:02:39.127" v="371" actId="47"/>
        <pc:sldMkLst>
          <pc:docMk/>
          <pc:sldMk cId="88331819" sldId="262"/>
        </pc:sldMkLst>
        <pc:spChg chg="mod">
          <ac:chgData name="Van Driessche Ruben" userId="5e9378db-8cf5-4a83-8b0e-741abf2bfaf6" providerId="ADAL" clId="{84B1E3C2-4029-40E2-9798-14D8794C1298}" dt="2024-03-21T09:48:28.575" v="172" actId="1076"/>
          <ac:spMkLst>
            <pc:docMk/>
            <pc:sldMk cId="88331819" sldId="262"/>
            <ac:spMk id="2" creationId="{CB1BBC0D-B572-2B74-734E-3D16E934DD2A}"/>
          </ac:spMkLst>
        </pc:spChg>
        <pc:spChg chg="del">
          <ac:chgData name="Van Driessche Ruben" userId="5e9378db-8cf5-4a83-8b0e-741abf2bfaf6" providerId="ADAL" clId="{84B1E3C2-4029-40E2-9798-14D8794C1298}" dt="2024-03-21T09:48:32.325" v="173" actId="478"/>
          <ac:spMkLst>
            <pc:docMk/>
            <pc:sldMk cId="88331819" sldId="262"/>
            <ac:spMk id="3" creationId="{EB2634F7-D7D1-4304-58B7-87C1E924D947}"/>
          </ac:spMkLst>
        </pc:spChg>
        <pc:spChg chg="add del mod">
          <ac:chgData name="Van Driessche Ruben" userId="5e9378db-8cf5-4a83-8b0e-741abf2bfaf6" providerId="ADAL" clId="{84B1E3C2-4029-40E2-9798-14D8794C1298}" dt="2024-03-21T10:02:32.338" v="369" actId="478"/>
          <ac:spMkLst>
            <pc:docMk/>
            <pc:sldMk cId="88331819" sldId="262"/>
            <ac:spMk id="26" creationId="{71847ABE-F317-9279-5556-C69F50B0030E}"/>
          </ac:spMkLst>
        </pc:spChg>
        <pc:spChg chg="add del mod">
          <ac:chgData name="Van Driessche Ruben" userId="5e9378db-8cf5-4a83-8b0e-741abf2bfaf6" providerId="ADAL" clId="{84B1E3C2-4029-40E2-9798-14D8794C1298}" dt="2024-03-21T10:02:32.338" v="369" actId="478"/>
          <ac:spMkLst>
            <pc:docMk/>
            <pc:sldMk cId="88331819" sldId="262"/>
            <ac:spMk id="27" creationId="{99B7ADF7-92FA-48D8-CFB3-71BFB2AED18D}"/>
          </ac:spMkLst>
        </pc:spChg>
        <pc:spChg chg="add del mod">
          <ac:chgData name="Van Driessche Ruben" userId="5e9378db-8cf5-4a83-8b0e-741abf2bfaf6" providerId="ADAL" clId="{84B1E3C2-4029-40E2-9798-14D8794C1298}" dt="2024-03-21T10:02:32.338" v="369" actId="478"/>
          <ac:spMkLst>
            <pc:docMk/>
            <pc:sldMk cId="88331819" sldId="262"/>
            <ac:spMk id="28" creationId="{9660889A-82CC-A7CD-AAC3-EC838D2BAC98}"/>
          </ac:spMkLst>
        </pc:spChg>
        <pc:picChg chg="add del mod">
          <ac:chgData name="Van Driessche Ruben" userId="5e9378db-8cf5-4a83-8b0e-741abf2bfaf6" providerId="ADAL" clId="{84B1E3C2-4029-40E2-9798-14D8794C1298}" dt="2024-03-21T09:53:59.776" v="189" actId="478"/>
          <ac:picMkLst>
            <pc:docMk/>
            <pc:sldMk cId="88331819" sldId="262"/>
            <ac:picMk id="5" creationId="{80698EAE-EB9B-0F6F-0831-C7272221B629}"/>
          </ac:picMkLst>
        </pc:picChg>
        <pc:picChg chg="add del mod">
          <ac:chgData name="Van Driessche Ruben" userId="5e9378db-8cf5-4a83-8b0e-741abf2bfaf6" providerId="ADAL" clId="{84B1E3C2-4029-40E2-9798-14D8794C1298}" dt="2024-03-21T10:02:32.338" v="369" actId="478"/>
          <ac:picMkLst>
            <pc:docMk/>
            <pc:sldMk cId="88331819" sldId="262"/>
            <ac:picMk id="7" creationId="{9B7DE342-C3C0-430C-B389-8E72D912E17F}"/>
          </ac:picMkLst>
        </pc:picChg>
        <pc:picChg chg="add del mod">
          <ac:chgData name="Van Driessche Ruben" userId="5e9378db-8cf5-4a83-8b0e-741abf2bfaf6" providerId="ADAL" clId="{84B1E3C2-4029-40E2-9798-14D8794C1298}" dt="2024-03-21T10:02:32.338" v="369" actId="478"/>
          <ac:picMkLst>
            <pc:docMk/>
            <pc:sldMk cId="88331819" sldId="262"/>
            <ac:picMk id="9" creationId="{08DFAA68-AE36-C536-CBE4-E1F1EFAA69F3}"/>
          </ac:picMkLst>
        </pc:picChg>
        <pc:picChg chg="add del mod">
          <ac:chgData name="Van Driessche Ruben" userId="5e9378db-8cf5-4a83-8b0e-741abf2bfaf6" providerId="ADAL" clId="{84B1E3C2-4029-40E2-9798-14D8794C1298}" dt="2024-03-21T10:02:32.338" v="369" actId="478"/>
          <ac:picMkLst>
            <pc:docMk/>
            <pc:sldMk cId="88331819" sldId="262"/>
            <ac:picMk id="11" creationId="{3CA5D9C3-FA13-D1F0-3BF0-51ECE2DF80BE}"/>
          </ac:picMkLst>
        </pc:picChg>
        <pc:picChg chg="add del mod">
          <ac:chgData name="Van Driessche Ruben" userId="5e9378db-8cf5-4a83-8b0e-741abf2bfaf6" providerId="ADAL" clId="{84B1E3C2-4029-40E2-9798-14D8794C1298}" dt="2024-03-21T10:02:34.908" v="370" actId="478"/>
          <ac:picMkLst>
            <pc:docMk/>
            <pc:sldMk cId="88331819" sldId="262"/>
            <ac:picMk id="13" creationId="{17621CBD-3808-378E-5232-8C2F66AFAEDA}"/>
          </ac:picMkLst>
        </pc:picChg>
        <pc:picChg chg="add del mod">
          <ac:chgData name="Van Driessche Ruben" userId="5e9378db-8cf5-4a83-8b0e-741abf2bfaf6" providerId="ADAL" clId="{84B1E3C2-4029-40E2-9798-14D8794C1298}" dt="2024-03-21T09:53:45.773" v="187" actId="478"/>
          <ac:picMkLst>
            <pc:docMk/>
            <pc:sldMk cId="88331819" sldId="262"/>
            <ac:picMk id="15" creationId="{542F7E04-8B41-BE53-1494-6C7CB2FE6056}"/>
          </ac:picMkLst>
        </pc:picChg>
        <pc:picChg chg="add del mod">
          <ac:chgData name="Van Driessche Ruben" userId="5e9378db-8cf5-4a83-8b0e-741abf2bfaf6" providerId="ADAL" clId="{84B1E3C2-4029-40E2-9798-14D8794C1298}" dt="2024-03-21T10:02:32.338" v="369" actId="478"/>
          <ac:picMkLst>
            <pc:docMk/>
            <pc:sldMk cId="88331819" sldId="262"/>
            <ac:picMk id="17" creationId="{375B2C7D-4240-BB78-9CFC-429BE5DDAA92}"/>
          </ac:picMkLst>
        </pc:picChg>
        <pc:cxnChg chg="add del mod">
          <ac:chgData name="Van Driessche Ruben" userId="5e9378db-8cf5-4a83-8b0e-741abf2bfaf6" providerId="ADAL" clId="{84B1E3C2-4029-40E2-9798-14D8794C1298}" dt="2024-03-21T10:02:32.338" v="369" actId="478"/>
          <ac:cxnSpMkLst>
            <pc:docMk/>
            <pc:sldMk cId="88331819" sldId="262"/>
            <ac:cxnSpMk id="19" creationId="{7454041B-4A7E-101F-A9F1-D21101A0B653}"/>
          </ac:cxnSpMkLst>
        </pc:cxnChg>
        <pc:cxnChg chg="add del mod">
          <ac:chgData name="Van Driessche Ruben" userId="5e9378db-8cf5-4a83-8b0e-741abf2bfaf6" providerId="ADAL" clId="{84B1E3C2-4029-40E2-9798-14D8794C1298}" dt="2024-03-21T10:02:32.338" v="369" actId="478"/>
          <ac:cxnSpMkLst>
            <pc:docMk/>
            <pc:sldMk cId="88331819" sldId="262"/>
            <ac:cxnSpMk id="21" creationId="{60C6F173-73B3-6AC9-8EBF-FBB279845CED}"/>
          </ac:cxnSpMkLst>
        </pc:cxnChg>
        <pc:cxnChg chg="add del mod">
          <ac:chgData name="Van Driessche Ruben" userId="5e9378db-8cf5-4a83-8b0e-741abf2bfaf6" providerId="ADAL" clId="{84B1E3C2-4029-40E2-9798-14D8794C1298}" dt="2024-03-21T10:02:32.338" v="369" actId="478"/>
          <ac:cxnSpMkLst>
            <pc:docMk/>
            <pc:sldMk cId="88331819" sldId="262"/>
            <ac:cxnSpMk id="23" creationId="{F4B63F66-5146-8FA3-8260-B77281185D23}"/>
          </ac:cxnSpMkLst>
        </pc:cxnChg>
        <pc:cxnChg chg="add del mod">
          <ac:chgData name="Van Driessche Ruben" userId="5e9378db-8cf5-4a83-8b0e-741abf2bfaf6" providerId="ADAL" clId="{84B1E3C2-4029-40E2-9798-14D8794C1298}" dt="2024-03-21T10:02:32.338" v="369" actId="478"/>
          <ac:cxnSpMkLst>
            <pc:docMk/>
            <pc:sldMk cId="88331819" sldId="262"/>
            <ac:cxnSpMk id="24" creationId="{63A0B95C-2C3C-BC20-4606-A6C522146E2C}"/>
          </ac:cxnSpMkLst>
        </pc:cxnChg>
      </pc:sldChg>
      <pc:sldChg chg="modSp new mod">
        <pc:chgData name="Van Driessche Ruben" userId="5e9378db-8cf5-4a83-8b0e-741abf2bfaf6" providerId="ADAL" clId="{84B1E3C2-4029-40E2-9798-14D8794C1298}" dt="2024-03-22T12:07:44.149" v="3363" actId="20577"/>
        <pc:sldMkLst>
          <pc:docMk/>
          <pc:sldMk cId="297142559" sldId="262"/>
        </pc:sldMkLst>
        <pc:spChg chg="mod">
          <ac:chgData name="Van Driessche Ruben" userId="5e9378db-8cf5-4a83-8b0e-741abf2bfaf6" providerId="ADAL" clId="{84B1E3C2-4029-40E2-9798-14D8794C1298}" dt="2024-03-21T10:50:30.479" v="1260" actId="14100"/>
          <ac:spMkLst>
            <pc:docMk/>
            <pc:sldMk cId="297142559" sldId="262"/>
            <ac:spMk id="2" creationId="{3886B398-4DE6-DD30-FD8B-51FA76AD1E9F}"/>
          </ac:spMkLst>
        </pc:spChg>
        <pc:spChg chg="mod">
          <ac:chgData name="Van Driessche Ruben" userId="5e9378db-8cf5-4a83-8b0e-741abf2bfaf6" providerId="ADAL" clId="{84B1E3C2-4029-40E2-9798-14D8794C1298}" dt="2024-03-22T12:07:44.149" v="3363" actId="20577"/>
          <ac:spMkLst>
            <pc:docMk/>
            <pc:sldMk cId="297142559" sldId="262"/>
            <ac:spMk id="3" creationId="{5A9BB3E5-66DE-B1FA-CA41-5DBD9AE730B9}"/>
          </ac:spMkLst>
        </pc:spChg>
      </pc:sldChg>
      <pc:sldChg chg="addSp delSp modSp new mod">
        <pc:chgData name="Van Driessche Ruben" userId="5e9378db-8cf5-4a83-8b0e-741abf2bfaf6" providerId="ADAL" clId="{84B1E3C2-4029-40E2-9798-14D8794C1298}" dt="2024-03-21T10:59:24.627" v="1579" actId="1076"/>
        <pc:sldMkLst>
          <pc:docMk/>
          <pc:sldMk cId="3237723960" sldId="263"/>
        </pc:sldMkLst>
        <pc:spChg chg="del">
          <ac:chgData name="Van Driessche Ruben" userId="5e9378db-8cf5-4a83-8b0e-741abf2bfaf6" providerId="ADAL" clId="{84B1E3C2-4029-40E2-9798-14D8794C1298}" dt="2024-03-21T10:49:12.679" v="1164" actId="478"/>
          <ac:spMkLst>
            <pc:docMk/>
            <pc:sldMk cId="3237723960" sldId="263"/>
            <ac:spMk id="2" creationId="{9CBA2D37-6EBF-6B37-1E9F-9F3053CF21DF}"/>
          </ac:spMkLst>
        </pc:spChg>
        <pc:spChg chg="del">
          <ac:chgData name="Van Driessche Ruben" userId="5e9378db-8cf5-4a83-8b0e-741abf2bfaf6" providerId="ADAL" clId="{84B1E3C2-4029-40E2-9798-14D8794C1298}" dt="2024-03-21T10:49:12.679" v="1164" actId="478"/>
          <ac:spMkLst>
            <pc:docMk/>
            <pc:sldMk cId="3237723960" sldId="263"/>
            <ac:spMk id="3" creationId="{BBF330C2-F14D-CD95-BA02-B1C0A9EA8E37}"/>
          </ac:spMkLst>
        </pc:spChg>
        <pc:spChg chg="add mod">
          <ac:chgData name="Van Driessche Ruben" userId="5e9378db-8cf5-4a83-8b0e-741abf2bfaf6" providerId="ADAL" clId="{84B1E3C2-4029-40E2-9798-14D8794C1298}" dt="2024-03-21T10:56:47.278" v="1307" actId="1076"/>
          <ac:spMkLst>
            <pc:docMk/>
            <pc:sldMk cId="3237723960" sldId="263"/>
            <ac:spMk id="29" creationId="{6F657A8A-83CE-5D18-7B16-12256DFB7776}"/>
          </ac:spMkLst>
        </pc:spChg>
        <pc:spChg chg="add mod">
          <ac:chgData name="Van Driessche Ruben" userId="5e9378db-8cf5-4a83-8b0e-741abf2bfaf6" providerId="ADAL" clId="{84B1E3C2-4029-40E2-9798-14D8794C1298}" dt="2024-03-21T10:57:48.869" v="1418" actId="1076"/>
          <ac:spMkLst>
            <pc:docMk/>
            <pc:sldMk cId="3237723960" sldId="263"/>
            <ac:spMk id="30" creationId="{D15DE15F-D559-C22B-7538-2910FFFDE847}"/>
          </ac:spMkLst>
        </pc:spChg>
        <pc:spChg chg="add mod">
          <ac:chgData name="Van Driessche Ruben" userId="5e9378db-8cf5-4a83-8b0e-741abf2bfaf6" providerId="ADAL" clId="{84B1E3C2-4029-40E2-9798-14D8794C1298}" dt="2024-03-21T10:57:24.138" v="1365" actId="1076"/>
          <ac:spMkLst>
            <pc:docMk/>
            <pc:sldMk cId="3237723960" sldId="263"/>
            <ac:spMk id="31" creationId="{D4CEF273-6B12-7955-72DF-54ABDAA139C2}"/>
          </ac:spMkLst>
        </pc:spChg>
        <pc:spChg chg="add mod">
          <ac:chgData name="Van Driessche Ruben" userId="5e9378db-8cf5-4a83-8b0e-741abf2bfaf6" providerId="ADAL" clId="{84B1E3C2-4029-40E2-9798-14D8794C1298}" dt="2024-03-21T10:58:08.679" v="1511" actId="1076"/>
          <ac:spMkLst>
            <pc:docMk/>
            <pc:sldMk cId="3237723960" sldId="263"/>
            <ac:spMk id="32" creationId="{BD0FAEB2-1D48-3CA5-5248-453A7D888052}"/>
          </ac:spMkLst>
        </pc:spChg>
        <pc:spChg chg="add mod">
          <ac:chgData name="Van Driessche Ruben" userId="5e9378db-8cf5-4a83-8b0e-741abf2bfaf6" providerId="ADAL" clId="{84B1E3C2-4029-40E2-9798-14D8794C1298}" dt="2024-03-21T10:58:25.967" v="1573" actId="20577"/>
          <ac:spMkLst>
            <pc:docMk/>
            <pc:sldMk cId="3237723960" sldId="263"/>
            <ac:spMk id="33" creationId="{7E494DB1-77DF-FB88-B663-2738D6C5EABB}"/>
          </ac:spMkLst>
        </pc:spChg>
        <pc:picChg chg="add mod">
          <ac:chgData name="Van Driessche Ruben" userId="5e9378db-8cf5-4a83-8b0e-741abf2bfaf6" providerId="ADAL" clId="{84B1E3C2-4029-40E2-9798-14D8794C1298}" dt="2024-03-21T10:51:05.799" v="1263" actId="1076"/>
          <ac:picMkLst>
            <pc:docMk/>
            <pc:sldMk cId="3237723960" sldId="263"/>
            <ac:picMk id="5" creationId="{C5B9EF9E-4C96-C282-5EA0-365457D275EC}"/>
          </ac:picMkLst>
        </pc:picChg>
        <pc:picChg chg="add del mod">
          <ac:chgData name="Van Driessche Ruben" userId="5e9378db-8cf5-4a83-8b0e-741abf2bfaf6" providerId="ADAL" clId="{84B1E3C2-4029-40E2-9798-14D8794C1298}" dt="2024-03-21T10:51:46.759" v="1266" actId="478"/>
          <ac:picMkLst>
            <pc:docMk/>
            <pc:sldMk cId="3237723960" sldId="263"/>
            <ac:picMk id="7" creationId="{588D27C2-3965-E851-3EED-3DF4E65C5F61}"/>
          </ac:picMkLst>
        </pc:picChg>
        <pc:picChg chg="add del mod">
          <ac:chgData name="Van Driessche Ruben" userId="5e9378db-8cf5-4a83-8b0e-741abf2bfaf6" providerId="ADAL" clId="{84B1E3C2-4029-40E2-9798-14D8794C1298}" dt="2024-03-21T10:52:39.599" v="1269" actId="478"/>
          <ac:picMkLst>
            <pc:docMk/>
            <pc:sldMk cId="3237723960" sldId="263"/>
            <ac:picMk id="9" creationId="{B6E6A97E-1B15-9022-2E1E-0232E69E3667}"/>
          </ac:picMkLst>
        </pc:picChg>
        <pc:picChg chg="add mod">
          <ac:chgData name="Van Driessche Ruben" userId="5e9378db-8cf5-4a83-8b0e-741abf2bfaf6" providerId="ADAL" clId="{84B1E3C2-4029-40E2-9798-14D8794C1298}" dt="2024-03-21T10:52:55.199" v="1271" actId="1076"/>
          <ac:picMkLst>
            <pc:docMk/>
            <pc:sldMk cId="3237723960" sldId="263"/>
            <ac:picMk id="11" creationId="{4897D771-44C3-42F9-911E-9EBD17397DC8}"/>
          </ac:picMkLst>
        </pc:picChg>
        <pc:picChg chg="add mod">
          <ac:chgData name="Van Driessche Ruben" userId="5e9378db-8cf5-4a83-8b0e-741abf2bfaf6" providerId="ADAL" clId="{84B1E3C2-4029-40E2-9798-14D8794C1298}" dt="2024-03-21T10:53:52.639" v="1273" actId="1076"/>
          <ac:picMkLst>
            <pc:docMk/>
            <pc:sldMk cId="3237723960" sldId="263"/>
            <ac:picMk id="13" creationId="{E0A8B7D9-FC92-429E-800A-3519B93A288C}"/>
          </ac:picMkLst>
        </pc:picChg>
        <pc:picChg chg="add mod">
          <ac:chgData name="Van Driessche Ruben" userId="5e9378db-8cf5-4a83-8b0e-741abf2bfaf6" providerId="ADAL" clId="{84B1E3C2-4029-40E2-9798-14D8794C1298}" dt="2024-03-21T10:54:22.678" v="1275" actId="1076"/>
          <ac:picMkLst>
            <pc:docMk/>
            <pc:sldMk cId="3237723960" sldId="263"/>
            <ac:picMk id="15" creationId="{B263A6DE-4476-068A-91FD-13D2C8AB1573}"/>
          </ac:picMkLst>
        </pc:picChg>
        <pc:picChg chg="add mod">
          <ac:chgData name="Van Driessche Ruben" userId="5e9378db-8cf5-4a83-8b0e-741abf2bfaf6" providerId="ADAL" clId="{84B1E3C2-4029-40E2-9798-14D8794C1298}" dt="2024-03-21T10:55:27.998" v="1277" actId="1076"/>
          <ac:picMkLst>
            <pc:docMk/>
            <pc:sldMk cId="3237723960" sldId="263"/>
            <ac:picMk id="17" creationId="{955ECBA6-FFFD-E533-546E-D106B5B83945}"/>
          </ac:picMkLst>
        </pc:picChg>
        <pc:picChg chg="add mod">
          <ac:chgData name="Van Driessche Ruben" userId="5e9378db-8cf5-4a83-8b0e-741abf2bfaf6" providerId="ADAL" clId="{84B1E3C2-4029-40E2-9798-14D8794C1298}" dt="2024-03-21T10:59:12.507" v="1575" actId="1076"/>
          <ac:picMkLst>
            <pc:docMk/>
            <pc:sldMk cId="3237723960" sldId="263"/>
            <ac:picMk id="35" creationId="{B9294177-427D-89CD-1DDC-498E64CE5B27}"/>
          </ac:picMkLst>
        </pc:picChg>
        <pc:cxnChg chg="add mod">
          <ac:chgData name="Van Driessche Ruben" userId="5e9378db-8cf5-4a83-8b0e-741abf2bfaf6" providerId="ADAL" clId="{84B1E3C2-4029-40E2-9798-14D8794C1298}" dt="2024-03-21T10:55:49.796" v="1280" actId="1582"/>
          <ac:cxnSpMkLst>
            <pc:docMk/>
            <pc:sldMk cId="3237723960" sldId="263"/>
            <ac:cxnSpMk id="19" creationId="{AFF9D7C2-82F1-B1FC-DB29-C79677F6E299}"/>
          </ac:cxnSpMkLst>
        </pc:cxnChg>
        <pc:cxnChg chg="add mod">
          <ac:chgData name="Van Driessche Ruben" userId="5e9378db-8cf5-4a83-8b0e-741abf2bfaf6" providerId="ADAL" clId="{84B1E3C2-4029-40E2-9798-14D8794C1298}" dt="2024-03-21T10:55:57.520" v="1283" actId="14100"/>
          <ac:cxnSpMkLst>
            <pc:docMk/>
            <pc:sldMk cId="3237723960" sldId="263"/>
            <ac:cxnSpMk id="20" creationId="{C42E84E6-6B63-4DC5-D980-F06AFF9C3C89}"/>
          </ac:cxnSpMkLst>
        </pc:cxnChg>
        <pc:cxnChg chg="add mod">
          <ac:chgData name="Van Driessche Ruben" userId="5e9378db-8cf5-4a83-8b0e-741abf2bfaf6" providerId="ADAL" clId="{84B1E3C2-4029-40E2-9798-14D8794C1298}" dt="2024-03-21T10:56:01.538" v="1285" actId="1076"/>
          <ac:cxnSpMkLst>
            <pc:docMk/>
            <pc:sldMk cId="3237723960" sldId="263"/>
            <ac:cxnSpMk id="22" creationId="{B40FAC1F-BB3C-9F12-B75C-1FD7E722988A}"/>
          </ac:cxnSpMkLst>
        </pc:cxnChg>
        <pc:cxnChg chg="add mod">
          <ac:chgData name="Van Driessche Ruben" userId="5e9378db-8cf5-4a83-8b0e-741abf2bfaf6" providerId="ADAL" clId="{84B1E3C2-4029-40E2-9798-14D8794C1298}" dt="2024-03-21T10:56:09.808" v="1289" actId="1076"/>
          <ac:cxnSpMkLst>
            <pc:docMk/>
            <pc:sldMk cId="3237723960" sldId="263"/>
            <ac:cxnSpMk id="23" creationId="{67937EF2-C7EC-4F4B-6AD8-5AFFACCF93B3}"/>
          </ac:cxnSpMkLst>
        </pc:cxnChg>
        <pc:cxnChg chg="add mod">
          <ac:chgData name="Van Driessche Ruben" userId="5e9378db-8cf5-4a83-8b0e-741abf2bfaf6" providerId="ADAL" clId="{84B1E3C2-4029-40E2-9798-14D8794C1298}" dt="2024-03-21T10:56:25.578" v="1294" actId="14100"/>
          <ac:cxnSpMkLst>
            <pc:docMk/>
            <pc:sldMk cId="3237723960" sldId="263"/>
            <ac:cxnSpMk id="25" creationId="{08E88DB5-22D6-7DAB-2547-F959B4127FB1}"/>
          </ac:cxnSpMkLst>
        </pc:cxnChg>
        <pc:cxnChg chg="add mod">
          <ac:chgData name="Van Driessche Ruben" userId="5e9378db-8cf5-4a83-8b0e-741abf2bfaf6" providerId="ADAL" clId="{84B1E3C2-4029-40E2-9798-14D8794C1298}" dt="2024-03-21T10:59:24.627" v="1579" actId="1076"/>
          <ac:cxnSpMkLst>
            <pc:docMk/>
            <pc:sldMk cId="3237723960" sldId="263"/>
            <ac:cxnSpMk id="36" creationId="{3660DE5B-C44F-F2D0-82E3-495BDADDA692}"/>
          </ac:cxnSpMkLst>
        </pc:cxnChg>
      </pc:sldChg>
      <pc:sldChg chg="modSp new mod">
        <pc:chgData name="Van Driessche Ruben" userId="5e9378db-8cf5-4a83-8b0e-741abf2bfaf6" providerId="ADAL" clId="{84B1E3C2-4029-40E2-9798-14D8794C1298}" dt="2024-03-22T12:07:56.316" v="3381" actId="6549"/>
        <pc:sldMkLst>
          <pc:docMk/>
          <pc:sldMk cId="1654242329" sldId="264"/>
        </pc:sldMkLst>
        <pc:spChg chg="mod">
          <ac:chgData name="Van Driessche Ruben" userId="5e9378db-8cf5-4a83-8b0e-741abf2bfaf6" providerId="ADAL" clId="{84B1E3C2-4029-40E2-9798-14D8794C1298}" dt="2024-03-21T11:20:49.579" v="1629" actId="14100"/>
          <ac:spMkLst>
            <pc:docMk/>
            <pc:sldMk cId="1654242329" sldId="264"/>
            <ac:spMk id="2" creationId="{818A0470-5D42-C14B-0725-57AC76661BBE}"/>
          </ac:spMkLst>
        </pc:spChg>
        <pc:spChg chg="mod">
          <ac:chgData name="Van Driessche Ruben" userId="5e9378db-8cf5-4a83-8b0e-741abf2bfaf6" providerId="ADAL" clId="{84B1E3C2-4029-40E2-9798-14D8794C1298}" dt="2024-03-22T12:07:56.316" v="3381" actId="6549"/>
          <ac:spMkLst>
            <pc:docMk/>
            <pc:sldMk cId="1654242329" sldId="264"/>
            <ac:spMk id="3" creationId="{CE7D68C0-881B-BE22-F9C6-B643D738EE18}"/>
          </ac:spMkLst>
        </pc:spChg>
      </pc:sldChg>
      <pc:sldChg chg="addSp delSp modSp new mod">
        <pc:chgData name="Van Driessche Ruben" userId="5e9378db-8cf5-4a83-8b0e-741abf2bfaf6" providerId="ADAL" clId="{84B1E3C2-4029-40E2-9798-14D8794C1298}" dt="2024-03-22T12:08:11.536" v="3386" actId="20577"/>
        <pc:sldMkLst>
          <pc:docMk/>
          <pc:sldMk cId="3747787294" sldId="265"/>
        </pc:sldMkLst>
        <pc:spChg chg="mod">
          <ac:chgData name="Van Driessche Ruben" userId="5e9378db-8cf5-4a83-8b0e-741abf2bfaf6" providerId="ADAL" clId="{84B1E3C2-4029-40E2-9798-14D8794C1298}" dt="2024-03-21T14:30:49.160" v="2893" actId="20577"/>
          <ac:spMkLst>
            <pc:docMk/>
            <pc:sldMk cId="3747787294" sldId="265"/>
            <ac:spMk id="2" creationId="{53A1553B-4275-362C-5EE8-66D57771C0B8}"/>
          </ac:spMkLst>
        </pc:spChg>
        <pc:spChg chg="del">
          <ac:chgData name="Van Driessche Ruben" userId="5e9378db-8cf5-4a83-8b0e-741abf2bfaf6" providerId="ADAL" clId="{84B1E3C2-4029-40E2-9798-14D8794C1298}" dt="2024-03-21T11:29:46.232" v="2198" actId="478"/>
          <ac:spMkLst>
            <pc:docMk/>
            <pc:sldMk cId="3747787294" sldId="265"/>
            <ac:spMk id="3" creationId="{9BDB8DD3-A828-A3CF-6F44-321BBB1C50B6}"/>
          </ac:spMkLst>
        </pc:spChg>
        <pc:graphicFrameChg chg="add del modGraphic">
          <ac:chgData name="Van Driessche Ruben" userId="5e9378db-8cf5-4a83-8b0e-741abf2bfaf6" providerId="ADAL" clId="{84B1E3C2-4029-40E2-9798-14D8794C1298}" dt="2024-03-21T11:30:37.162" v="2200" actId="1032"/>
          <ac:graphicFrameMkLst>
            <pc:docMk/>
            <pc:sldMk cId="3747787294" sldId="265"/>
            <ac:graphicFrameMk id="4" creationId="{F9F21DD2-4693-62DE-A9A8-71F6ED1AE788}"/>
          </ac:graphicFrameMkLst>
        </pc:graphicFrameChg>
        <pc:graphicFrameChg chg="add mod modGraphic">
          <ac:chgData name="Van Driessche Ruben" userId="5e9378db-8cf5-4a83-8b0e-741abf2bfaf6" providerId="ADAL" clId="{84B1E3C2-4029-40E2-9798-14D8794C1298}" dt="2024-03-22T12:08:11.536" v="3386" actId="20577"/>
          <ac:graphicFrameMkLst>
            <pc:docMk/>
            <pc:sldMk cId="3747787294" sldId="265"/>
            <ac:graphicFrameMk id="5" creationId="{F545DDE1-417A-F848-A9B8-783999E2117B}"/>
          </ac:graphicFrameMkLst>
        </pc:graphicFrameChg>
      </pc:sldChg>
      <pc:sldChg chg="modSp new mod">
        <pc:chgData name="Van Driessche Ruben" userId="5e9378db-8cf5-4a83-8b0e-741abf2bfaf6" providerId="ADAL" clId="{84B1E3C2-4029-40E2-9798-14D8794C1298}" dt="2024-03-21T11:37:09.398" v="2760" actId="20577"/>
        <pc:sldMkLst>
          <pc:docMk/>
          <pc:sldMk cId="2074873503" sldId="266"/>
        </pc:sldMkLst>
        <pc:spChg chg="mod">
          <ac:chgData name="Van Driessche Ruben" userId="5e9378db-8cf5-4a83-8b0e-741abf2bfaf6" providerId="ADAL" clId="{84B1E3C2-4029-40E2-9798-14D8794C1298}" dt="2024-03-21T11:36:11.921" v="2493" actId="20577"/>
          <ac:spMkLst>
            <pc:docMk/>
            <pc:sldMk cId="2074873503" sldId="266"/>
            <ac:spMk id="2" creationId="{2AB19999-5C3E-2A08-A541-81318CD9C5B1}"/>
          </ac:spMkLst>
        </pc:spChg>
        <pc:spChg chg="mod">
          <ac:chgData name="Van Driessche Ruben" userId="5e9378db-8cf5-4a83-8b0e-741abf2bfaf6" providerId="ADAL" clId="{84B1E3C2-4029-40E2-9798-14D8794C1298}" dt="2024-03-21T11:37:09.398" v="2760" actId="20577"/>
          <ac:spMkLst>
            <pc:docMk/>
            <pc:sldMk cId="2074873503" sldId="266"/>
            <ac:spMk id="3" creationId="{41501E49-B5C2-06E5-F091-E5087320A28E}"/>
          </ac:spMkLst>
        </pc:spChg>
      </pc:sldChg>
      <pc:sldChg chg="addSp delSp modSp new mod">
        <pc:chgData name="Van Driessche Ruben" userId="5e9378db-8cf5-4a83-8b0e-741abf2bfaf6" providerId="ADAL" clId="{84B1E3C2-4029-40E2-9798-14D8794C1298}" dt="2024-03-21T15:47:24.031" v="3278" actId="1076"/>
        <pc:sldMkLst>
          <pc:docMk/>
          <pc:sldMk cId="3630528833" sldId="267"/>
        </pc:sldMkLst>
        <pc:spChg chg="del">
          <ac:chgData name="Van Driessche Ruben" userId="5e9378db-8cf5-4a83-8b0e-741abf2bfaf6" providerId="ADAL" clId="{84B1E3C2-4029-40E2-9798-14D8794C1298}" dt="2024-03-21T15:44:03.176" v="3037" actId="478"/>
          <ac:spMkLst>
            <pc:docMk/>
            <pc:sldMk cId="3630528833" sldId="267"/>
            <ac:spMk id="2" creationId="{609EE327-1677-A4EE-870C-CF4B5823C33D}"/>
          </ac:spMkLst>
        </pc:spChg>
        <pc:spChg chg="del">
          <ac:chgData name="Van Driessche Ruben" userId="5e9378db-8cf5-4a83-8b0e-741abf2bfaf6" providerId="ADAL" clId="{84B1E3C2-4029-40E2-9798-14D8794C1298}" dt="2024-03-21T15:44:05.389" v="3038" actId="478"/>
          <ac:spMkLst>
            <pc:docMk/>
            <pc:sldMk cId="3630528833" sldId="267"/>
            <ac:spMk id="3" creationId="{BF195FF6-75BE-429C-DBFE-11D9FAF01885}"/>
          </ac:spMkLst>
        </pc:spChg>
        <pc:spChg chg="add mod">
          <ac:chgData name="Van Driessche Ruben" userId="5e9378db-8cf5-4a83-8b0e-741abf2bfaf6" providerId="ADAL" clId="{84B1E3C2-4029-40E2-9798-14D8794C1298}" dt="2024-03-21T15:47:24.031" v="3278" actId="1076"/>
          <ac:spMkLst>
            <pc:docMk/>
            <pc:sldMk cId="3630528833" sldId="267"/>
            <ac:spMk id="6" creationId="{651ABC4E-F6AD-47B0-D090-62EEA8449D13}"/>
          </ac:spMkLst>
        </pc:spChg>
        <pc:picChg chg="add mod">
          <ac:chgData name="Van Driessche Ruben" userId="5e9378db-8cf5-4a83-8b0e-741abf2bfaf6" providerId="ADAL" clId="{84B1E3C2-4029-40E2-9798-14D8794C1298}" dt="2024-03-21T15:46:48.001" v="3276" actId="1076"/>
          <ac:picMkLst>
            <pc:docMk/>
            <pc:sldMk cId="3630528833" sldId="267"/>
            <ac:picMk id="5" creationId="{02703774-B95A-F14E-749F-31A8CCF8CCF1}"/>
          </ac:picMkLst>
        </pc:picChg>
        <pc:cxnChg chg="add mod">
          <ac:chgData name="Van Driessche Ruben" userId="5e9378db-8cf5-4a83-8b0e-741abf2bfaf6" providerId="ADAL" clId="{84B1E3C2-4029-40E2-9798-14D8794C1298}" dt="2024-03-21T15:46:51.852" v="3277" actId="1076"/>
          <ac:cxnSpMkLst>
            <pc:docMk/>
            <pc:sldMk cId="3630528833" sldId="267"/>
            <ac:cxnSpMk id="8" creationId="{29868E45-4DCD-D444-7B61-F59B9AE7C9D2}"/>
          </ac:cxnSpMkLst>
        </pc:cxnChg>
      </pc:sldChg>
      <pc:sldChg chg="addSp delSp modSp new mod">
        <pc:chgData name="Van Driessche Ruben" userId="5e9378db-8cf5-4a83-8b0e-741abf2bfaf6" providerId="ADAL" clId="{84B1E3C2-4029-40E2-9798-14D8794C1298}" dt="2024-03-21T15:53:08.178" v="3284" actId="22"/>
        <pc:sldMkLst>
          <pc:docMk/>
          <pc:sldMk cId="2164806329" sldId="268"/>
        </pc:sldMkLst>
        <pc:spChg chg="mod">
          <ac:chgData name="Van Driessche Ruben" userId="5e9378db-8cf5-4a83-8b0e-741abf2bfaf6" providerId="ADAL" clId="{84B1E3C2-4029-40E2-9798-14D8794C1298}" dt="2024-03-21T15:46:41.043" v="3274" actId="20577"/>
          <ac:spMkLst>
            <pc:docMk/>
            <pc:sldMk cId="2164806329" sldId="268"/>
            <ac:spMk id="2" creationId="{EAF3CF05-91E3-8F0F-A0FE-40957A2E47BE}"/>
          </ac:spMkLst>
        </pc:spChg>
        <pc:spChg chg="del">
          <ac:chgData name="Van Driessche Ruben" userId="5e9378db-8cf5-4a83-8b0e-741abf2bfaf6" providerId="ADAL" clId="{84B1E3C2-4029-40E2-9798-14D8794C1298}" dt="2024-03-21T15:46:44.034" v="3275" actId="478"/>
          <ac:spMkLst>
            <pc:docMk/>
            <pc:sldMk cId="2164806329" sldId="268"/>
            <ac:spMk id="3" creationId="{D8ADAA73-CBE0-CB0E-ADAA-9116642CC71C}"/>
          </ac:spMkLst>
        </pc:spChg>
        <pc:spChg chg="add mod">
          <ac:chgData name="Van Driessche Ruben" userId="5e9378db-8cf5-4a83-8b0e-741abf2bfaf6" providerId="ADAL" clId="{84B1E3C2-4029-40E2-9798-14D8794C1298}" dt="2024-03-21T15:46:31.512" v="3221"/>
          <ac:spMkLst>
            <pc:docMk/>
            <pc:sldMk cId="2164806329" sldId="268"/>
            <ac:spMk id="4" creationId="{53FAD76C-ECE0-6986-0C3F-3BD3E114C83E}"/>
          </ac:spMkLst>
        </pc:spChg>
        <pc:picChg chg="add del mod">
          <ac:chgData name="Van Driessche Ruben" userId="5e9378db-8cf5-4a83-8b0e-741abf2bfaf6" providerId="ADAL" clId="{84B1E3C2-4029-40E2-9798-14D8794C1298}" dt="2024-03-21T15:52:22.704" v="3283" actId="478"/>
          <ac:picMkLst>
            <pc:docMk/>
            <pc:sldMk cId="2164806329" sldId="268"/>
            <ac:picMk id="6" creationId="{CC0F57B4-969A-A7D5-9B4C-EC1286DC6300}"/>
          </ac:picMkLst>
        </pc:picChg>
        <pc:picChg chg="add">
          <ac:chgData name="Van Driessche Ruben" userId="5e9378db-8cf5-4a83-8b0e-741abf2bfaf6" providerId="ADAL" clId="{84B1E3C2-4029-40E2-9798-14D8794C1298}" dt="2024-03-21T15:53:08.178" v="3284" actId="22"/>
          <ac:picMkLst>
            <pc:docMk/>
            <pc:sldMk cId="2164806329" sldId="268"/>
            <ac:picMk id="8" creationId="{3335B5A5-80FA-0977-E081-670B7C24B275}"/>
          </ac:picMkLst>
        </pc:picChg>
      </pc:sldChg>
    </pc:docChg>
  </pc:docChgLst>
  <pc:docChgLst>
    <pc:chgData name="Van Driessche Ruben" userId="5e9378db-8cf5-4a83-8b0e-741abf2bfaf6" providerId="ADAL" clId="{CAE5955C-CA84-416E-9E99-7B67086DD4D4}"/>
    <pc:docChg chg="modSld">
      <pc:chgData name="Van Driessche Ruben" userId="5e9378db-8cf5-4a83-8b0e-741abf2bfaf6" providerId="ADAL" clId="{CAE5955C-CA84-416E-9E99-7B67086DD4D4}" dt="2024-03-25T09:26:15.914" v="18" actId="20577"/>
      <pc:docMkLst>
        <pc:docMk/>
      </pc:docMkLst>
      <pc:sldChg chg="modSp mod">
        <pc:chgData name="Van Driessche Ruben" userId="5e9378db-8cf5-4a83-8b0e-741abf2bfaf6" providerId="ADAL" clId="{CAE5955C-CA84-416E-9E99-7B67086DD4D4}" dt="2024-03-25T09:26:15.914" v="18" actId="20577"/>
        <pc:sldMkLst>
          <pc:docMk/>
          <pc:sldMk cId="2644565774" sldId="259"/>
        </pc:sldMkLst>
        <pc:spChg chg="mod">
          <ac:chgData name="Van Driessche Ruben" userId="5e9378db-8cf5-4a83-8b0e-741abf2bfaf6" providerId="ADAL" clId="{CAE5955C-CA84-416E-9E99-7B67086DD4D4}" dt="2024-03-25T09:26:15.914" v="18" actId="20577"/>
          <ac:spMkLst>
            <pc:docMk/>
            <pc:sldMk cId="2644565774" sldId="259"/>
            <ac:spMk id="3" creationId="{700C94EC-C615-FE11-0BDF-37815A02D92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25128-BEF7-4AA0-892B-75E8F7B52D87}" type="doc">
      <dgm:prSet loTypeId="urn:microsoft.com/office/officeart/2005/8/layout/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BE"/>
        </a:p>
      </dgm:t>
    </dgm:pt>
    <dgm:pt modelId="{2B8090B3-B484-4321-8059-9F2348809F34}">
      <dgm:prSet phldrT="[Tekst]"/>
      <dgm:spPr/>
      <dgm:t>
        <a:bodyPr/>
        <a:lstStyle/>
        <a:p>
          <a:r>
            <a:rPr lang="nl-BE"/>
            <a:t>1 april</a:t>
          </a:r>
        </a:p>
      </dgm:t>
    </dgm:pt>
    <dgm:pt modelId="{EE3475A7-E1D0-4A7A-B4EA-E280A1D0899D}" type="parTrans" cxnId="{F5CD1611-BE57-4938-BED7-20EF7F73C8B5}">
      <dgm:prSet/>
      <dgm:spPr/>
      <dgm:t>
        <a:bodyPr/>
        <a:lstStyle/>
        <a:p>
          <a:endParaRPr lang="nl-BE"/>
        </a:p>
      </dgm:t>
    </dgm:pt>
    <dgm:pt modelId="{E8ECA276-B26F-48E4-8C6D-908F6D5DFF75}" type="sibTrans" cxnId="{F5CD1611-BE57-4938-BED7-20EF7F73C8B5}">
      <dgm:prSet/>
      <dgm:spPr/>
      <dgm:t>
        <a:bodyPr/>
        <a:lstStyle/>
        <a:p>
          <a:endParaRPr lang="nl-BE"/>
        </a:p>
      </dgm:t>
    </dgm:pt>
    <dgm:pt modelId="{44A75CB0-2882-4068-B6D9-E142FBADD0EF}">
      <dgm:prSet phldrT="[Tekst]"/>
      <dgm:spPr/>
      <dgm:t>
        <a:bodyPr/>
        <a:lstStyle/>
        <a:p>
          <a:r>
            <a:rPr lang="nl-BE"/>
            <a:t>e-Box live voor entiteiten zonder rechtspersoonlijkheid</a:t>
          </a:r>
        </a:p>
      </dgm:t>
    </dgm:pt>
    <dgm:pt modelId="{EE905305-8ABD-4D26-9261-F4CC1028E988}" type="parTrans" cxnId="{C4461EC9-F3A9-4951-B4D2-CA5FD84AC305}">
      <dgm:prSet/>
      <dgm:spPr/>
      <dgm:t>
        <a:bodyPr/>
        <a:lstStyle/>
        <a:p>
          <a:endParaRPr lang="nl-BE"/>
        </a:p>
      </dgm:t>
    </dgm:pt>
    <dgm:pt modelId="{BDFAAEEC-20D1-4B6F-8013-AC8A378F580B}" type="sibTrans" cxnId="{C4461EC9-F3A9-4951-B4D2-CA5FD84AC305}">
      <dgm:prSet/>
      <dgm:spPr/>
      <dgm:t>
        <a:bodyPr/>
        <a:lstStyle/>
        <a:p>
          <a:endParaRPr lang="nl-BE"/>
        </a:p>
      </dgm:t>
    </dgm:pt>
    <dgm:pt modelId="{B1600B16-CD15-4FBD-A1C0-D94B38019EBC}">
      <dgm:prSet phldrT="[Tekst]"/>
      <dgm:spPr/>
      <dgm:t>
        <a:bodyPr/>
        <a:lstStyle/>
        <a:p>
          <a:r>
            <a:rPr lang="nl-BE" dirty="0"/>
            <a:t>mei 2024</a:t>
          </a:r>
        </a:p>
      </dgm:t>
    </dgm:pt>
    <dgm:pt modelId="{301B785B-B219-4600-B73F-D9EC33A17D0D}" type="parTrans" cxnId="{6F68C02E-7CF8-4DCA-AEFF-1DB937D8E44C}">
      <dgm:prSet/>
      <dgm:spPr/>
      <dgm:t>
        <a:bodyPr/>
        <a:lstStyle/>
        <a:p>
          <a:endParaRPr lang="nl-BE"/>
        </a:p>
      </dgm:t>
    </dgm:pt>
    <dgm:pt modelId="{2F95E1F6-281A-4D76-B372-D561AD3AA4C6}" type="sibTrans" cxnId="{6F68C02E-7CF8-4DCA-AEFF-1DB937D8E44C}">
      <dgm:prSet/>
      <dgm:spPr/>
      <dgm:t>
        <a:bodyPr/>
        <a:lstStyle/>
        <a:p>
          <a:endParaRPr lang="nl-BE"/>
        </a:p>
      </dgm:t>
    </dgm:pt>
    <dgm:pt modelId="{671E6C36-5C15-420B-8345-10C951338675}">
      <dgm:prSet phldrT="[Tekst]"/>
      <dgm:spPr/>
      <dgm:t>
        <a:bodyPr/>
        <a:lstStyle/>
        <a:p>
          <a:r>
            <a:rPr lang="nl-BE"/>
            <a:t>Uitgewerkt </a:t>
          </a:r>
          <a:r>
            <a:rPr lang="nl-BE" err="1"/>
            <a:t>onboardingstraject</a:t>
          </a:r>
          <a:r>
            <a:rPr lang="nl-BE"/>
            <a:t> voor entiteiten met rechtspersoonlijkheid</a:t>
          </a:r>
        </a:p>
      </dgm:t>
    </dgm:pt>
    <dgm:pt modelId="{C4F1CF2A-F2C4-44E3-A2E1-6C9915D7D0CD}" type="parTrans" cxnId="{4A1EDF04-AB54-48E4-A8A2-6E5F5483B2FA}">
      <dgm:prSet/>
      <dgm:spPr/>
      <dgm:t>
        <a:bodyPr/>
        <a:lstStyle/>
        <a:p>
          <a:endParaRPr lang="nl-BE"/>
        </a:p>
      </dgm:t>
    </dgm:pt>
    <dgm:pt modelId="{BC32A2AD-D8BB-4F53-BEB9-390705B2A7DA}" type="sibTrans" cxnId="{4A1EDF04-AB54-48E4-A8A2-6E5F5483B2FA}">
      <dgm:prSet/>
      <dgm:spPr/>
      <dgm:t>
        <a:bodyPr/>
        <a:lstStyle/>
        <a:p>
          <a:endParaRPr lang="nl-BE"/>
        </a:p>
      </dgm:t>
    </dgm:pt>
    <dgm:pt modelId="{6D835235-FF6C-454D-927D-6D7DA4A7827F}">
      <dgm:prSet phldrT="[Tekst]"/>
      <dgm:spPr/>
      <dgm:t>
        <a:bodyPr/>
        <a:lstStyle/>
        <a:p>
          <a:r>
            <a:rPr lang="nl-BE"/>
            <a:t>juni 2024</a:t>
          </a:r>
        </a:p>
      </dgm:t>
    </dgm:pt>
    <dgm:pt modelId="{CE3A5506-5473-4547-BA66-4F2090C45AE7}" type="parTrans" cxnId="{F1658817-10AA-4521-BE14-BC49E46C676E}">
      <dgm:prSet/>
      <dgm:spPr/>
      <dgm:t>
        <a:bodyPr/>
        <a:lstStyle/>
        <a:p>
          <a:endParaRPr lang="nl-BE"/>
        </a:p>
      </dgm:t>
    </dgm:pt>
    <dgm:pt modelId="{8DFFD48B-0739-4578-9DD9-BA6F7286C3AB}" type="sibTrans" cxnId="{F1658817-10AA-4521-BE14-BC49E46C676E}">
      <dgm:prSet/>
      <dgm:spPr/>
      <dgm:t>
        <a:bodyPr/>
        <a:lstStyle/>
        <a:p>
          <a:endParaRPr lang="nl-BE"/>
        </a:p>
      </dgm:t>
    </dgm:pt>
    <dgm:pt modelId="{76D927F6-F754-435B-83F3-85E9F54CB08A}">
      <dgm:prSet phldrT="[Tekst]"/>
      <dgm:spPr/>
      <dgm:t>
        <a:bodyPr/>
        <a:lstStyle/>
        <a:p>
          <a:r>
            <a:rPr lang="nl-BE" err="1"/>
            <a:t>Onboarding</a:t>
          </a:r>
          <a:r>
            <a:rPr lang="nl-BE"/>
            <a:t> eerste entiteiten met rechtspersoonlijkheid</a:t>
          </a:r>
        </a:p>
      </dgm:t>
    </dgm:pt>
    <dgm:pt modelId="{705B00B1-BAFB-476E-9583-13EA72DAB692}" type="parTrans" cxnId="{A807FAD0-2A19-4936-A557-D91E4F3CFF78}">
      <dgm:prSet/>
      <dgm:spPr/>
      <dgm:t>
        <a:bodyPr/>
        <a:lstStyle/>
        <a:p>
          <a:endParaRPr lang="nl-BE"/>
        </a:p>
      </dgm:t>
    </dgm:pt>
    <dgm:pt modelId="{36F80AF1-3599-4B0A-B956-0963F4F17B89}" type="sibTrans" cxnId="{A807FAD0-2A19-4936-A557-D91E4F3CFF78}">
      <dgm:prSet/>
      <dgm:spPr/>
      <dgm:t>
        <a:bodyPr/>
        <a:lstStyle/>
        <a:p>
          <a:endParaRPr lang="nl-BE"/>
        </a:p>
      </dgm:t>
    </dgm:pt>
    <dgm:pt modelId="{0A86E500-1565-4175-9E29-C456F95A2167}">
      <dgm:prSet/>
      <dgm:spPr/>
      <dgm:t>
        <a:bodyPr/>
        <a:lstStyle/>
        <a:p>
          <a:r>
            <a:rPr lang="nl-BE"/>
            <a:t>Q3+	</a:t>
          </a:r>
        </a:p>
      </dgm:t>
    </dgm:pt>
    <dgm:pt modelId="{A03C613F-EB7A-40D7-89CE-A8CAB1D5445B}" type="parTrans" cxnId="{18BBA3F6-0E41-44DE-84F7-B8B678EF48BE}">
      <dgm:prSet/>
      <dgm:spPr/>
      <dgm:t>
        <a:bodyPr/>
        <a:lstStyle/>
        <a:p>
          <a:endParaRPr lang="nl-BE"/>
        </a:p>
      </dgm:t>
    </dgm:pt>
    <dgm:pt modelId="{8CFEC42D-7F7C-4589-B9F0-A25A5BC7660A}" type="sibTrans" cxnId="{18BBA3F6-0E41-44DE-84F7-B8B678EF48BE}">
      <dgm:prSet/>
      <dgm:spPr/>
      <dgm:t>
        <a:bodyPr/>
        <a:lstStyle/>
        <a:p>
          <a:endParaRPr lang="nl-BE"/>
        </a:p>
      </dgm:t>
    </dgm:pt>
    <dgm:pt modelId="{4CC7FB54-0C42-4A97-8864-B0A5F402966A}">
      <dgm:prSet/>
      <dgm:spPr/>
      <dgm:t>
        <a:bodyPr/>
        <a:lstStyle/>
        <a:p>
          <a:r>
            <a:rPr lang="nl-BE"/>
            <a:t>Intelligentere verdeellogica &amp; integratie documentherkenning</a:t>
          </a:r>
        </a:p>
      </dgm:t>
    </dgm:pt>
    <dgm:pt modelId="{C0FA3FE9-7F46-461F-8356-57F4D0585F00}" type="parTrans" cxnId="{2A207356-4F79-4FE9-9479-34020263FC0A}">
      <dgm:prSet/>
      <dgm:spPr/>
      <dgm:t>
        <a:bodyPr/>
        <a:lstStyle/>
        <a:p>
          <a:endParaRPr lang="nl-BE"/>
        </a:p>
      </dgm:t>
    </dgm:pt>
    <dgm:pt modelId="{7D83303E-A2AD-472F-AB4B-5A661898BE0A}" type="sibTrans" cxnId="{2A207356-4F79-4FE9-9479-34020263FC0A}">
      <dgm:prSet/>
      <dgm:spPr/>
      <dgm:t>
        <a:bodyPr/>
        <a:lstStyle/>
        <a:p>
          <a:endParaRPr lang="nl-BE"/>
        </a:p>
      </dgm:t>
    </dgm:pt>
    <dgm:pt modelId="{8EAA098E-6970-4AC6-A99D-C3A2A51B6441}" type="pres">
      <dgm:prSet presAssocID="{71A25128-BEF7-4AA0-892B-75E8F7B52D87}" presName="linearFlow" presStyleCnt="0">
        <dgm:presLayoutVars>
          <dgm:dir/>
          <dgm:animLvl val="lvl"/>
          <dgm:resizeHandles val="exact"/>
        </dgm:presLayoutVars>
      </dgm:prSet>
      <dgm:spPr/>
    </dgm:pt>
    <dgm:pt modelId="{3E2D99B9-CDE1-4CB2-AE1E-E51C63E7758F}" type="pres">
      <dgm:prSet presAssocID="{2B8090B3-B484-4321-8059-9F2348809F34}" presName="composite" presStyleCnt="0"/>
      <dgm:spPr/>
    </dgm:pt>
    <dgm:pt modelId="{A8CF186C-769F-4442-8D7A-41A833241F73}" type="pres">
      <dgm:prSet presAssocID="{2B8090B3-B484-4321-8059-9F2348809F3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FE641B1-8C08-46AE-99C5-2769AABF4D39}" type="pres">
      <dgm:prSet presAssocID="{2B8090B3-B484-4321-8059-9F2348809F34}" presName="parSh" presStyleLbl="node1" presStyleIdx="0" presStyleCnt="4"/>
      <dgm:spPr/>
    </dgm:pt>
    <dgm:pt modelId="{BA58D005-D0A1-4115-BA0E-1DD5ED4CA58E}" type="pres">
      <dgm:prSet presAssocID="{2B8090B3-B484-4321-8059-9F2348809F34}" presName="desTx" presStyleLbl="fgAcc1" presStyleIdx="0" presStyleCnt="4">
        <dgm:presLayoutVars>
          <dgm:bulletEnabled val="1"/>
        </dgm:presLayoutVars>
      </dgm:prSet>
      <dgm:spPr/>
    </dgm:pt>
    <dgm:pt modelId="{2E64578A-5027-4E3D-B382-8263674FF63A}" type="pres">
      <dgm:prSet presAssocID="{E8ECA276-B26F-48E4-8C6D-908F6D5DFF75}" presName="sibTrans" presStyleLbl="sibTrans2D1" presStyleIdx="0" presStyleCnt="3"/>
      <dgm:spPr/>
    </dgm:pt>
    <dgm:pt modelId="{D762E736-0F39-4F00-A965-B21F59BE4CA2}" type="pres">
      <dgm:prSet presAssocID="{E8ECA276-B26F-48E4-8C6D-908F6D5DFF75}" presName="connTx" presStyleLbl="sibTrans2D1" presStyleIdx="0" presStyleCnt="3"/>
      <dgm:spPr/>
    </dgm:pt>
    <dgm:pt modelId="{7486978A-5EF8-47BA-B5EA-0346D89B58DE}" type="pres">
      <dgm:prSet presAssocID="{B1600B16-CD15-4FBD-A1C0-D94B38019EBC}" presName="composite" presStyleCnt="0"/>
      <dgm:spPr/>
    </dgm:pt>
    <dgm:pt modelId="{EF054CE2-EBCF-4FD9-8478-A6EBA4482B36}" type="pres">
      <dgm:prSet presAssocID="{B1600B16-CD15-4FBD-A1C0-D94B38019EBC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1127B14-9954-46D2-9860-EC1AF92AE720}" type="pres">
      <dgm:prSet presAssocID="{B1600B16-CD15-4FBD-A1C0-D94B38019EBC}" presName="parSh" presStyleLbl="node1" presStyleIdx="1" presStyleCnt="4"/>
      <dgm:spPr/>
    </dgm:pt>
    <dgm:pt modelId="{B051A870-99DC-43A7-A953-CEC429B92E29}" type="pres">
      <dgm:prSet presAssocID="{B1600B16-CD15-4FBD-A1C0-D94B38019EBC}" presName="desTx" presStyleLbl="fgAcc1" presStyleIdx="1" presStyleCnt="4">
        <dgm:presLayoutVars>
          <dgm:bulletEnabled val="1"/>
        </dgm:presLayoutVars>
      </dgm:prSet>
      <dgm:spPr/>
    </dgm:pt>
    <dgm:pt modelId="{DA1B26A7-5F39-4FB0-9685-69ACE3205F32}" type="pres">
      <dgm:prSet presAssocID="{2F95E1F6-281A-4D76-B372-D561AD3AA4C6}" presName="sibTrans" presStyleLbl="sibTrans2D1" presStyleIdx="1" presStyleCnt="3"/>
      <dgm:spPr/>
    </dgm:pt>
    <dgm:pt modelId="{BB085DA1-87CA-4B61-91AC-27BF708944DD}" type="pres">
      <dgm:prSet presAssocID="{2F95E1F6-281A-4D76-B372-D561AD3AA4C6}" presName="connTx" presStyleLbl="sibTrans2D1" presStyleIdx="1" presStyleCnt="3"/>
      <dgm:spPr/>
    </dgm:pt>
    <dgm:pt modelId="{200ACE74-E079-4111-BDC6-72270327D7D5}" type="pres">
      <dgm:prSet presAssocID="{6D835235-FF6C-454D-927D-6D7DA4A7827F}" presName="composite" presStyleCnt="0"/>
      <dgm:spPr/>
    </dgm:pt>
    <dgm:pt modelId="{FDA4FACA-A457-41A6-A4B9-9329B9F62976}" type="pres">
      <dgm:prSet presAssocID="{6D835235-FF6C-454D-927D-6D7DA4A782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401CD7-B966-4B55-AD2D-EE0FE9934834}" type="pres">
      <dgm:prSet presAssocID="{6D835235-FF6C-454D-927D-6D7DA4A7827F}" presName="parSh" presStyleLbl="node1" presStyleIdx="2" presStyleCnt="4"/>
      <dgm:spPr/>
    </dgm:pt>
    <dgm:pt modelId="{361F2773-8239-4907-9A06-4615A74EAA74}" type="pres">
      <dgm:prSet presAssocID="{6D835235-FF6C-454D-927D-6D7DA4A7827F}" presName="desTx" presStyleLbl="fgAcc1" presStyleIdx="2" presStyleCnt="4">
        <dgm:presLayoutVars>
          <dgm:bulletEnabled val="1"/>
        </dgm:presLayoutVars>
      </dgm:prSet>
      <dgm:spPr/>
    </dgm:pt>
    <dgm:pt modelId="{9FB0993D-CFC9-42FF-9201-A58A8B4FF109}" type="pres">
      <dgm:prSet presAssocID="{8DFFD48B-0739-4578-9DD9-BA6F7286C3AB}" presName="sibTrans" presStyleLbl="sibTrans2D1" presStyleIdx="2" presStyleCnt="3"/>
      <dgm:spPr/>
    </dgm:pt>
    <dgm:pt modelId="{ABBEC8B8-E114-47C3-8F44-4310ECAAF5D4}" type="pres">
      <dgm:prSet presAssocID="{8DFFD48B-0739-4578-9DD9-BA6F7286C3AB}" presName="connTx" presStyleLbl="sibTrans2D1" presStyleIdx="2" presStyleCnt="3"/>
      <dgm:spPr/>
    </dgm:pt>
    <dgm:pt modelId="{5D1630E4-BA5F-4ACC-A043-7DA167D939CA}" type="pres">
      <dgm:prSet presAssocID="{0A86E500-1565-4175-9E29-C456F95A2167}" presName="composite" presStyleCnt="0"/>
      <dgm:spPr/>
    </dgm:pt>
    <dgm:pt modelId="{303E125D-E39F-4BEF-85CD-0E395B18C4F2}" type="pres">
      <dgm:prSet presAssocID="{0A86E500-1565-4175-9E29-C456F95A2167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66B99A8-16F9-4889-89FF-F535E427C2B2}" type="pres">
      <dgm:prSet presAssocID="{0A86E500-1565-4175-9E29-C456F95A2167}" presName="parSh" presStyleLbl="node1" presStyleIdx="3" presStyleCnt="4"/>
      <dgm:spPr/>
    </dgm:pt>
    <dgm:pt modelId="{33B06642-7257-4204-A3D6-CB8BADE1FD87}" type="pres">
      <dgm:prSet presAssocID="{0A86E500-1565-4175-9E29-C456F95A2167}" presName="desTx" presStyleLbl="fgAcc1" presStyleIdx="3" presStyleCnt="4">
        <dgm:presLayoutVars>
          <dgm:bulletEnabled val="1"/>
        </dgm:presLayoutVars>
      </dgm:prSet>
      <dgm:spPr/>
    </dgm:pt>
  </dgm:ptLst>
  <dgm:cxnLst>
    <dgm:cxn modelId="{4A1EDF04-AB54-48E4-A8A2-6E5F5483B2FA}" srcId="{B1600B16-CD15-4FBD-A1C0-D94B38019EBC}" destId="{671E6C36-5C15-420B-8345-10C951338675}" srcOrd="0" destOrd="0" parTransId="{C4F1CF2A-F2C4-44E3-A2E1-6C9915D7D0CD}" sibTransId="{BC32A2AD-D8BB-4F53-BEB9-390705B2A7DA}"/>
    <dgm:cxn modelId="{8609030C-4456-488A-9C7E-B0CD65F5FCE0}" type="presOf" srcId="{2F95E1F6-281A-4D76-B372-D561AD3AA4C6}" destId="{DA1B26A7-5F39-4FB0-9685-69ACE3205F32}" srcOrd="0" destOrd="0" presId="urn:microsoft.com/office/officeart/2005/8/layout/process3"/>
    <dgm:cxn modelId="{F5CD1611-BE57-4938-BED7-20EF7F73C8B5}" srcId="{71A25128-BEF7-4AA0-892B-75E8F7B52D87}" destId="{2B8090B3-B484-4321-8059-9F2348809F34}" srcOrd="0" destOrd="0" parTransId="{EE3475A7-E1D0-4A7A-B4EA-E280A1D0899D}" sibTransId="{E8ECA276-B26F-48E4-8C6D-908F6D5DFF75}"/>
    <dgm:cxn modelId="{F1658817-10AA-4521-BE14-BC49E46C676E}" srcId="{71A25128-BEF7-4AA0-892B-75E8F7B52D87}" destId="{6D835235-FF6C-454D-927D-6D7DA4A7827F}" srcOrd="2" destOrd="0" parTransId="{CE3A5506-5473-4547-BA66-4F2090C45AE7}" sibTransId="{8DFFD48B-0739-4578-9DD9-BA6F7286C3AB}"/>
    <dgm:cxn modelId="{029C9B22-D93F-4D8E-99C4-E983B397F1BA}" type="presOf" srcId="{6D835235-FF6C-454D-927D-6D7DA4A7827F}" destId="{4F401CD7-B966-4B55-AD2D-EE0FE9934834}" srcOrd="1" destOrd="0" presId="urn:microsoft.com/office/officeart/2005/8/layout/process3"/>
    <dgm:cxn modelId="{27954A25-A9A5-4434-B50C-0AC3F18907CD}" type="presOf" srcId="{E8ECA276-B26F-48E4-8C6D-908F6D5DFF75}" destId="{D762E736-0F39-4F00-A965-B21F59BE4CA2}" srcOrd="1" destOrd="0" presId="urn:microsoft.com/office/officeart/2005/8/layout/process3"/>
    <dgm:cxn modelId="{6F68C02E-7CF8-4DCA-AEFF-1DB937D8E44C}" srcId="{71A25128-BEF7-4AA0-892B-75E8F7B52D87}" destId="{B1600B16-CD15-4FBD-A1C0-D94B38019EBC}" srcOrd="1" destOrd="0" parTransId="{301B785B-B219-4600-B73F-D9EC33A17D0D}" sibTransId="{2F95E1F6-281A-4D76-B372-D561AD3AA4C6}"/>
    <dgm:cxn modelId="{D37C8132-79C2-4AD4-BF8E-70121AD514C3}" type="presOf" srcId="{6D835235-FF6C-454D-927D-6D7DA4A7827F}" destId="{FDA4FACA-A457-41A6-A4B9-9329B9F62976}" srcOrd="0" destOrd="0" presId="urn:microsoft.com/office/officeart/2005/8/layout/process3"/>
    <dgm:cxn modelId="{E828C95F-1AF1-4327-A12F-846B65A635EE}" type="presOf" srcId="{B1600B16-CD15-4FBD-A1C0-D94B38019EBC}" destId="{31127B14-9954-46D2-9860-EC1AF92AE720}" srcOrd="1" destOrd="0" presId="urn:microsoft.com/office/officeart/2005/8/layout/process3"/>
    <dgm:cxn modelId="{98D3C448-8BD0-4252-9BC2-791F682BAEAD}" type="presOf" srcId="{2B8090B3-B484-4321-8059-9F2348809F34}" destId="{BFE641B1-8C08-46AE-99C5-2769AABF4D39}" srcOrd="1" destOrd="0" presId="urn:microsoft.com/office/officeart/2005/8/layout/process3"/>
    <dgm:cxn modelId="{FD5EC16A-F075-4A1B-8EFC-BA35E84DE94F}" type="presOf" srcId="{8DFFD48B-0739-4578-9DD9-BA6F7286C3AB}" destId="{9FB0993D-CFC9-42FF-9201-A58A8B4FF109}" srcOrd="0" destOrd="0" presId="urn:microsoft.com/office/officeart/2005/8/layout/process3"/>
    <dgm:cxn modelId="{C1D19851-2764-4FB4-AE7E-FD2485E6202C}" type="presOf" srcId="{E8ECA276-B26F-48E4-8C6D-908F6D5DFF75}" destId="{2E64578A-5027-4E3D-B382-8263674FF63A}" srcOrd="0" destOrd="0" presId="urn:microsoft.com/office/officeart/2005/8/layout/process3"/>
    <dgm:cxn modelId="{392C0173-3F26-4142-BD9E-05C28296C7AB}" type="presOf" srcId="{44A75CB0-2882-4068-B6D9-E142FBADD0EF}" destId="{BA58D005-D0A1-4115-BA0E-1DD5ED4CA58E}" srcOrd="0" destOrd="0" presId="urn:microsoft.com/office/officeart/2005/8/layout/process3"/>
    <dgm:cxn modelId="{2A207356-4F79-4FE9-9479-34020263FC0A}" srcId="{0A86E500-1565-4175-9E29-C456F95A2167}" destId="{4CC7FB54-0C42-4A97-8864-B0A5F402966A}" srcOrd="0" destOrd="0" parTransId="{C0FA3FE9-7F46-461F-8356-57F4D0585F00}" sibTransId="{7D83303E-A2AD-472F-AB4B-5A661898BE0A}"/>
    <dgm:cxn modelId="{5917A059-287D-4A43-B662-3EE8832F91E2}" type="presOf" srcId="{4CC7FB54-0C42-4A97-8864-B0A5F402966A}" destId="{33B06642-7257-4204-A3D6-CB8BADE1FD87}" srcOrd="0" destOrd="0" presId="urn:microsoft.com/office/officeart/2005/8/layout/process3"/>
    <dgm:cxn modelId="{5453247C-6801-495A-BE91-D1275A0E545F}" type="presOf" srcId="{2B8090B3-B484-4321-8059-9F2348809F34}" destId="{A8CF186C-769F-4442-8D7A-41A833241F73}" srcOrd="0" destOrd="0" presId="urn:microsoft.com/office/officeart/2005/8/layout/process3"/>
    <dgm:cxn modelId="{FEE0C981-2B11-4AA7-9AE4-C50D05AAA628}" type="presOf" srcId="{0A86E500-1565-4175-9E29-C456F95A2167}" destId="{303E125D-E39F-4BEF-85CD-0E395B18C4F2}" srcOrd="0" destOrd="0" presId="urn:microsoft.com/office/officeart/2005/8/layout/process3"/>
    <dgm:cxn modelId="{C38A37AC-B3BB-4257-8317-6D203048A7E0}" type="presOf" srcId="{B1600B16-CD15-4FBD-A1C0-D94B38019EBC}" destId="{EF054CE2-EBCF-4FD9-8478-A6EBA4482B36}" srcOrd="0" destOrd="0" presId="urn:microsoft.com/office/officeart/2005/8/layout/process3"/>
    <dgm:cxn modelId="{020929C3-AF20-4BB6-96A4-F445823A4A2A}" type="presOf" srcId="{8DFFD48B-0739-4578-9DD9-BA6F7286C3AB}" destId="{ABBEC8B8-E114-47C3-8F44-4310ECAAF5D4}" srcOrd="1" destOrd="0" presId="urn:microsoft.com/office/officeart/2005/8/layout/process3"/>
    <dgm:cxn modelId="{0FAC3EC3-6CAB-4A4C-9C95-99AC1426D1C9}" type="presOf" srcId="{71A25128-BEF7-4AA0-892B-75E8F7B52D87}" destId="{8EAA098E-6970-4AC6-A99D-C3A2A51B6441}" srcOrd="0" destOrd="0" presId="urn:microsoft.com/office/officeart/2005/8/layout/process3"/>
    <dgm:cxn modelId="{C4461EC9-F3A9-4951-B4D2-CA5FD84AC305}" srcId="{2B8090B3-B484-4321-8059-9F2348809F34}" destId="{44A75CB0-2882-4068-B6D9-E142FBADD0EF}" srcOrd="0" destOrd="0" parTransId="{EE905305-8ABD-4D26-9261-F4CC1028E988}" sibTransId="{BDFAAEEC-20D1-4B6F-8013-AC8A378F580B}"/>
    <dgm:cxn modelId="{A807FAD0-2A19-4936-A557-D91E4F3CFF78}" srcId="{6D835235-FF6C-454D-927D-6D7DA4A7827F}" destId="{76D927F6-F754-435B-83F3-85E9F54CB08A}" srcOrd="0" destOrd="0" parTransId="{705B00B1-BAFB-476E-9583-13EA72DAB692}" sibTransId="{36F80AF1-3599-4B0A-B956-0963F4F17B89}"/>
    <dgm:cxn modelId="{CAE71EE0-B41A-41CC-8D14-0DEF896E8424}" type="presOf" srcId="{671E6C36-5C15-420B-8345-10C951338675}" destId="{B051A870-99DC-43A7-A953-CEC429B92E29}" srcOrd="0" destOrd="0" presId="urn:microsoft.com/office/officeart/2005/8/layout/process3"/>
    <dgm:cxn modelId="{2D50F0EB-1567-4EA9-9C75-EC7360F9F522}" type="presOf" srcId="{0A86E500-1565-4175-9E29-C456F95A2167}" destId="{966B99A8-16F9-4889-89FF-F535E427C2B2}" srcOrd="1" destOrd="0" presId="urn:microsoft.com/office/officeart/2005/8/layout/process3"/>
    <dgm:cxn modelId="{78224CEF-E5F2-4082-B605-ED47C6058405}" type="presOf" srcId="{76D927F6-F754-435B-83F3-85E9F54CB08A}" destId="{361F2773-8239-4907-9A06-4615A74EAA74}" srcOrd="0" destOrd="0" presId="urn:microsoft.com/office/officeart/2005/8/layout/process3"/>
    <dgm:cxn modelId="{3974FFEF-C50D-4706-A445-9B990514FAD0}" type="presOf" srcId="{2F95E1F6-281A-4D76-B372-D561AD3AA4C6}" destId="{BB085DA1-87CA-4B61-91AC-27BF708944DD}" srcOrd="1" destOrd="0" presId="urn:microsoft.com/office/officeart/2005/8/layout/process3"/>
    <dgm:cxn modelId="{18BBA3F6-0E41-44DE-84F7-B8B678EF48BE}" srcId="{71A25128-BEF7-4AA0-892B-75E8F7B52D87}" destId="{0A86E500-1565-4175-9E29-C456F95A2167}" srcOrd="3" destOrd="0" parTransId="{A03C613F-EB7A-40D7-89CE-A8CAB1D5445B}" sibTransId="{8CFEC42D-7F7C-4589-B9F0-A25A5BC7660A}"/>
    <dgm:cxn modelId="{454410E4-AA5F-494A-84BC-2D7C3EFCD600}" type="presParOf" srcId="{8EAA098E-6970-4AC6-A99D-C3A2A51B6441}" destId="{3E2D99B9-CDE1-4CB2-AE1E-E51C63E7758F}" srcOrd="0" destOrd="0" presId="urn:microsoft.com/office/officeart/2005/8/layout/process3"/>
    <dgm:cxn modelId="{70B37665-472F-4C7E-B049-D28B9369053A}" type="presParOf" srcId="{3E2D99B9-CDE1-4CB2-AE1E-E51C63E7758F}" destId="{A8CF186C-769F-4442-8D7A-41A833241F73}" srcOrd="0" destOrd="0" presId="urn:microsoft.com/office/officeart/2005/8/layout/process3"/>
    <dgm:cxn modelId="{57FC8CF9-AC15-4CE7-B76B-38CCA782C3BA}" type="presParOf" srcId="{3E2D99B9-CDE1-4CB2-AE1E-E51C63E7758F}" destId="{BFE641B1-8C08-46AE-99C5-2769AABF4D39}" srcOrd="1" destOrd="0" presId="urn:microsoft.com/office/officeart/2005/8/layout/process3"/>
    <dgm:cxn modelId="{7642CAD3-D492-4C13-BE20-AD584CE6A84F}" type="presParOf" srcId="{3E2D99B9-CDE1-4CB2-AE1E-E51C63E7758F}" destId="{BA58D005-D0A1-4115-BA0E-1DD5ED4CA58E}" srcOrd="2" destOrd="0" presId="urn:microsoft.com/office/officeart/2005/8/layout/process3"/>
    <dgm:cxn modelId="{3AFA7D5E-776D-435F-803E-7EBE3A3BC65C}" type="presParOf" srcId="{8EAA098E-6970-4AC6-A99D-C3A2A51B6441}" destId="{2E64578A-5027-4E3D-B382-8263674FF63A}" srcOrd="1" destOrd="0" presId="urn:microsoft.com/office/officeart/2005/8/layout/process3"/>
    <dgm:cxn modelId="{91CED9AC-39FA-46C5-A218-3F41C683019A}" type="presParOf" srcId="{2E64578A-5027-4E3D-B382-8263674FF63A}" destId="{D762E736-0F39-4F00-A965-B21F59BE4CA2}" srcOrd="0" destOrd="0" presId="urn:microsoft.com/office/officeart/2005/8/layout/process3"/>
    <dgm:cxn modelId="{11E31042-99A3-4441-96C8-5C8E923DFB7E}" type="presParOf" srcId="{8EAA098E-6970-4AC6-A99D-C3A2A51B6441}" destId="{7486978A-5EF8-47BA-B5EA-0346D89B58DE}" srcOrd="2" destOrd="0" presId="urn:microsoft.com/office/officeart/2005/8/layout/process3"/>
    <dgm:cxn modelId="{7030B23A-E0D6-4305-AE07-9758F781678A}" type="presParOf" srcId="{7486978A-5EF8-47BA-B5EA-0346D89B58DE}" destId="{EF054CE2-EBCF-4FD9-8478-A6EBA4482B36}" srcOrd="0" destOrd="0" presId="urn:microsoft.com/office/officeart/2005/8/layout/process3"/>
    <dgm:cxn modelId="{C16F00D1-04B9-49BE-80C6-D7D52BA02848}" type="presParOf" srcId="{7486978A-5EF8-47BA-B5EA-0346D89B58DE}" destId="{31127B14-9954-46D2-9860-EC1AF92AE720}" srcOrd="1" destOrd="0" presId="urn:microsoft.com/office/officeart/2005/8/layout/process3"/>
    <dgm:cxn modelId="{5FC3FC1C-0D70-4DAA-AF92-68157B13A95D}" type="presParOf" srcId="{7486978A-5EF8-47BA-B5EA-0346D89B58DE}" destId="{B051A870-99DC-43A7-A953-CEC429B92E29}" srcOrd="2" destOrd="0" presId="urn:microsoft.com/office/officeart/2005/8/layout/process3"/>
    <dgm:cxn modelId="{DCB299EC-4771-47B2-A51B-9E5C2AF8C235}" type="presParOf" srcId="{8EAA098E-6970-4AC6-A99D-C3A2A51B6441}" destId="{DA1B26A7-5F39-4FB0-9685-69ACE3205F32}" srcOrd="3" destOrd="0" presId="urn:microsoft.com/office/officeart/2005/8/layout/process3"/>
    <dgm:cxn modelId="{7EC04DA3-1E7B-457A-BC0D-62E399E2920F}" type="presParOf" srcId="{DA1B26A7-5F39-4FB0-9685-69ACE3205F32}" destId="{BB085DA1-87CA-4B61-91AC-27BF708944DD}" srcOrd="0" destOrd="0" presId="urn:microsoft.com/office/officeart/2005/8/layout/process3"/>
    <dgm:cxn modelId="{F2822482-8D5B-431E-8E23-920D17690D1F}" type="presParOf" srcId="{8EAA098E-6970-4AC6-A99D-C3A2A51B6441}" destId="{200ACE74-E079-4111-BDC6-72270327D7D5}" srcOrd="4" destOrd="0" presId="urn:microsoft.com/office/officeart/2005/8/layout/process3"/>
    <dgm:cxn modelId="{5328E4D5-939C-4EF2-88BA-A40090DEE9FA}" type="presParOf" srcId="{200ACE74-E079-4111-BDC6-72270327D7D5}" destId="{FDA4FACA-A457-41A6-A4B9-9329B9F62976}" srcOrd="0" destOrd="0" presId="urn:microsoft.com/office/officeart/2005/8/layout/process3"/>
    <dgm:cxn modelId="{3B53E663-451F-4E29-85FE-320F1863F9A0}" type="presParOf" srcId="{200ACE74-E079-4111-BDC6-72270327D7D5}" destId="{4F401CD7-B966-4B55-AD2D-EE0FE9934834}" srcOrd="1" destOrd="0" presId="urn:microsoft.com/office/officeart/2005/8/layout/process3"/>
    <dgm:cxn modelId="{58716718-EA53-4822-95A3-1AC06F6BAAFB}" type="presParOf" srcId="{200ACE74-E079-4111-BDC6-72270327D7D5}" destId="{361F2773-8239-4907-9A06-4615A74EAA74}" srcOrd="2" destOrd="0" presId="urn:microsoft.com/office/officeart/2005/8/layout/process3"/>
    <dgm:cxn modelId="{27F7BA25-8C6F-414C-81ED-0C5B148F06CB}" type="presParOf" srcId="{8EAA098E-6970-4AC6-A99D-C3A2A51B6441}" destId="{9FB0993D-CFC9-42FF-9201-A58A8B4FF109}" srcOrd="5" destOrd="0" presId="urn:microsoft.com/office/officeart/2005/8/layout/process3"/>
    <dgm:cxn modelId="{C7B3A075-BEF8-4B7C-BEA5-E5D5DB8FAE7A}" type="presParOf" srcId="{9FB0993D-CFC9-42FF-9201-A58A8B4FF109}" destId="{ABBEC8B8-E114-47C3-8F44-4310ECAAF5D4}" srcOrd="0" destOrd="0" presId="urn:microsoft.com/office/officeart/2005/8/layout/process3"/>
    <dgm:cxn modelId="{058D6752-8BB2-4F8E-A8D2-B22DA944DA49}" type="presParOf" srcId="{8EAA098E-6970-4AC6-A99D-C3A2A51B6441}" destId="{5D1630E4-BA5F-4ACC-A043-7DA167D939CA}" srcOrd="6" destOrd="0" presId="urn:microsoft.com/office/officeart/2005/8/layout/process3"/>
    <dgm:cxn modelId="{691BBC51-EA67-4040-A1E8-371871091582}" type="presParOf" srcId="{5D1630E4-BA5F-4ACC-A043-7DA167D939CA}" destId="{303E125D-E39F-4BEF-85CD-0E395B18C4F2}" srcOrd="0" destOrd="0" presId="urn:microsoft.com/office/officeart/2005/8/layout/process3"/>
    <dgm:cxn modelId="{FDF24C54-5B37-4C28-97DD-A45E3201BB14}" type="presParOf" srcId="{5D1630E4-BA5F-4ACC-A043-7DA167D939CA}" destId="{966B99A8-16F9-4889-89FF-F535E427C2B2}" srcOrd="1" destOrd="0" presId="urn:microsoft.com/office/officeart/2005/8/layout/process3"/>
    <dgm:cxn modelId="{921CF8AF-5D6B-4AB6-A3FB-CC2D28C228E6}" type="presParOf" srcId="{5D1630E4-BA5F-4ACC-A043-7DA167D939CA}" destId="{33B06642-7257-4204-A3D6-CB8BADE1FD8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641B1-8C08-46AE-99C5-2769AABF4D39}">
      <dsp:nvSpPr>
        <dsp:cNvPr id="0" name=""/>
        <dsp:cNvSpPr/>
      </dsp:nvSpPr>
      <dsp:spPr>
        <a:xfrm>
          <a:off x="1272" y="2140702"/>
          <a:ext cx="1598933" cy="475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1 april</a:t>
          </a:r>
        </a:p>
      </dsp:txBody>
      <dsp:txXfrm>
        <a:off x="1272" y="2140702"/>
        <a:ext cx="1598933" cy="316800"/>
      </dsp:txXfrm>
    </dsp:sp>
    <dsp:sp modelId="{BA58D005-D0A1-4115-BA0E-1DD5ED4CA58E}">
      <dsp:nvSpPr>
        <dsp:cNvPr id="0" name=""/>
        <dsp:cNvSpPr/>
      </dsp:nvSpPr>
      <dsp:spPr>
        <a:xfrm>
          <a:off x="328764" y="2457502"/>
          <a:ext cx="1598933" cy="820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/>
            <a:t>e-Box live voor entiteiten zonder rechtspersoonlijkheid</a:t>
          </a:r>
        </a:p>
      </dsp:txBody>
      <dsp:txXfrm>
        <a:off x="352795" y="2481533"/>
        <a:ext cx="1550871" cy="772400"/>
      </dsp:txXfrm>
    </dsp:sp>
    <dsp:sp modelId="{2E64578A-5027-4E3D-B382-8263674FF63A}">
      <dsp:nvSpPr>
        <dsp:cNvPr id="0" name=""/>
        <dsp:cNvSpPr/>
      </dsp:nvSpPr>
      <dsp:spPr>
        <a:xfrm>
          <a:off x="1842598" y="2100058"/>
          <a:ext cx="513872" cy="398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1842598" y="2179676"/>
        <a:ext cx="394446" cy="238852"/>
      </dsp:txXfrm>
    </dsp:sp>
    <dsp:sp modelId="{31127B14-9954-46D2-9860-EC1AF92AE720}">
      <dsp:nvSpPr>
        <dsp:cNvPr id="0" name=""/>
        <dsp:cNvSpPr/>
      </dsp:nvSpPr>
      <dsp:spPr>
        <a:xfrm>
          <a:off x="2569776" y="2140702"/>
          <a:ext cx="1598933" cy="475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mei 2024</a:t>
          </a:r>
        </a:p>
      </dsp:txBody>
      <dsp:txXfrm>
        <a:off x="2569776" y="2140702"/>
        <a:ext cx="1598933" cy="316800"/>
      </dsp:txXfrm>
    </dsp:sp>
    <dsp:sp modelId="{B051A870-99DC-43A7-A953-CEC429B92E29}">
      <dsp:nvSpPr>
        <dsp:cNvPr id="0" name=""/>
        <dsp:cNvSpPr/>
      </dsp:nvSpPr>
      <dsp:spPr>
        <a:xfrm>
          <a:off x="2897268" y="2457502"/>
          <a:ext cx="1598933" cy="820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/>
            <a:t>Uitgewerkt </a:t>
          </a:r>
          <a:r>
            <a:rPr lang="nl-BE" sz="1100" kern="1200" err="1"/>
            <a:t>onboardingstraject</a:t>
          </a:r>
          <a:r>
            <a:rPr lang="nl-BE" sz="1100" kern="1200"/>
            <a:t> voor entiteiten met rechtspersoonlijkheid</a:t>
          </a:r>
        </a:p>
      </dsp:txBody>
      <dsp:txXfrm>
        <a:off x="2921299" y="2481533"/>
        <a:ext cx="1550871" cy="772400"/>
      </dsp:txXfrm>
    </dsp:sp>
    <dsp:sp modelId="{DA1B26A7-5F39-4FB0-9685-69ACE3205F32}">
      <dsp:nvSpPr>
        <dsp:cNvPr id="0" name=""/>
        <dsp:cNvSpPr/>
      </dsp:nvSpPr>
      <dsp:spPr>
        <a:xfrm>
          <a:off x="4411102" y="2100058"/>
          <a:ext cx="513872" cy="398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4411102" y="2179676"/>
        <a:ext cx="394446" cy="238852"/>
      </dsp:txXfrm>
    </dsp:sp>
    <dsp:sp modelId="{4F401CD7-B966-4B55-AD2D-EE0FE9934834}">
      <dsp:nvSpPr>
        <dsp:cNvPr id="0" name=""/>
        <dsp:cNvSpPr/>
      </dsp:nvSpPr>
      <dsp:spPr>
        <a:xfrm>
          <a:off x="5138279" y="2140702"/>
          <a:ext cx="1598933" cy="475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juni 2024</a:t>
          </a:r>
        </a:p>
      </dsp:txBody>
      <dsp:txXfrm>
        <a:off x="5138279" y="2140702"/>
        <a:ext cx="1598933" cy="316800"/>
      </dsp:txXfrm>
    </dsp:sp>
    <dsp:sp modelId="{361F2773-8239-4907-9A06-4615A74EAA74}">
      <dsp:nvSpPr>
        <dsp:cNvPr id="0" name=""/>
        <dsp:cNvSpPr/>
      </dsp:nvSpPr>
      <dsp:spPr>
        <a:xfrm>
          <a:off x="5465772" y="2457502"/>
          <a:ext cx="1598933" cy="820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err="1"/>
            <a:t>Onboarding</a:t>
          </a:r>
          <a:r>
            <a:rPr lang="nl-BE" sz="1100" kern="1200"/>
            <a:t> eerste entiteiten met rechtspersoonlijkheid</a:t>
          </a:r>
        </a:p>
      </dsp:txBody>
      <dsp:txXfrm>
        <a:off x="5489803" y="2481533"/>
        <a:ext cx="1550871" cy="772400"/>
      </dsp:txXfrm>
    </dsp:sp>
    <dsp:sp modelId="{9FB0993D-CFC9-42FF-9201-A58A8B4FF109}">
      <dsp:nvSpPr>
        <dsp:cNvPr id="0" name=""/>
        <dsp:cNvSpPr/>
      </dsp:nvSpPr>
      <dsp:spPr>
        <a:xfrm>
          <a:off x="6979605" y="2100058"/>
          <a:ext cx="513872" cy="398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6979605" y="2179676"/>
        <a:ext cx="394446" cy="238852"/>
      </dsp:txXfrm>
    </dsp:sp>
    <dsp:sp modelId="{966B99A8-16F9-4889-89FF-F535E427C2B2}">
      <dsp:nvSpPr>
        <dsp:cNvPr id="0" name=""/>
        <dsp:cNvSpPr/>
      </dsp:nvSpPr>
      <dsp:spPr>
        <a:xfrm>
          <a:off x="7706783" y="2140702"/>
          <a:ext cx="1598933" cy="475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Q3+	</a:t>
          </a:r>
        </a:p>
      </dsp:txBody>
      <dsp:txXfrm>
        <a:off x="7706783" y="2140702"/>
        <a:ext cx="1598933" cy="316800"/>
      </dsp:txXfrm>
    </dsp:sp>
    <dsp:sp modelId="{33B06642-7257-4204-A3D6-CB8BADE1FD87}">
      <dsp:nvSpPr>
        <dsp:cNvPr id="0" name=""/>
        <dsp:cNvSpPr/>
      </dsp:nvSpPr>
      <dsp:spPr>
        <a:xfrm>
          <a:off x="8034276" y="2457502"/>
          <a:ext cx="1598933" cy="820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/>
            <a:t>Intelligentere verdeellogica &amp; integratie documentherkenning</a:t>
          </a:r>
        </a:p>
      </dsp:txBody>
      <dsp:txXfrm>
        <a:off x="8058307" y="2481533"/>
        <a:ext cx="1550871" cy="77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3338A07-752D-4048-8494-DAFFA902A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0400" y="2966008"/>
            <a:ext cx="6734175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 van je eerste dia&gt;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223138A-0CDE-42AC-82A5-09E2B7D445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0400" y="4582988"/>
            <a:ext cx="3589252" cy="379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FlandersArtSans-Medium" panose="00000600000000000000" pitchFamily="2" charset="0"/>
              </a:defRPr>
            </a:lvl1pPr>
          </a:lstStyle>
          <a:p>
            <a:r>
              <a:rPr lang="nl-BE">
                <a:latin typeface="FlandersArtSans-Medium" panose="00000600000000000000" pitchFamily="2" charset="0"/>
              </a:rPr>
              <a:t>&lt;Voornaam/Naam&gt;</a:t>
            </a:r>
            <a:br>
              <a:rPr lang="nl-BE">
                <a:latin typeface="FlandersArtSans-Medium" panose="00000600000000000000" pitchFamily="2" charset="0"/>
              </a:rPr>
            </a:b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858205-DE53-4628-A764-77AAA90DC4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0401" y="4879571"/>
            <a:ext cx="3589252" cy="6666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&lt;Functie&gt;</a:t>
            </a:r>
            <a:br>
              <a:rPr lang="nl-BE"/>
            </a:br>
            <a:r>
              <a:rPr lang="nl-BE"/>
              <a:t>&lt;Afdeling/ Agentschap&gt;</a:t>
            </a:r>
          </a:p>
        </p:txBody>
      </p:sp>
    </p:spTree>
    <p:extLst>
      <p:ext uri="{BB962C8B-B14F-4D97-AF65-F5344CB8AC3E}">
        <p14:creationId xmlns:p14="http://schemas.microsoft.com/office/powerpoint/2010/main" val="39368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&lt;Inhoud/ Programma&gt;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486315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8D68DE1-58E3-4FD7-9336-0FAB80E31D9C}"/>
              </a:ext>
            </a:extLst>
          </p:cNvPr>
          <p:cNvCxnSpPr>
            <a:cxnSpLocks/>
          </p:cNvCxnSpPr>
          <p:nvPr userDrawn="1"/>
        </p:nvCxnSpPr>
        <p:spPr>
          <a:xfrm>
            <a:off x="1178225" y="1495425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5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&lt;Inhoud/ Programma&gt;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486315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802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698A59B-C1FE-42C9-B79C-282F3904A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155F4F-5539-4A05-972A-B66154EE19CC}"/>
              </a:ext>
            </a:extLst>
          </p:cNvPr>
          <p:cNvCxnSpPr>
            <a:cxnSpLocks/>
          </p:cNvCxnSpPr>
          <p:nvPr userDrawn="1"/>
        </p:nvCxnSpPr>
        <p:spPr>
          <a:xfrm>
            <a:off x="1178225" y="1495425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4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698A59B-C1FE-42C9-B79C-282F3904A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413612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190B95-5032-4CA8-A860-70FBB8548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307AACB0-7348-437B-9B21-040EFE072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0CA99B06-B050-491F-9D82-416959DC5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AFD084ED-8950-4D7B-8666-3EEA6F77F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2EB8CF6-144A-4B6C-ABCA-FFD8EFAFE108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1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190B95-5032-4CA8-A860-70FBB8548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307AACB0-7348-437B-9B21-040EFE072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0CA99B06-B050-491F-9D82-416959DC5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AFD084ED-8950-4D7B-8666-3EEA6F77F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50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190B95-5032-4CA8-A860-70FBB8548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307AACB0-7348-437B-9B21-040EFE072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0CA99B06-B050-491F-9D82-416959DC5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AFD084ED-8950-4D7B-8666-3EEA6F77F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ED42471-877B-47D0-884E-36384E3F0892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3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190B95-5032-4CA8-A860-70FBB8548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307AACB0-7348-437B-9B21-040EFE072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0CA99B06-B050-491F-9D82-416959DC5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AFD084ED-8950-4D7B-8666-3EEA6F77F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59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4A9993AE-4ED3-4C9F-9AA5-076291E85B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0650" y="21359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62990F61-71B9-4574-8E5B-76973B656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A41BD49F-C2B9-4169-A02E-F5660430F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BF75B9C6-B09A-4473-8337-6B36DC88A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1FA2ED5B-1878-4CC7-8079-7A0C11B965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3C54719-A3A9-4E7F-9C58-129D6FD52F2C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4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4A9993AE-4ED3-4C9F-9AA5-076291E85B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0650" y="21359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62990F61-71B9-4574-8E5B-76973B656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A41BD49F-C2B9-4169-A02E-F5660430F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BF75B9C6-B09A-4473-8337-6B36DC88A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1FA2ED5B-1878-4CC7-8079-7A0C11B965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365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19E790B-6337-478D-8FC7-10A316FC9B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437" y="18090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 om je volgende thema aan te kondigen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9E4516A-66A1-4386-831D-FB31225193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95191"/>
            <a:ext cx="6734175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3686426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87A96A11-A16E-43C9-8D9A-D717E5128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ACC341A3-54E0-444C-B24D-B91E0FF37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41B145C8-5A82-4BD3-8AF3-70FB90E0EA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7112" y="2561591"/>
            <a:ext cx="7005694" cy="246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  <a:p>
            <a:pPr lvl="0"/>
            <a:br>
              <a:rPr lang="nl-BE"/>
            </a:br>
            <a:r>
              <a:rPr lang="nl-BE"/>
              <a:t>tekst&gt;tekst&gt; tekst&gt;tekst&gt;</a:t>
            </a:r>
          </a:p>
          <a:p>
            <a:pPr lvl="0"/>
            <a:endParaRPr lang="nl-BE"/>
          </a:p>
          <a:p>
            <a:pPr lvl="0"/>
            <a:r>
              <a:rPr lang="nl-BE"/>
              <a:t>tekst&gt;tekst&gt; tekst&gt;tekst&gt; tekst&gt;tekst&gt; tekst&gt;tekst&gt;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5E6DA4E-AE88-4601-A936-1D8EEE237398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334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87A96A11-A16E-43C9-8D9A-D717E5128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ACC341A3-54E0-444C-B24D-B91E0FF37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41B145C8-5A82-4BD3-8AF3-70FB90E0EA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7112" y="2561591"/>
            <a:ext cx="7005694" cy="246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  <a:p>
            <a:pPr lvl="0"/>
            <a:br>
              <a:rPr lang="nl-BE"/>
            </a:br>
            <a:r>
              <a:rPr lang="nl-BE"/>
              <a:t>tekst&gt;tekst&gt; tekst&gt;tekst&gt;</a:t>
            </a:r>
          </a:p>
          <a:p>
            <a:pPr lvl="0"/>
            <a:endParaRPr lang="nl-BE"/>
          </a:p>
          <a:p>
            <a:pPr lvl="0"/>
            <a:r>
              <a:rPr lang="nl-BE"/>
              <a:t>tekst&gt;tekst&gt; tekst&gt;tekst&gt; tekst&gt;tekst&gt; 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44643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FBAFCDFB-B225-40C9-9998-1CD0769D05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2E57E0F3-2F61-475E-9741-16EB500D6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78022E73-5FE7-4DAA-9434-C6797DDBB8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782" y="2601884"/>
            <a:ext cx="7223759" cy="2562394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E139FAC-4A56-4B13-B5C0-412A1D2CDADC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FBAFCDFB-B225-40C9-9998-1CD0769D05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2E57E0F3-2F61-475E-9741-16EB500D6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78022E73-5FE7-4DAA-9434-C6797DDBB8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782" y="2601884"/>
            <a:ext cx="7223759" cy="2562394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4144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ABCD456-2290-4307-ADA4-81EFF2F64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51150"/>
            <a:ext cx="3275013" cy="2478088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974FDC23-BAFC-4F78-8D0B-59D73FB465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721506E5-F0F5-4A10-B4DF-DFCD6E22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032833ED-8971-42F4-8928-09CC11DBAC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2168" y="3186496"/>
            <a:ext cx="7223759" cy="2478087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96E8B13-00C9-4BDA-BA68-9CCD9D92C032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7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ABCD456-2290-4307-ADA4-81EFF2F64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51150"/>
            <a:ext cx="3275013" cy="2478088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974FDC23-BAFC-4F78-8D0B-59D73FB465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721506E5-F0F5-4A10-B4DF-DFCD6E22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032833ED-8971-42F4-8928-09CC11DBAC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2168" y="3186496"/>
            <a:ext cx="7223759" cy="2478087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810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jl: links/rechts 6">
            <a:extLst>
              <a:ext uri="{FF2B5EF4-FFF2-40B4-BE49-F238E27FC236}">
                <a16:creationId xmlns:a16="http://schemas.microsoft.com/office/drawing/2014/main" id="{5B964299-F774-4C61-B3FF-C4E41A325038}"/>
              </a:ext>
            </a:extLst>
          </p:cNvPr>
          <p:cNvSpPr/>
          <p:nvPr userDrawn="1"/>
        </p:nvSpPr>
        <p:spPr>
          <a:xfrm>
            <a:off x="5505450" y="3476625"/>
            <a:ext cx="371475" cy="21907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AF5CB25-6DBF-48F8-BAC5-4A98EF093531}"/>
              </a:ext>
            </a:extLst>
          </p:cNvPr>
          <p:cNvSpPr/>
          <p:nvPr userDrawn="1"/>
        </p:nvSpPr>
        <p:spPr>
          <a:xfrm>
            <a:off x="1920240" y="2245518"/>
            <a:ext cx="3480434" cy="2462213"/>
          </a:xfrm>
          <a:prstGeom prst="rect">
            <a:avLst/>
          </a:prstGeom>
          <a:solidFill>
            <a:srgbClr val="FFEB00"/>
          </a:solidFill>
          <a:ln>
            <a:solidFill>
              <a:srgbClr val="FFE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DA67F7D-4E5E-4480-8787-617146668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240" y="2664590"/>
            <a:ext cx="2305223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&lt;subtitel&gt;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BE99AC7-E727-4361-AADD-2F7FF8EEA0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0239" y="3162141"/>
            <a:ext cx="3245427" cy="1388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53F5766-AB21-4031-848E-64C27D8C2850}"/>
              </a:ext>
            </a:extLst>
          </p:cNvPr>
          <p:cNvSpPr/>
          <p:nvPr userDrawn="1"/>
        </p:nvSpPr>
        <p:spPr>
          <a:xfrm>
            <a:off x="5981701" y="2245518"/>
            <a:ext cx="3480434" cy="2462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56110AE5-361C-4489-AA0C-B15B90E822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701" y="2664590"/>
            <a:ext cx="2305223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&lt;subtitel&gt;</a:t>
            </a:r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EA1F826B-5DA2-4E46-83D9-680D9889B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1701" y="3162141"/>
            <a:ext cx="3245427" cy="1388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434060C1-A9DA-472D-87C4-78CC7345A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925" y="1000124"/>
            <a:ext cx="8653463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F4017B1-A3CA-4BD5-A2BB-0970A753A8BC}"/>
              </a:ext>
            </a:extLst>
          </p:cNvPr>
          <p:cNvCxnSpPr>
            <a:cxnSpLocks/>
          </p:cNvCxnSpPr>
          <p:nvPr userDrawn="1"/>
        </p:nvCxnSpPr>
        <p:spPr>
          <a:xfrm>
            <a:off x="1168700" y="150495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488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jl: links/rechts 6">
            <a:extLst>
              <a:ext uri="{FF2B5EF4-FFF2-40B4-BE49-F238E27FC236}">
                <a16:creationId xmlns:a16="http://schemas.microsoft.com/office/drawing/2014/main" id="{5B964299-F774-4C61-B3FF-C4E41A325038}"/>
              </a:ext>
            </a:extLst>
          </p:cNvPr>
          <p:cNvSpPr/>
          <p:nvPr userDrawn="1"/>
        </p:nvSpPr>
        <p:spPr>
          <a:xfrm>
            <a:off x="5505450" y="3476625"/>
            <a:ext cx="371475" cy="21907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AF5CB25-6DBF-48F8-BAC5-4A98EF093531}"/>
              </a:ext>
            </a:extLst>
          </p:cNvPr>
          <p:cNvSpPr/>
          <p:nvPr userDrawn="1"/>
        </p:nvSpPr>
        <p:spPr>
          <a:xfrm>
            <a:off x="1920240" y="2245518"/>
            <a:ext cx="3480434" cy="2462213"/>
          </a:xfrm>
          <a:prstGeom prst="rect">
            <a:avLst/>
          </a:prstGeom>
          <a:solidFill>
            <a:srgbClr val="FFEB00"/>
          </a:solidFill>
          <a:ln>
            <a:solidFill>
              <a:srgbClr val="FFE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DA67F7D-4E5E-4480-8787-617146668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240" y="2664590"/>
            <a:ext cx="2305223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&lt;subtitel&gt;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BE99AC7-E727-4361-AADD-2F7FF8EEA0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0239" y="3162141"/>
            <a:ext cx="3245427" cy="1388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53F5766-AB21-4031-848E-64C27D8C2850}"/>
              </a:ext>
            </a:extLst>
          </p:cNvPr>
          <p:cNvSpPr/>
          <p:nvPr userDrawn="1"/>
        </p:nvSpPr>
        <p:spPr>
          <a:xfrm>
            <a:off x="5981701" y="2245518"/>
            <a:ext cx="3480434" cy="2462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56110AE5-361C-4489-AA0C-B15B90E822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701" y="2664590"/>
            <a:ext cx="2305223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&lt;subtitel&gt;</a:t>
            </a:r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EA1F826B-5DA2-4E46-83D9-680D9889B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1701" y="3162141"/>
            <a:ext cx="3245427" cy="1388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434060C1-A9DA-472D-87C4-78CC7345A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925" y="1000124"/>
            <a:ext cx="8653463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1121716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72CE07-2C2F-4BBB-B77F-82DEF25A56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8653463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C7215139-FE5B-4A4C-B23F-919FEE218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1681957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00D3ADBF-99CA-4810-A0BD-2CB9497B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2215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F28ED34B-E837-47CC-91EE-8FB5B999F3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0925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B5897F07-8B80-4577-A004-22207DF10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13543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66F054A2-F874-42BC-BF4F-784A9B5090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2253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CC6D41C3-1D42-42B2-9E8E-78DBD5DB89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0924" y="5082398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69BCCB7A-3BF3-416D-A345-A17EBBA0FD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4737" y="5082397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30501A1-C694-440F-B993-940AD2FF5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9730" y="5082398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01DF019-05B3-4005-A6A1-5ABA8CCE72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13543" y="5082397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FE95BE9-DB13-4B8B-AE77-29ACCD98D79A}"/>
              </a:ext>
            </a:extLst>
          </p:cNvPr>
          <p:cNvCxnSpPr>
            <a:cxnSpLocks/>
          </p:cNvCxnSpPr>
          <p:nvPr userDrawn="1"/>
        </p:nvCxnSpPr>
        <p:spPr>
          <a:xfrm>
            <a:off x="1187750" y="1495425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068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72CE07-2C2F-4BBB-B77F-82DEF25A56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8653463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C7215139-FE5B-4A4C-B23F-919FEE218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1681957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00D3ADBF-99CA-4810-A0BD-2CB9497B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2215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F28ED34B-E837-47CC-91EE-8FB5B999F3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0925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B5897F07-8B80-4577-A004-22207DF10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13543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66F054A2-F874-42BC-BF4F-784A9B5090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2253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CC6D41C3-1D42-42B2-9E8E-78DBD5DB89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0924" y="5082398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69BCCB7A-3BF3-416D-A345-A17EBBA0FD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4737" y="5082397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30501A1-C694-440F-B993-940AD2FF5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9730" y="5082398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01DF019-05B3-4005-A6A1-5ABA8CCE72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13543" y="5082397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</p:spTree>
    <p:extLst>
      <p:ext uri="{BB962C8B-B14F-4D97-AF65-F5344CB8AC3E}">
        <p14:creationId xmlns:p14="http://schemas.microsoft.com/office/powerpoint/2010/main" val="213499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01BBD47-EDDB-45C1-B1CB-C82F426EE7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3732213"/>
            <a:ext cx="5943484" cy="1180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  <a:br>
              <a:rPr lang="nl-BE"/>
            </a:br>
            <a:r>
              <a:rPr lang="nl-BE"/>
              <a:t>Tekst&gt;tekst&gt;</a:t>
            </a:r>
          </a:p>
          <a:p>
            <a:pPr lvl="0"/>
            <a:endParaRPr lang="nl-BE"/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5208D075-D08F-4A07-BC8D-8624FF935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66008"/>
            <a:ext cx="8603673" cy="766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2284518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A5F6BCD6-31C1-4375-B512-95BD8FCA11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7331793B-ED57-4154-8088-7D926F422D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7112" y="2561591"/>
            <a:ext cx="7005694" cy="246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  <a:p>
            <a:pPr lvl="0"/>
            <a:br>
              <a:rPr lang="nl-BE"/>
            </a:br>
            <a:r>
              <a:rPr lang="nl-BE"/>
              <a:t>tekst&gt;tekst&gt; tekst&gt;tekst&gt;</a:t>
            </a:r>
          </a:p>
          <a:p>
            <a:pPr lvl="0"/>
            <a:endParaRPr lang="nl-BE"/>
          </a:p>
          <a:p>
            <a:pPr lvl="0"/>
            <a:r>
              <a:rPr lang="nl-BE"/>
              <a:t>tekst&gt;tekst&gt; tekst&gt;tekst&gt; tekst&gt;tekst&gt; 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3175394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4CB885-C751-4ACA-B350-F13D3D3E8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97009FB3-81F1-4399-A923-B6126FD5B3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0317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9062E57-F5B3-4D85-88FA-B618A58EB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9075" y="2601884"/>
            <a:ext cx="7223759" cy="2562394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B68BCE-26FA-45E7-8E10-25480F54DF5D}"/>
              </a:ext>
            </a:extLst>
          </p:cNvPr>
          <p:cNvCxnSpPr>
            <a:cxnSpLocks/>
          </p:cNvCxnSpPr>
          <p:nvPr userDrawn="1"/>
        </p:nvCxnSpPr>
        <p:spPr>
          <a:xfrm>
            <a:off x="1511600" y="219075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97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4CB885-C751-4ACA-B350-F13D3D3E8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97009FB3-81F1-4399-A923-B6126FD5B3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0317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9062E57-F5B3-4D85-88FA-B618A58EB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9075" y="2601884"/>
            <a:ext cx="7223759" cy="2562394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183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6BB47F7-C971-45CB-8538-7A12561A7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113" y="0"/>
            <a:ext cx="11545887" cy="6858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2350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689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77F0BEB7-45B2-4FD3-92F4-75E33ADA06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6242" y="0"/>
            <a:ext cx="5385758" cy="6858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tekst 5">
            <a:extLst>
              <a:ext uri="{FF2B5EF4-FFF2-40B4-BE49-F238E27FC236}">
                <a16:creationId xmlns:a16="http://schemas.microsoft.com/office/drawing/2014/main" id="{8C3BFD94-DEB4-4107-9AA6-95574FA65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811" y="3428999"/>
            <a:ext cx="4403948" cy="19625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841AE7C0-1821-4125-B217-642A6C0293AE}"/>
              </a:ext>
            </a:extLst>
          </p:cNvPr>
          <p:cNvCxnSpPr>
            <a:cxnSpLocks/>
          </p:cNvCxnSpPr>
          <p:nvPr userDrawn="1"/>
        </p:nvCxnSpPr>
        <p:spPr>
          <a:xfrm>
            <a:off x="1133094" y="3926028"/>
            <a:ext cx="868234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67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77F0BEB7-45B2-4FD3-92F4-75E33ADA06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6242" y="0"/>
            <a:ext cx="5385758" cy="6858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tekst 5">
            <a:extLst>
              <a:ext uri="{FF2B5EF4-FFF2-40B4-BE49-F238E27FC236}">
                <a16:creationId xmlns:a16="http://schemas.microsoft.com/office/drawing/2014/main" id="{8C3BFD94-DEB4-4107-9AA6-95574FA65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811" y="3428999"/>
            <a:ext cx="4403948" cy="19625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2099607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5E3A6B-FBA9-4023-9AE1-F0BF50213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593471-3548-4FDD-9C89-AFBBC31DE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859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 </a:t>
            </a:r>
          </a:p>
          <a:p>
            <a:pPr lvl="0"/>
            <a:r>
              <a:rPr lang="nl-BE"/>
              <a:t>Tel.: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EC231735-0A13-4180-917B-2DF2EB7D8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6" y="2965450"/>
            <a:ext cx="1200150" cy="1323975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66219B3-9BF7-4DA9-AC85-41EA7FC1C914}"/>
              </a:ext>
            </a:extLst>
          </p:cNvPr>
          <p:cNvCxnSpPr>
            <a:cxnSpLocks/>
          </p:cNvCxnSpPr>
          <p:nvPr userDrawn="1"/>
        </p:nvCxnSpPr>
        <p:spPr>
          <a:xfrm>
            <a:off x="4388150" y="3695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8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5E3A6B-FBA9-4023-9AE1-F0BF50213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593471-3548-4FDD-9C89-AFBBC31DE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859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 </a:t>
            </a:r>
          </a:p>
          <a:p>
            <a:pPr lvl="0"/>
            <a:r>
              <a:rPr lang="nl-BE"/>
              <a:t>Tel.: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EC231735-0A13-4180-917B-2DF2EB7D8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6" y="2965450"/>
            <a:ext cx="12001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5E3A6B-FBA9-4023-9AE1-F0BF50213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593471-3548-4FDD-9C89-AFBBC31DE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8EF83C-034D-4925-9E6F-49389CE67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46" y="3395763"/>
            <a:ext cx="1200150" cy="463349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F15EB89-2E25-4387-8EEA-39AABB09540B}"/>
              </a:ext>
            </a:extLst>
          </p:cNvPr>
          <p:cNvCxnSpPr>
            <a:cxnSpLocks/>
          </p:cNvCxnSpPr>
          <p:nvPr userDrawn="1"/>
        </p:nvCxnSpPr>
        <p:spPr>
          <a:xfrm>
            <a:off x="4388150" y="3695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A4C7B2-ECD8-4C84-B2BB-D119D3639B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437" y="18090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 om je volgende thema aan te kondigen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F8762AC4-5D9E-4F50-9D10-43153F6E0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12268"/>
            <a:ext cx="6734175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A63323F-E1E7-4EB1-A296-49922E25BECB}"/>
              </a:ext>
            </a:extLst>
          </p:cNvPr>
          <p:cNvCxnSpPr>
            <a:cxnSpLocks/>
          </p:cNvCxnSpPr>
          <p:nvPr userDrawn="1"/>
        </p:nvCxnSpPr>
        <p:spPr>
          <a:xfrm>
            <a:off x="1225850" y="35052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90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5E3A6B-FBA9-4023-9AE1-F0BF50213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593471-3548-4FDD-9C89-AFBBC31DE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8EF83C-034D-4925-9E6F-49389CE67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46" y="3395763"/>
            <a:ext cx="1200150" cy="4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33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8C61EE31-92F1-46D2-9B84-F880D62DD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769DE1DA-2925-4CA4-A7D8-356BF2439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3BF516-BFEF-446F-9C28-5CE859CEB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830" y="3116255"/>
            <a:ext cx="888685" cy="901029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39F3724-DA07-4B3D-BF44-36122CD67074}"/>
              </a:ext>
            </a:extLst>
          </p:cNvPr>
          <p:cNvCxnSpPr>
            <a:cxnSpLocks/>
          </p:cNvCxnSpPr>
          <p:nvPr userDrawn="1"/>
        </p:nvCxnSpPr>
        <p:spPr>
          <a:xfrm>
            <a:off x="4388150" y="3695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874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8C61EE31-92F1-46D2-9B84-F880D62DD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769DE1DA-2925-4CA4-A7D8-356BF2439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3BF516-BFEF-446F-9C28-5CE859CEB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830" y="3116255"/>
            <a:ext cx="888685" cy="9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A4C7B2-ECD8-4C84-B2BB-D119D3639B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437" y="18090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 om je volgende thema aan te kondigen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F8762AC4-5D9E-4F50-9D10-43153F6E0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12268"/>
            <a:ext cx="6734175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73220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8B6BC719-6CDC-4A82-A0D0-8BA533496A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3721557"/>
            <a:ext cx="5943484" cy="1180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  <a:br>
              <a:rPr lang="nl-BE"/>
            </a:br>
            <a:r>
              <a:rPr lang="nl-BE"/>
              <a:t>Tekst&gt;tekst&gt;</a:t>
            </a:r>
          </a:p>
          <a:p>
            <a:pPr lvl="0"/>
            <a:endParaRPr lang="nl-BE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F13AC25-8DC6-492D-9163-E58C89625D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55352"/>
            <a:ext cx="8603673" cy="766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12E0C52-383C-4E0A-971F-244312D0D079}"/>
              </a:ext>
            </a:extLst>
          </p:cNvPr>
          <p:cNvCxnSpPr>
            <a:cxnSpLocks/>
          </p:cNvCxnSpPr>
          <p:nvPr userDrawn="1"/>
        </p:nvCxnSpPr>
        <p:spPr>
          <a:xfrm>
            <a:off x="1225850" y="3533775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44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8B6BC719-6CDC-4A82-A0D0-8BA533496A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3721557"/>
            <a:ext cx="5943484" cy="1180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  <a:br>
              <a:rPr lang="nl-BE"/>
            </a:br>
            <a:r>
              <a:rPr lang="nl-BE"/>
              <a:t>Tekst&gt;tekst&gt;</a:t>
            </a:r>
          </a:p>
          <a:p>
            <a:pPr lvl="0"/>
            <a:endParaRPr lang="nl-BE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F13AC25-8DC6-492D-9163-E58C89625D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55352"/>
            <a:ext cx="8603673" cy="766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264139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0C795C-1DB7-41E3-91CE-A398A4F5E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&lt;Tussentitel&gt; 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18CF87C6-08F6-45DD-B896-262BA6978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0"/>
            <a:r>
              <a:rPr lang="nl-BE"/>
              <a:t>&lt;opsomming 4&gt;</a:t>
            </a:r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458DD244-8364-49AD-872D-4BD4F1654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EA20F58-9287-4722-8DBA-9F0DA455FB34}"/>
              </a:ext>
            </a:extLst>
          </p:cNvPr>
          <p:cNvCxnSpPr>
            <a:cxnSpLocks/>
          </p:cNvCxnSpPr>
          <p:nvPr userDrawn="1"/>
        </p:nvCxnSpPr>
        <p:spPr>
          <a:xfrm>
            <a:off x="1435400" y="146685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86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0C795C-1DB7-41E3-91CE-A398A4F5E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&lt;Tussentitel&gt; 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18CF87C6-08F6-45DD-B896-262BA6978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0"/>
            <a:r>
              <a:rPr lang="nl-BE"/>
              <a:t>&lt;opsomming 4&gt;</a:t>
            </a:r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458DD244-8364-49AD-872D-4BD4F1654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180885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5802D0C-731E-4380-87FF-D06D94894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281656"/>
            <a:ext cx="1362075" cy="62829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A546759-F04F-4508-AE38-8B895204A8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97685"/>
            <a:ext cx="1630683" cy="3962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8626521-7E46-4AFD-ACAA-44CD8A59A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8"/>
          <a:stretch/>
        </p:blipFill>
        <p:spPr>
          <a:xfrm>
            <a:off x="0" y="6103161"/>
            <a:ext cx="12192000" cy="7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64908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B59547F-2FDC-484E-9651-90E2365E1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8"/>
          <a:stretch/>
        </p:blipFill>
        <p:spPr>
          <a:xfrm>
            <a:off x="0" y="6103161"/>
            <a:ext cx="12192000" cy="7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AEED46A-E9F7-472D-8A7B-2C50B9759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8"/>
          <a:stretch/>
        </p:blipFill>
        <p:spPr>
          <a:xfrm>
            <a:off x="0" y="6103161"/>
            <a:ext cx="12192000" cy="7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7" r:id="rId2"/>
    <p:sldLayoutId id="2147483728" r:id="rId3"/>
    <p:sldLayoutId id="2147483738" r:id="rId4"/>
    <p:sldLayoutId id="2147483733" r:id="rId5"/>
    <p:sldLayoutId id="214748373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E004D17-0BB3-4CB7-8901-6785156781BF}"/>
              </a:ext>
            </a:extLst>
          </p:cNvPr>
          <p:cNvSpPr/>
          <p:nvPr userDrawn="1"/>
        </p:nvSpPr>
        <p:spPr>
          <a:xfrm>
            <a:off x="11515725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02D5BB3-0F78-4551-9DC4-E6BDC63AA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0" t="90580" r="20862" b="957"/>
          <a:stretch/>
        </p:blipFill>
        <p:spPr>
          <a:xfrm rot="16200000">
            <a:off x="9282113" y="2681289"/>
            <a:ext cx="4124327" cy="16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40" r:id="rId2"/>
    <p:sldLayoutId id="2147483731" r:id="rId3"/>
    <p:sldLayoutId id="214748374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A55F3F3-0C40-4E47-A534-73AD54CCB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8" r="20078"/>
          <a:stretch/>
        </p:blipFill>
        <p:spPr>
          <a:xfrm>
            <a:off x="0" y="6103161"/>
            <a:ext cx="9744075" cy="75483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D06B0F1-9248-45FF-A3CC-81715AD10DA7}"/>
              </a:ext>
            </a:extLst>
          </p:cNvPr>
          <p:cNvSpPr/>
          <p:nvPr userDrawn="1"/>
        </p:nvSpPr>
        <p:spPr>
          <a:xfrm>
            <a:off x="11515725" y="0"/>
            <a:ext cx="6762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C32DB58-2D6A-430C-9791-CFDBBC0B8784}"/>
              </a:ext>
            </a:extLst>
          </p:cNvPr>
          <p:cNvSpPr/>
          <p:nvPr userDrawn="1"/>
        </p:nvSpPr>
        <p:spPr>
          <a:xfrm>
            <a:off x="11515724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46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2" r:id="rId2"/>
    <p:sldLayoutId id="2147483709" r:id="rId3"/>
    <p:sldLayoutId id="2147483743" r:id="rId4"/>
    <p:sldLayoutId id="2147483668" r:id="rId5"/>
    <p:sldLayoutId id="2147483744" r:id="rId6"/>
    <p:sldLayoutId id="2147483670" r:id="rId7"/>
    <p:sldLayoutId id="2147483745" r:id="rId8"/>
    <p:sldLayoutId id="2147483686" r:id="rId9"/>
    <p:sldLayoutId id="2147483746" r:id="rId10"/>
    <p:sldLayoutId id="2147483687" r:id="rId11"/>
    <p:sldLayoutId id="2147483747" r:id="rId12"/>
    <p:sldLayoutId id="2147483685" r:id="rId13"/>
    <p:sldLayoutId id="2147483748" r:id="rId14"/>
    <p:sldLayoutId id="2147483732" r:id="rId15"/>
    <p:sldLayoutId id="214748374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A8222DA-AB59-4781-9664-533B832F33D8}"/>
              </a:ext>
            </a:extLst>
          </p:cNvPr>
          <p:cNvSpPr/>
          <p:nvPr userDrawn="1"/>
        </p:nvSpPr>
        <p:spPr>
          <a:xfrm>
            <a:off x="11515725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C9BE61-7830-40BA-B331-C79AC67D3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9" t="90580" r="20862" b="4394"/>
          <a:stretch/>
        </p:blipFill>
        <p:spPr>
          <a:xfrm rot="16200000">
            <a:off x="-761466" y="2053652"/>
            <a:ext cx="2529799" cy="1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FEF69C9-E1FF-41C8-A9A2-EFBCE84ED080}"/>
              </a:ext>
            </a:extLst>
          </p:cNvPr>
          <p:cNvSpPr/>
          <p:nvPr userDrawn="1"/>
        </p:nvSpPr>
        <p:spPr>
          <a:xfrm>
            <a:off x="0" y="0"/>
            <a:ext cx="6762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2510B06-D7C1-406D-BDB9-95B6E989308E}"/>
              </a:ext>
            </a:extLst>
          </p:cNvPr>
          <p:cNvSpPr/>
          <p:nvPr userDrawn="1"/>
        </p:nvSpPr>
        <p:spPr>
          <a:xfrm>
            <a:off x="-1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96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5" r:id="rId2"/>
    <p:sldLayoutId id="2147483736" r:id="rId3"/>
    <p:sldLayoutId id="21474837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FD6231E-9BF4-4579-BD86-0800FA8F20E9}"/>
              </a:ext>
            </a:extLst>
          </p:cNvPr>
          <p:cNvSpPr/>
          <p:nvPr userDrawn="1"/>
        </p:nvSpPr>
        <p:spPr>
          <a:xfrm>
            <a:off x="11515725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32984D-A027-42BF-91E5-CE0EA3ABB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0" t="90580" r="20862" b="957"/>
          <a:stretch/>
        </p:blipFill>
        <p:spPr>
          <a:xfrm rot="16200000">
            <a:off x="9282113" y="2681289"/>
            <a:ext cx="4124327" cy="1695447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0DC6C20F-6453-43A6-9461-C51B1573AC53}"/>
              </a:ext>
            </a:extLst>
          </p:cNvPr>
          <p:cNvGrpSpPr/>
          <p:nvPr userDrawn="1"/>
        </p:nvGrpSpPr>
        <p:grpSpPr>
          <a:xfrm>
            <a:off x="4479533" y="2117706"/>
            <a:ext cx="2609636" cy="2822612"/>
            <a:chOff x="1438382" y="1179173"/>
            <a:chExt cx="2609636" cy="2822612"/>
          </a:xfrm>
        </p:grpSpPr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8C76544E-EB18-447E-8530-F57992DDFC44}"/>
                </a:ext>
              </a:extLst>
            </p:cNvPr>
            <p:cNvSpPr/>
            <p:nvPr userDrawn="1"/>
          </p:nvSpPr>
          <p:spPr>
            <a:xfrm>
              <a:off x="1438382" y="1179173"/>
              <a:ext cx="2609636" cy="264281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E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9600">
                <a:ln>
                  <a:solidFill>
                    <a:srgbClr val="FFEB00"/>
                  </a:solidFill>
                </a:ln>
                <a:solidFill>
                  <a:schemeClr val="tx1"/>
                </a:solidFill>
                <a:latin typeface="FlandersArtSans-Medium" panose="00000600000000000000" pitchFamily="2" charset="0"/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FDB84693-1996-40F1-AAAA-DC0C0CDAD6B0}"/>
                </a:ext>
              </a:extLst>
            </p:cNvPr>
            <p:cNvSpPr/>
            <p:nvPr userDrawn="1"/>
          </p:nvSpPr>
          <p:spPr>
            <a:xfrm>
              <a:off x="2157574" y="3642189"/>
              <a:ext cx="1160980" cy="3595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900">
                  <a:solidFill>
                    <a:srgbClr val="FFEB00"/>
                  </a:solidFill>
                  <a:latin typeface="FlandersArtSans-Medium" panose="00000600000000000000" pitchFamily="2" charset="0"/>
                </a:rPr>
                <a:t>VRAGEN?</a:t>
              </a: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04FAD23-3C22-4E09-B930-9F383FCB9B78}"/>
                </a:ext>
              </a:extLst>
            </p:cNvPr>
            <p:cNvSpPr txBox="1"/>
            <p:nvPr userDrawn="1"/>
          </p:nvSpPr>
          <p:spPr>
            <a:xfrm>
              <a:off x="2214286" y="1300251"/>
              <a:ext cx="14690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5000" b="0">
                  <a:latin typeface="FlandersArtSerif-Light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87979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4AA62AE5-2897-4381-B00C-829A80391E0F}"/>
              </a:ext>
            </a:extLst>
          </p:cNvPr>
          <p:cNvGrpSpPr/>
          <p:nvPr userDrawn="1"/>
        </p:nvGrpSpPr>
        <p:grpSpPr>
          <a:xfrm>
            <a:off x="0" y="0"/>
            <a:ext cx="3606213" cy="6858001"/>
            <a:chOff x="0" y="0"/>
            <a:chExt cx="3606213" cy="6858001"/>
          </a:xfrm>
          <a:solidFill>
            <a:srgbClr val="FFEB00"/>
          </a:solidFill>
        </p:grpSpPr>
        <p:sp>
          <p:nvSpPr>
            <p:cNvPr id="5" name="Stroomdiagram: Beslissing 4">
              <a:extLst>
                <a:ext uri="{FF2B5EF4-FFF2-40B4-BE49-F238E27FC236}">
                  <a16:creationId xmlns:a16="http://schemas.microsoft.com/office/drawing/2014/main" id="{728B17D4-63CA-43CB-9242-F4C387B16C9C}"/>
                </a:ext>
              </a:extLst>
            </p:cNvPr>
            <p:cNvSpPr/>
            <p:nvPr userDrawn="1"/>
          </p:nvSpPr>
          <p:spPr>
            <a:xfrm>
              <a:off x="0" y="1"/>
              <a:ext cx="3606213" cy="6858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9538"/>
                <a:gd name="connsiteY0" fmla="*/ 5015 h 10000"/>
                <a:gd name="connsiteX1" fmla="*/ 4538 w 9538"/>
                <a:gd name="connsiteY1" fmla="*/ 0 h 10000"/>
                <a:gd name="connsiteX2" fmla="*/ 9538 w 9538"/>
                <a:gd name="connsiteY2" fmla="*/ 5000 h 10000"/>
                <a:gd name="connsiteX3" fmla="*/ 4538 w 9538"/>
                <a:gd name="connsiteY3" fmla="*/ 10000 h 10000"/>
                <a:gd name="connsiteX4" fmla="*/ 0 w 9538"/>
                <a:gd name="connsiteY4" fmla="*/ 5015 h 10000"/>
                <a:gd name="connsiteX0" fmla="*/ 0 w 10000"/>
                <a:gd name="connsiteY0" fmla="*/ 5015 h 10000"/>
                <a:gd name="connsiteX1" fmla="*/ 4758 w 10000"/>
                <a:gd name="connsiteY1" fmla="*/ 0 h 10000"/>
                <a:gd name="connsiteX2" fmla="*/ 10000 w 10000"/>
                <a:gd name="connsiteY2" fmla="*/ 5000 h 10000"/>
                <a:gd name="connsiteX3" fmla="*/ 4758 w 10000"/>
                <a:gd name="connsiteY3" fmla="*/ 10000 h 10000"/>
                <a:gd name="connsiteX4" fmla="*/ 0 w 10000"/>
                <a:gd name="connsiteY4" fmla="*/ 5015 h 10000"/>
                <a:gd name="connsiteX0" fmla="*/ 0 w 10000"/>
                <a:gd name="connsiteY0" fmla="*/ 5015 h 9898"/>
                <a:gd name="connsiteX1" fmla="*/ 4758 w 10000"/>
                <a:gd name="connsiteY1" fmla="*/ 0 h 9898"/>
                <a:gd name="connsiteX2" fmla="*/ 10000 w 10000"/>
                <a:gd name="connsiteY2" fmla="*/ 5000 h 9898"/>
                <a:gd name="connsiteX3" fmla="*/ 4815 w 10000"/>
                <a:gd name="connsiteY3" fmla="*/ 9898 h 9898"/>
                <a:gd name="connsiteX4" fmla="*/ 0 w 10000"/>
                <a:gd name="connsiteY4" fmla="*/ 5015 h 9898"/>
                <a:gd name="connsiteX0" fmla="*/ 0 w 10000"/>
                <a:gd name="connsiteY0" fmla="*/ 5067 h 10000"/>
                <a:gd name="connsiteX1" fmla="*/ 4758 w 10000"/>
                <a:gd name="connsiteY1" fmla="*/ 0 h 10000"/>
                <a:gd name="connsiteX2" fmla="*/ 10000 w 10000"/>
                <a:gd name="connsiteY2" fmla="*/ 5052 h 10000"/>
                <a:gd name="connsiteX3" fmla="*/ 4815 w 10000"/>
                <a:gd name="connsiteY3" fmla="*/ 10000 h 10000"/>
                <a:gd name="connsiteX4" fmla="*/ 0 w 10000"/>
                <a:gd name="connsiteY4" fmla="*/ 5067 h 10000"/>
                <a:gd name="connsiteX0" fmla="*/ 0 w 10000"/>
                <a:gd name="connsiteY0" fmla="*/ 4993 h 9926"/>
                <a:gd name="connsiteX1" fmla="*/ 4872 w 10000"/>
                <a:gd name="connsiteY1" fmla="*/ 0 h 9926"/>
                <a:gd name="connsiteX2" fmla="*/ 10000 w 10000"/>
                <a:gd name="connsiteY2" fmla="*/ 4978 h 9926"/>
                <a:gd name="connsiteX3" fmla="*/ 4815 w 10000"/>
                <a:gd name="connsiteY3" fmla="*/ 9926 h 9926"/>
                <a:gd name="connsiteX4" fmla="*/ 0 w 10000"/>
                <a:gd name="connsiteY4" fmla="*/ 4993 h 9926"/>
                <a:gd name="connsiteX0" fmla="*/ 0 w 10000"/>
                <a:gd name="connsiteY0" fmla="*/ 4971 h 9941"/>
                <a:gd name="connsiteX1" fmla="*/ 4872 w 10000"/>
                <a:gd name="connsiteY1" fmla="*/ 0 h 9941"/>
                <a:gd name="connsiteX2" fmla="*/ 10000 w 10000"/>
                <a:gd name="connsiteY2" fmla="*/ 4956 h 9941"/>
                <a:gd name="connsiteX3" fmla="*/ 4815 w 10000"/>
                <a:gd name="connsiteY3" fmla="*/ 9941 h 9941"/>
                <a:gd name="connsiteX4" fmla="*/ 0 w 10000"/>
                <a:gd name="connsiteY4" fmla="*/ 4971 h 9941"/>
                <a:gd name="connsiteX0" fmla="*/ 0 w 10000"/>
                <a:gd name="connsiteY0" fmla="*/ 5031 h 10030"/>
                <a:gd name="connsiteX1" fmla="*/ 4815 w 10000"/>
                <a:gd name="connsiteY1" fmla="*/ 0 h 10030"/>
                <a:gd name="connsiteX2" fmla="*/ 10000 w 10000"/>
                <a:gd name="connsiteY2" fmla="*/ 5015 h 10030"/>
                <a:gd name="connsiteX3" fmla="*/ 4815 w 10000"/>
                <a:gd name="connsiteY3" fmla="*/ 10030 h 10030"/>
                <a:gd name="connsiteX4" fmla="*/ 0 w 10000"/>
                <a:gd name="connsiteY4" fmla="*/ 5031 h 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30">
                  <a:moveTo>
                    <a:pt x="0" y="5031"/>
                  </a:moveTo>
                  <a:lnTo>
                    <a:pt x="4815" y="0"/>
                  </a:lnTo>
                  <a:lnTo>
                    <a:pt x="10000" y="5015"/>
                  </a:lnTo>
                  <a:cubicBezTo>
                    <a:pt x="8272" y="6686"/>
                    <a:pt x="6002" y="8821"/>
                    <a:pt x="4815" y="10030"/>
                  </a:cubicBezTo>
                  <a:lnTo>
                    <a:pt x="0" y="50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n>
                  <a:solidFill>
                    <a:srgbClr val="FFFD00"/>
                  </a:solidFill>
                </a:ln>
              </a:endParaRP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AC0CFB4-2278-4A2F-9D8A-B233AC5EA52B}"/>
                </a:ext>
              </a:extLst>
            </p:cNvPr>
            <p:cNvSpPr/>
            <p:nvPr userDrawn="1"/>
          </p:nvSpPr>
          <p:spPr>
            <a:xfrm>
              <a:off x="0" y="0"/>
              <a:ext cx="1715784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n>
                  <a:solidFill>
                    <a:srgbClr val="FFFD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0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52" r:id="rId2"/>
    <p:sldLayoutId id="2147483690" r:id="rId3"/>
    <p:sldLayoutId id="2147483753" r:id="rId4"/>
    <p:sldLayoutId id="2147483734" r:id="rId5"/>
    <p:sldLayoutId id="21474837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uben.vandriessche@vlaanderen.b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eboxenterprise.be/docs/dc/onboarding_process/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4D1CEBE-2B87-4BF5-AF9E-0B4C887CF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Demosessie e-Box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20AEC-6B03-4840-9F74-EB660B8D1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4538600"/>
            <a:ext cx="3589252" cy="379710"/>
          </a:xfrm>
        </p:spPr>
        <p:txBody>
          <a:bodyPr/>
          <a:lstStyle/>
          <a:p>
            <a:r>
              <a:rPr lang="nl-BE"/>
              <a:t>Ruben Van Driessche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90433F-C961-4A8F-ABF4-9B0318637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401" y="4835183"/>
            <a:ext cx="3589252" cy="666646"/>
          </a:xfrm>
        </p:spPr>
        <p:txBody>
          <a:bodyPr/>
          <a:lstStyle/>
          <a:p>
            <a:r>
              <a:rPr lang="nl-BE" dirty="0"/>
              <a:t>Procesmanager Digitale Post &amp; Scanning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5D7457C8-EDB7-4884-C5F7-BACCEE7731F7}"/>
              </a:ext>
            </a:extLst>
          </p:cNvPr>
          <p:cNvSpPr txBox="1">
            <a:spLocks/>
          </p:cNvSpPr>
          <p:nvPr/>
        </p:nvSpPr>
        <p:spPr>
          <a:xfrm>
            <a:off x="1487996" y="4645328"/>
            <a:ext cx="3589252" cy="3797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landersArtSans-Medium" panose="000006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Quincy Oeyen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6E494A17-A64C-9D69-9B74-835C09442495}"/>
              </a:ext>
            </a:extLst>
          </p:cNvPr>
          <p:cNvSpPr txBox="1">
            <a:spLocks/>
          </p:cNvSpPr>
          <p:nvPr/>
        </p:nvSpPr>
        <p:spPr>
          <a:xfrm>
            <a:off x="1487997" y="4941911"/>
            <a:ext cx="3589252" cy="6666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Adjunct-teamhoofd Cluster Documentbeheer</a:t>
            </a:r>
          </a:p>
        </p:txBody>
      </p:sp>
    </p:spTree>
    <p:extLst>
      <p:ext uri="{BB962C8B-B14F-4D97-AF65-F5344CB8AC3E}">
        <p14:creationId xmlns:p14="http://schemas.microsoft.com/office/powerpoint/2010/main" val="111611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2703774-B95A-F14E-749F-31A8CCF8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428219"/>
            <a:ext cx="12039600" cy="1276350"/>
          </a:xfrm>
          <a:prstGeom prst="rect">
            <a:avLst/>
          </a:prstGeom>
        </p:spPr>
      </p:pic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651ABC4E-F6AD-47B0-D090-62EEA8449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904" y="1143325"/>
            <a:ext cx="9543503" cy="646719"/>
          </a:xfrm>
        </p:spPr>
        <p:txBody>
          <a:bodyPr/>
          <a:lstStyle/>
          <a:p>
            <a:r>
              <a:rPr lang="nl-BE"/>
              <a:t>e-Box berichten in de software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29868E45-4DCD-D444-7B61-F59B9AE7C9D2}"/>
              </a:ext>
            </a:extLst>
          </p:cNvPr>
          <p:cNvCxnSpPr/>
          <p:nvPr/>
        </p:nvCxnSpPr>
        <p:spPr>
          <a:xfrm flipV="1">
            <a:off x="8395137" y="3704569"/>
            <a:ext cx="212835" cy="12300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5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AF3CF05-91E3-8F0F-A0FE-40957A2E47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e-box berichten in de software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335B5A5-80FA-0977-E081-670B7C24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971"/>
            <a:ext cx="12192000" cy="5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0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AB19999-5C3E-2A08-A541-81318CD9C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501E49-B5C2-06E5-F091-E5087320A2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Bij verdere vragen rond de integratie zelf of als je entiteit met rechtspersoonlijkheid wil integreren</a:t>
            </a:r>
          </a:p>
          <a:p>
            <a:pPr lvl="1"/>
            <a:r>
              <a:rPr lang="nl-BE" dirty="0"/>
              <a:t>Mailen naar </a:t>
            </a:r>
            <a:r>
              <a:rPr lang="nl-BE" dirty="0">
                <a:hlinkClick r:id="rId2"/>
              </a:rPr>
              <a:t>ruben.vandriessche@vlaanderen.be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/>
              <a:t>Problemen met de verdeling of verwerking op het platform?</a:t>
            </a:r>
          </a:p>
          <a:p>
            <a:pPr lvl="1"/>
            <a:r>
              <a:rPr lang="nl-BE" dirty="0"/>
              <a:t>Melding maken in </a:t>
            </a:r>
            <a:r>
              <a:rPr lang="nl-BE" dirty="0" err="1"/>
              <a:t>facilipunt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487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BB39BC2-710D-49C2-2C68-52F8E990A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3FAD3C-431E-8D47-DEF8-91DD90B2F6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e-Box?</a:t>
            </a:r>
          </a:p>
          <a:p>
            <a:r>
              <a:rPr lang="nl-BE"/>
              <a:t>e-Box en </a:t>
            </a:r>
            <a:r>
              <a:rPr lang="nl-BE" err="1"/>
              <a:t>DigiPost</a:t>
            </a:r>
            <a:endParaRPr lang="nl-BE"/>
          </a:p>
          <a:p>
            <a:r>
              <a:rPr lang="nl-BE"/>
              <a:t>Praktisch</a:t>
            </a:r>
          </a:p>
          <a:p>
            <a:r>
              <a:rPr lang="nl-BE"/>
              <a:t>Tijdslijn</a:t>
            </a:r>
          </a:p>
          <a:p>
            <a:r>
              <a:rPr lang="nl-BE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82312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64122C0-C008-A9C0-63EC-308BE1688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e-Box?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0C94EC-C615-FE11-0BDF-37815A02D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0925" y="1989701"/>
            <a:ext cx="7223759" cy="1346200"/>
          </a:xfrm>
        </p:spPr>
        <p:txBody>
          <a:bodyPr/>
          <a:lstStyle/>
          <a:p>
            <a:r>
              <a:rPr lang="nl-BE" dirty="0"/>
              <a:t>e-Box voor bedrijven = digitale brievenbus</a:t>
            </a:r>
          </a:p>
          <a:p>
            <a:pPr lvl="1"/>
            <a:r>
              <a:rPr lang="nl-BE"/>
              <a:t>Analoog </a:t>
            </a:r>
            <a:r>
              <a:rPr lang="nl-BE" dirty="0"/>
              <a:t>aan je persoonlijke e-Box</a:t>
            </a:r>
          </a:p>
          <a:p>
            <a:r>
              <a:rPr lang="nl-BE" dirty="0"/>
              <a:t>Gebaseerd op nummer in Kruispuntbank der Ondernemingen</a:t>
            </a:r>
          </a:p>
          <a:p>
            <a:pPr lvl="1"/>
            <a:r>
              <a:rPr lang="nl-BE" dirty="0"/>
              <a:t>Ministeries van de Vlaamse Gemeenschap: 0316,380,841</a:t>
            </a:r>
          </a:p>
          <a:p>
            <a:pPr lvl="2"/>
            <a:r>
              <a:rPr lang="nl-BE" dirty="0"/>
              <a:t>Alle entiteiten zonder rechtspersoonlijkheid</a:t>
            </a:r>
          </a:p>
          <a:p>
            <a:pPr lvl="1"/>
            <a:r>
              <a:rPr lang="nl-BE" dirty="0"/>
              <a:t>Entiteiten met rechtspersoonlijkheid hebben een eigen nummer en moeten apart gekoppeld worden</a:t>
            </a:r>
          </a:p>
          <a:p>
            <a:pPr lvl="2"/>
            <a:r>
              <a:rPr lang="nl-BE" dirty="0"/>
              <a:t>Traject hiervoor wordt uitgewerkt tegen mei</a:t>
            </a:r>
          </a:p>
        </p:txBody>
      </p:sp>
    </p:spTree>
    <p:extLst>
      <p:ext uri="{BB962C8B-B14F-4D97-AF65-F5344CB8AC3E}">
        <p14:creationId xmlns:p14="http://schemas.microsoft.com/office/powerpoint/2010/main" val="264456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E95921D-06EE-4C53-B109-028CF6D6C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Waarom E-Box en </a:t>
            </a:r>
            <a:r>
              <a:rPr lang="nl-BE" err="1"/>
              <a:t>DigiPost</a:t>
            </a:r>
            <a:r>
              <a:rPr lang="nl-BE"/>
              <a:t> integreren?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53738A-3A93-31DC-986A-A5B6F3E35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0925" y="1564033"/>
            <a:ext cx="7223759" cy="1346200"/>
          </a:xfrm>
        </p:spPr>
        <p:txBody>
          <a:bodyPr/>
          <a:lstStyle/>
          <a:p>
            <a:r>
              <a:rPr lang="nl-BE" dirty="0"/>
              <a:t>Verdere digitalisering</a:t>
            </a:r>
          </a:p>
          <a:p>
            <a:pPr lvl="1"/>
            <a:r>
              <a:rPr lang="nl-BE" dirty="0"/>
              <a:t>Scanning van 16 000 poststukken per maand -&gt; Willen we terugdringen</a:t>
            </a:r>
          </a:p>
          <a:p>
            <a:pPr lvl="1"/>
            <a:r>
              <a:rPr lang="nl-BE" dirty="0"/>
              <a:t>Digitale verdeling is veel sneller &amp; kan geautomatiseerd</a:t>
            </a:r>
          </a:p>
          <a:p>
            <a:pPr lvl="1"/>
            <a:r>
              <a:rPr lang="nl-BE" dirty="0"/>
              <a:t>Brieven kunnen niet meer verloren raken</a:t>
            </a:r>
          </a:p>
          <a:p>
            <a:r>
              <a:rPr lang="nl-BE" dirty="0"/>
              <a:t>VO-entiteiten kunnen digitaal aangetekend naar elkaar versturen via MAGDA-Documentendienst</a:t>
            </a:r>
          </a:p>
          <a:p>
            <a:r>
              <a:rPr lang="nl-BE" dirty="0"/>
              <a:t>Overheden kunnen digitaal naar elkaar sturen</a:t>
            </a:r>
          </a:p>
          <a:p>
            <a:r>
              <a:rPr lang="nl-BE" dirty="0"/>
              <a:t>Antwoordfunctie mijn burgerprofiel</a:t>
            </a:r>
          </a:p>
          <a:p>
            <a:r>
              <a:rPr lang="nl-BE" dirty="0"/>
              <a:t>Contacteer verzenders zo veel mogelijk om via de e-Box te verzenden</a:t>
            </a:r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99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11CC837-C7A6-D951-EEE9-5156F9CF8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Praktisch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8A23ED-A6F7-5BCE-0768-B4D42A63B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0925" y="1646843"/>
            <a:ext cx="7223759" cy="1346200"/>
          </a:xfrm>
        </p:spPr>
        <p:txBody>
          <a:bodyPr/>
          <a:lstStyle/>
          <a:p>
            <a:r>
              <a:rPr lang="nl-BE" dirty="0"/>
              <a:t>Wat komt er momenteel al toe?</a:t>
            </a:r>
          </a:p>
          <a:p>
            <a:pPr lvl="1"/>
            <a:r>
              <a:rPr lang="nl-BE" dirty="0"/>
              <a:t>RSZ, RIZIV, RVA, …  zijn de grootste verzenders</a:t>
            </a:r>
          </a:p>
          <a:p>
            <a:pPr lvl="1"/>
            <a:r>
              <a:rPr lang="nl-BE" dirty="0"/>
              <a:t>Verkeersboetes justitie</a:t>
            </a:r>
          </a:p>
          <a:p>
            <a:r>
              <a:rPr lang="nl-BE" dirty="0"/>
              <a:t>Notificatieberichten FOD Financiën</a:t>
            </a:r>
          </a:p>
          <a:p>
            <a:pPr lvl="1"/>
            <a:r>
              <a:rPr lang="nl-BE" dirty="0"/>
              <a:t>Worden verwijderd</a:t>
            </a:r>
          </a:p>
          <a:p>
            <a:pPr lvl="1"/>
            <a:r>
              <a:rPr lang="nl-BE" dirty="0"/>
              <a:t>Integratie met </a:t>
            </a:r>
            <a:r>
              <a:rPr lang="nl-BE" dirty="0" err="1"/>
              <a:t>MyMinFin</a:t>
            </a:r>
            <a:r>
              <a:rPr lang="nl-BE" dirty="0"/>
              <a:t> is momenteel niet mogelijk maar wordt bekeken</a:t>
            </a:r>
          </a:p>
          <a:p>
            <a:r>
              <a:rPr lang="nl-BE" dirty="0"/>
              <a:t>Metadata</a:t>
            </a:r>
          </a:p>
          <a:p>
            <a:pPr lvl="1"/>
            <a:r>
              <a:rPr lang="nl-BE" dirty="0"/>
              <a:t>Ontvangstdatum = aanmaakdatum in e-Box</a:t>
            </a:r>
          </a:p>
          <a:p>
            <a:pPr lvl="1"/>
            <a:r>
              <a:rPr lang="nl-BE" dirty="0"/>
              <a:t>Berichttype</a:t>
            </a:r>
          </a:p>
          <a:p>
            <a:pPr lvl="1"/>
            <a:r>
              <a:rPr lang="nl-BE" dirty="0"/>
              <a:t>Afzender</a:t>
            </a:r>
          </a:p>
          <a:p>
            <a:r>
              <a:rPr lang="nl-BE" dirty="0"/>
              <a:t>Uitbreiding van metadata staat gepland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169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886B398-4DE6-DD30-FD8B-51FA76AD1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925" y="1000124"/>
            <a:ext cx="10103178" cy="646719"/>
          </a:xfrm>
        </p:spPr>
        <p:txBody>
          <a:bodyPr/>
          <a:lstStyle/>
          <a:p>
            <a:r>
              <a:rPr lang="nl-BE"/>
              <a:t>Verdeling (entiteiten zonder rechtspersoonlijkheid)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9BB3E5-66DE-B1FA-CA41-5DBD9AE73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0925" y="1958170"/>
            <a:ext cx="7223759" cy="1346200"/>
          </a:xfrm>
        </p:spPr>
        <p:txBody>
          <a:bodyPr/>
          <a:lstStyle/>
          <a:p>
            <a:r>
              <a:rPr lang="nl-BE" dirty="0"/>
              <a:t>Maximaal inzetten op automatische verdeling</a:t>
            </a:r>
          </a:p>
          <a:p>
            <a:r>
              <a:rPr lang="nl-BE" dirty="0"/>
              <a:t>Berichten worden opgehaald onder HFB als entiteit</a:t>
            </a:r>
          </a:p>
          <a:p>
            <a:pPr lvl="1"/>
            <a:r>
              <a:rPr lang="nl-BE" dirty="0"/>
              <a:t>Enkel zichtbaar voor </a:t>
            </a:r>
            <a:r>
              <a:rPr lang="nl-BE" dirty="0" err="1"/>
              <a:t>DigiPost</a:t>
            </a:r>
            <a:endParaRPr lang="nl-BE" dirty="0"/>
          </a:p>
          <a:p>
            <a:r>
              <a:rPr lang="nl-BE" dirty="0"/>
              <a:t>Startfase</a:t>
            </a:r>
          </a:p>
          <a:p>
            <a:pPr lvl="1"/>
            <a:r>
              <a:rPr lang="nl-BE" dirty="0"/>
              <a:t>Op basis van metadata (berichttype, afzender, …)</a:t>
            </a:r>
          </a:p>
          <a:p>
            <a:pPr lvl="1"/>
            <a:r>
              <a:rPr lang="nl-BE" dirty="0"/>
              <a:t>Verdere verdeling manueel door </a:t>
            </a:r>
            <a:r>
              <a:rPr lang="nl-BE" dirty="0" err="1"/>
              <a:t>DigiPost</a:t>
            </a:r>
            <a:endParaRPr lang="nl-BE" dirty="0"/>
          </a:p>
          <a:p>
            <a:pPr lvl="1"/>
            <a:r>
              <a:rPr lang="nl-BE" dirty="0"/>
              <a:t>Afleveren in verdeelbak</a:t>
            </a:r>
          </a:p>
          <a:p>
            <a:r>
              <a:rPr lang="nl-BE" dirty="0"/>
              <a:t>Tweede fase</a:t>
            </a:r>
          </a:p>
          <a:p>
            <a:pPr lvl="1"/>
            <a:r>
              <a:rPr lang="nl-BE" dirty="0"/>
              <a:t>Documentherkenning &amp; -classificatie</a:t>
            </a:r>
          </a:p>
          <a:p>
            <a:pPr lvl="1"/>
            <a:r>
              <a:rPr lang="nl-BE" dirty="0"/>
              <a:t>Afleveren in primaire en interne postvakken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14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-mail met effen opvulling">
            <a:extLst>
              <a:ext uri="{FF2B5EF4-FFF2-40B4-BE49-F238E27FC236}">
                <a16:creationId xmlns:a16="http://schemas.microsoft.com/office/drawing/2014/main" id="{C5B9EF9E-4C96-C282-5EA0-365457D27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75" y="1868214"/>
            <a:ext cx="914400" cy="914400"/>
          </a:xfrm>
          <a:prstGeom prst="rect">
            <a:avLst/>
          </a:prstGeom>
        </p:spPr>
      </p:pic>
      <p:pic>
        <p:nvPicPr>
          <p:cNvPr id="11" name="Graphic 10" descr="Server met effen opvulling">
            <a:extLst>
              <a:ext uri="{FF2B5EF4-FFF2-40B4-BE49-F238E27FC236}">
                <a16:creationId xmlns:a16="http://schemas.microsoft.com/office/drawing/2014/main" id="{4897D771-44C3-42F9-911E-9EBD17397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9117" y="1868214"/>
            <a:ext cx="914400" cy="914400"/>
          </a:xfrm>
          <a:prstGeom prst="rect">
            <a:avLst/>
          </a:prstGeom>
        </p:spPr>
      </p:pic>
      <p:pic>
        <p:nvPicPr>
          <p:cNvPr id="13" name="Graphic 12" descr="Internet of Things met effen opvulling">
            <a:extLst>
              <a:ext uri="{FF2B5EF4-FFF2-40B4-BE49-F238E27FC236}">
                <a16:creationId xmlns:a16="http://schemas.microsoft.com/office/drawing/2014/main" id="{E0A8B7D9-FC92-429E-800A-3519B93A2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4759" y="1868214"/>
            <a:ext cx="914400" cy="914400"/>
          </a:xfrm>
          <a:prstGeom prst="rect">
            <a:avLst/>
          </a:prstGeom>
        </p:spPr>
      </p:pic>
      <p:pic>
        <p:nvPicPr>
          <p:cNvPr id="15" name="Graphic 14" descr="Gebruiker met effen opvulling">
            <a:extLst>
              <a:ext uri="{FF2B5EF4-FFF2-40B4-BE49-F238E27FC236}">
                <a16:creationId xmlns:a16="http://schemas.microsoft.com/office/drawing/2014/main" id="{B263A6DE-4476-068A-91FD-13D2C8AB1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34759" y="3807372"/>
            <a:ext cx="914400" cy="914400"/>
          </a:xfrm>
          <a:prstGeom prst="rect">
            <a:avLst/>
          </a:prstGeom>
        </p:spPr>
      </p:pic>
      <p:pic>
        <p:nvPicPr>
          <p:cNvPr id="17" name="Graphic 16" descr="Beeldscherm met effen opvulling">
            <a:extLst>
              <a:ext uri="{FF2B5EF4-FFF2-40B4-BE49-F238E27FC236}">
                <a16:creationId xmlns:a16="http://schemas.microsoft.com/office/drawing/2014/main" id="{955ECBA6-FFFD-E533-546E-D106B5B839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10401" y="1868214"/>
            <a:ext cx="914400" cy="914400"/>
          </a:xfrm>
          <a:prstGeom prst="rect">
            <a:avLst/>
          </a:prstGeom>
        </p:spPr>
      </p:pic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AFF9D7C2-82F1-B1FC-DB29-C79677F6E299}"/>
              </a:ext>
            </a:extLst>
          </p:cNvPr>
          <p:cNvCxnSpPr/>
          <p:nvPr/>
        </p:nvCxnSpPr>
        <p:spPr>
          <a:xfrm>
            <a:off x="1397875" y="2325414"/>
            <a:ext cx="12612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C42E84E6-6B63-4DC5-D980-F06AFF9C3C89}"/>
              </a:ext>
            </a:extLst>
          </p:cNvPr>
          <p:cNvCxnSpPr>
            <a:cxnSpLocks/>
          </p:cNvCxnSpPr>
          <p:nvPr/>
        </p:nvCxnSpPr>
        <p:spPr>
          <a:xfrm>
            <a:off x="3573517" y="2280745"/>
            <a:ext cx="11246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B40FAC1F-BB3C-9F12-B75C-1FD7E722988A}"/>
              </a:ext>
            </a:extLst>
          </p:cNvPr>
          <p:cNvCxnSpPr>
            <a:cxnSpLocks/>
          </p:cNvCxnSpPr>
          <p:nvPr/>
        </p:nvCxnSpPr>
        <p:spPr>
          <a:xfrm>
            <a:off x="5885794" y="2278118"/>
            <a:ext cx="11246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67937EF2-C7EC-4F4B-6AD8-5AFFACCF93B3}"/>
              </a:ext>
            </a:extLst>
          </p:cNvPr>
          <p:cNvCxnSpPr>
            <a:cxnSpLocks/>
          </p:cNvCxnSpPr>
          <p:nvPr/>
        </p:nvCxnSpPr>
        <p:spPr>
          <a:xfrm>
            <a:off x="5299842" y="2950780"/>
            <a:ext cx="0" cy="6595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08E88DB5-22D6-7DAB-2547-F959B4127FB1}"/>
              </a:ext>
            </a:extLst>
          </p:cNvPr>
          <p:cNvCxnSpPr>
            <a:cxnSpLocks/>
          </p:cNvCxnSpPr>
          <p:nvPr/>
        </p:nvCxnSpPr>
        <p:spPr>
          <a:xfrm flipV="1">
            <a:off x="5749159" y="2782614"/>
            <a:ext cx="1718442" cy="14819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6F657A8A-83CE-5D18-7B16-12256DFB7776}"/>
              </a:ext>
            </a:extLst>
          </p:cNvPr>
          <p:cNvSpPr txBox="1"/>
          <p:nvPr/>
        </p:nvSpPr>
        <p:spPr>
          <a:xfrm>
            <a:off x="551793" y="1454948"/>
            <a:ext cx="97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e-Box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15DE15F-D559-C22B-7538-2910FFFDE847}"/>
              </a:ext>
            </a:extLst>
          </p:cNvPr>
          <p:cNvSpPr txBox="1"/>
          <p:nvPr/>
        </p:nvSpPr>
        <p:spPr>
          <a:xfrm>
            <a:off x="4135820" y="991659"/>
            <a:ext cx="223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Verdeling op metadata en documentherkenning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4CEF273-6B12-7955-72DF-54ABDAA139C2}"/>
              </a:ext>
            </a:extLst>
          </p:cNvPr>
          <p:cNvSpPr txBox="1"/>
          <p:nvPr/>
        </p:nvSpPr>
        <p:spPr>
          <a:xfrm>
            <a:off x="2179582" y="1316448"/>
            <a:ext cx="187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Ophalen van berichten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D0FAEB2-1D48-3CA5-5248-453A7D888052}"/>
              </a:ext>
            </a:extLst>
          </p:cNvPr>
          <p:cNvSpPr txBox="1"/>
          <p:nvPr/>
        </p:nvSpPr>
        <p:spPr>
          <a:xfrm>
            <a:off x="6371895" y="1268658"/>
            <a:ext cx="223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Afleveren in verdeelbak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E494DB1-77DF-FB88-B663-2738D6C5EABB}"/>
              </a:ext>
            </a:extLst>
          </p:cNvPr>
          <p:cNvSpPr txBox="1"/>
          <p:nvPr/>
        </p:nvSpPr>
        <p:spPr>
          <a:xfrm>
            <a:off x="4181804" y="4635061"/>
            <a:ext cx="223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Manuele verdeling door </a:t>
            </a:r>
            <a:r>
              <a:rPr lang="nl-BE" err="1"/>
              <a:t>DigiPost</a:t>
            </a:r>
            <a:endParaRPr lang="nl-BE"/>
          </a:p>
        </p:txBody>
      </p:sp>
      <p:pic>
        <p:nvPicPr>
          <p:cNvPr id="35" name="Graphic 34" descr="Gebruikers met effen opvulling">
            <a:extLst>
              <a:ext uri="{FF2B5EF4-FFF2-40B4-BE49-F238E27FC236}">
                <a16:creationId xmlns:a16="http://schemas.microsoft.com/office/drawing/2014/main" id="{B9294177-427D-89CD-1DDC-498E64CE5B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54812" y="1792749"/>
            <a:ext cx="914400" cy="914400"/>
          </a:xfrm>
          <a:prstGeom prst="rect">
            <a:avLst/>
          </a:prstGeom>
        </p:spPr>
      </p:pic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3660DE5B-C44F-F2D0-82E3-495BDADDA692}"/>
              </a:ext>
            </a:extLst>
          </p:cNvPr>
          <p:cNvCxnSpPr>
            <a:cxnSpLocks/>
          </p:cNvCxnSpPr>
          <p:nvPr/>
        </p:nvCxnSpPr>
        <p:spPr>
          <a:xfrm flipH="1">
            <a:off x="7924801" y="2288629"/>
            <a:ext cx="8749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2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18A0470-5D42-C14B-0725-57AC76661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925" y="1000124"/>
            <a:ext cx="9543503" cy="646719"/>
          </a:xfrm>
        </p:spPr>
        <p:txBody>
          <a:bodyPr/>
          <a:lstStyle/>
          <a:p>
            <a:r>
              <a:rPr lang="nl-BE"/>
              <a:t>Verdeling (entiteiten met rechtspersoonlijkheid)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7D68C0-881B-BE22-F9C6-B643D738E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0925" y="1910874"/>
            <a:ext cx="7223759" cy="1346200"/>
          </a:xfrm>
        </p:spPr>
        <p:txBody>
          <a:bodyPr/>
          <a:lstStyle/>
          <a:p>
            <a:r>
              <a:rPr lang="nl-BE" dirty="0"/>
              <a:t>Berichten worden opgehaald in de verdeelbak van de entiteit zelf</a:t>
            </a:r>
          </a:p>
          <a:p>
            <a:endParaRPr lang="nl-BE" dirty="0"/>
          </a:p>
          <a:p>
            <a:r>
              <a:rPr lang="nl-BE" dirty="0"/>
              <a:t>Geen tussenkomst in de verdeling </a:t>
            </a:r>
            <a:r>
              <a:rPr lang="nl-BE" dirty="0" err="1"/>
              <a:t>DigiPost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Onboardingstraject</a:t>
            </a:r>
            <a:endParaRPr lang="nl-BE" dirty="0"/>
          </a:p>
          <a:p>
            <a:pPr lvl="1"/>
            <a:r>
              <a:rPr lang="nl-BE" dirty="0"/>
              <a:t>HFB bekijkt in hoeverre entiteiten ontzorgd kunnen worden</a:t>
            </a:r>
          </a:p>
          <a:p>
            <a:pPr lvl="1"/>
            <a:r>
              <a:rPr lang="nl-BE" dirty="0"/>
              <a:t>Bekijk het bestaande traject alvast op </a:t>
            </a:r>
            <a:r>
              <a:rPr lang="nl-BE" dirty="0">
                <a:hlinkClick r:id="rId2"/>
              </a:rPr>
              <a:t>https://dev.eboxenterprise.be/docs/dc/onboarding_process/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424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3A1553B-4275-362C-5EE8-66D57771C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err="1"/>
              <a:t>Roadmap</a:t>
            </a:r>
            <a:endParaRPr lang="nl-B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45DDE1-417A-F848-A9B8-783999E21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862805"/>
              </p:ext>
            </p:extLst>
          </p:nvPr>
        </p:nvGraphicFramePr>
        <p:xfrm>
          <a:off x="802290" y="916736"/>
          <a:ext cx="96344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78729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80BE60B5-639E-429A-884A-7173D61600E0}"/>
    </a:ext>
  </a:extLst>
</a:theme>
</file>

<file path=ppt/theme/theme10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el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9E912973-6B70-4CC0-8174-B51F47528993}"/>
    </a:ext>
  </a:extLst>
</a:theme>
</file>

<file path=ppt/theme/theme3.xml><?xml version="1.0" encoding="utf-8"?>
<a:theme xmlns:a="http://schemas.openxmlformats.org/drawingml/2006/main" name="7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A3102FDD-0110-4042-8323-AC868171BCC1}"/>
    </a:ext>
  </a:extLst>
</a:theme>
</file>

<file path=ppt/theme/theme4.xml><?xml version="1.0" encoding="utf-8"?>
<a:theme xmlns:a="http://schemas.openxmlformats.org/drawingml/2006/main" name="inhoud- of programma-overzic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6BB1A908-4DB9-4A2A-9A89-192AE4AAE0CF}"/>
    </a:ext>
  </a:extLst>
</a:theme>
</file>

<file path=ppt/theme/theme5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8E812752-9187-420C-94EB-2E6C78D07295}"/>
    </a:ext>
  </a:extLst>
</a:theme>
</file>

<file path=ppt/theme/theme6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F5211A58-3C35-47FA-9CDE-6B0347C1FB92}"/>
    </a:ext>
  </a:extLst>
</a:theme>
</file>

<file path=ppt/theme/theme7.xml><?xml version="1.0" encoding="utf-8"?>
<a:theme xmlns:a="http://schemas.openxmlformats.org/drawingml/2006/main" name="6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DF7ACE16-4BDB-4289-9C33-BF839917363A}"/>
    </a:ext>
  </a:extLst>
</a:theme>
</file>

<file path=ppt/theme/theme8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97D42509-D436-48E5-91FC-E9BD6B80769B}"/>
    </a:ext>
  </a:extLst>
</a:theme>
</file>

<file path=ppt/theme/theme9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D8A893CB-5ECA-4DA0-8F72-DC2B43A38F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887B33C1C0540A4611BE25925ED82" ma:contentTypeVersion="23" ma:contentTypeDescription="Een nieuw document maken." ma:contentTypeScope="" ma:versionID="5c9c351f9bb43bfe62251077420e6cba">
  <xsd:schema xmlns:xsd="http://www.w3.org/2001/XMLSchema" xmlns:xs="http://www.w3.org/2001/XMLSchema" xmlns:p="http://schemas.microsoft.com/office/2006/metadata/properties" xmlns:ns1="http://schemas.microsoft.com/sharepoint/v3" xmlns:ns2="ae605084-e13b-4012-92fb-ee48262275bc" xmlns:ns3="9a9ec0f0-7796-43d0-ac1f-4c8c46ee0bd1" xmlns:ns4="1a080287-58dd-4b20-b1c5-265ccf63fb12" xmlns:ns5="5b34e6e1-089c-4000-bd9a-a52a765f2fef" targetNamespace="http://schemas.microsoft.com/office/2006/metadata/properties" ma:root="true" ma:fieldsID="ae7e7c84f59e85ec1270e58d4b2d6461" ns1:_="" ns2:_="" ns3:_="" ns4:_="" ns5:_="">
    <xsd:import namespace="http://schemas.microsoft.com/sharepoint/v3"/>
    <xsd:import namespace="ae605084-e13b-4012-92fb-ee48262275bc"/>
    <xsd:import namespace="9a9ec0f0-7796-43d0-ac1f-4c8c46ee0bd1"/>
    <xsd:import namespace="1a080287-58dd-4b20-b1c5-265ccf63fb12"/>
    <xsd:import namespace="5b34e6e1-089c-4000-bd9a-a52a765f2fef"/>
    <xsd:element name="properties">
      <xsd:complexType>
        <xsd:sequence>
          <xsd:element name="documentManagement">
            <xsd:complexType>
              <xsd:all>
                <xsd:element ref="ns2:i2563e4690f341aea15d9a641a1a6bbf" minOccurs="0"/>
                <xsd:element ref="ns3:TaxCatchAll" minOccurs="0"/>
                <xsd:element ref="ns2:gc377708c0814bd98cdd792df2247207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5:MediaServiceObjectDetectorVersions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5:MediaServiceSearchProperties" minOccurs="0"/>
                <xsd:element ref="ns5:Datum" minOccurs="0"/>
                <xsd:element ref="ns5:Reden" minOccurs="0"/>
                <xsd:element ref="ns5:Scan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05084-e13b-4012-92fb-ee48262275bc" elementFormDefault="qualified">
    <xsd:import namespace="http://schemas.microsoft.com/office/2006/documentManagement/types"/>
    <xsd:import namespace="http://schemas.microsoft.com/office/infopath/2007/PartnerControls"/>
    <xsd:element name="i2563e4690f341aea15d9a641a1a6bbf" ma:index="9" nillable="true" ma:taxonomy="true" ma:internalName="i2563e4690f341aea15d9a641a1a6bbf" ma:taxonomyFieldName="Documentstatus" ma:displayName="Documentstatus" ma:default="" ma:fieldId="{22563e46-90f3-41ae-a15d-9a641a1a6bbf}" ma:sspId="49ca8161-7180-459b-a0ef-1a71cf6ffea5" ma:termSetId="72591de0-6165-4fd9-a0eb-796c29b07c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377708c0814bd98cdd792df2247207" ma:index="12" nillable="true" ma:taxonomy="true" ma:internalName="gc377708c0814bd98cdd792df2247207" ma:taxonomyFieldName="Documenttype" ma:displayName="Documenttype" ma:default="" ma:fieldId="{0c377708-c081-4bd9-8cdd-792df2247207}" ma:sspId="49ca8161-7180-459b-a0ef-1a71cf6ffea5" ma:termSetId="017cd73f-c52c-4a38-8735-db2be78a74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33bd546-3482-4065-b0c3-1e74e6638a96}" ma:internalName="TaxCatchAll" ma:showField="CatchAllData" ma:web="ae605084-e13b-4012-92fb-ee4826227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80287-58dd-4b20-b1c5-265ccf63fb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4e6e1-089c-4000-bd9a-a52a765f2fef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um" ma:index="26" nillable="true" ma:displayName="Datum" ma:format="DateOnly" ma:internalName="Datum">
      <xsd:simpleType>
        <xsd:restriction base="dms:DateTime"/>
      </xsd:simpleType>
    </xsd:element>
    <xsd:element name="Reden" ma:index="27" nillable="true" ma:displayName="Reden" ma:format="Dropdown" ma:internalName="Reden">
      <xsd:simpleType>
        <xsd:restriction base="dms:Text">
          <xsd:maxLength value="255"/>
        </xsd:restriction>
      </xsd:simpleType>
    </xsd:element>
    <xsd:element name="Scanner" ma:index="28" nillable="true" ma:displayName="Scanner" ma:format="Dropdown" ma:internalName="Scann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2563e4690f341aea15d9a641a1a6bbf xmlns="ae605084-e13b-4012-92fb-ee48262275bc">
      <Terms xmlns="http://schemas.microsoft.com/office/infopath/2007/PartnerControls"/>
    </i2563e4690f341aea15d9a641a1a6bbf>
    <Datum xmlns="5b34e6e1-089c-4000-bd9a-a52a765f2fef" xsi:nil="true"/>
    <Scanner xmlns="5b34e6e1-089c-4000-bd9a-a52a765f2fef" xsi:nil="true"/>
    <_ip_UnifiedCompliancePolicyProperties xmlns="http://schemas.microsoft.com/sharepoint/v3" xsi:nil="true"/>
    <Reden xmlns="5b34e6e1-089c-4000-bd9a-a52a765f2fef" xsi:nil="true"/>
    <gc377708c0814bd98cdd792df2247207 xmlns="ae605084-e13b-4012-92fb-ee48262275bc">
      <Terms xmlns="http://schemas.microsoft.com/office/infopath/2007/PartnerControls"/>
    </gc377708c0814bd98cdd792df2247207>
    <lcf76f155ced4ddcb4097134ff3c332f xmlns="5b34e6e1-089c-4000-bd9a-a52a765f2fef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Props1.xml><?xml version="1.0" encoding="utf-8"?>
<ds:datastoreItem xmlns:ds="http://schemas.openxmlformats.org/officeDocument/2006/customXml" ds:itemID="{02CC3A59-E60E-4C7B-844D-132AC47AC2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30A07-A335-4DBF-BB52-2284851DA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605084-e13b-4012-92fb-ee48262275bc"/>
    <ds:schemaRef ds:uri="9a9ec0f0-7796-43d0-ac1f-4c8c46ee0bd1"/>
    <ds:schemaRef ds:uri="1a080287-58dd-4b20-b1c5-265ccf63fb12"/>
    <ds:schemaRef ds:uri="5b34e6e1-089c-4000-bd9a-a52a765f2f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159EE3-4EAF-4480-8315-6FD14D01FF62}">
  <ds:schemaRefs>
    <ds:schemaRef ds:uri="9a9ec0f0-7796-43d0-ac1f-4c8c46ee0bd1"/>
    <ds:schemaRef ds:uri="http://purl.org/dc/dcmitype/"/>
    <ds:schemaRef ds:uri="http://schemas.microsoft.com/office/infopath/2007/PartnerControls"/>
    <ds:schemaRef ds:uri="5b34e6e1-089c-4000-bd9a-a52a765f2fef"/>
    <ds:schemaRef ds:uri="http://purl.org/dc/elements/1.1/"/>
    <ds:schemaRef ds:uri="http://schemas.microsoft.com/office/2006/metadata/properties"/>
    <ds:schemaRef ds:uri="ae605084-e13b-4012-92fb-ee48262275b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1a080287-58dd-4b20-b1c5-265ccf63fb12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Algemeen sjabloon HFB (2)</Template>
  <TotalTime>29</TotalTime>
  <Words>388</Words>
  <Application>Microsoft Office PowerPoint</Application>
  <PresentationFormat>Breedbeeld</PresentationFormat>
  <Paragraphs>82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10</vt:i4>
      </vt:variant>
      <vt:variant>
        <vt:lpstr>Diatitels</vt:lpstr>
      </vt:variant>
      <vt:variant>
        <vt:i4>12</vt:i4>
      </vt:variant>
    </vt:vector>
  </HeadingPairs>
  <TitlesOfParts>
    <vt:vector size="30" baseType="lpstr">
      <vt:lpstr>Arial</vt:lpstr>
      <vt:lpstr>Calibri</vt:lpstr>
      <vt:lpstr>FlandersArtSans-Bold</vt:lpstr>
      <vt:lpstr>FlandersArtSans-Light</vt:lpstr>
      <vt:lpstr>FlandersArtSans-Medium</vt:lpstr>
      <vt:lpstr>FlandersArtSans-Regular</vt:lpstr>
      <vt:lpstr>FlandersArtSerif-Light</vt:lpstr>
      <vt:lpstr>Wingdings 3</vt:lpstr>
      <vt:lpstr>Titeldia</vt:lpstr>
      <vt:lpstr>1_Titeldia</vt:lpstr>
      <vt:lpstr>7_Aangepast ontwerp</vt:lpstr>
      <vt:lpstr>inhoud- of programma-overzicht</vt:lpstr>
      <vt:lpstr>Aangepast ontwerp</vt:lpstr>
      <vt:lpstr>4_Aangepast ontwerp</vt:lpstr>
      <vt:lpstr>6_Aangepast ontwerp</vt:lpstr>
      <vt:lpstr>2_Aangepast ontwerp</vt:lpstr>
      <vt:lpstr>3_Aangepast ontwerp</vt:lpstr>
      <vt:lpstr>1_Aangepast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Driessche Ruben</dc:creator>
  <cp:lastModifiedBy>Van Driessche Ruben</cp:lastModifiedBy>
  <cp:revision>1</cp:revision>
  <dcterms:created xsi:type="dcterms:W3CDTF">2024-03-19T13:08:54Z</dcterms:created>
  <dcterms:modified xsi:type="dcterms:W3CDTF">2024-03-25T09:26:25Z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0x010100431887B33C1C0540A4611BE25925ED82</vt:lpwstr>
  </property>
  <property fmtid="{D5CDD505-2E9C-101B-9397-08002B2CF9AE}" pid="3" name="_dlc_DocIdItemGuid">
    <vt:lpwstr>a6e16ef8-dcc3-4594-b7c4-4b9d1df9f8a8</vt:lpwstr>
  </property>
  <property fmtid="{D5CDD505-2E9C-101B-9397-08002B2CF9AE}" pid="4" name="Documenttype">
    <vt:lpwstr/>
  </property>
  <property fmtid="{D5CDD505-2E9C-101B-9397-08002B2CF9AE}" pid="5" name="Documentstatus">
    <vt:lpwstr/>
  </property>
  <property fmtid="{D5CDD505-2E9C-101B-9397-08002B2CF9AE}" pid="6" name="MediaServiceImageTags">
    <vt:lpwstr/>
  </property>
</Properties>
</file>