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736" r:id="rId6"/>
  </p:sldMasterIdLst>
  <p:notesMasterIdLst>
    <p:notesMasterId r:id="rId129"/>
  </p:notesMasterIdLst>
  <p:handoutMasterIdLst>
    <p:handoutMasterId r:id="rId130"/>
  </p:handoutMasterIdLst>
  <p:sldIdLst>
    <p:sldId id="518" r:id="rId7"/>
    <p:sldId id="1130" r:id="rId8"/>
    <p:sldId id="1168" r:id="rId9"/>
    <p:sldId id="1132" r:id="rId10"/>
    <p:sldId id="1129" r:id="rId11"/>
    <p:sldId id="545" r:id="rId12"/>
    <p:sldId id="1131" r:id="rId13"/>
    <p:sldId id="994" r:id="rId14"/>
    <p:sldId id="995" r:id="rId15"/>
    <p:sldId id="954" r:id="rId16"/>
    <p:sldId id="435" r:id="rId17"/>
    <p:sldId id="507" r:id="rId18"/>
    <p:sldId id="508" r:id="rId19"/>
    <p:sldId id="1137" r:id="rId20"/>
    <p:sldId id="1136" r:id="rId21"/>
    <p:sldId id="1138" r:id="rId22"/>
    <p:sldId id="1139" r:id="rId23"/>
    <p:sldId id="1152" r:id="rId24"/>
    <p:sldId id="1140" r:id="rId25"/>
    <p:sldId id="1169" r:id="rId26"/>
    <p:sldId id="1091" r:id="rId27"/>
    <p:sldId id="1090" r:id="rId28"/>
    <p:sldId id="1075" r:id="rId29"/>
    <p:sldId id="1089" r:id="rId30"/>
    <p:sldId id="1081" r:id="rId31"/>
    <p:sldId id="1093" r:id="rId32"/>
    <p:sldId id="1142" r:id="rId33"/>
    <p:sldId id="1144" r:id="rId34"/>
    <p:sldId id="1088" r:id="rId35"/>
    <p:sldId id="1143" r:id="rId36"/>
    <p:sldId id="978" r:id="rId37"/>
    <p:sldId id="981" r:id="rId38"/>
    <p:sldId id="1145" r:id="rId39"/>
    <p:sldId id="1146" r:id="rId40"/>
    <p:sldId id="1147" r:id="rId41"/>
    <p:sldId id="1112" r:id="rId42"/>
    <p:sldId id="1113" r:id="rId43"/>
    <p:sldId id="1148" r:id="rId44"/>
    <p:sldId id="1149" r:id="rId45"/>
    <p:sldId id="963" r:id="rId46"/>
    <p:sldId id="966" r:id="rId47"/>
    <p:sldId id="971" r:id="rId48"/>
    <p:sldId id="1128" r:id="rId49"/>
    <p:sldId id="1079" r:id="rId50"/>
    <p:sldId id="1092" r:id="rId51"/>
    <p:sldId id="1150" r:id="rId52"/>
    <p:sldId id="1151" r:id="rId53"/>
    <p:sldId id="984" r:id="rId54"/>
    <p:sldId id="1083" r:id="rId55"/>
    <p:sldId id="1094" r:id="rId56"/>
    <p:sldId id="987" r:id="rId57"/>
    <p:sldId id="1085" r:id="rId58"/>
    <p:sldId id="1086" r:id="rId59"/>
    <p:sldId id="990" r:id="rId60"/>
    <p:sldId id="992" r:id="rId61"/>
    <p:sldId id="993" r:id="rId62"/>
    <p:sldId id="996" r:id="rId63"/>
    <p:sldId id="1153" r:id="rId64"/>
    <p:sldId id="998" r:id="rId65"/>
    <p:sldId id="1096" r:id="rId66"/>
    <p:sldId id="1104" r:id="rId67"/>
    <p:sldId id="1106" r:id="rId68"/>
    <p:sldId id="1116" r:id="rId69"/>
    <p:sldId id="1117" r:id="rId70"/>
    <p:sldId id="1118" r:id="rId71"/>
    <p:sldId id="1119" r:id="rId72"/>
    <p:sldId id="1155" r:id="rId73"/>
    <p:sldId id="1154" r:id="rId74"/>
    <p:sldId id="1033" r:id="rId75"/>
    <p:sldId id="1156" r:id="rId76"/>
    <p:sldId id="1157" r:id="rId77"/>
    <p:sldId id="1158" r:id="rId78"/>
    <p:sldId id="1159" r:id="rId79"/>
    <p:sldId id="1160" r:id="rId80"/>
    <p:sldId id="1161" r:id="rId81"/>
    <p:sldId id="1162" r:id="rId82"/>
    <p:sldId id="1163" r:id="rId83"/>
    <p:sldId id="1165" r:id="rId84"/>
    <p:sldId id="438" r:id="rId85"/>
    <p:sldId id="436" r:id="rId86"/>
    <p:sldId id="522" r:id="rId87"/>
    <p:sldId id="1170" r:id="rId88"/>
    <p:sldId id="523" r:id="rId89"/>
    <p:sldId id="524" r:id="rId90"/>
    <p:sldId id="557" r:id="rId91"/>
    <p:sldId id="543" r:id="rId92"/>
    <p:sldId id="1059" r:id="rId93"/>
    <p:sldId id="1060" r:id="rId94"/>
    <p:sldId id="1061" r:id="rId95"/>
    <p:sldId id="1062" r:id="rId96"/>
    <p:sldId id="544" r:id="rId97"/>
    <p:sldId id="388" r:id="rId98"/>
    <p:sldId id="526" r:id="rId99"/>
    <p:sldId id="534" r:id="rId100"/>
    <p:sldId id="535" r:id="rId101"/>
    <p:sldId id="1166" r:id="rId102"/>
    <p:sldId id="1037" r:id="rId103"/>
    <p:sldId id="1038" r:id="rId104"/>
    <p:sldId id="1039" r:id="rId105"/>
    <p:sldId id="1041" r:id="rId106"/>
    <p:sldId id="1040" r:id="rId107"/>
    <p:sldId id="1042" r:id="rId108"/>
    <p:sldId id="525" r:id="rId109"/>
    <p:sldId id="1048" r:id="rId110"/>
    <p:sldId id="561" r:id="rId111"/>
    <p:sldId id="548" r:id="rId112"/>
    <p:sldId id="549" r:id="rId113"/>
    <p:sldId id="550" r:id="rId114"/>
    <p:sldId id="551" r:id="rId115"/>
    <p:sldId id="1043" r:id="rId116"/>
    <p:sldId id="989" r:id="rId117"/>
    <p:sldId id="955" r:id="rId118"/>
    <p:sldId id="956" r:id="rId119"/>
    <p:sldId id="957" r:id="rId120"/>
    <p:sldId id="958" r:id="rId121"/>
    <p:sldId id="1167" r:id="rId122"/>
    <p:sldId id="1120" r:id="rId123"/>
    <p:sldId id="1121" r:id="rId124"/>
    <p:sldId id="1122" r:id="rId125"/>
    <p:sldId id="1123" r:id="rId126"/>
    <p:sldId id="1124" r:id="rId127"/>
    <p:sldId id="1125" r:id="rId128"/>
  </p:sldIdLst>
  <p:sldSz cx="9144000" cy="6858000" type="screen4x3"/>
  <p:notesSz cx="6794500" cy="99314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BE02CBAE-2BA7-472E-A03F-980A9B49A30C}">
          <p14:sldIdLst>
            <p14:sldId id="518"/>
            <p14:sldId id="1130"/>
            <p14:sldId id="1168"/>
            <p14:sldId id="1132"/>
            <p14:sldId id="1129"/>
            <p14:sldId id="545"/>
            <p14:sldId id="1131"/>
            <p14:sldId id="994"/>
            <p14:sldId id="995"/>
            <p14:sldId id="954"/>
            <p14:sldId id="435"/>
            <p14:sldId id="507"/>
            <p14:sldId id="508"/>
            <p14:sldId id="1137"/>
            <p14:sldId id="1136"/>
            <p14:sldId id="1138"/>
            <p14:sldId id="1139"/>
            <p14:sldId id="1152"/>
            <p14:sldId id="1140"/>
            <p14:sldId id="1169"/>
            <p14:sldId id="1091"/>
            <p14:sldId id="1090"/>
            <p14:sldId id="1075"/>
            <p14:sldId id="1089"/>
            <p14:sldId id="1081"/>
            <p14:sldId id="1093"/>
            <p14:sldId id="1142"/>
            <p14:sldId id="1144"/>
            <p14:sldId id="1088"/>
            <p14:sldId id="1143"/>
            <p14:sldId id="978"/>
            <p14:sldId id="981"/>
            <p14:sldId id="1145"/>
            <p14:sldId id="1146"/>
            <p14:sldId id="1147"/>
            <p14:sldId id="1112"/>
            <p14:sldId id="1113"/>
            <p14:sldId id="1148"/>
            <p14:sldId id="1149"/>
            <p14:sldId id="963"/>
            <p14:sldId id="966"/>
            <p14:sldId id="971"/>
            <p14:sldId id="1128"/>
            <p14:sldId id="1079"/>
            <p14:sldId id="1092"/>
            <p14:sldId id="1150"/>
            <p14:sldId id="1151"/>
            <p14:sldId id="984"/>
            <p14:sldId id="1083"/>
            <p14:sldId id="1094"/>
            <p14:sldId id="987"/>
            <p14:sldId id="1085"/>
            <p14:sldId id="1086"/>
            <p14:sldId id="990"/>
            <p14:sldId id="992"/>
            <p14:sldId id="993"/>
            <p14:sldId id="996"/>
            <p14:sldId id="1153"/>
            <p14:sldId id="998"/>
            <p14:sldId id="1096"/>
            <p14:sldId id="1104"/>
            <p14:sldId id="1106"/>
            <p14:sldId id="1116"/>
            <p14:sldId id="1117"/>
            <p14:sldId id="1118"/>
            <p14:sldId id="1119"/>
            <p14:sldId id="1155"/>
            <p14:sldId id="1154"/>
            <p14:sldId id="1033"/>
            <p14:sldId id="1156"/>
            <p14:sldId id="1157"/>
            <p14:sldId id="1158"/>
            <p14:sldId id="1159"/>
            <p14:sldId id="1160"/>
            <p14:sldId id="1161"/>
            <p14:sldId id="1162"/>
            <p14:sldId id="1163"/>
            <p14:sldId id="1165"/>
            <p14:sldId id="438"/>
            <p14:sldId id="436"/>
            <p14:sldId id="522"/>
            <p14:sldId id="1170"/>
            <p14:sldId id="523"/>
            <p14:sldId id="524"/>
            <p14:sldId id="557"/>
            <p14:sldId id="543"/>
            <p14:sldId id="1059"/>
            <p14:sldId id="1060"/>
            <p14:sldId id="1061"/>
            <p14:sldId id="1062"/>
            <p14:sldId id="544"/>
            <p14:sldId id="388"/>
            <p14:sldId id="526"/>
            <p14:sldId id="534"/>
            <p14:sldId id="535"/>
            <p14:sldId id="1166"/>
            <p14:sldId id="1037"/>
            <p14:sldId id="1038"/>
            <p14:sldId id="1039"/>
            <p14:sldId id="1041"/>
            <p14:sldId id="1040"/>
            <p14:sldId id="1042"/>
            <p14:sldId id="525"/>
            <p14:sldId id="1048"/>
            <p14:sldId id="561"/>
            <p14:sldId id="548"/>
            <p14:sldId id="549"/>
            <p14:sldId id="550"/>
            <p14:sldId id="551"/>
            <p14:sldId id="1043"/>
            <p14:sldId id="989"/>
            <p14:sldId id="955"/>
            <p14:sldId id="956"/>
            <p14:sldId id="957"/>
            <p14:sldId id="958"/>
            <p14:sldId id="1167"/>
            <p14:sldId id="1120"/>
            <p14:sldId id="1121"/>
            <p14:sldId id="1122"/>
            <p14:sldId id="1123"/>
            <p14:sldId id="1124"/>
            <p14:sldId id="11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n Der Linden Elke" initials="VDLE" lastIdx="60" clrIdx="0">
    <p:extLst>
      <p:ext uri="{19B8F6BF-5375-455C-9EA6-DF929625EA0E}">
        <p15:presenceInfo xmlns:p15="http://schemas.microsoft.com/office/powerpoint/2012/main" userId="S::elke.vanderlinden@vlaanderen.be::0fc987b5-c91c-46ff-80bf-fddd2e1bfa1d" providerId="AD"/>
      </p:ext>
    </p:extLst>
  </p:cmAuthor>
  <p:cmAuthor id="2" name="Triest Kristien" initials="TK" lastIdx="17" clrIdx="1">
    <p:extLst>
      <p:ext uri="{19B8F6BF-5375-455C-9EA6-DF929625EA0E}">
        <p15:presenceInfo xmlns:p15="http://schemas.microsoft.com/office/powerpoint/2012/main" userId="S::kristien.triest@vlaanderen.be::8c473de7-7c08-4ff2-80f7-d3459e9908f0" providerId="AD"/>
      </p:ext>
    </p:extLst>
  </p:cmAuthor>
  <p:cmAuthor id="3" name="De Kerpel Kathleen" initials="DKK" lastIdx="44" clrIdx="2">
    <p:extLst>
      <p:ext uri="{19B8F6BF-5375-455C-9EA6-DF929625EA0E}">
        <p15:presenceInfo xmlns:p15="http://schemas.microsoft.com/office/powerpoint/2012/main" userId="S::kathleen.dekerpel@vlaanderen.be::910cfa6c-2add-4c51-ae6f-b74fdce45097" providerId="AD"/>
      </p:ext>
    </p:extLst>
  </p:cmAuthor>
  <p:cmAuthor id="4" name="Zegers Helene VEA" initials="ZHV" lastIdx="82" clrIdx="3">
    <p:extLst>
      <p:ext uri="{19B8F6BF-5375-455C-9EA6-DF929625EA0E}">
        <p15:presenceInfo xmlns:p15="http://schemas.microsoft.com/office/powerpoint/2012/main" userId="S::helene.zegers@vlaanderen.be::940cc704-a3bb-4f59-8926-39fb3edab9de" providerId="AD"/>
      </p:ext>
    </p:extLst>
  </p:cmAuthor>
  <p:cmAuthor id="5" name="Wauman Barbara" initials="WB" lastIdx="230" clrIdx="4"/>
  <p:cmAuthor id="6" name="De Coninck Sigrid" initials="DCS" lastIdx="8" clrIdx="5">
    <p:extLst>
      <p:ext uri="{19B8F6BF-5375-455C-9EA6-DF929625EA0E}">
        <p15:presenceInfo xmlns:p15="http://schemas.microsoft.com/office/powerpoint/2012/main" userId="S::sigrid.deconinck@vlaanderen.be::7a18ee0d-b14d-4d41-966c-6ccc96f4b6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5269"/>
    <a:srgbClr val="FFFF00"/>
    <a:srgbClr val="4B72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F7EE2B-FED2-F7D8-0FF8-B044ED69084F}" v="165" dt="2024-01-30T10:56:19.643"/>
    <p1510:client id="{87906176-A45E-A77F-8A5C-FCBFA96A192C}" v="4" dt="2024-01-30T10:35:00.895"/>
    <p1510:client id="{95EBBC02-C4CF-A56C-928C-B1CA2BDF3345}" v="10" dt="2024-01-30T12:32:19.225"/>
    <p1510:client id="{E936A2DE-3051-4ACA-8503-46B26DEE2C05}" v="2" dt="2024-01-30T12:32:27.1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3" d="100"/>
          <a:sy n="123" d="100"/>
        </p:scale>
        <p:origin x="125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8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117" Type="http://schemas.openxmlformats.org/officeDocument/2006/relationships/slide" Target="slides/slide111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112" Type="http://schemas.openxmlformats.org/officeDocument/2006/relationships/slide" Target="slides/slide106.xml"/><Relationship Id="rId133" Type="http://schemas.openxmlformats.org/officeDocument/2006/relationships/viewProps" Target="viewProps.xml"/><Relationship Id="rId16" Type="http://schemas.openxmlformats.org/officeDocument/2006/relationships/slide" Target="slides/slide10.xml"/><Relationship Id="rId107" Type="http://schemas.openxmlformats.org/officeDocument/2006/relationships/slide" Target="slides/slide101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102" Type="http://schemas.openxmlformats.org/officeDocument/2006/relationships/slide" Target="slides/slide96.xml"/><Relationship Id="rId123" Type="http://schemas.openxmlformats.org/officeDocument/2006/relationships/slide" Target="slides/slide117.xml"/><Relationship Id="rId128" Type="http://schemas.openxmlformats.org/officeDocument/2006/relationships/slide" Target="slides/slide122.xml"/><Relationship Id="rId5" Type="http://schemas.openxmlformats.org/officeDocument/2006/relationships/slideMaster" Target="slideMasters/slideMaster1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slide" Target="slides/slide99.xml"/><Relationship Id="rId113" Type="http://schemas.openxmlformats.org/officeDocument/2006/relationships/slide" Target="slides/slide107.xml"/><Relationship Id="rId118" Type="http://schemas.openxmlformats.org/officeDocument/2006/relationships/slide" Target="slides/slide112.xml"/><Relationship Id="rId126" Type="http://schemas.openxmlformats.org/officeDocument/2006/relationships/slide" Target="slides/slide120.xml"/><Relationship Id="rId134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121" Type="http://schemas.openxmlformats.org/officeDocument/2006/relationships/slide" Target="slides/slide11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103" Type="http://schemas.openxmlformats.org/officeDocument/2006/relationships/slide" Target="slides/slide97.xml"/><Relationship Id="rId108" Type="http://schemas.openxmlformats.org/officeDocument/2006/relationships/slide" Target="slides/slide102.xml"/><Relationship Id="rId116" Type="http://schemas.openxmlformats.org/officeDocument/2006/relationships/slide" Target="slides/slide110.xml"/><Relationship Id="rId124" Type="http://schemas.openxmlformats.org/officeDocument/2006/relationships/slide" Target="slides/slide118.xml"/><Relationship Id="rId129" Type="http://schemas.openxmlformats.org/officeDocument/2006/relationships/notesMaster" Target="notesMasters/notesMaster1.xml"/><Relationship Id="rId137" Type="http://schemas.microsoft.com/office/2015/10/relationships/revisionInfo" Target="revisionInfo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11" Type="http://schemas.openxmlformats.org/officeDocument/2006/relationships/slide" Target="slides/slide105.xml"/><Relationship Id="rId13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6" Type="http://schemas.openxmlformats.org/officeDocument/2006/relationships/slide" Target="slides/slide100.xml"/><Relationship Id="rId114" Type="http://schemas.openxmlformats.org/officeDocument/2006/relationships/slide" Target="slides/slide108.xml"/><Relationship Id="rId119" Type="http://schemas.openxmlformats.org/officeDocument/2006/relationships/slide" Target="slides/slide113.xml"/><Relationship Id="rId127" Type="http://schemas.openxmlformats.org/officeDocument/2006/relationships/slide" Target="slides/slide12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122" Type="http://schemas.openxmlformats.org/officeDocument/2006/relationships/slide" Target="slides/slide116.xml"/><Relationship Id="rId130" Type="http://schemas.openxmlformats.org/officeDocument/2006/relationships/handoutMaster" Target="handoutMasters/handoutMaster1.xml"/><Relationship Id="rId135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slide" Target="slides/slide10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120" Type="http://schemas.openxmlformats.org/officeDocument/2006/relationships/slide" Target="slides/slide114.xml"/><Relationship Id="rId125" Type="http://schemas.openxmlformats.org/officeDocument/2006/relationships/slide" Target="slides/slide119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customXml" Target="../customXml/item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110" Type="http://schemas.openxmlformats.org/officeDocument/2006/relationships/slide" Target="slides/slide104.xml"/><Relationship Id="rId115" Type="http://schemas.openxmlformats.org/officeDocument/2006/relationships/slide" Target="slides/slide109.xml"/><Relationship Id="rId131" Type="http://schemas.openxmlformats.org/officeDocument/2006/relationships/commentAuthors" Target="commentAuthors.xml"/><Relationship Id="rId136" Type="http://schemas.microsoft.com/office/2016/11/relationships/changesInfo" Target="changesInfos/changesInfo1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9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 Der Linden Elke" userId="S::elke.vanderlinden@vlaanderen.be::0fc987b5-c91c-46ff-80bf-fddd2e1bfa1d" providerId="AD" clId="Web-{87906176-A45E-A77F-8A5C-FCBFA96A192C}"/>
    <pc:docChg chg="modSld">
      <pc:chgData name="Van Der Linden Elke" userId="S::elke.vanderlinden@vlaanderen.be::0fc987b5-c91c-46ff-80bf-fddd2e1bfa1d" providerId="AD" clId="Web-{87906176-A45E-A77F-8A5C-FCBFA96A192C}" dt="2024-01-30T10:35:00.520" v="0" actId="20577"/>
      <pc:docMkLst>
        <pc:docMk/>
      </pc:docMkLst>
      <pc:sldChg chg="modSp">
        <pc:chgData name="Van Der Linden Elke" userId="S::elke.vanderlinden@vlaanderen.be::0fc987b5-c91c-46ff-80bf-fddd2e1bfa1d" providerId="AD" clId="Web-{87906176-A45E-A77F-8A5C-FCBFA96A192C}" dt="2024-01-30T10:35:00.520" v="0" actId="20577"/>
        <pc:sldMkLst>
          <pc:docMk/>
          <pc:sldMk cId="3554805132" sldId="518"/>
        </pc:sldMkLst>
        <pc:spChg chg="mod">
          <ac:chgData name="Van Der Linden Elke" userId="S::elke.vanderlinden@vlaanderen.be::0fc987b5-c91c-46ff-80bf-fddd2e1bfa1d" providerId="AD" clId="Web-{87906176-A45E-A77F-8A5C-FCBFA96A192C}" dt="2024-01-30T10:35:00.520" v="0" actId="20577"/>
          <ac:spMkLst>
            <pc:docMk/>
            <pc:sldMk cId="3554805132" sldId="518"/>
            <ac:spMk id="7" creationId="{AE02FFDF-FD04-4EA2-BD32-1BE26BA289A2}"/>
          </ac:spMkLst>
        </pc:spChg>
      </pc:sldChg>
    </pc:docChg>
  </pc:docChgLst>
  <pc:docChgLst>
    <pc:chgData name="Christiaens Lise" userId="S::lise.christiaens@vlaanderen.be::656ba7ca-492c-494a-aa0d-47e7c7cfdf0a" providerId="AD" clId="Web-{86F7EE2B-FED2-F7D8-0FF8-B044ED69084F}"/>
    <pc:docChg chg="modSld">
      <pc:chgData name="Christiaens Lise" userId="S::lise.christiaens@vlaanderen.be::656ba7ca-492c-494a-aa0d-47e7c7cfdf0a" providerId="AD" clId="Web-{86F7EE2B-FED2-F7D8-0FF8-B044ED69084F}" dt="2024-01-30T10:56:17.190" v="160" actId="20577"/>
      <pc:docMkLst>
        <pc:docMk/>
      </pc:docMkLst>
      <pc:sldChg chg="modSp">
        <pc:chgData name="Christiaens Lise" userId="S::lise.christiaens@vlaanderen.be::656ba7ca-492c-494a-aa0d-47e7c7cfdf0a" providerId="AD" clId="Web-{86F7EE2B-FED2-F7D8-0FF8-B044ED69084F}" dt="2024-01-30T10:44:16.718" v="89" actId="20577"/>
        <pc:sldMkLst>
          <pc:docMk/>
          <pc:sldMk cId="3353025920" sldId="522"/>
        </pc:sldMkLst>
        <pc:spChg chg="mod">
          <ac:chgData name="Christiaens Lise" userId="S::lise.christiaens@vlaanderen.be::656ba7ca-492c-494a-aa0d-47e7c7cfdf0a" providerId="AD" clId="Web-{86F7EE2B-FED2-F7D8-0FF8-B044ED69084F}" dt="2024-01-30T10:44:16.718" v="89" actId="20577"/>
          <ac:spMkLst>
            <pc:docMk/>
            <pc:sldMk cId="3353025920" sldId="522"/>
            <ac:spMk id="3" creationId="{0E861FCE-A796-4828-AA7B-962869C1BCF5}"/>
          </ac:spMkLst>
        </pc:spChg>
      </pc:sldChg>
      <pc:sldChg chg="modSp">
        <pc:chgData name="Christiaens Lise" userId="S::lise.christiaens@vlaanderen.be::656ba7ca-492c-494a-aa0d-47e7c7cfdf0a" providerId="AD" clId="Web-{86F7EE2B-FED2-F7D8-0FF8-B044ED69084F}" dt="2024-01-30T10:56:17.190" v="160" actId="20577"/>
        <pc:sldMkLst>
          <pc:docMk/>
          <pc:sldMk cId="1270268605" sldId="526"/>
        </pc:sldMkLst>
        <pc:spChg chg="mod">
          <ac:chgData name="Christiaens Lise" userId="S::lise.christiaens@vlaanderen.be::656ba7ca-492c-494a-aa0d-47e7c7cfdf0a" providerId="AD" clId="Web-{86F7EE2B-FED2-F7D8-0FF8-B044ED69084F}" dt="2024-01-30T10:56:17.190" v="160" actId="20577"/>
          <ac:spMkLst>
            <pc:docMk/>
            <pc:sldMk cId="1270268605" sldId="526"/>
            <ac:spMk id="3" creationId="{0E861FCE-A796-4828-AA7B-962869C1BCF5}"/>
          </ac:spMkLst>
        </pc:spChg>
      </pc:sldChg>
      <pc:sldChg chg="modSp">
        <pc:chgData name="Christiaens Lise" userId="S::lise.christiaens@vlaanderen.be::656ba7ca-492c-494a-aa0d-47e7c7cfdf0a" providerId="AD" clId="Web-{86F7EE2B-FED2-F7D8-0FF8-B044ED69084F}" dt="2024-01-30T10:37:04.066" v="5" actId="20577"/>
        <pc:sldMkLst>
          <pc:docMk/>
          <pc:sldMk cId="986479191" sldId="1150"/>
        </pc:sldMkLst>
        <pc:spChg chg="mod">
          <ac:chgData name="Christiaens Lise" userId="S::lise.christiaens@vlaanderen.be::656ba7ca-492c-494a-aa0d-47e7c7cfdf0a" providerId="AD" clId="Web-{86F7EE2B-FED2-F7D8-0FF8-B044ED69084F}" dt="2024-01-30T10:37:04.066" v="5" actId="20577"/>
          <ac:spMkLst>
            <pc:docMk/>
            <pc:sldMk cId="986479191" sldId="1150"/>
            <ac:spMk id="3" creationId="{BC4D1E4D-5612-4C01-9A6F-783332933A8F}"/>
          </ac:spMkLst>
        </pc:spChg>
      </pc:sldChg>
      <pc:sldChg chg="modSp">
        <pc:chgData name="Christiaens Lise" userId="S::lise.christiaens@vlaanderen.be::656ba7ca-492c-494a-aa0d-47e7c7cfdf0a" providerId="AD" clId="Web-{86F7EE2B-FED2-F7D8-0FF8-B044ED69084F}" dt="2024-01-30T10:37:21.536" v="9" actId="20577"/>
        <pc:sldMkLst>
          <pc:docMk/>
          <pc:sldMk cId="3611622338" sldId="1151"/>
        </pc:sldMkLst>
        <pc:spChg chg="mod">
          <ac:chgData name="Christiaens Lise" userId="S::lise.christiaens@vlaanderen.be::656ba7ca-492c-494a-aa0d-47e7c7cfdf0a" providerId="AD" clId="Web-{86F7EE2B-FED2-F7D8-0FF8-B044ED69084F}" dt="2024-01-30T10:37:21.536" v="9" actId="20577"/>
          <ac:spMkLst>
            <pc:docMk/>
            <pc:sldMk cId="3611622338" sldId="1151"/>
            <ac:spMk id="3" creationId="{BC4D1E4D-5612-4C01-9A6F-783332933A8F}"/>
          </ac:spMkLst>
        </pc:spChg>
      </pc:sldChg>
      <pc:sldChg chg="modSp">
        <pc:chgData name="Christiaens Lise" userId="S::lise.christiaens@vlaanderen.be::656ba7ca-492c-494a-aa0d-47e7c7cfdf0a" providerId="AD" clId="Web-{86F7EE2B-FED2-F7D8-0FF8-B044ED69084F}" dt="2024-01-30T10:39:40.070" v="14" actId="20577"/>
        <pc:sldMkLst>
          <pc:docMk/>
          <pc:sldMk cId="534255903" sldId="1157"/>
        </pc:sldMkLst>
        <pc:spChg chg="mod">
          <ac:chgData name="Christiaens Lise" userId="S::lise.christiaens@vlaanderen.be::656ba7ca-492c-494a-aa0d-47e7c7cfdf0a" providerId="AD" clId="Web-{86F7EE2B-FED2-F7D8-0FF8-B044ED69084F}" dt="2024-01-30T10:39:40.070" v="14" actId="20577"/>
          <ac:spMkLst>
            <pc:docMk/>
            <pc:sldMk cId="534255903" sldId="1157"/>
            <ac:spMk id="3" creationId="{CC29B3E9-7B50-4D20-BF59-B6F1865CCFF9}"/>
          </ac:spMkLst>
        </pc:spChg>
      </pc:sldChg>
    </pc:docChg>
  </pc:docChgLst>
  <pc:docChgLst>
    <pc:chgData name="De Coninck Sigrid" userId="7a18ee0d-b14d-4d41-966c-6ccc96f4b674" providerId="ADAL" clId="{008FBEF3-B6E7-42F9-962F-284DF6D27408}"/>
    <pc:docChg chg="undo custSel addSld delSld modSld sldOrd modSection">
      <pc:chgData name="De Coninck Sigrid" userId="7a18ee0d-b14d-4d41-966c-6ccc96f4b674" providerId="ADAL" clId="{008FBEF3-B6E7-42F9-962F-284DF6D27408}" dt="2022-01-14T15:54:41.759" v="926" actId="20577"/>
      <pc:docMkLst>
        <pc:docMk/>
      </pc:docMkLst>
      <pc:sldChg chg="del">
        <pc:chgData name="De Coninck Sigrid" userId="7a18ee0d-b14d-4d41-966c-6ccc96f4b674" providerId="ADAL" clId="{008FBEF3-B6E7-42F9-962F-284DF6D27408}" dt="2022-01-14T15:07:29.054" v="0" actId="47"/>
        <pc:sldMkLst>
          <pc:docMk/>
          <pc:sldMk cId="1080179861" sldId="294"/>
        </pc:sldMkLst>
      </pc:sldChg>
      <pc:sldChg chg="del">
        <pc:chgData name="De Coninck Sigrid" userId="7a18ee0d-b14d-4d41-966c-6ccc96f4b674" providerId="ADAL" clId="{008FBEF3-B6E7-42F9-962F-284DF6D27408}" dt="2022-01-14T15:07:29.054" v="0" actId="47"/>
        <pc:sldMkLst>
          <pc:docMk/>
          <pc:sldMk cId="3001772404" sldId="297"/>
        </pc:sldMkLst>
      </pc:sldChg>
      <pc:sldChg chg="del">
        <pc:chgData name="De Coninck Sigrid" userId="7a18ee0d-b14d-4d41-966c-6ccc96f4b674" providerId="ADAL" clId="{008FBEF3-B6E7-42F9-962F-284DF6D27408}" dt="2022-01-14T15:07:29.054" v="0" actId="47"/>
        <pc:sldMkLst>
          <pc:docMk/>
          <pc:sldMk cId="522172040" sldId="495"/>
        </pc:sldMkLst>
      </pc:sldChg>
      <pc:sldChg chg="del">
        <pc:chgData name="De Coninck Sigrid" userId="7a18ee0d-b14d-4d41-966c-6ccc96f4b674" providerId="ADAL" clId="{008FBEF3-B6E7-42F9-962F-284DF6D27408}" dt="2022-01-14T15:07:29.054" v="0" actId="47"/>
        <pc:sldMkLst>
          <pc:docMk/>
          <pc:sldMk cId="1931979487" sldId="497"/>
        </pc:sldMkLst>
      </pc:sldChg>
      <pc:sldChg chg="del">
        <pc:chgData name="De Coninck Sigrid" userId="7a18ee0d-b14d-4d41-966c-6ccc96f4b674" providerId="ADAL" clId="{008FBEF3-B6E7-42F9-962F-284DF6D27408}" dt="2022-01-14T15:07:29.054" v="0" actId="47"/>
        <pc:sldMkLst>
          <pc:docMk/>
          <pc:sldMk cId="2010416659" sldId="510"/>
        </pc:sldMkLst>
      </pc:sldChg>
      <pc:sldChg chg="del">
        <pc:chgData name="De Coninck Sigrid" userId="7a18ee0d-b14d-4d41-966c-6ccc96f4b674" providerId="ADAL" clId="{008FBEF3-B6E7-42F9-962F-284DF6D27408}" dt="2022-01-14T15:07:29.054" v="0" actId="47"/>
        <pc:sldMkLst>
          <pc:docMk/>
          <pc:sldMk cId="915021283" sldId="511"/>
        </pc:sldMkLst>
      </pc:sldChg>
      <pc:sldChg chg="del">
        <pc:chgData name="De Coninck Sigrid" userId="7a18ee0d-b14d-4d41-966c-6ccc96f4b674" providerId="ADAL" clId="{008FBEF3-B6E7-42F9-962F-284DF6D27408}" dt="2022-01-14T15:07:29.054" v="0" actId="47"/>
        <pc:sldMkLst>
          <pc:docMk/>
          <pc:sldMk cId="245143012" sldId="512"/>
        </pc:sldMkLst>
      </pc:sldChg>
      <pc:sldChg chg="del">
        <pc:chgData name="De Coninck Sigrid" userId="7a18ee0d-b14d-4d41-966c-6ccc96f4b674" providerId="ADAL" clId="{008FBEF3-B6E7-42F9-962F-284DF6D27408}" dt="2022-01-14T15:07:29.054" v="0" actId="47"/>
        <pc:sldMkLst>
          <pc:docMk/>
          <pc:sldMk cId="3976592702" sldId="513"/>
        </pc:sldMkLst>
      </pc:sldChg>
      <pc:sldChg chg="del">
        <pc:chgData name="De Coninck Sigrid" userId="7a18ee0d-b14d-4d41-966c-6ccc96f4b674" providerId="ADAL" clId="{008FBEF3-B6E7-42F9-962F-284DF6D27408}" dt="2022-01-14T15:07:29.054" v="0" actId="47"/>
        <pc:sldMkLst>
          <pc:docMk/>
          <pc:sldMk cId="3980053560" sldId="516"/>
        </pc:sldMkLst>
      </pc:sldChg>
      <pc:sldChg chg="del">
        <pc:chgData name="De Coninck Sigrid" userId="7a18ee0d-b14d-4d41-966c-6ccc96f4b674" providerId="ADAL" clId="{008FBEF3-B6E7-42F9-962F-284DF6D27408}" dt="2022-01-14T15:07:29.054" v="0" actId="47"/>
        <pc:sldMkLst>
          <pc:docMk/>
          <pc:sldMk cId="2274156630" sldId="517"/>
        </pc:sldMkLst>
      </pc:sldChg>
      <pc:sldChg chg="modSp mod">
        <pc:chgData name="De Coninck Sigrid" userId="7a18ee0d-b14d-4d41-966c-6ccc96f4b674" providerId="ADAL" clId="{008FBEF3-B6E7-42F9-962F-284DF6D27408}" dt="2022-01-14T15:12:34.898" v="43" actId="20577"/>
        <pc:sldMkLst>
          <pc:docMk/>
          <pc:sldMk cId="3554805132" sldId="518"/>
        </pc:sldMkLst>
        <pc:spChg chg="mod">
          <ac:chgData name="De Coninck Sigrid" userId="7a18ee0d-b14d-4d41-966c-6ccc96f4b674" providerId="ADAL" clId="{008FBEF3-B6E7-42F9-962F-284DF6D27408}" dt="2022-01-14T15:12:34.898" v="43" actId="20577"/>
          <ac:spMkLst>
            <pc:docMk/>
            <pc:sldMk cId="3554805132" sldId="518"/>
            <ac:spMk id="5" creationId="{00000000-0000-0000-0000-000000000000}"/>
          </ac:spMkLst>
        </pc:spChg>
      </pc:sldChg>
      <pc:sldChg chg="modSp del mod">
        <pc:chgData name="De Coninck Sigrid" userId="7a18ee0d-b14d-4d41-966c-6ccc96f4b674" providerId="ADAL" clId="{008FBEF3-B6E7-42F9-962F-284DF6D27408}" dt="2022-01-14T15:19:49.556" v="263" actId="47"/>
        <pc:sldMkLst>
          <pc:docMk/>
          <pc:sldMk cId="3462898401" sldId="519"/>
        </pc:sldMkLst>
        <pc:spChg chg="mod">
          <ac:chgData name="De Coninck Sigrid" userId="7a18ee0d-b14d-4d41-966c-6ccc96f4b674" providerId="ADAL" clId="{008FBEF3-B6E7-42F9-962F-284DF6D27408}" dt="2022-01-14T15:15:36.708" v="93" actId="20577"/>
          <ac:spMkLst>
            <pc:docMk/>
            <pc:sldMk cId="3462898401" sldId="519"/>
            <ac:spMk id="4" creationId="{00000000-0000-0000-0000-000000000000}"/>
          </ac:spMkLst>
        </pc:spChg>
        <pc:spChg chg="mod">
          <ac:chgData name="De Coninck Sigrid" userId="7a18ee0d-b14d-4d41-966c-6ccc96f4b674" providerId="ADAL" clId="{008FBEF3-B6E7-42F9-962F-284DF6D27408}" dt="2022-01-14T15:17:54.367" v="234" actId="207"/>
          <ac:spMkLst>
            <pc:docMk/>
            <pc:sldMk cId="3462898401" sldId="519"/>
            <ac:spMk id="12" creationId="{E7585C70-E919-4566-A6DF-31D4DBE8A11E}"/>
          </ac:spMkLst>
        </pc:spChg>
      </pc:sldChg>
      <pc:sldChg chg="addSp delSp modSp mod">
        <pc:chgData name="De Coninck Sigrid" userId="7a18ee0d-b14d-4d41-966c-6ccc96f4b674" providerId="ADAL" clId="{008FBEF3-B6E7-42F9-962F-284DF6D27408}" dt="2022-01-14T15:24:13.767" v="433" actId="20577"/>
        <pc:sldMkLst>
          <pc:docMk/>
          <pc:sldMk cId="2009342404" sldId="545"/>
        </pc:sldMkLst>
        <pc:spChg chg="mod">
          <ac:chgData name="De Coninck Sigrid" userId="7a18ee0d-b14d-4d41-966c-6ccc96f4b674" providerId="ADAL" clId="{008FBEF3-B6E7-42F9-962F-284DF6D27408}" dt="2022-01-14T15:23:01.135" v="405" actId="14100"/>
          <ac:spMkLst>
            <pc:docMk/>
            <pc:sldMk cId="2009342404" sldId="545"/>
            <ac:spMk id="8" creationId="{31D28B14-C7BD-4451-9944-8677E9C96CC6}"/>
          </ac:spMkLst>
        </pc:spChg>
        <pc:spChg chg="mod">
          <ac:chgData name="De Coninck Sigrid" userId="7a18ee0d-b14d-4d41-966c-6ccc96f4b674" providerId="ADAL" clId="{008FBEF3-B6E7-42F9-962F-284DF6D27408}" dt="2022-01-14T15:23:17.558" v="410" actId="1076"/>
          <ac:spMkLst>
            <pc:docMk/>
            <pc:sldMk cId="2009342404" sldId="545"/>
            <ac:spMk id="10" creationId="{79FAFF9D-E99E-4798-B794-B43A3D452E6C}"/>
          </ac:spMkLst>
        </pc:spChg>
        <pc:spChg chg="mod">
          <ac:chgData name="De Coninck Sigrid" userId="7a18ee0d-b14d-4d41-966c-6ccc96f4b674" providerId="ADAL" clId="{008FBEF3-B6E7-42F9-962F-284DF6D27408}" dt="2022-01-14T15:23:03.911" v="406" actId="14100"/>
          <ac:spMkLst>
            <pc:docMk/>
            <pc:sldMk cId="2009342404" sldId="545"/>
            <ac:spMk id="15" creationId="{B4D680C4-34E5-4B8F-96BE-1FEDD1A6B326}"/>
          </ac:spMkLst>
        </pc:spChg>
        <pc:spChg chg="mod">
          <ac:chgData name="De Coninck Sigrid" userId="7a18ee0d-b14d-4d41-966c-6ccc96f4b674" providerId="ADAL" clId="{008FBEF3-B6E7-42F9-962F-284DF6D27408}" dt="2022-01-14T15:23:10.095" v="408" actId="1076"/>
          <ac:spMkLst>
            <pc:docMk/>
            <pc:sldMk cId="2009342404" sldId="545"/>
            <ac:spMk id="16" creationId="{972C0497-0FE9-433D-9140-1E61FE22180C}"/>
          </ac:spMkLst>
        </pc:spChg>
        <pc:spChg chg="mod">
          <ac:chgData name="De Coninck Sigrid" userId="7a18ee0d-b14d-4d41-966c-6ccc96f4b674" providerId="ADAL" clId="{008FBEF3-B6E7-42F9-962F-284DF6D27408}" dt="2022-01-14T15:23:07.038" v="407" actId="14100"/>
          <ac:spMkLst>
            <pc:docMk/>
            <pc:sldMk cId="2009342404" sldId="545"/>
            <ac:spMk id="17" creationId="{71F8CFB0-0126-48F6-8D7F-DBAC53CB2CB7}"/>
          </ac:spMkLst>
        </pc:spChg>
        <pc:spChg chg="mod">
          <ac:chgData name="De Coninck Sigrid" userId="7a18ee0d-b14d-4d41-966c-6ccc96f4b674" providerId="ADAL" clId="{008FBEF3-B6E7-42F9-962F-284DF6D27408}" dt="2022-01-14T15:22:55.196" v="404" actId="1035"/>
          <ac:spMkLst>
            <pc:docMk/>
            <pc:sldMk cId="2009342404" sldId="545"/>
            <ac:spMk id="18" creationId="{5E67D477-5C38-478E-BF0B-B4BDEACE06EF}"/>
          </ac:spMkLst>
        </pc:spChg>
        <pc:spChg chg="mod">
          <ac:chgData name="De Coninck Sigrid" userId="7a18ee0d-b14d-4d41-966c-6ccc96f4b674" providerId="ADAL" clId="{008FBEF3-B6E7-42F9-962F-284DF6D27408}" dt="2022-01-14T15:23:13.366" v="409" actId="1076"/>
          <ac:spMkLst>
            <pc:docMk/>
            <pc:sldMk cId="2009342404" sldId="545"/>
            <ac:spMk id="19" creationId="{4CFC0733-79BA-45F4-8FB1-63B787F3B54E}"/>
          </ac:spMkLst>
        </pc:spChg>
        <pc:spChg chg="mod">
          <ac:chgData name="De Coninck Sigrid" userId="7a18ee0d-b14d-4d41-966c-6ccc96f4b674" providerId="ADAL" clId="{008FBEF3-B6E7-42F9-962F-284DF6D27408}" dt="2022-01-14T15:24:13.767" v="433" actId="20577"/>
          <ac:spMkLst>
            <pc:docMk/>
            <pc:sldMk cId="2009342404" sldId="545"/>
            <ac:spMk id="20" creationId="{9B4FED1F-CD5B-43C6-9EAE-FFA96F4F1948}"/>
          </ac:spMkLst>
        </pc:spChg>
        <pc:spChg chg="mod">
          <ac:chgData name="De Coninck Sigrid" userId="7a18ee0d-b14d-4d41-966c-6ccc96f4b674" providerId="ADAL" clId="{008FBEF3-B6E7-42F9-962F-284DF6D27408}" dt="2022-01-14T15:22:55.196" v="404" actId="1035"/>
          <ac:spMkLst>
            <pc:docMk/>
            <pc:sldMk cId="2009342404" sldId="545"/>
            <ac:spMk id="22" creationId="{5FF8221F-A347-4F54-9565-4F1DB5BDC04A}"/>
          </ac:spMkLst>
        </pc:spChg>
        <pc:spChg chg="mod">
          <ac:chgData name="De Coninck Sigrid" userId="7a18ee0d-b14d-4d41-966c-6ccc96f4b674" providerId="ADAL" clId="{008FBEF3-B6E7-42F9-962F-284DF6D27408}" dt="2022-01-14T15:22:55.196" v="404" actId="1035"/>
          <ac:spMkLst>
            <pc:docMk/>
            <pc:sldMk cId="2009342404" sldId="545"/>
            <ac:spMk id="24" creationId="{C71D867A-BABB-4D91-8453-0CA6AF4D5A06}"/>
          </ac:spMkLst>
        </pc:spChg>
        <pc:spChg chg="mod">
          <ac:chgData name="De Coninck Sigrid" userId="7a18ee0d-b14d-4d41-966c-6ccc96f4b674" providerId="ADAL" clId="{008FBEF3-B6E7-42F9-962F-284DF6D27408}" dt="2022-01-14T15:22:55.196" v="404" actId="1035"/>
          <ac:spMkLst>
            <pc:docMk/>
            <pc:sldMk cId="2009342404" sldId="545"/>
            <ac:spMk id="25" creationId="{E88B2636-691C-49A9-A044-91C5010C7BBD}"/>
          </ac:spMkLst>
        </pc:spChg>
        <pc:cxnChg chg="mod">
          <ac:chgData name="De Coninck Sigrid" userId="7a18ee0d-b14d-4d41-966c-6ccc96f4b674" providerId="ADAL" clId="{008FBEF3-B6E7-42F9-962F-284DF6D27408}" dt="2022-01-14T15:22:55.196" v="404" actId="1035"/>
          <ac:cxnSpMkLst>
            <pc:docMk/>
            <pc:sldMk cId="2009342404" sldId="545"/>
            <ac:cxnSpMk id="7" creationId="{34404983-272B-4D6D-9864-5457A047D55F}"/>
          </ac:cxnSpMkLst>
        </pc:cxnChg>
        <pc:cxnChg chg="add del mod">
          <ac:chgData name="De Coninck Sigrid" userId="7a18ee0d-b14d-4d41-966c-6ccc96f4b674" providerId="ADAL" clId="{008FBEF3-B6E7-42F9-962F-284DF6D27408}" dt="2022-01-14T15:22:54.756" v="403"/>
          <ac:cxnSpMkLst>
            <pc:docMk/>
            <pc:sldMk cId="2009342404" sldId="545"/>
            <ac:cxnSpMk id="21" creationId="{805CDA37-B6EC-43DF-B4C1-79ACF327B974}"/>
          </ac:cxnSpMkLst>
        </pc:cxnChg>
        <pc:cxnChg chg="mod">
          <ac:chgData name="De Coninck Sigrid" userId="7a18ee0d-b14d-4d41-966c-6ccc96f4b674" providerId="ADAL" clId="{008FBEF3-B6E7-42F9-962F-284DF6D27408}" dt="2022-01-14T15:22:55.196" v="404" actId="1035"/>
          <ac:cxnSpMkLst>
            <pc:docMk/>
            <pc:sldMk cId="2009342404" sldId="545"/>
            <ac:cxnSpMk id="27" creationId="{B7EF2F00-DF29-42D8-A077-E95BA9C80025}"/>
          </ac:cxnSpMkLst>
        </pc:cxnChg>
        <pc:cxnChg chg="mod">
          <ac:chgData name="De Coninck Sigrid" userId="7a18ee0d-b14d-4d41-966c-6ccc96f4b674" providerId="ADAL" clId="{008FBEF3-B6E7-42F9-962F-284DF6D27408}" dt="2022-01-14T15:22:55.196" v="404" actId="1035"/>
          <ac:cxnSpMkLst>
            <pc:docMk/>
            <pc:sldMk cId="2009342404" sldId="545"/>
            <ac:cxnSpMk id="29" creationId="{2AA35855-68FB-46BD-9BD3-13CB6B7CE479}"/>
          </ac:cxnSpMkLst>
        </pc:cxnChg>
        <pc:cxnChg chg="mod">
          <ac:chgData name="De Coninck Sigrid" userId="7a18ee0d-b14d-4d41-966c-6ccc96f4b674" providerId="ADAL" clId="{008FBEF3-B6E7-42F9-962F-284DF6D27408}" dt="2022-01-14T15:22:55.196" v="404" actId="1035"/>
          <ac:cxnSpMkLst>
            <pc:docMk/>
            <pc:sldMk cId="2009342404" sldId="545"/>
            <ac:cxnSpMk id="30" creationId="{50DF17B7-84E8-4DD6-B93C-5B85A930318A}"/>
          </ac:cxnSpMkLst>
        </pc:cxnChg>
        <pc:cxnChg chg="mod">
          <ac:chgData name="De Coninck Sigrid" userId="7a18ee0d-b14d-4d41-966c-6ccc96f4b674" providerId="ADAL" clId="{008FBEF3-B6E7-42F9-962F-284DF6D27408}" dt="2022-01-14T15:22:55.196" v="404" actId="1035"/>
          <ac:cxnSpMkLst>
            <pc:docMk/>
            <pc:sldMk cId="2009342404" sldId="545"/>
            <ac:cxnSpMk id="31" creationId="{EAF1D26B-509F-46C1-BCA2-6AC095AD30CA}"/>
          </ac:cxnSpMkLst>
        </pc:cxnChg>
      </pc:sldChg>
      <pc:sldChg chg="del">
        <pc:chgData name="De Coninck Sigrid" userId="7a18ee0d-b14d-4d41-966c-6ccc96f4b674" providerId="ADAL" clId="{008FBEF3-B6E7-42F9-962F-284DF6D27408}" dt="2022-01-14T15:07:29.054" v="0" actId="47"/>
        <pc:sldMkLst>
          <pc:docMk/>
          <pc:sldMk cId="1394653915" sldId="553"/>
        </pc:sldMkLst>
      </pc:sldChg>
      <pc:sldChg chg="modSp mod">
        <pc:chgData name="De Coninck Sigrid" userId="7a18ee0d-b14d-4d41-966c-6ccc96f4b674" providerId="ADAL" clId="{008FBEF3-B6E7-42F9-962F-284DF6D27408}" dt="2022-01-14T15:36:25.099" v="468" actId="20577"/>
        <pc:sldMkLst>
          <pc:docMk/>
          <pc:sldMk cId="1871673318" sldId="559"/>
        </pc:sldMkLst>
        <pc:spChg chg="mod">
          <ac:chgData name="De Coninck Sigrid" userId="7a18ee0d-b14d-4d41-966c-6ccc96f4b674" providerId="ADAL" clId="{008FBEF3-B6E7-42F9-962F-284DF6D27408}" dt="2022-01-14T15:36:25.099" v="468" actId="20577"/>
          <ac:spMkLst>
            <pc:docMk/>
            <pc:sldMk cId="1871673318" sldId="559"/>
            <ac:spMk id="2" creationId="{28D0DBD2-680F-4A6A-AE98-35188454322D}"/>
          </ac:spMkLst>
        </pc:spChg>
      </pc:sldChg>
      <pc:sldChg chg="del">
        <pc:chgData name="De Coninck Sigrid" userId="7a18ee0d-b14d-4d41-966c-6ccc96f4b674" providerId="ADAL" clId="{008FBEF3-B6E7-42F9-962F-284DF6D27408}" dt="2022-01-14T15:13:04.702" v="44" actId="2696"/>
        <pc:sldMkLst>
          <pc:docMk/>
          <pc:sldMk cId="931691282" sldId="573"/>
        </pc:sldMkLst>
      </pc:sldChg>
      <pc:sldChg chg="del">
        <pc:chgData name="De Coninck Sigrid" userId="7a18ee0d-b14d-4d41-966c-6ccc96f4b674" providerId="ADAL" clId="{008FBEF3-B6E7-42F9-962F-284DF6D27408}" dt="2022-01-14T15:07:29.054" v="0" actId="47"/>
        <pc:sldMkLst>
          <pc:docMk/>
          <pc:sldMk cId="1558743525" sldId="733"/>
        </pc:sldMkLst>
      </pc:sldChg>
      <pc:sldChg chg="del">
        <pc:chgData name="De Coninck Sigrid" userId="7a18ee0d-b14d-4d41-966c-6ccc96f4b674" providerId="ADAL" clId="{008FBEF3-B6E7-42F9-962F-284DF6D27408}" dt="2022-01-14T15:39:17.426" v="469" actId="2696"/>
        <pc:sldMkLst>
          <pc:docMk/>
          <pc:sldMk cId="3260938057" sldId="1020"/>
        </pc:sldMkLst>
      </pc:sldChg>
      <pc:sldChg chg="del">
        <pc:chgData name="De Coninck Sigrid" userId="7a18ee0d-b14d-4d41-966c-6ccc96f4b674" providerId="ADAL" clId="{008FBEF3-B6E7-42F9-962F-284DF6D27408}" dt="2022-01-14T15:39:29.552" v="472" actId="2696"/>
        <pc:sldMkLst>
          <pc:docMk/>
          <pc:sldMk cId="3619187560" sldId="1022"/>
        </pc:sldMkLst>
      </pc:sldChg>
      <pc:sldChg chg="del">
        <pc:chgData name="De Coninck Sigrid" userId="7a18ee0d-b14d-4d41-966c-6ccc96f4b674" providerId="ADAL" clId="{008FBEF3-B6E7-42F9-962F-284DF6D27408}" dt="2022-01-14T15:39:21.285" v="470" actId="2696"/>
        <pc:sldMkLst>
          <pc:docMk/>
          <pc:sldMk cId="1123739749" sldId="1023"/>
        </pc:sldMkLst>
      </pc:sldChg>
      <pc:sldChg chg="del">
        <pc:chgData name="De Coninck Sigrid" userId="7a18ee0d-b14d-4d41-966c-6ccc96f4b674" providerId="ADAL" clId="{008FBEF3-B6E7-42F9-962F-284DF6D27408}" dt="2022-01-14T15:39:51.354" v="473" actId="2696"/>
        <pc:sldMkLst>
          <pc:docMk/>
          <pc:sldMk cId="2029238666" sldId="1025"/>
        </pc:sldMkLst>
      </pc:sldChg>
      <pc:sldChg chg="addSp delSp modSp del mod ord">
        <pc:chgData name="De Coninck Sigrid" userId="7a18ee0d-b14d-4d41-966c-6ccc96f4b674" providerId="ADAL" clId="{008FBEF3-B6E7-42F9-962F-284DF6D27408}" dt="2022-01-14T15:49:39.706" v="642" actId="2696"/>
        <pc:sldMkLst>
          <pc:docMk/>
          <pc:sldMk cId="2166750725" sldId="1044"/>
        </pc:sldMkLst>
        <pc:spChg chg="mod">
          <ac:chgData name="De Coninck Sigrid" userId="7a18ee0d-b14d-4d41-966c-6ccc96f4b674" providerId="ADAL" clId="{008FBEF3-B6E7-42F9-962F-284DF6D27408}" dt="2022-01-14T15:17:34.826" v="225" actId="20577"/>
          <ac:spMkLst>
            <pc:docMk/>
            <pc:sldMk cId="2166750725" sldId="1044"/>
            <ac:spMk id="2" creationId="{28D0DBD2-680F-4A6A-AE98-35188454322D}"/>
          </ac:spMkLst>
        </pc:spChg>
        <pc:spChg chg="mod">
          <ac:chgData name="De Coninck Sigrid" userId="7a18ee0d-b14d-4d41-966c-6ccc96f4b674" providerId="ADAL" clId="{008FBEF3-B6E7-42F9-962F-284DF6D27408}" dt="2022-01-14T15:49:13.174" v="640" actId="20577"/>
          <ac:spMkLst>
            <pc:docMk/>
            <pc:sldMk cId="2166750725" sldId="1044"/>
            <ac:spMk id="3" creationId="{0E861FCE-A796-4828-AA7B-962869C1BCF5}"/>
          </ac:spMkLst>
        </pc:spChg>
        <pc:picChg chg="add del mod">
          <ac:chgData name="De Coninck Sigrid" userId="7a18ee0d-b14d-4d41-966c-6ccc96f4b674" providerId="ADAL" clId="{008FBEF3-B6E7-42F9-962F-284DF6D27408}" dt="2022-01-14T15:49:05.175" v="588" actId="478"/>
          <ac:picMkLst>
            <pc:docMk/>
            <pc:sldMk cId="2166750725" sldId="1044"/>
            <ac:picMk id="5" creationId="{88217537-73F6-4ADC-A4C3-57BC42DAF1FC}"/>
          </ac:picMkLst>
        </pc:picChg>
      </pc:sldChg>
      <pc:sldChg chg="del">
        <pc:chgData name="De Coninck Sigrid" userId="7a18ee0d-b14d-4d41-966c-6ccc96f4b674" providerId="ADAL" clId="{008FBEF3-B6E7-42F9-962F-284DF6D27408}" dt="2022-01-14T15:39:25.566" v="471" actId="2696"/>
        <pc:sldMkLst>
          <pc:docMk/>
          <pc:sldMk cId="3192799296" sldId="1047"/>
        </pc:sldMkLst>
      </pc:sldChg>
      <pc:sldChg chg="modSp mod">
        <pc:chgData name="De Coninck Sigrid" userId="7a18ee0d-b14d-4d41-966c-6ccc96f4b674" providerId="ADAL" clId="{008FBEF3-B6E7-42F9-962F-284DF6D27408}" dt="2022-01-14T15:20:07.939" v="269" actId="20577"/>
        <pc:sldMkLst>
          <pc:docMk/>
          <pc:sldMk cId="3130029409" sldId="1049"/>
        </pc:sldMkLst>
        <pc:spChg chg="mod">
          <ac:chgData name="De Coninck Sigrid" userId="7a18ee0d-b14d-4d41-966c-6ccc96f4b674" providerId="ADAL" clId="{008FBEF3-B6E7-42F9-962F-284DF6D27408}" dt="2022-01-14T15:20:07.939" v="269" actId="20577"/>
          <ac:spMkLst>
            <pc:docMk/>
            <pc:sldMk cId="3130029409" sldId="1049"/>
            <ac:spMk id="4" creationId="{00000000-0000-0000-0000-000000000000}"/>
          </ac:spMkLst>
        </pc:spChg>
      </pc:sldChg>
      <pc:sldChg chg="del">
        <pc:chgData name="De Coninck Sigrid" userId="7a18ee0d-b14d-4d41-966c-6ccc96f4b674" providerId="ADAL" clId="{008FBEF3-B6E7-42F9-962F-284DF6D27408}" dt="2022-01-14T15:07:29.054" v="0" actId="47"/>
        <pc:sldMkLst>
          <pc:docMk/>
          <pc:sldMk cId="3003391528" sldId="1050"/>
        </pc:sldMkLst>
      </pc:sldChg>
      <pc:sldChg chg="del">
        <pc:chgData name="De Coninck Sigrid" userId="7a18ee0d-b14d-4d41-966c-6ccc96f4b674" providerId="ADAL" clId="{008FBEF3-B6E7-42F9-962F-284DF6D27408}" dt="2022-01-14T15:07:29.054" v="0" actId="47"/>
        <pc:sldMkLst>
          <pc:docMk/>
          <pc:sldMk cId="542388385" sldId="1051"/>
        </pc:sldMkLst>
      </pc:sldChg>
      <pc:sldChg chg="del">
        <pc:chgData name="De Coninck Sigrid" userId="7a18ee0d-b14d-4d41-966c-6ccc96f4b674" providerId="ADAL" clId="{008FBEF3-B6E7-42F9-962F-284DF6D27408}" dt="2022-01-14T15:07:29.054" v="0" actId="47"/>
        <pc:sldMkLst>
          <pc:docMk/>
          <pc:sldMk cId="649251823" sldId="1053"/>
        </pc:sldMkLst>
      </pc:sldChg>
      <pc:sldChg chg="del">
        <pc:chgData name="De Coninck Sigrid" userId="7a18ee0d-b14d-4d41-966c-6ccc96f4b674" providerId="ADAL" clId="{008FBEF3-B6E7-42F9-962F-284DF6D27408}" dt="2022-01-14T15:07:29.054" v="0" actId="47"/>
        <pc:sldMkLst>
          <pc:docMk/>
          <pc:sldMk cId="181199471" sldId="1054"/>
        </pc:sldMkLst>
      </pc:sldChg>
      <pc:sldChg chg="del">
        <pc:chgData name="De Coninck Sigrid" userId="7a18ee0d-b14d-4d41-966c-6ccc96f4b674" providerId="ADAL" clId="{008FBEF3-B6E7-42F9-962F-284DF6D27408}" dt="2022-01-14T15:07:29.054" v="0" actId="47"/>
        <pc:sldMkLst>
          <pc:docMk/>
          <pc:sldMk cId="925926375" sldId="1055"/>
        </pc:sldMkLst>
      </pc:sldChg>
      <pc:sldChg chg="del">
        <pc:chgData name="De Coninck Sigrid" userId="7a18ee0d-b14d-4d41-966c-6ccc96f4b674" providerId="ADAL" clId="{008FBEF3-B6E7-42F9-962F-284DF6D27408}" dt="2022-01-14T15:07:29.054" v="0" actId="47"/>
        <pc:sldMkLst>
          <pc:docMk/>
          <pc:sldMk cId="807534495" sldId="1056"/>
        </pc:sldMkLst>
      </pc:sldChg>
      <pc:sldChg chg="del">
        <pc:chgData name="De Coninck Sigrid" userId="7a18ee0d-b14d-4d41-966c-6ccc96f4b674" providerId="ADAL" clId="{008FBEF3-B6E7-42F9-962F-284DF6D27408}" dt="2022-01-14T15:07:29.054" v="0" actId="47"/>
        <pc:sldMkLst>
          <pc:docMk/>
          <pc:sldMk cId="2870057859" sldId="1057"/>
        </pc:sldMkLst>
      </pc:sldChg>
      <pc:sldChg chg="del">
        <pc:chgData name="De Coninck Sigrid" userId="7a18ee0d-b14d-4d41-966c-6ccc96f4b674" providerId="ADAL" clId="{008FBEF3-B6E7-42F9-962F-284DF6D27408}" dt="2022-01-14T15:07:29.054" v="0" actId="47"/>
        <pc:sldMkLst>
          <pc:docMk/>
          <pc:sldMk cId="1212191438" sldId="1058"/>
        </pc:sldMkLst>
      </pc:sldChg>
      <pc:sldChg chg="modSp add mod">
        <pc:chgData name="De Coninck Sigrid" userId="7a18ee0d-b14d-4d41-966c-6ccc96f4b674" providerId="ADAL" clId="{008FBEF3-B6E7-42F9-962F-284DF6D27408}" dt="2022-01-14T15:19:07.205" v="245" actId="20577"/>
        <pc:sldMkLst>
          <pc:docMk/>
          <pc:sldMk cId="2342691807" sldId="1129"/>
        </pc:sldMkLst>
        <pc:spChg chg="mod">
          <ac:chgData name="De Coninck Sigrid" userId="7a18ee0d-b14d-4d41-966c-6ccc96f4b674" providerId="ADAL" clId="{008FBEF3-B6E7-42F9-962F-284DF6D27408}" dt="2022-01-14T15:19:07.205" v="245" actId="20577"/>
          <ac:spMkLst>
            <pc:docMk/>
            <pc:sldMk cId="2342691807" sldId="1129"/>
            <ac:spMk id="2" creationId="{28D0DBD2-680F-4A6A-AE98-35188454322D}"/>
          </ac:spMkLst>
        </pc:spChg>
      </pc:sldChg>
      <pc:sldChg chg="modSp add mod ord">
        <pc:chgData name="De Coninck Sigrid" userId="7a18ee0d-b14d-4d41-966c-6ccc96f4b674" providerId="ADAL" clId="{008FBEF3-B6E7-42F9-962F-284DF6D27408}" dt="2022-01-14T15:19:51.516" v="265"/>
        <pc:sldMkLst>
          <pc:docMk/>
          <pc:sldMk cId="1379838223" sldId="1130"/>
        </pc:sldMkLst>
        <pc:spChg chg="mod">
          <ac:chgData name="De Coninck Sigrid" userId="7a18ee0d-b14d-4d41-966c-6ccc96f4b674" providerId="ADAL" clId="{008FBEF3-B6E7-42F9-962F-284DF6D27408}" dt="2022-01-14T15:19:44.018" v="262" actId="20577"/>
          <ac:spMkLst>
            <pc:docMk/>
            <pc:sldMk cId="1379838223" sldId="1130"/>
            <ac:spMk id="12" creationId="{E7585C70-E919-4566-A6DF-31D4DBE8A11E}"/>
          </ac:spMkLst>
        </pc:spChg>
      </pc:sldChg>
      <pc:sldChg chg="addSp delSp modSp add mod">
        <pc:chgData name="De Coninck Sigrid" userId="7a18ee0d-b14d-4d41-966c-6ccc96f4b674" providerId="ADAL" clId="{008FBEF3-B6E7-42F9-962F-284DF6D27408}" dt="2022-01-14T15:24:58.397" v="446" actId="20577"/>
        <pc:sldMkLst>
          <pc:docMk/>
          <pc:sldMk cId="192671818" sldId="1131"/>
        </pc:sldMkLst>
        <pc:spChg chg="del">
          <ac:chgData name="De Coninck Sigrid" userId="7a18ee0d-b14d-4d41-966c-6ccc96f4b674" providerId="ADAL" clId="{008FBEF3-B6E7-42F9-962F-284DF6D27408}" dt="2022-01-14T15:23:39.907" v="414" actId="478"/>
          <ac:spMkLst>
            <pc:docMk/>
            <pc:sldMk cId="192671818" sldId="1131"/>
            <ac:spMk id="8" creationId="{31D28B14-C7BD-4451-9944-8677E9C96CC6}"/>
          </ac:spMkLst>
        </pc:spChg>
        <pc:spChg chg="del mod">
          <ac:chgData name="De Coninck Sigrid" userId="7a18ee0d-b14d-4d41-966c-6ccc96f4b674" providerId="ADAL" clId="{008FBEF3-B6E7-42F9-962F-284DF6D27408}" dt="2022-01-14T15:23:47.719" v="420" actId="478"/>
          <ac:spMkLst>
            <pc:docMk/>
            <pc:sldMk cId="192671818" sldId="1131"/>
            <ac:spMk id="10" creationId="{79FAFF9D-E99E-4798-B794-B43A3D452E6C}"/>
          </ac:spMkLst>
        </pc:spChg>
        <pc:spChg chg="del">
          <ac:chgData name="De Coninck Sigrid" userId="7a18ee0d-b14d-4d41-966c-6ccc96f4b674" providerId="ADAL" clId="{008FBEF3-B6E7-42F9-962F-284DF6D27408}" dt="2022-01-14T15:23:45.577" v="418" actId="478"/>
          <ac:spMkLst>
            <pc:docMk/>
            <pc:sldMk cId="192671818" sldId="1131"/>
            <ac:spMk id="15" creationId="{B4D680C4-34E5-4B8F-96BE-1FEDD1A6B326}"/>
          </ac:spMkLst>
        </pc:spChg>
        <pc:spChg chg="del">
          <ac:chgData name="De Coninck Sigrid" userId="7a18ee0d-b14d-4d41-966c-6ccc96f4b674" providerId="ADAL" clId="{008FBEF3-B6E7-42F9-962F-284DF6D27408}" dt="2022-01-14T15:23:45.577" v="418" actId="478"/>
          <ac:spMkLst>
            <pc:docMk/>
            <pc:sldMk cId="192671818" sldId="1131"/>
            <ac:spMk id="16" creationId="{972C0497-0FE9-433D-9140-1E61FE22180C}"/>
          </ac:spMkLst>
        </pc:spChg>
        <pc:spChg chg="del">
          <ac:chgData name="De Coninck Sigrid" userId="7a18ee0d-b14d-4d41-966c-6ccc96f4b674" providerId="ADAL" clId="{008FBEF3-B6E7-42F9-962F-284DF6D27408}" dt="2022-01-14T15:23:45.577" v="418" actId="478"/>
          <ac:spMkLst>
            <pc:docMk/>
            <pc:sldMk cId="192671818" sldId="1131"/>
            <ac:spMk id="17" creationId="{71F8CFB0-0126-48F6-8D7F-DBAC53CB2CB7}"/>
          </ac:spMkLst>
        </pc:spChg>
        <pc:spChg chg="mod">
          <ac:chgData name="De Coninck Sigrid" userId="7a18ee0d-b14d-4d41-966c-6ccc96f4b674" providerId="ADAL" clId="{008FBEF3-B6E7-42F9-962F-284DF6D27408}" dt="2022-01-14T15:23:58.791" v="424" actId="1076"/>
          <ac:spMkLst>
            <pc:docMk/>
            <pc:sldMk cId="192671818" sldId="1131"/>
            <ac:spMk id="18" creationId="{5E67D477-5C38-478E-BF0B-B4BDEACE06EF}"/>
          </ac:spMkLst>
        </pc:spChg>
        <pc:spChg chg="del">
          <ac:chgData name="De Coninck Sigrid" userId="7a18ee0d-b14d-4d41-966c-6ccc96f4b674" providerId="ADAL" clId="{008FBEF3-B6E7-42F9-962F-284DF6D27408}" dt="2022-01-14T15:23:49.114" v="421" actId="478"/>
          <ac:spMkLst>
            <pc:docMk/>
            <pc:sldMk cId="192671818" sldId="1131"/>
            <ac:spMk id="19" creationId="{4CFC0733-79BA-45F4-8FB1-63B787F3B54E}"/>
          </ac:spMkLst>
        </pc:spChg>
        <pc:spChg chg="mod">
          <ac:chgData name="De Coninck Sigrid" userId="7a18ee0d-b14d-4d41-966c-6ccc96f4b674" providerId="ADAL" clId="{008FBEF3-B6E7-42F9-962F-284DF6D27408}" dt="2022-01-14T15:24:10.269" v="432" actId="20577"/>
          <ac:spMkLst>
            <pc:docMk/>
            <pc:sldMk cId="192671818" sldId="1131"/>
            <ac:spMk id="20" creationId="{9B4FED1F-CD5B-43C6-9EAE-FFA96F4F1948}"/>
          </ac:spMkLst>
        </pc:spChg>
        <pc:spChg chg="add mod">
          <ac:chgData name="De Coninck Sigrid" userId="7a18ee0d-b14d-4d41-966c-6ccc96f4b674" providerId="ADAL" clId="{008FBEF3-B6E7-42F9-962F-284DF6D27408}" dt="2022-01-14T15:24:41.934" v="437" actId="1076"/>
          <ac:spMkLst>
            <pc:docMk/>
            <pc:sldMk cId="192671818" sldId="1131"/>
            <ac:spMk id="21" creationId="{0C86D07D-7287-4354-81FD-8E79A7F0C3ED}"/>
          </ac:spMkLst>
        </pc:spChg>
        <pc:spChg chg="mod">
          <ac:chgData name="De Coninck Sigrid" userId="7a18ee0d-b14d-4d41-966c-6ccc96f4b674" providerId="ADAL" clId="{008FBEF3-B6E7-42F9-962F-284DF6D27408}" dt="2022-01-14T15:23:28.648" v="413" actId="20577"/>
          <ac:spMkLst>
            <pc:docMk/>
            <pc:sldMk cId="192671818" sldId="1131"/>
            <ac:spMk id="22" creationId="{5FF8221F-A347-4F54-9565-4F1DB5BDC04A}"/>
          </ac:spMkLst>
        </pc:spChg>
        <pc:spChg chg="add mod">
          <ac:chgData name="De Coninck Sigrid" userId="7a18ee0d-b14d-4d41-966c-6ccc96f4b674" providerId="ADAL" clId="{008FBEF3-B6E7-42F9-962F-284DF6D27408}" dt="2022-01-14T15:24:58.397" v="446" actId="20577"/>
          <ac:spMkLst>
            <pc:docMk/>
            <pc:sldMk cId="192671818" sldId="1131"/>
            <ac:spMk id="23" creationId="{9884B1E7-B8AA-4B02-A6FA-ADFFEFD76467}"/>
          </ac:spMkLst>
        </pc:spChg>
        <pc:spChg chg="del">
          <ac:chgData name="De Coninck Sigrid" userId="7a18ee0d-b14d-4d41-966c-6ccc96f4b674" providerId="ADAL" clId="{008FBEF3-B6E7-42F9-962F-284DF6D27408}" dt="2022-01-14T15:23:43.916" v="417" actId="478"/>
          <ac:spMkLst>
            <pc:docMk/>
            <pc:sldMk cId="192671818" sldId="1131"/>
            <ac:spMk id="24" creationId="{C71D867A-BABB-4D91-8453-0CA6AF4D5A06}"/>
          </ac:spMkLst>
        </pc:spChg>
        <pc:spChg chg="del">
          <ac:chgData name="De Coninck Sigrid" userId="7a18ee0d-b14d-4d41-966c-6ccc96f4b674" providerId="ADAL" clId="{008FBEF3-B6E7-42F9-962F-284DF6D27408}" dt="2022-01-14T15:24:28.315" v="435" actId="478"/>
          <ac:spMkLst>
            <pc:docMk/>
            <pc:sldMk cId="192671818" sldId="1131"/>
            <ac:spMk id="25" creationId="{E88B2636-691C-49A9-A044-91C5010C7BBD}"/>
          </ac:spMkLst>
        </pc:spChg>
        <pc:spChg chg="add mod">
          <ac:chgData name="De Coninck Sigrid" userId="7a18ee0d-b14d-4d41-966c-6ccc96f4b674" providerId="ADAL" clId="{008FBEF3-B6E7-42F9-962F-284DF6D27408}" dt="2022-01-14T15:24:52.011" v="440" actId="20577"/>
          <ac:spMkLst>
            <pc:docMk/>
            <pc:sldMk cId="192671818" sldId="1131"/>
            <ac:spMk id="26" creationId="{CE39A82D-BA15-4FC6-94A2-447311A65FED}"/>
          </ac:spMkLst>
        </pc:spChg>
        <pc:cxnChg chg="mod">
          <ac:chgData name="De Coninck Sigrid" userId="7a18ee0d-b14d-4d41-966c-6ccc96f4b674" providerId="ADAL" clId="{008FBEF3-B6E7-42F9-962F-284DF6D27408}" dt="2022-01-14T15:23:51.264" v="423" actId="1076"/>
          <ac:cxnSpMkLst>
            <pc:docMk/>
            <pc:sldMk cId="192671818" sldId="1131"/>
            <ac:cxnSpMk id="7" creationId="{34404983-272B-4D6D-9864-5457A047D55F}"/>
          </ac:cxnSpMkLst>
        </pc:cxnChg>
        <pc:cxnChg chg="add mod">
          <ac:chgData name="De Coninck Sigrid" userId="7a18ee0d-b14d-4d41-966c-6ccc96f4b674" providerId="ADAL" clId="{008FBEF3-B6E7-42F9-962F-284DF6D27408}" dt="2022-01-14T15:24:49.713" v="439" actId="1076"/>
          <ac:cxnSpMkLst>
            <pc:docMk/>
            <pc:sldMk cId="192671818" sldId="1131"/>
            <ac:cxnSpMk id="28" creationId="{C07D41F2-CB89-4736-BBE6-5BA39B6CF846}"/>
          </ac:cxnSpMkLst>
        </pc:cxnChg>
        <pc:cxnChg chg="del">
          <ac:chgData name="De Coninck Sigrid" userId="7a18ee0d-b14d-4d41-966c-6ccc96f4b674" providerId="ADAL" clId="{008FBEF3-B6E7-42F9-962F-284DF6D27408}" dt="2022-01-14T15:24:26.750" v="434" actId="478"/>
          <ac:cxnSpMkLst>
            <pc:docMk/>
            <pc:sldMk cId="192671818" sldId="1131"/>
            <ac:cxnSpMk id="29" creationId="{2AA35855-68FB-46BD-9BD3-13CB6B7CE479}"/>
          </ac:cxnSpMkLst>
        </pc:cxnChg>
        <pc:cxnChg chg="del">
          <ac:chgData name="De Coninck Sigrid" userId="7a18ee0d-b14d-4d41-966c-6ccc96f4b674" providerId="ADAL" clId="{008FBEF3-B6E7-42F9-962F-284DF6D27408}" dt="2022-01-14T15:23:42.258" v="416" actId="478"/>
          <ac:cxnSpMkLst>
            <pc:docMk/>
            <pc:sldMk cId="192671818" sldId="1131"/>
            <ac:cxnSpMk id="30" creationId="{50DF17B7-84E8-4DD6-B93C-5B85A930318A}"/>
          </ac:cxnSpMkLst>
        </pc:cxnChg>
        <pc:cxnChg chg="del">
          <ac:chgData name="De Coninck Sigrid" userId="7a18ee0d-b14d-4d41-966c-6ccc96f4b674" providerId="ADAL" clId="{008FBEF3-B6E7-42F9-962F-284DF6D27408}" dt="2022-01-14T15:23:41.222" v="415" actId="478"/>
          <ac:cxnSpMkLst>
            <pc:docMk/>
            <pc:sldMk cId="192671818" sldId="1131"/>
            <ac:cxnSpMk id="31" creationId="{EAF1D26B-509F-46C1-BCA2-6AC095AD30CA}"/>
          </ac:cxnSpMkLst>
        </pc:cxnChg>
      </pc:sldChg>
      <pc:sldChg chg="addSp delSp modSp add mod ord">
        <pc:chgData name="De Coninck Sigrid" userId="7a18ee0d-b14d-4d41-966c-6ccc96f4b674" providerId="ADAL" clId="{008FBEF3-B6E7-42F9-962F-284DF6D27408}" dt="2022-01-14T15:31:27.487" v="465"/>
        <pc:sldMkLst>
          <pc:docMk/>
          <pc:sldMk cId="2367482920" sldId="1132"/>
        </pc:sldMkLst>
        <pc:spChg chg="mod">
          <ac:chgData name="De Coninck Sigrid" userId="7a18ee0d-b14d-4d41-966c-6ccc96f4b674" providerId="ADAL" clId="{008FBEF3-B6E7-42F9-962F-284DF6D27408}" dt="2022-01-14T15:29:26.492" v="453" actId="20577"/>
          <ac:spMkLst>
            <pc:docMk/>
            <pc:sldMk cId="2367482920" sldId="1132"/>
            <ac:spMk id="3" creationId="{0E861FCE-A796-4828-AA7B-962869C1BCF5}"/>
          </ac:spMkLst>
        </pc:spChg>
        <pc:picChg chg="add del mod">
          <ac:chgData name="De Coninck Sigrid" userId="7a18ee0d-b14d-4d41-966c-6ccc96f4b674" providerId="ADAL" clId="{008FBEF3-B6E7-42F9-962F-284DF6D27408}" dt="2022-01-14T15:29:05.600" v="451" actId="478"/>
          <ac:picMkLst>
            <pc:docMk/>
            <pc:sldMk cId="2367482920" sldId="1132"/>
            <ac:picMk id="5" creationId="{367F5C82-8351-40DC-9DCE-EC747492735B}"/>
          </ac:picMkLst>
        </pc:picChg>
        <pc:picChg chg="add del mod">
          <ac:chgData name="De Coninck Sigrid" userId="7a18ee0d-b14d-4d41-966c-6ccc96f4b674" providerId="ADAL" clId="{008FBEF3-B6E7-42F9-962F-284DF6D27408}" dt="2022-01-14T15:30:08.076" v="457" actId="478"/>
          <ac:picMkLst>
            <pc:docMk/>
            <pc:sldMk cId="2367482920" sldId="1132"/>
            <ac:picMk id="7" creationId="{A559AC4F-1592-47FC-A99B-5148C2A002D2}"/>
          </ac:picMkLst>
        </pc:picChg>
        <pc:picChg chg="add mod">
          <ac:chgData name="De Coninck Sigrid" userId="7a18ee0d-b14d-4d41-966c-6ccc96f4b674" providerId="ADAL" clId="{008FBEF3-B6E7-42F9-962F-284DF6D27408}" dt="2022-01-14T15:30:16.599" v="461" actId="14100"/>
          <ac:picMkLst>
            <pc:docMk/>
            <pc:sldMk cId="2367482920" sldId="1132"/>
            <ac:picMk id="9" creationId="{6840CE84-B685-4C97-BCCD-A961F570FB3B}"/>
          </ac:picMkLst>
        </pc:picChg>
      </pc:sldChg>
      <pc:sldChg chg="modSp add mod ord">
        <pc:chgData name="De Coninck Sigrid" userId="7a18ee0d-b14d-4d41-966c-6ccc96f4b674" providerId="ADAL" clId="{008FBEF3-B6E7-42F9-962F-284DF6D27408}" dt="2022-01-14T15:45:16.985" v="480" actId="207"/>
        <pc:sldMkLst>
          <pc:docMk/>
          <pc:sldMk cId="1480429237" sldId="1133"/>
        </pc:sldMkLst>
        <pc:spChg chg="mod">
          <ac:chgData name="De Coninck Sigrid" userId="7a18ee0d-b14d-4d41-966c-6ccc96f4b674" providerId="ADAL" clId="{008FBEF3-B6E7-42F9-962F-284DF6D27408}" dt="2022-01-14T15:45:16.985" v="480" actId="207"/>
          <ac:spMkLst>
            <pc:docMk/>
            <pc:sldMk cId="1480429237" sldId="1133"/>
            <ac:spMk id="12" creationId="{E7585C70-E919-4566-A6DF-31D4DBE8A11E}"/>
          </ac:spMkLst>
        </pc:spChg>
      </pc:sldChg>
      <pc:sldChg chg="modSp add mod">
        <pc:chgData name="De Coninck Sigrid" userId="7a18ee0d-b14d-4d41-966c-6ccc96f4b674" providerId="ADAL" clId="{008FBEF3-B6E7-42F9-962F-284DF6D27408}" dt="2022-01-14T15:49:34.504" v="641"/>
        <pc:sldMkLst>
          <pc:docMk/>
          <pc:sldMk cId="612417057" sldId="1134"/>
        </pc:sldMkLst>
        <pc:spChg chg="mod">
          <ac:chgData name="De Coninck Sigrid" userId="7a18ee0d-b14d-4d41-966c-6ccc96f4b674" providerId="ADAL" clId="{008FBEF3-B6E7-42F9-962F-284DF6D27408}" dt="2022-01-14T15:49:34.504" v="641"/>
          <ac:spMkLst>
            <pc:docMk/>
            <pc:sldMk cId="612417057" sldId="1134"/>
            <ac:spMk id="3" creationId="{0E861FCE-A796-4828-AA7B-962869C1BCF5}"/>
          </ac:spMkLst>
        </pc:spChg>
      </pc:sldChg>
      <pc:sldChg chg="delSp modSp add mod">
        <pc:chgData name="De Coninck Sigrid" userId="7a18ee0d-b14d-4d41-966c-6ccc96f4b674" providerId="ADAL" clId="{008FBEF3-B6E7-42F9-962F-284DF6D27408}" dt="2022-01-14T15:51:44.534" v="843" actId="20577"/>
        <pc:sldMkLst>
          <pc:docMk/>
          <pc:sldMk cId="2302966493" sldId="1135"/>
        </pc:sldMkLst>
        <pc:spChg chg="mod">
          <ac:chgData name="De Coninck Sigrid" userId="7a18ee0d-b14d-4d41-966c-6ccc96f4b674" providerId="ADAL" clId="{008FBEF3-B6E7-42F9-962F-284DF6D27408}" dt="2022-01-14T15:50:18.244" v="664" actId="20577"/>
          <ac:spMkLst>
            <pc:docMk/>
            <pc:sldMk cId="2302966493" sldId="1135"/>
            <ac:spMk id="2" creationId="{28D0DBD2-680F-4A6A-AE98-35188454322D}"/>
          </ac:spMkLst>
        </pc:spChg>
        <pc:spChg chg="mod">
          <ac:chgData name="De Coninck Sigrid" userId="7a18ee0d-b14d-4d41-966c-6ccc96f4b674" providerId="ADAL" clId="{008FBEF3-B6E7-42F9-962F-284DF6D27408}" dt="2022-01-14T15:51:44.534" v="843" actId="20577"/>
          <ac:spMkLst>
            <pc:docMk/>
            <pc:sldMk cId="2302966493" sldId="1135"/>
            <ac:spMk id="3" creationId="{0E861FCE-A796-4828-AA7B-962869C1BCF5}"/>
          </ac:spMkLst>
        </pc:spChg>
        <pc:picChg chg="del">
          <ac:chgData name="De Coninck Sigrid" userId="7a18ee0d-b14d-4d41-966c-6ccc96f4b674" providerId="ADAL" clId="{008FBEF3-B6E7-42F9-962F-284DF6D27408}" dt="2022-01-14T15:50:56.418" v="665" actId="478"/>
          <ac:picMkLst>
            <pc:docMk/>
            <pc:sldMk cId="2302966493" sldId="1135"/>
            <ac:picMk id="5" creationId="{88217537-73F6-4ADC-A4C3-57BC42DAF1FC}"/>
          </ac:picMkLst>
        </pc:picChg>
      </pc:sldChg>
      <pc:sldChg chg="addSp delSp modSp add mod">
        <pc:chgData name="De Coninck Sigrid" userId="7a18ee0d-b14d-4d41-966c-6ccc96f4b674" providerId="ADAL" clId="{008FBEF3-B6E7-42F9-962F-284DF6D27408}" dt="2022-01-14T15:54:41.759" v="926" actId="20577"/>
        <pc:sldMkLst>
          <pc:docMk/>
          <pc:sldMk cId="4031534588" sldId="1136"/>
        </pc:sldMkLst>
        <pc:spChg chg="mod">
          <ac:chgData name="De Coninck Sigrid" userId="7a18ee0d-b14d-4d41-966c-6ccc96f4b674" providerId="ADAL" clId="{008FBEF3-B6E7-42F9-962F-284DF6D27408}" dt="2022-01-14T15:52:48.134" v="874" actId="20577"/>
          <ac:spMkLst>
            <pc:docMk/>
            <pc:sldMk cId="4031534588" sldId="1136"/>
            <ac:spMk id="2" creationId="{28D0DBD2-680F-4A6A-AE98-35188454322D}"/>
          </ac:spMkLst>
        </pc:spChg>
        <pc:spChg chg="mod">
          <ac:chgData name="De Coninck Sigrid" userId="7a18ee0d-b14d-4d41-966c-6ccc96f4b674" providerId="ADAL" clId="{008FBEF3-B6E7-42F9-962F-284DF6D27408}" dt="2022-01-14T15:54:41.759" v="926" actId="20577"/>
          <ac:spMkLst>
            <pc:docMk/>
            <pc:sldMk cId="4031534588" sldId="1136"/>
            <ac:spMk id="3" creationId="{0E861FCE-A796-4828-AA7B-962869C1BCF5}"/>
          </ac:spMkLst>
        </pc:spChg>
        <pc:spChg chg="add del mod">
          <ac:chgData name="De Coninck Sigrid" userId="7a18ee0d-b14d-4d41-966c-6ccc96f4b674" providerId="ADAL" clId="{008FBEF3-B6E7-42F9-962F-284DF6D27408}" dt="2022-01-14T15:54:22.578" v="881" actId="478"/>
          <ac:spMkLst>
            <pc:docMk/>
            <pc:sldMk cId="4031534588" sldId="1136"/>
            <ac:spMk id="5" creationId="{AB44DBDB-476F-42BA-876B-AD67BE5DAE73}"/>
          </ac:spMkLst>
        </pc:spChg>
      </pc:sldChg>
      <pc:sldChg chg="modSp add mod">
        <pc:chgData name="De Coninck Sigrid" userId="7a18ee0d-b14d-4d41-966c-6ccc96f4b674" providerId="ADAL" clId="{008FBEF3-B6E7-42F9-962F-284DF6D27408}" dt="2022-01-14T15:53:05.152" v="878" actId="207"/>
        <pc:sldMkLst>
          <pc:docMk/>
          <pc:sldMk cId="3891089576" sldId="1137"/>
        </pc:sldMkLst>
        <pc:spChg chg="mod">
          <ac:chgData name="De Coninck Sigrid" userId="7a18ee0d-b14d-4d41-966c-6ccc96f4b674" providerId="ADAL" clId="{008FBEF3-B6E7-42F9-962F-284DF6D27408}" dt="2022-01-14T15:53:05.152" v="878" actId="207"/>
          <ac:spMkLst>
            <pc:docMk/>
            <pc:sldMk cId="3891089576" sldId="1137"/>
            <ac:spMk id="12" creationId="{E7585C70-E919-4566-A6DF-31D4DBE8A11E}"/>
          </ac:spMkLst>
        </pc:spChg>
      </pc:sldChg>
    </pc:docChg>
  </pc:docChgLst>
  <pc:docChgLst>
    <pc:chgData name="Christiaens Lise" userId="S::lise.christiaens@vlaanderen.be::656ba7ca-492c-494a-aa0d-47e7c7cfdf0a" providerId="AD" clId="Web-{C70AF9C4-7481-E904-D8F7-73A5CDE690EC}"/>
    <pc:docChg chg="modSld">
      <pc:chgData name="Christiaens Lise" userId="S::lise.christiaens@vlaanderen.be::656ba7ca-492c-494a-aa0d-47e7c7cfdf0a" providerId="AD" clId="Web-{C70AF9C4-7481-E904-D8F7-73A5CDE690EC}" dt="2023-01-23T15:47:26.685" v="15" actId="20577"/>
      <pc:docMkLst>
        <pc:docMk/>
      </pc:docMkLst>
      <pc:sldChg chg="modSp">
        <pc:chgData name="Christiaens Lise" userId="S::lise.christiaens@vlaanderen.be::656ba7ca-492c-494a-aa0d-47e7c7cfdf0a" providerId="AD" clId="Web-{C70AF9C4-7481-E904-D8F7-73A5CDE690EC}" dt="2023-01-23T15:47:26.685" v="15" actId="20577"/>
        <pc:sldMkLst>
          <pc:docMk/>
          <pc:sldMk cId="2918862709" sldId="388"/>
        </pc:sldMkLst>
        <pc:spChg chg="mod">
          <ac:chgData name="Christiaens Lise" userId="S::lise.christiaens@vlaanderen.be::656ba7ca-492c-494a-aa0d-47e7c7cfdf0a" providerId="AD" clId="Web-{C70AF9C4-7481-E904-D8F7-73A5CDE690EC}" dt="2023-01-23T15:47:26.685" v="15" actId="20577"/>
          <ac:spMkLst>
            <pc:docMk/>
            <pc:sldMk cId="2918862709" sldId="388"/>
            <ac:spMk id="3" creationId="{0E861FCE-A796-4828-AA7B-962869C1BCF5}"/>
          </ac:spMkLst>
        </pc:spChg>
      </pc:sldChg>
      <pc:sldChg chg="modSp">
        <pc:chgData name="Christiaens Lise" userId="S::lise.christiaens@vlaanderen.be::656ba7ca-492c-494a-aa0d-47e7c7cfdf0a" providerId="AD" clId="Web-{C70AF9C4-7481-E904-D8F7-73A5CDE690EC}" dt="2023-01-23T15:44:43.570" v="7" actId="20577"/>
        <pc:sldMkLst>
          <pc:docMk/>
          <pc:sldMk cId="72410179" sldId="438"/>
        </pc:sldMkLst>
        <pc:spChg chg="mod">
          <ac:chgData name="Christiaens Lise" userId="S::lise.christiaens@vlaanderen.be::656ba7ca-492c-494a-aa0d-47e7c7cfdf0a" providerId="AD" clId="Web-{C70AF9C4-7481-E904-D8F7-73A5CDE690EC}" dt="2023-01-23T15:44:43.570" v="7" actId="20577"/>
          <ac:spMkLst>
            <pc:docMk/>
            <pc:sldMk cId="72410179" sldId="438"/>
            <ac:spMk id="5" creationId="{76AC219A-0271-4F44-8995-8B7424A84795}"/>
          </ac:spMkLst>
        </pc:spChg>
      </pc:sldChg>
      <pc:sldChg chg="modSp">
        <pc:chgData name="Christiaens Lise" userId="S::lise.christiaens@vlaanderen.be::656ba7ca-492c-494a-aa0d-47e7c7cfdf0a" providerId="AD" clId="Web-{C70AF9C4-7481-E904-D8F7-73A5CDE690EC}" dt="2023-01-23T15:45:37.134" v="11" actId="20577"/>
        <pc:sldMkLst>
          <pc:docMk/>
          <pc:sldMk cId="1987124425" sldId="524"/>
        </pc:sldMkLst>
        <pc:spChg chg="mod">
          <ac:chgData name="Christiaens Lise" userId="S::lise.christiaens@vlaanderen.be::656ba7ca-492c-494a-aa0d-47e7c7cfdf0a" providerId="AD" clId="Web-{C70AF9C4-7481-E904-D8F7-73A5CDE690EC}" dt="2023-01-23T15:45:37.134" v="11" actId="20577"/>
          <ac:spMkLst>
            <pc:docMk/>
            <pc:sldMk cId="1987124425" sldId="524"/>
            <ac:spMk id="3" creationId="{0E861FCE-A796-4828-AA7B-962869C1BCF5}"/>
          </ac:spMkLst>
        </pc:spChg>
      </pc:sldChg>
    </pc:docChg>
  </pc:docChgLst>
  <pc:docChgLst>
    <pc:chgData name="De Coninck Sigrid" userId="7a18ee0d-b14d-4d41-966c-6ccc96f4b674" providerId="ADAL" clId="{5810B45E-5679-4A75-B91E-4EC9915C0DD6}"/>
    <pc:docChg chg="undo custSel addSld delSld modSld sldOrd modSection">
      <pc:chgData name="De Coninck Sigrid" userId="7a18ee0d-b14d-4d41-966c-6ccc96f4b674" providerId="ADAL" clId="{5810B45E-5679-4A75-B91E-4EC9915C0DD6}" dt="2022-01-20T18:59:15.782" v="7484"/>
      <pc:docMkLst>
        <pc:docMk/>
      </pc:docMkLst>
      <pc:sldChg chg="modSp mod">
        <pc:chgData name="De Coninck Sigrid" userId="7a18ee0d-b14d-4d41-966c-6ccc96f4b674" providerId="ADAL" clId="{5810B45E-5679-4A75-B91E-4EC9915C0DD6}" dt="2022-01-20T14:24:07.644" v="5186" actId="20577"/>
        <pc:sldMkLst>
          <pc:docMk/>
          <pc:sldMk cId="2918862709" sldId="388"/>
        </pc:sldMkLst>
        <pc:spChg chg="mod">
          <ac:chgData name="De Coninck Sigrid" userId="7a18ee0d-b14d-4d41-966c-6ccc96f4b674" providerId="ADAL" clId="{5810B45E-5679-4A75-B91E-4EC9915C0DD6}" dt="2022-01-20T14:24:07.644" v="5186" actId="20577"/>
          <ac:spMkLst>
            <pc:docMk/>
            <pc:sldMk cId="2918862709" sldId="388"/>
            <ac:spMk id="2" creationId="{28D0DBD2-680F-4A6A-AE98-35188454322D}"/>
          </ac:spMkLst>
        </pc:spChg>
        <pc:spChg chg="mod">
          <ac:chgData name="De Coninck Sigrid" userId="7a18ee0d-b14d-4d41-966c-6ccc96f4b674" providerId="ADAL" clId="{5810B45E-5679-4A75-B91E-4EC9915C0DD6}" dt="2022-01-20T14:21:53.780" v="5132" actId="20577"/>
          <ac:spMkLst>
            <pc:docMk/>
            <pc:sldMk cId="2918862709" sldId="388"/>
            <ac:spMk id="3" creationId="{0E861FCE-A796-4828-AA7B-962869C1BCF5}"/>
          </ac:spMkLst>
        </pc:spChg>
      </pc:sldChg>
      <pc:sldChg chg="modSp mod">
        <pc:chgData name="De Coninck Sigrid" userId="7a18ee0d-b14d-4d41-966c-6ccc96f4b674" providerId="ADAL" clId="{5810B45E-5679-4A75-B91E-4EC9915C0DD6}" dt="2022-01-20T16:27:18.803" v="6207" actId="122"/>
        <pc:sldMkLst>
          <pc:docMk/>
          <pc:sldMk cId="2104770603" sldId="435"/>
        </pc:sldMkLst>
        <pc:spChg chg="mod">
          <ac:chgData name="De Coninck Sigrid" userId="7a18ee0d-b14d-4d41-966c-6ccc96f4b674" providerId="ADAL" clId="{5810B45E-5679-4A75-B91E-4EC9915C0DD6}" dt="2022-01-20T16:27:18.803" v="6207" actId="122"/>
          <ac:spMkLst>
            <pc:docMk/>
            <pc:sldMk cId="2104770603" sldId="435"/>
            <ac:spMk id="2" creationId="{EA90AB8C-DB3C-4AAB-B782-D1CA5FE30BF1}"/>
          </ac:spMkLst>
        </pc:spChg>
      </pc:sldChg>
      <pc:sldChg chg="modSp mod">
        <pc:chgData name="De Coninck Sigrid" userId="7a18ee0d-b14d-4d41-966c-6ccc96f4b674" providerId="ADAL" clId="{5810B45E-5679-4A75-B91E-4EC9915C0DD6}" dt="2022-01-20T18:50:20.996" v="7101" actId="14100"/>
        <pc:sldMkLst>
          <pc:docMk/>
          <pc:sldMk cId="72410179" sldId="438"/>
        </pc:sldMkLst>
        <pc:spChg chg="mod">
          <ac:chgData name="De Coninck Sigrid" userId="7a18ee0d-b14d-4d41-966c-6ccc96f4b674" providerId="ADAL" clId="{5810B45E-5679-4A75-B91E-4EC9915C0DD6}" dt="2022-01-20T13:54:02.329" v="4979" actId="20577"/>
          <ac:spMkLst>
            <pc:docMk/>
            <pc:sldMk cId="72410179" sldId="438"/>
            <ac:spMk id="4" creationId="{64A3B369-2B62-48E5-A632-C0A440C5B3FB}"/>
          </ac:spMkLst>
        </pc:spChg>
        <pc:spChg chg="mod">
          <ac:chgData name="De Coninck Sigrid" userId="7a18ee0d-b14d-4d41-966c-6ccc96f4b674" providerId="ADAL" clId="{5810B45E-5679-4A75-B91E-4EC9915C0DD6}" dt="2022-01-20T18:50:20.996" v="7101" actId="14100"/>
          <ac:spMkLst>
            <pc:docMk/>
            <pc:sldMk cId="72410179" sldId="438"/>
            <ac:spMk id="5" creationId="{76AC219A-0271-4F44-8995-8B7424A84795}"/>
          </ac:spMkLst>
        </pc:spChg>
      </pc:sldChg>
      <pc:sldChg chg="del">
        <pc:chgData name="De Coninck Sigrid" userId="7a18ee0d-b14d-4d41-966c-6ccc96f4b674" providerId="ADAL" clId="{5810B45E-5679-4A75-B91E-4EC9915C0DD6}" dt="2022-01-20T14:01:27.005" v="4989" actId="2696"/>
        <pc:sldMkLst>
          <pc:docMk/>
          <pc:sldMk cId="2082910384" sldId="501"/>
        </pc:sldMkLst>
      </pc:sldChg>
      <pc:sldChg chg="add del">
        <pc:chgData name="De Coninck Sigrid" userId="7a18ee0d-b14d-4d41-966c-6ccc96f4b674" providerId="ADAL" clId="{5810B45E-5679-4A75-B91E-4EC9915C0DD6}" dt="2022-01-20T14:14:33.098" v="5036" actId="47"/>
        <pc:sldMkLst>
          <pc:docMk/>
          <pc:sldMk cId="2936849510" sldId="501"/>
        </pc:sldMkLst>
      </pc:sldChg>
      <pc:sldChg chg="modSp mod">
        <pc:chgData name="De Coninck Sigrid" userId="7a18ee0d-b14d-4d41-966c-6ccc96f4b674" providerId="ADAL" clId="{5810B45E-5679-4A75-B91E-4EC9915C0DD6}" dt="2022-01-20T16:27:21.924" v="6208" actId="122"/>
        <pc:sldMkLst>
          <pc:docMk/>
          <pc:sldMk cId="3387377107" sldId="507"/>
        </pc:sldMkLst>
        <pc:spChg chg="mod">
          <ac:chgData name="De Coninck Sigrid" userId="7a18ee0d-b14d-4d41-966c-6ccc96f4b674" providerId="ADAL" clId="{5810B45E-5679-4A75-B91E-4EC9915C0DD6}" dt="2022-01-20T16:27:21.924" v="6208" actId="122"/>
          <ac:spMkLst>
            <pc:docMk/>
            <pc:sldMk cId="3387377107" sldId="507"/>
            <ac:spMk id="2" creationId="{EA90AB8C-DB3C-4AAB-B782-D1CA5FE30BF1}"/>
          </ac:spMkLst>
        </pc:spChg>
      </pc:sldChg>
      <pc:sldChg chg="modSp mod">
        <pc:chgData name="De Coninck Sigrid" userId="7a18ee0d-b14d-4d41-966c-6ccc96f4b674" providerId="ADAL" clId="{5810B45E-5679-4A75-B91E-4EC9915C0DD6}" dt="2022-01-20T16:27:24.149" v="6209" actId="122"/>
        <pc:sldMkLst>
          <pc:docMk/>
          <pc:sldMk cId="3847833067" sldId="508"/>
        </pc:sldMkLst>
        <pc:spChg chg="mod">
          <ac:chgData name="De Coninck Sigrid" userId="7a18ee0d-b14d-4d41-966c-6ccc96f4b674" providerId="ADAL" clId="{5810B45E-5679-4A75-B91E-4EC9915C0DD6}" dt="2022-01-20T16:27:24.149" v="6209" actId="122"/>
          <ac:spMkLst>
            <pc:docMk/>
            <pc:sldMk cId="3847833067" sldId="508"/>
            <ac:spMk id="2" creationId="{EA90AB8C-DB3C-4AAB-B782-D1CA5FE30BF1}"/>
          </ac:spMkLst>
        </pc:spChg>
      </pc:sldChg>
      <pc:sldChg chg="del">
        <pc:chgData name="De Coninck Sigrid" userId="7a18ee0d-b14d-4d41-966c-6ccc96f4b674" providerId="ADAL" clId="{5810B45E-5679-4A75-B91E-4EC9915C0DD6}" dt="2022-01-18T13:35:58.539" v="152" actId="47"/>
        <pc:sldMkLst>
          <pc:docMk/>
          <pc:sldMk cId="3484041928" sldId="521"/>
        </pc:sldMkLst>
      </pc:sldChg>
      <pc:sldChg chg="del">
        <pc:chgData name="De Coninck Sigrid" userId="7a18ee0d-b14d-4d41-966c-6ccc96f4b674" providerId="ADAL" clId="{5810B45E-5679-4A75-B91E-4EC9915C0DD6}" dt="2022-01-20T14:01:27.005" v="4989" actId="2696"/>
        <pc:sldMkLst>
          <pc:docMk/>
          <pc:sldMk cId="326026216" sldId="522"/>
        </pc:sldMkLst>
      </pc:sldChg>
      <pc:sldChg chg="modSp add mod addCm modCm">
        <pc:chgData name="De Coninck Sigrid" userId="7a18ee0d-b14d-4d41-966c-6ccc96f4b674" providerId="ADAL" clId="{5810B45E-5679-4A75-B91E-4EC9915C0DD6}" dt="2022-01-20T14:04:11.803" v="5000"/>
        <pc:sldMkLst>
          <pc:docMk/>
          <pc:sldMk cId="3353025920" sldId="522"/>
        </pc:sldMkLst>
        <pc:spChg chg="mod">
          <ac:chgData name="De Coninck Sigrid" userId="7a18ee0d-b14d-4d41-966c-6ccc96f4b674" providerId="ADAL" clId="{5810B45E-5679-4A75-B91E-4EC9915C0DD6}" dt="2022-01-20T14:02:07.523" v="4992" actId="122"/>
          <ac:spMkLst>
            <pc:docMk/>
            <pc:sldMk cId="3353025920" sldId="522"/>
            <ac:spMk id="2" creationId="{28D0DBD2-680F-4A6A-AE98-35188454322D}"/>
          </ac:spMkLst>
        </pc:spChg>
      </pc:sldChg>
      <pc:sldChg chg="del">
        <pc:chgData name="De Coninck Sigrid" userId="7a18ee0d-b14d-4d41-966c-6ccc96f4b674" providerId="ADAL" clId="{5810B45E-5679-4A75-B91E-4EC9915C0DD6}" dt="2022-01-20T14:01:27.005" v="4989" actId="2696"/>
        <pc:sldMkLst>
          <pc:docMk/>
          <pc:sldMk cId="753783531" sldId="523"/>
        </pc:sldMkLst>
      </pc:sldChg>
      <pc:sldChg chg="modSp add mod">
        <pc:chgData name="De Coninck Sigrid" userId="7a18ee0d-b14d-4d41-966c-6ccc96f4b674" providerId="ADAL" clId="{5810B45E-5679-4A75-B91E-4EC9915C0DD6}" dt="2022-01-20T14:05:57.244" v="5016" actId="20577"/>
        <pc:sldMkLst>
          <pc:docMk/>
          <pc:sldMk cId="2031354290" sldId="523"/>
        </pc:sldMkLst>
        <pc:spChg chg="mod">
          <ac:chgData name="De Coninck Sigrid" userId="7a18ee0d-b14d-4d41-966c-6ccc96f4b674" providerId="ADAL" clId="{5810B45E-5679-4A75-B91E-4EC9915C0DD6}" dt="2022-01-20T14:03:11.124" v="4994" actId="122"/>
          <ac:spMkLst>
            <pc:docMk/>
            <pc:sldMk cId="2031354290" sldId="523"/>
            <ac:spMk id="2" creationId="{28D0DBD2-680F-4A6A-AE98-35188454322D}"/>
          </ac:spMkLst>
        </pc:spChg>
        <pc:spChg chg="mod">
          <ac:chgData name="De Coninck Sigrid" userId="7a18ee0d-b14d-4d41-966c-6ccc96f4b674" providerId="ADAL" clId="{5810B45E-5679-4A75-B91E-4EC9915C0DD6}" dt="2022-01-20T14:05:57.244" v="5016" actId="20577"/>
          <ac:spMkLst>
            <pc:docMk/>
            <pc:sldMk cId="2031354290" sldId="523"/>
            <ac:spMk id="3" creationId="{0E861FCE-A796-4828-AA7B-962869C1BCF5}"/>
          </ac:spMkLst>
        </pc:spChg>
      </pc:sldChg>
      <pc:sldChg chg="del">
        <pc:chgData name="De Coninck Sigrid" userId="7a18ee0d-b14d-4d41-966c-6ccc96f4b674" providerId="ADAL" clId="{5810B45E-5679-4A75-B91E-4EC9915C0DD6}" dt="2022-01-20T14:01:27.005" v="4989" actId="2696"/>
        <pc:sldMkLst>
          <pc:docMk/>
          <pc:sldMk cId="801458543" sldId="524"/>
        </pc:sldMkLst>
      </pc:sldChg>
      <pc:sldChg chg="modSp add mod addCm modCm">
        <pc:chgData name="De Coninck Sigrid" userId="7a18ee0d-b14d-4d41-966c-6ccc96f4b674" providerId="ADAL" clId="{5810B45E-5679-4A75-B91E-4EC9915C0DD6}" dt="2022-01-20T14:13:50.746" v="5035" actId="113"/>
        <pc:sldMkLst>
          <pc:docMk/>
          <pc:sldMk cId="1987124425" sldId="524"/>
        </pc:sldMkLst>
        <pc:spChg chg="mod">
          <ac:chgData name="De Coninck Sigrid" userId="7a18ee0d-b14d-4d41-966c-6ccc96f4b674" providerId="ADAL" clId="{5810B45E-5679-4A75-B91E-4EC9915C0DD6}" dt="2022-01-20T14:03:15.030" v="4996" actId="122"/>
          <ac:spMkLst>
            <pc:docMk/>
            <pc:sldMk cId="1987124425" sldId="524"/>
            <ac:spMk id="2" creationId="{28D0DBD2-680F-4A6A-AE98-35188454322D}"/>
          </ac:spMkLst>
        </pc:spChg>
        <pc:spChg chg="mod">
          <ac:chgData name="De Coninck Sigrid" userId="7a18ee0d-b14d-4d41-966c-6ccc96f4b674" providerId="ADAL" clId="{5810B45E-5679-4A75-B91E-4EC9915C0DD6}" dt="2022-01-20T14:13:50.746" v="5035" actId="113"/>
          <ac:spMkLst>
            <pc:docMk/>
            <pc:sldMk cId="1987124425" sldId="524"/>
            <ac:spMk id="3" creationId="{0E861FCE-A796-4828-AA7B-962869C1BCF5}"/>
          </ac:spMkLst>
        </pc:spChg>
      </pc:sldChg>
      <pc:sldChg chg="del">
        <pc:chgData name="De Coninck Sigrid" userId="7a18ee0d-b14d-4d41-966c-6ccc96f4b674" providerId="ADAL" clId="{5810B45E-5679-4A75-B91E-4EC9915C0DD6}" dt="2022-01-20T15:53:26.966" v="5870" actId="2696"/>
        <pc:sldMkLst>
          <pc:docMk/>
          <pc:sldMk cId="3462091801" sldId="525"/>
        </pc:sldMkLst>
      </pc:sldChg>
      <pc:sldChg chg="addSp modSp add mod">
        <pc:chgData name="De Coninck Sigrid" userId="7a18ee0d-b14d-4d41-966c-6ccc96f4b674" providerId="ADAL" clId="{5810B45E-5679-4A75-B91E-4EC9915C0DD6}" dt="2022-01-20T15:59:05.776" v="5953" actId="20577"/>
        <pc:sldMkLst>
          <pc:docMk/>
          <pc:sldMk cId="3791715227" sldId="525"/>
        </pc:sldMkLst>
        <pc:spChg chg="mod">
          <ac:chgData name="De Coninck Sigrid" userId="7a18ee0d-b14d-4d41-966c-6ccc96f4b674" providerId="ADAL" clId="{5810B45E-5679-4A75-B91E-4EC9915C0DD6}" dt="2022-01-20T15:53:49.249" v="5874" actId="122"/>
          <ac:spMkLst>
            <pc:docMk/>
            <pc:sldMk cId="3791715227" sldId="525"/>
            <ac:spMk id="2" creationId="{28D0DBD2-680F-4A6A-AE98-35188454322D}"/>
          </ac:spMkLst>
        </pc:spChg>
        <pc:spChg chg="mod">
          <ac:chgData name="De Coninck Sigrid" userId="7a18ee0d-b14d-4d41-966c-6ccc96f4b674" providerId="ADAL" clId="{5810B45E-5679-4A75-B91E-4EC9915C0DD6}" dt="2022-01-20T15:59:05.776" v="5953" actId="20577"/>
          <ac:spMkLst>
            <pc:docMk/>
            <pc:sldMk cId="3791715227" sldId="525"/>
            <ac:spMk id="3" creationId="{0E861FCE-A796-4828-AA7B-962869C1BCF5}"/>
          </ac:spMkLst>
        </pc:spChg>
        <pc:graphicFrameChg chg="add mod modGraphic">
          <ac:chgData name="De Coninck Sigrid" userId="7a18ee0d-b14d-4d41-966c-6ccc96f4b674" providerId="ADAL" clId="{5810B45E-5679-4A75-B91E-4EC9915C0DD6}" dt="2022-01-20T15:58:33.997" v="5934" actId="108"/>
          <ac:graphicFrameMkLst>
            <pc:docMk/>
            <pc:sldMk cId="3791715227" sldId="525"/>
            <ac:graphicFrameMk id="4" creationId="{0C07B8F2-EE37-4C81-8DD7-F4DF34088C51}"/>
          </ac:graphicFrameMkLst>
        </pc:graphicFrameChg>
      </pc:sldChg>
      <pc:sldChg chg="modSp mod">
        <pc:chgData name="De Coninck Sigrid" userId="7a18ee0d-b14d-4d41-966c-6ccc96f4b674" providerId="ADAL" clId="{5810B45E-5679-4A75-B91E-4EC9915C0DD6}" dt="2022-01-20T14:41:26.968" v="5398" actId="20577"/>
        <pc:sldMkLst>
          <pc:docMk/>
          <pc:sldMk cId="1270268605" sldId="526"/>
        </pc:sldMkLst>
        <pc:spChg chg="mod">
          <ac:chgData name="De Coninck Sigrid" userId="7a18ee0d-b14d-4d41-966c-6ccc96f4b674" providerId="ADAL" clId="{5810B45E-5679-4A75-B91E-4EC9915C0DD6}" dt="2022-01-20T14:24:02.769" v="5176" actId="122"/>
          <ac:spMkLst>
            <pc:docMk/>
            <pc:sldMk cId="1270268605" sldId="526"/>
            <ac:spMk id="2" creationId="{28D0DBD2-680F-4A6A-AE98-35188454322D}"/>
          </ac:spMkLst>
        </pc:spChg>
        <pc:spChg chg="mod">
          <ac:chgData name="De Coninck Sigrid" userId="7a18ee0d-b14d-4d41-966c-6ccc96f4b674" providerId="ADAL" clId="{5810B45E-5679-4A75-B91E-4EC9915C0DD6}" dt="2022-01-20T14:41:26.968" v="5398" actId="20577"/>
          <ac:spMkLst>
            <pc:docMk/>
            <pc:sldMk cId="1270268605" sldId="526"/>
            <ac:spMk id="3" creationId="{0E861FCE-A796-4828-AA7B-962869C1BCF5}"/>
          </ac:spMkLst>
        </pc:spChg>
      </pc:sldChg>
      <pc:sldChg chg="del">
        <pc:chgData name="De Coninck Sigrid" userId="7a18ee0d-b14d-4d41-966c-6ccc96f4b674" providerId="ADAL" clId="{5810B45E-5679-4A75-B91E-4EC9915C0DD6}" dt="2022-01-18T19:10:04.087" v="3964" actId="47"/>
        <pc:sldMkLst>
          <pc:docMk/>
          <pc:sldMk cId="852581393" sldId="529"/>
        </pc:sldMkLst>
      </pc:sldChg>
      <pc:sldChg chg="del">
        <pc:chgData name="De Coninck Sigrid" userId="7a18ee0d-b14d-4d41-966c-6ccc96f4b674" providerId="ADAL" clId="{5810B45E-5679-4A75-B91E-4EC9915C0DD6}" dt="2022-01-18T19:16:23.262" v="4013" actId="47"/>
        <pc:sldMkLst>
          <pc:docMk/>
          <pc:sldMk cId="3982704951" sldId="532"/>
        </pc:sldMkLst>
      </pc:sldChg>
      <pc:sldChg chg="modSp mod ord modClrScheme chgLayout">
        <pc:chgData name="De Coninck Sigrid" userId="7a18ee0d-b14d-4d41-966c-6ccc96f4b674" providerId="ADAL" clId="{5810B45E-5679-4A75-B91E-4EC9915C0DD6}" dt="2022-01-20T15:51:25.573" v="5861" actId="20577"/>
        <pc:sldMkLst>
          <pc:docMk/>
          <pc:sldMk cId="2712079032" sldId="534"/>
        </pc:sldMkLst>
        <pc:spChg chg="mod ord">
          <ac:chgData name="De Coninck Sigrid" userId="7a18ee0d-b14d-4d41-966c-6ccc96f4b674" providerId="ADAL" clId="{5810B45E-5679-4A75-B91E-4EC9915C0DD6}" dt="2022-01-20T15:51:25.573" v="5861" actId="20577"/>
          <ac:spMkLst>
            <pc:docMk/>
            <pc:sldMk cId="2712079032" sldId="534"/>
            <ac:spMk id="4" creationId="{3E35DCE4-FB44-422B-8D95-0FDD87343ED0}"/>
          </ac:spMkLst>
        </pc:spChg>
        <pc:spChg chg="mod ord">
          <ac:chgData name="De Coninck Sigrid" userId="7a18ee0d-b14d-4d41-966c-6ccc96f4b674" providerId="ADAL" clId="{5810B45E-5679-4A75-B91E-4EC9915C0DD6}" dt="2022-01-20T15:48:39.677" v="5819" actId="20577"/>
          <ac:spMkLst>
            <pc:docMk/>
            <pc:sldMk cId="2712079032" sldId="534"/>
            <ac:spMk id="5" creationId="{8FBF8643-5701-4B14-B391-A7355C06EB3F}"/>
          </ac:spMkLst>
        </pc:spChg>
      </pc:sldChg>
      <pc:sldChg chg="modSp mod ord modClrScheme chgLayout">
        <pc:chgData name="De Coninck Sigrid" userId="7a18ee0d-b14d-4d41-966c-6ccc96f4b674" providerId="ADAL" clId="{5810B45E-5679-4A75-B91E-4EC9915C0DD6}" dt="2022-01-20T15:51:53.338" v="5863" actId="6549"/>
        <pc:sldMkLst>
          <pc:docMk/>
          <pc:sldMk cId="1535545838" sldId="535"/>
        </pc:sldMkLst>
        <pc:spChg chg="mod ord">
          <ac:chgData name="De Coninck Sigrid" userId="7a18ee0d-b14d-4d41-966c-6ccc96f4b674" providerId="ADAL" clId="{5810B45E-5679-4A75-B91E-4EC9915C0DD6}" dt="2022-01-20T15:51:53.338" v="5863" actId="6549"/>
          <ac:spMkLst>
            <pc:docMk/>
            <pc:sldMk cId="1535545838" sldId="535"/>
            <ac:spMk id="4" creationId="{3E35DCE4-FB44-422B-8D95-0FDD87343ED0}"/>
          </ac:spMkLst>
        </pc:spChg>
        <pc:spChg chg="mod ord">
          <ac:chgData name="De Coninck Sigrid" userId="7a18ee0d-b14d-4d41-966c-6ccc96f4b674" providerId="ADAL" clId="{5810B45E-5679-4A75-B91E-4EC9915C0DD6}" dt="2022-01-20T15:49:01.716" v="5835" actId="20577"/>
          <ac:spMkLst>
            <pc:docMk/>
            <pc:sldMk cId="1535545838" sldId="535"/>
            <ac:spMk id="5" creationId="{8FBF8643-5701-4B14-B391-A7355C06EB3F}"/>
          </ac:spMkLst>
        </pc:spChg>
      </pc:sldChg>
      <pc:sldChg chg="modSp mod ord modClrScheme chgLayout">
        <pc:chgData name="De Coninck Sigrid" userId="7a18ee0d-b14d-4d41-966c-6ccc96f4b674" providerId="ADAL" clId="{5810B45E-5679-4A75-B91E-4EC9915C0DD6}" dt="2022-01-20T15:50:35.571" v="5837" actId="14100"/>
        <pc:sldMkLst>
          <pc:docMk/>
          <pc:sldMk cId="942654949" sldId="543"/>
        </pc:sldMkLst>
        <pc:spChg chg="mod ord">
          <ac:chgData name="De Coninck Sigrid" userId="7a18ee0d-b14d-4d41-966c-6ccc96f4b674" providerId="ADAL" clId="{5810B45E-5679-4A75-B91E-4EC9915C0DD6}" dt="2022-01-20T15:50:35.571" v="5837" actId="14100"/>
          <ac:spMkLst>
            <pc:docMk/>
            <pc:sldMk cId="942654949" sldId="543"/>
            <ac:spMk id="4" creationId="{3E35DCE4-FB44-422B-8D95-0FDD87343ED0}"/>
          </ac:spMkLst>
        </pc:spChg>
        <pc:spChg chg="mod ord">
          <ac:chgData name="De Coninck Sigrid" userId="7a18ee0d-b14d-4d41-966c-6ccc96f4b674" providerId="ADAL" clId="{5810B45E-5679-4A75-B91E-4EC9915C0DD6}" dt="2022-01-20T15:42:43.152" v="5546" actId="700"/>
          <ac:spMkLst>
            <pc:docMk/>
            <pc:sldMk cId="942654949" sldId="543"/>
            <ac:spMk id="5" creationId="{8FBF8643-5701-4B14-B391-A7355C06EB3F}"/>
          </ac:spMkLst>
        </pc:spChg>
      </pc:sldChg>
      <pc:sldChg chg="modSp mod ord modClrScheme chgLayout">
        <pc:chgData name="De Coninck Sigrid" userId="7a18ee0d-b14d-4d41-966c-6ccc96f4b674" providerId="ADAL" clId="{5810B45E-5679-4A75-B91E-4EC9915C0DD6}" dt="2022-01-20T15:50:44.460" v="5839" actId="14100"/>
        <pc:sldMkLst>
          <pc:docMk/>
          <pc:sldMk cId="3512476887" sldId="544"/>
        </pc:sldMkLst>
        <pc:spChg chg="mod ord">
          <ac:chgData name="De Coninck Sigrid" userId="7a18ee0d-b14d-4d41-966c-6ccc96f4b674" providerId="ADAL" clId="{5810B45E-5679-4A75-B91E-4EC9915C0DD6}" dt="2022-01-20T15:50:44.460" v="5839" actId="14100"/>
          <ac:spMkLst>
            <pc:docMk/>
            <pc:sldMk cId="3512476887" sldId="544"/>
            <ac:spMk id="4" creationId="{3E35DCE4-FB44-422B-8D95-0FDD87343ED0}"/>
          </ac:spMkLst>
        </pc:spChg>
        <pc:spChg chg="mod ord">
          <ac:chgData name="De Coninck Sigrid" userId="7a18ee0d-b14d-4d41-966c-6ccc96f4b674" providerId="ADAL" clId="{5810B45E-5679-4A75-B91E-4EC9915C0DD6}" dt="2022-01-20T15:42:50.466" v="5547" actId="700"/>
          <ac:spMkLst>
            <pc:docMk/>
            <pc:sldMk cId="3512476887" sldId="544"/>
            <ac:spMk id="5" creationId="{8FBF8643-5701-4B14-B391-A7355C06EB3F}"/>
          </ac:spMkLst>
        </pc:spChg>
      </pc:sldChg>
      <pc:sldChg chg="modSp mod">
        <pc:chgData name="De Coninck Sigrid" userId="7a18ee0d-b14d-4d41-966c-6ccc96f4b674" providerId="ADAL" clId="{5810B45E-5679-4A75-B91E-4EC9915C0DD6}" dt="2022-01-20T18:30:11.550" v="6458" actId="1036"/>
        <pc:sldMkLst>
          <pc:docMk/>
          <pc:sldMk cId="2009342404" sldId="545"/>
        </pc:sldMkLst>
        <pc:spChg chg="mod">
          <ac:chgData name="De Coninck Sigrid" userId="7a18ee0d-b14d-4d41-966c-6ccc96f4b674" providerId="ADAL" clId="{5810B45E-5679-4A75-B91E-4EC9915C0DD6}" dt="2022-01-20T16:56:31.767" v="6455"/>
          <ac:spMkLst>
            <pc:docMk/>
            <pc:sldMk cId="2009342404" sldId="545"/>
            <ac:spMk id="2" creationId="{28D0DBD2-680F-4A6A-AE98-35188454322D}"/>
          </ac:spMkLst>
        </pc:spChg>
        <pc:spChg chg="mod">
          <ac:chgData name="De Coninck Sigrid" userId="7a18ee0d-b14d-4d41-966c-6ccc96f4b674" providerId="ADAL" clId="{5810B45E-5679-4A75-B91E-4EC9915C0DD6}" dt="2022-01-20T16:55:25.600" v="6431" actId="5793"/>
          <ac:spMkLst>
            <pc:docMk/>
            <pc:sldMk cId="2009342404" sldId="545"/>
            <ac:spMk id="3" creationId="{0E861FCE-A796-4828-AA7B-962869C1BCF5}"/>
          </ac:spMkLst>
        </pc:spChg>
        <pc:spChg chg="mod">
          <ac:chgData name="De Coninck Sigrid" userId="7a18ee0d-b14d-4d41-966c-6ccc96f4b674" providerId="ADAL" clId="{5810B45E-5679-4A75-B91E-4EC9915C0DD6}" dt="2022-01-20T18:30:11.550" v="6458" actId="1036"/>
          <ac:spMkLst>
            <pc:docMk/>
            <pc:sldMk cId="2009342404" sldId="545"/>
            <ac:spMk id="18" creationId="{5E67D477-5C38-478E-BF0B-B4BDEACE06EF}"/>
          </ac:spMkLst>
        </pc:spChg>
        <pc:spChg chg="mod">
          <ac:chgData name="De Coninck Sigrid" userId="7a18ee0d-b14d-4d41-966c-6ccc96f4b674" providerId="ADAL" clId="{5810B45E-5679-4A75-B91E-4EC9915C0DD6}" dt="2022-01-20T16:30:47.231" v="6216" actId="20577"/>
          <ac:spMkLst>
            <pc:docMk/>
            <pc:sldMk cId="2009342404" sldId="545"/>
            <ac:spMk id="20" creationId="{9B4FED1F-CD5B-43C6-9EAE-FFA96F4F1948}"/>
          </ac:spMkLst>
        </pc:spChg>
      </pc:sldChg>
      <pc:sldChg chg="add del">
        <pc:chgData name="De Coninck Sigrid" userId="7a18ee0d-b14d-4d41-966c-6ccc96f4b674" providerId="ADAL" clId="{5810B45E-5679-4A75-B91E-4EC9915C0DD6}" dt="2022-01-18T19:12:36.876" v="3967" actId="47"/>
        <pc:sldMkLst>
          <pc:docMk/>
          <pc:sldMk cId="1649212051" sldId="546"/>
        </pc:sldMkLst>
      </pc:sldChg>
      <pc:sldChg chg="del">
        <pc:chgData name="De Coninck Sigrid" userId="7a18ee0d-b14d-4d41-966c-6ccc96f4b674" providerId="ADAL" clId="{5810B45E-5679-4A75-B91E-4EC9915C0DD6}" dt="2022-01-18T19:10:46.536" v="3965" actId="2696"/>
        <pc:sldMkLst>
          <pc:docMk/>
          <pc:sldMk cId="2228683169" sldId="546"/>
        </pc:sldMkLst>
      </pc:sldChg>
      <pc:sldChg chg="add del">
        <pc:chgData name="De Coninck Sigrid" userId="7a18ee0d-b14d-4d41-966c-6ccc96f4b674" providerId="ADAL" clId="{5810B45E-5679-4A75-B91E-4EC9915C0DD6}" dt="2022-01-18T19:12:38.094" v="3968" actId="47"/>
        <pc:sldMkLst>
          <pc:docMk/>
          <pc:sldMk cId="2637709641" sldId="547"/>
        </pc:sldMkLst>
      </pc:sldChg>
      <pc:sldChg chg="del">
        <pc:chgData name="De Coninck Sigrid" userId="7a18ee0d-b14d-4d41-966c-6ccc96f4b674" providerId="ADAL" clId="{5810B45E-5679-4A75-B91E-4EC9915C0DD6}" dt="2022-01-18T19:10:46.536" v="3965" actId="2696"/>
        <pc:sldMkLst>
          <pc:docMk/>
          <pc:sldMk cId="4201262899" sldId="547"/>
        </pc:sldMkLst>
      </pc:sldChg>
      <pc:sldChg chg="modSp add mod">
        <pc:chgData name="De Coninck Sigrid" userId="7a18ee0d-b14d-4d41-966c-6ccc96f4b674" providerId="ADAL" clId="{5810B45E-5679-4A75-B91E-4EC9915C0DD6}" dt="2022-01-20T16:07:41.128" v="6056" actId="20577"/>
        <pc:sldMkLst>
          <pc:docMk/>
          <pc:sldMk cId="2096528209" sldId="548"/>
        </pc:sldMkLst>
        <pc:spChg chg="mod">
          <ac:chgData name="De Coninck Sigrid" userId="7a18ee0d-b14d-4d41-966c-6ccc96f4b674" providerId="ADAL" clId="{5810B45E-5679-4A75-B91E-4EC9915C0DD6}" dt="2022-01-20T15:54:46.092" v="5896" actId="122"/>
          <ac:spMkLst>
            <pc:docMk/>
            <pc:sldMk cId="2096528209" sldId="548"/>
            <ac:spMk id="2" creationId="{28D0DBD2-680F-4A6A-AE98-35188454322D}"/>
          </ac:spMkLst>
        </pc:spChg>
        <pc:spChg chg="mod">
          <ac:chgData name="De Coninck Sigrid" userId="7a18ee0d-b14d-4d41-966c-6ccc96f4b674" providerId="ADAL" clId="{5810B45E-5679-4A75-B91E-4EC9915C0DD6}" dt="2022-01-20T16:07:41.128" v="6056" actId="20577"/>
          <ac:spMkLst>
            <pc:docMk/>
            <pc:sldMk cId="2096528209" sldId="548"/>
            <ac:spMk id="3" creationId="{0E861FCE-A796-4828-AA7B-962869C1BCF5}"/>
          </ac:spMkLst>
        </pc:spChg>
      </pc:sldChg>
      <pc:sldChg chg="del">
        <pc:chgData name="De Coninck Sigrid" userId="7a18ee0d-b14d-4d41-966c-6ccc96f4b674" providerId="ADAL" clId="{5810B45E-5679-4A75-B91E-4EC9915C0DD6}" dt="2022-01-20T15:53:26.966" v="5870" actId="2696"/>
        <pc:sldMkLst>
          <pc:docMk/>
          <pc:sldMk cId="3281640762" sldId="548"/>
        </pc:sldMkLst>
      </pc:sldChg>
      <pc:sldChg chg="del">
        <pc:chgData name="De Coninck Sigrid" userId="7a18ee0d-b14d-4d41-966c-6ccc96f4b674" providerId="ADAL" clId="{5810B45E-5679-4A75-B91E-4EC9915C0DD6}" dt="2022-01-20T15:53:26.966" v="5870" actId="2696"/>
        <pc:sldMkLst>
          <pc:docMk/>
          <pc:sldMk cId="3099262737" sldId="549"/>
        </pc:sldMkLst>
      </pc:sldChg>
      <pc:sldChg chg="modSp add mod">
        <pc:chgData name="De Coninck Sigrid" userId="7a18ee0d-b14d-4d41-966c-6ccc96f4b674" providerId="ADAL" clId="{5810B45E-5679-4A75-B91E-4EC9915C0DD6}" dt="2022-01-20T15:54:49.477" v="5898" actId="122"/>
        <pc:sldMkLst>
          <pc:docMk/>
          <pc:sldMk cId="3700042605" sldId="549"/>
        </pc:sldMkLst>
        <pc:spChg chg="mod">
          <ac:chgData name="De Coninck Sigrid" userId="7a18ee0d-b14d-4d41-966c-6ccc96f4b674" providerId="ADAL" clId="{5810B45E-5679-4A75-B91E-4EC9915C0DD6}" dt="2022-01-20T15:54:49.477" v="5898" actId="122"/>
          <ac:spMkLst>
            <pc:docMk/>
            <pc:sldMk cId="3700042605" sldId="549"/>
            <ac:spMk id="2" creationId="{28D0DBD2-680F-4A6A-AE98-35188454322D}"/>
          </ac:spMkLst>
        </pc:spChg>
      </pc:sldChg>
      <pc:sldChg chg="modSp add mod">
        <pc:chgData name="De Coninck Sigrid" userId="7a18ee0d-b14d-4d41-966c-6ccc96f4b674" providerId="ADAL" clId="{5810B45E-5679-4A75-B91E-4EC9915C0DD6}" dt="2022-01-20T15:54:53.811" v="5900" actId="122"/>
        <pc:sldMkLst>
          <pc:docMk/>
          <pc:sldMk cId="890959592" sldId="550"/>
        </pc:sldMkLst>
        <pc:spChg chg="mod">
          <ac:chgData name="De Coninck Sigrid" userId="7a18ee0d-b14d-4d41-966c-6ccc96f4b674" providerId="ADAL" clId="{5810B45E-5679-4A75-B91E-4EC9915C0DD6}" dt="2022-01-20T15:54:53.811" v="5900" actId="122"/>
          <ac:spMkLst>
            <pc:docMk/>
            <pc:sldMk cId="890959592" sldId="550"/>
            <ac:spMk id="2" creationId="{28D0DBD2-680F-4A6A-AE98-35188454322D}"/>
          </ac:spMkLst>
        </pc:spChg>
      </pc:sldChg>
      <pc:sldChg chg="del">
        <pc:chgData name="De Coninck Sigrid" userId="7a18ee0d-b14d-4d41-966c-6ccc96f4b674" providerId="ADAL" clId="{5810B45E-5679-4A75-B91E-4EC9915C0DD6}" dt="2022-01-20T15:53:26.966" v="5870" actId="2696"/>
        <pc:sldMkLst>
          <pc:docMk/>
          <pc:sldMk cId="1914053713" sldId="550"/>
        </pc:sldMkLst>
      </pc:sldChg>
      <pc:sldChg chg="modSp add mod">
        <pc:chgData name="De Coninck Sigrid" userId="7a18ee0d-b14d-4d41-966c-6ccc96f4b674" providerId="ADAL" clId="{5810B45E-5679-4A75-B91E-4EC9915C0DD6}" dt="2022-01-20T15:54:57.431" v="5902" actId="122"/>
        <pc:sldMkLst>
          <pc:docMk/>
          <pc:sldMk cId="707733395" sldId="551"/>
        </pc:sldMkLst>
        <pc:spChg chg="mod">
          <ac:chgData name="De Coninck Sigrid" userId="7a18ee0d-b14d-4d41-966c-6ccc96f4b674" providerId="ADAL" clId="{5810B45E-5679-4A75-B91E-4EC9915C0DD6}" dt="2022-01-20T15:54:57.431" v="5902" actId="122"/>
          <ac:spMkLst>
            <pc:docMk/>
            <pc:sldMk cId="707733395" sldId="551"/>
            <ac:spMk id="2" creationId="{28D0DBD2-680F-4A6A-AE98-35188454322D}"/>
          </ac:spMkLst>
        </pc:spChg>
      </pc:sldChg>
      <pc:sldChg chg="del">
        <pc:chgData name="De Coninck Sigrid" userId="7a18ee0d-b14d-4d41-966c-6ccc96f4b674" providerId="ADAL" clId="{5810B45E-5679-4A75-B91E-4EC9915C0DD6}" dt="2022-01-20T15:53:26.966" v="5870" actId="2696"/>
        <pc:sldMkLst>
          <pc:docMk/>
          <pc:sldMk cId="3171911010" sldId="551"/>
        </pc:sldMkLst>
      </pc:sldChg>
      <pc:sldChg chg="del">
        <pc:chgData name="De Coninck Sigrid" userId="7a18ee0d-b14d-4d41-966c-6ccc96f4b674" providerId="ADAL" clId="{5810B45E-5679-4A75-B91E-4EC9915C0DD6}" dt="2022-01-20T14:01:27.005" v="4989" actId="2696"/>
        <pc:sldMkLst>
          <pc:docMk/>
          <pc:sldMk cId="10853540" sldId="557"/>
        </pc:sldMkLst>
      </pc:sldChg>
      <pc:sldChg chg="modSp add mod">
        <pc:chgData name="De Coninck Sigrid" userId="7a18ee0d-b14d-4d41-966c-6ccc96f4b674" providerId="ADAL" clId="{5810B45E-5679-4A75-B91E-4EC9915C0DD6}" dt="2022-01-20T14:03:20.139" v="4998" actId="122"/>
        <pc:sldMkLst>
          <pc:docMk/>
          <pc:sldMk cId="3910925298" sldId="557"/>
        </pc:sldMkLst>
        <pc:spChg chg="mod">
          <ac:chgData name="De Coninck Sigrid" userId="7a18ee0d-b14d-4d41-966c-6ccc96f4b674" providerId="ADAL" clId="{5810B45E-5679-4A75-B91E-4EC9915C0DD6}" dt="2022-01-20T14:03:20.139" v="4998" actId="122"/>
          <ac:spMkLst>
            <pc:docMk/>
            <pc:sldMk cId="3910925298" sldId="557"/>
            <ac:spMk id="2" creationId="{28D0DBD2-680F-4A6A-AE98-35188454322D}"/>
          </ac:spMkLst>
        </pc:spChg>
      </pc:sldChg>
      <pc:sldChg chg="del">
        <pc:chgData name="De Coninck Sigrid" userId="7a18ee0d-b14d-4d41-966c-6ccc96f4b674" providerId="ADAL" clId="{5810B45E-5679-4A75-B91E-4EC9915C0DD6}" dt="2022-01-18T19:19:20.461" v="4041" actId="2696"/>
        <pc:sldMkLst>
          <pc:docMk/>
          <pc:sldMk cId="831741524" sldId="558"/>
        </pc:sldMkLst>
      </pc:sldChg>
      <pc:sldChg chg="add del">
        <pc:chgData name="De Coninck Sigrid" userId="7a18ee0d-b14d-4d41-966c-6ccc96f4b674" providerId="ADAL" clId="{5810B45E-5679-4A75-B91E-4EC9915C0DD6}" dt="2022-01-18T19:20:18.015" v="4045" actId="47"/>
        <pc:sldMkLst>
          <pc:docMk/>
          <pc:sldMk cId="2575989904" sldId="558"/>
        </pc:sldMkLst>
      </pc:sldChg>
      <pc:sldChg chg="del">
        <pc:chgData name="De Coninck Sigrid" userId="7a18ee0d-b14d-4d41-966c-6ccc96f4b674" providerId="ADAL" clId="{5810B45E-5679-4A75-B91E-4EC9915C0DD6}" dt="2022-01-18T19:08:16.601" v="3924" actId="47"/>
        <pc:sldMkLst>
          <pc:docMk/>
          <pc:sldMk cId="1871673318" sldId="559"/>
        </pc:sldMkLst>
      </pc:sldChg>
      <pc:sldChg chg="modSp add mod">
        <pc:chgData name="De Coninck Sigrid" userId="7a18ee0d-b14d-4d41-966c-6ccc96f4b674" providerId="ADAL" clId="{5810B45E-5679-4A75-B91E-4EC9915C0DD6}" dt="2022-01-20T16:07:27.719" v="6054" actId="20577"/>
        <pc:sldMkLst>
          <pc:docMk/>
          <pc:sldMk cId="149911926" sldId="561"/>
        </pc:sldMkLst>
        <pc:spChg chg="mod">
          <ac:chgData name="De Coninck Sigrid" userId="7a18ee0d-b14d-4d41-966c-6ccc96f4b674" providerId="ADAL" clId="{5810B45E-5679-4A75-B91E-4EC9915C0DD6}" dt="2022-01-20T15:54:29.477" v="5891" actId="122"/>
          <ac:spMkLst>
            <pc:docMk/>
            <pc:sldMk cId="149911926" sldId="561"/>
            <ac:spMk id="2" creationId="{28D0DBD2-680F-4A6A-AE98-35188454322D}"/>
          </ac:spMkLst>
        </pc:spChg>
        <pc:spChg chg="mod">
          <ac:chgData name="De Coninck Sigrid" userId="7a18ee0d-b14d-4d41-966c-6ccc96f4b674" providerId="ADAL" clId="{5810B45E-5679-4A75-B91E-4EC9915C0DD6}" dt="2022-01-20T16:07:27.719" v="6054" actId="20577"/>
          <ac:spMkLst>
            <pc:docMk/>
            <pc:sldMk cId="149911926" sldId="561"/>
            <ac:spMk id="3" creationId="{0E861FCE-A796-4828-AA7B-962869C1BCF5}"/>
          </ac:spMkLst>
        </pc:spChg>
      </pc:sldChg>
      <pc:sldChg chg="del">
        <pc:chgData name="De Coninck Sigrid" userId="7a18ee0d-b14d-4d41-966c-6ccc96f4b674" providerId="ADAL" clId="{5810B45E-5679-4A75-B91E-4EC9915C0DD6}" dt="2022-01-20T15:53:26.966" v="5870" actId="2696"/>
        <pc:sldMkLst>
          <pc:docMk/>
          <pc:sldMk cId="1167463211" sldId="561"/>
        </pc:sldMkLst>
      </pc:sldChg>
      <pc:sldChg chg="add del">
        <pc:chgData name="De Coninck Sigrid" userId="7a18ee0d-b14d-4d41-966c-6ccc96f4b674" providerId="ADAL" clId="{5810B45E-5679-4A75-B91E-4EC9915C0DD6}" dt="2022-01-18T13:35:54.418" v="151" actId="47"/>
        <pc:sldMkLst>
          <pc:docMk/>
          <pc:sldMk cId="667077468" sldId="562"/>
        </pc:sldMkLst>
      </pc:sldChg>
      <pc:sldChg chg="del">
        <pc:chgData name="De Coninck Sigrid" userId="7a18ee0d-b14d-4d41-966c-6ccc96f4b674" providerId="ADAL" clId="{5810B45E-5679-4A75-B91E-4EC9915C0DD6}" dt="2022-01-18T13:34:55.779" v="149" actId="2696"/>
        <pc:sldMkLst>
          <pc:docMk/>
          <pc:sldMk cId="2972802790" sldId="562"/>
        </pc:sldMkLst>
      </pc:sldChg>
      <pc:sldChg chg="modSp mod">
        <pc:chgData name="De Coninck Sigrid" userId="7a18ee0d-b14d-4d41-966c-6ccc96f4b674" providerId="ADAL" clId="{5810B45E-5679-4A75-B91E-4EC9915C0DD6}" dt="2022-01-20T16:27:16.307" v="6206" actId="122"/>
        <pc:sldMkLst>
          <pc:docMk/>
          <pc:sldMk cId="3827431477" sldId="954"/>
        </pc:sldMkLst>
        <pc:spChg chg="mod">
          <ac:chgData name="De Coninck Sigrid" userId="7a18ee0d-b14d-4d41-966c-6ccc96f4b674" providerId="ADAL" clId="{5810B45E-5679-4A75-B91E-4EC9915C0DD6}" dt="2022-01-20T16:27:16.307" v="6206" actId="122"/>
          <ac:spMkLst>
            <pc:docMk/>
            <pc:sldMk cId="3827431477" sldId="954"/>
            <ac:spMk id="10" creationId="{746062B6-9A11-40FE-9EFA-AC167701072B}"/>
          </ac:spMkLst>
        </pc:spChg>
      </pc:sldChg>
      <pc:sldChg chg="addSp delSp modSp mod modClrScheme modAnim chgLayout">
        <pc:chgData name="De Coninck Sigrid" userId="7a18ee0d-b14d-4d41-966c-6ccc96f4b674" providerId="ADAL" clId="{5810B45E-5679-4A75-B91E-4EC9915C0DD6}" dt="2022-01-20T16:14:09.359" v="6087"/>
        <pc:sldMkLst>
          <pc:docMk/>
          <pc:sldMk cId="3796851044" sldId="955"/>
        </pc:sldMkLst>
        <pc:spChg chg="add del mod ord">
          <ac:chgData name="De Coninck Sigrid" userId="7a18ee0d-b14d-4d41-966c-6ccc96f4b674" providerId="ADAL" clId="{5810B45E-5679-4A75-B91E-4EC9915C0DD6}" dt="2022-01-20T16:12:38.291" v="6076" actId="700"/>
          <ac:spMkLst>
            <pc:docMk/>
            <pc:sldMk cId="3796851044" sldId="955"/>
            <ac:spMk id="2" creationId="{D017DA21-E4EB-4D1C-9E70-F4894176D4BB}"/>
          </ac:spMkLst>
        </pc:spChg>
        <pc:spChg chg="add del mod ord">
          <ac:chgData name="De Coninck Sigrid" userId="7a18ee0d-b14d-4d41-966c-6ccc96f4b674" providerId="ADAL" clId="{5810B45E-5679-4A75-B91E-4EC9915C0DD6}" dt="2022-01-20T16:12:37.642" v="6075" actId="700"/>
          <ac:spMkLst>
            <pc:docMk/>
            <pc:sldMk cId="3796851044" sldId="955"/>
            <ac:spMk id="3" creationId="{40871CB1-9342-42E1-9323-62853E9FE692}"/>
          </ac:spMkLst>
        </pc:spChg>
        <pc:spChg chg="add del mod ord">
          <ac:chgData name="De Coninck Sigrid" userId="7a18ee0d-b14d-4d41-966c-6ccc96f4b674" providerId="ADAL" clId="{5810B45E-5679-4A75-B91E-4EC9915C0DD6}" dt="2022-01-20T16:12:57.135" v="6079" actId="478"/>
          <ac:spMkLst>
            <pc:docMk/>
            <pc:sldMk cId="3796851044" sldId="955"/>
            <ac:spMk id="4" creationId="{011D309E-0D1F-42EE-A00D-2B109E781D52}"/>
          </ac:spMkLst>
        </pc:spChg>
        <pc:picChg chg="mod ord">
          <ac:chgData name="De Coninck Sigrid" userId="7a18ee0d-b14d-4d41-966c-6ccc96f4b674" providerId="ADAL" clId="{5810B45E-5679-4A75-B91E-4EC9915C0DD6}" dt="2022-01-20T16:12:50.625" v="6078" actId="1076"/>
          <ac:picMkLst>
            <pc:docMk/>
            <pc:sldMk cId="3796851044" sldId="955"/>
            <ac:picMk id="6" creationId="{34DBE7C9-94B1-4CBF-8507-9FF802E51257}"/>
          </ac:picMkLst>
        </pc:picChg>
      </pc:sldChg>
      <pc:sldChg chg="addSp delSp modSp mod modClrScheme modAnim chgLayout">
        <pc:chgData name="De Coninck Sigrid" userId="7a18ee0d-b14d-4d41-966c-6ccc96f4b674" providerId="ADAL" clId="{5810B45E-5679-4A75-B91E-4EC9915C0DD6}" dt="2022-01-20T16:14:13.238" v="6088"/>
        <pc:sldMkLst>
          <pc:docMk/>
          <pc:sldMk cId="304872285" sldId="956"/>
        </pc:sldMkLst>
        <pc:spChg chg="add del mod ord">
          <ac:chgData name="De Coninck Sigrid" userId="7a18ee0d-b14d-4d41-966c-6ccc96f4b674" providerId="ADAL" clId="{5810B45E-5679-4A75-B91E-4EC9915C0DD6}" dt="2022-01-20T16:13:12.814" v="6081" actId="700"/>
          <ac:spMkLst>
            <pc:docMk/>
            <pc:sldMk cId="304872285" sldId="956"/>
            <ac:spMk id="2" creationId="{CA6332DC-E9DB-401E-B106-8873A922D6AA}"/>
          </ac:spMkLst>
        </pc:spChg>
        <pc:spChg chg="add del mod ord">
          <ac:chgData name="De Coninck Sigrid" userId="7a18ee0d-b14d-4d41-966c-6ccc96f4b674" providerId="ADAL" clId="{5810B45E-5679-4A75-B91E-4EC9915C0DD6}" dt="2022-01-20T16:13:12.814" v="6081" actId="700"/>
          <ac:spMkLst>
            <pc:docMk/>
            <pc:sldMk cId="304872285" sldId="956"/>
            <ac:spMk id="3" creationId="{BE1D0062-DA06-4067-87A7-D4FC30652896}"/>
          </ac:spMkLst>
        </pc:spChg>
        <pc:spChg chg="add del mod ord">
          <ac:chgData name="De Coninck Sigrid" userId="7a18ee0d-b14d-4d41-966c-6ccc96f4b674" providerId="ADAL" clId="{5810B45E-5679-4A75-B91E-4EC9915C0DD6}" dt="2022-01-20T16:13:16.071" v="6082" actId="478"/>
          <ac:spMkLst>
            <pc:docMk/>
            <pc:sldMk cId="304872285" sldId="956"/>
            <ac:spMk id="4" creationId="{117D32AC-0462-4E37-A46C-1FDC2DE38400}"/>
          </ac:spMkLst>
        </pc:spChg>
        <pc:spChg chg="add del mod ord">
          <ac:chgData name="De Coninck Sigrid" userId="7a18ee0d-b14d-4d41-966c-6ccc96f4b674" providerId="ADAL" clId="{5810B45E-5679-4A75-B91E-4EC9915C0DD6}" dt="2022-01-20T16:13:21.081" v="6083" actId="478"/>
          <ac:spMkLst>
            <pc:docMk/>
            <pc:sldMk cId="304872285" sldId="956"/>
            <ac:spMk id="5" creationId="{61567AA4-DFE0-42DD-847A-90E8724C20E5}"/>
          </ac:spMkLst>
        </pc:spChg>
        <pc:spChg chg="mod">
          <ac:chgData name="De Coninck Sigrid" userId="7a18ee0d-b14d-4d41-966c-6ccc96f4b674" providerId="ADAL" clId="{5810B45E-5679-4A75-B91E-4EC9915C0DD6}" dt="2022-01-20T16:13:28.483" v="6086" actId="20577"/>
          <ac:spMkLst>
            <pc:docMk/>
            <pc:sldMk cId="304872285" sldId="956"/>
            <ac:spMk id="9" creationId="{D85F747F-8658-40DA-9AA5-2F9BBE9C5FE6}"/>
          </ac:spMkLst>
        </pc:spChg>
      </pc:sldChg>
      <pc:sldChg chg="addSp delSp modSp mod modClrScheme modAnim chgLayout">
        <pc:chgData name="De Coninck Sigrid" userId="7a18ee0d-b14d-4d41-966c-6ccc96f4b674" providerId="ADAL" clId="{5810B45E-5679-4A75-B91E-4EC9915C0DD6}" dt="2022-01-20T16:15:22.419" v="6094" actId="478"/>
        <pc:sldMkLst>
          <pc:docMk/>
          <pc:sldMk cId="3793769607" sldId="957"/>
        </pc:sldMkLst>
        <pc:spChg chg="add del mod ord">
          <ac:chgData name="De Coninck Sigrid" userId="7a18ee0d-b14d-4d41-966c-6ccc96f4b674" providerId="ADAL" clId="{5810B45E-5679-4A75-B91E-4EC9915C0DD6}" dt="2022-01-20T16:15:15.819" v="6092" actId="700"/>
          <ac:spMkLst>
            <pc:docMk/>
            <pc:sldMk cId="3793769607" sldId="957"/>
            <ac:spMk id="2" creationId="{96245865-4A86-472E-9256-CDEC029E931C}"/>
          </ac:spMkLst>
        </pc:spChg>
        <pc:spChg chg="add del mod ord">
          <ac:chgData name="De Coninck Sigrid" userId="7a18ee0d-b14d-4d41-966c-6ccc96f4b674" providerId="ADAL" clId="{5810B45E-5679-4A75-B91E-4EC9915C0DD6}" dt="2022-01-20T16:15:15.819" v="6092" actId="700"/>
          <ac:spMkLst>
            <pc:docMk/>
            <pc:sldMk cId="3793769607" sldId="957"/>
            <ac:spMk id="3" creationId="{00A4408F-19EF-49A4-9C63-ACB17CAF2C81}"/>
          </ac:spMkLst>
        </pc:spChg>
        <pc:spChg chg="add del mod ord">
          <ac:chgData name="De Coninck Sigrid" userId="7a18ee0d-b14d-4d41-966c-6ccc96f4b674" providerId="ADAL" clId="{5810B45E-5679-4A75-B91E-4EC9915C0DD6}" dt="2022-01-20T16:15:19.027" v="6093" actId="478"/>
          <ac:spMkLst>
            <pc:docMk/>
            <pc:sldMk cId="3793769607" sldId="957"/>
            <ac:spMk id="4" creationId="{E8ABFCDE-00D0-44B0-AE46-943AE2267EAE}"/>
          </ac:spMkLst>
        </pc:spChg>
        <pc:spChg chg="add del mod ord">
          <ac:chgData name="De Coninck Sigrid" userId="7a18ee0d-b14d-4d41-966c-6ccc96f4b674" providerId="ADAL" clId="{5810B45E-5679-4A75-B91E-4EC9915C0DD6}" dt="2022-01-20T16:15:22.419" v="6094" actId="478"/>
          <ac:spMkLst>
            <pc:docMk/>
            <pc:sldMk cId="3793769607" sldId="957"/>
            <ac:spMk id="5" creationId="{3438B47D-8998-487E-AF71-459BD938240B}"/>
          </ac:spMkLst>
        </pc:spChg>
      </pc:sldChg>
      <pc:sldChg chg="addSp delSp modSp mod modClrScheme modAnim chgLayout">
        <pc:chgData name="De Coninck Sigrid" userId="7a18ee0d-b14d-4d41-966c-6ccc96f4b674" providerId="ADAL" clId="{5810B45E-5679-4A75-B91E-4EC9915C0DD6}" dt="2022-01-20T16:16:02.304" v="6107" actId="20577"/>
        <pc:sldMkLst>
          <pc:docMk/>
          <pc:sldMk cId="439727708" sldId="958"/>
        </pc:sldMkLst>
        <pc:spChg chg="add del mod ord">
          <ac:chgData name="De Coninck Sigrid" userId="7a18ee0d-b14d-4d41-966c-6ccc96f4b674" providerId="ADAL" clId="{5810B45E-5679-4A75-B91E-4EC9915C0DD6}" dt="2022-01-20T16:15:46.139" v="6096" actId="478"/>
          <ac:spMkLst>
            <pc:docMk/>
            <pc:sldMk cId="439727708" sldId="958"/>
            <ac:spMk id="2" creationId="{711F840E-2DA1-4FC7-B45F-F2CCDB4CD3E8}"/>
          </ac:spMkLst>
        </pc:spChg>
        <pc:spChg chg="add del mod ord">
          <ac:chgData name="De Coninck Sigrid" userId="7a18ee0d-b14d-4d41-966c-6ccc96f4b674" providerId="ADAL" clId="{5810B45E-5679-4A75-B91E-4EC9915C0DD6}" dt="2022-01-20T16:15:48.374" v="6097" actId="478"/>
          <ac:spMkLst>
            <pc:docMk/>
            <pc:sldMk cId="439727708" sldId="958"/>
            <ac:spMk id="4" creationId="{97F757C5-06FD-4C63-833E-3265A9C0E185}"/>
          </ac:spMkLst>
        </pc:spChg>
        <pc:spChg chg="mod">
          <ac:chgData name="De Coninck Sigrid" userId="7a18ee0d-b14d-4d41-966c-6ccc96f4b674" providerId="ADAL" clId="{5810B45E-5679-4A75-B91E-4EC9915C0DD6}" dt="2022-01-20T16:16:02.304" v="6107" actId="20577"/>
          <ac:spMkLst>
            <pc:docMk/>
            <pc:sldMk cId="439727708" sldId="958"/>
            <ac:spMk id="9" creationId="{D85F747F-8658-40DA-9AA5-2F9BBE9C5FE6}"/>
          </ac:spMkLst>
        </pc:spChg>
      </pc:sldChg>
      <pc:sldChg chg="modSp add mod ord">
        <pc:chgData name="De Coninck Sigrid" userId="7a18ee0d-b14d-4d41-966c-6ccc96f4b674" providerId="ADAL" clId="{5810B45E-5679-4A75-B91E-4EC9915C0DD6}" dt="2022-01-18T15:18:31.162" v="2703"/>
        <pc:sldMkLst>
          <pc:docMk/>
          <pc:sldMk cId="595060072" sldId="963"/>
        </pc:sldMkLst>
        <pc:spChg chg="mod">
          <ac:chgData name="De Coninck Sigrid" userId="7a18ee0d-b14d-4d41-966c-6ccc96f4b674" providerId="ADAL" clId="{5810B45E-5679-4A75-B91E-4EC9915C0DD6}" dt="2022-01-18T15:18:10.382" v="2701" actId="122"/>
          <ac:spMkLst>
            <pc:docMk/>
            <pc:sldMk cId="595060072" sldId="963"/>
            <ac:spMk id="2" creationId="{28D0DBD2-680F-4A6A-AE98-35188454322D}"/>
          </ac:spMkLst>
        </pc:spChg>
      </pc:sldChg>
      <pc:sldChg chg="del">
        <pc:chgData name="De Coninck Sigrid" userId="7a18ee0d-b14d-4d41-966c-6ccc96f4b674" providerId="ADAL" clId="{5810B45E-5679-4A75-B91E-4EC9915C0DD6}" dt="2022-01-18T13:34:55.779" v="149" actId="2696"/>
        <pc:sldMkLst>
          <pc:docMk/>
          <pc:sldMk cId="2459509743" sldId="963"/>
        </pc:sldMkLst>
      </pc:sldChg>
      <pc:sldChg chg="modSp add mod ord">
        <pc:chgData name="De Coninck Sigrid" userId="7a18ee0d-b14d-4d41-966c-6ccc96f4b674" providerId="ADAL" clId="{5810B45E-5679-4A75-B91E-4EC9915C0DD6}" dt="2022-01-18T15:24:31.877" v="2741" actId="207"/>
        <pc:sldMkLst>
          <pc:docMk/>
          <pc:sldMk cId="837062189" sldId="966"/>
        </pc:sldMkLst>
        <pc:spChg chg="mod">
          <ac:chgData name="De Coninck Sigrid" userId="7a18ee0d-b14d-4d41-966c-6ccc96f4b674" providerId="ADAL" clId="{5810B45E-5679-4A75-B91E-4EC9915C0DD6}" dt="2022-01-18T15:19:00.967" v="2721" actId="122"/>
          <ac:spMkLst>
            <pc:docMk/>
            <pc:sldMk cId="837062189" sldId="966"/>
            <ac:spMk id="2" creationId="{28D0DBD2-680F-4A6A-AE98-35188454322D}"/>
          </ac:spMkLst>
        </pc:spChg>
        <pc:spChg chg="mod">
          <ac:chgData name="De Coninck Sigrid" userId="7a18ee0d-b14d-4d41-966c-6ccc96f4b674" providerId="ADAL" clId="{5810B45E-5679-4A75-B91E-4EC9915C0DD6}" dt="2022-01-18T15:24:31.877" v="2741" actId="207"/>
          <ac:spMkLst>
            <pc:docMk/>
            <pc:sldMk cId="837062189" sldId="966"/>
            <ac:spMk id="3" creationId="{0E861FCE-A796-4828-AA7B-962869C1BCF5}"/>
          </ac:spMkLst>
        </pc:spChg>
      </pc:sldChg>
      <pc:sldChg chg="del">
        <pc:chgData name="De Coninck Sigrid" userId="7a18ee0d-b14d-4d41-966c-6ccc96f4b674" providerId="ADAL" clId="{5810B45E-5679-4A75-B91E-4EC9915C0DD6}" dt="2022-01-18T13:34:55.779" v="149" actId="2696"/>
        <pc:sldMkLst>
          <pc:docMk/>
          <pc:sldMk cId="917083125" sldId="966"/>
        </pc:sldMkLst>
      </pc:sldChg>
      <pc:sldChg chg="del">
        <pc:chgData name="De Coninck Sigrid" userId="7a18ee0d-b14d-4d41-966c-6ccc96f4b674" providerId="ADAL" clId="{5810B45E-5679-4A75-B91E-4EC9915C0DD6}" dt="2022-01-18T13:34:55.779" v="149" actId="2696"/>
        <pc:sldMkLst>
          <pc:docMk/>
          <pc:sldMk cId="1528618841" sldId="971"/>
        </pc:sldMkLst>
      </pc:sldChg>
      <pc:sldChg chg="modSp add mod ord">
        <pc:chgData name="De Coninck Sigrid" userId="7a18ee0d-b14d-4d41-966c-6ccc96f4b674" providerId="ADAL" clId="{5810B45E-5679-4A75-B91E-4EC9915C0DD6}" dt="2022-01-18T15:30:29.446" v="2750" actId="20577"/>
        <pc:sldMkLst>
          <pc:docMk/>
          <pc:sldMk cId="2744130436" sldId="971"/>
        </pc:sldMkLst>
        <pc:spChg chg="mod">
          <ac:chgData name="De Coninck Sigrid" userId="7a18ee0d-b14d-4d41-966c-6ccc96f4b674" providerId="ADAL" clId="{5810B45E-5679-4A75-B91E-4EC9915C0DD6}" dt="2022-01-18T15:26:31.363" v="2743" actId="122"/>
          <ac:spMkLst>
            <pc:docMk/>
            <pc:sldMk cId="2744130436" sldId="971"/>
            <ac:spMk id="2" creationId="{28D0DBD2-680F-4A6A-AE98-35188454322D}"/>
          </ac:spMkLst>
        </pc:spChg>
        <pc:spChg chg="mod">
          <ac:chgData name="De Coninck Sigrid" userId="7a18ee0d-b14d-4d41-966c-6ccc96f4b674" providerId="ADAL" clId="{5810B45E-5679-4A75-B91E-4EC9915C0DD6}" dt="2022-01-18T15:30:29.446" v="2750" actId="20577"/>
          <ac:spMkLst>
            <pc:docMk/>
            <pc:sldMk cId="2744130436" sldId="971"/>
            <ac:spMk id="3" creationId="{0E861FCE-A796-4828-AA7B-962869C1BCF5}"/>
          </ac:spMkLst>
        </pc:spChg>
      </pc:sldChg>
      <pc:sldChg chg="del">
        <pc:chgData name="De Coninck Sigrid" userId="7a18ee0d-b14d-4d41-966c-6ccc96f4b674" providerId="ADAL" clId="{5810B45E-5679-4A75-B91E-4EC9915C0DD6}" dt="2022-01-18T13:34:55.779" v="149" actId="2696"/>
        <pc:sldMkLst>
          <pc:docMk/>
          <pc:sldMk cId="1912161696" sldId="974"/>
        </pc:sldMkLst>
      </pc:sldChg>
      <pc:sldChg chg="add del">
        <pc:chgData name="De Coninck Sigrid" userId="7a18ee0d-b14d-4d41-966c-6ccc96f4b674" providerId="ADAL" clId="{5810B45E-5679-4A75-B91E-4EC9915C0DD6}" dt="2022-01-18T15:32:31.580" v="2751" actId="2696"/>
        <pc:sldMkLst>
          <pc:docMk/>
          <pc:sldMk cId="4129469136" sldId="974"/>
        </pc:sldMkLst>
      </pc:sldChg>
      <pc:sldChg chg="del">
        <pc:chgData name="De Coninck Sigrid" userId="7a18ee0d-b14d-4d41-966c-6ccc96f4b674" providerId="ADAL" clId="{5810B45E-5679-4A75-B91E-4EC9915C0DD6}" dt="2022-01-18T13:34:55.779" v="149" actId="2696"/>
        <pc:sldMkLst>
          <pc:docMk/>
          <pc:sldMk cId="2784425895" sldId="978"/>
        </pc:sldMkLst>
      </pc:sldChg>
      <pc:sldChg chg="add del">
        <pc:chgData name="De Coninck Sigrid" userId="7a18ee0d-b14d-4d41-966c-6ccc96f4b674" providerId="ADAL" clId="{5810B45E-5679-4A75-B91E-4EC9915C0DD6}" dt="2022-01-18T15:34:09.655" v="2754" actId="2696"/>
        <pc:sldMkLst>
          <pc:docMk/>
          <pc:sldMk cId="2842549081" sldId="978"/>
        </pc:sldMkLst>
      </pc:sldChg>
      <pc:sldChg chg="modSp add mod">
        <pc:chgData name="De Coninck Sigrid" userId="7a18ee0d-b14d-4d41-966c-6ccc96f4b674" providerId="ADAL" clId="{5810B45E-5679-4A75-B91E-4EC9915C0DD6}" dt="2022-01-18T15:39:49.181" v="2761" actId="14100"/>
        <pc:sldMkLst>
          <pc:docMk/>
          <pc:sldMk cId="3264211039" sldId="978"/>
        </pc:sldMkLst>
        <pc:spChg chg="mod">
          <ac:chgData name="De Coninck Sigrid" userId="7a18ee0d-b14d-4d41-966c-6ccc96f4b674" providerId="ADAL" clId="{5810B45E-5679-4A75-B91E-4EC9915C0DD6}" dt="2022-01-18T15:39:08.917" v="2758" actId="115"/>
          <ac:spMkLst>
            <pc:docMk/>
            <pc:sldMk cId="3264211039" sldId="978"/>
            <ac:spMk id="4" creationId="{3E35DCE4-FB44-422B-8D95-0FDD87343ED0}"/>
          </ac:spMkLst>
        </pc:spChg>
        <pc:spChg chg="mod">
          <ac:chgData name="De Coninck Sigrid" userId="7a18ee0d-b14d-4d41-966c-6ccc96f4b674" providerId="ADAL" clId="{5810B45E-5679-4A75-B91E-4EC9915C0DD6}" dt="2022-01-18T15:39:49.181" v="2761" actId="14100"/>
          <ac:spMkLst>
            <pc:docMk/>
            <pc:sldMk cId="3264211039" sldId="978"/>
            <ac:spMk id="5" creationId="{8FBF8643-5701-4B14-B391-A7355C06EB3F}"/>
          </ac:spMkLst>
        </pc:spChg>
      </pc:sldChg>
      <pc:sldChg chg="modSp add mod">
        <pc:chgData name="De Coninck Sigrid" userId="7a18ee0d-b14d-4d41-966c-6ccc96f4b674" providerId="ADAL" clId="{5810B45E-5679-4A75-B91E-4EC9915C0DD6}" dt="2022-01-18T15:40:02.010" v="2763" actId="14100"/>
        <pc:sldMkLst>
          <pc:docMk/>
          <pc:sldMk cId="890527585" sldId="981"/>
        </pc:sldMkLst>
        <pc:spChg chg="mod">
          <ac:chgData name="De Coninck Sigrid" userId="7a18ee0d-b14d-4d41-966c-6ccc96f4b674" providerId="ADAL" clId="{5810B45E-5679-4A75-B91E-4EC9915C0DD6}" dt="2022-01-18T15:39:58.102" v="2762" actId="115"/>
          <ac:spMkLst>
            <pc:docMk/>
            <pc:sldMk cId="890527585" sldId="981"/>
            <ac:spMk id="4" creationId="{3E35DCE4-FB44-422B-8D95-0FDD87343ED0}"/>
          </ac:spMkLst>
        </pc:spChg>
        <pc:spChg chg="mod">
          <ac:chgData name="De Coninck Sigrid" userId="7a18ee0d-b14d-4d41-966c-6ccc96f4b674" providerId="ADAL" clId="{5810B45E-5679-4A75-B91E-4EC9915C0DD6}" dt="2022-01-18T15:40:02.010" v="2763" actId="14100"/>
          <ac:spMkLst>
            <pc:docMk/>
            <pc:sldMk cId="890527585" sldId="981"/>
            <ac:spMk id="5" creationId="{8FBF8643-5701-4B14-B391-A7355C06EB3F}"/>
          </ac:spMkLst>
        </pc:spChg>
      </pc:sldChg>
      <pc:sldChg chg="del">
        <pc:chgData name="De Coninck Sigrid" userId="7a18ee0d-b14d-4d41-966c-6ccc96f4b674" providerId="ADAL" clId="{5810B45E-5679-4A75-B91E-4EC9915C0DD6}" dt="2022-01-18T13:34:55.779" v="149" actId="2696"/>
        <pc:sldMkLst>
          <pc:docMk/>
          <pc:sldMk cId="1091548994" sldId="981"/>
        </pc:sldMkLst>
      </pc:sldChg>
      <pc:sldChg chg="add del">
        <pc:chgData name="De Coninck Sigrid" userId="7a18ee0d-b14d-4d41-966c-6ccc96f4b674" providerId="ADAL" clId="{5810B45E-5679-4A75-B91E-4EC9915C0DD6}" dt="2022-01-18T15:34:09.655" v="2754" actId="2696"/>
        <pc:sldMkLst>
          <pc:docMk/>
          <pc:sldMk cId="1820028614" sldId="981"/>
        </pc:sldMkLst>
      </pc:sldChg>
      <pc:sldChg chg="del">
        <pc:chgData name="De Coninck Sigrid" userId="7a18ee0d-b14d-4d41-966c-6ccc96f4b674" providerId="ADAL" clId="{5810B45E-5679-4A75-B91E-4EC9915C0DD6}" dt="2022-01-18T13:34:55.779" v="149" actId="2696"/>
        <pc:sldMkLst>
          <pc:docMk/>
          <pc:sldMk cId="1553858720" sldId="982"/>
        </pc:sldMkLst>
      </pc:sldChg>
      <pc:sldChg chg="add del">
        <pc:chgData name="De Coninck Sigrid" userId="7a18ee0d-b14d-4d41-966c-6ccc96f4b674" providerId="ADAL" clId="{5810B45E-5679-4A75-B91E-4EC9915C0DD6}" dt="2022-01-18T15:48:42.581" v="2798" actId="2696"/>
        <pc:sldMkLst>
          <pc:docMk/>
          <pc:sldMk cId="3913901646" sldId="982"/>
        </pc:sldMkLst>
      </pc:sldChg>
      <pc:sldChg chg="add del">
        <pc:chgData name="De Coninck Sigrid" userId="7a18ee0d-b14d-4d41-966c-6ccc96f4b674" providerId="ADAL" clId="{5810B45E-5679-4A75-B91E-4EC9915C0DD6}" dt="2022-01-18T15:51:08.356" v="2852" actId="2696"/>
        <pc:sldMkLst>
          <pc:docMk/>
          <pc:sldMk cId="800317073" sldId="983"/>
        </pc:sldMkLst>
      </pc:sldChg>
      <pc:sldChg chg="del">
        <pc:chgData name="De Coninck Sigrid" userId="7a18ee0d-b14d-4d41-966c-6ccc96f4b674" providerId="ADAL" clId="{5810B45E-5679-4A75-B91E-4EC9915C0DD6}" dt="2022-01-18T13:34:55.779" v="149" actId="2696"/>
        <pc:sldMkLst>
          <pc:docMk/>
          <pc:sldMk cId="4180420382" sldId="983"/>
        </pc:sldMkLst>
      </pc:sldChg>
      <pc:sldChg chg="modSp add mod">
        <pc:chgData name="De Coninck Sigrid" userId="7a18ee0d-b14d-4d41-966c-6ccc96f4b674" providerId="ADAL" clId="{5810B45E-5679-4A75-B91E-4EC9915C0DD6}" dt="2022-01-20T18:57:09.002" v="7436" actId="20577"/>
        <pc:sldMkLst>
          <pc:docMk/>
          <pc:sldMk cId="2181188124" sldId="984"/>
        </pc:sldMkLst>
        <pc:spChg chg="mod">
          <ac:chgData name="De Coninck Sigrid" userId="7a18ee0d-b14d-4d41-966c-6ccc96f4b674" providerId="ADAL" clId="{5810B45E-5679-4A75-B91E-4EC9915C0DD6}" dt="2022-01-20T18:57:09.002" v="7436" actId="20577"/>
          <ac:spMkLst>
            <pc:docMk/>
            <pc:sldMk cId="2181188124" sldId="984"/>
            <ac:spMk id="2" creationId="{28D0DBD2-680F-4A6A-AE98-35188454322D}"/>
          </ac:spMkLst>
        </pc:spChg>
      </pc:sldChg>
      <pc:sldChg chg="del">
        <pc:chgData name="De Coninck Sigrid" userId="7a18ee0d-b14d-4d41-966c-6ccc96f4b674" providerId="ADAL" clId="{5810B45E-5679-4A75-B91E-4EC9915C0DD6}" dt="2022-01-18T13:34:55.779" v="149" actId="2696"/>
        <pc:sldMkLst>
          <pc:docMk/>
          <pc:sldMk cId="2307898510" sldId="984"/>
        </pc:sldMkLst>
      </pc:sldChg>
      <pc:sldChg chg="del">
        <pc:chgData name="De Coninck Sigrid" userId="7a18ee0d-b14d-4d41-966c-6ccc96f4b674" providerId="ADAL" clId="{5810B45E-5679-4A75-B91E-4EC9915C0DD6}" dt="2022-01-18T13:34:55.779" v="149" actId="2696"/>
        <pc:sldMkLst>
          <pc:docMk/>
          <pc:sldMk cId="73886292" sldId="987"/>
        </pc:sldMkLst>
      </pc:sldChg>
      <pc:sldChg chg="modSp add mod">
        <pc:chgData name="De Coninck Sigrid" userId="7a18ee0d-b14d-4d41-966c-6ccc96f4b674" providerId="ADAL" clId="{5810B45E-5679-4A75-B91E-4EC9915C0DD6}" dt="2022-01-20T18:57:18.437" v="7457" actId="20577"/>
        <pc:sldMkLst>
          <pc:docMk/>
          <pc:sldMk cId="1029212115" sldId="987"/>
        </pc:sldMkLst>
        <pc:spChg chg="mod">
          <ac:chgData name="De Coninck Sigrid" userId="7a18ee0d-b14d-4d41-966c-6ccc96f4b674" providerId="ADAL" clId="{5810B45E-5679-4A75-B91E-4EC9915C0DD6}" dt="2022-01-20T18:57:18.437" v="7457" actId="20577"/>
          <ac:spMkLst>
            <pc:docMk/>
            <pc:sldMk cId="1029212115" sldId="987"/>
            <ac:spMk id="2" creationId="{28D0DBD2-680F-4A6A-AE98-35188454322D}"/>
          </ac:spMkLst>
        </pc:spChg>
        <pc:spChg chg="mod">
          <ac:chgData name="De Coninck Sigrid" userId="7a18ee0d-b14d-4d41-966c-6ccc96f4b674" providerId="ADAL" clId="{5810B45E-5679-4A75-B91E-4EC9915C0DD6}" dt="2022-01-18T16:15:19.041" v="3055" actId="113"/>
          <ac:spMkLst>
            <pc:docMk/>
            <pc:sldMk cId="1029212115" sldId="987"/>
            <ac:spMk id="3" creationId="{0E861FCE-A796-4828-AA7B-962869C1BCF5}"/>
          </ac:spMkLst>
        </pc:spChg>
      </pc:sldChg>
      <pc:sldChg chg="modSp mod">
        <pc:chgData name="De Coninck Sigrid" userId="7a18ee0d-b14d-4d41-966c-6ccc96f4b674" providerId="ADAL" clId="{5810B45E-5679-4A75-B91E-4EC9915C0DD6}" dt="2022-01-20T16:11:47.338" v="6072" actId="20577"/>
        <pc:sldMkLst>
          <pc:docMk/>
          <pc:sldMk cId="3519509751" sldId="989"/>
        </pc:sldMkLst>
        <pc:spChg chg="mod">
          <ac:chgData name="De Coninck Sigrid" userId="7a18ee0d-b14d-4d41-966c-6ccc96f4b674" providerId="ADAL" clId="{5810B45E-5679-4A75-B91E-4EC9915C0DD6}" dt="2022-01-20T16:11:47.338" v="6072" actId="20577"/>
          <ac:spMkLst>
            <pc:docMk/>
            <pc:sldMk cId="3519509751" sldId="989"/>
            <ac:spMk id="2" creationId="{28D0DBD2-680F-4A6A-AE98-35188454322D}"/>
          </ac:spMkLst>
        </pc:spChg>
      </pc:sldChg>
      <pc:sldChg chg="modSp add mod">
        <pc:chgData name="De Coninck Sigrid" userId="7a18ee0d-b14d-4d41-966c-6ccc96f4b674" providerId="ADAL" clId="{5810B45E-5679-4A75-B91E-4EC9915C0DD6}" dt="2022-01-20T18:57:31.941" v="7478" actId="20577"/>
        <pc:sldMkLst>
          <pc:docMk/>
          <pc:sldMk cId="1498653067" sldId="990"/>
        </pc:sldMkLst>
        <pc:spChg chg="mod">
          <ac:chgData name="De Coninck Sigrid" userId="7a18ee0d-b14d-4d41-966c-6ccc96f4b674" providerId="ADAL" clId="{5810B45E-5679-4A75-B91E-4EC9915C0DD6}" dt="2022-01-20T18:57:31.941" v="7478" actId="20577"/>
          <ac:spMkLst>
            <pc:docMk/>
            <pc:sldMk cId="1498653067" sldId="990"/>
            <ac:spMk id="2" creationId="{28D0DBD2-680F-4A6A-AE98-35188454322D}"/>
          </ac:spMkLst>
        </pc:spChg>
      </pc:sldChg>
      <pc:sldChg chg="del">
        <pc:chgData name="De Coninck Sigrid" userId="7a18ee0d-b14d-4d41-966c-6ccc96f4b674" providerId="ADAL" clId="{5810B45E-5679-4A75-B91E-4EC9915C0DD6}" dt="2022-01-18T13:34:55.779" v="149" actId="2696"/>
        <pc:sldMkLst>
          <pc:docMk/>
          <pc:sldMk cId="2871296598" sldId="990"/>
        </pc:sldMkLst>
      </pc:sldChg>
      <pc:sldChg chg="del">
        <pc:chgData name="De Coninck Sigrid" userId="7a18ee0d-b14d-4d41-966c-6ccc96f4b674" providerId="ADAL" clId="{5810B45E-5679-4A75-B91E-4EC9915C0DD6}" dt="2022-01-18T13:34:55.779" v="149" actId="2696"/>
        <pc:sldMkLst>
          <pc:docMk/>
          <pc:sldMk cId="257714297" sldId="991"/>
        </pc:sldMkLst>
      </pc:sldChg>
      <pc:sldChg chg="modSp add del mod">
        <pc:chgData name="De Coninck Sigrid" userId="7a18ee0d-b14d-4d41-966c-6ccc96f4b674" providerId="ADAL" clId="{5810B45E-5679-4A75-B91E-4EC9915C0DD6}" dt="2022-01-18T15:55:04.982" v="2913" actId="2696"/>
        <pc:sldMkLst>
          <pc:docMk/>
          <pc:sldMk cId="1144803324" sldId="991"/>
        </pc:sldMkLst>
        <pc:spChg chg="mod">
          <ac:chgData name="De Coninck Sigrid" userId="7a18ee0d-b14d-4d41-966c-6ccc96f4b674" providerId="ADAL" clId="{5810B45E-5679-4A75-B91E-4EC9915C0DD6}" dt="2022-01-18T15:51:24.066" v="2860" actId="122"/>
          <ac:spMkLst>
            <pc:docMk/>
            <pc:sldMk cId="1144803324" sldId="991"/>
            <ac:spMk id="2" creationId="{28D0DBD2-680F-4A6A-AE98-35188454322D}"/>
          </ac:spMkLst>
        </pc:spChg>
        <pc:spChg chg="mod">
          <ac:chgData name="De Coninck Sigrid" userId="7a18ee0d-b14d-4d41-966c-6ccc96f4b674" providerId="ADAL" clId="{5810B45E-5679-4A75-B91E-4EC9915C0DD6}" dt="2022-01-18T15:54:53.140" v="2912" actId="20577"/>
          <ac:spMkLst>
            <pc:docMk/>
            <pc:sldMk cId="1144803324" sldId="991"/>
            <ac:spMk id="3" creationId="{0E861FCE-A796-4828-AA7B-962869C1BCF5}"/>
          </ac:spMkLst>
        </pc:spChg>
      </pc:sldChg>
      <pc:sldChg chg="del">
        <pc:chgData name="De Coninck Sigrid" userId="7a18ee0d-b14d-4d41-966c-6ccc96f4b674" providerId="ADAL" clId="{5810B45E-5679-4A75-B91E-4EC9915C0DD6}" dt="2022-01-18T13:34:55.779" v="149" actId="2696"/>
        <pc:sldMkLst>
          <pc:docMk/>
          <pc:sldMk cId="1029608811" sldId="992"/>
        </pc:sldMkLst>
      </pc:sldChg>
      <pc:sldChg chg="modSp add mod">
        <pc:chgData name="De Coninck Sigrid" userId="7a18ee0d-b14d-4d41-966c-6ccc96f4b674" providerId="ADAL" clId="{5810B45E-5679-4A75-B91E-4EC9915C0DD6}" dt="2022-01-20T18:57:39.670" v="7479"/>
        <pc:sldMkLst>
          <pc:docMk/>
          <pc:sldMk cId="3133724133" sldId="992"/>
        </pc:sldMkLst>
        <pc:spChg chg="mod">
          <ac:chgData name="De Coninck Sigrid" userId="7a18ee0d-b14d-4d41-966c-6ccc96f4b674" providerId="ADAL" clId="{5810B45E-5679-4A75-B91E-4EC9915C0DD6}" dt="2022-01-20T18:57:39.670" v="7479"/>
          <ac:spMkLst>
            <pc:docMk/>
            <pc:sldMk cId="3133724133" sldId="992"/>
            <ac:spMk id="2" creationId="{28D0DBD2-680F-4A6A-AE98-35188454322D}"/>
          </ac:spMkLst>
        </pc:spChg>
      </pc:sldChg>
      <pc:sldChg chg="del">
        <pc:chgData name="De Coninck Sigrid" userId="7a18ee0d-b14d-4d41-966c-6ccc96f4b674" providerId="ADAL" clId="{5810B45E-5679-4A75-B91E-4EC9915C0DD6}" dt="2022-01-18T13:34:55.779" v="149" actId="2696"/>
        <pc:sldMkLst>
          <pc:docMk/>
          <pc:sldMk cId="2321995848" sldId="993"/>
        </pc:sldMkLst>
      </pc:sldChg>
      <pc:sldChg chg="modSp add mod">
        <pc:chgData name="De Coninck Sigrid" userId="7a18ee0d-b14d-4d41-966c-6ccc96f4b674" providerId="ADAL" clId="{5810B45E-5679-4A75-B91E-4EC9915C0DD6}" dt="2022-01-20T18:57:44.088" v="7480"/>
        <pc:sldMkLst>
          <pc:docMk/>
          <pc:sldMk cId="2758860529" sldId="993"/>
        </pc:sldMkLst>
        <pc:spChg chg="mod">
          <ac:chgData name="De Coninck Sigrid" userId="7a18ee0d-b14d-4d41-966c-6ccc96f4b674" providerId="ADAL" clId="{5810B45E-5679-4A75-B91E-4EC9915C0DD6}" dt="2022-01-20T18:57:44.088" v="7480"/>
          <ac:spMkLst>
            <pc:docMk/>
            <pc:sldMk cId="2758860529" sldId="993"/>
            <ac:spMk id="2" creationId="{28D0DBD2-680F-4A6A-AE98-35188454322D}"/>
          </ac:spMkLst>
        </pc:spChg>
        <pc:spChg chg="mod">
          <ac:chgData name="De Coninck Sigrid" userId="7a18ee0d-b14d-4d41-966c-6ccc96f4b674" providerId="ADAL" clId="{5810B45E-5679-4A75-B91E-4EC9915C0DD6}" dt="2022-01-18T16:33:53.698" v="3365" actId="20577"/>
          <ac:spMkLst>
            <pc:docMk/>
            <pc:sldMk cId="2758860529" sldId="993"/>
            <ac:spMk id="3" creationId="{0E861FCE-A796-4828-AA7B-962869C1BCF5}"/>
          </ac:spMkLst>
        </pc:spChg>
      </pc:sldChg>
      <pc:sldChg chg="modSp mod">
        <pc:chgData name="De Coninck Sigrid" userId="7a18ee0d-b14d-4d41-966c-6ccc96f4b674" providerId="ADAL" clId="{5810B45E-5679-4A75-B91E-4EC9915C0DD6}" dt="2022-01-20T16:55:47.785" v="6452" actId="20577"/>
        <pc:sldMkLst>
          <pc:docMk/>
          <pc:sldMk cId="4030090022" sldId="994"/>
        </pc:sldMkLst>
        <pc:spChg chg="mod">
          <ac:chgData name="De Coninck Sigrid" userId="7a18ee0d-b14d-4d41-966c-6ccc96f4b674" providerId="ADAL" clId="{5810B45E-5679-4A75-B91E-4EC9915C0DD6}" dt="2022-01-20T16:55:47.785" v="6452" actId="20577"/>
          <ac:spMkLst>
            <pc:docMk/>
            <pc:sldMk cId="4030090022" sldId="994"/>
            <ac:spMk id="2" creationId="{28D0DBD2-680F-4A6A-AE98-35188454322D}"/>
          </ac:spMkLst>
        </pc:spChg>
      </pc:sldChg>
      <pc:sldChg chg="modSp mod">
        <pc:chgData name="De Coninck Sigrid" userId="7a18ee0d-b14d-4d41-966c-6ccc96f4b674" providerId="ADAL" clId="{5810B45E-5679-4A75-B91E-4EC9915C0DD6}" dt="2022-01-20T16:55:55.711" v="6453"/>
        <pc:sldMkLst>
          <pc:docMk/>
          <pc:sldMk cId="216421554" sldId="995"/>
        </pc:sldMkLst>
        <pc:spChg chg="mod">
          <ac:chgData name="De Coninck Sigrid" userId="7a18ee0d-b14d-4d41-966c-6ccc96f4b674" providerId="ADAL" clId="{5810B45E-5679-4A75-B91E-4EC9915C0DD6}" dt="2022-01-20T16:55:55.711" v="6453"/>
          <ac:spMkLst>
            <pc:docMk/>
            <pc:sldMk cId="216421554" sldId="995"/>
            <ac:spMk id="2" creationId="{28D0DBD2-680F-4A6A-AE98-35188454322D}"/>
          </ac:spMkLst>
        </pc:spChg>
      </pc:sldChg>
      <pc:sldChg chg="modSp add mod">
        <pc:chgData name="De Coninck Sigrid" userId="7a18ee0d-b14d-4d41-966c-6ccc96f4b674" providerId="ADAL" clId="{5810B45E-5679-4A75-B91E-4EC9915C0DD6}" dt="2022-01-20T18:57:48.689" v="7481"/>
        <pc:sldMkLst>
          <pc:docMk/>
          <pc:sldMk cId="477029843" sldId="996"/>
        </pc:sldMkLst>
        <pc:spChg chg="mod">
          <ac:chgData name="De Coninck Sigrid" userId="7a18ee0d-b14d-4d41-966c-6ccc96f4b674" providerId="ADAL" clId="{5810B45E-5679-4A75-B91E-4EC9915C0DD6}" dt="2022-01-20T18:57:48.689" v="7481"/>
          <ac:spMkLst>
            <pc:docMk/>
            <pc:sldMk cId="477029843" sldId="996"/>
            <ac:spMk id="2" creationId="{28D0DBD2-680F-4A6A-AE98-35188454322D}"/>
          </ac:spMkLst>
        </pc:spChg>
        <pc:spChg chg="mod">
          <ac:chgData name="De Coninck Sigrid" userId="7a18ee0d-b14d-4d41-966c-6ccc96f4b674" providerId="ADAL" clId="{5810B45E-5679-4A75-B91E-4EC9915C0DD6}" dt="2022-01-18T16:37:30.138" v="3382" actId="20577"/>
          <ac:spMkLst>
            <pc:docMk/>
            <pc:sldMk cId="477029843" sldId="996"/>
            <ac:spMk id="3" creationId="{0E861FCE-A796-4828-AA7B-962869C1BCF5}"/>
          </ac:spMkLst>
        </pc:spChg>
      </pc:sldChg>
      <pc:sldChg chg="del">
        <pc:chgData name="De Coninck Sigrid" userId="7a18ee0d-b14d-4d41-966c-6ccc96f4b674" providerId="ADAL" clId="{5810B45E-5679-4A75-B91E-4EC9915C0DD6}" dt="2022-01-18T13:34:55.779" v="149" actId="2696"/>
        <pc:sldMkLst>
          <pc:docMk/>
          <pc:sldMk cId="3513048122" sldId="996"/>
        </pc:sldMkLst>
      </pc:sldChg>
      <pc:sldChg chg="modSp add del mod">
        <pc:chgData name="De Coninck Sigrid" userId="7a18ee0d-b14d-4d41-966c-6ccc96f4b674" providerId="ADAL" clId="{5810B45E-5679-4A75-B91E-4EC9915C0DD6}" dt="2022-01-18T16:37:22.190" v="3378" actId="2696"/>
        <pc:sldMkLst>
          <pc:docMk/>
          <pc:sldMk cId="370800208" sldId="997"/>
        </pc:sldMkLst>
        <pc:spChg chg="mod">
          <ac:chgData name="De Coninck Sigrid" userId="7a18ee0d-b14d-4d41-966c-6ccc96f4b674" providerId="ADAL" clId="{5810B45E-5679-4A75-B91E-4EC9915C0DD6}" dt="2022-01-18T16:31:10.316" v="3362" actId="122"/>
          <ac:spMkLst>
            <pc:docMk/>
            <pc:sldMk cId="370800208" sldId="997"/>
            <ac:spMk id="2" creationId="{28D0DBD2-680F-4A6A-AE98-35188454322D}"/>
          </ac:spMkLst>
        </pc:spChg>
      </pc:sldChg>
      <pc:sldChg chg="del">
        <pc:chgData name="De Coninck Sigrid" userId="7a18ee0d-b14d-4d41-966c-6ccc96f4b674" providerId="ADAL" clId="{5810B45E-5679-4A75-B91E-4EC9915C0DD6}" dt="2022-01-18T13:34:55.779" v="149" actId="2696"/>
        <pc:sldMkLst>
          <pc:docMk/>
          <pc:sldMk cId="3695542179" sldId="997"/>
        </pc:sldMkLst>
      </pc:sldChg>
      <pc:sldChg chg="modSp add mod">
        <pc:chgData name="De Coninck Sigrid" userId="7a18ee0d-b14d-4d41-966c-6ccc96f4b674" providerId="ADAL" clId="{5810B45E-5679-4A75-B91E-4EC9915C0DD6}" dt="2022-01-18T16:47:06.748" v="3576" actId="14100"/>
        <pc:sldMkLst>
          <pc:docMk/>
          <pc:sldMk cId="2627882774" sldId="998"/>
        </pc:sldMkLst>
        <pc:spChg chg="mod">
          <ac:chgData name="De Coninck Sigrid" userId="7a18ee0d-b14d-4d41-966c-6ccc96f4b674" providerId="ADAL" clId="{5810B45E-5679-4A75-B91E-4EC9915C0DD6}" dt="2022-01-18T16:42:35.760" v="3505" actId="20577"/>
          <ac:spMkLst>
            <pc:docMk/>
            <pc:sldMk cId="2627882774" sldId="998"/>
            <ac:spMk id="10" creationId="{41C7818C-2F4F-45C1-8F29-D6CFDA6544DF}"/>
          </ac:spMkLst>
        </pc:spChg>
        <pc:picChg chg="mod ord">
          <ac:chgData name="De Coninck Sigrid" userId="7a18ee0d-b14d-4d41-966c-6ccc96f4b674" providerId="ADAL" clId="{5810B45E-5679-4A75-B91E-4EC9915C0DD6}" dt="2022-01-18T16:47:06.748" v="3576" actId="14100"/>
          <ac:picMkLst>
            <pc:docMk/>
            <pc:sldMk cId="2627882774" sldId="998"/>
            <ac:picMk id="5" creationId="{65357A7E-DD19-4A66-9B51-A49F1B3AAFCC}"/>
          </ac:picMkLst>
        </pc:picChg>
      </pc:sldChg>
      <pc:sldChg chg="del">
        <pc:chgData name="De Coninck Sigrid" userId="7a18ee0d-b14d-4d41-966c-6ccc96f4b674" providerId="ADAL" clId="{5810B45E-5679-4A75-B91E-4EC9915C0DD6}" dt="2022-01-18T13:34:55.779" v="149" actId="2696"/>
        <pc:sldMkLst>
          <pc:docMk/>
          <pc:sldMk cId="2907404311" sldId="998"/>
        </pc:sldMkLst>
      </pc:sldChg>
      <pc:sldChg chg="add del">
        <pc:chgData name="De Coninck Sigrid" userId="7a18ee0d-b14d-4d41-966c-6ccc96f4b674" providerId="ADAL" clId="{5810B45E-5679-4A75-B91E-4EC9915C0DD6}" dt="2022-01-18T19:02:21.397" v="3811" actId="47"/>
        <pc:sldMkLst>
          <pc:docMk/>
          <pc:sldMk cId="45702796" sldId="1021"/>
        </pc:sldMkLst>
      </pc:sldChg>
      <pc:sldChg chg="del">
        <pc:chgData name="De Coninck Sigrid" userId="7a18ee0d-b14d-4d41-966c-6ccc96f4b674" providerId="ADAL" clId="{5810B45E-5679-4A75-B91E-4EC9915C0DD6}" dt="2022-01-18T13:34:55.779" v="149" actId="2696"/>
        <pc:sldMkLst>
          <pc:docMk/>
          <pc:sldMk cId="3568784641" sldId="1021"/>
        </pc:sldMkLst>
      </pc:sldChg>
      <pc:sldChg chg="del">
        <pc:chgData name="De Coninck Sigrid" userId="7a18ee0d-b14d-4d41-966c-6ccc96f4b674" providerId="ADAL" clId="{5810B45E-5679-4A75-B91E-4EC9915C0DD6}" dt="2022-01-18T13:34:55.779" v="149" actId="2696"/>
        <pc:sldMkLst>
          <pc:docMk/>
          <pc:sldMk cId="3504530767" sldId="1024"/>
        </pc:sldMkLst>
      </pc:sldChg>
      <pc:sldChg chg="add del">
        <pc:chgData name="De Coninck Sigrid" userId="7a18ee0d-b14d-4d41-966c-6ccc96f4b674" providerId="ADAL" clId="{5810B45E-5679-4A75-B91E-4EC9915C0DD6}" dt="2022-01-18T19:01:43.236" v="3810" actId="47"/>
        <pc:sldMkLst>
          <pc:docMk/>
          <pc:sldMk cId="3915967204" sldId="1024"/>
        </pc:sldMkLst>
      </pc:sldChg>
      <pc:sldChg chg="add del">
        <pc:chgData name="De Coninck Sigrid" userId="7a18ee0d-b14d-4d41-966c-6ccc96f4b674" providerId="ADAL" clId="{5810B45E-5679-4A75-B91E-4EC9915C0DD6}" dt="2022-01-18T19:21:27.534" v="4142" actId="2696"/>
        <pc:sldMkLst>
          <pc:docMk/>
          <pc:sldMk cId="32288908" sldId="1032"/>
        </pc:sldMkLst>
      </pc:sldChg>
      <pc:sldChg chg="del">
        <pc:chgData name="De Coninck Sigrid" userId="7a18ee0d-b14d-4d41-966c-6ccc96f4b674" providerId="ADAL" clId="{5810B45E-5679-4A75-B91E-4EC9915C0DD6}" dt="2022-01-18T19:19:20.461" v="4041" actId="2696"/>
        <pc:sldMkLst>
          <pc:docMk/>
          <pc:sldMk cId="2607404472" sldId="1032"/>
        </pc:sldMkLst>
      </pc:sldChg>
      <pc:sldChg chg="modSp add mod">
        <pc:chgData name="De Coninck Sigrid" userId="7a18ee0d-b14d-4d41-966c-6ccc96f4b674" providerId="ADAL" clId="{5810B45E-5679-4A75-B91E-4EC9915C0DD6}" dt="2022-01-18T19:22:51.703" v="4205" actId="20577"/>
        <pc:sldMkLst>
          <pc:docMk/>
          <pc:sldMk cId="403600505" sldId="1033"/>
        </pc:sldMkLst>
        <pc:spChg chg="mod">
          <ac:chgData name="De Coninck Sigrid" userId="7a18ee0d-b14d-4d41-966c-6ccc96f4b674" providerId="ADAL" clId="{5810B45E-5679-4A75-B91E-4EC9915C0DD6}" dt="2022-01-18T19:22:51.703" v="4205" actId="20577"/>
          <ac:spMkLst>
            <pc:docMk/>
            <pc:sldMk cId="403600505" sldId="1033"/>
            <ac:spMk id="10" creationId="{41C7818C-2F4F-45C1-8F29-D6CFDA6544DF}"/>
          </ac:spMkLst>
        </pc:spChg>
      </pc:sldChg>
      <pc:sldChg chg="del">
        <pc:chgData name="De Coninck Sigrid" userId="7a18ee0d-b14d-4d41-966c-6ccc96f4b674" providerId="ADAL" clId="{5810B45E-5679-4A75-B91E-4EC9915C0DD6}" dt="2022-01-18T19:19:20.461" v="4041" actId="2696"/>
        <pc:sldMkLst>
          <pc:docMk/>
          <pc:sldMk cId="1481921797" sldId="1033"/>
        </pc:sldMkLst>
      </pc:sldChg>
      <pc:sldChg chg="modSp add del mod">
        <pc:chgData name="De Coninck Sigrid" userId="7a18ee0d-b14d-4d41-966c-6ccc96f4b674" providerId="ADAL" clId="{5810B45E-5679-4A75-B91E-4EC9915C0DD6}" dt="2022-01-20T16:09:02.485" v="6057" actId="47"/>
        <pc:sldMkLst>
          <pc:docMk/>
          <pc:sldMk cId="852300919" sldId="1034"/>
        </pc:sldMkLst>
        <pc:spChg chg="mod">
          <ac:chgData name="De Coninck Sigrid" userId="7a18ee0d-b14d-4d41-966c-6ccc96f4b674" providerId="ADAL" clId="{5810B45E-5679-4A75-B91E-4EC9915C0DD6}" dt="2022-01-20T15:55:00.832" v="5904" actId="122"/>
          <ac:spMkLst>
            <pc:docMk/>
            <pc:sldMk cId="852300919" sldId="1034"/>
            <ac:spMk id="2" creationId="{28D0DBD2-680F-4A6A-AE98-35188454322D}"/>
          </ac:spMkLst>
        </pc:spChg>
      </pc:sldChg>
      <pc:sldChg chg="del">
        <pc:chgData name="De Coninck Sigrid" userId="7a18ee0d-b14d-4d41-966c-6ccc96f4b674" providerId="ADAL" clId="{5810B45E-5679-4A75-B91E-4EC9915C0DD6}" dt="2022-01-20T15:53:26.966" v="5870" actId="2696"/>
        <pc:sldMkLst>
          <pc:docMk/>
          <pc:sldMk cId="2352071318" sldId="1034"/>
        </pc:sldMkLst>
      </pc:sldChg>
      <pc:sldChg chg="del">
        <pc:chgData name="De Coninck Sigrid" userId="7a18ee0d-b14d-4d41-966c-6ccc96f4b674" providerId="ADAL" clId="{5810B45E-5679-4A75-B91E-4EC9915C0DD6}" dt="2022-01-18T19:19:20.461" v="4041" actId="2696"/>
        <pc:sldMkLst>
          <pc:docMk/>
          <pc:sldMk cId="2681588630" sldId="1035"/>
        </pc:sldMkLst>
      </pc:sldChg>
      <pc:sldChg chg="add del">
        <pc:chgData name="De Coninck Sigrid" userId="7a18ee0d-b14d-4d41-966c-6ccc96f4b674" providerId="ADAL" clId="{5810B45E-5679-4A75-B91E-4EC9915C0DD6}" dt="2022-01-18T19:23:34.607" v="4206" actId="47"/>
        <pc:sldMkLst>
          <pc:docMk/>
          <pc:sldMk cId="2833700353" sldId="1035"/>
        </pc:sldMkLst>
      </pc:sldChg>
      <pc:sldChg chg="add del">
        <pc:chgData name="De Coninck Sigrid" userId="7a18ee0d-b14d-4d41-966c-6ccc96f4b674" providerId="ADAL" clId="{5810B45E-5679-4A75-B91E-4EC9915C0DD6}" dt="2022-01-18T19:43:57.315" v="4671" actId="47"/>
        <pc:sldMkLst>
          <pc:docMk/>
          <pc:sldMk cId="2701199132" sldId="1036"/>
        </pc:sldMkLst>
      </pc:sldChg>
      <pc:sldChg chg="del">
        <pc:chgData name="De Coninck Sigrid" userId="7a18ee0d-b14d-4d41-966c-6ccc96f4b674" providerId="ADAL" clId="{5810B45E-5679-4A75-B91E-4EC9915C0DD6}" dt="2022-01-18T19:19:20.461" v="4041" actId="2696"/>
        <pc:sldMkLst>
          <pc:docMk/>
          <pc:sldMk cId="2901296181" sldId="1036"/>
        </pc:sldMkLst>
      </pc:sldChg>
      <pc:sldChg chg="modSp add del mod ord">
        <pc:chgData name="De Coninck Sigrid" userId="7a18ee0d-b14d-4d41-966c-6ccc96f4b674" providerId="ADAL" clId="{5810B45E-5679-4A75-B91E-4EC9915C0DD6}" dt="2022-01-20T15:52:57.534" v="5868" actId="2696"/>
        <pc:sldMkLst>
          <pc:docMk/>
          <pc:sldMk cId="607847698" sldId="1037"/>
        </pc:sldMkLst>
        <pc:spChg chg="mod">
          <ac:chgData name="De Coninck Sigrid" userId="7a18ee0d-b14d-4d41-966c-6ccc96f4b674" providerId="ADAL" clId="{5810B45E-5679-4A75-B91E-4EC9915C0DD6}" dt="2022-01-20T13:38:27.985" v="4947" actId="122"/>
          <ac:spMkLst>
            <pc:docMk/>
            <pc:sldMk cId="607847698" sldId="1037"/>
            <ac:spMk id="2" creationId="{28D0DBD2-680F-4A6A-AE98-35188454322D}"/>
          </ac:spMkLst>
        </pc:spChg>
      </pc:sldChg>
      <pc:sldChg chg="del">
        <pc:chgData name="De Coninck Sigrid" userId="7a18ee0d-b14d-4d41-966c-6ccc96f4b674" providerId="ADAL" clId="{5810B45E-5679-4A75-B91E-4EC9915C0DD6}" dt="2022-01-18T19:19:20.461" v="4041" actId="2696"/>
        <pc:sldMkLst>
          <pc:docMk/>
          <pc:sldMk cId="1990372779" sldId="1037"/>
        </pc:sldMkLst>
      </pc:sldChg>
      <pc:sldChg chg="modSp add mod">
        <pc:chgData name="De Coninck Sigrid" userId="7a18ee0d-b14d-4d41-966c-6ccc96f4b674" providerId="ADAL" clId="{5810B45E-5679-4A75-B91E-4EC9915C0DD6}" dt="2022-01-20T18:51:51.406" v="7110" actId="113"/>
        <pc:sldMkLst>
          <pc:docMk/>
          <pc:sldMk cId="4219843681" sldId="1037"/>
        </pc:sldMkLst>
        <pc:spChg chg="mod">
          <ac:chgData name="De Coninck Sigrid" userId="7a18ee0d-b14d-4d41-966c-6ccc96f4b674" providerId="ADAL" clId="{5810B45E-5679-4A75-B91E-4EC9915C0DD6}" dt="2022-01-20T18:51:51.406" v="7110" actId="113"/>
          <ac:spMkLst>
            <pc:docMk/>
            <pc:sldMk cId="4219843681" sldId="1037"/>
            <ac:spMk id="3" creationId="{0E861FCE-A796-4828-AA7B-962869C1BCF5}"/>
          </ac:spMkLst>
        </pc:spChg>
      </pc:sldChg>
      <pc:sldChg chg="modSp add del mod ord">
        <pc:chgData name="De Coninck Sigrid" userId="7a18ee0d-b14d-4d41-966c-6ccc96f4b674" providerId="ADAL" clId="{5810B45E-5679-4A75-B91E-4EC9915C0DD6}" dt="2022-01-20T15:52:57.534" v="5868" actId="2696"/>
        <pc:sldMkLst>
          <pc:docMk/>
          <pc:sldMk cId="2261024405" sldId="1038"/>
        </pc:sldMkLst>
        <pc:spChg chg="mod">
          <ac:chgData name="De Coninck Sigrid" userId="7a18ee0d-b14d-4d41-966c-6ccc96f4b674" providerId="ADAL" clId="{5810B45E-5679-4A75-B91E-4EC9915C0DD6}" dt="2022-01-20T13:38:40.954" v="4950" actId="122"/>
          <ac:spMkLst>
            <pc:docMk/>
            <pc:sldMk cId="2261024405" sldId="1038"/>
            <ac:spMk id="2" creationId="{28D0DBD2-680F-4A6A-AE98-35188454322D}"/>
          </ac:spMkLst>
        </pc:spChg>
      </pc:sldChg>
      <pc:sldChg chg="del">
        <pc:chgData name="De Coninck Sigrid" userId="7a18ee0d-b14d-4d41-966c-6ccc96f4b674" providerId="ADAL" clId="{5810B45E-5679-4A75-B91E-4EC9915C0DD6}" dt="2022-01-18T19:19:20.461" v="4041" actId="2696"/>
        <pc:sldMkLst>
          <pc:docMk/>
          <pc:sldMk cId="2784702349" sldId="1038"/>
        </pc:sldMkLst>
      </pc:sldChg>
      <pc:sldChg chg="add">
        <pc:chgData name="De Coninck Sigrid" userId="7a18ee0d-b14d-4d41-966c-6ccc96f4b674" providerId="ADAL" clId="{5810B45E-5679-4A75-B91E-4EC9915C0DD6}" dt="2022-01-20T15:53:07.712" v="5869"/>
        <pc:sldMkLst>
          <pc:docMk/>
          <pc:sldMk cId="4210183685" sldId="1038"/>
        </pc:sldMkLst>
      </pc:sldChg>
      <pc:sldChg chg="del">
        <pc:chgData name="De Coninck Sigrid" userId="7a18ee0d-b14d-4d41-966c-6ccc96f4b674" providerId="ADAL" clId="{5810B45E-5679-4A75-B91E-4EC9915C0DD6}" dt="2022-01-18T19:19:20.461" v="4041" actId="2696"/>
        <pc:sldMkLst>
          <pc:docMk/>
          <pc:sldMk cId="223223877" sldId="1039"/>
        </pc:sldMkLst>
      </pc:sldChg>
      <pc:sldChg chg="modSp add del mod ord">
        <pc:chgData name="De Coninck Sigrid" userId="7a18ee0d-b14d-4d41-966c-6ccc96f4b674" providerId="ADAL" clId="{5810B45E-5679-4A75-B91E-4EC9915C0DD6}" dt="2022-01-20T15:52:57.534" v="5868" actId="2696"/>
        <pc:sldMkLst>
          <pc:docMk/>
          <pc:sldMk cId="1821722825" sldId="1039"/>
        </pc:sldMkLst>
        <pc:spChg chg="mod">
          <ac:chgData name="De Coninck Sigrid" userId="7a18ee0d-b14d-4d41-966c-6ccc96f4b674" providerId="ADAL" clId="{5810B45E-5679-4A75-B91E-4EC9915C0DD6}" dt="2022-01-20T13:38:50.885" v="4952" actId="122"/>
          <ac:spMkLst>
            <pc:docMk/>
            <pc:sldMk cId="1821722825" sldId="1039"/>
            <ac:spMk id="2" creationId="{28D0DBD2-680F-4A6A-AE98-35188454322D}"/>
          </ac:spMkLst>
        </pc:spChg>
        <pc:spChg chg="mod">
          <ac:chgData name="De Coninck Sigrid" userId="7a18ee0d-b14d-4d41-966c-6ccc96f4b674" providerId="ADAL" clId="{5810B45E-5679-4A75-B91E-4EC9915C0DD6}" dt="2022-01-20T13:38:54.494" v="4953" actId="207"/>
          <ac:spMkLst>
            <pc:docMk/>
            <pc:sldMk cId="1821722825" sldId="1039"/>
            <ac:spMk id="3" creationId="{0E861FCE-A796-4828-AA7B-962869C1BCF5}"/>
          </ac:spMkLst>
        </pc:spChg>
      </pc:sldChg>
      <pc:sldChg chg="add">
        <pc:chgData name="De Coninck Sigrid" userId="7a18ee0d-b14d-4d41-966c-6ccc96f4b674" providerId="ADAL" clId="{5810B45E-5679-4A75-B91E-4EC9915C0DD6}" dt="2022-01-20T15:53:07.712" v="5869"/>
        <pc:sldMkLst>
          <pc:docMk/>
          <pc:sldMk cId="2361577388" sldId="1039"/>
        </pc:sldMkLst>
      </pc:sldChg>
      <pc:sldChg chg="del">
        <pc:chgData name="De Coninck Sigrid" userId="7a18ee0d-b14d-4d41-966c-6ccc96f4b674" providerId="ADAL" clId="{5810B45E-5679-4A75-B91E-4EC9915C0DD6}" dt="2022-01-18T19:19:20.461" v="4041" actId="2696"/>
        <pc:sldMkLst>
          <pc:docMk/>
          <pc:sldMk cId="454415551" sldId="1040"/>
        </pc:sldMkLst>
      </pc:sldChg>
      <pc:sldChg chg="modSp add del mod ord">
        <pc:chgData name="De Coninck Sigrid" userId="7a18ee0d-b14d-4d41-966c-6ccc96f4b674" providerId="ADAL" clId="{5810B45E-5679-4A75-B91E-4EC9915C0DD6}" dt="2022-01-20T15:52:57.534" v="5868" actId="2696"/>
        <pc:sldMkLst>
          <pc:docMk/>
          <pc:sldMk cId="2389479342" sldId="1040"/>
        </pc:sldMkLst>
        <pc:spChg chg="mod">
          <ac:chgData name="De Coninck Sigrid" userId="7a18ee0d-b14d-4d41-966c-6ccc96f4b674" providerId="ADAL" clId="{5810B45E-5679-4A75-B91E-4EC9915C0DD6}" dt="2022-01-20T13:39:08.993" v="4958" actId="122"/>
          <ac:spMkLst>
            <pc:docMk/>
            <pc:sldMk cId="2389479342" sldId="1040"/>
            <ac:spMk id="2" creationId="{28D0DBD2-680F-4A6A-AE98-35188454322D}"/>
          </ac:spMkLst>
        </pc:spChg>
      </pc:sldChg>
      <pc:sldChg chg="add">
        <pc:chgData name="De Coninck Sigrid" userId="7a18ee0d-b14d-4d41-966c-6ccc96f4b674" providerId="ADAL" clId="{5810B45E-5679-4A75-B91E-4EC9915C0DD6}" dt="2022-01-20T15:53:07.712" v="5869"/>
        <pc:sldMkLst>
          <pc:docMk/>
          <pc:sldMk cId="3880655900" sldId="1040"/>
        </pc:sldMkLst>
      </pc:sldChg>
      <pc:sldChg chg="del">
        <pc:chgData name="De Coninck Sigrid" userId="7a18ee0d-b14d-4d41-966c-6ccc96f4b674" providerId="ADAL" clId="{5810B45E-5679-4A75-B91E-4EC9915C0DD6}" dt="2022-01-18T19:19:20.461" v="4041" actId="2696"/>
        <pc:sldMkLst>
          <pc:docMk/>
          <pc:sldMk cId="199440495" sldId="1041"/>
        </pc:sldMkLst>
      </pc:sldChg>
      <pc:sldChg chg="add">
        <pc:chgData name="De Coninck Sigrid" userId="7a18ee0d-b14d-4d41-966c-6ccc96f4b674" providerId="ADAL" clId="{5810B45E-5679-4A75-B91E-4EC9915C0DD6}" dt="2022-01-20T15:53:07.712" v="5869"/>
        <pc:sldMkLst>
          <pc:docMk/>
          <pc:sldMk cId="2659701448" sldId="1041"/>
        </pc:sldMkLst>
      </pc:sldChg>
      <pc:sldChg chg="modSp add del mod ord">
        <pc:chgData name="De Coninck Sigrid" userId="7a18ee0d-b14d-4d41-966c-6ccc96f4b674" providerId="ADAL" clId="{5810B45E-5679-4A75-B91E-4EC9915C0DD6}" dt="2022-01-20T15:52:57.534" v="5868" actId="2696"/>
        <pc:sldMkLst>
          <pc:docMk/>
          <pc:sldMk cId="4216660674" sldId="1041"/>
        </pc:sldMkLst>
        <pc:spChg chg="mod">
          <ac:chgData name="De Coninck Sigrid" userId="7a18ee0d-b14d-4d41-966c-6ccc96f4b674" providerId="ADAL" clId="{5810B45E-5679-4A75-B91E-4EC9915C0DD6}" dt="2022-01-20T13:39:00.578" v="4955" actId="122"/>
          <ac:spMkLst>
            <pc:docMk/>
            <pc:sldMk cId="4216660674" sldId="1041"/>
            <ac:spMk id="2" creationId="{28D0DBD2-680F-4A6A-AE98-35188454322D}"/>
          </ac:spMkLst>
        </pc:spChg>
        <pc:spChg chg="mod">
          <ac:chgData name="De Coninck Sigrid" userId="7a18ee0d-b14d-4d41-966c-6ccc96f4b674" providerId="ADAL" clId="{5810B45E-5679-4A75-B91E-4EC9915C0DD6}" dt="2022-01-20T13:39:04.065" v="4956" actId="207"/>
          <ac:spMkLst>
            <pc:docMk/>
            <pc:sldMk cId="4216660674" sldId="1041"/>
            <ac:spMk id="3" creationId="{0E861FCE-A796-4828-AA7B-962869C1BCF5}"/>
          </ac:spMkLst>
        </pc:spChg>
      </pc:sldChg>
      <pc:sldChg chg="del">
        <pc:chgData name="De Coninck Sigrid" userId="7a18ee0d-b14d-4d41-966c-6ccc96f4b674" providerId="ADAL" clId="{5810B45E-5679-4A75-B91E-4EC9915C0DD6}" dt="2022-01-18T19:19:20.461" v="4041" actId="2696"/>
        <pc:sldMkLst>
          <pc:docMk/>
          <pc:sldMk cId="4210763" sldId="1042"/>
        </pc:sldMkLst>
      </pc:sldChg>
      <pc:sldChg chg="modSp add del mod ord">
        <pc:chgData name="De Coninck Sigrid" userId="7a18ee0d-b14d-4d41-966c-6ccc96f4b674" providerId="ADAL" clId="{5810B45E-5679-4A75-B91E-4EC9915C0DD6}" dt="2022-01-20T15:52:57.534" v="5868" actId="2696"/>
        <pc:sldMkLst>
          <pc:docMk/>
          <pc:sldMk cId="235925896" sldId="1042"/>
        </pc:sldMkLst>
        <pc:spChg chg="mod">
          <ac:chgData name="De Coninck Sigrid" userId="7a18ee0d-b14d-4d41-966c-6ccc96f4b674" providerId="ADAL" clId="{5810B45E-5679-4A75-B91E-4EC9915C0DD6}" dt="2022-01-20T13:39:17.889" v="4960" actId="122"/>
          <ac:spMkLst>
            <pc:docMk/>
            <pc:sldMk cId="235925896" sldId="1042"/>
            <ac:spMk id="2" creationId="{28D0DBD2-680F-4A6A-AE98-35188454322D}"/>
          </ac:spMkLst>
        </pc:spChg>
      </pc:sldChg>
      <pc:sldChg chg="add">
        <pc:chgData name="De Coninck Sigrid" userId="7a18ee0d-b14d-4d41-966c-6ccc96f4b674" providerId="ADAL" clId="{5810B45E-5679-4A75-B91E-4EC9915C0DD6}" dt="2022-01-20T15:53:07.712" v="5869"/>
        <pc:sldMkLst>
          <pc:docMk/>
          <pc:sldMk cId="4003837479" sldId="1042"/>
        </pc:sldMkLst>
      </pc:sldChg>
      <pc:sldChg chg="del">
        <pc:chgData name="De Coninck Sigrid" userId="7a18ee0d-b14d-4d41-966c-6ccc96f4b674" providerId="ADAL" clId="{5810B45E-5679-4A75-B91E-4EC9915C0DD6}" dt="2022-01-20T15:53:26.966" v="5870" actId="2696"/>
        <pc:sldMkLst>
          <pc:docMk/>
          <pc:sldMk cId="2955709223" sldId="1043"/>
        </pc:sldMkLst>
      </pc:sldChg>
      <pc:sldChg chg="modSp add mod">
        <pc:chgData name="De Coninck Sigrid" userId="7a18ee0d-b14d-4d41-966c-6ccc96f4b674" providerId="ADAL" clId="{5810B45E-5679-4A75-B91E-4EC9915C0DD6}" dt="2022-01-20T15:55:05.127" v="5906" actId="122"/>
        <pc:sldMkLst>
          <pc:docMk/>
          <pc:sldMk cId="3892924684" sldId="1043"/>
        </pc:sldMkLst>
        <pc:spChg chg="mod">
          <ac:chgData name="De Coninck Sigrid" userId="7a18ee0d-b14d-4d41-966c-6ccc96f4b674" providerId="ADAL" clId="{5810B45E-5679-4A75-B91E-4EC9915C0DD6}" dt="2022-01-20T15:55:05.127" v="5906" actId="122"/>
          <ac:spMkLst>
            <pc:docMk/>
            <pc:sldMk cId="3892924684" sldId="1043"/>
            <ac:spMk id="8" creationId="{0FE835B4-661F-4B6F-8059-8E7138167886}"/>
          </ac:spMkLst>
        </pc:spChg>
      </pc:sldChg>
      <pc:sldChg chg="add del">
        <pc:chgData name="De Coninck Sigrid" userId="7a18ee0d-b14d-4d41-966c-6ccc96f4b674" providerId="ADAL" clId="{5810B45E-5679-4A75-B91E-4EC9915C0DD6}" dt="2022-01-18T13:36:06.431" v="153" actId="47"/>
        <pc:sldMkLst>
          <pc:docMk/>
          <pc:sldMk cId="91205434" sldId="1045"/>
        </pc:sldMkLst>
      </pc:sldChg>
      <pc:sldChg chg="del">
        <pc:chgData name="De Coninck Sigrid" userId="7a18ee0d-b14d-4d41-966c-6ccc96f4b674" providerId="ADAL" clId="{5810B45E-5679-4A75-B91E-4EC9915C0DD6}" dt="2022-01-18T13:34:55.779" v="149" actId="2696"/>
        <pc:sldMkLst>
          <pc:docMk/>
          <pc:sldMk cId="746308708" sldId="1045"/>
        </pc:sldMkLst>
      </pc:sldChg>
      <pc:sldChg chg="add del">
        <pc:chgData name="De Coninck Sigrid" userId="7a18ee0d-b14d-4d41-966c-6ccc96f4b674" providerId="ADAL" clId="{5810B45E-5679-4A75-B91E-4EC9915C0DD6}" dt="2022-01-18T15:33:04.335" v="2752" actId="2696"/>
        <pc:sldMkLst>
          <pc:docMk/>
          <pc:sldMk cId="190035562" sldId="1046"/>
        </pc:sldMkLst>
      </pc:sldChg>
      <pc:sldChg chg="del">
        <pc:chgData name="De Coninck Sigrid" userId="7a18ee0d-b14d-4d41-966c-6ccc96f4b674" providerId="ADAL" clId="{5810B45E-5679-4A75-B91E-4EC9915C0DD6}" dt="2022-01-18T13:34:55.779" v="149" actId="2696"/>
        <pc:sldMkLst>
          <pc:docMk/>
          <pc:sldMk cId="2168926883" sldId="1046"/>
        </pc:sldMkLst>
      </pc:sldChg>
      <pc:sldChg chg="del">
        <pc:chgData name="De Coninck Sigrid" userId="7a18ee0d-b14d-4d41-966c-6ccc96f4b674" providerId="ADAL" clId="{5810B45E-5679-4A75-B91E-4EC9915C0DD6}" dt="2022-01-20T15:53:26.966" v="5870" actId="2696"/>
        <pc:sldMkLst>
          <pc:docMk/>
          <pc:sldMk cId="2902881619" sldId="1048"/>
        </pc:sldMkLst>
      </pc:sldChg>
      <pc:sldChg chg="modSp add mod">
        <pc:chgData name="De Coninck Sigrid" userId="7a18ee0d-b14d-4d41-966c-6ccc96f4b674" providerId="ADAL" clId="{5810B45E-5679-4A75-B91E-4EC9915C0DD6}" dt="2022-01-20T18:52:21.331" v="7111" actId="15"/>
        <pc:sldMkLst>
          <pc:docMk/>
          <pc:sldMk cId="3121555583" sldId="1048"/>
        </pc:sldMkLst>
        <pc:spChg chg="mod">
          <ac:chgData name="De Coninck Sigrid" userId="7a18ee0d-b14d-4d41-966c-6ccc96f4b674" providerId="ADAL" clId="{5810B45E-5679-4A75-B91E-4EC9915C0DD6}" dt="2022-01-20T15:54:34.979" v="5894" actId="122"/>
          <ac:spMkLst>
            <pc:docMk/>
            <pc:sldMk cId="3121555583" sldId="1048"/>
            <ac:spMk id="2" creationId="{28D0DBD2-680F-4A6A-AE98-35188454322D}"/>
          </ac:spMkLst>
        </pc:spChg>
        <pc:spChg chg="mod">
          <ac:chgData name="De Coninck Sigrid" userId="7a18ee0d-b14d-4d41-966c-6ccc96f4b674" providerId="ADAL" clId="{5810B45E-5679-4A75-B91E-4EC9915C0DD6}" dt="2022-01-20T18:52:21.331" v="7111" actId="15"/>
          <ac:spMkLst>
            <pc:docMk/>
            <pc:sldMk cId="3121555583" sldId="1048"/>
            <ac:spMk id="3" creationId="{0E861FCE-A796-4828-AA7B-962869C1BCF5}"/>
          </ac:spMkLst>
        </pc:spChg>
      </pc:sldChg>
      <pc:sldChg chg="del">
        <pc:chgData name="De Coninck Sigrid" userId="7a18ee0d-b14d-4d41-966c-6ccc96f4b674" providerId="ADAL" clId="{5810B45E-5679-4A75-B91E-4EC9915C0DD6}" dt="2022-01-20T16:26:58.413" v="6199" actId="2696"/>
        <pc:sldMkLst>
          <pc:docMk/>
          <pc:sldMk cId="3130029409" sldId="1049"/>
        </pc:sldMkLst>
      </pc:sldChg>
      <pc:sldChg chg="del">
        <pc:chgData name="De Coninck Sigrid" userId="7a18ee0d-b14d-4d41-966c-6ccc96f4b674" providerId="ADAL" clId="{5810B45E-5679-4A75-B91E-4EC9915C0DD6}" dt="2022-01-18T13:34:55.779" v="149" actId="2696"/>
        <pc:sldMkLst>
          <pc:docMk/>
          <pc:sldMk cId="389025386" sldId="1052"/>
        </pc:sldMkLst>
      </pc:sldChg>
      <pc:sldChg chg="modSp add del mod">
        <pc:chgData name="De Coninck Sigrid" userId="7a18ee0d-b14d-4d41-966c-6ccc96f4b674" providerId="ADAL" clId="{5810B45E-5679-4A75-B91E-4EC9915C0DD6}" dt="2022-01-18T16:37:13.208" v="3377" actId="2696"/>
        <pc:sldMkLst>
          <pc:docMk/>
          <pc:sldMk cId="3689122352" sldId="1052"/>
        </pc:sldMkLst>
        <pc:spChg chg="mod">
          <ac:chgData name="De Coninck Sigrid" userId="7a18ee0d-b14d-4d41-966c-6ccc96f4b674" providerId="ADAL" clId="{5810B45E-5679-4A75-B91E-4EC9915C0DD6}" dt="2022-01-18T16:31:05.366" v="3360" actId="122"/>
          <ac:spMkLst>
            <pc:docMk/>
            <pc:sldMk cId="3689122352" sldId="1052"/>
            <ac:spMk id="2" creationId="{28D0DBD2-680F-4A6A-AE98-35188454322D}"/>
          </ac:spMkLst>
        </pc:spChg>
      </pc:sldChg>
      <pc:sldChg chg="addSp delSp modSp mod ord modClrScheme chgLayout">
        <pc:chgData name="De Coninck Sigrid" userId="7a18ee0d-b14d-4d41-966c-6ccc96f4b674" providerId="ADAL" clId="{5810B45E-5679-4A75-B91E-4EC9915C0DD6}" dt="2022-01-20T18:50:55.593" v="7103" actId="478"/>
        <pc:sldMkLst>
          <pc:docMk/>
          <pc:sldMk cId="3666416360" sldId="1059"/>
        </pc:sldMkLst>
        <pc:spChg chg="add del mod ord">
          <ac:chgData name="De Coninck Sigrid" userId="7a18ee0d-b14d-4d41-966c-6ccc96f4b674" providerId="ADAL" clId="{5810B45E-5679-4A75-B91E-4EC9915C0DD6}" dt="2022-01-20T18:50:54.003" v="7102" actId="478"/>
          <ac:spMkLst>
            <pc:docMk/>
            <pc:sldMk cId="3666416360" sldId="1059"/>
            <ac:spMk id="2" creationId="{56D150B7-A72D-41A7-AC0A-213403F7219E}"/>
          </ac:spMkLst>
        </pc:spChg>
        <pc:spChg chg="add del mod ord">
          <ac:chgData name="De Coninck Sigrid" userId="7a18ee0d-b14d-4d41-966c-6ccc96f4b674" providerId="ADAL" clId="{5810B45E-5679-4A75-B91E-4EC9915C0DD6}" dt="2022-01-20T18:50:55.593" v="7103" actId="478"/>
          <ac:spMkLst>
            <pc:docMk/>
            <pc:sldMk cId="3666416360" sldId="1059"/>
            <ac:spMk id="3" creationId="{9521A621-9508-4EAD-845B-957B0BCDB7C1}"/>
          </ac:spMkLst>
        </pc:spChg>
      </pc:sldChg>
      <pc:sldChg chg="addSp delSp modSp mod ord modClrScheme chgLayout">
        <pc:chgData name="De Coninck Sigrid" userId="7a18ee0d-b14d-4d41-966c-6ccc96f4b674" providerId="ADAL" clId="{5810B45E-5679-4A75-B91E-4EC9915C0DD6}" dt="2022-01-20T18:51:01.184" v="7105" actId="478"/>
        <pc:sldMkLst>
          <pc:docMk/>
          <pc:sldMk cId="1228207574" sldId="1060"/>
        </pc:sldMkLst>
        <pc:spChg chg="add del mod ord">
          <ac:chgData name="De Coninck Sigrid" userId="7a18ee0d-b14d-4d41-966c-6ccc96f4b674" providerId="ADAL" clId="{5810B45E-5679-4A75-B91E-4EC9915C0DD6}" dt="2022-01-20T18:50:58.202" v="7104" actId="478"/>
          <ac:spMkLst>
            <pc:docMk/>
            <pc:sldMk cId="1228207574" sldId="1060"/>
            <ac:spMk id="2" creationId="{A6470B6E-9082-4D6B-A8D9-A2A0EB065D4F}"/>
          </ac:spMkLst>
        </pc:spChg>
        <pc:spChg chg="add del mod ord">
          <ac:chgData name="De Coninck Sigrid" userId="7a18ee0d-b14d-4d41-966c-6ccc96f4b674" providerId="ADAL" clId="{5810B45E-5679-4A75-B91E-4EC9915C0DD6}" dt="2022-01-20T18:51:01.184" v="7105" actId="478"/>
          <ac:spMkLst>
            <pc:docMk/>
            <pc:sldMk cId="1228207574" sldId="1060"/>
            <ac:spMk id="3" creationId="{A3174F87-87D1-43D4-B893-17F5119BC176}"/>
          </ac:spMkLst>
        </pc:spChg>
      </pc:sldChg>
      <pc:sldChg chg="addSp delSp modSp mod ord modClrScheme chgLayout">
        <pc:chgData name="De Coninck Sigrid" userId="7a18ee0d-b14d-4d41-966c-6ccc96f4b674" providerId="ADAL" clId="{5810B45E-5679-4A75-B91E-4EC9915C0DD6}" dt="2022-01-20T18:51:06.073" v="7107" actId="478"/>
        <pc:sldMkLst>
          <pc:docMk/>
          <pc:sldMk cId="3742507484" sldId="1061"/>
        </pc:sldMkLst>
        <pc:spChg chg="add del mod ord">
          <ac:chgData name="De Coninck Sigrid" userId="7a18ee0d-b14d-4d41-966c-6ccc96f4b674" providerId="ADAL" clId="{5810B45E-5679-4A75-B91E-4EC9915C0DD6}" dt="2022-01-20T18:51:04.812" v="7106" actId="478"/>
          <ac:spMkLst>
            <pc:docMk/>
            <pc:sldMk cId="3742507484" sldId="1061"/>
            <ac:spMk id="2" creationId="{ED1EDAC8-DCA2-4EC0-A9FA-F51DC34A3EF3}"/>
          </ac:spMkLst>
        </pc:spChg>
        <pc:spChg chg="add del mod ord">
          <ac:chgData name="De Coninck Sigrid" userId="7a18ee0d-b14d-4d41-966c-6ccc96f4b674" providerId="ADAL" clId="{5810B45E-5679-4A75-B91E-4EC9915C0DD6}" dt="2022-01-20T18:51:06.073" v="7107" actId="478"/>
          <ac:spMkLst>
            <pc:docMk/>
            <pc:sldMk cId="3742507484" sldId="1061"/>
            <ac:spMk id="3" creationId="{0282DE99-1467-49F1-84DA-B093AD9394A4}"/>
          </ac:spMkLst>
        </pc:spChg>
      </pc:sldChg>
      <pc:sldChg chg="addSp delSp modSp mod ord modClrScheme chgLayout">
        <pc:chgData name="De Coninck Sigrid" userId="7a18ee0d-b14d-4d41-966c-6ccc96f4b674" providerId="ADAL" clId="{5810B45E-5679-4A75-B91E-4EC9915C0DD6}" dt="2022-01-20T18:51:10.683" v="7109" actId="478"/>
        <pc:sldMkLst>
          <pc:docMk/>
          <pc:sldMk cId="2897602449" sldId="1062"/>
        </pc:sldMkLst>
        <pc:spChg chg="add del mod ord">
          <ac:chgData name="De Coninck Sigrid" userId="7a18ee0d-b14d-4d41-966c-6ccc96f4b674" providerId="ADAL" clId="{5810B45E-5679-4A75-B91E-4EC9915C0DD6}" dt="2022-01-20T18:51:09.212" v="7108" actId="478"/>
          <ac:spMkLst>
            <pc:docMk/>
            <pc:sldMk cId="2897602449" sldId="1062"/>
            <ac:spMk id="2" creationId="{C765AB61-02C8-402A-AF24-BDD2E7C54B9E}"/>
          </ac:spMkLst>
        </pc:spChg>
        <pc:spChg chg="add del mod ord">
          <ac:chgData name="De Coninck Sigrid" userId="7a18ee0d-b14d-4d41-966c-6ccc96f4b674" providerId="ADAL" clId="{5810B45E-5679-4A75-B91E-4EC9915C0DD6}" dt="2022-01-20T18:51:10.683" v="7109" actId="478"/>
          <ac:spMkLst>
            <pc:docMk/>
            <pc:sldMk cId="2897602449" sldId="1062"/>
            <ac:spMk id="3" creationId="{318E0B50-83FA-4A34-9811-606B1DDEE61F}"/>
          </ac:spMkLst>
        </pc:spChg>
      </pc:sldChg>
      <pc:sldChg chg="modSp add mod">
        <pc:chgData name="De Coninck Sigrid" userId="7a18ee0d-b14d-4d41-966c-6ccc96f4b674" providerId="ADAL" clId="{5810B45E-5679-4A75-B91E-4EC9915C0DD6}" dt="2022-01-18T13:48:08.776" v="912" actId="15"/>
        <pc:sldMkLst>
          <pc:docMk/>
          <pc:sldMk cId="2076207060" sldId="1075"/>
        </pc:sldMkLst>
        <pc:spChg chg="mod">
          <ac:chgData name="De Coninck Sigrid" userId="7a18ee0d-b14d-4d41-966c-6ccc96f4b674" providerId="ADAL" clId="{5810B45E-5679-4A75-B91E-4EC9915C0DD6}" dt="2022-01-18T13:48:08.776" v="912" actId="15"/>
          <ac:spMkLst>
            <pc:docMk/>
            <pc:sldMk cId="2076207060" sldId="1075"/>
            <ac:spMk id="5" creationId="{AF3E2175-56F0-4424-839B-9C489EC90556}"/>
          </ac:spMkLst>
        </pc:spChg>
      </pc:sldChg>
      <pc:sldChg chg="del">
        <pc:chgData name="De Coninck Sigrid" userId="7a18ee0d-b14d-4d41-966c-6ccc96f4b674" providerId="ADAL" clId="{5810B45E-5679-4A75-B91E-4EC9915C0DD6}" dt="2022-01-18T13:34:55.779" v="149" actId="2696"/>
        <pc:sldMkLst>
          <pc:docMk/>
          <pc:sldMk cId="3403979596" sldId="1075"/>
        </pc:sldMkLst>
      </pc:sldChg>
      <pc:sldChg chg="del">
        <pc:chgData name="De Coninck Sigrid" userId="7a18ee0d-b14d-4d41-966c-6ccc96f4b674" providerId="ADAL" clId="{5810B45E-5679-4A75-B91E-4EC9915C0DD6}" dt="2022-01-18T13:34:55.779" v="149" actId="2696"/>
        <pc:sldMkLst>
          <pc:docMk/>
          <pc:sldMk cId="438362792" sldId="1077"/>
        </pc:sldMkLst>
      </pc:sldChg>
      <pc:sldChg chg="modSp add del mod">
        <pc:chgData name="De Coninck Sigrid" userId="7a18ee0d-b14d-4d41-966c-6ccc96f4b674" providerId="ADAL" clId="{5810B45E-5679-4A75-B91E-4EC9915C0DD6}" dt="2022-01-18T14:13:33.702" v="1452" actId="47"/>
        <pc:sldMkLst>
          <pc:docMk/>
          <pc:sldMk cId="3658140085" sldId="1077"/>
        </pc:sldMkLst>
        <pc:spChg chg="mod">
          <ac:chgData name="De Coninck Sigrid" userId="7a18ee0d-b14d-4d41-966c-6ccc96f4b674" providerId="ADAL" clId="{5810B45E-5679-4A75-B91E-4EC9915C0DD6}" dt="2022-01-18T14:12:15.998" v="1431" actId="20577"/>
          <ac:spMkLst>
            <pc:docMk/>
            <pc:sldMk cId="3658140085" sldId="1077"/>
            <ac:spMk id="5" creationId="{AF3E2175-56F0-4424-839B-9C489EC90556}"/>
          </ac:spMkLst>
        </pc:spChg>
      </pc:sldChg>
      <pc:sldChg chg="add ord">
        <pc:chgData name="De Coninck Sigrid" userId="7a18ee0d-b14d-4d41-966c-6ccc96f4b674" providerId="ADAL" clId="{5810B45E-5679-4A75-B91E-4EC9915C0DD6}" dt="2022-01-18T15:17:34.687" v="2691"/>
        <pc:sldMkLst>
          <pc:docMk/>
          <pc:sldMk cId="566757420" sldId="1079"/>
        </pc:sldMkLst>
      </pc:sldChg>
      <pc:sldChg chg="del">
        <pc:chgData name="De Coninck Sigrid" userId="7a18ee0d-b14d-4d41-966c-6ccc96f4b674" providerId="ADAL" clId="{5810B45E-5679-4A75-B91E-4EC9915C0DD6}" dt="2022-01-18T13:34:55.779" v="149" actId="2696"/>
        <pc:sldMkLst>
          <pc:docMk/>
          <pc:sldMk cId="2951776104" sldId="1079"/>
        </pc:sldMkLst>
      </pc:sldChg>
      <pc:sldChg chg="modSp add mod">
        <pc:chgData name="De Coninck Sigrid" userId="7a18ee0d-b14d-4d41-966c-6ccc96f4b674" providerId="ADAL" clId="{5810B45E-5679-4A75-B91E-4EC9915C0DD6}" dt="2022-01-18T14:20:17.465" v="1591" actId="15"/>
        <pc:sldMkLst>
          <pc:docMk/>
          <pc:sldMk cId="826205261" sldId="1081"/>
        </pc:sldMkLst>
        <pc:spChg chg="mod">
          <ac:chgData name="De Coninck Sigrid" userId="7a18ee0d-b14d-4d41-966c-6ccc96f4b674" providerId="ADAL" clId="{5810B45E-5679-4A75-B91E-4EC9915C0DD6}" dt="2022-01-18T14:20:17.465" v="1591" actId="15"/>
          <ac:spMkLst>
            <pc:docMk/>
            <pc:sldMk cId="826205261" sldId="1081"/>
            <ac:spMk id="5" creationId="{AF3E2175-56F0-4424-839B-9C489EC90556}"/>
          </ac:spMkLst>
        </pc:spChg>
      </pc:sldChg>
      <pc:sldChg chg="del">
        <pc:chgData name="De Coninck Sigrid" userId="7a18ee0d-b14d-4d41-966c-6ccc96f4b674" providerId="ADAL" clId="{5810B45E-5679-4A75-B91E-4EC9915C0DD6}" dt="2022-01-18T13:34:55.779" v="149" actId="2696"/>
        <pc:sldMkLst>
          <pc:docMk/>
          <pc:sldMk cId="1983364844" sldId="1081"/>
        </pc:sldMkLst>
      </pc:sldChg>
      <pc:sldChg chg="add del">
        <pc:chgData name="De Coninck Sigrid" userId="7a18ee0d-b14d-4d41-966c-6ccc96f4b674" providerId="ADAL" clId="{5810B45E-5679-4A75-B91E-4EC9915C0DD6}" dt="2022-01-18T14:20:02.522" v="1587" actId="2696"/>
        <pc:sldMkLst>
          <pc:docMk/>
          <pc:sldMk cId="3661050058" sldId="1081"/>
        </pc:sldMkLst>
      </pc:sldChg>
      <pc:sldChg chg="del">
        <pc:chgData name="De Coninck Sigrid" userId="7a18ee0d-b14d-4d41-966c-6ccc96f4b674" providerId="ADAL" clId="{5810B45E-5679-4A75-B91E-4EC9915C0DD6}" dt="2022-01-18T13:34:55.779" v="149" actId="2696"/>
        <pc:sldMkLst>
          <pc:docMk/>
          <pc:sldMk cId="3742744988" sldId="1083"/>
        </pc:sldMkLst>
      </pc:sldChg>
      <pc:sldChg chg="add">
        <pc:chgData name="De Coninck Sigrid" userId="7a18ee0d-b14d-4d41-966c-6ccc96f4b674" providerId="ADAL" clId="{5810B45E-5679-4A75-B91E-4EC9915C0DD6}" dt="2022-01-18T13:35:04.882" v="150"/>
        <pc:sldMkLst>
          <pc:docMk/>
          <pc:sldMk cId="3983102303" sldId="1083"/>
        </pc:sldMkLst>
      </pc:sldChg>
      <pc:sldChg chg="addSp delSp modSp add mod">
        <pc:chgData name="De Coninck Sigrid" userId="7a18ee0d-b14d-4d41-966c-6ccc96f4b674" providerId="ADAL" clId="{5810B45E-5679-4A75-B91E-4EC9915C0DD6}" dt="2022-01-18T16:36:04.137" v="3367"/>
        <pc:sldMkLst>
          <pc:docMk/>
          <pc:sldMk cId="603489163" sldId="1085"/>
        </pc:sldMkLst>
        <pc:spChg chg="mod">
          <ac:chgData name="De Coninck Sigrid" userId="7a18ee0d-b14d-4d41-966c-6ccc96f4b674" providerId="ADAL" clId="{5810B45E-5679-4A75-B91E-4EC9915C0DD6}" dt="2022-01-18T16:21:29.598" v="3206" actId="20577"/>
          <ac:spMkLst>
            <pc:docMk/>
            <pc:sldMk cId="603489163" sldId="1085"/>
            <ac:spMk id="5" creationId="{AF3E2175-56F0-4424-839B-9C489EC90556}"/>
          </ac:spMkLst>
        </pc:spChg>
        <pc:picChg chg="add del mod">
          <ac:chgData name="De Coninck Sigrid" userId="7a18ee0d-b14d-4d41-966c-6ccc96f4b674" providerId="ADAL" clId="{5810B45E-5679-4A75-B91E-4EC9915C0DD6}" dt="2022-01-18T16:36:03.697" v="3366" actId="478"/>
          <ac:picMkLst>
            <pc:docMk/>
            <pc:sldMk cId="603489163" sldId="1085"/>
            <ac:picMk id="4" creationId="{9846FCC9-8595-4DB5-9A32-CDA2995F328C}"/>
          </ac:picMkLst>
        </pc:picChg>
        <pc:picChg chg="add mod">
          <ac:chgData name="De Coninck Sigrid" userId="7a18ee0d-b14d-4d41-966c-6ccc96f4b674" providerId="ADAL" clId="{5810B45E-5679-4A75-B91E-4EC9915C0DD6}" dt="2022-01-18T16:36:04.137" v="3367"/>
          <ac:picMkLst>
            <pc:docMk/>
            <pc:sldMk cId="603489163" sldId="1085"/>
            <ac:picMk id="6" creationId="{FBFFC83A-44AF-4AB9-B1F9-A8AB50CB5B3C}"/>
          </ac:picMkLst>
        </pc:picChg>
      </pc:sldChg>
      <pc:sldChg chg="del">
        <pc:chgData name="De Coninck Sigrid" userId="7a18ee0d-b14d-4d41-966c-6ccc96f4b674" providerId="ADAL" clId="{5810B45E-5679-4A75-B91E-4EC9915C0DD6}" dt="2022-01-18T13:34:55.779" v="149" actId="2696"/>
        <pc:sldMkLst>
          <pc:docMk/>
          <pc:sldMk cId="1764341326" sldId="1085"/>
        </pc:sldMkLst>
      </pc:sldChg>
      <pc:sldChg chg="addSp delSp modSp add mod">
        <pc:chgData name="De Coninck Sigrid" userId="7a18ee0d-b14d-4d41-966c-6ccc96f4b674" providerId="ADAL" clId="{5810B45E-5679-4A75-B91E-4EC9915C0DD6}" dt="2022-01-18T16:36:06.975" v="3369"/>
        <pc:sldMkLst>
          <pc:docMk/>
          <pc:sldMk cId="1517241486" sldId="1086"/>
        </pc:sldMkLst>
        <pc:spChg chg="mod">
          <ac:chgData name="De Coninck Sigrid" userId="7a18ee0d-b14d-4d41-966c-6ccc96f4b674" providerId="ADAL" clId="{5810B45E-5679-4A75-B91E-4EC9915C0DD6}" dt="2022-01-18T16:23:36.656" v="3350" actId="20577"/>
          <ac:spMkLst>
            <pc:docMk/>
            <pc:sldMk cId="1517241486" sldId="1086"/>
            <ac:spMk id="5" creationId="{9B884D7E-A007-4333-9F2E-6F0BA0A1B318}"/>
          </ac:spMkLst>
        </pc:spChg>
        <pc:picChg chg="del mod">
          <ac:chgData name="De Coninck Sigrid" userId="7a18ee0d-b14d-4d41-966c-6ccc96f4b674" providerId="ADAL" clId="{5810B45E-5679-4A75-B91E-4EC9915C0DD6}" dt="2022-01-18T16:36:06.773" v="3368" actId="478"/>
          <ac:picMkLst>
            <pc:docMk/>
            <pc:sldMk cId="1517241486" sldId="1086"/>
            <ac:picMk id="3" creationId="{E2C1EF54-20F4-434B-B155-15D5C04611A4}"/>
          </ac:picMkLst>
        </pc:picChg>
        <pc:picChg chg="add mod">
          <ac:chgData name="De Coninck Sigrid" userId="7a18ee0d-b14d-4d41-966c-6ccc96f4b674" providerId="ADAL" clId="{5810B45E-5679-4A75-B91E-4EC9915C0DD6}" dt="2022-01-18T16:36:06.975" v="3369"/>
          <ac:picMkLst>
            <pc:docMk/>
            <pc:sldMk cId="1517241486" sldId="1086"/>
            <ac:picMk id="4" creationId="{64558F2D-F933-4D92-9C57-9E69B9C2B1EB}"/>
          </ac:picMkLst>
        </pc:picChg>
      </pc:sldChg>
      <pc:sldChg chg="del">
        <pc:chgData name="De Coninck Sigrid" userId="7a18ee0d-b14d-4d41-966c-6ccc96f4b674" providerId="ADAL" clId="{5810B45E-5679-4A75-B91E-4EC9915C0DD6}" dt="2022-01-18T13:34:55.779" v="149" actId="2696"/>
        <pc:sldMkLst>
          <pc:docMk/>
          <pc:sldMk cId="3021210674" sldId="1086"/>
        </pc:sldMkLst>
      </pc:sldChg>
      <pc:sldChg chg="del">
        <pc:chgData name="De Coninck Sigrid" userId="7a18ee0d-b14d-4d41-966c-6ccc96f4b674" providerId="ADAL" clId="{5810B45E-5679-4A75-B91E-4EC9915C0DD6}" dt="2022-01-18T13:34:55.779" v="149" actId="2696"/>
        <pc:sldMkLst>
          <pc:docMk/>
          <pc:sldMk cId="1734675022" sldId="1088"/>
        </pc:sldMkLst>
      </pc:sldChg>
      <pc:sldChg chg="modSp add mod">
        <pc:chgData name="De Coninck Sigrid" userId="7a18ee0d-b14d-4d41-966c-6ccc96f4b674" providerId="ADAL" clId="{5810B45E-5679-4A75-B91E-4EC9915C0DD6}" dt="2022-01-18T14:19:11.333" v="1585" actId="14"/>
        <pc:sldMkLst>
          <pc:docMk/>
          <pc:sldMk cId="3110088067" sldId="1088"/>
        </pc:sldMkLst>
        <pc:spChg chg="mod">
          <ac:chgData name="De Coninck Sigrid" userId="7a18ee0d-b14d-4d41-966c-6ccc96f4b674" providerId="ADAL" clId="{5810B45E-5679-4A75-B91E-4EC9915C0DD6}" dt="2022-01-18T14:19:11.333" v="1585" actId="14"/>
          <ac:spMkLst>
            <pc:docMk/>
            <pc:sldMk cId="3110088067" sldId="1088"/>
            <ac:spMk id="4" creationId="{05572B84-5166-451A-BE6E-C98360782C1B}"/>
          </ac:spMkLst>
        </pc:spChg>
      </pc:sldChg>
      <pc:sldChg chg="modSp add mod">
        <pc:chgData name="De Coninck Sigrid" userId="7a18ee0d-b14d-4d41-966c-6ccc96f4b674" providerId="ADAL" clId="{5810B45E-5679-4A75-B91E-4EC9915C0DD6}" dt="2022-01-18T13:48:22.510" v="919" actId="20577"/>
        <pc:sldMkLst>
          <pc:docMk/>
          <pc:sldMk cId="1149712697" sldId="1089"/>
        </pc:sldMkLst>
        <pc:spChg chg="mod">
          <ac:chgData name="De Coninck Sigrid" userId="7a18ee0d-b14d-4d41-966c-6ccc96f4b674" providerId="ADAL" clId="{5810B45E-5679-4A75-B91E-4EC9915C0DD6}" dt="2022-01-18T13:48:22.510" v="919" actId="20577"/>
          <ac:spMkLst>
            <pc:docMk/>
            <pc:sldMk cId="1149712697" sldId="1089"/>
            <ac:spMk id="6" creationId="{960AF6CE-03D3-412E-A879-BA19D9E71643}"/>
          </ac:spMkLst>
        </pc:spChg>
      </pc:sldChg>
      <pc:sldChg chg="del">
        <pc:chgData name="De Coninck Sigrid" userId="7a18ee0d-b14d-4d41-966c-6ccc96f4b674" providerId="ADAL" clId="{5810B45E-5679-4A75-B91E-4EC9915C0DD6}" dt="2022-01-18T13:34:55.779" v="149" actId="2696"/>
        <pc:sldMkLst>
          <pc:docMk/>
          <pc:sldMk cId="2050369946" sldId="1089"/>
        </pc:sldMkLst>
      </pc:sldChg>
      <pc:sldChg chg="modSp add mod">
        <pc:chgData name="De Coninck Sigrid" userId="7a18ee0d-b14d-4d41-966c-6ccc96f4b674" providerId="ADAL" clId="{5810B45E-5679-4A75-B91E-4EC9915C0DD6}" dt="2022-01-18T13:46:54.779" v="897" actId="20577"/>
        <pc:sldMkLst>
          <pc:docMk/>
          <pc:sldMk cId="1873060174" sldId="1090"/>
        </pc:sldMkLst>
        <pc:spChg chg="mod">
          <ac:chgData name="De Coninck Sigrid" userId="7a18ee0d-b14d-4d41-966c-6ccc96f4b674" providerId="ADAL" clId="{5810B45E-5679-4A75-B91E-4EC9915C0DD6}" dt="2022-01-18T13:46:54.779" v="897" actId="20577"/>
          <ac:spMkLst>
            <pc:docMk/>
            <pc:sldMk cId="1873060174" sldId="1090"/>
            <ac:spMk id="8" creationId="{46D94E38-59F2-4D29-9E8B-A37D492E5908}"/>
          </ac:spMkLst>
        </pc:spChg>
      </pc:sldChg>
      <pc:sldChg chg="del">
        <pc:chgData name="De Coninck Sigrid" userId="7a18ee0d-b14d-4d41-966c-6ccc96f4b674" providerId="ADAL" clId="{5810B45E-5679-4A75-B91E-4EC9915C0DD6}" dt="2022-01-18T13:34:55.779" v="149" actId="2696"/>
        <pc:sldMkLst>
          <pc:docMk/>
          <pc:sldMk cId="3639866349" sldId="1090"/>
        </pc:sldMkLst>
      </pc:sldChg>
      <pc:sldChg chg="del">
        <pc:chgData name="De Coninck Sigrid" userId="7a18ee0d-b14d-4d41-966c-6ccc96f4b674" providerId="ADAL" clId="{5810B45E-5679-4A75-B91E-4EC9915C0DD6}" dt="2022-01-18T13:34:55.779" v="149" actId="2696"/>
        <pc:sldMkLst>
          <pc:docMk/>
          <pc:sldMk cId="473848893" sldId="1091"/>
        </pc:sldMkLst>
      </pc:sldChg>
      <pc:sldChg chg="modSp add mod">
        <pc:chgData name="De Coninck Sigrid" userId="7a18ee0d-b14d-4d41-966c-6ccc96f4b674" providerId="ADAL" clId="{5810B45E-5679-4A75-B91E-4EC9915C0DD6}" dt="2022-01-18T13:46:14.212" v="842" actId="20577"/>
        <pc:sldMkLst>
          <pc:docMk/>
          <pc:sldMk cId="3945167541" sldId="1091"/>
        </pc:sldMkLst>
        <pc:spChg chg="mod">
          <ac:chgData name="De Coninck Sigrid" userId="7a18ee0d-b14d-4d41-966c-6ccc96f4b674" providerId="ADAL" clId="{5810B45E-5679-4A75-B91E-4EC9915C0DD6}" dt="2022-01-18T13:46:14.212" v="842" actId="20577"/>
          <ac:spMkLst>
            <pc:docMk/>
            <pc:sldMk cId="3945167541" sldId="1091"/>
            <ac:spMk id="6" creationId="{9D51E53B-D223-4CF4-A9B9-4FFA875EBA93}"/>
          </ac:spMkLst>
        </pc:spChg>
      </pc:sldChg>
      <pc:sldChg chg="del">
        <pc:chgData name="De Coninck Sigrid" userId="7a18ee0d-b14d-4d41-966c-6ccc96f4b674" providerId="ADAL" clId="{5810B45E-5679-4A75-B91E-4EC9915C0DD6}" dt="2022-01-18T13:34:55.779" v="149" actId="2696"/>
        <pc:sldMkLst>
          <pc:docMk/>
          <pc:sldMk cId="99142134" sldId="1092"/>
        </pc:sldMkLst>
      </pc:sldChg>
      <pc:sldChg chg="add ord">
        <pc:chgData name="De Coninck Sigrid" userId="7a18ee0d-b14d-4d41-966c-6ccc96f4b674" providerId="ADAL" clId="{5810B45E-5679-4A75-B91E-4EC9915C0DD6}" dt="2022-01-18T15:17:34.687" v="2691"/>
        <pc:sldMkLst>
          <pc:docMk/>
          <pc:sldMk cId="1793031283" sldId="1092"/>
        </pc:sldMkLst>
      </pc:sldChg>
      <pc:sldChg chg="add del">
        <pc:chgData name="De Coninck Sigrid" userId="7a18ee0d-b14d-4d41-966c-6ccc96f4b674" providerId="ADAL" clId="{5810B45E-5679-4A75-B91E-4EC9915C0DD6}" dt="2022-01-18T14:20:02.522" v="1587" actId="2696"/>
        <pc:sldMkLst>
          <pc:docMk/>
          <pc:sldMk cId="518134655" sldId="1093"/>
        </pc:sldMkLst>
      </pc:sldChg>
      <pc:sldChg chg="del">
        <pc:chgData name="De Coninck Sigrid" userId="7a18ee0d-b14d-4d41-966c-6ccc96f4b674" providerId="ADAL" clId="{5810B45E-5679-4A75-B91E-4EC9915C0DD6}" dt="2022-01-18T13:34:55.779" v="149" actId="2696"/>
        <pc:sldMkLst>
          <pc:docMk/>
          <pc:sldMk cId="1203768008" sldId="1093"/>
        </pc:sldMkLst>
      </pc:sldChg>
      <pc:sldChg chg="modSp add mod">
        <pc:chgData name="De Coninck Sigrid" userId="7a18ee0d-b14d-4d41-966c-6ccc96f4b674" providerId="ADAL" clId="{5810B45E-5679-4A75-B91E-4EC9915C0DD6}" dt="2022-01-20T18:37:25.624" v="6708" actId="113"/>
        <pc:sldMkLst>
          <pc:docMk/>
          <pc:sldMk cId="2717472727" sldId="1093"/>
        </pc:sldMkLst>
        <pc:spChg chg="mod">
          <ac:chgData name="De Coninck Sigrid" userId="7a18ee0d-b14d-4d41-966c-6ccc96f4b674" providerId="ADAL" clId="{5810B45E-5679-4A75-B91E-4EC9915C0DD6}" dt="2022-01-20T18:37:25.624" v="6708" actId="113"/>
          <ac:spMkLst>
            <pc:docMk/>
            <pc:sldMk cId="2717472727" sldId="1093"/>
            <ac:spMk id="8" creationId="{0DAAAEDF-C423-4E90-A71B-FEAC0375AA74}"/>
          </ac:spMkLst>
        </pc:spChg>
      </pc:sldChg>
      <pc:sldChg chg="add">
        <pc:chgData name="De Coninck Sigrid" userId="7a18ee0d-b14d-4d41-966c-6ccc96f4b674" providerId="ADAL" clId="{5810B45E-5679-4A75-B91E-4EC9915C0DD6}" dt="2022-01-18T13:35:04.882" v="150"/>
        <pc:sldMkLst>
          <pc:docMk/>
          <pc:sldMk cId="626607915" sldId="1094"/>
        </pc:sldMkLst>
      </pc:sldChg>
      <pc:sldChg chg="del">
        <pc:chgData name="De Coninck Sigrid" userId="7a18ee0d-b14d-4d41-966c-6ccc96f4b674" providerId="ADAL" clId="{5810B45E-5679-4A75-B91E-4EC9915C0DD6}" dt="2022-01-18T13:34:55.779" v="149" actId="2696"/>
        <pc:sldMkLst>
          <pc:docMk/>
          <pc:sldMk cId="3546677198" sldId="1094"/>
        </pc:sldMkLst>
      </pc:sldChg>
      <pc:sldChg chg="add del">
        <pc:chgData name="De Coninck Sigrid" userId="7a18ee0d-b14d-4d41-966c-6ccc96f4b674" providerId="ADAL" clId="{5810B45E-5679-4A75-B91E-4EC9915C0DD6}" dt="2022-01-18T16:43:00.140" v="3506" actId="2696"/>
        <pc:sldMkLst>
          <pc:docMk/>
          <pc:sldMk cId="796508998" sldId="1095"/>
        </pc:sldMkLst>
      </pc:sldChg>
      <pc:sldChg chg="del">
        <pc:chgData name="De Coninck Sigrid" userId="7a18ee0d-b14d-4d41-966c-6ccc96f4b674" providerId="ADAL" clId="{5810B45E-5679-4A75-B91E-4EC9915C0DD6}" dt="2022-01-18T13:34:55.779" v="149" actId="2696"/>
        <pc:sldMkLst>
          <pc:docMk/>
          <pc:sldMk cId="4085533229" sldId="1095"/>
        </pc:sldMkLst>
      </pc:sldChg>
      <pc:sldChg chg="del">
        <pc:chgData name="De Coninck Sigrid" userId="7a18ee0d-b14d-4d41-966c-6ccc96f4b674" providerId="ADAL" clId="{5810B45E-5679-4A75-B91E-4EC9915C0DD6}" dt="2022-01-18T13:34:55.779" v="149" actId="2696"/>
        <pc:sldMkLst>
          <pc:docMk/>
          <pc:sldMk cId="2134728931" sldId="1096"/>
        </pc:sldMkLst>
      </pc:sldChg>
      <pc:sldChg chg="modSp add mod">
        <pc:chgData name="De Coninck Sigrid" userId="7a18ee0d-b14d-4d41-966c-6ccc96f4b674" providerId="ADAL" clId="{5810B45E-5679-4A75-B91E-4EC9915C0DD6}" dt="2022-01-18T16:44:50.937" v="3566" actId="5793"/>
        <pc:sldMkLst>
          <pc:docMk/>
          <pc:sldMk cId="3168084768" sldId="1096"/>
        </pc:sldMkLst>
        <pc:spChg chg="mod">
          <ac:chgData name="De Coninck Sigrid" userId="7a18ee0d-b14d-4d41-966c-6ccc96f4b674" providerId="ADAL" clId="{5810B45E-5679-4A75-B91E-4EC9915C0DD6}" dt="2022-01-18T16:44:50.937" v="3566" actId="5793"/>
          <ac:spMkLst>
            <pc:docMk/>
            <pc:sldMk cId="3168084768" sldId="1096"/>
            <ac:spMk id="3" creationId="{E2E300AA-B44E-44FA-9733-330DCD96AE1E}"/>
          </ac:spMkLst>
        </pc:spChg>
      </pc:sldChg>
      <pc:sldChg chg="add del">
        <pc:chgData name="De Coninck Sigrid" userId="7a18ee0d-b14d-4d41-966c-6ccc96f4b674" providerId="ADAL" clId="{5810B45E-5679-4A75-B91E-4EC9915C0DD6}" dt="2022-01-18T16:46:41.080" v="3571" actId="47"/>
        <pc:sldMkLst>
          <pc:docMk/>
          <pc:sldMk cId="3171011169" sldId="1097"/>
        </pc:sldMkLst>
      </pc:sldChg>
      <pc:sldChg chg="del">
        <pc:chgData name="De Coninck Sigrid" userId="7a18ee0d-b14d-4d41-966c-6ccc96f4b674" providerId="ADAL" clId="{5810B45E-5679-4A75-B91E-4EC9915C0DD6}" dt="2022-01-18T13:34:55.779" v="149" actId="2696"/>
        <pc:sldMkLst>
          <pc:docMk/>
          <pc:sldMk cId="3533491382" sldId="1097"/>
        </pc:sldMkLst>
      </pc:sldChg>
      <pc:sldChg chg="del">
        <pc:chgData name="De Coninck Sigrid" userId="7a18ee0d-b14d-4d41-966c-6ccc96f4b674" providerId="ADAL" clId="{5810B45E-5679-4A75-B91E-4EC9915C0DD6}" dt="2022-01-18T13:34:55.779" v="149" actId="2696"/>
        <pc:sldMkLst>
          <pc:docMk/>
          <pc:sldMk cId="3441268903" sldId="1098"/>
        </pc:sldMkLst>
      </pc:sldChg>
      <pc:sldChg chg="add del">
        <pc:chgData name="De Coninck Sigrid" userId="7a18ee0d-b14d-4d41-966c-6ccc96f4b674" providerId="ADAL" clId="{5810B45E-5679-4A75-B91E-4EC9915C0DD6}" dt="2022-01-18T16:46:48.190" v="3572" actId="47"/>
        <pc:sldMkLst>
          <pc:docMk/>
          <pc:sldMk cId="3794364651" sldId="1098"/>
        </pc:sldMkLst>
      </pc:sldChg>
      <pc:sldChg chg="add del">
        <pc:chgData name="De Coninck Sigrid" userId="7a18ee0d-b14d-4d41-966c-6ccc96f4b674" providerId="ADAL" clId="{5810B45E-5679-4A75-B91E-4EC9915C0DD6}" dt="2022-01-18T16:47:23.933" v="3577" actId="47"/>
        <pc:sldMkLst>
          <pc:docMk/>
          <pc:sldMk cId="219256816" sldId="1099"/>
        </pc:sldMkLst>
      </pc:sldChg>
      <pc:sldChg chg="del">
        <pc:chgData name="De Coninck Sigrid" userId="7a18ee0d-b14d-4d41-966c-6ccc96f4b674" providerId="ADAL" clId="{5810B45E-5679-4A75-B91E-4EC9915C0DD6}" dt="2022-01-18T13:34:55.779" v="149" actId="2696"/>
        <pc:sldMkLst>
          <pc:docMk/>
          <pc:sldMk cId="1454167894" sldId="1099"/>
        </pc:sldMkLst>
      </pc:sldChg>
      <pc:sldChg chg="del">
        <pc:chgData name="De Coninck Sigrid" userId="7a18ee0d-b14d-4d41-966c-6ccc96f4b674" providerId="ADAL" clId="{5810B45E-5679-4A75-B91E-4EC9915C0DD6}" dt="2022-01-18T13:34:55.779" v="149" actId="2696"/>
        <pc:sldMkLst>
          <pc:docMk/>
          <pc:sldMk cId="1255802037" sldId="1100"/>
        </pc:sldMkLst>
      </pc:sldChg>
      <pc:sldChg chg="add del">
        <pc:chgData name="De Coninck Sigrid" userId="7a18ee0d-b14d-4d41-966c-6ccc96f4b674" providerId="ADAL" clId="{5810B45E-5679-4A75-B91E-4EC9915C0DD6}" dt="2022-01-18T16:46:35.234" v="3570" actId="47"/>
        <pc:sldMkLst>
          <pc:docMk/>
          <pc:sldMk cId="3932078061" sldId="1100"/>
        </pc:sldMkLst>
      </pc:sldChg>
      <pc:sldChg chg="del">
        <pc:chgData name="De Coninck Sigrid" userId="7a18ee0d-b14d-4d41-966c-6ccc96f4b674" providerId="ADAL" clId="{5810B45E-5679-4A75-B91E-4EC9915C0DD6}" dt="2022-01-18T13:34:55.779" v="149" actId="2696"/>
        <pc:sldMkLst>
          <pc:docMk/>
          <pc:sldMk cId="770169841" sldId="1101"/>
        </pc:sldMkLst>
      </pc:sldChg>
      <pc:sldChg chg="add del">
        <pc:chgData name="De Coninck Sigrid" userId="7a18ee0d-b14d-4d41-966c-6ccc96f4b674" providerId="ADAL" clId="{5810B45E-5679-4A75-B91E-4EC9915C0DD6}" dt="2022-01-18T16:46:34.257" v="3569" actId="47"/>
        <pc:sldMkLst>
          <pc:docMk/>
          <pc:sldMk cId="2200048567" sldId="1101"/>
        </pc:sldMkLst>
      </pc:sldChg>
      <pc:sldChg chg="del">
        <pc:chgData name="De Coninck Sigrid" userId="7a18ee0d-b14d-4d41-966c-6ccc96f4b674" providerId="ADAL" clId="{5810B45E-5679-4A75-B91E-4EC9915C0DD6}" dt="2022-01-18T13:34:55.779" v="149" actId="2696"/>
        <pc:sldMkLst>
          <pc:docMk/>
          <pc:sldMk cId="183597853" sldId="1102"/>
        </pc:sldMkLst>
      </pc:sldChg>
      <pc:sldChg chg="add del">
        <pc:chgData name="De Coninck Sigrid" userId="7a18ee0d-b14d-4d41-966c-6ccc96f4b674" providerId="ADAL" clId="{5810B45E-5679-4A75-B91E-4EC9915C0DD6}" dt="2022-01-18T16:46:32.695" v="3568" actId="47"/>
        <pc:sldMkLst>
          <pc:docMk/>
          <pc:sldMk cId="3823479733" sldId="1102"/>
        </pc:sldMkLst>
      </pc:sldChg>
      <pc:sldChg chg="del">
        <pc:chgData name="De Coninck Sigrid" userId="7a18ee0d-b14d-4d41-966c-6ccc96f4b674" providerId="ADAL" clId="{5810B45E-5679-4A75-B91E-4EC9915C0DD6}" dt="2022-01-18T13:34:55.779" v="149" actId="2696"/>
        <pc:sldMkLst>
          <pc:docMk/>
          <pc:sldMk cId="2856661487" sldId="1103"/>
        </pc:sldMkLst>
      </pc:sldChg>
      <pc:sldChg chg="add del">
        <pc:chgData name="De Coninck Sigrid" userId="7a18ee0d-b14d-4d41-966c-6ccc96f4b674" providerId="ADAL" clId="{5810B45E-5679-4A75-B91E-4EC9915C0DD6}" dt="2022-01-18T16:46:31.842" v="3567" actId="47"/>
        <pc:sldMkLst>
          <pc:docMk/>
          <pc:sldMk cId="2982862453" sldId="1103"/>
        </pc:sldMkLst>
      </pc:sldChg>
      <pc:sldChg chg="modSp add mod">
        <pc:chgData name="De Coninck Sigrid" userId="7a18ee0d-b14d-4d41-966c-6ccc96f4b674" providerId="ADAL" clId="{5810B45E-5679-4A75-B91E-4EC9915C0DD6}" dt="2022-01-18T18:51:31.777" v="3731" actId="20577"/>
        <pc:sldMkLst>
          <pc:docMk/>
          <pc:sldMk cId="1858942789" sldId="1104"/>
        </pc:sldMkLst>
        <pc:spChg chg="mod">
          <ac:chgData name="De Coninck Sigrid" userId="7a18ee0d-b14d-4d41-966c-6ccc96f4b674" providerId="ADAL" clId="{5810B45E-5679-4A75-B91E-4EC9915C0DD6}" dt="2022-01-18T18:51:31.777" v="3731" actId="20577"/>
          <ac:spMkLst>
            <pc:docMk/>
            <pc:sldMk cId="1858942789" sldId="1104"/>
            <ac:spMk id="3" creationId="{29273EB6-D8EB-479D-8882-1FC334262511}"/>
          </ac:spMkLst>
        </pc:spChg>
        <pc:picChg chg="ord">
          <ac:chgData name="De Coninck Sigrid" userId="7a18ee0d-b14d-4d41-966c-6ccc96f4b674" providerId="ADAL" clId="{5810B45E-5679-4A75-B91E-4EC9915C0DD6}" dt="2022-01-18T18:51:17.402" v="3721" actId="167"/>
          <ac:picMkLst>
            <pc:docMk/>
            <pc:sldMk cId="1858942789" sldId="1104"/>
            <ac:picMk id="4" creationId="{508C65A8-86A6-46DB-B187-02F239E3B877}"/>
          </ac:picMkLst>
        </pc:picChg>
      </pc:sldChg>
      <pc:sldChg chg="del">
        <pc:chgData name="De Coninck Sigrid" userId="7a18ee0d-b14d-4d41-966c-6ccc96f4b674" providerId="ADAL" clId="{5810B45E-5679-4A75-B91E-4EC9915C0DD6}" dt="2022-01-18T13:34:55.779" v="149" actId="2696"/>
        <pc:sldMkLst>
          <pc:docMk/>
          <pc:sldMk cId="3571567536" sldId="1104"/>
        </pc:sldMkLst>
      </pc:sldChg>
      <pc:sldChg chg="add del">
        <pc:chgData name="De Coninck Sigrid" userId="7a18ee0d-b14d-4d41-966c-6ccc96f4b674" providerId="ADAL" clId="{5810B45E-5679-4A75-B91E-4EC9915C0DD6}" dt="2022-01-18T18:52:07.277" v="3732" actId="2696"/>
        <pc:sldMkLst>
          <pc:docMk/>
          <pc:sldMk cId="3049624247" sldId="1105"/>
        </pc:sldMkLst>
      </pc:sldChg>
      <pc:sldChg chg="del">
        <pc:chgData name="De Coninck Sigrid" userId="7a18ee0d-b14d-4d41-966c-6ccc96f4b674" providerId="ADAL" clId="{5810B45E-5679-4A75-B91E-4EC9915C0DD6}" dt="2022-01-18T13:34:55.779" v="149" actId="2696"/>
        <pc:sldMkLst>
          <pc:docMk/>
          <pc:sldMk cId="3710780010" sldId="1105"/>
        </pc:sldMkLst>
      </pc:sldChg>
      <pc:sldChg chg="del">
        <pc:chgData name="De Coninck Sigrid" userId="7a18ee0d-b14d-4d41-966c-6ccc96f4b674" providerId="ADAL" clId="{5810B45E-5679-4A75-B91E-4EC9915C0DD6}" dt="2022-01-18T13:34:55.779" v="149" actId="2696"/>
        <pc:sldMkLst>
          <pc:docMk/>
          <pc:sldMk cId="1399853085" sldId="1106"/>
        </pc:sldMkLst>
      </pc:sldChg>
      <pc:sldChg chg="modSp add mod addCm modCm">
        <pc:chgData name="De Coninck Sigrid" userId="7a18ee0d-b14d-4d41-966c-6ccc96f4b674" providerId="ADAL" clId="{5810B45E-5679-4A75-B91E-4EC9915C0DD6}" dt="2022-01-18T18:56:34.355" v="3806"/>
        <pc:sldMkLst>
          <pc:docMk/>
          <pc:sldMk cId="4191506254" sldId="1106"/>
        </pc:sldMkLst>
        <pc:spChg chg="mod">
          <ac:chgData name="De Coninck Sigrid" userId="7a18ee0d-b14d-4d41-966c-6ccc96f4b674" providerId="ADAL" clId="{5810B45E-5679-4A75-B91E-4EC9915C0DD6}" dt="2022-01-18T18:55:31.821" v="3804" actId="5793"/>
          <ac:spMkLst>
            <pc:docMk/>
            <pc:sldMk cId="4191506254" sldId="1106"/>
            <ac:spMk id="3" creationId="{2E5A1498-3F37-4A87-A298-224A35C6E113}"/>
          </ac:spMkLst>
        </pc:spChg>
      </pc:sldChg>
      <pc:sldChg chg="add del">
        <pc:chgData name="De Coninck Sigrid" userId="7a18ee0d-b14d-4d41-966c-6ccc96f4b674" providerId="ADAL" clId="{5810B45E-5679-4A75-B91E-4EC9915C0DD6}" dt="2022-01-18T18:57:32.746" v="3807" actId="47"/>
        <pc:sldMkLst>
          <pc:docMk/>
          <pc:sldMk cId="85891792" sldId="1107"/>
        </pc:sldMkLst>
      </pc:sldChg>
      <pc:sldChg chg="del">
        <pc:chgData name="De Coninck Sigrid" userId="7a18ee0d-b14d-4d41-966c-6ccc96f4b674" providerId="ADAL" clId="{5810B45E-5679-4A75-B91E-4EC9915C0DD6}" dt="2022-01-18T13:34:55.779" v="149" actId="2696"/>
        <pc:sldMkLst>
          <pc:docMk/>
          <pc:sldMk cId="3889494037" sldId="1107"/>
        </pc:sldMkLst>
      </pc:sldChg>
      <pc:sldChg chg="del">
        <pc:chgData name="De Coninck Sigrid" userId="7a18ee0d-b14d-4d41-966c-6ccc96f4b674" providerId="ADAL" clId="{5810B45E-5679-4A75-B91E-4EC9915C0DD6}" dt="2022-01-18T13:34:55.779" v="149" actId="2696"/>
        <pc:sldMkLst>
          <pc:docMk/>
          <pc:sldMk cId="1946947284" sldId="1108"/>
        </pc:sldMkLst>
      </pc:sldChg>
      <pc:sldChg chg="add del">
        <pc:chgData name="De Coninck Sigrid" userId="7a18ee0d-b14d-4d41-966c-6ccc96f4b674" providerId="ADAL" clId="{5810B45E-5679-4A75-B91E-4EC9915C0DD6}" dt="2022-01-18T18:57:33.807" v="3808" actId="47"/>
        <pc:sldMkLst>
          <pc:docMk/>
          <pc:sldMk cId="2191026669" sldId="1108"/>
        </pc:sldMkLst>
      </pc:sldChg>
      <pc:sldChg chg="del">
        <pc:chgData name="De Coninck Sigrid" userId="7a18ee0d-b14d-4d41-966c-6ccc96f4b674" providerId="ADAL" clId="{5810B45E-5679-4A75-B91E-4EC9915C0DD6}" dt="2022-01-18T13:34:55.779" v="149" actId="2696"/>
        <pc:sldMkLst>
          <pc:docMk/>
          <pc:sldMk cId="3458172572" sldId="1109"/>
        </pc:sldMkLst>
      </pc:sldChg>
      <pc:sldChg chg="add del">
        <pc:chgData name="De Coninck Sigrid" userId="7a18ee0d-b14d-4d41-966c-6ccc96f4b674" providerId="ADAL" clId="{5810B45E-5679-4A75-B91E-4EC9915C0DD6}" dt="2022-01-18T18:57:36.273" v="3809" actId="47"/>
        <pc:sldMkLst>
          <pc:docMk/>
          <pc:sldMk cId="3745445175" sldId="1109"/>
        </pc:sldMkLst>
      </pc:sldChg>
      <pc:sldChg chg="add del">
        <pc:chgData name="De Coninck Sigrid" userId="7a18ee0d-b14d-4d41-966c-6ccc96f4b674" providerId="ADAL" clId="{5810B45E-5679-4A75-B91E-4EC9915C0DD6}" dt="2022-01-18T19:03:30.313" v="3812" actId="47"/>
        <pc:sldMkLst>
          <pc:docMk/>
          <pc:sldMk cId="595340654" sldId="1110"/>
        </pc:sldMkLst>
      </pc:sldChg>
      <pc:sldChg chg="del">
        <pc:chgData name="De Coninck Sigrid" userId="7a18ee0d-b14d-4d41-966c-6ccc96f4b674" providerId="ADAL" clId="{5810B45E-5679-4A75-B91E-4EC9915C0DD6}" dt="2022-01-18T13:34:55.779" v="149" actId="2696"/>
        <pc:sldMkLst>
          <pc:docMk/>
          <pc:sldMk cId="1987330525" sldId="1110"/>
        </pc:sldMkLst>
      </pc:sldChg>
      <pc:sldChg chg="add del">
        <pc:chgData name="De Coninck Sigrid" userId="7a18ee0d-b14d-4d41-966c-6ccc96f4b674" providerId="ADAL" clId="{5810B45E-5679-4A75-B91E-4EC9915C0DD6}" dt="2022-01-18T19:03:32.441" v="3813" actId="47"/>
        <pc:sldMkLst>
          <pc:docMk/>
          <pc:sldMk cId="2633065266" sldId="1111"/>
        </pc:sldMkLst>
      </pc:sldChg>
      <pc:sldChg chg="del">
        <pc:chgData name="De Coninck Sigrid" userId="7a18ee0d-b14d-4d41-966c-6ccc96f4b674" providerId="ADAL" clId="{5810B45E-5679-4A75-B91E-4EC9915C0DD6}" dt="2022-01-18T13:34:55.779" v="149" actId="2696"/>
        <pc:sldMkLst>
          <pc:docMk/>
          <pc:sldMk cId="3245371105" sldId="1111"/>
        </pc:sldMkLst>
      </pc:sldChg>
      <pc:sldChg chg="modSp add mod">
        <pc:chgData name="De Coninck Sigrid" userId="7a18ee0d-b14d-4d41-966c-6ccc96f4b674" providerId="ADAL" clId="{5810B45E-5679-4A75-B91E-4EC9915C0DD6}" dt="2022-01-20T18:43:40.522" v="7052" actId="20577"/>
        <pc:sldMkLst>
          <pc:docMk/>
          <pc:sldMk cId="971039151" sldId="1112"/>
        </pc:sldMkLst>
        <pc:spChg chg="mod">
          <ac:chgData name="De Coninck Sigrid" userId="7a18ee0d-b14d-4d41-966c-6ccc96f4b674" providerId="ADAL" clId="{5810B45E-5679-4A75-B91E-4EC9915C0DD6}" dt="2022-01-20T18:43:40.522" v="7052" actId="20577"/>
          <ac:spMkLst>
            <pc:docMk/>
            <pc:sldMk cId="971039151" sldId="1112"/>
            <ac:spMk id="3" creationId="{C25DC9CE-F4B4-4591-AC1B-C7815E269460}"/>
          </ac:spMkLst>
        </pc:spChg>
      </pc:sldChg>
      <pc:sldChg chg="del">
        <pc:chgData name="De Coninck Sigrid" userId="7a18ee0d-b14d-4d41-966c-6ccc96f4b674" providerId="ADAL" clId="{5810B45E-5679-4A75-B91E-4EC9915C0DD6}" dt="2022-01-18T13:34:55.779" v="149" actId="2696"/>
        <pc:sldMkLst>
          <pc:docMk/>
          <pc:sldMk cId="2176509123" sldId="1112"/>
        </pc:sldMkLst>
      </pc:sldChg>
      <pc:sldChg chg="add del">
        <pc:chgData name="De Coninck Sigrid" userId="7a18ee0d-b14d-4d41-966c-6ccc96f4b674" providerId="ADAL" clId="{5810B45E-5679-4A75-B91E-4EC9915C0DD6}" dt="2022-01-18T19:04:04.070" v="3814" actId="2696"/>
        <pc:sldMkLst>
          <pc:docMk/>
          <pc:sldMk cId="2420570415" sldId="1112"/>
        </pc:sldMkLst>
      </pc:sldChg>
      <pc:sldChg chg="del">
        <pc:chgData name="De Coninck Sigrid" userId="7a18ee0d-b14d-4d41-966c-6ccc96f4b674" providerId="ADAL" clId="{5810B45E-5679-4A75-B91E-4EC9915C0DD6}" dt="2022-01-18T13:34:55.779" v="149" actId="2696"/>
        <pc:sldMkLst>
          <pc:docMk/>
          <pc:sldMk cId="99905225" sldId="1113"/>
        </pc:sldMkLst>
      </pc:sldChg>
      <pc:sldChg chg="add del">
        <pc:chgData name="De Coninck Sigrid" userId="7a18ee0d-b14d-4d41-966c-6ccc96f4b674" providerId="ADAL" clId="{5810B45E-5679-4A75-B91E-4EC9915C0DD6}" dt="2022-01-18T19:04:04.070" v="3814" actId="2696"/>
        <pc:sldMkLst>
          <pc:docMk/>
          <pc:sldMk cId="615977352" sldId="1113"/>
        </pc:sldMkLst>
      </pc:sldChg>
      <pc:sldChg chg="modSp add mod">
        <pc:chgData name="De Coninck Sigrid" userId="7a18ee0d-b14d-4d41-966c-6ccc96f4b674" providerId="ADAL" clId="{5810B45E-5679-4A75-B91E-4EC9915C0DD6}" dt="2022-01-20T18:44:37.897" v="7092" actId="20577"/>
        <pc:sldMkLst>
          <pc:docMk/>
          <pc:sldMk cId="4005695696" sldId="1113"/>
        </pc:sldMkLst>
        <pc:spChg chg="mod">
          <ac:chgData name="De Coninck Sigrid" userId="7a18ee0d-b14d-4d41-966c-6ccc96f4b674" providerId="ADAL" clId="{5810B45E-5679-4A75-B91E-4EC9915C0DD6}" dt="2022-01-20T18:44:37.897" v="7092" actId="20577"/>
          <ac:spMkLst>
            <pc:docMk/>
            <pc:sldMk cId="4005695696" sldId="1113"/>
            <ac:spMk id="3" creationId="{36808300-826B-4520-A9A6-8D41B61AF9DC}"/>
          </ac:spMkLst>
        </pc:spChg>
      </pc:sldChg>
      <pc:sldChg chg="add del">
        <pc:chgData name="De Coninck Sigrid" userId="7a18ee0d-b14d-4d41-966c-6ccc96f4b674" providerId="ADAL" clId="{5810B45E-5679-4A75-B91E-4EC9915C0DD6}" dt="2022-01-18T19:06:29.344" v="3867" actId="47"/>
        <pc:sldMkLst>
          <pc:docMk/>
          <pc:sldMk cId="223340151" sldId="1114"/>
        </pc:sldMkLst>
      </pc:sldChg>
      <pc:sldChg chg="del">
        <pc:chgData name="De Coninck Sigrid" userId="7a18ee0d-b14d-4d41-966c-6ccc96f4b674" providerId="ADAL" clId="{5810B45E-5679-4A75-B91E-4EC9915C0DD6}" dt="2022-01-18T13:34:55.779" v="149" actId="2696"/>
        <pc:sldMkLst>
          <pc:docMk/>
          <pc:sldMk cId="725346533" sldId="1114"/>
        </pc:sldMkLst>
      </pc:sldChg>
      <pc:sldChg chg="add del">
        <pc:chgData name="De Coninck Sigrid" userId="7a18ee0d-b14d-4d41-966c-6ccc96f4b674" providerId="ADAL" clId="{5810B45E-5679-4A75-B91E-4EC9915C0DD6}" dt="2022-01-18T19:06:27.318" v="3866" actId="47"/>
        <pc:sldMkLst>
          <pc:docMk/>
          <pc:sldMk cId="248548625" sldId="1115"/>
        </pc:sldMkLst>
      </pc:sldChg>
      <pc:sldChg chg="del">
        <pc:chgData name="De Coninck Sigrid" userId="7a18ee0d-b14d-4d41-966c-6ccc96f4b674" providerId="ADAL" clId="{5810B45E-5679-4A75-B91E-4EC9915C0DD6}" dt="2022-01-18T13:34:55.779" v="149" actId="2696"/>
        <pc:sldMkLst>
          <pc:docMk/>
          <pc:sldMk cId="4166173565" sldId="1115"/>
        </pc:sldMkLst>
      </pc:sldChg>
      <pc:sldChg chg="modSp add mod">
        <pc:chgData name="De Coninck Sigrid" userId="7a18ee0d-b14d-4d41-966c-6ccc96f4b674" providerId="ADAL" clId="{5810B45E-5679-4A75-B91E-4EC9915C0DD6}" dt="2022-01-18T19:13:25.881" v="4008" actId="15"/>
        <pc:sldMkLst>
          <pc:docMk/>
          <pc:sldMk cId="1247203862" sldId="1116"/>
        </pc:sldMkLst>
        <pc:spChg chg="mod">
          <ac:chgData name="De Coninck Sigrid" userId="7a18ee0d-b14d-4d41-966c-6ccc96f4b674" providerId="ADAL" clId="{5810B45E-5679-4A75-B91E-4EC9915C0DD6}" dt="2022-01-18T19:13:25.881" v="4008" actId="15"/>
          <ac:spMkLst>
            <pc:docMk/>
            <pc:sldMk cId="1247203862" sldId="1116"/>
            <ac:spMk id="8" creationId="{C0A91FA5-59DD-43BC-A750-BDB38A70393F}"/>
          </ac:spMkLst>
        </pc:spChg>
      </pc:sldChg>
      <pc:sldChg chg="del">
        <pc:chgData name="De Coninck Sigrid" userId="7a18ee0d-b14d-4d41-966c-6ccc96f4b674" providerId="ADAL" clId="{5810B45E-5679-4A75-B91E-4EC9915C0DD6}" dt="2022-01-18T19:10:46.536" v="3965" actId="2696"/>
        <pc:sldMkLst>
          <pc:docMk/>
          <pc:sldMk cId="3869071590" sldId="1116"/>
        </pc:sldMkLst>
      </pc:sldChg>
      <pc:sldChg chg="del">
        <pc:chgData name="De Coninck Sigrid" userId="7a18ee0d-b14d-4d41-966c-6ccc96f4b674" providerId="ADAL" clId="{5810B45E-5679-4A75-B91E-4EC9915C0DD6}" dt="2022-01-18T19:10:46.536" v="3965" actId="2696"/>
        <pc:sldMkLst>
          <pc:docMk/>
          <pc:sldMk cId="399119910" sldId="1117"/>
        </pc:sldMkLst>
      </pc:sldChg>
      <pc:sldChg chg="add">
        <pc:chgData name="De Coninck Sigrid" userId="7a18ee0d-b14d-4d41-966c-6ccc96f4b674" providerId="ADAL" clId="{5810B45E-5679-4A75-B91E-4EC9915C0DD6}" dt="2022-01-18T19:11:46.777" v="3966"/>
        <pc:sldMkLst>
          <pc:docMk/>
          <pc:sldMk cId="3496203936" sldId="1117"/>
        </pc:sldMkLst>
      </pc:sldChg>
      <pc:sldChg chg="del">
        <pc:chgData name="De Coninck Sigrid" userId="7a18ee0d-b14d-4d41-966c-6ccc96f4b674" providerId="ADAL" clId="{5810B45E-5679-4A75-B91E-4EC9915C0DD6}" dt="2022-01-18T19:10:46.536" v="3965" actId="2696"/>
        <pc:sldMkLst>
          <pc:docMk/>
          <pc:sldMk cId="200156518" sldId="1118"/>
        </pc:sldMkLst>
      </pc:sldChg>
      <pc:sldChg chg="modSp add mod">
        <pc:chgData name="De Coninck Sigrid" userId="7a18ee0d-b14d-4d41-966c-6ccc96f4b674" providerId="ADAL" clId="{5810B45E-5679-4A75-B91E-4EC9915C0DD6}" dt="2022-01-18T19:14:17.359" v="4012" actId="15"/>
        <pc:sldMkLst>
          <pc:docMk/>
          <pc:sldMk cId="1398230077" sldId="1118"/>
        </pc:sldMkLst>
        <pc:spChg chg="mod">
          <ac:chgData name="De Coninck Sigrid" userId="7a18ee0d-b14d-4d41-966c-6ccc96f4b674" providerId="ADAL" clId="{5810B45E-5679-4A75-B91E-4EC9915C0DD6}" dt="2022-01-18T19:14:17.359" v="4012" actId="15"/>
          <ac:spMkLst>
            <pc:docMk/>
            <pc:sldMk cId="1398230077" sldId="1118"/>
            <ac:spMk id="3" creationId="{77607B58-9BE3-4838-BC37-C6F1F799F0C0}"/>
          </ac:spMkLst>
        </pc:spChg>
        <pc:picChg chg="mod">
          <ac:chgData name="De Coninck Sigrid" userId="7a18ee0d-b14d-4d41-966c-6ccc96f4b674" providerId="ADAL" clId="{5810B45E-5679-4A75-B91E-4EC9915C0DD6}" dt="2022-01-18T19:14:15.227" v="4011" actId="14100"/>
          <ac:picMkLst>
            <pc:docMk/>
            <pc:sldMk cId="1398230077" sldId="1118"/>
            <ac:picMk id="4" creationId="{AEC0098B-CA3C-4909-A25B-5FD93E613918}"/>
          </ac:picMkLst>
        </pc:picChg>
        <pc:picChg chg="mod">
          <ac:chgData name="De Coninck Sigrid" userId="7a18ee0d-b14d-4d41-966c-6ccc96f4b674" providerId="ADAL" clId="{5810B45E-5679-4A75-B91E-4EC9915C0DD6}" dt="2022-01-18T19:14:15.227" v="4011" actId="14100"/>
          <ac:picMkLst>
            <pc:docMk/>
            <pc:sldMk cId="1398230077" sldId="1118"/>
            <ac:picMk id="5" creationId="{3FCDEBBA-F631-4553-A054-507D525F58D7}"/>
          </ac:picMkLst>
        </pc:picChg>
      </pc:sldChg>
      <pc:sldChg chg="del">
        <pc:chgData name="De Coninck Sigrid" userId="7a18ee0d-b14d-4d41-966c-6ccc96f4b674" providerId="ADAL" clId="{5810B45E-5679-4A75-B91E-4EC9915C0DD6}" dt="2022-01-18T19:10:46.536" v="3965" actId="2696"/>
        <pc:sldMkLst>
          <pc:docMk/>
          <pc:sldMk cId="1213250451" sldId="1119"/>
        </pc:sldMkLst>
      </pc:sldChg>
      <pc:sldChg chg="add">
        <pc:chgData name="De Coninck Sigrid" userId="7a18ee0d-b14d-4d41-966c-6ccc96f4b674" providerId="ADAL" clId="{5810B45E-5679-4A75-B91E-4EC9915C0DD6}" dt="2022-01-18T19:11:46.777" v="3966"/>
        <pc:sldMkLst>
          <pc:docMk/>
          <pc:sldMk cId="3195614709" sldId="1119"/>
        </pc:sldMkLst>
      </pc:sldChg>
      <pc:sldChg chg="ord">
        <pc:chgData name="De Coninck Sigrid" userId="7a18ee0d-b14d-4d41-966c-6ccc96f4b674" providerId="ADAL" clId="{5810B45E-5679-4A75-B91E-4EC9915C0DD6}" dt="2022-01-20T16:21:04.251" v="6111"/>
        <pc:sldMkLst>
          <pc:docMk/>
          <pc:sldMk cId="610373722" sldId="1120"/>
        </pc:sldMkLst>
      </pc:sldChg>
      <pc:sldChg chg="modSp mod ord addCm delCm modCm">
        <pc:chgData name="De Coninck Sigrid" userId="7a18ee0d-b14d-4d41-966c-6ccc96f4b674" providerId="ADAL" clId="{5810B45E-5679-4A75-B91E-4EC9915C0DD6}" dt="2022-01-20T18:54:07.930" v="7283" actId="20577"/>
        <pc:sldMkLst>
          <pc:docMk/>
          <pc:sldMk cId="4099434441" sldId="1121"/>
        </pc:sldMkLst>
        <pc:spChg chg="mod">
          <ac:chgData name="De Coninck Sigrid" userId="7a18ee0d-b14d-4d41-966c-6ccc96f4b674" providerId="ADAL" clId="{5810B45E-5679-4A75-B91E-4EC9915C0DD6}" dt="2022-01-20T18:54:07.930" v="7283" actId="20577"/>
          <ac:spMkLst>
            <pc:docMk/>
            <pc:sldMk cId="4099434441" sldId="1121"/>
            <ac:spMk id="3" creationId="{6A13C94E-A6B5-41D6-91B9-35161FB4BB8A}"/>
          </ac:spMkLst>
        </pc:spChg>
      </pc:sldChg>
      <pc:sldChg chg="ord">
        <pc:chgData name="De Coninck Sigrid" userId="7a18ee0d-b14d-4d41-966c-6ccc96f4b674" providerId="ADAL" clId="{5810B45E-5679-4A75-B91E-4EC9915C0DD6}" dt="2022-01-20T16:21:04.251" v="6111"/>
        <pc:sldMkLst>
          <pc:docMk/>
          <pc:sldMk cId="2170336189" sldId="1122"/>
        </pc:sldMkLst>
      </pc:sldChg>
      <pc:sldChg chg="modSp mod ord addCm delCm modCm">
        <pc:chgData name="De Coninck Sigrid" userId="7a18ee0d-b14d-4d41-966c-6ccc96f4b674" providerId="ADAL" clId="{5810B45E-5679-4A75-B91E-4EC9915C0DD6}" dt="2022-01-20T18:54:32.646" v="7329" actId="1592"/>
        <pc:sldMkLst>
          <pc:docMk/>
          <pc:sldMk cId="1221059728" sldId="1123"/>
        </pc:sldMkLst>
        <pc:spChg chg="mod">
          <ac:chgData name="De Coninck Sigrid" userId="7a18ee0d-b14d-4d41-966c-6ccc96f4b674" providerId="ADAL" clId="{5810B45E-5679-4A75-B91E-4EC9915C0DD6}" dt="2022-01-20T18:54:31.256" v="7328" actId="20577"/>
          <ac:spMkLst>
            <pc:docMk/>
            <pc:sldMk cId="1221059728" sldId="1123"/>
            <ac:spMk id="3" creationId="{BFF37B83-345A-4973-A343-AFE136EA9F41}"/>
          </ac:spMkLst>
        </pc:spChg>
      </pc:sldChg>
      <pc:sldChg chg="modSp mod ord">
        <pc:chgData name="De Coninck Sigrid" userId="7a18ee0d-b14d-4d41-966c-6ccc96f4b674" providerId="ADAL" clId="{5810B45E-5679-4A75-B91E-4EC9915C0DD6}" dt="2022-01-20T16:24:35.814" v="6171" actId="20577"/>
        <pc:sldMkLst>
          <pc:docMk/>
          <pc:sldMk cId="1113516790" sldId="1124"/>
        </pc:sldMkLst>
        <pc:spChg chg="mod">
          <ac:chgData name="De Coninck Sigrid" userId="7a18ee0d-b14d-4d41-966c-6ccc96f4b674" providerId="ADAL" clId="{5810B45E-5679-4A75-B91E-4EC9915C0DD6}" dt="2022-01-20T16:24:35.814" v="6171" actId="20577"/>
          <ac:spMkLst>
            <pc:docMk/>
            <pc:sldMk cId="1113516790" sldId="1124"/>
            <ac:spMk id="4" creationId="{1F2E6548-B4FB-455E-B17A-7401CD170ED5}"/>
          </ac:spMkLst>
        </pc:spChg>
      </pc:sldChg>
      <pc:sldChg chg="modSp mod ord">
        <pc:chgData name="De Coninck Sigrid" userId="7a18ee0d-b14d-4d41-966c-6ccc96f4b674" providerId="ADAL" clId="{5810B45E-5679-4A75-B91E-4EC9915C0DD6}" dt="2022-01-20T16:24:46.363" v="6181" actId="20577"/>
        <pc:sldMkLst>
          <pc:docMk/>
          <pc:sldMk cId="1058946823" sldId="1125"/>
        </pc:sldMkLst>
        <pc:spChg chg="mod">
          <ac:chgData name="De Coninck Sigrid" userId="7a18ee0d-b14d-4d41-966c-6ccc96f4b674" providerId="ADAL" clId="{5810B45E-5679-4A75-B91E-4EC9915C0DD6}" dt="2022-01-20T16:24:46.363" v="6181" actId="20577"/>
          <ac:spMkLst>
            <pc:docMk/>
            <pc:sldMk cId="1058946823" sldId="1125"/>
            <ac:spMk id="4" creationId="{45E75BE0-1500-4CDB-BC33-2B759FB62F69}"/>
          </ac:spMkLst>
        </pc:spChg>
      </pc:sldChg>
      <pc:sldChg chg="del">
        <pc:chgData name="De Coninck Sigrid" userId="7a18ee0d-b14d-4d41-966c-6ccc96f4b674" providerId="ADAL" clId="{5810B45E-5679-4A75-B91E-4EC9915C0DD6}" dt="2022-01-20T14:44:13.030" v="5399" actId="47"/>
        <pc:sldMkLst>
          <pc:docMk/>
          <pc:sldMk cId="1652935831" sldId="1126"/>
        </pc:sldMkLst>
      </pc:sldChg>
      <pc:sldChg chg="del">
        <pc:chgData name="De Coninck Sigrid" userId="7a18ee0d-b14d-4d41-966c-6ccc96f4b674" providerId="ADAL" clId="{5810B45E-5679-4A75-B91E-4EC9915C0DD6}" dt="2022-01-18T13:34:55.779" v="149" actId="2696"/>
        <pc:sldMkLst>
          <pc:docMk/>
          <pc:sldMk cId="1438193642" sldId="1127"/>
        </pc:sldMkLst>
      </pc:sldChg>
      <pc:sldChg chg="add del">
        <pc:chgData name="De Coninck Sigrid" userId="7a18ee0d-b14d-4d41-966c-6ccc96f4b674" providerId="ADAL" clId="{5810B45E-5679-4A75-B91E-4EC9915C0DD6}" dt="2022-01-18T15:33:36.804" v="2753" actId="2696"/>
        <pc:sldMkLst>
          <pc:docMk/>
          <pc:sldMk cId="2774116063" sldId="1127"/>
        </pc:sldMkLst>
      </pc:sldChg>
      <pc:sldChg chg="del">
        <pc:chgData name="De Coninck Sigrid" userId="7a18ee0d-b14d-4d41-966c-6ccc96f4b674" providerId="ADAL" clId="{5810B45E-5679-4A75-B91E-4EC9915C0DD6}" dt="2022-01-18T13:34:55.779" v="149" actId="2696"/>
        <pc:sldMkLst>
          <pc:docMk/>
          <pc:sldMk cId="1205578145" sldId="1128"/>
        </pc:sldMkLst>
      </pc:sldChg>
      <pc:sldChg chg="modSp add mod ord">
        <pc:chgData name="De Coninck Sigrid" userId="7a18ee0d-b14d-4d41-966c-6ccc96f4b674" providerId="ADAL" clId="{5810B45E-5679-4A75-B91E-4EC9915C0DD6}" dt="2022-01-18T15:19:04.371" v="2723"/>
        <pc:sldMkLst>
          <pc:docMk/>
          <pc:sldMk cId="1439373844" sldId="1128"/>
        </pc:sldMkLst>
        <pc:spChg chg="mod">
          <ac:chgData name="De Coninck Sigrid" userId="7a18ee0d-b14d-4d41-966c-6ccc96f4b674" providerId="ADAL" clId="{5810B45E-5679-4A75-B91E-4EC9915C0DD6}" dt="2022-01-18T15:08:09.455" v="2561" actId="122"/>
          <ac:spMkLst>
            <pc:docMk/>
            <pc:sldMk cId="1439373844" sldId="1128"/>
            <ac:spMk id="2" creationId="{28D0DBD2-680F-4A6A-AE98-35188454322D}"/>
          </ac:spMkLst>
        </pc:spChg>
        <pc:spChg chg="mod">
          <ac:chgData name="De Coninck Sigrid" userId="7a18ee0d-b14d-4d41-966c-6ccc96f4b674" providerId="ADAL" clId="{5810B45E-5679-4A75-B91E-4EC9915C0DD6}" dt="2022-01-18T15:08:14.824" v="2562" actId="207"/>
          <ac:spMkLst>
            <pc:docMk/>
            <pc:sldMk cId="1439373844" sldId="1128"/>
            <ac:spMk id="3" creationId="{0E861FCE-A796-4828-AA7B-962869C1BCF5}"/>
          </ac:spMkLst>
        </pc:spChg>
      </pc:sldChg>
      <pc:sldChg chg="modSp mod">
        <pc:chgData name="De Coninck Sigrid" userId="7a18ee0d-b14d-4d41-966c-6ccc96f4b674" providerId="ADAL" clId="{5810B45E-5679-4A75-B91E-4EC9915C0DD6}" dt="2022-01-20T16:55:15.908" v="6413" actId="20577"/>
        <pc:sldMkLst>
          <pc:docMk/>
          <pc:sldMk cId="2342691807" sldId="1129"/>
        </pc:sldMkLst>
        <pc:spChg chg="mod">
          <ac:chgData name="De Coninck Sigrid" userId="7a18ee0d-b14d-4d41-966c-6ccc96f4b674" providerId="ADAL" clId="{5810B45E-5679-4A75-B91E-4EC9915C0DD6}" dt="2022-01-20T16:55:15.908" v="6413" actId="20577"/>
          <ac:spMkLst>
            <pc:docMk/>
            <pc:sldMk cId="2342691807" sldId="1129"/>
            <ac:spMk id="2" creationId="{28D0DBD2-680F-4A6A-AE98-35188454322D}"/>
          </ac:spMkLst>
        </pc:spChg>
      </pc:sldChg>
      <pc:sldChg chg="modSp mod">
        <pc:chgData name="De Coninck Sigrid" userId="7a18ee0d-b14d-4d41-966c-6ccc96f4b674" providerId="ADAL" clId="{5810B45E-5679-4A75-B91E-4EC9915C0DD6}" dt="2022-01-20T16:26:51.955" v="6197" actId="122"/>
        <pc:sldMkLst>
          <pc:docMk/>
          <pc:sldMk cId="1379838223" sldId="1130"/>
        </pc:sldMkLst>
        <pc:spChg chg="mod">
          <ac:chgData name="De Coninck Sigrid" userId="7a18ee0d-b14d-4d41-966c-6ccc96f4b674" providerId="ADAL" clId="{5810B45E-5679-4A75-B91E-4EC9915C0DD6}" dt="2022-01-20T16:26:51.955" v="6197" actId="122"/>
          <ac:spMkLst>
            <pc:docMk/>
            <pc:sldMk cId="1379838223" sldId="1130"/>
            <ac:spMk id="4" creationId="{00000000-0000-0000-0000-000000000000}"/>
          </ac:spMkLst>
        </pc:spChg>
        <pc:spChg chg="mod">
          <ac:chgData name="De Coninck Sigrid" userId="7a18ee0d-b14d-4d41-966c-6ccc96f4b674" providerId="ADAL" clId="{5810B45E-5679-4A75-B91E-4EC9915C0DD6}" dt="2022-01-20T16:26:38.619" v="6196" actId="207"/>
          <ac:spMkLst>
            <pc:docMk/>
            <pc:sldMk cId="1379838223" sldId="1130"/>
            <ac:spMk id="12" creationId="{E7585C70-E919-4566-A6DF-31D4DBE8A11E}"/>
          </ac:spMkLst>
        </pc:spChg>
      </pc:sldChg>
      <pc:sldChg chg="addSp delSp modSp mod addCm delCm modCm">
        <pc:chgData name="De Coninck Sigrid" userId="7a18ee0d-b14d-4d41-966c-6ccc96f4b674" providerId="ADAL" clId="{5810B45E-5679-4A75-B91E-4EC9915C0DD6}" dt="2022-01-20T16:56:34.849" v="6457"/>
        <pc:sldMkLst>
          <pc:docMk/>
          <pc:sldMk cId="192671818" sldId="1131"/>
        </pc:sldMkLst>
        <pc:spChg chg="mod">
          <ac:chgData name="De Coninck Sigrid" userId="7a18ee0d-b14d-4d41-966c-6ccc96f4b674" providerId="ADAL" clId="{5810B45E-5679-4A75-B91E-4EC9915C0DD6}" dt="2022-01-20T16:56:34.849" v="6457"/>
          <ac:spMkLst>
            <pc:docMk/>
            <pc:sldMk cId="192671818" sldId="1131"/>
            <ac:spMk id="2" creationId="{28D0DBD2-680F-4A6A-AE98-35188454322D}"/>
          </ac:spMkLst>
        </pc:spChg>
        <pc:spChg chg="mod">
          <ac:chgData name="De Coninck Sigrid" userId="7a18ee0d-b14d-4d41-966c-6ccc96f4b674" providerId="ADAL" clId="{5810B45E-5679-4A75-B91E-4EC9915C0DD6}" dt="2022-01-20T16:55:37.503" v="6441" actId="5793"/>
          <ac:spMkLst>
            <pc:docMk/>
            <pc:sldMk cId="192671818" sldId="1131"/>
            <ac:spMk id="3" creationId="{0E861FCE-A796-4828-AA7B-962869C1BCF5}"/>
          </ac:spMkLst>
        </pc:spChg>
        <pc:spChg chg="add mod">
          <ac:chgData name="De Coninck Sigrid" userId="7a18ee0d-b14d-4d41-966c-6ccc96f4b674" providerId="ADAL" clId="{5810B45E-5679-4A75-B91E-4EC9915C0DD6}" dt="2022-01-20T16:38:04.674" v="6398" actId="1038"/>
          <ac:spMkLst>
            <pc:docMk/>
            <pc:sldMk cId="192671818" sldId="1131"/>
            <ac:spMk id="15" creationId="{D0A16C95-44D8-4216-876E-187C3CC7550E}"/>
          </ac:spMkLst>
        </pc:spChg>
        <pc:spChg chg="add mod">
          <ac:chgData name="De Coninck Sigrid" userId="7a18ee0d-b14d-4d41-966c-6ccc96f4b674" providerId="ADAL" clId="{5810B45E-5679-4A75-B91E-4EC9915C0DD6}" dt="2022-01-20T16:38:04.674" v="6398" actId="1038"/>
          <ac:spMkLst>
            <pc:docMk/>
            <pc:sldMk cId="192671818" sldId="1131"/>
            <ac:spMk id="16" creationId="{479B12A0-CDF2-48DD-95D3-1EBAF550DDC2}"/>
          </ac:spMkLst>
        </pc:spChg>
        <pc:spChg chg="add mod">
          <ac:chgData name="De Coninck Sigrid" userId="7a18ee0d-b14d-4d41-966c-6ccc96f4b674" providerId="ADAL" clId="{5810B45E-5679-4A75-B91E-4EC9915C0DD6}" dt="2022-01-20T16:38:40.819" v="6399" actId="1037"/>
          <ac:spMkLst>
            <pc:docMk/>
            <pc:sldMk cId="192671818" sldId="1131"/>
            <ac:spMk id="17" creationId="{47B8C143-A728-4401-9285-614F4DAAA9E1}"/>
          </ac:spMkLst>
        </pc:spChg>
        <pc:spChg chg="mod">
          <ac:chgData name="De Coninck Sigrid" userId="7a18ee0d-b14d-4d41-966c-6ccc96f4b674" providerId="ADAL" clId="{5810B45E-5679-4A75-B91E-4EC9915C0DD6}" dt="2022-01-20T16:30:13.095" v="6213" actId="115"/>
          <ac:spMkLst>
            <pc:docMk/>
            <pc:sldMk cId="192671818" sldId="1131"/>
            <ac:spMk id="20" creationId="{9B4FED1F-CD5B-43C6-9EAE-FFA96F4F1948}"/>
          </ac:spMkLst>
        </pc:spChg>
        <pc:spChg chg="mod">
          <ac:chgData name="De Coninck Sigrid" userId="7a18ee0d-b14d-4d41-966c-6ccc96f4b674" providerId="ADAL" clId="{5810B45E-5679-4A75-B91E-4EC9915C0DD6}" dt="2022-01-20T16:37:16.017" v="6368" actId="1038"/>
          <ac:spMkLst>
            <pc:docMk/>
            <pc:sldMk cId="192671818" sldId="1131"/>
            <ac:spMk id="21" creationId="{0C86D07D-7287-4354-81FD-8E79A7F0C3ED}"/>
          </ac:spMkLst>
        </pc:spChg>
        <pc:spChg chg="mod">
          <ac:chgData name="De Coninck Sigrid" userId="7a18ee0d-b14d-4d41-966c-6ccc96f4b674" providerId="ADAL" clId="{5810B45E-5679-4A75-B91E-4EC9915C0DD6}" dt="2022-01-20T16:37:21.755" v="6369" actId="1076"/>
          <ac:spMkLst>
            <pc:docMk/>
            <pc:sldMk cId="192671818" sldId="1131"/>
            <ac:spMk id="22" creationId="{5FF8221F-A347-4F54-9565-4F1DB5BDC04A}"/>
          </ac:spMkLst>
        </pc:spChg>
        <pc:spChg chg="mod">
          <ac:chgData name="De Coninck Sigrid" userId="7a18ee0d-b14d-4d41-966c-6ccc96f4b674" providerId="ADAL" clId="{5810B45E-5679-4A75-B91E-4EC9915C0DD6}" dt="2022-01-20T16:37:16.017" v="6368" actId="1038"/>
          <ac:spMkLst>
            <pc:docMk/>
            <pc:sldMk cId="192671818" sldId="1131"/>
            <ac:spMk id="23" creationId="{9884B1E7-B8AA-4B02-A6FA-ADFFEFD76467}"/>
          </ac:spMkLst>
        </pc:spChg>
        <pc:spChg chg="del">
          <ac:chgData name="De Coninck Sigrid" userId="7a18ee0d-b14d-4d41-966c-6ccc96f4b674" providerId="ADAL" clId="{5810B45E-5679-4A75-B91E-4EC9915C0DD6}" dt="2022-01-20T16:37:24.443" v="6370" actId="478"/>
          <ac:spMkLst>
            <pc:docMk/>
            <pc:sldMk cId="192671818" sldId="1131"/>
            <ac:spMk id="26" creationId="{CE39A82D-BA15-4FC6-94A2-447311A65FED}"/>
          </ac:spMkLst>
        </pc:spChg>
        <pc:cxnChg chg="add mod">
          <ac:chgData name="De Coninck Sigrid" userId="7a18ee0d-b14d-4d41-966c-6ccc96f4b674" providerId="ADAL" clId="{5810B45E-5679-4A75-B91E-4EC9915C0DD6}" dt="2022-01-20T16:38:04.674" v="6398" actId="1038"/>
          <ac:cxnSpMkLst>
            <pc:docMk/>
            <pc:sldMk cId="192671818" sldId="1131"/>
            <ac:cxnSpMk id="19" creationId="{0ECD37A5-3646-4593-9ADF-18A87E3E9D54}"/>
          </ac:cxnSpMkLst>
        </pc:cxnChg>
        <pc:cxnChg chg="mod">
          <ac:chgData name="De Coninck Sigrid" userId="7a18ee0d-b14d-4d41-966c-6ccc96f4b674" providerId="ADAL" clId="{5810B45E-5679-4A75-B91E-4EC9915C0DD6}" dt="2022-01-20T16:37:46.282" v="6374" actId="14100"/>
          <ac:cxnSpMkLst>
            <pc:docMk/>
            <pc:sldMk cId="192671818" sldId="1131"/>
            <ac:cxnSpMk id="27" creationId="{B7EF2F00-DF29-42D8-A077-E95BA9C80025}"/>
          </ac:cxnSpMkLst>
        </pc:cxnChg>
        <pc:cxnChg chg="mod">
          <ac:chgData name="De Coninck Sigrid" userId="7a18ee0d-b14d-4d41-966c-6ccc96f4b674" providerId="ADAL" clId="{5810B45E-5679-4A75-B91E-4EC9915C0DD6}" dt="2022-01-20T16:37:49.208" v="6375" actId="14100"/>
          <ac:cxnSpMkLst>
            <pc:docMk/>
            <pc:sldMk cId="192671818" sldId="1131"/>
            <ac:cxnSpMk id="28" creationId="{C07D41F2-CB89-4736-BBE6-5BA39B6CF846}"/>
          </ac:cxnSpMkLst>
        </pc:cxnChg>
      </pc:sldChg>
      <pc:sldChg chg="modSp mod">
        <pc:chgData name="De Coninck Sigrid" userId="7a18ee0d-b14d-4d41-966c-6ccc96f4b674" providerId="ADAL" clId="{5810B45E-5679-4A75-B91E-4EC9915C0DD6}" dt="2022-01-20T16:55:09.972" v="6406" actId="20577"/>
        <pc:sldMkLst>
          <pc:docMk/>
          <pc:sldMk cId="2367482920" sldId="1132"/>
        </pc:sldMkLst>
        <pc:spChg chg="mod">
          <ac:chgData name="De Coninck Sigrid" userId="7a18ee0d-b14d-4d41-966c-6ccc96f4b674" providerId="ADAL" clId="{5810B45E-5679-4A75-B91E-4EC9915C0DD6}" dt="2022-01-20T16:55:09.972" v="6406" actId="20577"/>
          <ac:spMkLst>
            <pc:docMk/>
            <pc:sldMk cId="2367482920" sldId="1132"/>
            <ac:spMk id="2" creationId="{28D0DBD2-680F-4A6A-AE98-35188454322D}"/>
          </ac:spMkLst>
        </pc:spChg>
      </pc:sldChg>
      <pc:sldChg chg="modSp del mod">
        <pc:chgData name="De Coninck Sigrid" userId="7a18ee0d-b14d-4d41-966c-6ccc96f4b674" providerId="ADAL" clId="{5810B45E-5679-4A75-B91E-4EC9915C0DD6}" dt="2022-01-18T19:18:11.091" v="4039" actId="47"/>
        <pc:sldMkLst>
          <pc:docMk/>
          <pc:sldMk cId="1480429237" sldId="1133"/>
        </pc:sldMkLst>
        <pc:spChg chg="mod">
          <ac:chgData name="De Coninck Sigrid" userId="7a18ee0d-b14d-4d41-966c-6ccc96f4b674" providerId="ADAL" clId="{5810B45E-5679-4A75-B91E-4EC9915C0DD6}" dt="2022-01-18T19:18:07.080" v="4038" actId="20577"/>
          <ac:spMkLst>
            <pc:docMk/>
            <pc:sldMk cId="1480429237" sldId="1133"/>
            <ac:spMk id="12" creationId="{E7585C70-E919-4566-A6DF-31D4DBE8A11E}"/>
          </ac:spMkLst>
        </pc:spChg>
      </pc:sldChg>
      <pc:sldChg chg="del">
        <pc:chgData name="De Coninck Sigrid" userId="7a18ee0d-b14d-4d41-966c-6ccc96f4b674" providerId="ADAL" clId="{5810B45E-5679-4A75-B91E-4EC9915C0DD6}" dt="2022-01-18T13:28:20.996" v="9" actId="2696"/>
        <pc:sldMkLst>
          <pc:docMk/>
          <pc:sldMk cId="612417057" sldId="1134"/>
        </pc:sldMkLst>
      </pc:sldChg>
      <pc:sldChg chg="del">
        <pc:chgData name="De Coninck Sigrid" userId="7a18ee0d-b14d-4d41-966c-6ccc96f4b674" providerId="ADAL" clId="{5810B45E-5679-4A75-B91E-4EC9915C0DD6}" dt="2022-01-18T19:45:50.659" v="4752" actId="47"/>
        <pc:sldMkLst>
          <pc:docMk/>
          <pc:sldMk cId="2302966493" sldId="1135"/>
        </pc:sldMkLst>
      </pc:sldChg>
      <pc:sldChg chg="addSp modSp mod">
        <pc:chgData name="De Coninck Sigrid" userId="7a18ee0d-b14d-4d41-966c-6ccc96f4b674" providerId="ADAL" clId="{5810B45E-5679-4A75-B91E-4EC9915C0DD6}" dt="2022-01-20T16:27:30.825" v="6211" actId="122"/>
        <pc:sldMkLst>
          <pc:docMk/>
          <pc:sldMk cId="4031534588" sldId="1136"/>
        </pc:sldMkLst>
        <pc:spChg chg="mod">
          <ac:chgData name="De Coninck Sigrid" userId="7a18ee0d-b14d-4d41-966c-6ccc96f4b674" providerId="ADAL" clId="{5810B45E-5679-4A75-B91E-4EC9915C0DD6}" dt="2022-01-20T16:27:30.825" v="6211" actId="122"/>
          <ac:spMkLst>
            <pc:docMk/>
            <pc:sldMk cId="4031534588" sldId="1136"/>
            <ac:spMk id="2" creationId="{28D0DBD2-680F-4A6A-AE98-35188454322D}"/>
          </ac:spMkLst>
        </pc:spChg>
        <pc:spChg chg="mod">
          <ac:chgData name="De Coninck Sigrid" userId="7a18ee0d-b14d-4d41-966c-6ccc96f4b674" providerId="ADAL" clId="{5810B45E-5679-4A75-B91E-4EC9915C0DD6}" dt="2022-01-18T13:28:08.771" v="5" actId="20577"/>
          <ac:spMkLst>
            <pc:docMk/>
            <pc:sldMk cId="4031534588" sldId="1136"/>
            <ac:spMk id="3" creationId="{0E861FCE-A796-4828-AA7B-962869C1BCF5}"/>
          </ac:spMkLst>
        </pc:spChg>
        <pc:picChg chg="add mod">
          <ac:chgData name="De Coninck Sigrid" userId="7a18ee0d-b14d-4d41-966c-6ccc96f4b674" providerId="ADAL" clId="{5810B45E-5679-4A75-B91E-4EC9915C0DD6}" dt="2022-01-18T13:28:17.630" v="8" actId="1076"/>
          <ac:picMkLst>
            <pc:docMk/>
            <pc:sldMk cId="4031534588" sldId="1136"/>
            <ac:picMk id="5" creationId="{A6B10EE6-41FE-438E-B957-08D1B6C6F1A9}"/>
          </ac:picMkLst>
        </pc:picChg>
      </pc:sldChg>
      <pc:sldChg chg="modSp mod">
        <pc:chgData name="De Coninck Sigrid" userId="7a18ee0d-b14d-4d41-966c-6ccc96f4b674" providerId="ADAL" clId="{5810B45E-5679-4A75-B91E-4EC9915C0DD6}" dt="2022-01-20T16:27:27.568" v="6210" actId="122"/>
        <pc:sldMkLst>
          <pc:docMk/>
          <pc:sldMk cId="3891089576" sldId="1137"/>
        </pc:sldMkLst>
        <pc:spChg chg="mod">
          <ac:chgData name="De Coninck Sigrid" userId="7a18ee0d-b14d-4d41-966c-6ccc96f4b674" providerId="ADAL" clId="{5810B45E-5679-4A75-B91E-4EC9915C0DD6}" dt="2022-01-20T16:27:27.568" v="6210" actId="122"/>
          <ac:spMkLst>
            <pc:docMk/>
            <pc:sldMk cId="3891089576" sldId="1137"/>
            <ac:spMk id="4" creationId="{00000000-0000-0000-0000-000000000000}"/>
          </ac:spMkLst>
        </pc:spChg>
        <pc:spChg chg="mod">
          <ac:chgData name="De Coninck Sigrid" userId="7a18ee0d-b14d-4d41-966c-6ccc96f4b674" providerId="ADAL" clId="{5810B45E-5679-4A75-B91E-4EC9915C0DD6}" dt="2022-01-18T19:45:44.005" v="4751" actId="207"/>
          <ac:spMkLst>
            <pc:docMk/>
            <pc:sldMk cId="3891089576" sldId="1137"/>
            <ac:spMk id="12" creationId="{E7585C70-E919-4566-A6DF-31D4DBE8A11E}"/>
          </ac:spMkLst>
        </pc:spChg>
      </pc:sldChg>
      <pc:sldChg chg="add del">
        <pc:chgData name="De Coninck Sigrid" userId="7a18ee0d-b14d-4d41-966c-6ccc96f4b674" providerId="ADAL" clId="{5810B45E-5679-4A75-B91E-4EC9915C0DD6}" dt="2022-01-18T13:28:42.973" v="11" actId="2696"/>
        <pc:sldMkLst>
          <pc:docMk/>
          <pc:sldMk cId="2115392640" sldId="1138"/>
        </pc:sldMkLst>
      </pc:sldChg>
      <pc:sldChg chg="modSp new mod">
        <pc:chgData name="De Coninck Sigrid" userId="7a18ee0d-b14d-4d41-966c-6ccc96f4b674" providerId="ADAL" clId="{5810B45E-5679-4A75-B91E-4EC9915C0DD6}" dt="2022-01-18T15:46:43.204" v="2784" actId="20577"/>
        <pc:sldMkLst>
          <pc:docMk/>
          <pc:sldMk cId="2667534801" sldId="1138"/>
        </pc:sldMkLst>
        <pc:spChg chg="mod">
          <ac:chgData name="De Coninck Sigrid" userId="7a18ee0d-b14d-4d41-966c-6ccc96f4b674" providerId="ADAL" clId="{5810B45E-5679-4A75-B91E-4EC9915C0DD6}" dt="2022-01-18T13:29:00.102" v="50" actId="20577"/>
          <ac:spMkLst>
            <pc:docMk/>
            <pc:sldMk cId="2667534801" sldId="1138"/>
            <ac:spMk id="2" creationId="{21D9627A-6B31-4CE7-9C4D-575E43B6B9A4}"/>
          </ac:spMkLst>
        </pc:spChg>
        <pc:spChg chg="mod">
          <ac:chgData name="De Coninck Sigrid" userId="7a18ee0d-b14d-4d41-966c-6ccc96f4b674" providerId="ADAL" clId="{5810B45E-5679-4A75-B91E-4EC9915C0DD6}" dt="2022-01-18T15:46:43.204" v="2784" actId="20577"/>
          <ac:spMkLst>
            <pc:docMk/>
            <pc:sldMk cId="2667534801" sldId="1138"/>
            <ac:spMk id="3" creationId="{83FD0E4E-C6D1-425A-A143-D38174B763A6}"/>
          </ac:spMkLst>
        </pc:spChg>
      </pc:sldChg>
      <pc:sldChg chg="modSp new mod">
        <pc:chgData name="De Coninck Sigrid" userId="7a18ee0d-b14d-4d41-966c-6ccc96f4b674" providerId="ADAL" clId="{5810B45E-5679-4A75-B91E-4EC9915C0DD6}" dt="2022-01-18T15:44:29.814" v="2782" actId="113"/>
        <pc:sldMkLst>
          <pc:docMk/>
          <pc:sldMk cId="1305054250" sldId="1139"/>
        </pc:sldMkLst>
        <pc:spChg chg="mod">
          <ac:chgData name="De Coninck Sigrid" userId="7a18ee0d-b14d-4d41-966c-6ccc96f4b674" providerId="ADAL" clId="{5810B45E-5679-4A75-B91E-4EC9915C0DD6}" dt="2022-01-18T13:40:51.917" v="429"/>
          <ac:spMkLst>
            <pc:docMk/>
            <pc:sldMk cId="1305054250" sldId="1139"/>
            <ac:spMk id="2" creationId="{9770647C-2FFD-48D9-95CB-AD71DFB31A87}"/>
          </ac:spMkLst>
        </pc:spChg>
        <pc:spChg chg="mod">
          <ac:chgData name="De Coninck Sigrid" userId="7a18ee0d-b14d-4d41-966c-6ccc96f4b674" providerId="ADAL" clId="{5810B45E-5679-4A75-B91E-4EC9915C0DD6}" dt="2022-01-18T15:44:29.814" v="2782" actId="113"/>
          <ac:spMkLst>
            <pc:docMk/>
            <pc:sldMk cId="1305054250" sldId="1139"/>
            <ac:spMk id="3" creationId="{7C8A5F32-BE25-48B0-8176-7A4F882B758A}"/>
          </ac:spMkLst>
        </pc:spChg>
      </pc:sldChg>
      <pc:sldChg chg="new del">
        <pc:chgData name="De Coninck Sigrid" userId="7a18ee0d-b14d-4d41-966c-6ccc96f4b674" providerId="ADAL" clId="{5810B45E-5679-4A75-B91E-4EC9915C0DD6}" dt="2022-01-18T13:41:04.325" v="448" actId="680"/>
        <pc:sldMkLst>
          <pc:docMk/>
          <pc:sldMk cId="3430817024" sldId="1140"/>
        </pc:sldMkLst>
      </pc:sldChg>
      <pc:sldChg chg="modSp add mod">
        <pc:chgData name="De Coninck Sigrid" userId="7a18ee0d-b14d-4d41-966c-6ccc96f4b674" providerId="ADAL" clId="{5810B45E-5679-4A75-B91E-4EC9915C0DD6}" dt="2022-01-20T18:55:34.494" v="7366" actId="20577"/>
        <pc:sldMkLst>
          <pc:docMk/>
          <pc:sldMk cId="3471654160" sldId="1140"/>
        </pc:sldMkLst>
        <pc:spChg chg="mod">
          <ac:chgData name="De Coninck Sigrid" userId="7a18ee0d-b14d-4d41-966c-6ccc96f4b674" providerId="ADAL" clId="{5810B45E-5679-4A75-B91E-4EC9915C0DD6}" dt="2022-01-20T18:55:34.494" v="7366" actId="20577"/>
          <ac:spMkLst>
            <pc:docMk/>
            <pc:sldMk cId="3471654160" sldId="1140"/>
            <ac:spMk id="2" creationId="{9770647C-2FFD-48D9-95CB-AD71DFB31A87}"/>
          </ac:spMkLst>
        </pc:spChg>
        <pc:spChg chg="mod">
          <ac:chgData name="De Coninck Sigrid" userId="7a18ee0d-b14d-4d41-966c-6ccc96f4b674" providerId="ADAL" clId="{5810B45E-5679-4A75-B91E-4EC9915C0DD6}" dt="2022-01-18T13:45:27.091" v="788" actId="113"/>
          <ac:spMkLst>
            <pc:docMk/>
            <pc:sldMk cId="3471654160" sldId="1140"/>
            <ac:spMk id="3" creationId="{7C8A5F32-BE25-48B0-8176-7A4F882B758A}"/>
          </ac:spMkLst>
        </pc:spChg>
      </pc:sldChg>
      <pc:sldChg chg="modSp new del mod">
        <pc:chgData name="De Coninck Sigrid" userId="7a18ee0d-b14d-4d41-966c-6ccc96f4b674" providerId="ADAL" clId="{5810B45E-5679-4A75-B91E-4EC9915C0DD6}" dt="2022-01-18T14:19:17.697" v="1586" actId="2696"/>
        <pc:sldMkLst>
          <pc:docMk/>
          <pc:sldMk cId="216593493" sldId="1141"/>
        </pc:sldMkLst>
        <pc:spChg chg="mod">
          <ac:chgData name="De Coninck Sigrid" userId="7a18ee0d-b14d-4d41-966c-6ccc96f4b674" providerId="ADAL" clId="{5810B45E-5679-4A75-B91E-4EC9915C0DD6}" dt="2022-01-18T13:46:02.658" v="823" actId="20577"/>
          <ac:spMkLst>
            <pc:docMk/>
            <pc:sldMk cId="216593493" sldId="1141"/>
            <ac:spMk id="2" creationId="{6DC7E4E7-8550-4EA3-A851-C51E148221F3}"/>
          </ac:spMkLst>
        </pc:spChg>
        <pc:spChg chg="mod">
          <ac:chgData name="De Coninck Sigrid" userId="7a18ee0d-b14d-4d41-966c-6ccc96f4b674" providerId="ADAL" clId="{5810B45E-5679-4A75-B91E-4EC9915C0DD6}" dt="2022-01-18T13:45:57.935" v="793"/>
          <ac:spMkLst>
            <pc:docMk/>
            <pc:sldMk cId="216593493" sldId="1141"/>
            <ac:spMk id="3" creationId="{202085A4-18CE-4B69-BED5-A5EC4A272C8D}"/>
          </ac:spMkLst>
        </pc:spChg>
      </pc:sldChg>
      <pc:sldChg chg="modSp add del mod ord">
        <pc:chgData name="De Coninck Sigrid" userId="7a18ee0d-b14d-4d41-966c-6ccc96f4b674" providerId="ADAL" clId="{5810B45E-5679-4A75-B91E-4EC9915C0DD6}" dt="2022-01-20T18:55:53.802" v="7389" actId="20577"/>
        <pc:sldMkLst>
          <pc:docMk/>
          <pc:sldMk cId="3294262105" sldId="1142"/>
        </pc:sldMkLst>
        <pc:spChg chg="mod">
          <ac:chgData name="De Coninck Sigrid" userId="7a18ee0d-b14d-4d41-966c-6ccc96f4b674" providerId="ADAL" clId="{5810B45E-5679-4A75-B91E-4EC9915C0DD6}" dt="2022-01-20T18:55:53.802" v="7389" actId="20577"/>
          <ac:spMkLst>
            <pc:docMk/>
            <pc:sldMk cId="3294262105" sldId="1142"/>
            <ac:spMk id="2" creationId="{9770647C-2FFD-48D9-95CB-AD71DFB31A87}"/>
          </ac:spMkLst>
        </pc:spChg>
        <pc:spChg chg="mod">
          <ac:chgData name="De Coninck Sigrid" userId="7a18ee0d-b14d-4d41-966c-6ccc96f4b674" providerId="ADAL" clId="{5810B45E-5679-4A75-B91E-4EC9915C0DD6}" dt="2022-01-20T18:37:06.804" v="6707" actId="113"/>
          <ac:spMkLst>
            <pc:docMk/>
            <pc:sldMk cId="3294262105" sldId="1142"/>
            <ac:spMk id="3" creationId="{7C8A5F32-BE25-48B0-8176-7A4F882B758A}"/>
          </ac:spMkLst>
        </pc:spChg>
      </pc:sldChg>
      <pc:sldChg chg="modSp add mod ord">
        <pc:chgData name="De Coninck Sigrid" userId="7a18ee0d-b14d-4d41-966c-6ccc96f4b674" providerId="ADAL" clId="{5810B45E-5679-4A75-B91E-4EC9915C0DD6}" dt="2022-01-20T18:56:04.706" v="7390"/>
        <pc:sldMkLst>
          <pc:docMk/>
          <pc:sldMk cId="3310834849" sldId="1143"/>
        </pc:sldMkLst>
        <pc:spChg chg="mod">
          <ac:chgData name="De Coninck Sigrid" userId="7a18ee0d-b14d-4d41-966c-6ccc96f4b674" providerId="ADAL" clId="{5810B45E-5679-4A75-B91E-4EC9915C0DD6}" dt="2022-01-20T18:56:04.706" v="7390"/>
          <ac:spMkLst>
            <pc:docMk/>
            <pc:sldMk cId="3310834849" sldId="1143"/>
            <ac:spMk id="2" creationId="{9770647C-2FFD-48D9-95CB-AD71DFB31A87}"/>
          </ac:spMkLst>
        </pc:spChg>
        <pc:spChg chg="mod">
          <ac:chgData name="De Coninck Sigrid" userId="7a18ee0d-b14d-4d41-966c-6ccc96f4b674" providerId="ADAL" clId="{5810B45E-5679-4A75-B91E-4EC9915C0DD6}" dt="2022-01-20T18:36:54.151" v="6706" actId="113"/>
          <ac:spMkLst>
            <pc:docMk/>
            <pc:sldMk cId="3310834849" sldId="1143"/>
            <ac:spMk id="3" creationId="{7C8A5F32-BE25-48B0-8176-7A4F882B758A}"/>
          </ac:spMkLst>
        </pc:spChg>
      </pc:sldChg>
      <pc:sldChg chg="modSp add mod">
        <pc:chgData name="De Coninck Sigrid" userId="7a18ee0d-b14d-4d41-966c-6ccc96f4b674" providerId="ADAL" clId="{5810B45E-5679-4A75-B91E-4EC9915C0DD6}" dt="2022-01-18T14:18:53.096" v="1580" actId="20577"/>
        <pc:sldMkLst>
          <pc:docMk/>
          <pc:sldMk cId="4104497025" sldId="1144"/>
        </pc:sldMkLst>
        <pc:spChg chg="mod">
          <ac:chgData name="De Coninck Sigrid" userId="7a18ee0d-b14d-4d41-966c-6ccc96f4b674" providerId="ADAL" clId="{5810B45E-5679-4A75-B91E-4EC9915C0DD6}" dt="2022-01-18T14:18:53.096" v="1580" actId="20577"/>
          <ac:spMkLst>
            <pc:docMk/>
            <pc:sldMk cId="4104497025" sldId="1144"/>
            <ac:spMk id="5" creationId="{AF3E2175-56F0-4424-839B-9C489EC90556}"/>
          </ac:spMkLst>
        </pc:spChg>
      </pc:sldChg>
      <pc:sldChg chg="modSp add mod ord">
        <pc:chgData name="De Coninck Sigrid" userId="7a18ee0d-b14d-4d41-966c-6ccc96f4b674" providerId="ADAL" clId="{5810B45E-5679-4A75-B91E-4EC9915C0DD6}" dt="2022-01-18T15:42:30.985" v="2767" actId="113"/>
        <pc:sldMkLst>
          <pc:docMk/>
          <pc:sldMk cId="3108513427" sldId="1145"/>
        </pc:sldMkLst>
        <pc:spChg chg="mod">
          <ac:chgData name="De Coninck Sigrid" userId="7a18ee0d-b14d-4d41-966c-6ccc96f4b674" providerId="ADAL" clId="{5810B45E-5679-4A75-B91E-4EC9915C0DD6}" dt="2022-01-18T14:21:29.865" v="1613" actId="20577"/>
          <ac:spMkLst>
            <pc:docMk/>
            <pc:sldMk cId="3108513427" sldId="1145"/>
            <ac:spMk id="2" creationId="{21D9627A-6B31-4CE7-9C4D-575E43B6B9A4}"/>
          </ac:spMkLst>
        </pc:spChg>
        <pc:spChg chg="mod">
          <ac:chgData name="De Coninck Sigrid" userId="7a18ee0d-b14d-4d41-966c-6ccc96f4b674" providerId="ADAL" clId="{5810B45E-5679-4A75-B91E-4EC9915C0DD6}" dt="2022-01-18T15:42:30.985" v="2767" actId="113"/>
          <ac:spMkLst>
            <pc:docMk/>
            <pc:sldMk cId="3108513427" sldId="1145"/>
            <ac:spMk id="3" creationId="{83FD0E4E-C6D1-425A-A143-D38174B763A6}"/>
          </ac:spMkLst>
        </pc:spChg>
      </pc:sldChg>
      <pc:sldChg chg="modSp add mod">
        <pc:chgData name="De Coninck Sigrid" userId="7a18ee0d-b14d-4d41-966c-6ccc96f4b674" providerId="ADAL" clId="{5810B45E-5679-4A75-B91E-4EC9915C0DD6}" dt="2022-01-18T14:52:23.940" v="1933" actId="5793"/>
        <pc:sldMkLst>
          <pc:docMk/>
          <pc:sldMk cId="1928360336" sldId="1146"/>
        </pc:sldMkLst>
        <pc:spChg chg="mod">
          <ac:chgData name="De Coninck Sigrid" userId="7a18ee0d-b14d-4d41-966c-6ccc96f4b674" providerId="ADAL" clId="{5810B45E-5679-4A75-B91E-4EC9915C0DD6}" dt="2022-01-18T14:52:23.940" v="1933" actId="5793"/>
          <ac:spMkLst>
            <pc:docMk/>
            <pc:sldMk cId="1928360336" sldId="1146"/>
            <ac:spMk id="3" creationId="{83FD0E4E-C6D1-425A-A143-D38174B763A6}"/>
          </ac:spMkLst>
        </pc:spChg>
      </pc:sldChg>
      <pc:sldChg chg="modSp add mod">
        <pc:chgData name="De Coninck Sigrid" userId="7a18ee0d-b14d-4d41-966c-6ccc96f4b674" providerId="ADAL" clId="{5810B45E-5679-4A75-B91E-4EC9915C0DD6}" dt="2022-01-20T18:38:53.208" v="6709" actId="113"/>
        <pc:sldMkLst>
          <pc:docMk/>
          <pc:sldMk cId="2282262283" sldId="1147"/>
        </pc:sldMkLst>
        <pc:spChg chg="mod">
          <ac:chgData name="De Coninck Sigrid" userId="7a18ee0d-b14d-4d41-966c-6ccc96f4b674" providerId="ADAL" clId="{5810B45E-5679-4A75-B91E-4EC9915C0DD6}" dt="2022-01-20T18:38:53.208" v="6709" actId="113"/>
          <ac:spMkLst>
            <pc:docMk/>
            <pc:sldMk cId="2282262283" sldId="1147"/>
            <ac:spMk id="3" creationId="{83FD0E4E-C6D1-425A-A143-D38174B763A6}"/>
          </ac:spMkLst>
        </pc:spChg>
      </pc:sldChg>
      <pc:sldChg chg="modSp add mod">
        <pc:chgData name="De Coninck Sigrid" userId="7a18ee0d-b14d-4d41-966c-6ccc96f4b674" providerId="ADAL" clId="{5810B45E-5679-4A75-B91E-4EC9915C0DD6}" dt="2022-01-18T19:08:05.647" v="3923" actId="15"/>
        <pc:sldMkLst>
          <pc:docMk/>
          <pc:sldMk cId="4187523707" sldId="1148"/>
        </pc:sldMkLst>
        <pc:spChg chg="mod">
          <ac:chgData name="De Coninck Sigrid" userId="7a18ee0d-b14d-4d41-966c-6ccc96f4b674" providerId="ADAL" clId="{5810B45E-5679-4A75-B91E-4EC9915C0DD6}" dt="2022-01-18T14:57:12.722" v="2175" actId="20577"/>
          <ac:spMkLst>
            <pc:docMk/>
            <pc:sldMk cId="4187523707" sldId="1148"/>
            <ac:spMk id="2" creationId="{21D9627A-6B31-4CE7-9C4D-575E43B6B9A4}"/>
          </ac:spMkLst>
        </pc:spChg>
        <pc:spChg chg="mod">
          <ac:chgData name="De Coninck Sigrid" userId="7a18ee0d-b14d-4d41-966c-6ccc96f4b674" providerId="ADAL" clId="{5810B45E-5679-4A75-B91E-4EC9915C0DD6}" dt="2022-01-18T19:08:05.647" v="3923" actId="15"/>
          <ac:spMkLst>
            <pc:docMk/>
            <pc:sldMk cId="4187523707" sldId="1148"/>
            <ac:spMk id="3" creationId="{83FD0E4E-C6D1-425A-A143-D38174B763A6}"/>
          </ac:spMkLst>
        </pc:spChg>
      </pc:sldChg>
      <pc:sldChg chg="modSp add mod">
        <pc:chgData name="De Coninck Sigrid" userId="7a18ee0d-b14d-4d41-966c-6ccc96f4b674" providerId="ADAL" clId="{5810B45E-5679-4A75-B91E-4EC9915C0DD6}" dt="2022-01-20T18:45:07.358" v="7095" actId="113"/>
        <pc:sldMkLst>
          <pc:docMk/>
          <pc:sldMk cId="2408645105" sldId="1149"/>
        </pc:sldMkLst>
        <pc:spChg chg="mod">
          <ac:chgData name="De Coninck Sigrid" userId="7a18ee0d-b14d-4d41-966c-6ccc96f4b674" providerId="ADAL" clId="{5810B45E-5679-4A75-B91E-4EC9915C0DD6}" dt="2022-01-18T15:08:00.190" v="2559" actId="20577"/>
          <ac:spMkLst>
            <pc:docMk/>
            <pc:sldMk cId="2408645105" sldId="1149"/>
            <ac:spMk id="2" creationId="{21D9627A-6B31-4CE7-9C4D-575E43B6B9A4}"/>
          </ac:spMkLst>
        </pc:spChg>
        <pc:spChg chg="mod">
          <ac:chgData name="De Coninck Sigrid" userId="7a18ee0d-b14d-4d41-966c-6ccc96f4b674" providerId="ADAL" clId="{5810B45E-5679-4A75-B91E-4EC9915C0DD6}" dt="2022-01-20T18:45:07.358" v="7095" actId="113"/>
          <ac:spMkLst>
            <pc:docMk/>
            <pc:sldMk cId="2408645105" sldId="1149"/>
            <ac:spMk id="3" creationId="{83FD0E4E-C6D1-425A-A143-D38174B763A6}"/>
          </ac:spMkLst>
        </pc:spChg>
      </pc:sldChg>
      <pc:sldChg chg="modSp new mod">
        <pc:chgData name="De Coninck Sigrid" userId="7a18ee0d-b14d-4d41-966c-6ccc96f4b674" providerId="ADAL" clId="{5810B45E-5679-4A75-B91E-4EC9915C0DD6}" dt="2022-01-20T18:45:36.489" v="7096" actId="113"/>
        <pc:sldMkLst>
          <pc:docMk/>
          <pc:sldMk cId="986479191" sldId="1150"/>
        </pc:sldMkLst>
        <pc:spChg chg="mod">
          <ac:chgData name="De Coninck Sigrid" userId="7a18ee0d-b14d-4d41-966c-6ccc96f4b674" providerId="ADAL" clId="{5810B45E-5679-4A75-B91E-4EC9915C0DD6}" dt="2022-01-18T15:09:26.466" v="2603" actId="20577"/>
          <ac:spMkLst>
            <pc:docMk/>
            <pc:sldMk cId="986479191" sldId="1150"/>
            <ac:spMk id="2" creationId="{3CA1F10F-BA48-4E95-BDF8-870492F9023D}"/>
          </ac:spMkLst>
        </pc:spChg>
        <pc:spChg chg="mod">
          <ac:chgData name="De Coninck Sigrid" userId="7a18ee0d-b14d-4d41-966c-6ccc96f4b674" providerId="ADAL" clId="{5810B45E-5679-4A75-B91E-4EC9915C0DD6}" dt="2022-01-20T18:45:36.489" v="7096" actId="113"/>
          <ac:spMkLst>
            <pc:docMk/>
            <pc:sldMk cId="986479191" sldId="1150"/>
            <ac:spMk id="3" creationId="{BC4D1E4D-5612-4C01-9A6F-783332933A8F}"/>
          </ac:spMkLst>
        </pc:spChg>
      </pc:sldChg>
      <pc:sldChg chg="new del">
        <pc:chgData name="De Coninck Sigrid" userId="7a18ee0d-b14d-4d41-966c-6ccc96f4b674" providerId="ADAL" clId="{5810B45E-5679-4A75-B91E-4EC9915C0DD6}" dt="2022-01-18T15:08:57.627" v="2581" actId="2696"/>
        <pc:sldMkLst>
          <pc:docMk/>
          <pc:sldMk cId="3765761673" sldId="1150"/>
        </pc:sldMkLst>
      </pc:sldChg>
      <pc:sldChg chg="modSp add mod">
        <pc:chgData name="De Coninck Sigrid" userId="7a18ee0d-b14d-4d41-966c-6ccc96f4b674" providerId="ADAL" clId="{5810B45E-5679-4A75-B91E-4EC9915C0DD6}" dt="2022-01-20T18:56:42.447" v="7410" actId="14100"/>
        <pc:sldMkLst>
          <pc:docMk/>
          <pc:sldMk cId="3611622338" sldId="1151"/>
        </pc:sldMkLst>
        <pc:spChg chg="mod">
          <ac:chgData name="De Coninck Sigrid" userId="7a18ee0d-b14d-4d41-966c-6ccc96f4b674" providerId="ADAL" clId="{5810B45E-5679-4A75-B91E-4EC9915C0DD6}" dt="2022-01-18T15:51:17.269" v="2858" actId="20577"/>
          <ac:spMkLst>
            <pc:docMk/>
            <pc:sldMk cId="3611622338" sldId="1151"/>
            <ac:spMk id="2" creationId="{3CA1F10F-BA48-4E95-BDF8-870492F9023D}"/>
          </ac:spMkLst>
        </pc:spChg>
        <pc:spChg chg="mod">
          <ac:chgData name="De Coninck Sigrid" userId="7a18ee0d-b14d-4d41-966c-6ccc96f4b674" providerId="ADAL" clId="{5810B45E-5679-4A75-B91E-4EC9915C0DD6}" dt="2022-01-20T18:56:42.447" v="7410" actId="14100"/>
          <ac:spMkLst>
            <pc:docMk/>
            <pc:sldMk cId="3611622338" sldId="1151"/>
            <ac:spMk id="3" creationId="{BC4D1E4D-5612-4C01-9A6F-783332933A8F}"/>
          </ac:spMkLst>
        </pc:spChg>
      </pc:sldChg>
      <pc:sldChg chg="modSp add mod">
        <pc:chgData name="De Coninck Sigrid" userId="7a18ee0d-b14d-4d41-966c-6ccc96f4b674" providerId="ADAL" clId="{5810B45E-5679-4A75-B91E-4EC9915C0DD6}" dt="2022-01-18T15:44:37.254" v="2783" actId="20577"/>
        <pc:sldMkLst>
          <pc:docMk/>
          <pc:sldMk cId="1435613454" sldId="1152"/>
        </pc:sldMkLst>
        <pc:spChg chg="mod">
          <ac:chgData name="De Coninck Sigrid" userId="7a18ee0d-b14d-4d41-966c-6ccc96f4b674" providerId="ADAL" clId="{5810B45E-5679-4A75-B91E-4EC9915C0DD6}" dt="2022-01-18T15:44:37.254" v="2783" actId="20577"/>
          <ac:spMkLst>
            <pc:docMk/>
            <pc:sldMk cId="1435613454" sldId="1152"/>
            <ac:spMk id="3" creationId="{7C8A5F32-BE25-48B0-8176-7A4F882B758A}"/>
          </ac:spMkLst>
        </pc:spChg>
      </pc:sldChg>
      <pc:sldChg chg="modSp add mod">
        <pc:chgData name="De Coninck Sigrid" userId="7a18ee0d-b14d-4d41-966c-6ccc96f4b674" providerId="ADAL" clId="{5810B45E-5679-4A75-B91E-4EC9915C0DD6}" dt="2022-01-20T18:57:52.860" v="7482"/>
        <pc:sldMkLst>
          <pc:docMk/>
          <pc:sldMk cId="2784619023" sldId="1153"/>
        </pc:sldMkLst>
        <pc:spChg chg="mod">
          <ac:chgData name="De Coninck Sigrid" userId="7a18ee0d-b14d-4d41-966c-6ccc96f4b674" providerId="ADAL" clId="{5810B45E-5679-4A75-B91E-4EC9915C0DD6}" dt="2022-01-20T18:57:52.860" v="7482"/>
          <ac:spMkLst>
            <pc:docMk/>
            <pc:sldMk cId="2784619023" sldId="1153"/>
            <ac:spMk id="2" creationId="{28D0DBD2-680F-4A6A-AE98-35188454322D}"/>
          </ac:spMkLst>
        </pc:spChg>
        <pc:spChg chg="mod">
          <ac:chgData name="De Coninck Sigrid" userId="7a18ee0d-b14d-4d41-966c-6ccc96f4b674" providerId="ADAL" clId="{5810B45E-5679-4A75-B91E-4EC9915C0DD6}" dt="2022-01-18T16:36:49.325" v="3376" actId="20577"/>
          <ac:spMkLst>
            <pc:docMk/>
            <pc:sldMk cId="2784619023" sldId="1153"/>
            <ac:spMk id="3" creationId="{0E861FCE-A796-4828-AA7B-962869C1BCF5}"/>
          </ac:spMkLst>
        </pc:spChg>
      </pc:sldChg>
      <pc:sldChg chg="modSp new mod modClrScheme chgLayout">
        <pc:chgData name="De Coninck Sigrid" userId="7a18ee0d-b14d-4d41-966c-6ccc96f4b674" providerId="ADAL" clId="{5810B45E-5679-4A75-B91E-4EC9915C0DD6}" dt="2022-01-18T19:28:01.881" v="4310" actId="700"/>
        <pc:sldMkLst>
          <pc:docMk/>
          <pc:sldMk cId="1784002416" sldId="1154"/>
        </pc:sldMkLst>
        <pc:spChg chg="mod ord">
          <ac:chgData name="De Coninck Sigrid" userId="7a18ee0d-b14d-4d41-966c-6ccc96f4b674" providerId="ADAL" clId="{5810B45E-5679-4A75-B91E-4EC9915C0DD6}" dt="2022-01-18T19:28:01.881" v="4310" actId="700"/>
          <ac:spMkLst>
            <pc:docMk/>
            <pc:sldMk cId="1784002416" sldId="1154"/>
            <ac:spMk id="2" creationId="{7A331A03-6CD3-4905-88A3-1871867E8C00}"/>
          </ac:spMkLst>
        </pc:spChg>
        <pc:spChg chg="mod ord">
          <ac:chgData name="De Coninck Sigrid" userId="7a18ee0d-b14d-4d41-966c-6ccc96f4b674" providerId="ADAL" clId="{5810B45E-5679-4A75-B91E-4EC9915C0DD6}" dt="2022-01-18T19:28:01.881" v="4310" actId="700"/>
          <ac:spMkLst>
            <pc:docMk/>
            <pc:sldMk cId="1784002416" sldId="1154"/>
            <ac:spMk id="3" creationId="{B5217824-5656-4B74-B30D-943C57BAAF0F}"/>
          </ac:spMkLst>
        </pc:spChg>
      </pc:sldChg>
      <pc:sldChg chg="modSp add mod ord">
        <pc:chgData name="De Coninck Sigrid" userId="7a18ee0d-b14d-4d41-966c-6ccc96f4b674" providerId="ADAL" clId="{5810B45E-5679-4A75-B91E-4EC9915C0DD6}" dt="2022-01-18T19:44:51.282" v="4745" actId="20577"/>
        <pc:sldMkLst>
          <pc:docMk/>
          <pc:sldMk cId="970952266" sldId="1155"/>
        </pc:sldMkLst>
        <pc:spChg chg="mod">
          <ac:chgData name="De Coninck Sigrid" userId="7a18ee0d-b14d-4d41-966c-6ccc96f4b674" providerId="ADAL" clId="{5810B45E-5679-4A75-B91E-4EC9915C0DD6}" dt="2022-01-18T19:44:51.282" v="4745" actId="20577"/>
          <ac:spMkLst>
            <pc:docMk/>
            <pc:sldMk cId="970952266" sldId="1155"/>
            <ac:spMk id="12" creationId="{E7585C70-E919-4566-A6DF-31D4DBE8A11E}"/>
          </ac:spMkLst>
        </pc:spChg>
      </pc:sldChg>
      <pc:sldChg chg="addSp modSp new mod modClrScheme chgLayout">
        <pc:chgData name="De Coninck Sigrid" userId="7a18ee0d-b14d-4d41-966c-6ccc96f4b674" providerId="ADAL" clId="{5810B45E-5679-4A75-B91E-4EC9915C0DD6}" dt="2022-01-20T18:59:15.782" v="7484"/>
        <pc:sldMkLst>
          <pc:docMk/>
          <pc:sldMk cId="1540118298" sldId="1156"/>
        </pc:sldMkLst>
        <pc:spChg chg="mod ord">
          <ac:chgData name="De Coninck Sigrid" userId="7a18ee0d-b14d-4d41-966c-6ccc96f4b674" providerId="ADAL" clId="{5810B45E-5679-4A75-B91E-4EC9915C0DD6}" dt="2022-01-20T18:59:15.782" v="7484"/>
          <ac:spMkLst>
            <pc:docMk/>
            <pc:sldMk cId="1540118298" sldId="1156"/>
            <ac:spMk id="2" creationId="{B2E3D237-0402-4D7F-BB0D-EBF86F14BA11}"/>
          </ac:spMkLst>
        </pc:spChg>
        <pc:spChg chg="mod ord">
          <ac:chgData name="De Coninck Sigrid" userId="7a18ee0d-b14d-4d41-966c-6ccc96f4b674" providerId="ADAL" clId="{5810B45E-5679-4A75-B91E-4EC9915C0DD6}" dt="2022-01-20T18:48:23.084" v="7097" actId="113"/>
          <ac:spMkLst>
            <pc:docMk/>
            <pc:sldMk cId="1540118298" sldId="1156"/>
            <ac:spMk id="3" creationId="{CC29B3E9-7B50-4D20-BF59-B6F1865CCFF9}"/>
          </ac:spMkLst>
        </pc:spChg>
        <pc:picChg chg="add mod">
          <ac:chgData name="De Coninck Sigrid" userId="7a18ee0d-b14d-4d41-966c-6ccc96f4b674" providerId="ADAL" clId="{5810B45E-5679-4A75-B91E-4EC9915C0DD6}" dt="2022-01-18T19:27:29.756" v="4308" actId="1076"/>
          <ac:picMkLst>
            <pc:docMk/>
            <pc:sldMk cId="1540118298" sldId="1156"/>
            <ac:picMk id="4" creationId="{A076B887-5E7E-4781-9762-427A5DA59AE7}"/>
          </ac:picMkLst>
        </pc:picChg>
      </pc:sldChg>
      <pc:sldChg chg="delSp modSp add mod modClrScheme chgLayout">
        <pc:chgData name="De Coninck Sigrid" userId="7a18ee0d-b14d-4d41-966c-6ccc96f4b674" providerId="ADAL" clId="{5810B45E-5679-4A75-B91E-4EC9915C0DD6}" dt="2022-01-20T18:59:11.821" v="7483"/>
        <pc:sldMkLst>
          <pc:docMk/>
          <pc:sldMk cId="534255903" sldId="1157"/>
        </pc:sldMkLst>
        <pc:spChg chg="mod ord">
          <ac:chgData name="De Coninck Sigrid" userId="7a18ee0d-b14d-4d41-966c-6ccc96f4b674" providerId="ADAL" clId="{5810B45E-5679-4A75-B91E-4EC9915C0DD6}" dt="2022-01-20T18:59:11.821" v="7483"/>
          <ac:spMkLst>
            <pc:docMk/>
            <pc:sldMk cId="534255903" sldId="1157"/>
            <ac:spMk id="2" creationId="{B2E3D237-0402-4D7F-BB0D-EBF86F14BA11}"/>
          </ac:spMkLst>
        </pc:spChg>
        <pc:spChg chg="mod ord">
          <ac:chgData name="De Coninck Sigrid" userId="7a18ee0d-b14d-4d41-966c-6ccc96f4b674" providerId="ADAL" clId="{5810B45E-5679-4A75-B91E-4EC9915C0DD6}" dt="2022-01-20T18:48:33.796" v="7098" actId="113"/>
          <ac:spMkLst>
            <pc:docMk/>
            <pc:sldMk cId="534255903" sldId="1157"/>
            <ac:spMk id="3" creationId="{CC29B3E9-7B50-4D20-BF59-B6F1865CCFF9}"/>
          </ac:spMkLst>
        </pc:spChg>
        <pc:picChg chg="del">
          <ac:chgData name="De Coninck Sigrid" userId="7a18ee0d-b14d-4d41-966c-6ccc96f4b674" providerId="ADAL" clId="{5810B45E-5679-4A75-B91E-4EC9915C0DD6}" dt="2022-01-18T19:28:36.669" v="4312" actId="478"/>
          <ac:picMkLst>
            <pc:docMk/>
            <pc:sldMk cId="534255903" sldId="1157"/>
            <ac:picMk id="4" creationId="{A076B887-5E7E-4781-9762-427A5DA59AE7}"/>
          </ac:picMkLst>
        </pc:picChg>
      </pc:sldChg>
      <pc:sldChg chg="addSp modSp new mod">
        <pc:chgData name="De Coninck Sigrid" userId="7a18ee0d-b14d-4d41-966c-6ccc96f4b674" providerId="ADAL" clId="{5810B45E-5679-4A75-B91E-4EC9915C0DD6}" dt="2022-01-20T18:48:44.223" v="7099" actId="113"/>
        <pc:sldMkLst>
          <pc:docMk/>
          <pc:sldMk cId="1998224869" sldId="1158"/>
        </pc:sldMkLst>
        <pc:spChg chg="mod">
          <ac:chgData name="De Coninck Sigrid" userId="7a18ee0d-b14d-4d41-966c-6ccc96f4b674" providerId="ADAL" clId="{5810B45E-5679-4A75-B91E-4EC9915C0DD6}" dt="2022-01-18T19:35:54.076" v="4522" actId="20577"/>
          <ac:spMkLst>
            <pc:docMk/>
            <pc:sldMk cId="1998224869" sldId="1158"/>
            <ac:spMk id="2" creationId="{D98AE478-27FD-4B8B-B837-1513575873D6}"/>
          </ac:spMkLst>
        </pc:spChg>
        <pc:spChg chg="mod">
          <ac:chgData name="De Coninck Sigrid" userId="7a18ee0d-b14d-4d41-966c-6ccc96f4b674" providerId="ADAL" clId="{5810B45E-5679-4A75-B91E-4EC9915C0DD6}" dt="2022-01-20T18:48:44.223" v="7099" actId="113"/>
          <ac:spMkLst>
            <pc:docMk/>
            <pc:sldMk cId="1998224869" sldId="1158"/>
            <ac:spMk id="3" creationId="{3AD02B95-89E3-418C-9944-BD3E86DCA645}"/>
          </ac:spMkLst>
        </pc:spChg>
        <pc:graphicFrameChg chg="add mod">
          <ac:chgData name="De Coninck Sigrid" userId="7a18ee0d-b14d-4d41-966c-6ccc96f4b674" providerId="ADAL" clId="{5810B45E-5679-4A75-B91E-4EC9915C0DD6}" dt="2022-01-18T19:36:27.264" v="4524" actId="1076"/>
          <ac:graphicFrameMkLst>
            <pc:docMk/>
            <pc:sldMk cId="1998224869" sldId="1158"/>
            <ac:graphicFrameMk id="5" creationId="{9E16CE79-7921-4B1E-B0A2-CFE15551FF93}"/>
          </ac:graphicFrameMkLst>
        </pc:graphicFrameChg>
        <pc:picChg chg="add mod">
          <ac:chgData name="De Coninck Sigrid" userId="7a18ee0d-b14d-4d41-966c-6ccc96f4b674" providerId="ADAL" clId="{5810B45E-5679-4A75-B91E-4EC9915C0DD6}" dt="2022-01-18T19:36:27.264" v="4524" actId="1076"/>
          <ac:picMkLst>
            <pc:docMk/>
            <pc:sldMk cId="1998224869" sldId="1158"/>
            <ac:picMk id="4" creationId="{12B49FA3-0336-4749-A0FA-6CE78902D2F0}"/>
          </ac:picMkLst>
        </pc:picChg>
        <pc:picChg chg="add mod">
          <ac:chgData name="De Coninck Sigrid" userId="7a18ee0d-b14d-4d41-966c-6ccc96f4b674" providerId="ADAL" clId="{5810B45E-5679-4A75-B91E-4EC9915C0DD6}" dt="2022-01-18T19:36:27.264" v="4524" actId="1076"/>
          <ac:picMkLst>
            <pc:docMk/>
            <pc:sldMk cId="1998224869" sldId="1158"/>
            <ac:picMk id="6" creationId="{D50F1475-171D-4CF2-8024-BADDC44C74FE}"/>
          </ac:picMkLst>
        </pc:picChg>
        <pc:picChg chg="add mod">
          <ac:chgData name="De Coninck Sigrid" userId="7a18ee0d-b14d-4d41-966c-6ccc96f4b674" providerId="ADAL" clId="{5810B45E-5679-4A75-B91E-4EC9915C0DD6}" dt="2022-01-18T19:36:27.264" v="4524" actId="1076"/>
          <ac:picMkLst>
            <pc:docMk/>
            <pc:sldMk cId="1998224869" sldId="1158"/>
            <ac:picMk id="7" creationId="{CFBC918B-9CC8-4910-8CDB-4E57B219C86B}"/>
          </ac:picMkLst>
        </pc:picChg>
        <pc:picChg chg="add mod">
          <ac:chgData name="De Coninck Sigrid" userId="7a18ee0d-b14d-4d41-966c-6ccc96f4b674" providerId="ADAL" clId="{5810B45E-5679-4A75-B91E-4EC9915C0DD6}" dt="2022-01-18T19:36:27.264" v="4524" actId="1076"/>
          <ac:picMkLst>
            <pc:docMk/>
            <pc:sldMk cId="1998224869" sldId="1158"/>
            <ac:picMk id="8" creationId="{284EA87C-E826-411A-AC2D-AEEA379618E4}"/>
          </ac:picMkLst>
        </pc:picChg>
      </pc:sldChg>
      <pc:sldChg chg="modSp new mod">
        <pc:chgData name="De Coninck Sigrid" userId="7a18ee0d-b14d-4d41-966c-6ccc96f4b674" providerId="ADAL" clId="{5810B45E-5679-4A75-B91E-4EC9915C0DD6}" dt="2022-01-20T18:49:00.170" v="7100" actId="113"/>
        <pc:sldMkLst>
          <pc:docMk/>
          <pc:sldMk cId="1352173865" sldId="1159"/>
        </pc:sldMkLst>
        <pc:spChg chg="mod">
          <ac:chgData name="De Coninck Sigrid" userId="7a18ee0d-b14d-4d41-966c-6ccc96f4b674" providerId="ADAL" clId="{5810B45E-5679-4A75-B91E-4EC9915C0DD6}" dt="2022-01-18T19:36:48.473" v="4560" actId="20577"/>
          <ac:spMkLst>
            <pc:docMk/>
            <pc:sldMk cId="1352173865" sldId="1159"/>
            <ac:spMk id="2" creationId="{C3525A4A-E878-4309-B1E4-73F9921ABE5B}"/>
          </ac:spMkLst>
        </pc:spChg>
        <pc:spChg chg="mod">
          <ac:chgData name="De Coninck Sigrid" userId="7a18ee0d-b14d-4d41-966c-6ccc96f4b674" providerId="ADAL" clId="{5810B45E-5679-4A75-B91E-4EC9915C0DD6}" dt="2022-01-20T18:49:00.170" v="7100" actId="113"/>
          <ac:spMkLst>
            <pc:docMk/>
            <pc:sldMk cId="1352173865" sldId="1159"/>
            <ac:spMk id="3" creationId="{4B0C4C69-BAC4-4DF2-A99E-D9CA99492DAF}"/>
          </ac:spMkLst>
        </pc:spChg>
      </pc:sldChg>
      <pc:sldChg chg="modSp add mod">
        <pc:chgData name="De Coninck Sigrid" userId="7a18ee0d-b14d-4d41-966c-6ccc96f4b674" providerId="ADAL" clId="{5810B45E-5679-4A75-B91E-4EC9915C0DD6}" dt="2022-01-18T19:37:30.047" v="4565" actId="14100"/>
        <pc:sldMkLst>
          <pc:docMk/>
          <pc:sldMk cId="991092227" sldId="1160"/>
        </pc:sldMkLst>
        <pc:spChg chg="mod">
          <ac:chgData name="De Coninck Sigrid" userId="7a18ee0d-b14d-4d41-966c-6ccc96f4b674" providerId="ADAL" clId="{5810B45E-5679-4A75-B91E-4EC9915C0DD6}" dt="2022-01-18T19:37:30.047" v="4565" actId="14100"/>
          <ac:spMkLst>
            <pc:docMk/>
            <pc:sldMk cId="991092227" sldId="1160"/>
            <ac:spMk id="3" creationId="{4B0C4C69-BAC4-4DF2-A99E-D9CA99492DAF}"/>
          </ac:spMkLst>
        </pc:spChg>
      </pc:sldChg>
      <pc:sldChg chg="addSp modSp new mod modClrScheme chgLayout">
        <pc:chgData name="De Coninck Sigrid" userId="7a18ee0d-b14d-4d41-966c-6ccc96f4b674" providerId="ADAL" clId="{5810B45E-5679-4A75-B91E-4EC9915C0DD6}" dt="2022-01-18T19:40:30.929" v="4629" actId="20577"/>
        <pc:sldMkLst>
          <pc:docMk/>
          <pc:sldMk cId="3303046303" sldId="1161"/>
        </pc:sldMkLst>
        <pc:spChg chg="mod ord">
          <ac:chgData name="De Coninck Sigrid" userId="7a18ee0d-b14d-4d41-966c-6ccc96f4b674" providerId="ADAL" clId="{5810B45E-5679-4A75-B91E-4EC9915C0DD6}" dt="2022-01-18T19:38:58.973" v="4606" actId="700"/>
          <ac:spMkLst>
            <pc:docMk/>
            <pc:sldMk cId="3303046303" sldId="1161"/>
            <ac:spMk id="2" creationId="{7806E2D8-9DF8-48C7-A0C7-6110313CB81F}"/>
          </ac:spMkLst>
        </pc:spChg>
        <pc:spChg chg="mod ord">
          <ac:chgData name="De Coninck Sigrid" userId="7a18ee0d-b14d-4d41-966c-6ccc96f4b674" providerId="ADAL" clId="{5810B45E-5679-4A75-B91E-4EC9915C0DD6}" dt="2022-01-18T19:40:30.929" v="4629" actId="20577"/>
          <ac:spMkLst>
            <pc:docMk/>
            <pc:sldMk cId="3303046303" sldId="1161"/>
            <ac:spMk id="3" creationId="{49E908D0-06FD-4317-B11E-E1107D986522}"/>
          </ac:spMkLst>
        </pc:spChg>
        <pc:picChg chg="add mod">
          <ac:chgData name="De Coninck Sigrid" userId="7a18ee0d-b14d-4d41-966c-6ccc96f4b674" providerId="ADAL" clId="{5810B45E-5679-4A75-B91E-4EC9915C0DD6}" dt="2022-01-18T19:39:18.798" v="4612" actId="1076"/>
          <ac:picMkLst>
            <pc:docMk/>
            <pc:sldMk cId="3303046303" sldId="1161"/>
            <ac:picMk id="4" creationId="{C5AD1969-40E1-4A4D-83BE-DF05F1A50CB6}"/>
          </ac:picMkLst>
        </pc:picChg>
      </pc:sldChg>
      <pc:sldChg chg="addSp delSp modSp add mod">
        <pc:chgData name="De Coninck Sigrid" userId="7a18ee0d-b14d-4d41-966c-6ccc96f4b674" providerId="ADAL" clId="{5810B45E-5679-4A75-B91E-4EC9915C0DD6}" dt="2022-01-18T19:41:10.379" v="4635" actId="14100"/>
        <pc:sldMkLst>
          <pc:docMk/>
          <pc:sldMk cId="110198935" sldId="1162"/>
        </pc:sldMkLst>
        <pc:spChg chg="mod">
          <ac:chgData name="De Coninck Sigrid" userId="7a18ee0d-b14d-4d41-966c-6ccc96f4b674" providerId="ADAL" clId="{5810B45E-5679-4A75-B91E-4EC9915C0DD6}" dt="2022-01-18T19:41:10.379" v="4635" actId="14100"/>
          <ac:spMkLst>
            <pc:docMk/>
            <pc:sldMk cId="110198935" sldId="1162"/>
            <ac:spMk id="3" creationId="{49E908D0-06FD-4317-B11E-E1107D986522}"/>
          </ac:spMkLst>
        </pc:spChg>
        <pc:picChg chg="del">
          <ac:chgData name="De Coninck Sigrid" userId="7a18ee0d-b14d-4d41-966c-6ccc96f4b674" providerId="ADAL" clId="{5810B45E-5679-4A75-B91E-4EC9915C0DD6}" dt="2022-01-18T19:39:33.934" v="4614" actId="478"/>
          <ac:picMkLst>
            <pc:docMk/>
            <pc:sldMk cId="110198935" sldId="1162"/>
            <ac:picMk id="4" creationId="{C5AD1969-40E1-4A4D-83BE-DF05F1A50CB6}"/>
          </ac:picMkLst>
        </pc:picChg>
        <pc:picChg chg="add mod">
          <ac:chgData name="De Coninck Sigrid" userId="7a18ee0d-b14d-4d41-966c-6ccc96f4b674" providerId="ADAL" clId="{5810B45E-5679-4A75-B91E-4EC9915C0DD6}" dt="2022-01-18T19:40:22.605" v="4626" actId="1076"/>
          <ac:picMkLst>
            <pc:docMk/>
            <pc:sldMk cId="110198935" sldId="1162"/>
            <ac:picMk id="5" creationId="{8D7D6887-9615-4A5D-9567-7B3E84AEA4CC}"/>
          </ac:picMkLst>
        </pc:picChg>
      </pc:sldChg>
      <pc:sldChg chg="addSp delSp modSp add mod">
        <pc:chgData name="De Coninck Sigrid" userId="7a18ee0d-b14d-4d41-966c-6ccc96f4b674" providerId="ADAL" clId="{5810B45E-5679-4A75-B91E-4EC9915C0DD6}" dt="2022-01-18T19:43:11.167" v="4670" actId="207"/>
        <pc:sldMkLst>
          <pc:docMk/>
          <pc:sldMk cId="898557229" sldId="1163"/>
        </pc:sldMkLst>
        <pc:spChg chg="mod">
          <ac:chgData name="De Coninck Sigrid" userId="7a18ee0d-b14d-4d41-966c-6ccc96f4b674" providerId="ADAL" clId="{5810B45E-5679-4A75-B91E-4EC9915C0DD6}" dt="2022-01-18T19:43:11.167" v="4670" actId="207"/>
          <ac:spMkLst>
            <pc:docMk/>
            <pc:sldMk cId="898557229" sldId="1163"/>
            <ac:spMk id="3" creationId="{49E908D0-06FD-4317-B11E-E1107D986522}"/>
          </ac:spMkLst>
        </pc:spChg>
        <pc:picChg chg="del">
          <ac:chgData name="De Coninck Sigrid" userId="7a18ee0d-b14d-4d41-966c-6ccc96f4b674" providerId="ADAL" clId="{5810B45E-5679-4A75-B91E-4EC9915C0DD6}" dt="2022-01-18T19:41:42.605" v="4640" actId="478"/>
          <ac:picMkLst>
            <pc:docMk/>
            <pc:sldMk cId="898557229" sldId="1163"/>
            <ac:picMk id="5" creationId="{8D7D6887-9615-4A5D-9567-7B3E84AEA4CC}"/>
          </ac:picMkLst>
        </pc:picChg>
        <pc:picChg chg="add mod ord">
          <ac:chgData name="De Coninck Sigrid" userId="7a18ee0d-b14d-4d41-966c-6ccc96f4b674" providerId="ADAL" clId="{5810B45E-5679-4A75-B91E-4EC9915C0DD6}" dt="2022-01-18T19:42:43.021" v="4665" actId="167"/>
          <ac:picMkLst>
            <pc:docMk/>
            <pc:sldMk cId="898557229" sldId="1163"/>
            <ac:picMk id="6" creationId="{B7F9F4D9-A734-44E0-840D-D1FC49AB918D}"/>
          </ac:picMkLst>
        </pc:picChg>
      </pc:sldChg>
      <pc:sldChg chg="modSp add del mod ord">
        <pc:chgData name="De Coninck Sigrid" userId="7a18ee0d-b14d-4d41-966c-6ccc96f4b674" providerId="ADAL" clId="{5810B45E-5679-4A75-B91E-4EC9915C0DD6}" dt="2022-01-20T15:52:52.309" v="5867" actId="47"/>
        <pc:sldMkLst>
          <pc:docMk/>
          <pc:sldMk cId="2362713958" sldId="1164"/>
        </pc:sldMkLst>
        <pc:spChg chg="mod">
          <ac:chgData name="De Coninck Sigrid" userId="7a18ee0d-b14d-4d41-966c-6ccc96f4b674" providerId="ADAL" clId="{5810B45E-5679-4A75-B91E-4EC9915C0DD6}" dt="2022-01-20T13:54:28.149" v="4985" actId="207"/>
          <ac:spMkLst>
            <pc:docMk/>
            <pc:sldMk cId="2362713958" sldId="1164"/>
            <ac:spMk id="12" creationId="{E7585C70-E919-4566-A6DF-31D4DBE8A11E}"/>
          </ac:spMkLst>
        </pc:spChg>
      </pc:sldChg>
      <pc:sldChg chg="modSp add mod ord">
        <pc:chgData name="De Coninck Sigrid" userId="7a18ee0d-b14d-4d41-966c-6ccc96f4b674" providerId="ADAL" clId="{5810B45E-5679-4A75-B91E-4EC9915C0DD6}" dt="2022-01-20T15:41:06.378" v="5542" actId="207"/>
        <pc:sldMkLst>
          <pc:docMk/>
          <pc:sldMk cId="2982730992" sldId="1165"/>
        </pc:sldMkLst>
        <pc:spChg chg="mod">
          <ac:chgData name="De Coninck Sigrid" userId="7a18ee0d-b14d-4d41-966c-6ccc96f4b674" providerId="ADAL" clId="{5810B45E-5679-4A75-B91E-4EC9915C0DD6}" dt="2022-01-20T15:41:06.378" v="5542" actId="207"/>
          <ac:spMkLst>
            <pc:docMk/>
            <pc:sldMk cId="2982730992" sldId="1165"/>
            <ac:spMk id="12" creationId="{E7585C70-E919-4566-A6DF-31D4DBE8A11E}"/>
          </ac:spMkLst>
        </pc:spChg>
      </pc:sldChg>
      <pc:sldChg chg="modSp add mod">
        <pc:chgData name="De Coninck Sigrid" userId="7a18ee0d-b14d-4d41-966c-6ccc96f4b674" providerId="ADAL" clId="{5810B45E-5679-4A75-B91E-4EC9915C0DD6}" dt="2022-01-20T15:52:30.828" v="5866" actId="207"/>
        <pc:sldMkLst>
          <pc:docMk/>
          <pc:sldMk cId="3628327484" sldId="1166"/>
        </pc:sldMkLst>
        <pc:spChg chg="mod">
          <ac:chgData name="De Coninck Sigrid" userId="7a18ee0d-b14d-4d41-966c-6ccc96f4b674" providerId="ADAL" clId="{5810B45E-5679-4A75-B91E-4EC9915C0DD6}" dt="2022-01-20T15:52:30.828" v="5866" actId="207"/>
          <ac:spMkLst>
            <pc:docMk/>
            <pc:sldMk cId="3628327484" sldId="1166"/>
            <ac:spMk id="12" creationId="{E7585C70-E919-4566-A6DF-31D4DBE8A11E}"/>
          </ac:spMkLst>
        </pc:spChg>
      </pc:sldChg>
      <pc:sldChg chg="modSp add mod">
        <pc:chgData name="De Coninck Sigrid" userId="7a18ee0d-b14d-4d41-966c-6ccc96f4b674" providerId="ADAL" clId="{5810B45E-5679-4A75-B91E-4EC9915C0DD6}" dt="2022-01-20T16:21:14.819" v="6128" actId="20577"/>
        <pc:sldMkLst>
          <pc:docMk/>
          <pc:sldMk cId="1605953471" sldId="1167"/>
        </pc:sldMkLst>
        <pc:spChg chg="mod">
          <ac:chgData name="De Coninck Sigrid" userId="7a18ee0d-b14d-4d41-966c-6ccc96f4b674" providerId="ADAL" clId="{5810B45E-5679-4A75-B91E-4EC9915C0DD6}" dt="2022-01-20T16:21:14.819" v="6128" actId="20577"/>
          <ac:spMkLst>
            <pc:docMk/>
            <pc:sldMk cId="1605953471" sldId="1167"/>
            <ac:spMk id="2" creationId="{28D0DBD2-680F-4A6A-AE98-35188454322D}"/>
          </ac:spMkLst>
        </pc:spChg>
      </pc:sldChg>
      <pc:sldChg chg="new del ord">
        <pc:chgData name="De Coninck Sigrid" userId="7a18ee0d-b14d-4d41-966c-6ccc96f4b674" providerId="ADAL" clId="{5810B45E-5679-4A75-B91E-4EC9915C0DD6}" dt="2022-01-20T16:26:30.934" v="6193" actId="47"/>
        <pc:sldMkLst>
          <pc:docMk/>
          <pc:sldMk cId="3316358132" sldId="1168"/>
        </pc:sldMkLst>
      </pc:sldChg>
      <pc:sldChg chg="modSp add mod">
        <pc:chgData name="De Coninck Sigrid" userId="7a18ee0d-b14d-4d41-966c-6ccc96f4b674" providerId="ADAL" clId="{5810B45E-5679-4A75-B91E-4EC9915C0DD6}" dt="2022-01-20T16:26:54.821" v="6198" actId="122"/>
        <pc:sldMkLst>
          <pc:docMk/>
          <pc:sldMk cId="3476077132" sldId="1168"/>
        </pc:sldMkLst>
        <pc:spChg chg="mod">
          <ac:chgData name="De Coninck Sigrid" userId="7a18ee0d-b14d-4d41-966c-6ccc96f4b674" providerId="ADAL" clId="{5810B45E-5679-4A75-B91E-4EC9915C0DD6}" dt="2022-01-20T16:26:54.821" v="6198" actId="122"/>
          <ac:spMkLst>
            <pc:docMk/>
            <pc:sldMk cId="3476077132" sldId="1168"/>
            <ac:spMk id="4" creationId="{00000000-0000-0000-0000-000000000000}"/>
          </ac:spMkLst>
        </pc:spChg>
      </pc:sldChg>
      <pc:sldChg chg="addSp delSp modSp new mod modClrScheme chgLayout">
        <pc:chgData name="De Coninck Sigrid" userId="7a18ee0d-b14d-4d41-966c-6ccc96f4b674" providerId="ADAL" clId="{5810B45E-5679-4A75-B91E-4EC9915C0DD6}" dt="2022-01-20T18:36:21.031" v="6705" actId="478"/>
        <pc:sldMkLst>
          <pc:docMk/>
          <pc:sldMk cId="3375250074" sldId="1169"/>
        </pc:sldMkLst>
        <pc:spChg chg="del mod ord">
          <ac:chgData name="De Coninck Sigrid" userId="7a18ee0d-b14d-4d41-966c-6ccc96f4b674" providerId="ADAL" clId="{5810B45E-5679-4A75-B91E-4EC9915C0DD6}" dt="2022-01-20T18:33:24.701" v="6460" actId="700"/>
          <ac:spMkLst>
            <pc:docMk/>
            <pc:sldMk cId="3375250074" sldId="1169"/>
            <ac:spMk id="2" creationId="{DA65977E-C2DC-4AC2-B3B6-7508D1C72FB2}"/>
          </ac:spMkLst>
        </pc:spChg>
        <pc:spChg chg="del mod ord">
          <ac:chgData name="De Coninck Sigrid" userId="7a18ee0d-b14d-4d41-966c-6ccc96f4b674" providerId="ADAL" clId="{5810B45E-5679-4A75-B91E-4EC9915C0DD6}" dt="2022-01-20T18:33:24.701" v="6460" actId="700"/>
          <ac:spMkLst>
            <pc:docMk/>
            <pc:sldMk cId="3375250074" sldId="1169"/>
            <ac:spMk id="3" creationId="{161173D4-88F6-4EE6-BDD7-F9D26F90E642}"/>
          </ac:spMkLst>
        </pc:spChg>
        <pc:spChg chg="add del mod ord">
          <ac:chgData name="De Coninck Sigrid" userId="7a18ee0d-b14d-4d41-966c-6ccc96f4b674" providerId="ADAL" clId="{5810B45E-5679-4A75-B91E-4EC9915C0DD6}" dt="2022-01-20T18:36:19.001" v="6704" actId="478"/>
          <ac:spMkLst>
            <pc:docMk/>
            <pc:sldMk cId="3375250074" sldId="1169"/>
            <ac:spMk id="4" creationId="{9FC75AC9-026F-46AE-8C6A-FA948095EC61}"/>
          </ac:spMkLst>
        </pc:spChg>
        <pc:spChg chg="add del mod ord">
          <ac:chgData name="De Coninck Sigrid" userId="7a18ee0d-b14d-4d41-966c-6ccc96f4b674" providerId="ADAL" clId="{5810B45E-5679-4A75-B91E-4EC9915C0DD6}" dt="2022-01-20T18:33:26.338" v="6461" actId="22"/>
          <ac:spMkLst>
            <pc:docMk/>
            <pc:sldMk cId="3375250074" sldId="1169"/>
            <ac:spMk id="5" creationId="{36688C2C-456E-4EFA-AA32-ED43B108364B}"/>
          </ac:spMkLst>
        </pc:spChg>
        <pc:spChg chg="add mod">
          <ac:chgData name="De Coninck Sigrid" userId="7a18ee0d-b14d-4d41-966c-6ccc96f4b674" providerId="ADAL" clId="{5810B45E-5679-4A75-B91E-4EC9915C0DD6}" dt="2022-01-20T18:36:14.479" v="6703" actId="15"/>
          <ac:spMkLst>
            <pc:docMk/>
            <pc:sldMk cId="3375250074" sldId="1169"/>
            <ac:spMk id="8" creationId="{34A68FB7-BD86-459C-B5B0-E7B9DAAE5D1B}"/>
          </ac:spMkLst>
        </pc:spChg>
        <pc:spChg chg="add del mod">
          <ac:chgData name="De Coninck Sigrid" userId="7a18ee0d-b14d-4d41-966c-6ccc96f4b674" providerId="ADAL" clId="{5810B45E-5679-4A75-B91E-4EC9915C0DD6}" dt="2022-01-20T18:36:21.031" v="6705" actId="478"/>
          <ac:spMkLst>
            <pc:docMk/>
            <pc:sldMk cId="3375250074" sldId="1169"/>
            <ac:spMk id="10" creationId="{CBE8C83A-D6FB-4F22-8F93-52E56E04306E}"/>
          </ac:spMkLst>
        </pc:spChg>
        <pc:picChg chg="add mod ord">
          <ac:chgData name="De Coninck Sigrid" userId="7a18ee0d-b14d-4d41-966c-6ccc96f4b674" providerId="ADAL" clId="{5810B45E-5679-4A75-B91E-4EC9915C0DD6}" dt="2022-01-20T18:34:13.197" v="6504" actId="1076"/>
          <ac:picMkLst>
            <pc:docMk/>
            <pc:sldMk cId="3375250074" sldId="1169"/>
            <ac:picMk id="7" creationId="{0615CDEA-EB59-43AC-B19C-F41C4FC96AB2}"/>
          </ac:picMkLst>
        </pc:picChg>
      </pc:sldChg>
    </pc:docChg>
  </pc:docChgLst>
  <pc:docChgLst>
    <pc:chgData name="De Coninck Sigrid" userId="7a18ee0d-b14d-4d41-966c-6ccc96f4b674" providerId="ADAL" clId="{CF26703A-EDD9-424A-8D72-8DC6CE2A1906}"/>
    <pc:docChg chg="undo custSel modSld">
      <pc:chgData name="De Coninck Sigrid" userId="7a18ee0d-b14d-4d41-966c-6ccc96f4b674" providerId="ADAL" clId="{CF26703A-EDD9-424A-8D72-8DC6CE2A1906}" dt="2022-01-27T15:47:53.147" v="921" actId="1592"/>
      <pc:docMkLst>
        <pc:docMk/>
      </pc:docMkLst>
      <pc:sldChg chg="delCm">
        <pc:chgData name="De Coninck Sigrid" userId="7a18ee0d-b14d-4d41-966c-6ccc96f4b674" providerId="ADAL" clId="{CF26703A-EDD9-424A-8D72-8DC6CE2A1906}" dt="2022-01-27T14:24:19.349" v="238" actId="1592"/>
        <pc:sldMkLst>
          <pc:docMk/>
          <pc:sldMk cId="2104770603" sldId="435"/>
        </pc:sldMkLst>
      </pc:sldChg>
      <pc:sldChg chg="modSp mod delCm">
        <pc:chgData name="De Coninck Sigrid" userId="7a18ee0d-b14d-4d41-966c-6ccc96f4b674" providerId="ADAL" clId="{CF26703A-EDD9-424A-8D72-8DC6CE2A1906}" dt="2022-01-27T14:55:30.315" v="694" actId="1592"/>
        <pc:sldMkLst>
          <pc:docMk/>
          <pc:sldMk cId="3353025920" sldId="522"/>
        </pc:sldMkLst>
        <pc:spChg chg="mod">
          <ac:chgData name="De Coninck Sigrid" userId="7a18ee0d-b14d-4d41-966c-6ccc96f4b674" providerId="ADAL" clId="{CF26703A-EDD9-424A-8D72-8DC6CE2A1906}" dt="2022-01-27T14:54:35.355" v="693" actId="20577"/>
          <ac:spMkLst>
            <pc:docMk/>
            <pc:sldMk cId="3353025920" sldId="522"/>
            <ac:spMk id="3" creationId="{0E861FCE-A796-4828-AA7B-962869C1BCF5}"/>
          </ac:spMkLst>
        </pc:spChg>
      </pc:sldChg>
      <pc:sldChg chg="modSp mod delCm">
        <pc:chgData name="De Coninck Sigrid" userId="7a18ee0d-b14d-4d41-966c-6ccc96f4b674" providerId="ADAL" clId="{CF26703A-EDD9-424A-8D72-8DC6CE2A1906}" dt="2022-01-27T14:55:52.552" v="696" actId="20577"/>
        <pc:sldMkLst>
          <pc:docMk/>
          <pc:sldMk cId="1987124425" sldId="524"/>
        </pc:sldMkLst>
        <pc:spChg chg="mod">
          <ac:chgData name="De Coninck Sigrid" userId="7a18ee0d-b14d-4d41-966c-6ccc96f4b674" providerId="ADAL" clId="{CF26703A-EDD9-424A-8D72-8DC6CE2A1906}" dt="2022-01-27T14:55:52.552" v="696" actId="20577"/>
          <ac:spMkLst>
            <pc:docMk/>
            <pc:sldMk cId="1987124425" sldId="524"/>
            <ac:spMk id="3" creationId="{0E861FCE-A796-4828-AA7B-962869C1BCF5}"/>
          </ac:spMkLst>
        </pc:spChg>
      </pc:sldChg>
      <pc:sldChg chg="modSp mod delCm">
        <pc:chgData name="De Coninck Sigrid" userId="7a18ee0d-b14d-4d41-966c-6ccc96f4b674" providerId="ADAL" clId="{CF26703A-EDD9-424A-8D72-8DC6CE2A1906}" dt="2022-01-27T15:42:53.654" v="845" actId="1592"/>
        <pc:sldMkLst>
          <pc:docMk/>
          <pc:sldMk cId="3791715227" sldId="525"/>
        </pc:sldMkLst>
        <pc:spChg chg="mod">
          <ac:chgData name="De Coninck Sigrid" userId="7a18ee0d-b14d-4d41-966c-6ccc96f4b674" providerId="ADAL" clId="{CF26703A-EDD9-424A-8D72-8DC6CE2A1906}" dt="2022-01-27T15:42:51.484" v="844" actId="20577"/>
          <ac:spMkLst>
            <pc:docMk/>
            <pc:sldMk cId="3791715227" sldId="525"/>
            <ac:spMk id="3" creationId="{0E861FCE-A796-4828-AA7B-962869C1BCF5}"/>
          </ac:spMkLst>
        </pc:spChg>
      </pc:sldChg>
      <pc:sldChg chg="delCm">
        <pc:chgData name="De Coninck Sigrid" userId="7a18ee0d-b14d-4d41-966c-6ccc96f4b674" providerId="ADAL" clId="{CF26703A-EDD9-424A-8D72-8DC6CE2A1906}" dt="2022-01-27T14:21:10.444" v="156" actId="1592"/>
        <pc:sldMkLst>
          <pc:docMk/>
          <pc:sldMk cId="2009342404" sldId="545"/>
        </pc:sldMkLst>
      </pc:sldChg>
      <pc:sldChg chg="delCm">
        <pc:chgData name="De Coninck Sigrid" userId="7a18ee0d-b14d-4d41-966c-6ccc96f4b674" providerId="ADAL" clId="{CF26703A-EDD9-424A-8D72-8DC6CE2A1906}" dt="2022-01-27T15:44:43.266" v="883" actId="1592"/>
        <pc:sldMkLst>
          <pc:docMk/>
          <pc:sldMk cId="707733395" sldId="551"/>
        </pc:sldMkLst>
      </pc:sldChg>
      <pc:sldChg chg="delCm">
        <pc:chgData name="De Coninck Sigrid" userId="7a18ee0d-b14d-4d41-966c-6ccc96f4b674" providerId="ADAL" clId="{CF26703A-EDD9-424A-8D72-8DC6CE2A1906}" dt="2022-01-27T14:23:21.239" v="237" actId="1592"/>
        <pc:sldMkLst>
          <pc:docMk/>
          <pc:sldMk cId="3827431477" sldId="954"/>
        </pc:sldMkLst>
      </pc:sldChg>
      <pc:sldChg chg="delCm">
        <pc:chgData name="De Coninck Sigrid" userId="7a18ee0d-b14d-4d41-966c-6ccc96f4b674" providerId="ADAL" clId="{CF26703A-EDD9-424A-8D72-8DC6CE2A1906}" dt="2022-01-27T15:44:53.227" v="884" actId="1592"/>
        <pc:sldMkLst>
          <pc:docMk/>
          <pc:sldMk cId="439727708" sldId="958"/>
        </pc:sldMkLst>
      </pc:sldChg>
      <pc:sldChg chg="delCm">
        <pc:chgData name="De Coninck Sigrid" userId="7a18ee0d-b14d-4d41-966c-6ccc96f4b674" providerId="ADAL" clId="{CF26703A-EDD9-424A-8D72-8DC6CE2A1906}" dt="2022-01-27T14:43:05.887" v="581" actId="1592"/>
        <pc:sldMkLst>
          <pc:docMk/>
          <pc:sldMk cId="837062189" sldId="966"/>
        </pc:sldMkLst>
      </pc:sldChg>
      <pc:sldChg chg="modSp mod delCm">
        <pc:chgData name="De Coninck Sigrid" userId="7a18ee0d-b14d-4d41-966c-6ccc96f4b674" providerId="ADAL" clId="{CF26703A-EDD9-424A-8D72-8DC6CE2A1906}" dt="2022-01-27T14:27:25.755" v="320" actId="1592"/>
        <pc:sldMkLst>
          <pc:docMk/>
          <pc:sldMk cId="3264211039" sldId="978"/>
        </pc:sldMkLst>
        <pc:spChg chg="mod">
          <ac:chgData name="De Coninck Sigrid" userId="7a18ee0d-b14d-4d41-966c-6ccc96f4b674" providerId="ADAL" clId="{CF26703A-EDD9-424A-8D72-8DC6CE2A1906}" dt="2022-01-27T14:27:08.543" v="319" actId="15"/>
          <ac:spMkLst>
            <pc:docMk/>
            <pc:sldMk cId="3264211039" sldId="978"/>
            <ac:spMk id="5" creationId="{8FBF8643-5701-4B14-B391-A7355C06EB3F}"/>
          </ac:spMkLst>
        </pc:spChg>
      </pc:sldChg>
      <pc:sldChg chg="modSp mod delCm">
        <pc:chgData name="De Coninck Sigrid" userId="7a18ee0d-b14d-4d41-966c-6ccc96f4b674" providerId="ADAL" clId="{CF26703A-EDD9-424A-8D72-8DC6CE2A1906}" dt="2022-01-27T14:37:15.773" v="400" actId="1592"/>
        <pc:sldMkLst>
          <pc:docMk/>
          <pc:sldMk cId="890527585" sldId="981"/>
        </pc:sldMkLst>
        <pc:spChg chg="mod">
          <ac:chgData name="De Coninck Sigrid" userId="7a18ee0d-b14d-4d41-966c-6ccc96f4b674" providerId="ADAL" clId="{CF26703A-EDD9-424A-8D72-8DC6CE2A1906}" dt="2022-01-27T14:37:13.807" v="399" actId="20577"/>
          <ac:spMkLst>
            <pc:docMk/>
            <pc:sldMk cId="890527585" sldId="981"/>
            <ac:spMk id="5" creationId="{8FBF8643-5701-4B14-B391-A7355C06EB3F}"/>
          </ac:spMkLst>
        </pc:spChg>
      </pc:sldChg>
      <pc:sldChg chg="delCm">
        <pc:chgData name="De Coninck Sigrid" userId="7a18ee0d-b14d-4d41-966c-6ccc96f4b674" providerId="ADAL" clId="{CF26703A-EDD9-424A-8D72-8DC6CE2A1906}" dt="2022-01-27T14:21:36.605" v="157" actId="1592"/>
        <pc:sldMkLst>
          <pc:docMk/>
          <pc:sldMk cId="4030090022" sldId="994"/>
        </pc:sldMkLst>
      </pc:sldChg>
      <pc:sldChg chg="modSp mod delCm">
        <pc:chgData name="De Coninck Sigrid" userId="7a18ee0d-b14d-4d41-966c-6ccc96f4b674" providerId="ADAL" clId="{CF26703A-EDD9-424A-8D72-8DC6CE2A1906}" dt="2022-01-27T14:22:49.232" v="236" actId="20577"/>
        <pc:sldMkLst>
          <pc:docMk/>
          <pc:sldMk cId="216421554" sldId="995"/>
        </pc:sldMkLst>
        <pc:spChg chg="mod">
          <ac:chgData name="De Coninck Sigrid" userId="7a18ee0d-b14d-4d41-966c-6ccc96f4b674" providerId="ADAL" clId="{CF26703A-EDD9-424A-8D72-8DC6CE2A1906}" dt="2022-01-27T14:22:49.232" v="236" actId="20577"/>
          <ac:spMkLst>
            <pc:docMk/>
            <pc:sldMk cId="216421554" sldId="995"/>
            <ac:spMk id="3" creationId="{0E861FCE-A796-4828-AA7B-962869C1BCF5}"/>
          </ac:spMkLst>
        </pc:spChg>
      </pc:sldChg>
      <pc:sldChg chg="modSp mod delCm">
        <pc:chgData name="De Coninck Sigrid" userId="7a18ee0d-b14d-4d41-966c-6ccc96f4b674" providerId="ADAL" clId="{CF26703A-EDD9-424A-8D72-8DC6CE2A1906}" dt="2022-01-27T15:42:26.240" v="815" actId="20577"/>
        <pc:sldMkLst>
          <pc:docMk/>
          <pc:sldMk cId="4210183685" sldId="1038"/>
        </pc:sldMkLst>
        <pc:spChg chg="mod">
          <ac:chgData name="De Coninck Sigrid" userId="7a18ee0d-b14d-4d41-966c-6ccc96f4b674" providerId="ADAL" clId="{CF26703A-EDD9-424A-8D72-8DC6CE2A1906}" dt="2022-01-27T15:42:26.240" v="815" actId="20577"/>
          <ac:spMkLst>
            <pc:docMk/>
            <pc:sldMk cId="4210183685" sldId="1038"/>
            <ac:spMk id="3" creationId="{0E861FCE-A796-4828-AA7B-962869C1BCF5}"/>
          </ac:spMkLst>
        </pc:spChg>
      </pc:sldChg>
      <pc:sldChg chg="delCm">
        <pc:chgData name="De Coninck Sigrid" userId="7a18ee0d-b14d-4d41-966c-6ccc96f4b674" providerId="ADAL" clId="{CF26703A-EDD9-424A-8D72-8DC6CE2A1906}" dt="2022-01-27T14:56:42.410" v="727" actId="1592"/>
        <pc:sldMkLst>
          <pc:docMk/>
          <pc:sldMk cId="2361577388" sldId="1039"/>
        </pc:sldMkLst>
      </pc:sldChg>
      <pc:sldChg chg="modSp mod delCm">
        <pc:chgData name="De Coninck Sigrid" userId="7a18ee0d-b14d-4d41-966c-6ccc96f4b674" providerId="ADAL" clId="{CF26703A-EDD9-424A-8D72-8DC6CE2A1906}" dt="2022-01-27T14:57:08.082" v="751" actId="20577"/>
        <pc:sldMkLst>
          <pc:docMk/>
          <pc:sldMk cId="3880655900" sldId="1040"/>
        </pc:sldMkLst>
        <pc:spChg chg="mod">
          <ac:chgData name="De Coninck Sigrid" userId="7a18ee0d-b14d-4d41-966c-6ccc96f4b674" providerId="ADAL" clId="{CF26703A-EDD9-424A-8D72-8DC6CE2A1906}" dt="2022-01-27T14:57:08.082" v="751" actId="20577"/>
          <ac:spMkLst>
            <pc:docMk/>
            <pc:sldMk cId="3880655900" sldId="1040"/>
            <ac:spMk id="3" creationId="{0E861FCE-A796-4828-AA7B-962869C1BCF5}"/>
          </ac:spMkLst>
        </pc:spChg>
      </pc:sldChg>
      <pc:sldChg chg="delCm">
        <pc:chgData name="De Coninck Sigrid" userId="7a18ee0d-b14d-4d41-966c-6ccc96f4b674" providerId="ADAL" clId="{CF26703A-EDD9-424A-8D72-8DC6CE2A1906}" dt="2022-01-27T15:42:35.599" v="816" actId="1592"/>
        <pc:sldMkLst>
          <pc:docMk/>
          <pc:sldMk cId="4003837479" sldId="1042"/>
        </pc:sldMkLst>
      </pc:sldChg>
      <pc:sldChg chg="modSp mod delCm">
        <pc:chgData name="De Coninck Sigrid" userId="7a18ee0d-b14d-4d41-966c-6ccc96f4b674" providerId="ADAL" clId="{CF26703A-EDD9-424A-8D72-8DC6CE2A1906}" dt="2022-01-27T15:43:39.090" v="881" actId="1592"/>
        <pc:sldMkLst>
          <pc:docMk/>
          <pc:sldMk cId="3121555583" sldId="1048"/>
        </pc:sldMkLst>
        <pc:spChg chg="mod">
          <ac:chgData name="De Coninck Sigrid" userId="7a18ee0d-b14d-4d41-966c-6ccc96f4b674" providerId="ADAL" clId="{CF26703A-EDD9-424A-8D72-8DC6CE2A1906}" dt="2022-01-27T15:43:28.493" v="879" actId="20577"/>
          <ac:spMkLst>
            <pc:docMk/>
            <pc:sldMk cId="3121555583" sldId="1048"/>
            <ac:spMk id="3" creationId="{0E861FCE-A796-4828-AA7B-962869C1BCF5}"/>
          </ac:spMkLst>
        </pc:spChg>
      </pc:sldChg>
      <pc:sldChg chg="delCm">
        <pc:chgData name="De Coninck Sigrid" userId="7a18ee0d-b14d-4d41-966c-6ccc96f4b674" providerId="ADAL" clId="{CF26703A-EDD9-424A-8D72-8DC6CE2A1906}" dt="2022-01-27T14:24:49.937" v="249" actId="1592"/>
        <pc:sldMkLst>
          <pc:docMk/>
          <pc:sldMk cId="826205261" sldId="1081"/>
        </pc:sldMkLst>
      </pc:sldChg>
      <pc:sldChg chg="delCm">
        <pc:chgData name="De Coninck Sigrid" userId="7a18ee0d-b14d-4d41-966c-6ccc96f4b674" providerId="ADAL" clId="{CF26703A-EDD9-424A-8D72-8DC6CE2A1906}" dt="2022-01-27T14:46:24.236" v="586" actId="1592"/>
        <pc:sldMkLst>
          <pc:docMk/>
          <pc:sldMk cId="3983102303" sldId="1083"/>
        </pc:sldMkLst>
      </pc:sldChg>
      <pc:sldChg chg="modSp">
        <pc:chgData name="De Coninck Sigrid" userId="7a18ee0d-b14d-4d41-966c-6ccc96f4b674" providerId="ADAL" clId="{CF26703A-EDD9-424A-8D72-8DC6CE2A1906}" dt="2022-01-27T14:49:42.832" v="597" actId="20578"/>
        <pc:sldMkLst>
          <pc:docMk/>
          <pc:sldMk cId="1517241486" sldId="1086"/>
        </pc:sldMkLst>
        <pc:spChg chg="mod">
          <ac:chgData name="De Coninck Sigrid" userId="7a18ee0d-b14d-4d41-966c-6ccc96f4b674" providerId="ADAL" clId="{CF26703A-EDD9-424A-8D72-8DC6CE2A1906}" dt="2022-01-27T14:49:42.832" v="597" actId="20578"/>
          <ac:spMkLst>
            <pc:docMk/>
            <pc:sldMk cId="1517241486" sldId="1086"/>
            <ac:spMk id="5" creationId="{9B884D7E-A007-4333-9F2E-6F0BA0A1B318}"/>
          </ac:spMkLst>
        </pc:spChg>
      </pc:sldChg>
      <pc:sldChg chg="modSp mod delCm">
        <pc:chgData name="De Coninck Sigrid" userId="7a18ee0d-b14d-4d41-966c-6ccc96f4b674" providerId="ADAL" clId="{CF26703A-EDD9-424A-8D72-8DC6CE2A1906}" dt="2022-01-27T14:25:28.859" v="253" actId="1592"/>
        <pc:sldMkLst>
          <pc:docMk/>
          <pc:sldMk cId="3110088067" sldId="1088"/>
        </pc:sldMkLst>
        <pc:spChg chg="mod">
          <ac:chgData name="De Coninck Sigrid" userId="7a18ee0d-b14d-4d41-966c-6ccc96f4b674" providerId="ADAL" clId="{CF26703A-EDD9-424A-8D72-8DC6CE2A1906}" dt="2022-01-27T14:25:26.002" v="252" actId="20577"/>
          <ac:spMkLst>
            <pc:docMk/>
            <pc:sldMk cId="3110088067" sldId="1088"/>
            <ac:spMk id="4" creationId="{05572B84-5166-451A-BE6E-C98360782C1B}"/>
          </ac:spMkLst>
        </pc:spChg>
      </pc:sldChg>
      <pc:sldChg chg="delCm">
        <pc:chgData name="De Coninck Sigrid" userId="7a18ee0d-b14d-4d41-966c-6ccc96f4b674" providerId="ADAL" clId="{CF26703A-EDD9-424A-8D72-8DC6CE2A1906}" dt="2022-01-27T14:44:54.396" v="583" actId="1592"/>
        <pc:sldMkLst>
          <pc:docMk/>
          <pc:sldMk cId="1793031283" sldId="1092"/>
        </pc:sldMkLst>
      </pc:sldChg>
      <pc:sldChg chg="modSp mod delCm">
        <pc:chgData name="De Coninck Sigrid" userId="7a18ee0d-b14d-4d41-966c-6ccc96f4b674" providerId="ADAL" clId="{CF26703A-EDD9-424A-8D72-8DC6CE2A1906}" dt="2022-01-27T14:47:13.342" v="595" actId="1592"/>
        <pc:sldMkLst>
          <pc:docMk/>
          <pc:sldMk cId="626607915" sldId="1094"/>
        </pc:sldMkLst>
        <pc:spChg chg="mod">
          <ac:chgData name="De Coninck Sigrid" userId="7a18ee0d-b14d-4d41-966c-6ccc96f4b674" providerId="ADAL" clId="{CF26703A-EDD9-424A-8D72-8DC6CE2A1906}" dt="2022-01-27T14:47:06.307" v="594"/>
          <ac:spMkLst>
            <pc:docMk/>
            <pc:sldMk cId="626607915" sldId="1094"/>
            <ac:spMk id="6" creationId="{0F6A9308-5C21-455B-B595-816B4C883C2F}"/>
          </ac:spMkLst>
        </pc:spChg>
      </pc:sldChg>
      <pc:sldChg chg="modSp mod delCm">
        <pc:chgData name="De Coninck Sigrid" userId="7a18ee0d-b14d-4d41-966c-6ccc96f4b674" providerId="ADAL" clId="{CF26703A-EDD9-424A-8D72-8DC6CE2A1906}" dt="2022-01-27T14:53:53.478" v="691" actId="14100"/>
        <pc:sldMkLst>
          <pc:docMk/>
          <pc:sldMk cId="4191506254" sldId="1106"/>
        </pc:sldMkLst>
        <pc:spChg chg="mod">
          <ac:chgData name="De Coninck Sigrid" userId="7a18ee0d-b14d-4d41-966c-6ccc96f4b674" providerId="ADAL" clId="{CF26703A-EDD9-424A-8D72-8DC6CE2A1906}" dt="2022-01-27T14:53:53.478" v="691" actId="14100"/>
          <ac:spMkLst>
            <pc:docMk/>
            <pc:sldMk cId="4191506254" sldId="1106"/>
            <ac:spMk id="3" creationId="{2E5A1498-3F37-4A87-A298-224A35C6E113}"/>
          </ac:spMkLst>
        </pc:spChg>
      </pc:sldChg>
      <pc:sldChg chg="modSp mod delCm">
        <pc:chgData name="De Coninck Sigrid" userId="7a18ee0d-b14d-4d41-966c-6ccc96f4b674" providerId="ADAL" clId="{CF26703A-EDD9-424A-8D72-8DC6CE2A1906}" dt="2022-01-27T14:39:44.861" v="450" actId="1592"/>
        <pc:sldMkLst>
          <pc:docMk/>
          <pc:sldMk cId="4005695696" sldId="1113"/>
        </pc:sldMkLst>
        <pc:spChg chg="mod">
          <ac:chgData name="De Coninck Sigrid" userId="7a18ee0d-b14d-4d41-966c-6ccc96f4b674" providerId="ADAL" clId="{CF26703A-EDD9-424A-8D72-8DC6CE2A1906}" dt="2022-01-27T14:39:39.415" v="448" actId="20577"/>
          <ac:spMkLst>
            <pc:docMk/>
            <pc:sldMk cId="4005695696" sldId="1113"/>
            <ac:spMk id="3" creationId="{36808300-826B-4520-A9A6-8D41B61AF9DC}"/>
          </ac:spMkLst>
        </pc:spChg>
      </pc:sldChg>
      <pc:sldChg chg="modSp mod delCm">
        <pc:chgData name="De Coninck Sigrid" userId="7a18ee0d-b14d-4d41-966c-6ccc96f4b674" providerId="ADAL" clId="{CF26703A-EDD9-424A-8D72-8DC6CE2A1906}" dt="2022-01-27T15:45:59.171" v="895" actId="1592"/>
        <pc:sldMkLst>
          <pc:docMk/>
          <pc:sldMk cId="610373722" sldId="1120"/>
        </pc:sldMkLst>
        <pc:spChg chg="mod">
          <ac:chgData name="De Coninck Sigrid" userId="7a18ee0d-b14d-4d41-966c-6ccc96f4b674" providerId="ADAL" clId="{CF26703A-EDD9-424A-8D72-8DC6CE2A1906}" dt="2022-01-27T15:45:56.943" v="894" actId="20577"/>
          <ac:spMkLst>
            <pc:docMk/>
            <pc:sldMk cId="610373722" sldId="1120"/>
            <ac:spMk id="4" creationId="{AC721E3E-4237-4903-8868-284DD979F4C5}"/>
          </ac:spMkLst>
        </pc:spChg>
      </pc:sldChg>
      <pc:sldChg chg="delCm">
        <pc:chgData name="De Coninck Sigrid" userId="7a18ee0d-b14d-4d41-966c-6ccc96f4b674" providerId="ADAL" clId="{CF26703A-EDD9-424A-8D72-8DC6CE2A1906}" dt="2022-01-27T15:46:32.629" v="896" actId="1592"/>
        <pc:sldMkLst>
          <pc:docMk/>
          <pc:sldMk cId="4099434441" sldId="1121"/>
        </pc:sldMkLst>
      </pc:sldChg>
      <pc:sldChg chg="modSp mod delCm">
        <pc:chgData name="De Coninck Sigrid" userId="7a18ee0d-b14d-4d41-966c-6ccc96f4b674" providerId="ADAL" clId="{CF26703A-EDD9-424A-8D72-8DC6CE2A1906}" dt="2022-01-27T15:46:52.163" v="907" actId="1592"/>
        <pc:sldMkLst>
          <pc:docMk/>
          <pc:sldMk cId="2170336189" sldId="1122"/>
        </pc:sldMkLst>
        <pc:spChg chg="mod">
          <ac:chgData name="De Coninck Sigrid" userId="7a18ee0d-b14d-4d41-966c-6ccc96f4b674" providerId="ADAL" clId="{CF26703A-EDD9-424A-8D72-8DC6CE2A1906}" dt="2022-01-27T15:46:48.069" v="906" actId="20577"/>
          <ac:spMkLst>
            <pc:docMk/>
            <pc:sldMk cId="2170336189" sldId="1122"/>
            <ac:spMk id="3" creationId="{2E6CDF3C-08DD-4E44-9105-1EBF75CC9284}"/>
          </ac:spMkLst>
        </pc:spChg>
      </pc:sldChg>
      <pc:sldChg chg="modSp mod delCm">
        <pc:chgData name="De Coninck Sigrid" userId="7a18ee0d-b14d-4d41-966c-6ccc96f4b674" providerId="ADAL" clId="{CF26703A-EDD9-424A-8D72-8DC6CE2A1906}" dt="2022-01-27T15:47:35.591" v="920" actId="1592"/>
        <pc:sldMkLst>
          <pc:docMk/>
          <pc:sldMk cId="1113516790" sldId="1124"/>
        </pc:sldMkLst>
        <pc:spChg chg="mod">
          <ac:chgData name="De Coninck Sigrid" userId="7a18ee0d-b14d-4d41-966c-6ccc96f4b674" providerId="ADAL" clId="{CF26703A-EDD9-424A-8D72-8DC6CE2A1906}" dt="2022-01-27T15:47:21.134" v="918" actId="20577"/>
          <ac:spMkLst>
            <pc:docMk/>
            <pc:sldMk cId="1113516790" sldId="1124"/>
            <ac:spMk id="4" creationId="{1F2E6548-B4FB-455E-B17A-7401CD170ED5}"/>
          </ac:spMkLst>
        </pc:spChg>
      </pc:sldChg>
      <pc:sldChg chg="delCm">
        <pc:chgData name="De Coninck Sigrid" userId="7a18ee0d-b14d-4d41-966c-6ccc96f4b674" providerId="ADAL" clId="{CF26703A-EDD9-424A-8D72-8DC6CE2A1906}" dt="2022-01-27T15:47:53.147" v="921" actId="1592"/>
        <pc:sldMkLst>
          <pc:docMk/>
          <pc:sldMk cId="1058946823" sldId="1125"/>
        </pc:sldMkLst>
      </pc:sldChg>
      <pc:sldChg chg="delCm">
        <pc:chgData name="De Coninck Sigrid" userId="7a18ee0d-b14d-4d41-966c-6ccc96f4b674" providerId="ADAL" clId="{CF26703A-EDD9-424A-8D72-8DC6CE2A1906}" dt="2022-01-27T14:44:10.067" v="582" actId="1592"/>
        <pc:sldMkLst>
          <pc:docMk/>
          <pc:sldMk cId="1439373844" sldId="1128"/>
        </pc:sldMkLst>
      </pc:sldChg>
      <pc:sldChg chg="modSp mod delCm">
        <pc:chgData name="De Coninck Sigrid" userId="7a18ee0d-b14d-4d41-966c-6ccc96f4b674" providerId="ADAL" clId="{CF26703A-EDD9-424A-8D72-8DC6CE2A1906}" dt="2022-01-27T14:21:01.204" v="155" actId="1592"/>
        <pc:sldMkLst>
          <pc:docMk/>
          <pc:sldMk cId="2342691807" sldId="1129"/>
        </pc:sldMkLst>
        <pc:spChg chg="mod">
          <ac:chgData name="De Coninck Sigrid" userId="7a18ee0d-b14d-4d41-966c-6ccc96f4b674" providerId="ADAL" clId="{CF26703A-EDD9-424A-8D72-8DC6CE2A1906}" dt="2022-01-27T14:20:37.557" v="154" actId="20577"/>
          <ac:spMkLst>
            <pc:docMk/>
            <pc:sldMk cId="2342691807" sldId="1129"/>
            <ac:spMk id="3" creationId="{0E861FCE-A796-4828-AA7B-962869C1BCF5}"/>
          </ac:spMkLst>
        </pc:spChg>
      </pc:sldChg>
      <pc:sldChg chg="modSp mod delCm">
        <pc:chgData name="De Coninck Sigrid" userId="7a18ee0d-b14d-4d41-966c-6ccc96f4b674" providerId="ADAL" clId="{CF26703A-EDD9-424A-8D72-8DC6CE2A1906}" dt="2022-01-27T14:24:27.492" v="247" actId="1592"/>
        <pc:sldMkLst>
          <pc:docMk/>
          <pc:sldMk cId="4031534588" sldId="1136"/>
        </pc:sldMkLst>
        <pc:spChg chg="mod">
          <ac:chgData name="De Coninck Sigrid" userId="7a18ee0d-b14d-4d41-966c-6ccc96f4b674" providerId="ADAL" clId="{CF26703A-EDD9-424A-8D72-8DC6CE2A1906}" dt="2022-01-27T14:24:25.469" v="246" actId="20577"/>
          <ac:spMkLst>
            <pc:docMk/>
            <pc:sldMk cId="4031534588" sldId="1136"/>
            <ac:spMk id="3" creationId="{0E861FCE-A796-4828-AA7B-962869C1BCF5}"/>
          </ac:spMkLst>
        </pc:spChg>
      </pc:sldChg>
      <pc:sldChg chg="delCm">
        <pc:chgData name="De Coninck Sigrid" userId="7a18ee0d-b14d-4d41-966c-6ccc96f4b674" providerId="ADAL" clId="{CF26703A-EDD9-424A-8D72-8DC6CE2A1906}" dt="2022-01-27T14:24:39.173" v="248" actId="1592"/>
        <pc:sldMkLst>
          <pc:docMk/>
          <pc:sldMk cId="3471654160" sldId="1140"/>
        </pc:sldMkLst>
      </pc:sldChg>
      <pc:sldChg chg="modSp mod delCm">
        <pc:chgData name="De Coninck Sigrid" userId="7a18ee0d-b14d-4d41-966c-6ccc96f4b674" providerId="ADAL" clId="{CF26703A-EDD9-424A-8D72-8DC6CE2A1906}" dt="2022-01-27T14:38:26.090" v="427" actId="1592"/>
        <pc:sldMkLst>
          <pc:docMk/>
          <pc:sldMk cId="1928360336" sldId="1146"/>
        </pc:sldMkLst>
        <pc:spChg chg="mod">
          <ac:chgData name="De Coninck Sigrid" userId="7a18ee0d-b14d-4d41-966c-6ccc96f4b674" providerId="ADAL" clId="{CF26703A-EDD9-424A-8D72-8DC6CE2A1906}" dt="2022-01-27T14:38:01.880" v="426" actId="20577"/>
          <ac:spMkLst>
            <pc:docMk/>
            <pc:sldMk cId="1928360336" sldId="1146"/>
            <ac:spMk id="3" creationId="{83FD0E4E-C6D1-425A-A143-D38174B763A6}"/>
          </ac:spMkLst>
        </pc:spChg>
      </pc:sldChg>
      <pc:sldChg chg="delCm">
        <pc:chgData name="De Coninck Sigrid" userId="7a18ee0d-b14d-4d41-966c-6ccc96f4b674" providerId="ADAL" clId="{CF26703A-EDD9-424A-8D72-8DC6CE2A1906}" dt="2022-01-27T14:40:05.256" v="451" actId="1592"/>
        <pc:sldMkLst>
          <pc:docMk/>
          <pc:sldMk cId="4187523707" sldId="1148"/>
        </pc:sldMkLst>
      </pc:sldChg>
      <pc:sldChg chg="modSp mod delCm">
        <pc:chgData name="De Coninck Sigrid" userId="7a18ee0d-b14d-4d41-966c-6ccc96f4b674" providerId="ADAL" clId="{CF26703A-EDD9-424A-8D72-8DC6CE2A1906}" dt="2022-01-27T14:42:30.105" v="580" actId="1592"/>
        <pc:sldMkLst>
          <pc:docMk/>
          <pc:sldMk cId="2408645105" sldId="1149"/>
        </pc:sldMkLst>
        <pc:spChg chg="mod">
          <ac:chgData name="De Coninck Sigrid" userId="7a18ee0d-b14d-4d41-966c-6ccc96f4b674" providerId="ADAL" clId="{CF26703A-EDD9-424A-8D72-8DC6CE2A1906}" dt="2022-01-27T14:42:11.762" v="579" actId="20577"/>
          <ac:spMkLst>
            <pc:docMk/>
            <pc:sldMk cId="2408645105" sldId="1149"/>
            <ac:spMk id="3" creationId="{83FD0E4E-C6D1-425A-A143-D38174B763A6}"/>
          </ac:spMkLst>
        </pc:spChg>
      </pc:sldChg>
      <pc:sldChg chg="delCm">
        <pc:chgData name="De Coninck Sigrid" userId="7a18ee0d-b14d-4d41-966c-6ccc96f4b674" providerId="ADAL" clId="{CF26703A-EDD9-424A-8D72-8DC6CE2A1906}" dt="2022-01-27T14:46:07.702" v="585" actId="1592"/>
        <pc:sldMkLst>
          <pc:docMk/>
          <pc:sldMk cId="3611622338" sldId="1151"/>
        </pc:sldMkLst>
      </pc:sldChg>
    </pc:docChg>
  </pc:docChgLst>
  <pc:docChgLst>
    <pc:chgData name="Christiaens Lise" userId="S::lise.christiaens@vlaanderen.be::656ba7ca-492c-494a-aa0d-47e7c7cfdf0a" providerId="AD" clId="Web-{95EBBC02-C4CF-A56C-928C-B1CA2BDF3345}"/>
    <pc:docChg chg="modSld">
      <pc:chgData name="Christiaens Lise" userId="S::lise.christiaens@vlaanderen.be::656ba7ca-492c-494a-aa0d-47e7c7cfdf0a" providerId="AD" clId="Web-{95EBBC02-C4CF-A56C-928C-B1CA2BDF3345}" dt="2024-01-30T12:32:19.225" v="9" actId="20577"/>
      <pc:docMkLst>
        <pc:docMk/>
      </pc:docMkLst>
      <pc:sldChg chg="modSp">
        <pc:chgData name="Christiaens Lise" userId="S::lise.christiaens@vlaanderen.be::656ba7ca-492c-494a-aa0d-47e7c7cfdf0a" providerId="AD" clId="Web-{95EBBC02-C4CF-A56C-928C-B1CA2BDF3345}" dt="2024-01-30T12:32:19.225" v="9" actId="20577"/>
        <pc:sldMkLst>
          <pc:docMk/>
          <pc:sldMk cId="3353025920" sldId="522"/>
        </pc:sldMkLst>
        <pc:spChg chg="mod">
          <ac:chgData name="Christiaens Lise" userId="S::lise.christiaens@vlaanderen.be::656ba7ca-492c-494a-aa0d-47e7c7cfdf0a" providerId="AD" clId="Web-{95EBBC02-C4CF-A56C-928C-B1CA2BDF3345}" dt="2024-01-30T12:32:19.225" v="9" actId="20577"/>
          <ac:spMkLst>
            <pc:docMk/>
            <pc:sldMk cId="3353025920" sldId="522"/>
            <ac:spMk id="3" creationId="{0E861FCE-A796-4828-AA7B-962869C1BCF5}"/>
          </ac:spMkLst>
        </pc:spChg>
      </pc:sldChg>
    </pc:docChg>
  </pc:docChgLst>
  <pc:docChgLst>
    <pc:chgData name="Zegers Helene" userId="940cc704-a3bb-4f59-8926-39fb3edab9de" providerId="ADAL" clId="{69B38ED3-7DF4-4328-9F95-2CD2B1387215}"/>
    <pc:docChg chg="custSel modSld">
      <pc:chgData name="Zegers Helene" userId="940cc704-a3bb-4f59-8926-39fb3edab9de" providerId="ADAL" clId="{69B38ED3-7DF4-4328-9F95-2CD2B1387215}" dt="2022-01-26T14:44:51.171" v="536" actId="1592"/>
      <pc:docMkLst>
        <pc:docMk/>
      </pc:docMkLst>
      <pc:sldChg chg="addCm modCm">
        <pc:chgData name="Zegers Helene" userId="940cc704-a3bb-4f59-8926-39fb3edab9de" providerId="ADAL" clId="{69B38ED3-7DF4-4328-9F95-2CD2B1387215}" dt="2022-01-25T10:34:11.150" v="19" actId="1589"/>
        <pc:sldMkLst>
          <pc:docMk/>
          <pc:sldMk cId="2104770603" sldId="435"/>
        </pc:sldMkLst>
      </pc:sldChg>
      <pc:sldChg chg="modSp mod addCm modCm">
        <pc:chgData name="Zegers Helene" userId="940cc704-a3bb-4f59-8926-39fb3edab9de" providerId="ADAL" clId="{69B38ED3-7DF4-4328-9F95-2CD2B1387215}" dt="2022-01-26T14:44:31.077" v="535" actId="20577"/>
        <pc:sldMkLst>
          <pc:docMk/>
          <pc:sldMk cId="3353025920" sldId="522"/>
        </pc:sldMkLst>
        <pc:spChg chg="mod">
          <ac:chgData name="Zegers Helene" userId="940cc704-a3bb-4f59-8926-39fb3edab9de" providerId="ADAL" clId="{69B38ED3-7DF4-4328-9F95-2CD2B1387215}" dt="2022-01-26T14:44:31.077" v="535" actId="20577"/>
          <ac:spMkLst>
            <pc:docMk/>
            <pc:sldMk cId="3353025920" sldId="522"/>
            <ac:spMk id="3" creationId="{0E861FCE-A796-4828-AA7B-962869C1BCF5}"/>
          </ac:spMkLst>
        </pc:spChg>
      </pc:sldChg>
      <pc:sldChg chg="addCm delCm modCm">
        <pc:chgData name="Zegers Helene" userId="940cc704-a3bb-4f59-8926-39fb3edab9de" providerId="ADAL" clId="{69B38ED3-7DF4-4328-9F95-2CD2B1387215}" dt="2022-01-26T14:44:51.171" v="536" actId="1592"/>
        <pc:sldMkLst>
          <pc:docMk/>
          <pc:sldMk cId="2031354290" sldId="523"/>
        </pc:sldMkLst>
      </pc:sldChg>
      <pc:sldChg chg="modSp mod addCm">
        <pc:chgData name="Zegers Helene" userId="940cc704-a3bb-4f59-8926-39fb3edab9de" providerId="ADAL" clId="{69B38ED3-7DF4-4328-9F95-2CD2B1387215}" dt="2022-01-26T14:17:23.358" v="448" actId="947"/>
        <pc:sldMkLst>
          <pc:docMk/>
          <pc:sldMk cId="1987124425" sldId="524"/>
        </pc:sldMkLst>
        <pc:spChg chg="mod">
          <ac:chgData name="Zegers Helene" userId="940cc704-a3bb-4f59-8926-39fb3edab9de" providerId="ADAL" clId="{69B38ED3-7DF4-4328-9F95-2CD2B1387215}" dt="2022-01-26T14:17:23.358" v="448" actId="947"/>
          <ac:spMkLst>
            <pc:docMk/>
            <pc:sldMk cId="1987124425" sldId="524"/>
            <ac:spMk id="3" creationId="{0E861FCE-A796-4828-AA7B-962869C1BCF5}"/>
          </ac:spMkLst>
        </pc:spChg>
      </pc:sldChg>
      <pc:sldChg chg="addCm modCm">
        <pc:chgData name="Zegers Helene" userId="940cc704-a3bb-4f59-8926-39fb3edab9de" providerId="ADAL" clId="{69B38ED3-7DF4-4328-9F95-2CD2B1387215}" dt="2022-01-26T14:29:45.256" v="462"/>
        <pc:sldMkLst>
          <pc:docMk/>
          <pc:sldMk cId="3791715227" sldId="525"/>
        </pc:sldMkLst>
      </pc:sldChg>
      <pc:sldChg chg="addCm modCm">
        <pc:chgData name="Zegers Helene" userId="940cc704-a3bb-4f59-8926-39fb3edab9de" providerId="ADAL" clId="{69B38ED3-7DF4-4328-9F95-2CD2B1387215}" dt="2022-01-25T10:23:01.638" v="1"/>
        <pc:sldMkLst>
          <pc:docMk/>
          <pc:sldMk cId="2009342404" sldId="545"/>
        </pc:sldMkLst>
      </pc:sldChg>
      <pc:sldChg chg="addCm modCm">
        <pc:chgData name="Zegers Helene" userId="940cc704-a3bb-4f59-8926-39fb3edab9de" providerId="ADAL" clId="{69B38ED3-7DF4-4328-9F95-2CD2B1387215}" dt="2022-01-26T14:32:29.631" v="470"/>
        <pc:sldMkLst>
          <pc:docMk/>
          <pc:sldMk cId="707733395" sldId="551"/>
        </pc:sldMkLst>
      </pc:sldChg>
      <pc:sldChg chg="addCm modCm">
        <pc:chgData name="Zegers Helene" userId="940cc704-a3bb-4f59-8926-39fb3edab9de" providerId="ADAL" clId="{69B38ED3-7DF4-4328-9F95-2CD2B1387215}" dt="2022-01-25T10:33:19.683" v="18" actId="1589"/>
        <pc:sldMkLst>
          <pc:docMk/>
          <pc:sldMk cId="3827431477" sldId="954"/>
        </pc:sldMkLst>
      </pc:sldChg>
      <pc:sldChg chg="addCm modCm">
        <pc:chgData name="Zegers Helene" userId="940cc704-a3bb-4f59-8926-39fb3edab9de" providerId="ADAL" clId="{69B38ED3-7DF4-4328-9F95-2CD2B1387215}" dt="2022-01-26T14:41:11.570" v="492"/>
        <pc:sldMkLst>
          <pc:docMk/>
          <pc:sldMk cId="439727708" sldId="958"/>
        </pc:sldMkLst>
      </pc:sldChg>
      <pc:sldChg chg="modSp mod addCm modCm">
        <pc:chgData name="Zegers Helene" userId="940cc704-a3bb-4f59-8926-39fb3edab9de" providerId="ADAL" clId="{69B38ED3-7DF4-4328-9F95-2CD2B1387215}" dt="2022-01-25T12:30:59.898" v="86"/>
        <pc:sldMkLst>
          <pc:docMk/>
          <pc:sldMk cId="837062189" sldId="966"/>
        </pc:sldMkLst>
        <pc:spChg chg="mod">
          <ac:chgData name="Zegers Helene" userId="940cc704-a3bb-4f59-8926-39fb3edab9de" providerId="ADAL" clId="{69B38ED3-7DF4-4328-9F95-2CD2B1387215}" dt="2022-01-25T12:29:59.194" v="84" actId="15"/>
          <ac:spMkLst>
            <pc:docMk/>
            <pc:sldMk cId="837062189" sldId="966"/>
            <ac:spMk id="3" creationId="{0E861FCE-A796-4828-AA7B-962869C1BCF5}"/>
          </ac:spMkLst>
        </pc:spChg>
      </pc:sldChg>
      <pc:sldChg chg="addCm modCm">
        <pc:chgData name="Zegers Helene" userId="940cc704-a3bb-4f59-8926-39fb3edab9de" providerId="ADAL" clId="{69B38ED3-7DF4-4328-9F95-2CD2B1387215}" dt="2022-01-25T10:44:52.636" v="67" actId="1589"/>
        <pc:sldMkLst>
          <pc:docMk/>
          <pc:sldMk cId="3264211039" sldId="978"/>
        </pc:sldMkLst>
      </pc:sldChg>
      <pc:sldChg chg="addCm modCm">
        <pc:chgData name="Zegers Helene" userId="940cc704-a3bb-4f59-8926-39fb3edab9de" providerId="ADAL" clId="{69B38ED3-7DF4-4328-9F95-2CD2B1387215}" dt="2022-01-25T10:44:07.422" v="66"/>
        <pc:sldMkLst>
          <pc:docMk/>
          <pc:sldMk cId="890527585" sldId="981"/>
        </pc:sldMkLst>
      </pc:sldChg>
      <pc:sldChg chg="addCm modCm">
        <pc:chgData name="Zegers Helene" userId="940cc704-a3bb-4f59-8926-39fb3edab9de" providerId="ADAL" clId="{69B38ED3-7DF4-4328-9F95-2CD2B1387215}" dt="2022-01-25T10:25:10.108" v="5"/>
        <pc:sldMkLst>
          <pc:docMk/>
          <pc:sldMk cId="4030090022" sldId="994"/>
        </pc:sldMkLst>
      </pc:sldChg>
      <pc:sldChg chg="addCm modCm">
        <pc:chgData name="Zegers Helene" userId="940cc704-a3bb-4f59-8926-39fb3edab9de" providerId="ADAL" clId="{69B38ED3-7DF4-4328-9F95-2CD2B1387215}" dt="2022-01-25T10:28:14.161" v="13"/>
        <pc:sldMkLst>
          <pc:docMk/>
          <pc:sldMk cId="216421554" sldId="995"/>
        </pc:sldMkLst>
      </pc:sldChg>
      <pc:sldChg chg="modSp mod">
        <pc:chgData name="Zegers Helene" userId="940cc704-a3bb-4f59-8926-39fb3edab9de" providerId="ADAL" clId="{69B38ED3-7DF4-4328-9F95-2CD2B1387215}" dt="2022-01-26T14:26:07.766" v="450" actId="20577"/>
        <pc:sldMkLst>
          <pc:docMk/>
          <pc:sldMk cId="4219843681" sldId="1037"/>
        </pc:sldMkLst>
        <pc:spChg chg="mod">
          <ac:chgData name="Zegers Helene" userId="940cc704-a3bb-4f59-8926-39fb3edab9de" providerId="ADAL" clId="{69B38ED3-7DF4-4328-9F95-2CD2B1387215}" dt="2022-01-26T14:26:07.766" v="450" actId="20577"/>
          <ac:spMkLst>
            <pc:docMk/>
            <pc:sldMk cId="4219843681" sldId="1037"/>
            <ac:spMk id="3" creationId="{0E861FCE-A796-4828-AA7B-962869C1BCF5}"/>
          </ac:spMkLst>
        </pc:spChg>
      </pc:sldChg>
      <pc:sldChg chg="addCm modCm">
        <pc:chgData name="Zegers Helene" userId="940cc704-a3bb-4f59-8926-39fb3edab9de" providerId="ADAL" clId="{69B38ED3-7DF4-4328-9F95-2CD2B1387215}" dt="2022-01-26T14:27:37.684" v="454" actId="1589"/>
        <pc:sldMkLst>
          <pc:docMk/>
          <pc:sldMk cId="4210183685" sldId="1038"/>
        </pc:sldMkLst>
      </pc:sldChg>
      <pc:sldChg chg="addCm modCm">
        <pc:chgData name="Zegers Helene" userId="940cc704-a3bb-4f59-8926-39fb3edab9de" providerId="ADAL" clId="{69B38ED3-7DF4-4328-9F95-2CD2B1387215}" dt="2022-01-26T14:28:00.038" v="456"/>
        <pc:sldMkLst>
          <pc:docMk/>
          <pc:sldMk cId="2361577388" sldId="1039"/>
        </pc:sldMkLst>
      </pc:sldChg>
      <pc:sldChg chg="addCm modCm">
        <pc:chgData name="Zegers Helene" userId="940cc704-a3bb-4f59-8926-39fb3edab9de" providerId="ADAL" clId="{69B38ED3-7DF4-4328-9F95-2CD2B1387215}" dt="2022-01-26T14:28:39.324" v="458"/>
        <pc:sldMkLst>
          <pc:docMk/>
          <pc:sldMk cId="3880655900" sldId="1040"/>
        </pc:sldMkLst>
      </pc:sldChg>
      <pc:sldChg chg="addCm modCm">
        <pc:chgData name="Zegers Helene" userId="940cc704-a3bb-4f59-8926-39fb3edab9de" providerId="ADAL" clId="{69B38ED3-7DF4-4328-9F95-2CD2B1387215}" dt="2022-01-26T14:29:08.157" v="460"/>
        <pc:sldMkLst>
          <pc:docMk/>
          <pc:sldMk cId="4003837479" sldId="1042"/>
        </pc:sldMkLst>
      </pc:sldChg>
      <pc:sldChg chg="addCm modCm">
        <pc:chgData name="Zegers Helene" userId="940cc704-a3bb-4f59-8926-39fb3edab9de" providerId="ADAL" clId="{69B38ED3-7DF4-4328-9F95-2CD2B1387215}" dt="2022-01-26T14:30:12.819" v="466"/>
        <pc:sldMkLst>
          <pc:docMk/>
          <pc:sldMk cId="3121555583" sldId="1048"/>
        </pc:sldMkLst>
      </pc:sldChg>
      <pc:sldChg chg="addCm modCm">
        <pc:chgData name="Zegers Helene" userId="940cc704-a3bb-4f59-8926-39fb3edab9de" providerId="ADAL" clId="{69B38ED3-7DF4-4328-9F95-2CD2B1387215}" dt="2022-01-25T10:39:57.722" v="58" actId="1589"/>
        <pc:sldMkLst>
          <pc:docMk/>
          <pc:sldMk cId="826205261" sldId="1081"/>
        </pc:sldMkLst>
      </pc:sldChg>
      <pc:sldChg chg="addCm modCm">
        <pc:chgData name="Zegers Helene" userId="940cc704-a3bb-4f59-8926-39fb3edab9de" providerId="ADAL" clId="{69B38ED3-7DF4-4328-9F95-2CD2B1387215}" dt="2022-01-25T12:42:00.689" v="163" actId="1589"/>
        <pc:sldMkLst>
          <pc:docMk/>
          <pc:sldMk cId="3983102303" sldId="1083"/>
        </pc:sldMkLst>
      </pc:sldChg>
      <pc:sldChg chg="addCm modCm">
        <pc:chgData name="Zegers Helene" userId="940cc704-a3bb-4f59-8926-39fb3edab9de" providerId="ADAL" clId="{69B38ED3-7DF4-4328-9F95-2CD2B1387215}" dt="2022-01-25T10:41:35.594" v="61"/>
        <pc:sldMkLst>
          <pc:docMk/>
          <pc:sldMk cId="3110088067" sldId="1088"/>
        </pc:sldMkLst>
      </pc:sldChg>
      <pc:sldChg chg="addCm modCm">
        <pc:chgData name="Zegers Helene" userId="940cc704-a3bb-4f59-8926-39fb3edab9de" providerId="ADAL" clId="{69B38ED3-7DF4-4328-9F95-2CD2B1387215}" dt="2022-01-25T12:34:36.551" v="103" actId="1589"/>
        <pc:sldMkLst>
          <pc:docMk/>
          <pc:sldMk cId="1793031283" sldId="1092"/>
        </pc:sldMkLst>
      </pc:sldChg>
      <pc:sldChg chg="addCm modCm">
        <pc:chgData name="Zegers Helene" userId="940cc704-a3bb-4f59-8926-39fb3edab9de" providerId="ADAL" clId="{69B38ED3-7DF4-4328-9F95-2CD2B1387215}" dt="2022-01-25T12:39:20.065" v="160"/>
        <pc:sldMkLst>
          <pc:docMk/>
          <pc:sldMk cId="626607915" sldId="1094"/>
        </pc:sldMkLst>
      </pc:sldChg>
      <pc:sldChg chg="addCm delCm modCm">
        <pc:chgData name="Zegers Helene" userId="940cc704-a3bb-4f59-8926-39fb3edab9de" providerId="ADAL" clId="{69B38ED3-7DF4-4328-9F95-2CD2B1387215}" dt="2022-01-25T12:57:02.506" v="174" actId="1592"/>
        <pc:sldMkLst>
          <pc:docMk/>
          <pc:sldMk cId="1858942789" sldId="1104"/>
        </pc:sldMkLst>
      </pc:sldChg>
      <pc:sldChg chg="addCm delCm modCm">
        <pc:chgData name="Zegers Helene" userId="940cc704-a3bb-4f59-8926-39fb3edab9de" providerId="ADAL" clId="{69B38ED3-7DF4-4328-9F95-2CD2B1387215}" dt="2022-01-25T14:11:53.408" v="179"/>
        <pc:sldMkLst>
          <pc:docMk/>
          <pc:sldMk cId="4191506254" sldId="1106"/>
        </pc:sldMkLst>
      </pc:sldChg>
      <pc:sldChg chg="addCm delCm modCm">
        <pc:chgData name="Zegers Helene" userId="940cc704-a3bb-4f59-8926-39fb3edab9de" providerId="ADAL" clId="{69B38ED3-7DF4-4328-9F95-2CD2B1387215}" dt="2022-01-25T10:48:20.363" v="78" actId="1589"/>
        <pc:sldMkLst>
          <pc:docMk/>
          <pc:sldMk cId="4005695696" sldId="1113"/>
        </pc:sldMkLst>
      </pc:sldChg>
      <pc:sldChg chg="addCm modCm">
        <pc:chgData name="Zegers Helene" userId="940cc704-a3bb-4f59-8926-39fb3edab9de" providerId="ADAL" clId="{69B38ED3-7DF4-4328-9F95-2CD2B1387215}" dt="2022-01-26T14:36:58.043" v="478"/>
        <pc:sldMkLst>
          <pc:docMk/>
          <pc:sldMk cId="610373722" sldId="1120"/>
        </pc:sldMkLst>
      </pc:sldChg>
      <pc:sldChg chg="addCm delCm modCm">
        <pc:chgData name="Zegers Helene" userId="940cc704-a3bb-4f59-8926-39fb3edab9de" providerId="ADAL" clId="{69B38ED3-7DF4-4328-9F95-2CD2B1387215}" dt="2022-01-26T14:39:07" v="484" actId="1592"/>
        <pc:sldMkLst>
          <pc:docMk/>
          <pc:sldMk cId="4099434441" sldId="1121"/>
        </pc:sldMkLst>
      </pc:sldChg>
      <pc:sldChg chg="addCm modCm">
        <pc:chgData name="Zegers Helene" userId="940cc704-a3bb-4f59-8926-39fb3edab9de" providerId="ADAL" clId="{69B38ED3-7DF4-4328-9F95-2CD2B1387215}" dt="2022-01-26T14:36:38.325" v="475"/>
        <pc:sldMkLst>
          <pc:docMk/>
          <pc:sldMk cId="2170336189" sldId="1122"/>
        </pc:sldMkLst>
      </pc:sldChg>
      <pc:sldChg chg="addCm delCm modCm">
        <pc:chgData name="Zegers Helene" userId="940cc704-a3bb-4f59-8926-39fb3edab9de" providerId="ADAL" clId="{69B38ED3-7DF4-4328-9F95-2CD2B1387215}" dt="2022-01-26T14:39:02.465" v="483" actId="1592"/>
        <pc:sldMkLst>
          <pc:docMk/>
          <pc:sldMk cId="1221059728" sldId="1123"/>
        </pc:sldMkLst>
      </pc:sldChg>
      <pc:sldChg chg="addCm modCm">
        <pc:chgData name="Zegers Helene" userId="940cc704-a3bb-4f59-8926-39fb3edab9de" providerId="ADAL" clId="{69B38ED3-7DF4-4328-9F95-2CD2B1387215}" dt="2022-01-26T14:40:02.611" v="488"/>
        <pc:sldMkLst>
          <pc:docMk/>
          <pc:sldMk cId="1113516790" sldId="1124"/>
        </pc:sldMkLst>
      </pc:sldChg>
      <pc:sldChg chg="addCm modCm">
        <pc:chgData name="Zegers Helene" userId="940cc704-a3bb-4f59-8926-39fb3edab9de" providerId="ADAL" clId="{69B38ED3-7DF4-4328-9F95-2CD2B1387215}" dt="2022-01-26T14:40:55.155" v="490"/>
        <pc:sldMkLst>
          <pc:docMk/>
          <pc:sldMk cId="1058946823" sldId="1125"/>
        </pc:sldMkLst>
      </pc:sldChg>
      <pc:sldChg chg="modSp mod addCm modCm">
        <pc:chgData name="Zegers Helene" userId="940cc704-a3bb-4f59-8926-39fb3edab9de" providerId="ADAL" clId="{69B38ED3-7DF4-4328-9F95-2CD2B1387215}" dt="2022-01-25T12:33:19.150" v="100"/>
        <pc:sldMkLst>
          <pc:docMk/>
          <pc:sldMk cId="1439373844" sldId="1128"/>
        </pc:sldMkLst>
        <pc:spChg chg="mod">
          <ac:chgData name="Zegers Helene" userId="940cc704-a3bb-4f59-8926-39fb3edab9de" providerId="ADAL" clId="{69B38ED3-7DF4-4328-9F95-2CD2B1387215}" dt="2022-01-25T12:32:40.359" v="98" actId="20577"/>
          <ac:spMkLst>
            <pc:docMk/>
            <pc:sldMk cId="1439373844" sldId="1128"/>
            <ac:spMk id="3" creationId="{0E861FCE-A796-4828-AA7B-962869C1BCF5}"/>
          </ac:spMkLst>
        </pc:spChg>
      </pc:sldChg>
      <pc:sldChg chg="addCm modCm">
        <pc:chgData name="Zegers Helene" userId="940cc704-a3bb-4f59-8926-39fb3edab9de" providerId="ADAL" clId="{69B38ED3-7DF4-4328-9F95-2CD2B1387215}" dt="2022-01-25T10:23:50.697" v="3"/>
        <pc:sldMkLst>
          <pc:docMk/>
          <pc:sldMk cId="2342691807" sldId="1129"/>
        </pc:sldMkLst>
      </pc:sldChg>
      <pc:sldChg chg="addCm delCm modCm">
        <pc:chgData name="Zegers Helene" userId="940cc704-a3bb-4f59-8926-39fb3edab9de" providerId="ADAL" clId="{69B38ED3-7DF4-4328-9F95-2CD2B1387215}" dt="2022-01-25T12:36:27.752" v="120" actId="1592"/>
        <pc:sldMkLst>
          <pc:docMk/>
          <pc:sldMk cId="4031534588" sldId="1136"/>
        </pc:sldMkLst>
      </pc:sldChg>
      <pc:sldChg chg="addCm delCm modCm">
        <pc:chgData name="Zegers Helene" userId="940cc704-a3bb-4f59-8926-39fb3edab9de" providerId="ADAL" clId="{69B38ED3-7DF4-4328-9F95-2CD2B1387215}" dt="2022-01-25T10:41:52.423" v="62" actId="1592"/>
        <pc:sldMkLst>
          <pc:docMk/>
          <pc:sldMk cId="2667534801" sldId="1138"/>
        </pc:sldMkLst>
      </pc:sldChg>
      <pc:sldChg chg="modSp mod addCm modCm">
        <pc:chgData name="Zegers Helene" userId="940cc704-a3bb-4f59-8926-39fb3edab9de" providerId="ADAL" clId="{69B38ED3-7DF4-4328-9F95-2CD2B1387215}" dt="2022-01-25T10:36:31.755" v="53"/>
        <pc:sldMkLst>
          <pc:docMk/>
          <pc:sldMk cId="3471654160" sldId="1140"/>
        </pc:sldMkLst>
        <pc:spChg chg="mod">
          <ac:chgData name="Zegers Helene" userId="940cc704-a3bb-4f59-8926-39fb3edab9de" providerId="ADAL" clId="{69B38ED3-7DF4-4328-9F95-2CD2B1387215}" dt="2022-01-25T10:36:07.259" v="51" actId="20577"/>
          <ac:spMkLst>
            <pc:docMk/>
            <pc:sldMk cId="3471654160" sldId="1140"/>
            <ac:spMk id="3" creationId="{7C8A5F32-BE25-48B0-8176-7A4F882B758A}"/>
          </ac:spMkLst>
        </pc:spChg>
      </pc:sldChg>
      <pc:sldChg chg="addCm delCm modCm">
        <pc:chgData name="Zegers Helene" userId="940cc704-a3bb-4f59-8926-39fb3edab9de" providerId="ADAL" clId="{69B38ED3-7DF4-4328-9F95-2CD2B1387215}" dt="2022-01-25T10:46:45.080" v="72" actId="1592"/>
        <pc:sldMkLst>
          <pc:docMk/>
          <pc:sldMk cId="1928360336" sldId="1146"/>
        </pc:sldMkLst>
      </pc:sldChg>
      <pc:sldChg chg="addCm modCm">
        <pc:chgData name="Zegers Helene" userId="940cc704-a3bb-4f59-8926-39fb3edab9de" providerId="ADAL" clId="{69B38ED3-7DF4-4328-9F95-2CD2B1387215}" dt="2022-01-25T10:48:46.439" v="80"/>
        <pc:sldMkLst>
          <pc:docMk/>
          <pc:sldMk cId="4187523707" sldId="1148"/>
        </pc:sldMkLst>
      </pc:sldChg>
      <pc:sldChg chg="addCm modCm">
        <pc:chgData name="Zegers Helene" userId="940cc704-a3bb-4f59-8926-39fb3edab9de" providerId="ADAL" clId="{69B38ED3-7DF4-4328-9F95-2CD2B1387215}" dt="2022-01-25T12:27:36.143" v="82"/>
        <pc:sldMkLst>
          <pc:docMk/>
          <pc:sldMk cId="2408645105" sldId="1149"/>
        </pc:sldMkLst>
      </pc:sldChg>
      <pc:sldChg chg="modSp mod">
        <pc:chgData name="Zegers Helene" userId="940cc704-a3bb-4f59-8926-39fb3edab9de" providerId="ADAL" clId="{69B38ED3-7DF4-4328-9F95-2CD2B1387215}" dt="2022-01-25T12:35:15.872" v="117" actId="20577"/>
        <pc:sldMkLst>
          <pc:docMk/>
          <pc:sldMk cId="986479191" sldId="1150"/>
        </pc:sldMkLst>
        <pc:spChg chg="mod">
          <ac:chgData name="Zegers Helene" userId="940cc704-a3bb-4f59-8926-39fb3edab9de" providerId="ADAL" clId="{69B38ED3-7DF4-4328-9F95-2CD2B1387215}" dt="2022-01-25T12:35:15.872" v="117" actId="20577"/>
          <ac:spMkLst>
            <pc:docMk/>
            <pc:sldMk cId="986479191" sldId="1150"/>
            <ac:spMk id="3" creationId="{BC4D1E4D-5612-4C01-9A6F-783332933A8F}"/>
          </ac:spMkLst>
        </pc:spChg>
      </pc:sldChg>
      <pc:sldChg chg="modSp mod addCm modCm">
        <pc:chgData name="Zegers Helene" userId="940cc704-a3bb-4f59-8926-39fb3edab9de" providerId="ADAL" clId="{69B38ED3-7DF4-4328-9F95-2CD2B1387215}" dt="2022-01-25T12:38:01.892" v="158"/>
        <pc:sldMkLst>
          <pc:docMk/>
          <pc:sldMk cId="3611622338" sldId="1151"/>
        </pc:sldMkLst>
        <pc:spChg chg="mod">
          <ac:chgData name="Zegers Helene" userId="940cc704-a3bb-4f59-8926-39fb3edab9de" providerId="ADAL" clId="{69B38ED3-7DF4-4328-9F95-2CD2B1387215}" dt="2022-01-25T12:37:24.124" v="156" actId="20577"/>
          <ac:spMkLst>
            <pc:docMk/>
            <pc:sldMk cId="3611622338" sldId="1151"/>
            <ac:spMk id="3" creationId="{BC4D1E4D-5612-4C01-9A6F-783332933A8F}"/>
          </ac:spMkLst>
        </pc:spChg>
      </pc:sldChg>
      <pc:sldChg chg="modSp mod">
        <pc:chgData name="Zegers Helene" userId="940cc704-a3bb-4f59-8926-39fb3edab9de" providerId="ADAL" clId="{69B38ED3-7DF4-4328-9F95-2CD2B1387215}" dt="2022-01-26T14:08:38.304" v="180" actId="20577"/>
        <pc:sldMkLst>
          <pc:docMk/>
          <pc:sldMk cId="3303046303" sldId="1161"/>
        </pc:sldMkLst>
        <pc:spChg chg="mod">
          <ac:chgData name="Zegers Helene" userId="940cc704-a3bb-4f59-8926-39fb3edab9de" providerId="ADAL" clId="{69B38ED3-7DF4-4328-9F95-2CD2B1387215}" dt="2022-01-26T14:08:38.304" v="180" actId="20577"/>
          <ac:spMkLst>
            <pc:docMk/>
            <pc:sldMk cId="3303046303" sldId="1161"/>
            <ac:spMk id="3" creationId="{49E908D0-06FD-4317-B11E-E1107D986522}"/>
          </ac:spMkLst>
        </pc:spChg>
      </pc:sldChg>
    </pc:docChg>
  </pc:docChgLst>
  <pc:docChgLst>
    <pc:chgData clId="Web-{87906176-A45E-A77F-8A5C-FCBFA96A192C}"/>
    <pc:docChg chg="modSld">
      <pc:chgData name="" userId="" providerId="" clId="Web-{87906176-A45E-A77F-8A5C-FCBFA96A192C}" dt="2024-01-30T10:34:56.442" v="1" actId="20577"/>
      <pc:docMkLst>
        <pc:docMk/>
      </pc:docMkLst>
      <pc:sldChg chg="modSp">
        <pc:chgData name="" userId="" providerId="" clId="Web-{87906176-A45E-A77F-8A5C-FCBFA96A192C}" dt="2024-01-30T10:34:56.442" v="1" actId="20577"/>
        <pc:sldMkLst>
          <pc:docMk/>
          <pc:sldMk cId="3554805132" sldId="518"/>
        </pc:sldMkLst>
        <pc:spChg chg="mod">
          <ac:chgData name="" userId="" providerId="" clId="Web-{87906176-A45E-A77F-8A5C-FCBFA96A192C}" dt="2024-01-30T10:34:56.442" v="1" actId="20577"/>
          <ac:spMkLst>
            <pc:docMk/>
            <pc:sldMk cId="3554805132" sldId="518"/>
            <ac:spMk id="7" creationId="{AE02FFDF-FD04-4EA2-BD32-1BE26BA289A2}"/>
          </ac:spMkLst>
        </pc:spChg>
      </pc:sldChg>
    </pc:docChg>
  </pc:docChgLst>
  <pc:docChgLst>
    <pc:chgData name="Christiaens Lise" userId="656ba7ca-492c-494a-aa0d-47e7c7cfdf0a" providerId="ADAL" clId="{E936A2DE-3051-4ACA-8503-46B26DEE2C05}"/>
    <pc:docChg chg="undo custSel addSld modSld modSection">
      <pc:chgData name="Christiaens Lise" userId="656ba7ca-492c-494a-aa0d-47e7c7cfdf0a" providerId="ADAL" clId="{E936A2DE-3051-4ACA-8503-46B26DEE2C05}" dt="2024-01-30T12:50:52.098" v="294" actId="113"/>
      <pc:docMkLst>
        <pc:docMk/>
      </pc:docMkLst>
      <pc:sldChg chg="modSp mod">
        <pc:chgData name="Christiaens Lise" userId="656ba7ca-492c-494a-aa0d-47e7c7cfdf0a" providerId="ADAL" clId="{E936A2DE-3051-4ACA-8503-46B26DEE2C05}" dt="2024-01-30T12:50:52.098" v="294" actId="113"/>
        <pc:sldMkLst>
          <pc:docMk/>
          <pc:sldMk cId="3353025920" sldId="522"/>
        </pc:sldMkLst>
        <pc:spChg chg="mod">
          <ac:chgData name="Christiaens Lise" userId="656ba7ca-492c-494a-aa0d-47e7c7cfdf0a" providerId="ADAL" clId="{E936A2DE-3051-4ACA-8503-46B26DEE2C05}" dt="2024-01-30T12:37:29.439" v="124" actId="20577"/>
          <ac:spMkLst>
            <pc:docMk/>
            <pc:sldMk cId="3353025920" sldId="522"/>
            <ac:spMk id="2" creationId="{28D0DBD2-680F-4A6A-AE98-35188454322D}"/>
          </ac:spMkLst>
        </pc:spChg>
        <pc:spChg chg="mod">
          <ac:chgData name="Christiaens Lise" userId="656ba7ca-492c-494a-aa0d-47e7c7cfdf0a" providerId="ADAL" clId="{E936A2DE-3051-4ACA-8503-46B26DEE2C05}" dt="2024-01-30T12:50:52.098" v="294" actId="113"/>
          <ac:spMkLst>
            <pc:docMk/>
            <pc:sldMk cId="3353025920" sldId="522"/>
            <ac:spMk id="3" creationId="{0E861FCE-A796-4828-AA7B-962869C1BCF5}"/>
          </ac:spMkLst>
        </pc:spChg>
      </pc:sldChg>
      <pc:sldChg chg="modSp mod">
        <pc:chgData name="Christiaens Lise" userId="656ba7ca-492c-494a-aa0d-47e7c7cfdf0a" providerId="ADAL" clId="{E936A2DE-3051-4ACA-8503-46B26DEE2C05}" dt="2024-01-30T12:34:13.826" v="110" actId="20577"/>
        <pc:sldMkLst>
          <pc:docMk/>
          <pc:sldMk cId="1987124425" sldId="524"/>
        </pc:sldMkLst>
        <pc:spChg chg="mod">
          <ac:chgData name="Christiaens Lise" userId="656ba7ca-492c-494a-aa0d-47e7c7cfdf0a" providerId="ADAL" clId="{E936A2DE-3051-4ACA-8503-46B26DEE2C05}" dt="2024-01-30T12:34:13.826" v="110" actId="20577"/>
          <ac:spMkLst>
            <pc:docMk/>
            <pc:sldMk cId="1987124425" sldId="524"/>
            <ac:spMk id="3" creationId="{0E861FCE-A796-4828-AA7B-962869C1BCF5}"/>
          </ac:spMkLst>
        </pc:spChg>
      </pc:sldChg>
      <pc:sldChg chg="modSp mod">
        <pc:chgData name="Christiaens Lise" userId="656ba7ca-492c-494a-aa0d-47e7c7cfdf0a" providerId="ADAL" clId="{E936A2DE-3051-4ACA-8503-46B26DEE2C05}" dt="2024-01-30T12:20:03.321" v="53" actId="20577"/>
        <pc:sldMkLst>
          <pc:docMk/>
          <pc:sldMk cId="3791715227" sldId="525"/>
        </pc:sldMkLst>
        <pc:spChg chg="mod">
          <ac:chgData name="Christiaens Lise" userId="656ba7ca-492c-494a-aa0d-47e7c7cfdf0a" providerId="ADAL" clId="{E936A2DE-3051-4ACA-8503-46B26DEE2C05}" dt="2024-01-30T12:20:03.321" v="53" actId="20577"/>
          <ac:spMkLst>
            <pc:docMk/>
            <pc:sldMk cId="3791715227" sldId="525"/>
            <ac:spMk id="3" creationId="{0E861FCE-A796-4828-AA7B-962869C1BCF5}"/>
          </ac:spMkLst>
        </pc:spChg>
      </pc:sldChg>
      <pc:sldChg chg="modSp mod">
        <pc:chgData name="Christiaens Lise" userId="656ba7ca-492c-494a-aa0d-47e7c7cfdf0a" providerId="ADAL" clId="{E936A2DE-3051-4ACA-8503-46B26DEE2C05}" dt="2024-01-30T12:19:26.282" v="48" actId="207"/>
        <pc:sldMkLst>
          <pc:docMk/>
          <pc:sldMk cId="1270268605" sldId="526"/>
        </pc:sldMkLst>
        <pc:spChg chg="mod">
          <ac:chgData name="Christiaens Lise" userId="656ba7ca-492c-494a-aa0d-47e7c7cfdf0a" providerId="ADAL" clId="{E936A2DE-3051-4ACA-8503-46B26DEE2C05}" dt="2024-01-30T12:19:26.282" v="48" actId="207"/>
          <ac:spMkLst>
            <pc:docMk/>
            <pc:sldMk cId="1270268605" sldId="526"/>
            <ac:spMk id="3" creationId="{0E861FCE-A796-4828-AA7B-962869C1BCF5}"/>
          </ac:spMkLst>
        </pc:spChg>
      </pc:sldChg>
      <pc:sldChg chg="modSp mod">
        <pc:chgData name="Christiaens Lise" userId="656ba7ca-492c-494a-aa0d-47e7c7cfdf0a" providerId="ADAL" clId="{E936A2DE-3051-4ACA-8503-46B26DEE2C05}" dt="2024-01-30T12:20:57.404" v="75" actId="207"/>
        <pc:sldMkLst>
          <pc:docMk/>
          <pc:sldMk cId="439727708" sldId="958"/>
        </pc:sldMkLst>
        <pc:spChg chg="mod">
          <ac:chgData name="Christiaens Lise" userId="656ba7ca-492c-494a-aa0d-47e7c7cfdf0a" providerId="ADAL" clId="{E936A2DE-3051-4ACA-8503-46B26DEE2C05}" dt="2024-01-30T12:20:57.404" v="75" actId="207"/>
          <ac:spMkLst>
            <pc:docMk/>
            <pc:sldMk cId="439727708" sldId="958"/>
            <ac:spMk id="9" creationId="{D85F747F-8658-40DA-9AA5-2F9BBE9C5FE6}"/>
          </ac:spMkLst>
        </pc:spChg>
      </pc:sldChg>
      <pc:sldChg chg="modSp mod">
        <pc:chgData name="Christiaens Lise" userId="656ba7ca-492c-494a-aa0d-47e7c7cfdf0a" providerId="ADAL" clId="{E936A2DE-3051-4ACA-8503-46B26DEE2C05}" dt="2024-01-30T12:23:55.256" v="84" actId="6549"/>
        <pc:sldMkLst>
          <pc:docMk/>
          <pc:sldMk cId="1873060174" sldId="1090"/>
        </pc:sldMkLst>
        <pc:spChg chg="mod">
          <ac:chgData name="Christiaens Lise" userId="656ba7ca-492c-494a-aa0d-47e7c7cfdf0a" providerId="ADAL" clId="{E936A2DE-3051-4ACA-8503-46B26DEE2C05}" dt="2024-01-30T12:23:55.256" v="84" actId="6549"/>
          <ac:spMkLst>
            <pc:docMk/>
            <pc:sldMk cId="1873060174" sldId="1090"/>
            <ac:spMk id="8" creationId="{46D94E38-59F2-4D29-9E8B-A37D492E5908}"/>
          </ac:spMkLst>
        </pc:spChg>
      </pc:sldChg>
      <pc:sldChg chg="modSp mod">
        <pc:chgData name="Christiaens Lise" userId="656ba7ca-492c-494a-aa0d-47e7c7cfdf0a" providerId="ADAL" clId="{E936A2DE-3051-4ACA-8503-46B26DEE2C05}" dt="2024-01-30T12:22:07.500" v="83" actId="207"/>
        <pc:sldMkLst>
          <pc:docMk/>
          <pc:sldMk cId="1058946823" sldId="1125"/>
        </pc:sldMkLst>
        <pc:spChg chg="mod">
          <ac:chgData name="Christiaens Lise" userId="656ba7ca-492c-494a-aa0d-47e7c7cfdf0a" providerId="ADAL" clId="{E936A2DE-3051-4ACA-8503-46B26DEE2C05}" dt="2024-01-30T12:22:07.500" v="83" actId="207"/>
          <ac:spMkLst>
            <pc:docMk/>
            <pc:sldMk cId="1058946823" sldId="1125"/>
            <ac:spMk id="4" creationId="{45E75BE0-1500-4CDB-BC33-2B759FB62F69}"/>
          </ac:spMkLst>
        </pc:spChg>
      </pc:sldChg>
      <pc:sldChg chg="modSp mod">
        <pc:chgData name="Christiaens Lise" userId="656ba7ca-492c-494a-aa0d-47e7c7cfdf0a" providerId="ADAL" clId="{E936A2DE-3051-4ACA-8503-46B26DEE2C05}" dt="2024-01-30T12:12:32.093" v="38" actId="207"/>
        <pc:sldMkLst>
          <pc:docMk/>
          <pc:sldMk cId="2342691807" sldId="1129"/>
        </pc:sldMkLst>
        <pc:spChg chg="mod">
          <ac:chgData name="Christiaens Lise" userId="656ba7ca-492c-494a-aa0d-47e7c7cfdf0a" providerId="ADAL" clId="{E936A2DE-3051-4ACA-8503-46B26DEE2C05}" dt="2024-01-30T12:12:32.093" v="38" actId="207"/>
          <ac:spMkLst>
            <pc:docMk/>
            <pc:sldMk cId="2342691807" sldId="1129"/>
            <ac:spMk id="3" creationId="{0E861FCE-A796-4828-AA7B-962869C1BCF5}"/>
          </ac:spMkLst>
        </pc:spChg>
      </pc:sldChg>
      <pc:sldChg chg="modSp mod">
        <pc:chgData name="Christiaens Lise" userId="656ba7ca-492c-494a-aa0d-47e7c7cfdf0a" providerId="ADAL" clId="{E936A2DE-3051-4ACA-8503-46B26DEE2C05}" dt="2024-01-30T12:13:16.021" v="41" actId="20577"/>
        <pc:sldMkLst>
          <pc:docMk/>
          <pc:sldMk cId="1435613454" sldId="1152"/>
        </pc:sldMkLst>
        <pc:spChg chg="mod">
          <ac:chgData name="Christiaens Lise" userId="656ba7ca-492c-494a-aa0d-47e7c7cfdf0a" providerId="ADAL" clId="{E936A2DE-3051-4ACA-8503-46B26DEE2C05}" dt="2024-01-30T12:13:16.021" v="41" actId="20577"/>
          <ac:spMkLst>
            <pc:docMk/>
            <pc:sldMk cId="1435613454" sldId="1152"/>
            <ac:spMk id="3" creationId="{7C8A5F32-BE25-48B0-8176-7A4F882B758A}"/>
          </ac:spMkLst>
        </pc:spChg>
      </pc:sldChg>
      <pc:sldChg chg="modSp mod">
        <pc:chgData name="Christiaens Lise" userId="656ba7ca-492c-494a-aa0d-47e7c7cfdf0a" providerId="ADAL" clId="{E936A2DE-3051-4ACA-8503-46B26DEE2C05}" dt="2024-01-30T12:16:51.973" v="42" actId="207"/>
        <pc:sldMkLst>
          <pc:docMk/>
          <pc:sldMk cId="534255903" sldId="1157"/>
        </pc:sldMkLst>
        <pc:spChg chg="mod">
          <ac:chgData name="Christiaens Lise" userId="656ba7ca-492c-494a-aa0d-47e7c7cfdf0a" providerId="ADAL" clId="{E936A2DE-3051-4ACA-8503-46B26DEE2C05}" dt="2024-01-30T12:16:51.973" v="42" actId="207"/>
          <ac:spMkLst>
            <pc:docMk/>
            <pc:sldMk cId="534255903" sldId="1157"/>
            <ac:spMk id="3" creationId="{CC29B3E9-7B50-4D20-BF59-B6F1865CCFF9}"/>
          </ac:spMkLst>
        </pc:spChg>
      </pc:sldChg>
      <pc:sldChg chg="modSp add mod">
        <pc:chgData name="Christiaens Lise" userId="656ba7ca-492c-494a-aa0d-47e7c7cfdf0a" providerId="ADAL" clId="{E936A2DE-3051-4ACA-8503-46B26DEE2C05}" dt="2024-01-30T12:43:04.813" v="287" actId="207"/>
        <pc:sldMkLst>
          <pc:docMk/>
          <pc:sldMk cId="3627157712" sldId="1170"/>
        </pc:sldMkLst>
        <pc:spChg chg="mod">
          <ac:chgData name="Christiaens Lise" userId="656ba7ca-492c-494a-aa0d-47e7c7cfdf0a" providerId="ADAL" clId="{E936A2DE-3051-4ACA-8503-46B26DEE2C05}" dt="2024-01-30T12:43:04.813" v="287" actId="207"/>
          <ac:spMkLst>
            <pc:docMk/>
            <pc:sldMk cId="3627157712" sldId="1170"/>
            <ac:spMk id="3" creationId="{0E861FCE-A796-4828-AA7B-962869C1BCF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A6FEA-2027-477E-A994-97C99A320A9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19534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8FA8F-556B-4E54-8758-21E02D639AD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8637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8FA8F-556B-4E54-8758-21E02D639AD8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7468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8FA8F-556B-4E54-8758-21E02D639AD8}" type="slidenum">
              <a:rPr lang="nl-BE" smtClean="0"/>
              <a:t>103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54576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sslide-standa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"/>
          <p:cNvSpPr>
            <a:spLocks noGrp="1"/>
          </p:cNvSpPr>
          <p:nvPr>
            <p:ph type="subTitle" idx="1"/>
          </p:nvPr>
        </p:nvSpPr>
        <p:spPr>
          <a:xfrm>
            <a:off x="1259632" y="4149080"/>
            <a:ext cx="7416824" cy="16561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760"/>
              </a:lnSpc>
              <a:buNone/>
              <a:defRPr sz="15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2" name="titel"/>
          <p:cNvSpPr>
            <a:spLocks noGrp="1"/>
          </p:cNvSpPr>
          <p:nvPr>
            <p:ph type="ctrTitle"/>
          </p:nvPr>
        </p:nvSpPr>
        <p:spPr>
          <a:xfrm>
            <a:off x="1259632" y="2060848"/>
            <a:ext cx="7416824" cy="20436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5400"/>
              </a:lnSpc>
              <a:defRPr sz="5400" baseline="0">
                <a:solidFill>
                  <a:srgbClr val="105269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4061026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sslide-standa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"/>
          <p:cNvSpPr>
            <a:spLocks noGrp="1"/>
          </p:cNvSpPr>
          <p:nvPr>
            <p:ph type="subTitle" idx="1"/>
          </p:nvPr>
        </p:nvSpPr>
        <p:spPr>
          <a:xfrm>
            <a:off x="1259632" y="4149080"/>
            <a:ext cx="7416824" cy="16561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760"/>
              </a:lnSpc>
              <a:buNone/>
              <a:defRPr sz="15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2" name="titel"/>
          <p:cNvSpPr>
            <a:spLocks noGrp="1"/>
          </p:cNvSpPr>
          <p:nvPr>
            <p:ph type="ctrTitle"/>
          </p:nvPr>
        </p:nvSpPr>
        <p:spPr>
          <a:xfrm>
            <a:off x="1259632" y="2060848"/>
            <a:ext cx="7416824" cy="20436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5400"/>
              </a:lnSpc>
              <a:defRPr sz="5400" baseline="0">
                <a:solidFill>
                  <a:srgbClr val="105269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95123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"/>
          <p:cNvSpPr>
            <a:spLocks noGrp="1"/>
          </p:cNvSpPr>
          <p:nvPr>
            <p:ph type="title"/>
          </p:nvPr>
        </p:nvSpPr>
        <p:spPr>
          <a:xfrm>
            <a:off x="539552" y="548680"/>
            <a:ext cx="8352928" cy="108012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9" name="modelstijl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352928" cy="4248472"/>
          </a:xfrm>
          <a:prstGeom prst="rect">
            <a:avLst/>
          </a:prstGeom>
        </p:spPr>
        <p:txBody>
          <a:bodyPr/>
          <a:lstStyle>
            <a:lvl1pPr marL="288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200" baseline="0"/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Tx/>
              <a:buBlip>
                <a:blip r:embed="rId3"/>
              </a:buBlip>
              <a:tabLst/>
              <a:defRPr sz="2200" baseline="0"/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4"/>
              </a:buBlip>
              <a:tabLst/>
              <a:defRPr sz="2000" baseline="0"/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5"/>
              </a:buBlip>
              <a:tabLst/>
              <a:defRPr sz="2000" baseline="0"/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0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8000" marR="0" lvl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Klikken om de tekststijl van het model te bewerken</a:t>
            </a:r>
          </a:p>
          <a:p>
            <a:pPr marL="288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Tweede niveau</a:t>
            </a:r>
          </a:p>
          <a:p>
            <a:pPr marL="288000" marR="0" lvl="2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Derde niveau</a:t>
            </a:r>
          </a:p>
          <a:p>
            <a:pPr marL="288000" marR="0" lvl="3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Vierde niveau</a:t>
            </a:r>
          </a:p>
          <a:p>
            <a:pPr marL="288000" marR="0" lvl="4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9064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"/>
          <p:cNvSpPr>
            <a:spLocks noGrp="1"/>
          </p:cNvSpPr>
          <p:nvPr>
            <p:ph type="title"/>
          </p:nvPr>
        </p:nvSpPr>
        <p:spPr>
          <a:xfrm>
            <a:off x="539552" y="548680"/>
            <a:ext cx="8352928" cy="108012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9" name="modelstijl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352928" cy="4248472"/>
          </a:xfrm>
          <a:prstGeom prst="rect">
            <a:avLst/>
          </a:prstGeom>
        </p:spPr>
        <p:txBody>
          <a:bodyPr/>
          <a:lstStyle>
            <a:lvl1pPr marL="288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200" baseline="0"/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Tx/>
              <a:buBlip>
                <a:blip r:embed="rId3"/>
              </a:buBlip>
              <a:tabLst/>
              <a:defRPr sz="2200" baseline="0"/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4"/>
              </a:buBlip>
              <a:tabLst/>
              <a:defRPr sz="2000" baseline="0"/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5"/>
              </a:buBlip>
              <a:tabLst/>
              <a:defRPr sz="2000" baseline="0"/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0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8000" marR="0" lvl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Klikken om de tekststijl van het model te bewerken</a:t>
            </a:r>
          </a:p>
          <a:p>
            <a:pPr marL="288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Tweede niveau</a:t>
            </a:r>
          </a:p>
          <a:p>
            <a:pPr marL="288000" marR="0" lvl="2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Derde niveau</a:t>
            </a:r>
          </a:p>
          <a:p>
            <a:pPr marL="288000" marR="0" lvl="3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Vierde niveau</a:t>
            </a:r>
          </a:p>
          <a:p>
            <a:pPr marL="288000" marR="0" lvl="4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9265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al 4">
            <a:extLst>
              <a:ext uri="{FF2B5EF4-FFF2-40B4-BE49-F238E27FC236}">
                <a16:creationId xmlns:a16="http://schemas.microsoft.com/office/drawing/2014/main" id="{B4BD41A4-28D0-40DE-BBE7-72FD387FB40E}"/>
              </a:ext>
            </a:extLst>
          </p:cNvPr>
          <p:cNvSpPr/>
          <p:nvPr userDrawn="1"/>
        </p:nvSpPr>
        <p:spPr>
          <a:xfrm>
            <a:off x="7853731" y="116632"/>
            <a:ext cx="1152128" cy="115212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itel"/>
          <p:cNvSpPr>
            <a:spLocks noGrp="1"/>
          </p:cNvSpPr>
          <p:nvPr>
            <p:ph type="title"/>
          </p:nvPr>
        </p:nvSpPr>
        <p:spPr>
          <a:xfrm>
            <a:off x="539552" y="548680"/>
            <a:ext cx="8352928" cy="108012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9" name="modelstijl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352928" cy="4248472"/>
          </a:xfrm>
          <a:prstGeom prst="rect">
            <a:avLst/>
          </a:prstGeom>
        </p:spPr>
        <p:txBody>
          <a:bodyPr/>
          <a:lstStyle>
            <a:lvl1pPr marL="288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200" baseline="0"/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Tx/>
              <a:buBlip>
                <a:blip r:embed="rId3"/>
              </a:buBlip>
              <a:tabLst/>
              <a:defRPr sz="2200" baseline="0"/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4"/>
              </a:buBlip>
              <a:tabLst/>
              <a:defRPr sz="2000" baseline="0"/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5"/>
              </a:buBlip>
              <a:tabLst/>
              <a:defRPr sz="2000" baseline="0"/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0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8000" marR="0" lvl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Klikken om de tekststijl van het model te bewerken</a:t>
            </a:r>
          </a:p>
          <a:p>
            <a:pPr marL="288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Tweede niveau</a:t>
            </a:r>
          </a:p>
          <a:p>
            <a:pPr marL="288000" marR="0" lvl="2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Derde niveau</a:t>
            </a:r>
          </a:p>
          <a:p>
            <a:pPr marL="288000" marR="0" lvl="3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Vierde niveau</a:t>
            </a:r>
          </a:p>
          <a:p>
            <a:pPr marL="288000" marR="0" lvl="4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Vijfde niveau</a:t>
            </a:r>
            <a:endParaRPr lang="nl-BE"/>
          </a:p>
        </p:txBody>
      </p:sp>
      <p:pic>
        <p:nvPicPr>
          <p:cNvPr id="3" name="Graphic 2" descr="Huis">
            <a:extLst>
              <a:ext uri="{FF2B5EF4-FFF2-40B4-BE49-F238E27FC236}">
                <a16:creationId xmlns:a16="http://schemas.microsoft.com/office/drawing/2014/main" id="{BD970D3A-2FD3-4892-95D0-080FFA73316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78080" y="91480"/>
            <a:ext cx="914400" cy="9144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B2C28E49-4BDB-4FA2-908F-F69E1A587BEF}"/>
              </a:ext>
            </a:extLst>
          </p:cNvPr>
          <p:cNvSpPr txBox="1"/>
          <p:nvPr userDrawn="1"/>
        </p:nvSpPr>
        <p:spPr>
          <a:xfrm>
            <a:off x="7936591" y="749895"/>
            <a:ext cx="986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i="0" u="none" cap="small" baseline="0">
                <a:solidFill>
                  <a:srgbClr val="105269"/>
                </a:solidFill>
                <a:latin typeface="+mj-lt"/>
              </a:rPr>
              <a:t>case</a:t>
            </a:r>
          </a:p>
        </p:txBody>
      </p:sp>
    </p:spTree>
    <p:extLst>
      <p:ext uri="{BB962C8B-B14F-4D97-AF65-F5344CB8AC3E}">
        <p14:creationId xmlns:p14="http://schemas.microsoft.com/office/powerpoint/2010/main" val="3618490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al 4">
            <a:extLst>
              <a:ext uri="{FF2B5EF4-FFF2-40B4-BE49-F238E27FC236}">
                <a16:creationId xmlns:a16="http://schemas.microsoft.com/office/drawing/2014/main" id="{B4BD41A4-28D0-40DE-BBE7-72FD387FB40E}"/>
              </a:ext>
            </a:extLst>
          </p:cNvPr>
          <p:cNvSpPr/>
          <p:nvPr userDrawn="1"/>
        </p:nvSpPr>
        <p:spPr>
          <a:xfrm>
            <a:off x="7853731" y="116632"/>
            <a:ext cx="1152128" cy="115212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itel"/>
          <p:cNvSpPr>
            <a:spLocks noGrp="1"/>
          </p:cNvSpPr>
          <p:nvPr>
            <p:ph type="title"/>
          </p:nvPr>
        </p:nvSpPr>
        <p:spPr>
          <a:xfrm>
            <a:off x="539552" y="548680"/>
            <a:ext cx="8352928" cy="108012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9" name="modelstijl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352928" cy="4248472"/>
          </a:xfrm>
          <a:prstGeom prst="rect">
            <a:avLst/>
          </a:prstGeom>
        </p:spPr>
        <p:txBody>
          <a:bodyPr/>
          <a:lstStyle>
            <a:lvl1pPr marL="288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200" baseline="0"/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Tx/>
              <a:buBlip>
                <a:blip r:embed="rId3"/>
              </a:buBlip>
              <a:tabLst/>
              <a:defRPr sz="2200" baseline="0"/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4"/>
              </a:buBlip>
              <a:tabLst/>
              <a:defRPr sz="2000" baseline="0"/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5"/>
              </a:buBlip>
              <a:tabLst/>
              <a:defRPr sz="2000" baseline="0"/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0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8000" marR="0" lvl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Klikken om de tekststijl van het model te bewerken</a:t>
            </a:r>
          </a:p>
          <a:p>
            <a:pPr marL="288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Tweede niveau</a:t>
            </a:r>
          </a:p>
          <a:p>
            <a:pPr marL="288000" marR="0" lvl="2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Derde niveau</a:t>
            </a:r>
          </a:p>
          <a:p>
            <a:pPr marL="288000" marR="0" lvl="3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Vierde niveau</a:t>
            </a:r>
          </a:p>
          <a:p>
            <a:pPr marL="288000" marR="0" lvl="4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Vijfde niveau</a:t>
            </a:r>
            <a:endParaRPr lang="nl-BE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2C28E49-4BDB-4FA2-908F-F69E1A587BEF}"/>
              </a:ext>
            </a:extLst>
          </p:cNvPr>
          <p:cNvSpPr txBox="1"/>
          <p:nvPr userDrawn="1"/>
        </p:nvSpPr>
        <p:spPr>
          <a:xfrm>
            <a:off x="7771829" y="756283"/>
            <a:ext cx="1315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b="1" i="0" u="none" cap="small" baseline="0">
                <a:solidFill>
                  <a:srgbClr val="105269"/>
                </a:solidFill>
                <a:latin typeface="+mj-lt"/>
              </a:rPr>
              <a:t>oefening</a:t>
            </a:r>
          </a:p>
        </p:txBody>
      </p:sp>
      <p:pic>
        <p:nvPicPr>
          <p:cNvPr id="7" name="Graphic 6" descr="Klembord">
            <a:extLst>
              <a:ext uri="{FF2B5EF4-FFF2-40B4-BE49-F238E27FC236}">
                <a16:creationId xmlns:a16="http://schemas.microsoft.com/office/drawing/2014/main" id="{524BFD92-F5C3-471D-BD53-843286F15B4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41860" y="160745"/>
            <a:ext cx="775869" cy="77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4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al 4">
            <a:extLst>
              <a:ext uri="{FF2B5EF4-FFF2-40B4-BE49-F238E27FC236}">
                <a16:creationId xmlns:a16="http://schemas.microsoft.com/office/drawing/2014/main" id="{B4BD41A4-28D0-40DE-BBE7-72FD387FB40E}"/>
              </a:ext>
            </a:extLst>
          </p:cNvPr>
          <p:cNvSpPr/>
          <p:nvPr userDrawn="1"/>
        </p:nvSpPr>
        <p:spPr>
          <a:xfrm>
            <a:off x="7853731" y="116632"/>
            <a:ext cx="1152128" cy="1152128"/>
          </a:xfrm>
          <a:prstGeom prst="ellipse">
            <a:avLst/>
          </a:prstGeom>
          <a:solidFill>
            <a:srgbClr val="105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itel"/>
          <p:cNvSpPr>
            <a:spLocks noGrp="1"/>
          </p:cNvSpPr>
          <p:nvPr>
            <p:ph type="title"/>
          </p:nvPr>
        </p:nvSpPr>
        <p:spPr>
          <a:xfrm>
            <a:off x="539552" y="548680"/>
            <a:ext cx="8352928" cy="108012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9" name="modelstijl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352928" cy="4248472"/>
          </a:xfrm>
          <a:prstGeom prst="rect">
            <a:avLst/>
          </a:prstGeom>
        </p:spPr>
        <p:txBody>
          <a:bodyPr/>
          <a:lstStyle>
            <a:lvl1pPr marL="288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200" baseline="0"/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Tx/>
              <a:buBlip>
                <a:blip r:embed="rId3"/>
              </a:buBlip>
              <a:tabLst/>
              <a:defRPr sz="2200" baseline="0"/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4"/>
              </a:buBlip>
              <a:tabLst/>
              <a:defRPr sz="2000" baseline="0"/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5"/>
              </a:buBlip>
              <a:tabLst/>
              <a:defRPr sz="2000" baseline="0"/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0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8000" marR="0" lvl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Klikken om de tekststijl van het model te bewerken</a:t>
            </a:r>
          </a:p>
          <a:p>
            <a:pPr marL="288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Tweede niveau</a:t>
            </a:r>
          </a:p>
          <a:p>
            <a:pPr marL="288000" marR="0" lvl="2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Derde niveau</a:t>
            </a:r>
          </a:p>
          <a:p>
            <a:pPr marL="288000" marR="0" lvl="3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Vierde niveau</a:t>
            </a:r>
          </a:p>
          <a:p>
            <a:pPr marL="288000" marR="0" lvl="4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Vijfde niveau</a:t>
            </a:r>
            <a:endParaRPr lang="nl-BE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2C28E49-4BDB-4FA2-908F-F69E1A587BEF}"/>
              </a:ext>
            </a:extLst>
          </p:cNvPr>
          <p:cNvSpPr txBox="1"/>
          <p:nvPr userDrawn="1"/>
        </p:nvSpPr>
        <p:spPr>
          <a:xfrm>
            <a:off x="7771829" y="756283"/>
            <a:ext cx="1315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b="1" i="0" u="none" cap="small" baseline="0">
                <a:solidFill>
                  <a:srgbClr val="FFFF00"/>
                </a:solidFill>
                <a:latin typeface="+mj-lt"/>
              </a:rPr>
              <a:t>tip</a:t>
            </a:r>
          </a:p>
        </p:txBody>
      </p:sp>
      <p:pic>
        <p:nvPicPr>
          <p:cNvPr id="11" name="Graphic 10" descr="Gloeilamp">
            <a:extLst>
              <a:ext uri="{FF2B5EF4-FFF2-40B4-BE49-F238E27FC236}">
                <a16:creationId xmlns:a16="http://schemas.microsoft.com/office/drawing/2014/main" id="{9EDDE8B1-4BB9-484A-9AA5-F4C3DE18AB6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00392" y="222919"/>
            <a:ext cx="651521" cy="65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577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al 4">
            <a:extLst>
              <a:ext uri="{FF2B5EF4-FFF2-40B4-BE49-F238E27FC236}">
                <a16:creationId xmlns:a16="http://schemas.microsoft.com/office/drawing/2014/main" id="{B4BD41A4-28D0-40DE-BBE7-72FD387FB40E}"/>
              </a:ext>
            </a:extLst>
          </p:cNvPr>
          <p:cNvSpPr/>
          <p:nvPr userDrawn="1"/>
        </p:nvSpPr>
        <p:spPr>
          <a:xfrm>
            <a:off x="7853731" y="116632"/>
            <a:ext cx="1152128" cy="1152128"/>
          </a:xfrm>
          <a:prstGeom prst="ellipse">
            <a:avLst/>
          </a:prstGeom>
          <a:solidFill>
            <a:srgbClr val="105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itel"/>
          <p:cNvSpPr>
            <a:spLocks noGrp="1"/>
          </p:cNvSpPr>
          <p:nvPr>
            <p:ph type="title"/>
          </p:nvPr>
        </p:nvSpPr>
        <p:spPr>
          <a:xfrm>
            <a:off x="539552" y="548680"/>
            <a:ext cx="8352928" cy="108012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9" name="modelstijl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352928" cy="4248472"/>
          </a:xfrm>
          <a:prstGeom prst="rect">
            <a:avLst/>
          </a:prstGeom>
        </p:spPr>
        <p:txBody>
          <a:bodyPr/>
          <a:lstStyle>
            <a:lvl1pPr marL="288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200" baseline="0"/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Tx/>
              <a:buBlip>
                <a:blip r:embed="rId3"/>
              </a:buBlip>
              <a:tabLst/>
              <a:defRPr sz="2200" baseline="0"/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4"/>
              </a:buBlip>
              <a:tabLst/>
              <a:defRPr sz="2000" baseline="0"/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5"/>
              </a:buBlip>
              <a:tabLst/>
              <a:defRPr sz="2000" baseline="0"/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0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8000" marR="0" lvl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Klikken om de tekststijl van het model te bewerken</a:t>
            </a:r>
          </a:p>
          <a:p>
            <a:pPr marL="288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Tweede niveau</a:t>
            </a:r>
          </a:p>
          <a:p>
            <a:pPr marL="288000" marR="0" lvl="2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Derde niveau</a:t>
            </a:r>
          </a:p>
          <a:p>
            <a:pPr marL="288000" marR="0" lvl="3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Vierde niveau</a:t>
            </a:r>
          </a:p>
          <a:p>
            <a:pPr marL="288000" marR="0" lvl="4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Vijfde niveau</a:t>
            </a:r>
            <a:endParaRPr lang="nl-BE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2C28E49-4BDB-4FA2-908F-F69E1A587BEF}"/>
              </a:ext>
            </a:extLst>
          </p:cNvPr>
          <p:cNvSpPr txBox="1"/>
          <p:nvPr userDrawn="1"/>
        </p:nvSpPr>
        <p:spPr>
          <a:xfrm>
            <a:off x="7771829" y="756283"/>
            <a:ext cx="1315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800" b="1" i="0" u="none" cap="small" baseline="0">
                <a:solidFill>
                  <a:srgbClr val="FFFF00"/>
                </a:solidFill>
                <a:latin typeface="+mj-lt"/>
              </a:rPr>
              <a:t>voorbeeld</a:t>
            </a:r>
          </a:p>
        </p:txBody>
      </p:sp>
      <p:pic>
        <p:nvPicPr>
          <p:cNvPr id="3" name="Graphic 2" descr="Architectuur">
            <a:extLst>
              <a:ext uri="{FF2B5EF4-FFF2-40B4-BE49-F238E27FC236}">
                <a16:creationId xmlns:a16="http://schemas.microsoft.com/office/drawing/2014/main" id="{49A79C45-4433-43D6-8D5D-C4C8F306CE9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83363" y="193526"/>
            <a:ext cx="724041" cy="72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577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slide-zonder-themalogo-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odelstijl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352928" cy="4968552"/>
          </a:xfrm>
          <a:prstGeom prst="rect">
            <a:avLst/>
          </a:prstGeom>
        </p:spPr>
        <p:txBody>
          <a:bodyPr/>
          <a:lstStyle>
            <a:lvl1pPr marL="288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200" baseline="0"/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Tx/>
              <a:buBlip>
                <a:blip r:embed="rId3"/>
              </a:buBlip>
              <a:tabLst/>
              <a:defRPr sz="2200" baseline="0"/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4"/>
              </a:buBlip>
              <a:tabLst/>
              <a:defRPr sz="2000" baseline="0"/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5"/>
              </a:buBlip>
              <a:tabLst/>
              <a:defRPr sz="2000" baseline="0"/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0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8000" marR="0" lvl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Klikken om de tekststijl van het model te bewerken</a:t>
            </a:r>
          </a:p>
          <a:p>
            <a:pPr marL="288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Tweede niveau</a:t>
            </a:r>
          </a:p>
          <a:p>
            <a:pPr marL="288000" marR="0" lvl="2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Derde niveau</a:t>
            </a:r>
          </a:p>
          <a:p>
            <a:pPr marL="288000" marR="0" lvl="3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Vierde niveau</a:t>
            </a:r>
          </a:p>
          <a:p>
            <a:pPr marL="288000" marR="0" lvl="4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Vijfde niveau</a:t>
            </a:r>
            <a:endParaRPr lang="nl-BE"/>
          </a:p>
        </p:txBody>
      </p:sp>
      <p:sp>
        <p:nvSpPr>
          <p:cNvPr id="2" name="titel"/>
          <p:cNvSpPr>
            <a:spLocks noGrp="1"/>
          </p:cNvSpPr>
          <p:nvPr>
            <p:ph type="title"/>
          </p:nvPr>
        </p:nvSpPr>
        <p:spPr>
          <a:xfrm>
            <a:off x="539552" y="548680"/>
            <a:ext cx="8352928" cy="108012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69931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al 4">
            <a:extLst>
              <a:ext uri="{FF2B5EF4-FFF2-40B4-BE49-F238E27FC236}">
                <a16:creationId xmlns:a16="http://schemas.microsoft.com/office/drawing/2014/main" id="{B4BD41A4-28D0-40DE-BBE7-72FD387FB40E}"/>
              </a:ext>
            </a:extLst>
          </p:cNvPr>
          <p:cNvSpPr/>
          <p:nvPr userDrawn="1"/>
        </p:nvSpPr>
        <p:spPr>
          <a:xfrm>
            <a:off x="7853731" y="116632"/>
            <a:ext cx="1152128" cy="115212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itel"/>
          <p:cNvSpPr>
            <a:spLocks noGrp="1"/>
          </p:cNvSpPr>
          <p:nvPr>
            <p:ph type="title"/>
          </p:nvPr>
        </p:nvSpPr>
        <p:spPr>
          <a:xfrm>
            <a:off x="539552" y="548680"/>
            <a:ext cx="8352928" cy="108012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9" name="modelstijl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352928" cy="4248472"/>
          </a:xfrm>
          <a:prstGeom prst="rect">
            <a:avLst/>
          </a:prstGeom>
        </p:spPr>
        <p:txBody>
          <a:bodyPr/>
          <a:lstStyle>
            <a:lvl1pPr marL="288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200" baseline="0"/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Tx/>
              <a:buBlip>
                <a:blip r:embed="rId3"/>
              </a:buBlip>
              <a:tabLst/>
              <a:defRPr sz="2200" baseline="0"/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4"/>
              </a:buBlip>
              <a:tabLst/>
              <a:defRPr sz="2000" baseline="0"/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5"/>
              </a:buBlip>
              <a:tabLst/>
              <a:defRPr sz="2000" baseline="0"/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0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8000" marR="0" lvl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Klikken om de tekststijl van het model te bewerken</a:t>
            </a:r>
          </a:p>
          <a:p>
            <a:pPr marL="288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Tweede niveau</a:t>
            </a:r>
          </a:p>
          <a:p>
            <a:pPr marL="288000" marR="0" lvl="2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Derde niveau</a:t>
            </a:r>
          </a:p>
          <a:p>
            <a:pPr marL="288000" marR="0" lvl="3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Vierde niveau</a:t>
            </a:r>
          </a:p>
          <a:p>
            <a:pPr marL="288000" marR="0" lvl="4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Vijfde niveau</a:t>
            </a:r>
            <a:endParaRPr lang="nl-BE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2C28E49-4BDB-4FA2-908F-F69E1A587BEF}"/>
              </a:ext>
            </a:extLst>
          </p:cNvPr>
          <p:cNvSpPr txBox="1"/>
          <p:nvPr userDrawn="1"/>
        </p:nvSpPr>
        <p:spPr>
          <a:xfrm>
            <a:off x="7771829" y="756283"/>
            <a:ext cx="1315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b="1" i="0" u="none" cap="small" baseline="0">
                <a:solidFill>
                  <a:srgbClr val="105269"/>
                </a:solidFill>
                <a:latin typeface="+mj-lt"/>
              </a:rPr>
              <a:t>oefening</a:t>
            </a:r>
          </a:p>
        </p:txBody>
      </p:sp>
      <p:pic>
        <p:nvPicPr>
          <p:cNvPr id="7" name="Graphic 6" descr="Klembord">
            <a:extLst>
              <a:ext uri="{FF2B5EF4-FFF2-40B4-BE49-F238E27FC236}">
                <a16:creationId xmlns:a16="http://schemas.microsoft.com/office/drawing/2014/main" id="{524BFD92-F5C3-471D-BD53-843286F15B4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41860" y="160745"/>
            <a:ext cx="775869" cy="77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999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_herken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al 4">
            <a:extLst>
              <a:ext uri="{FF2B5EF4-FFF2-40B4-BE49-F238E27FC236}">
                <a16:creationId xmlns:a16="http://schemas.microsoft.com/office/drawing/2014/main" id="{B4BD41A4-28D0-40DE-BBE7-72FD387FB40E}"/>
              </a:ext>
            </a:extLst>
          </p:cNvPr>
          <p:cNvSpPr/>
          <p:nvPr userDrawn="1"/>
        </p:nvSpPr>
        <p:spPr>
          <a:xfrm>
            <a:off x="7853731" y="116632"/>
            <a:ext cx="1152128" cy="1152128"/>
          </a:xfrm>
          <a:prstGeom prst="ellipse">
            <a:avLst/>
          </a:prstGeom>
          <a:solidFill>
            <a:srgbClr val="105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el"/>
          <p:cNvSpPr>
            <a:spLocks noGrp="1"/>
          </p:cNvSpPr>
          <p:nvPr>
            <p:ph type="title"/>
          </p:nvPr>
        </p:nvSpPr>
        <p:spPr>
          <a:xfrm>
            <a:off x="539552" y="548680"/>
            <a:ext cx="8352928" cy="108012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9" name="modelstijl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352928" cy="4248472"/>
          </a:xfrm>
          <a:prstGeom prst="rect">
            <a:avLst/>
          </a:prstGeom>
        </p:spPr>
        <p:txBody>
          <a:bodyPr/>
          <a:lstStyle>
            <a:lvl1pPr marL="288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200" baseline="0"/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Tx/>
              <a:buBlip>
                <a:blip r:embed="rId3"/>
              </a:buBlip>
              <a:tabLst/>
              <a:defRPr sz="2200" baseline="0"/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4"/>
              </a:buBlip>
              <a:tabLst/>
              <a:defRPr sz="2000" baseline="0"/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5"/>
              </a:buBlip>
              <a:tabLst/>
              <a:defRPr sz="2000" baseline="0"/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0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8000" marR="0" lvl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Klikken om de tekststijl van het model te bewerken</a:t>
            </a:r>
          </a:p>
          <a:p>
            <a:pPr marL="288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Tweede niveau</a:t>
            </a:r>
          </a:p>
          <a:p>
            <a:pPr marL="288000" marR="0" lvl="2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Derde niveau</a:t>
            </a:r>
          </a:p>
          <a:p>
            <a:pPr marL="288000" marR="0" lvl="3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Vierde niveau</a:t>
            </a:r>
          </a:p>
          <a:p>
            <a:pPr marL="288000" marR="0" lvl="4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Vijfde niveau</a:t>
            </a:r>
            <a:endParaRPr lang="nl-BE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2C28E49-4BDB-4FA2-908F-F69E1A587BEF}"/>
              </a:ext>
            </a:extLst>
          </p:cNvPr>
          <p:cNvSpPr txBox="1"/>
          <p:nvPr userDrawn="1"/>
        </p:nvSpPr>
        <p:spPr>
          <a:xfrm>
            <a:off x="7771829" y="756283"/>
            <a:ext cx="1315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1" i="0" u="none" strike="noStrike" kern="1200" cap="small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herkennen</a:t>
            </a:r>
          </a:p>
        </p:txBody>
      </p:sp>
      <p:pic>
        <p:nvPicPr>
          <p:cNvPr id="11" name="Graphic 10" descr="Oog">
            <a:extLst>
              <a:ext uri="{FF2B5EF4-FFF2-40B4-BE49-F238E27FC236}">
                <a16:creationId xmlns:a16="http://schemas.microsoft.com/office/drawing/2014/main" id="{2C8851FD-F32B-4B23-8BCA-4F00F2542E9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13162" y="84972"/>
            <a:ext cx="1033266" cy="103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346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76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8" r:id="rId2"/>
    <p:sldLayoutId id="2147483731" r:id="rId3"/>
    <p:sldLayoutId id="2147483732" r:id="rId4"/>
    <p:sldLayoutId id="2147483733" r:id="rId5"/>
    <p:sldLayoutId id="2147483734" r:id="rId6"/>
    <p:sldLayoutId id="2147483724" r:id="rId7"/>
    <p:sldLayoutId id="2147483744" r:id="rId8"/>
    <p:sldLayoutId id="2147483743" r:id="rId9"/>
  </p:sldLayoutIdLst>
  <p:hf hdr="0" ftr="0" dt="0"/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b="1" i="0" kern="1200" baseline="0">
          <a:solidFill>
            <a:srgbClr val="105269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300"/>
        </a:spcBef>
        <a:buFont typeface="Wingdings 3" panose="05040102010807070707" pitchFamily="18" charset="2"/>
        <a:buChar char=""/>
        <a:defRPr sz="2200" b="0" i="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90000"/>
        </a:lnSpc>
        <a:spcBef>
          <a:spcPts val="300"/>
        </a:spcBef>
        <a:buSzPct val="100000"/>
        <a:buFont typeface="Wingdings 3" panose="05040102010807070707" pitchFamily="18" charset="2"/>
        <a:buChar char=""/>
        <a:defRPr sz="22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64000" indent="-288000" algn="l" defTabSz="914400" rtl="0" eaLnBrk="1" latinLnBrk="0" hangingPunct="1">
        <a:lnSpc>
          <a:spcPct val="90000"/>
        </a:lnSpc>
        <a:spcBef>
          <a:spcPts val="300"/>
        </a:spcBef>
        <a:buFont typeface="Wingdings 2" panose="05020102010507070707" pitchFamily="18" charset="2"/>
        <a:buChar char="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152000" indent="-288000" algn="l" defTabSz="914400" rtl="0" eaLnBrk="1" latinLnBrk="0" hangingPunct="1">
        <a:lnSpc>
          <a:spcPct val="90000"/>
        </a:lnSpc>
        <a:spcBef>
          <a:spcPts val="300"/>
        </a:spcBef>
        <a:buFont typeface="Wingdings 3" panose="05040102010807070707" pitchFamily="18" charset="2"/>
        <a:buChar char="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440000" indent="-288000" algn="l" defTabSz="914400" rtl="0" eaLnBrk="1" latinLnBrk="0" hangingPunct="1">
        <a:lnSpc>
          <a:spcPct val="90000"/>
        </a:lnSpc>
        <a:spcBef>
          <a:spcPts val="300"/>
        </a:spcBef>
        <a:buFont typeface="Wingdings 3" panose="05040102010807070707" pitchFamily="18" charset="2"/>
        <a:buChar char="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940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</p:sldLayoutIdLst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b="1" i="0" kern="1200" baseline="0">
          <a:solidFill>
            <a:srgbClr val="105269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300"/>
        </a:spcBef>
        <a:buFont typeface="Wingdings 3" panose="05040102010807070707" pitchFamily="18" charset="2"/>
        <a:buChar char=""/>
        <a:defRPr sz="2200" b="0" i="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90000"/>
        </a:lnSpc>
        <a:spcBef>
          <a:spcPts val="300"/>
        </a:spcBef>
        <a:buSzPct val="100000"/>
        <a:buFont typeface="Wingdings 3" panose="05040102010807070707" pitchFamily="18" charset="2"/>
        <a:buChar char=""/>
        <a:defRPr sz="22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64000" indent="-288000" algn="l" defTabSz="914400" rtl="0" eaLnBrk="1" latinLnBrk="0" hangingPunct="1">
        <a:lnSpc>
          <a:spcPct val="90000"/>
        </a:lnSpc>
        <a:spcBef>
          <a:spcPts val="300"/>
        </a:spcBef>
        <a:buFont typeface="Wingdings 2" panose="05020102010507070707" pitchFamily="18" charset="2"/>
        <a:buChar char="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152000" indent="-288000" algn="l" defTabSz="914400" rtl="0" eaLnBrk="1" latinLnBrk="0" hangingPunct="1">
        <a:lnSpc>
          <a:spcPct val="90000"/>
        </a:lnSpc>
        <a:spcBef>
          <a:spcPts val="300"/>
        </a:spcBef>
        <a:buFont typeface="Wingdings 3" panose="05040102010807070707" pitchFamily="18" charset="2"/>
        <a:buChar char="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440000" indent="-288000" algn="l" defTabSz="914400" rtl="0" eaLnBrk="1" latinLnBrk="0" hangingPunct="1">
        <a:lnSpc>
          <a:spcPct val="90000"/>
        </a:lnSpc>
        <a:spcBef>
          <a:spcPts val="300"/>
        </a:spcBef>
        <a:buFont typeface="Wingdings 3" panose="05040102010807070707" pitchFamily="18" charset="2"/>
        <a:buChar char="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4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publiek.departementwvg.be/Cobrh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laanderen.be/epc-pedia/gebouwenregister/melding-indienen-over-het-gebouwenregister" TargetMode="External"/><Relationship Id="rId2" Type="http://schemas.openxmlformats.org/officeDocument/2006/relationships/hyperlink" Target="https://overheid.vlaanderen.be/sites/default/files/media/Digitale%20overheid/Gebouwenregister/GRB-procedure_Afbakening_Gebouw_1.0.0.pdf?timestamp=1636990683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laanderen.be/epb-pedia/taken-en-verantwoordelijkheden/epb-aangifte/epc-bouw" TargetMode="External"/><Relationship Id="rId2" Type="http://schemas.openxmlformats.org/officeDocument/2006/relationships/hyperlink" Target="https://www.vlaanderen.be/epb-pedia/epb-plichtig-toepassing-en-eisen/aard-van-de-werken-huidig/ingrijpende-energetische-renovatie-ier-huidi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nergiesparen.be/EPB-pedia/indeling-gebouw/IER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laanderen.be/epc-pedia/welk-epc-moet-opgemaakt-worden/epc-toepassingsgebied-en-geldigheid" TargetMode="Externa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laanderen.be/bouwen-wonen-en-energie/kopen-en-verkopen/verplichte-vermelding-van-epc-informatie-in-advertenties" TargetMode="Externa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1</a:t>
            </a:fld>
            <a:endParaRPr lang="nl-BE" sz="1100">
              <a:solidFill>
                <a:srgbClr val="105269"/>
              </a:solidFill>
            </a:endParaRPr>
          </a:p>
        </p:txBody>
      </p:sp>
      <p:sp>
        <p:nvSpPr>
          <p:cNvPr id="5" name="titel"/>
          <p:cNvSpPr>
            <a:spLocks noGrp="1"/>
          </p:cNvSpPr>
          <p:nvPr>
            <p:ph type="ctrTitle"/>
          </p:nvPr>
        </p:nvSpPr>
        <p:spPr>
          <a:xfrm>
            <a:off x="827584" y="2060848"/>
            <a:ext cx="7848872" cy="204365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ts val="5400"/>
              </a:lnSpc>
              <a:defRPr sz="5400" baseline="0">
                <a:solidFill>
                  <a:srgbClr val="105269"/>
                </a:solidFill>
              </a:defRPr>
            </a:lvl1pPr>
          </a:lstStyle>
          <a:p>
            <a:pPr algn="ctr"/>
            <a:r>
              <a:rPr lang="nl-BE" sz="3700">
                <a:latin typeface="Calibri"/>
                <a:cs typeface="Calibri"/>
              </a:rPr>
              <a:t>Wegwijs in het EPC per gebouw(eenheid)</a:t>
            </a:r>
            <a:endParaRPr lang="nl-NL" sz="3700"/>
          </a:p>
        </p:txBody>
      </p:sp>
      <p:sp>
        <p:nvSpPr>
          <p:cNvPr id="7" name="ondertitel">
            <a:extLst>
              <a:ext uri="{FF2B5EF4-FFF2-40B4-BE49-F238E27FC236}">
                <a16:creationId xmlns:a16="http://schemas.microsoft.com/office/drawing/2014/main" id="{AE02FFDF-FD04-4EA2-BD32-1BE26BA289A2}"/>
              </a:ext>
            </a:extLst>
          </p:cNvPr>
          <p:cNvSpPr txBox="1">
            <a:spLocks/>
          </p:cNvSpPr>
          <p:nvPr/>
        </p:nvSpPr>
        <p:spPr>
          <a:xfrm>
            <a:off x="730421" y="4301480"/>
            <a:ext cx="7848872" cy="1656184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0" indent="0" algn="l" defTabSz="914400" rtl="0" eaLnBrk="1" latinLnBrk="0" hangingPunct="1">
              <a:lnSpc>
                <a:spcPts val="1760"/>
              </a:lnSpc>
              <a:spcBef>
                <a:spcPts val="300"/>
              </a:spcBef>
              <a:buFont typeface="Wingdings 3" panose="05040102010807070707" pitchFamily="18" charset="2"/>
              <a:buNone/>
              <a:defRPr sz="158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100000"/>
              <a:buFont typeface="Wingdings 3" panose="05040102010807070707" pitchFamily="18" charset="2"/>
              <a:buNone/>
              <a:defRPr sz="2200" kern="120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Wingdings 2" panose="05020102010507070707" pitchFamily="18" charset="2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Wingdings 3" panose="05040102010807070707" pitchFamily="18" charset="2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Wingdings 3" panose="05040102010807070707" pitchFamily="18" charset="2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 sz="2400" b="1">
                <a:solidFill>
                  <a:srgbClr val="105269"/>
                </a:solidFill>
                <a:latin typeface="Calibri"/>
                <a:cs typeface="Calibri"/>
              </a:rPr>
              <a:t>Jouw naam</a:t>
            </a:r>
          </a:p>
          <a:p>
            <a:pPr algn="ctr"/>
            <a:endParaRPr lang="nl-BE" sz="2400">
              <a:solidFill>
                <a:srgbClr val="105269"/>
              </a:solidFill>
            </a:endParaRPr>
          </a:p>
          <a:p>
            <a:pPr algn="ctr"/>
            <a:r>
              <a:rPr lang="nl-BE" sz="2000">
                <a:solidFill>
                  <a:srgbClr val="105269"/>
                </a:solidFill>
                <a:latin typeface="Calibri"/>
                <a:cs typeface="Calibri"/>
              </a:rPr>
              <a:t>Datum … maand … 2024</a:t>
            </a:r>
            <a:endParaRPr lang="nl-BE" sz="1400">
              <a:solidFill>
                <a:srgbClr val="1052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805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 en dianummer">
            <a:extLst>
              <a:ext uri="{FF2B5EF4-FFF2-40B4-BE49-F238E27FC236}">
                <a16:creationId xmlns:a16="http://schemas.microsoft.com/office/drawing/2014/main" id="{35D186EE-1E57-495C-BCD4-2CA1B4BC9169}"/>
              </a:ext>
            </a:extLst>
          </p:cNvPr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10</a:t>
            </a:fld>
            <a:endParaRPr lang="nl-BE" sz="1100">
              <a:solidFill>
                <a:srgbClr val="105269"/>
              </a:solidFill>
            </a:endParaRP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EA2480B2-DFDD-46BF-A673-CCD4AE0C6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352928" cy="4248472"/>
          </a:xfrm>
        </p:spPr>
        <p:txBody>
          <a:bodyPr anchor="t"/>
          <a:lstStyle/>
          <a:p>
            <a:r>
              <a:rPr lang="nl-BE"/>
              <a:t>Weetje over de certificaten:</a:t>
            </a:r>
          </a:p>
          <a:p>
            <a:pPr lvl="1"/>
            <a:r>
              <a:rPr lang="nl-BE">
                <a:sym typeface="Wingdings" panose="05000000000000000000" pitchFamily="2" charset="2"/>
              </a:rPr>
              <a:t>Kleur van de hoofding van EPC eenheid = kleur label</a:t>
            </a:r>
          </a:p>
          <a:p>
            <a:pPr lvl="1"/>
            <a:r>
              <a:rPr lang="nl-BE">
                <a:sym typeface="Wingdings" panose="05000000000000000000" pitchFamily="2" charset="2"/>
              </a:rPr>
              <a:t>Kleur van hoofding van EPC GD = altijd blauw</a:t>
            </a:r>
            <a:endParaRPr lang="nl-BE"/>
          </a:p>
          <a:p>
            <a:pPr marL="287655" indent="-287655"/>
            <a:endParaRPr lang="nl-BE">
              <a:cs typeface="Calibri" panose="020F050202020403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746062B6-9A11-40FE-9EFA-AC1677010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48680"/>
            <a:ext cx="8352928" cy="1080120"/>
          </a:xfrm>
        </p:spPr>
        <p:txBody>
          <a:bodyPr/>
          <a:lstStyle/>
          <a:p>
            <a:r>
              <a:rPr lang="nl-BE" err="1"/>
              <a:t>EPC’s</a:t>
            </a:r>
            <a:r>
              <a:rPr lang="nl-BE"/>
              <a:t> voor bestaande gebouwen herkennen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05E644C-F5E5-4E2C-8346-61F97DD7A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424" y="2708920"/>
            <a:ext cx="4446295" cy="3958371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41A3F0CE-3D29-4960-B718-8681D0A035CE}"/>
              </a:ext>
            </a:extLst>
          </p:cNvPr>
          <p:cNvSpPr/>
          <p:nvPr/>
        </p:nvSpPr>
        <p:spPr>
          <a:xfrm>
            <a:off x="2011424" y="2708920"/>
            <a:ext cx="4446294" cy="10040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96E483CD-1422-4D84-929C-B0AA0EDB851B}"/>
              </a:ext>
            </a:extLst>
          </p:cNvPr>
          <p:cNvSpPr/>
          <p:nvPr/>
        </p:nvSpPr>
        <p:spPr>
          <a:xfrm>
            <a:off x="3820439" y="6227355"/>
            <a:ext cx="834688" cy="4399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743147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0DF8BBCB-DB84-4B90-9B87-162525152391}"/>
              </a:ext>
            </a:extLst>
          </p:cNvPr>
          <p:cNvSpPr/>
          <p:nvPr/>
        </p:nvSpPr>
        <p:spPr>
          <a:xfrm>
            <a:off x="461818" y="5966691"/>
            <a:ext cx="1745673" cy="646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D0DBD2-680F-4A6A-AE98-351884543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De gemeenschappelijke delen van een appartementsgebouw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861FCE-A796-4828-AA7B-962869C1BC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t"/>
          <a:lstStyle/>
          <a:p>
            <a:r>
              <a:rPr lang="nl-BE" b="1"/>
              <a:t>Op te nemen in het EPC GD:</a:t>
            </a:r>
          </a:p>
          <a:p>
            <a:pPr lvl="1"/>
            <a:r>
              <a:rPr lang="nl-BE"/>
              <a:t>4. Vanaf 5 eenheden (woonheden of niet-residenti</a:t>
            </a:r>
            <a:r>
              <a:rPr lang="nl-BE" sz="2400"/>
              <a:t>ële eenheden)</a:t>
            </a:r>
            <a:endParaRPr lang="nl-BE"/>
          </a:p>
          <a:p>
            <a:pPr lvl="2"/>
            <a:r>
              <a:rPr lang="nl-BE"/>
              <a:t>Verlichting in de gemeenschappelijke circulatieruimtes</a:t>
            </a:r>
          </a:p>
          <a:p>
            <a:pPr marL="0" indent="0">
              <a:buNone/>
            </a:pPr>
            <a:endParaRPr lang="nl-BE" b="1"/>
          </a:p>
          <a:p>
            <a:pPr lvl="1"/>
            <a:r>
              <a:rPr lang="nl-BE"/>
              <a:t>Weetje: </a:t>
            </a:r>
          </a:p>
          <a:p>
            <a:pPr lvl="2"/>
            <a:r>
              <a:rPr lang="nl-BE"/>
              <a:t>Vanaf 5 eenheden ligt verbruik hoger </a:t>
            </a:r>
            <a:r>
              <a:rPr lang="nl-BE">
                <a:sym typeface="Wingdings" panose="05000000000000000000" pitchFamily="2" charset="2"/>
              </a:rPr>
              <a:t> meer besparingspotentieel  verlichting in EPC GD  aanbeveling</a:t>
            </a:r>
            <a:endParaRPr lang="nl-BE"/>
          </a:p>
        </p:txBody>
      </p:sp>
      <p:sp>
        <p:nvSpPr>
          <p:cNvPr id="14" name="datum en dianummer">
            <a:extLst>
              <a:ext uri="{FF2B5EF4-FFF2-40B4-BE49-F238E27FC236}">
                <a16:creationId xmlns:a16="http://schemas.microsoft.com/office/drawing/2014/main" id="{35D186EE-1E57-495C-BCD4-2CA1B4BC9169}"/>
              </a:ext>
            </a:extLst>
          </p:cNvPr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│</a:t>
            </a:r>
            <a:fld id="{F9530E4E-3959-4AA6-B4F6-587002A3A35B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1052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70144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0DF8BBCB-DB84-4B90-9B87-162525152391}"/>
              </a:ext>
            </a:extLst>
          </p:cNvPr>
          <p:cNvSpPr/>
          <p:nvPr/>
        </p:nvSpPr>
        <p:spPr>
          <a:xfrm>
            <a:off x="461818" y="5966691"/>
            <a:ext cx="1745673" cy="646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D0DBD2-680F-4A6A-AE98-351884543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De gemeenschappelijke delen van een appartementsgebouw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861FCE-A796-4828-AA7B-962869C1BC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t"/>
          <a:lstStyle/>
          <a:p>
            <a:r>
              <a:rPr lang="nl-BE" b="1"/>
              <a:t>Op te nemen in het EPC GD:</a:t>
            </a:r>
          </a:p>
          <a:p>
            <a:pPr lvl="1"/>
            <a:r>
              <a:rPr lang="nl-BE"/>
              <a:t>5. Collectieve en individuele installaties op zonne-energie</a:t>
            </a:r>
          </a:p>
          <a:p>
            <a:pPr lvl="2"/>
            <a:r>
              <a:rPr lang="nl-BE"/>
              <a:t>PV</a:t>
            </a:r>
          </a:p>
          <a:p>
            <a:pPr lvl="2"/>
            <a:r>
              <a:rPr lang="nl-BE"/>
              <a:t>Zonneboiler</a:t>
            </a:r>
          </a:p>
          <a:p>
            <a:pPr marL="864000" lvl="3" indent="0">
              <a:buNone/>
            </a:pPr>
            <a:endParaRPr lang="nl-BE"/>
          </a:p>
          <a:p>
            <a:pPr lvl="1"/>
            <a:r>
              <a:rPr lang="nl-BE"/>
              <a:t>Weetje: </a:t>
            </a:r>
          </a:p>
          <a:p>
            <a:pPr lvl="2"/>
            <a:r>
              <a:rPr lang="nl-BE"/>
              <a:t>Ook individuele PV- of ZB-installaties worden opgenomen, vanwege de toegang tot het dak en tot bewijsstukken </a:t>
            </a:r>
          </a:p>
          <a:p>
            <a:pPr lvl="3"/>
            <a:r>
              <a:rPr lang="nl-BE">
                <a:sym typeface="Wingdings" panose="05000000000000000000" pitchFamily="2" charset="2"/>
              </a:rPr>
              <a:t>Bij opmaak van EPC van eenheid is er geen toegang en gebouwbeheerder zal niet elke keer opnieuw de bewijsstukken beschikbaar stellen </a:t>
            </a:r>
          </a:p>
          <a:p>
            <a:pPr lvl="3"/>
            <a:r>
              <a:rPr lang="nl-BE">
                <a:sym typeface="Wingdings" panose="05000000000000000000" pitchFamily="2" charset="2"/>
              </a:rPr>
              <a:t>EPC GD verzamelt zoveel mogelijk info voor </a:t>
            </a:r>
            <a:r>
              <a:rPr lang="nl-BE" err="1">
                <a:sym typeface="Wingdings" panose="05000000000000000000" pitchFamily="2" charset="2"/>
              </a:rPr>
              <a:t>EPC’s</a:t>
            </a:r>
            <a:r>
              <a:rPr lang="nl-BE">
                <a:sym typeface="Wingdings" panose="05000000000000000000" pitchFamily="2" charset="2"/>
              </a:rPr>
              <a:t> van eenheden = </a:t>
            </a:r>
            <a:r>
              <a:rPr lang="nl-BE" b="1">
                <a:sym typeface="Wingdings" panose="05000000000000000000" pitchFamily="2" charset="2"/>
              </a:rPr>
              <a:t>bibliotheekfunctie</a:t>
            </a:r>
            <a:endParaRPr lang="nl-BE" b="1"/>
          </a:p>
        </p:txBody>
      </p:sp>
      <p:sp>
        <p:nvSpPr>
          <p:cNvPr id="14" name="datum en dianummer">
            <a:extLst>
              <a:ext uri="{FF2B5EF4-FFF2-40B4-BE49-F238E27FC236}">
                <a16:creationId xmlns:a16="http://schemas.microsoft.com/office/drawing/2014/main" id="{35D186EE-1E57-495C-BCD4-2CA1B4BC9169}"/>
              </a:ext>
            </a:extLst>
          </p:cNvPr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│</a:t>
            </a:r>
            <a:fld id="{F9530E4E-3959-4AA6-B4F6-587002A3A35B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1052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65590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0DF8BBCB-DB84-4B90-9B87-162525152391}"/>
              </a:ext>
            </a:extLst>
          </p:cNvPr>
          <p:cNvSpPr/>
          <p:nvPr/>
        </p:nvSpPr>
        <p:spPr>
          <a:xfrm>
            <a:off x="461818" y="5966691"/>
            <a:ext cx="1745673" cy="646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D0DBD2-680F-4A6A-AE98-351884543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De gemeenschappelijke delen van een appartementsgebouw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861FCE-A796-4828-AA7B-962869C1BC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t"/>
          <a:lstStyle/>
          <a:p>
            <a:r>
              <a:rPr lang="nl-BE" b="1"/>
              <a:t>Niet op te nemen in het EPC GD:</a:t>
            </a:r>
          </a:p>
          <a:p>
            <a:pPr lvl="2"/>
            <a:r>
              <a:rPr lang="nl-BE"/>
              <a:t>Eigenschappen van de openingen van de individuele eenheden</a:t>
            </a:r>
          </a:p>
          <a:p>
            <a:pPr lvl="3"/>
            <a:r>
              <a:rPr lang="nl-BE"/>
              <a:t>Privatief </a:t>
            </a:r>
            <a:r>
              <a:rPr lang="nl-BE">
                <a:sym typeface="Wingdings" panose="05000000000000000000" pitchFamily="2" charset="2"/>
              </a:rPr>
              <a:t> in EPC van de eenheid</a:t>
            </a:r>
          </a:p>
          <a:p>
            <a:pPr lvl="3"/>
            <a:r>
              <a:rPr lang="nl-BE">
                <a:sym typeface="Wingdings" panose="05000000000000000000" pitchFamily="2" charset="2"/>
              </a:rPr>
              <a:t>Wel oppervlakte</a:t>
            </a:r>
          </a:p>
          <a:p>
            <a:pPr lvl="2"/>
            <a:r>
              <a:rPr lang="nl-NL"/>
              <a:t>Technische installaties die enkel de gemeenschappelijke delen bedienen</a:t>
            </a:r>
          </a:p>
          <a:p>
            <a:pPr lvl="4"/>
            <a:r>
              <a:rPr lang="nl-NL"/>
              <a:t>Uitzondering: verlichting vanaf 5 eenheden</a:t>
            </a:r>
          </a:p>
          <a:p>
            <a:pPr lvl="2"/>
            <a:r>
              <a:rPr lang="nl-NL"/>
              <a:t>Individuele technische installaties</a:t>
            </a:r>
          </a:p>
          <a:p>
            <a:pPr lvl="4"/>
            <a:r>
              <a:rPr lang="nl-NL"/>
              <a:t>vb. privatieve boiler of ketel van één appartement</a:t>
            </a:r>
            <a:endParaRPr lang="nl-BE"/>
          </a:p>
          <a:p>
            <a:pPr lvl="3"/>
            <a:endParaRPr lang="nl-BE"/>
          </a:p>
        </p:txBody>
      </p:sp>
      <p:sp>
        <p:nvSpPr>
          <p:cNvPr id="14" name="datum en dianummer">
            <a:extLst>
              <a:ext uri="{FF2B5EF4-FFF2-40B4-BE49-F238E27FC236}">
                <a16:creationId xmlns:a16="http://schemas.microsoft.com/office/drawing/2014/main" id="{35D186EE-1E57-495C-BCD4-2CA1B4BC9169}"/>
              </a:ext>
            </a:extLst>
          </p:cNvPr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│</a:t>
            </a:r>
            <a:fld id="{F9530E4E-3959-4AA6-B4F6-587002A3A35B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1052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83747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D0DBD2-680F-4A6A-AE98-351884543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Beschikbaarheid van het EPC GD</a:t>
            </a:r>
            <a:endParaRPr lang="nl-BE" u="sng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861FCE-A796-4828-AA7B-962869C1BC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352928" cy="4847414"/>
          </a:xfrm>
        </p:spPr>
        <p:txBody>
          <a:bodyPr anchor="t"/>
          <a:lstStyle/>
          <a:p>
            <a:r>
              <a:rPr lang="nl-BE" b="1" dirty="0"/>
              <a:t>Wanneer beschikbaar</a:t>
            </a:r>
          </a:p>
          <a:p>
            <a:pPr lvl="1"/>
            <a:r>
              <a:rPr lang="nl-BE" dirty="0"/>
              <a:t>Algemene verplichting </a:t>
            </a:r>
            <a:r>
              <a:rPr lang="nl-BE" b="1" dirty="0"/>
              <a:t>sinds 1 januari 2022 </a:t>
            </a:r>
            <a:r>
              <a:rPr lang="nl-BE" dirty="0"/>
              <a:t>voor alle appartementsgebouwen met </a:t>
            </a:r>
            <a:r>
              <a:rPr lang="nl-BE" b="1" dirty="0"/>
              <a:t>minstens 2 wooneenheden</a:t>
            </a:r>
          </a:p>
          <a:p>
            <a:pPr lvl="1"/>
            <a:r>
              <a:rPr lang="nl-BE" b="1" dirty="0"/>
              <a:t>Fasering</a:t>
            </a:r>
          </a:p>
          <a:p>
            <a:pPr lvl="2"/>
            <a:endParaRPr lang="nl-BE" b="1" dirty="0"/>
          </a:p>
          <a:p>
            <a:pPr lvl="2"/>
            <a:endParaRPr lang="nl-BE" b="1" dirty="0"/>
          </a:p>
          <a:p>
            <a:pPr lvl="2"/>
            <a:endParaRPr lang="nl-BE" b="1" dirty="0"/>
          </a:p>
          <a:p>
            <a:pPr lvl="2"/>
            <a:endParaRPr lang="nl-BE" b="1" dirty="0"/>
          </a:p>
          <a:p>
            <a:pPr lvl="2"/>
            <a:endParaRPr lang="nl-BE" b="1" dirty="0"/>
          </a:p>
          <a:p>
            <a:pPr lvl="2"/>
            <a:endParaRPr lang="nl-BE" b="1" dirty="0"/>
          </a:p>
          <a:p>
            <a:pPr lvl="2"/>
            <a:endParaRPr lang="nl-BE" b="1" dirty="0"/>
          </a:p>
          <a:p>
            <a:pPr lvl="2"/>
            <a:endParaRPr lang="nl-BE" b="1" dirty="0"/>
          </a:p>
          <a:p>
            <a:pPr lvl="1"/>
            <a:r>
              <a:rPr lang="nl-BE" dirty="0"/>
              <a:t>Tenzij nieuwbouw</a:t>
            </a:r>
          </a:p>
          <a:p>
            <a:pPr lvl="2"/>
            <a:r>
              <a:rPr lang="nl-BE" dirty="0"/>
              <a:t>Verplichting na 10 jaar + maximum 1 maand na het verkrijgen van de omgevingsvergunning of stedenbouwkundige vergunning</a:t>
            </a:r>
          </a:p>
          <a:p>
            <a:pPr lvl="2"/>
            <a:r>
              <a:rPr lang="nl-BE" dirty="0"/>
              <a:t>Niet van toepassing bij IER  </a:t>
            </a:r>
          </a:p>
          <a:p>
            <a:pPr marL="576000" lvl="2" indent="0">
              <a:buNone/>
            </a:pPr>
            <a:endParaRPr lang="nl-BE" dirty="0"/>
          </a:p>
          <a:p>
            <a:pPr marL="576000" lvl="2" indent="0">
              <a:buNone/>
            </a:pPr>
            <a:endParaRPr lang="nl-BE" dirty="0"/>
          </a:p>
          <a:p>
            <a:pPr lvl="2"/>
            <a:endParaRPr lang="nl-BE" dirty="0"/>
          </a:p>
          <a:p>
            <a:pPr marL="287655" indent="-287655"/>
            <a:endParaRPr lang="nl-BE" dirty="0">
              <a:cs typeface="Calibri" panose="020F0502020204030204" pitchFamily="34" charset="0"/>
            </a:endParaRPr>
          </a:p>
        </p:txBody>
      </p:sp>
      <p:sp>
        <p:nvSpPr>
          <p:cNvPr id="14" name="datum en dianummer">
            <a:extLst>
              <a:ext uri="{FF2B5EF4-FFF2-40B4-BE49-F238E27FC236}">
                <a16:creationId xmlns:a16="http://schemas.microsoft.com/office/drawing/2014/main" id="{35D186EE-1E57-495C-BCD4-2CA1B4BC9169}"/>
              </a:ext>
            </a:extLst>
          </p:cNvPr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│</a:t>
            </a:r>
            <a:fld id="{F9530E4E-3959-4AA6-B4F6-587002A3A35B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1052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0C07B8F2-EE37-4C81-8DD7-F4DF34088C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599200"/>
              </p:ext>
            </p:extLst>
          </p:nvPr>
        </p:nvGraphicFramePr>
        <p:xfrm>
          <a:off x="1140643" y="2982769"/>
          <a:ext cx="6862714" cy="2468880"/>
        </p:xfrm>
        <a:graphic>
          <a:graphicData uri="http://schemas.openxmlformats.org/drawingml/2006/table">
            <a:tbl>
              <a:tblPr/>
              <a:tblGrid>
                <a:gridCol w="3431357">
                  <a:extLst>
                    <a:ext uri="{9D8B030D-6E8A-4147-A177-3AD203B41FA5}">
                      <a16:colId xmlns:a16="http://schemas.microsoft.com/office/drawing/2014/main" val="2092024754"/>
                    </a:ext>
                  </a:extLst>
                </a:gridCol>
                <a:gridCol w="3431357">
                  <a:extLst>
                    <a:ext uri="{9D8B030D-6E8A-4147-A177-3AD203B41FA5}">
                      <a16:colId xmlns:a16="http://schemas.microsoft.com/office/drawing/2014/main" val="28748554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nl-NL">
                          <a:effectLst/>
                        </a:rPr>
                        <a:t>Datum waarop het EPC GD verplicht moet aanwezig zijn</a:t>
                      </a:r>
                    </a:p>
                  </a:txBody>
                  <a:tcPr marL="68580" marR="68580" marT="68580" marB="68580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 appartementsgebouw dat over het EPC GD moet beschikken: gebouw met</a:t>
                      </a:r>
                    </a:p>
                  </a:txBody>
                  <a:tcPr marL="68580" marR="68580" marT="68580" marB="68580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0925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nl-BE">
                          <a:effectLst/>
                        </a:rPr>
                        <a:t>01/01/2022</a:t>
                      </a:r>
                    </a:p>
                  </a:txBody>
                  <a:tcPr marL="68580" marR="68580" marT="68580" marB="68580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>
                          <a:effectLst/>
                        </a:rPr>
                        <a:t>minstens 15 gebouweenheden</a:t>
                      </a:r>
                    </a:p>
                  </a:txBody>
                  <a:tcPr marL="68580" marR="68580" marT="68580" marB="68580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3766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nl-BE">
                          <a:effectLst/>
                        </a:rPr>
                        <a:t>01/01/2023</a:t>
                      </a:r>
                    </a:p>
                  </a:txBody>
                  <a:tcPr marL="68580" marR="68580" marT="68580" marB="68580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>
                          <a:effectLst/>
                        </a:rPr>
                        <a:t>5 t/m 14 gebouweenheden</a:t>
                      </a:r>
                    </a:p>
                  </a:txBody>
                  <a:tcPr marL="68580" marR="68580" marT="68580" marB="68580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9598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nl-BE">
                          <a:effectLst/>
                        </a:rPr>
                        <a:t>01/01/2024</a:t>
                      </a:r>
                    </a:p>
                  </a:txBody>
                  <a:tcPr marL="68580" marR="68580" marT="68580" marB="68580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>
                          <a:effectLst/>
                        </a:rPr>
                        <a:t>2 wooneenheden t/m 4 gebouweenheden</a:t>
                      </a:r>
                    </a:p>
                  </a:txBody>
                  <a:tcPr marL="68580" marR="68580" marT="68580" marB="68580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352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171522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D0DBD2-680F-4A6A-AE98-351884543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Overdracht van het EPC GD</a:t>
            </a:r>
            <a:endParaRPr lang="nl-BE" u="sng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861FCE-A796-4828-AA7B-962869C1BC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t"/>
          <a:lstStyle/>
          <a:p>
            <a:r>
              <a:rPr lang="nl-NL" b="1"/>
              <a:t>Overdracht van het EPC GD (samen met EPC eenheid)</a:t>
            </a:r>
          </a:p>
          <a:p>
            <a:pPr lvl="1"/>
            <a:r>
              <a:rPr lang="nl-NL"/>
              <a:t>Bij verkoop/verhuur gebouweenheid</a:t>
            </a:r>
          </a:p>
          <a:p>
            <a:pPr lvl="2"/>
            <a:r>
              <a:rPr lang="nl-NL"/>
              <a:t>Kopie van EPC GD wordt overgedragen bij ondertekening van authentieke verkoopakte aan nieuwe eigenaar</a:t>
            </a:r>
          </a:p>
          <a:p>
            <a:pPr lvl="2"/>
            <a:r>
              <a:rPr lang="nl-NL"/>
              <a:t>Kopie van EPC GD word overgedragen bij ondertekening van huurovereenkomst aan nieuwe huurder</a:t>
            </a:r>
          </a:p>
          <a:p>
            <a:pPr marL="0" indent="0">
              <a:buNone/>
            </a:pPr>
            <a:r>
              <a:rPr lang="nl-BE"/>
              <a:t> </a:t>
            </a:r>
            <a:endParaRPr lang="nl-BE">
              <a:cs typeface="Calibri" panose="020F0502020204030204" pitchFamily="34" charset="0"/>
            </a:endParaRPr>
          </a:p>
        </p:txBody>
      </p:sp>
      <p:sp>
        <p:nvSpPr>
          <p:cNvPr id="14" name="datum en dianummer">
            <a:extLst>
              <a:ext uri="{FF2B5EF4-FFF2-40B4-BE49-F238E27FC236}">
                <a16:creationId xmlns:a16="http://schemas.microsoft.com/office/drawing/2014/main" id="{35D186EE-1E57-495C-BCD4-2CA1B4BC9169}"/>
              </a:ext>
            </a:extLst>
          </p:cNvPr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│</a:t>
            </a:r>
            <a:fld id="{F9530E4E-3959-4AA6-B4F6-587002A3A35B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1052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55558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610377EF-520F-4787-9A58-B71635755E93}"/>
              </a:ext>
            </a:extLst>
          </p:cNvPr>
          <p:cNvSpPr/>
          <p:nvPr/>
        </p:nvSpPr>
        <p:spPr>
          <a:xfrm>
            <a:off x="461818" y="5966691"/>
            <a:ext cx="1745673" cy="646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D0DBD2-680F-4A6A-AE98-351884543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Geldigheid van het EPC GD</a:t>
            </a:r>
            <a:endParaRPr lang="nl-BE" u="sng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861FCE-A796-4828-AA7B-962869C1BC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t"/>
          <a:lstStyle/>
          <a:p>
            <a:r>
              <a:rPr lang="nl-BE" b="1"/>
              <a:t>10 jaar</a:t>
            </a:r>
            <a:endParaRPr lang="nl-BE"/>
          </a:p>
          <a:p>
            <a:pPr lvl="1"/>
            <a:r>
              <a:rPr lang="nl-BE"/>
              <a:t>Blijft geldig als er eenheden in het gebouw verkocht of verhuurd worden</a:t>
            </a:r>
          </a:p>
          <a:p>
            <a:pPr lvl="1"/>
            <a:r>
              <a:rPr lang="nl-BE"/>
              <a:t>Vervalt als een nieuw EPC GD wordt ingediend in de energieprestatiedatabank</a:t>
            </a:r>
          </a:p>
          <a:p>
            <a:pPr lvl="1"/>
            <a:r>
              <a:rPr lang="nl-BE"/>
              <a:t>Vervalt als minstens één van volgende energiebesparende werken worden uitgevoerd:</a:t>
            </a:r>
          </a:p>
          <a:p>
            <a:pPr lvl="2"/>
            <a:r>
              <a:rPr lang="nl-BE"/>
              <a:t>Vervangen of (bij- of na) isoleren van minimum </a:t>
            </a:r>
            <a:r>
              <a:rPr lang="nl-BE" b="1"/>
              <a:t>15% van de omhullende schildelen </a:t>
            </a:r>
            <a:r>
              <a:rPr lang="nl-BE"/>
              <a:t>van het beschermde volume</a:t>
            </a:r>
          </a:p>
          <a:p>
            <a:pPr marL="864000" lvl="3" indent="0">
              <a:buNone/>
            </a:pPr>
            <a:r>
              <a:rPr lang="nl-BE"/>
              <a:t>= volume dat men wil beschermen tegen warmteverlies</a:t>
            </a:r>
          </a:p>
          <a:p>
            <a:pPr lvl="2"/>
            <a:r>
              <a:rPr lang="nl-BE">
                <a:cs typeface="Calibri" panose="020F0502020204030204" pitchFamily="34" charset="0"/>
              </a:rPr>
              <a:t>Vervangen of nieuw plaatsen van </a:t>
            </a:r>
            <a:r>
              <a:rPr lang="nl-BE" b="1">
                <a:cs typeface="Calibri" panose="020F0502020204030204" pitchFamily="34" charset="0"/>
              </a:rPr>
              <a:t>collectieve technische installatie(s)</a:t>
            </a:r>
          </a:p>
          <a:p>
            <a:pPr marL="864000" lvl="3" indent="0">
              <a:buNone/>
            </a:pPr>
            <a:r>
              <a:rPr lang="nl-BE">
                <a:cs typeface="Calibri" panose="020F0502020204030204" pitchFamily="34" charset="0"/>
              </a:rPr>
              <a:t>= installaties gebruikt door meerdere eenheden</a:t>
            </a:r>
          </a:p>
          <a:p>
            <a:pPr lvl="2"/>
            <a:r>
              <a:rPr lang="nl-BE">
                <a:cs typeface="Calibri" panose="020F0502020204030204" pitchFamily="34" charset="0"/>
              </a:rPr>
              <a:t>Vervangen of nieuw plaatsen van </a:t>
            </a:r>
            <a:r>
              <a:rPr lang="nl-BE" b="1">
                <a:cs typeface="Calibri" panose="020F0502020204030204" pitchFamily="34" charset="0"/>
              </a:rPr>
              <a:t>installatie(s) op zonne-energie</a:t>
            </a:r>
          </a:p>
          <a:p>
            <a:pPr marL="864000" lvl="3" indent="0">
              <a:buNone/>
            </a:pPr>
            <a:r>
              <a:rPr lang="nl-BE">
                <a:cs typeface="Calibri" panose="020F0502020204030204" pitchFamily="34" charset="0"/>
              </a:rPr>
              <a:t>= kan zowel individuele als collectieve installatie zijn</a:t>
            </a:r>
          </a:p>
        </p:txBody>
      </p:sp>
      <p:sp>
        <p:nvSpPr>
          <p:cNvPr id="14" name="datum en dianummer">
            <a:extLst>
              <a:ext uri="{FF2B5EF4-FFF2-40B4-BE49-F238E27FC236}">
                <a16:creationId xmlns:a16="http://schemas.microsoft.com/office/drawing/2014/main" id="{35D186EE-1E57-495C-BCD4-2CA1B4BC9169}"/>
              </a:ext>
            </a:extLst>
          </p:cNvPr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│</a:t>
            </a:r>
            <a:fld id="{F9530E4E-3959-4AA6-B4F6-587002A3A35B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1052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91192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0DF8BBCB-DB84-4B90-9B87-162525152391}"/>
              </a:ext>
            </a:extLst>
          </p:cNvPr>
          <p:cNvSpPr/>
          <p:nvPr/>
        </p:nvSpPr>
        <p:spPr>
          <a:xfrm>
            <a:off x="461818" y="5966691"/>
            <a:ext cx="1745673" cy="646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D0DBD2-680F-4A6A-AE98-351884543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Geldigheid van het EPC GD</a:t>
            </a:r>
            <a:endParaRPr lang="nl-BE" u="sng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861FCE-A796-4828-AA7B-962869C1BC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t"/>
          <a:lstStyle/>
          <a:p>
            <a:r>
              <a:rPr lang="nl-BE" b="1"/>
              <a:t>Vervangen of (bij- of na) isoleren van min. 15% van de omhullende schildelen van het beschermde volume</a:t>
            </a:r>
          </a:p>
          <a:p>
            <a:pPr lvl="1"/>
            <a:r>
              <a:rPr lang="nl-BE"/>
              <a:t>Te beschouwen:</a:t>
            </a:r>
          </a:p>
          <a:p>
            <a:pPr lvl="2"/>
            <a:r>
              <a:rPr lang="nl-BE"/>
              <a:t>Dak</a:t>
            </a:r>
          </a:p>
          <a:p>
            <a:pPr lvl="2"/>
            <a:r>
              <a:rPr lang="nl-BE"/>
              <a:t>Buitenmuren</a:t>
            </a:r>
          </a:p>
          <a:p>
            <a:pPr lvl="2"/>
            <a:r>
              <a:rPr lang="nl-BE"/>
              <a:t>Onderste vloer</a:t>
            </a:r>
          </a:p>
          <a:p>
            <a:pPr lvl="2"/>
            <a:r>
              <a:rPr lang="nl-BE"/>
              <a:t>Openingen van de gemeenschappelijke (circulatie)ruimten</a:t>
            </a:r>
          </a:p>
          <a:p>
            <a:pPr lvl="3"/>
            <a:r>
              <a:rPr lang="nl-BE"/>
              <a:t>vensters, deuren, panelen</a:t>
            </a:r>
          </a:p>
          <a:p>
            <a:pPr marL="576000" lvl="2" indent="0">
              <a:buNone/>
            </a:pPr>
            <a:endParaRPr lang="nl-BE"/>
          </a:p>
          <a:p>
            <a:pPr lvl="1"/>
            <a:r>
              <a:rPr lang="nl-BE" b="1"/>
              <a:t>Niet</a:t>
            </a:r>
            <a:r>
              <a:rPr lang="nl-BE"/>
              <a:t> te beschouwen:</a:t>
            </a:r>
          </a:p>
          <a:p>
            <a:pPr lvl="2"/>
            <a:r>
              <a:rPr lang="nl-BE"/>
              <a:t>Privatieve openingen</a:t>
            </a:r>
          </a:p>
          <a:p>
            <a:pPr lvl="3"/>
            <a:r>
              <a:rPr lang="nl-BE"/>
              <a:t>vensters, deuren en panelen van de individuele eenheden</a:t>
            </a:r>
          </a:p>
          <a:p>
            <a:pPr lvl="2"/>
            <a:r>
              <a:rPr lang="nl-BE"/>
              <a:t>Wanden en vloeren tussen de individuele eenheden onderling </a:t>
            </a:r>
          </a:p>
          <a:p>
            <a:pPr lvl="2"/>
            <a:r>
              <a:rPr lang="nl-BE"/>
              <a:t>Wanden en vloeren tussen de individuele eenheden en de gemeenschappelijke (circulatie)ruimten</a:t>
            </a:r>
          </a:p>
          <a:p>
            <a:pPr lvl="2"/>
            <a:endParaRPr lang="nl-BE"/>
          </a:p>
          <a:p>
            <a:pPr lvl="1"/>
            <a:endParaRPr lang="nl-BE" b="1"/>
          </a:p>
        </p:txBody>
      </p:sp>
      <p:sp>
        <p:nvSpPr>
          <p:cNvPr id="14" name="datum en dianummer">
            <a:extLst>
              <a:ext uri="{FF2B5EF4-FFF2-40B4-BE49-F238E27FC236}">
                <a16:creationId xmlns:a16="http://schemas.microsoft.com/office/drawing/2014/main" id="{35D186EE-1E57-495C-BCD4-2CA1B4BC9169}"/>
              </a:ext>
            </a:extLst>
          </p:cNvPr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│</a:t>
            </a:r>
            <a:fld id="{F9530E4E-3959-4AA6-B4F6-587002A3A35B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1052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52820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0DF8BBCB-DB84-4B90-9B87-162525152391}"/>
              </a:ext>
            </a:extLst>
          </p:cNvPr>
          <p:cNvSpPr/>
          <p:nvPr/>
        </p:nvSpPr>
        <p:spPr>
          <a:xfrm>
            <a:off x="461818" y="5966691"/>
            <a:ext cx="1745673" cy="646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D0DBD2-680F-4A6A-AE98-351884543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Geldigheid van het EPC GD</a:t>
            </a:r>
            <a:endParaRPr lang="nl-BE" u="sng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861FCE-A796-4828-AA7B-962869C1BC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t"/>
          <a:lstStyle/>
          <a:p>
            <a:r>
              <a:rPr lang="nl-BE" b="1"/>
              <a:t>Vervangen of nieuw plaatsen van collectieve technische installatie(s)</a:t>
            </a:r>
          </a:p>
          <a:p>
            <a:pPr lvl="1"/>
            <a:r>
              <a:rPr lang="nl-BE"/>
              <a:t>Te beschouwen:</a:t>
            </a:r>
          </a:p>
          <a:p>
            <a:pPr lvl="2"/>
            <a:r>
              <a:rPr lang="nl-BE"/>
              <a:t>Ruimteverwarming</a:t>
            </a:r>
          </a:p>
          <a:p>
            <a:pPr lvl="2"/>
            <a:r>
              <a:rPr lang="nl-BE"/>
              <a:t>Sanitair warm water</a:t>
            </a:r>
          </a:p>
          <a:p>
            <a:pPr lvl="2"/>
            <a:r>
              <a:rPr lang="nl-BE"/>
              <a:t>Koeling</a:t>
            </a:r>
          </a:p>
          <a:p>
            <a:pPr lvl="2"/>
            <a:r>
              <a:rPr lang="nl-BE"/>
              <a:t>Ventilatie</a:t>
            </a:r>
          </a:p>
          <a:p>
            <a:pPr marL="576000" lvl="2" indent="0">
              <a:buNone/>
            </a:pPr>
            <a:endParaRPr lang="nl-BE"/>
          </a:p>
          <a:p>
            <a:pPr lvl="1"/>
            <a:r>
              <a:rPr lang="nl-BE" b="1"/>
              <a:t>Niet</a:t>
            </a:r>
            <a:r>
              <a:rPr lang="nl-BE"/>
              <a:t> te beschouwen:</a:t>
            </a:r>
          </a:p>
          <a:p>
            <a:pPr lvl="2"/>
            <a:r>
              <a:rPr lang="nl-BE"/>
              <a:t>Individuele installatie van de individuele eenheden</a:t>
            </a:r>
          </a:p>
          <a:p>
            <a:pPr lvl="3"/>
            <a:r>
              <a:rPr lang="nl-BE"/>
              <a:t>Vb. CV ketel van één appartement</a:t>
            </a:r>
          </a:p>
          <a:p>
            <a:pPr lvl="2"/>
            <a:r>
              <a:rPr lang="nl-BE"/>
              <a:t>Verlichting in de gemeenschappelijke (circulatie)ruimten</a:t>
            </a:r>
          </a:p>
          <a:p>
            <a:pPr lvl="2"/>
            <a:endParaRPr lang="nl-BE"/>
          </a:p>
          <a:p>
            <a:pPr lvl="1"/>
            <a:endParaRPr lang="nl-BE" b="1"/>
          </a:p>
        </p:txBody>
      </p:sp>
      <p:sp>
        <p:nvSpPr>
          <p:cNvPr id="14" name="datum en dianummer">
            <a:extLst>
              <a:ext uri="{FF2B5EF4-FFF2-40B4-BE49-F238E27FC236}">
                <a16:creationId xmlns:a16="http://schemas.microsoft.com/office/drawing/2014/main" id="{35D186EE-1E57-495C-BCD4-2CA1B4BC9169}"/>
              </a:ext>
            </a:extLst>
          </p:cNvPr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│</a:t>
            </a:r>
            <a:fld id="{F9530E4E-3959-4AA6-B4F6-587002A3A35B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1052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04260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0DF8BBCB-DB84-4B90-9B87-162525152391}"/>
              </a:ext>
            </a:extLst>
          </p:cNvPr>
          <p:cNvSpPr/>
          <p:nvPr/>
        </p:nvSpPr>
        <p:spPr>
          <a:xfrm>
            <a:off x="461818" y="5966691"/>
            <a:ext cx="1745673" cy="646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D0DBD2-680F-4A6A-AE98-351884543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Geldigheid van het EPC GD</a:t>
            </a:r>
            <a:endParaRPr lang="nl-BE" u="sng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861FCE-A796-4828-AA7B-962869C1BC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t"/>
          <a:lstStyle/>
          <a:p>
            <a:r>
              <a:rPr lang="nl-BE" b="1"/>
              <a:t>Vervangen of nieuw plaatsen van installatie(s) op zonne-energie</a:t>
            </a:r>
          </a:p>
          <a:p>
            <a:pPr lvl="1"/>
            <a:r>
              <a:rPr lang="nl-BE"/>
              <a:t>Te beschouwen:</a:t>
            </a:r>
          </a:p>
          <a:p>
            <a:pPr lvl="2"/>
            <a:r>
              <a:rPr lang="nl-BE"/>
              <a:t>PV-panelen</a:t>
            </a:r>
          </a:p>
          <a:p>
            <a:pPr lvl="2"/>
            <a:r>
              <a:rPr lang="nl-BE"/>
              <a:t>Zonneboiler</a:t>
            </a:r>
          </a:p>
          <a:p>
            <a:pPr marL="576000" lvl="2" indent="0">
              <a:buNone/>
            </a:pPr>
            <a:endParaRPr lang="nl-BE"/>
          </a:p>
          <a:p>
            <a:pPr lvl="1"/>
            <a:r>
              <a:rPr lang="nl-BE" b="1"/>
              <a:t>Niet</a:t>
            </a:r>
            <a:r>
              <a:rPr lang="nl-BE"/>
              <a:t> te beschouwen:</a:t>
            </a:r>
          </a:p>
          <a:p>
            <a:pPr lvl="2"/>
            <a:r>
              <a:rPr lang="nl-BE"/>
              <a:t>Vervangen van enkel de omvormer</a:t>
            </a:r>
          </a:p>
          <a:p>
            <a:pPr lvl="2"/>
            <a:endParaRPr lang="nl-BE"/>
          </a:p>
          <a:p>
            <a:pPr lvl="1"/>
            <a:endParaRPr lang="nl-BE" b="1"/>
          </a:p>
        </p:txBody>
      </p:sp>
      <p:sp>
        <p:nvSpPr>
          <p:cNvPr id="14" name="datum en dianummer">
            <a:extLst>
              <a:ext uri="{FF2B5EF4-FFF2-40B4-BE49-F238E27FC236}">
                <a16:creationId xmlns:a16="http://schemas.microsoft.com/office/drawing/2014/main" id="{35D186EE-1E57-495C-BCD4-2CA1B4BC9169}"/>
              </a:ext>
            </a:extLst>
          </p:cNvPr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│</a:t>
            </a:r>
            <a:fld id="{F9530E4E-3959-4AA6-B4F6-587002A3A35B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1052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95959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0DF8BBCB-DB84-4B90-9B87-162525152391}"/>
              </a:ext>
            </a:extLst>
          </p:cNvPr>
          <p:cNvSpPr/>
          <p:nvPr/>
        </p:nvSpPr>
        <p:spPr>
          <a:xfrm>
            <a:off x="461818" y="5966691"/>
            <a:ext cx="1745673" cy="646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D0DBD2-680F-4A6A-AE98-351884543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Geldigheid van het EPC GD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861FCE-A796-4828-AA7B-962869C1BC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t"/>
          <a:lstStyle/>
          <a:p>
            <a:r>
              <a:rPr lang="nl-BE">
                <a:sym typeface="Wingdings" panose="05000000000000000000" pitchFamily="2" charset="2"/>
              </a:rPr>
              <a:t>Indien vervallen </a:t>
            </a:r>
            <a:r>
              <a:rPr lang="nl-BE" b="1">
                <a:sym typeface="Wingdings" panose="05000000000000000000" pitchFamily="2" charset="2"/>
              </a:rPr>
              <a:t>zonder werken </a:t>
            </a:r>
            <a:r>
              <a:rPr lang="nl-BE">
                <a:sym typeface="Wingdings" panose="05000000000000000000" pitchFamily="2" charset="2"/>
              </a:rPr>
              <a:t> nieuw EPC nodig </a:t>
            </a:r>
            <a:r>
              <a:rPr lang="nl-BE" b="1">
                <a:sym typeface="Wingdings" panose="05000000000000000000" pitchFamily="2" charset="2"/>
              </a:rPr>
              <a:t>binnen 1 maand </a:t>
            </a:r>
            <a:r>
              <a:rPr lang="nl-BE">
                <a:sym typeface="Wingdings" panose="05000000000000000000" pitchFamily="2" charset="2"/>
              </a:rPr>
              <a:t>na verstrijken van geldigheidsduur</a:t>
            </a:r>
          </a:p>
          <a:p>
            <a:r>
              <a:rPr lang="nl-BE"/>
              <a:t>Indien vervallen </a:t>
            </a:r>
            <a:r>
              <a:rPr lang="nl-BE" b="1"/>
              <a:t>wegens werken </a:t>
            </a:r>
            <a:r>
              <a:rPr lang="nl-BE">
                <a:sym typeface="Wingdings" panose="05000000000000000000" pitchFamily="2" charset="2"/>
              </a:rPr>
              <a:t> nieuw EPC nodig </a:t>
            </a:r>
            <a:r>
              <a:rPr lang="nl-BE" b="1">
                <a:sym typeface="Wingdings" panose="05000000000000000000" pitchFamily="2" charset="2"/>
              </a:rPr>
              <a:t>binnen 6 maanden</a:t>
            </a:r>
            <a:r>
              <a:rPr lang="nl-BE">
                <a:sym typeface="Wingdings" panose="05000000000000000000" pitchFamily="2" charset="2"/>
              </a:rPr>
              <a:t> na ingebruikname van de installatie(s) of einde van de werken</a:t>
            </a:r>
          </a:p>
          <a:p>
            <a:endParaRPr lang="nl-BE">
              <a:sym typeface="Wingdings" panose="05000000000000000000" pitchFamily="2" charset="2"/>
            </a:endParaRPr>
          </a:p>
          <a:p>
            <a:r>
              <a:rPr lang="nl-BE" b="1"/>
              <a:t>Wie is verantwoordelijk voor nieuw EPC? </a:t>
            </a:r>
          </a:p>
          <a:p>
            <a:pPr lvl="1"/>
            <a:r>
              <a:rPr lang="nl-BE"/>
              <a:t>Eigenaar of de vereniging van mede-eigenaars (VME) van het appartementsgebouw moeten zorgen dat nieuw EPC tijdig wordt opgemaakt</a:t>
            </a:r>
            <a:endParaRPr lang="nl-BE">
              <a:sym typeface="Wingdings" panose="05000000000000000000" pitchFamily="2" charset="2"/>
            </a:endParaRPr>
          </a:p>
          <a:p>
            <a:endParaRPr lang="nl-BE"/>
          </a:p>
          <a:p>
            <a:pPr lvl="1"/>
            <a:endParaRPr lang="nl-BE" b="1"/>
          </a:p>
        </p:txBody>
      </p:sp>
      <p:sp>
        <p:nvSpPr>
          <p:cNvPr id="14" name="datum en dianummer">
            <a:extLst>
              <a:ext uri="{FF2B5EF4-FFF2-40B4-BE49-F238E27FC236}">
                <a16:creationId xmlns:a16="http://schemas.microsoft.com/office/drawing/2014/main" id="{35D186EE-1E57-495C-BCD4-2CA1B4BC9169}"/>
              </a:ext>
            </a:extLst>
          </p:cNvPr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│</a:t>
            </a:r>
            <a:fld id="{F9530E4E-3959-4AA6-B4F6-587002A3A35B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109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1052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733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90AB8C-DB3C-4AAB-B782-D1CA5FE30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EPC bestaand gebouw met woonfunctie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DE60929-2915-4DB5-A226-0EB9B8CC2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16" y="1221461"/>
            <a:ext cx="8763000" cy="3190875"/>
          </a:xfrm>
          <a:prstGeom prst="rect">
            <a:avLst/>
          </a:prstGeom>
        </p:spPr>
      </p:pic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38F2DD69-84B5-40DB-B6D6-8D899E3EB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352928" cy="4248472"/>
          </a:xfrm>
        </p:spPr>
        <p:txBody>
          <a:bodyPr/>
          <a:lstStyle/>
          <a:p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  <a:p>
            <a:r>
              <a:rPr lang="nl-BE"/>
              <a:t>Goed om weten: </a:t>
            </a:r>
          </a:p>
          <a:p>
            <a:pPr lvl="1"/>
            <a:r>
              <a:rPr lang="nl-BE"/>
              <a:t>Bij woningen worden prijsindicaties getoond voor de werken nodig om de woning aan de energiedoelstelling 2050 te laten voldoen</a:t>
            </a:r>
          </a:p>
        </p:txBody>
      </p:sp>
    </p:spTree>
    <p:extLst>
      <p:ext uri="{BB962C8B-B14F-4D97-AF65-F5344CB8AC3E}">
        <p14:creationId xmlns:p14="http://schemas.microsoft.com/office/powerpoint/2010/main" val="210477060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E8E5D9F6-F71C-40CF-A58C-E81D684399A8}"/>
              </a:ext>
            </a:extLst>
          </p:cNvPr>
          <p:cNvSpPr/>
          <p:nvPr/>
        </p:nvSpPr>
        <p:spPr>
          <a:xfrm>
            <a:off x="539552" y="5892800"/>
            <a:ext cx="1723357" cy="794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FE835B4-661F-4B6F-8059-8E7138167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48680"/>
            <a:ext cx="8352928" cy="1080120"/>
          </a:xfrm>
        </p:spPr>
        <p:txBody>
          <a:bodyPr anchor="t"/>
          <a:lstStyle/>
          <a:p>
            <a:r>
              <a:rPr lang="nl-BE"/>
              <a:t>Geldigheid van het EPC GD</a:t>
            </a:r>
            <a:endParaRPr lang="nl-BE">
              <a:latin typeface="Calibri"/>
              <a:cs typeface="Calibri"/>
            </a:endParaRP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41C7818C-2F4F-45C1-8F29-D6CFDA6544DF}"/>
              </a:ext>
            </a:extLst>
          </p:cNvPr>
          <p:cNvSpPr txBox="1">
            <a:spLocks/>
          </p:cNvSpPr>
          <p:nvPr/>
        </p:nvSpPr>
        <p:spPr>
          <a:xfrm>
            <a:off x="539552" y="1628800"/>
            <a:ext cx="8352928" cy="4248472"/>
          </a:xfrm>
          <a:prstGeom prst="rect">
            <a:avLst/>
          </a:prstGeom>
        </p:spPr>
        <p:txBody>
          <a:bodyPr anchor="t"/>
          <a:lstStyle>
            <a:lvl1pPr marL="288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2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Tx/>
              <a:buBlip>
                <a:blip r:embed="rId3"/>
              </a:buBlip>
              <a:tabLst/>
              <a:defRPr sz="22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4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5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/>
              <a:t>De gevels en het dak van een appartementsgebouw worden gerenoveerd en geïsoleerd </a:t>
            </a:r>
          </a:p>
          <a:p>
            <a:pPr lvl="1"/>
            <a:r>
              <a:rPr lang="nl-BE"/>
              <a:t>Oppervlakte dak en gevels &gt; 15% omhullende schildelen </a:t>
            </a:r>
          </a:p>
          <a:p>
            <a:pPr lvl="1"/>
            <a:r>
              <a:rPr lang="nl-BE"/>
              <a:t>Nieuw EPC GD nodig</a:t>
            </a:r>
          </a:p>
          <a:p>
            <a:r>
              <a:rPr lang="nl-BE"/>
              <a:t>De vereniging van mede-eigenaars beslist om alle schrijnwerk te vernieuwen.  </a:t>
            </a:r>
          </a:p>
          <a:p>
            <a:pPr lvl="1"/>
            <a:r>
              <a:rPr lang="nl-BE"/>
              <a:t>Oppervlakte ramen en deuren van de gemeenschappelijke delen &lt; 15% omhullende schildelen</a:t>
            </a:r>
          </a:p>
          <a:p>
            <a:pPr lvl="1"/>
            <a:r>
              <a:rPr lang="nl-BE"/>
              <a:t>Geen nieuw EPC GD nodig</a:t>
            </a:r>
          </a:p>
          <a:p>
            <a:r>
              <a:rPr lang="nl-BE"/>
              <a:t>De oude collectieve installatie met verwarmingsketels en voorraadvaten voor sanitair warm water wordt vervangen </a:t>
            </a:r>
          </a:p>
          <a:p>
            <a:pPr lvl="1"/>
            <a:r>
              <a:rPr lang="nl-BE"/>
              <a:t>Nieuw EPC GD nodig</a:t>
            </a:r>
          </a:p>
          <a:p>
            <a:r>
              <a:rPr lang="nl-BE"/>
              <a:t>De verlichting in de trappenhal wordt vernieuwd</a:t>
            </a:r>
          </a:p>
          <a:p>
            <a:pPr lvl="1"/>
            <a:r>
              <a:rPr lang="nl-BE"/>
              <a:t>Geen nieuw EPC GD nodig</a:t>
            </a:r>
          </a:p>
          <a:p>
            <a:endParaRPr lang="nl-BE" b="1"/>
          </a:p>
          <a:p>
            <a:pPr lvl="1"/>
            <a:endParaRPr lang="nl-BE" b="1"/>
          </a:p>
          <a:p>
            <a:pPr marL="576000" lvl="2" indent="0">
              <a:buFontTx/>
              <a:buNone/>
            </a:pPr>
            <a:endParaRPr lang="nl-BE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92468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D0DBD2-680F-4A6A-AE98-351884543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Voorbeelden: welke </a:t>
            </a:r>
            <a:r>
              <a:rPr lang="nl-BE" err="1"/>
              <a:t>EPC’s</a:t>
            </a:r>
            <a:r>
              <a:rPr lang="nl-BE"/>
              <a:t> nodig?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861FCE-A796-4828-AA7B-962869C1BC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t"/>
          <a:lstStyle/>
          <a:p>
            <a:pPr marL="576000" lvl="2" indent="0">
              <a:buNone/>
            </a:pPr>
            <a:endParaRPr lang="nl-BE"/>
          </a:p>
          <a:p>
            <a:pPr marL="576000" lvl="2" indent="0">
              <a:buNone/>
            </a:pPr>
            <a:endParaRPr lang="nl-BE"/>
          </a:p>
          <a:p>
            <a:pPr lvl="2"/>
            <a:endParaRPr lang="nl-BE"/>
          </a:p>
          <a:p>
            <a:pPr marL="287655" indent="-287655"/>
            <a:endParaRPr lang="nl-BE">
              <a:cs typeface="Calibri" panose="020F0502020204030204" pitchFamily="34" charset="0"/>
            </a:endParaRPr>
          </a:p>
        </p:txBody>
      </p:sp>
      <p:sp>
        <p:nvSpPr>
          <p:cNvPr id="14" name="datum en dianummer">
            <a:extLst>
              <a:ext uri="{FF2B5EF4-FFF2-40B4-BE49-F238E27FC236}">
                <a16:creationId xmlns:a16="http://schemas.microsoft.com/office/drawing/2014/main" id="{35D186EE-1E57-495C-BCD4-2CA1B4BC9169}"/>
              </a:ext>
            </a:extLst>
          </p:cNvPr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│</a:t>
            </a:r>
            <a:fld id="{F9530E4E-3959-4AA6-B4F6-587002A3A35B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1052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50975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34DBE7C9-94B1-4CBF-8507-9FF802E512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29" y="4270595"/>
            <a:ext cx="3379124" cy="2169622"/>
          </a:xfrm>
          <a:prstGeom prst="rect">
            <a:avLst/>
          </a:prstGeom>
        </p:spPr>
      </p:pic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112</a:t>
            </a:fld>
            <a:endParaRPr lang="nl-BE" sz="1100">
              <a:solidFill>
                <a:srgbClr val="105269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8571A06-8E1D-4939-9A82-65C4CF5A6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36" y="1614499"/>
            <a:ext cx="3556000" cy="2378075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D85F747F-8658-40DA-9AA5-2F9BBE9C5FE6}"/>
              </a:ext>
            </a:extLst>
          </p:cNvPr>
          <p:cNvSpPr txBox="1">
            <a:spLocks/>
          </p:cNvSpPr>
          <p:nvPr/>
        </p:nvSpPr>
        <p:spPr>
          <a:xfrm>
            <a:off x="3947046" y="1628800"/>
            <a:ext cx="4945433" cy="4248472"/>
          </a:xfrm>
          <a:prstGeom prst="rect">
            <a:avLst/>
          </a:prstGeom>
        </p:spPr>
        <p:txBody>
          <a:bodyPr anchor="t"/>
          <a:lstStyle>
            <a:lvl1pPr marL="288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4"/>
              </a:buBlip>
              <a:tabLst/>
              <a:defRPr sz="22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Tx/>
              <a:buBlip>
                <a:blip r:embed="rId5"/>
              </a:buBlip>
              <a:tabLst/>
              <a:defRPr sz="22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6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7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4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/>
              <a:t>EPC residentieel per wooneenheid</a:t>
            </a:r>
          </a:p>
          <a:p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  <a:p>
            <a:r>
              <a:rPr lang="nl-BE"/>
              <a:t>EPC residentieel per wooneenheid +</a:t>
            </a:r>
            <a:endParaRPr lang="nl-BE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BE"/>
              <a:t>     EPC voor de gemeenschappelijke delen </a:t>
            </a:r>
          </a:p>
          <a:p>
            <a:pPr marL="0" indent="0">
              <a:buNone/>
            </a:pPr>
            <a:r>
              <a:rPr lang="nl-BE"/>
              <a:t>     van het appartementsgebouw</a:t>
            </a:r>
            <a:endParaRPr lang="nl-BE">
              <a:sym typeface="Wingdings" panose="05000000000000000000" pitchFamily="2" charset="2"/>
            </a:endParaRPr>
          </a:p>
          <a:p>
            <a:endParaRPr lang="nl-BE">
              <a:sym typeface="Wingdings" panose="05000000000000000000" pitchFamily="2" charset="2"/>
            </a:endParaRPr>
          </a:p>
          <a:p>
            <a:pPr marL="287655" indent="-287655"/>
            <a:endParaRPr lang="nl-BE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85104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113</a:t>
            </a:fld>
            <a:endParaRPr lang="nl-BE" sz="1100">
              <a:solidFill>
                <a:srgbClr val="105269"/>
              </a:solidFill>
            </a:endParaRP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D85F747F-8658-40DA-9AA5-2F9BBE9C5FE6}"/>
              </a:ext>
            </a:extLst>
          </p:cNvPr>
          <p:cNvSpPr txBox="1">
            <a:spLocks/>
          </p:cNvSpPr>
          <p:nvPr/>
        </p:nvSpPr>
        <p:spPr>
          <a:xfrm>
            <a:off x="380416" y="1628800"/>
            <a:ext cx="8512064" cy="4248472"/>
          </a:xfrm>
          <a:prstGeom prst="rect">
            <a:avLst/>
          </a:prstGeom>
        </p:spPr>
        <p:txBody>
          <a:bodyPr anchor="t"/>
          <a:lstStyle>
            <a:lvl1pPr marL="288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2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Tx/>
              <a:buBlip>
                <a:blip r:embed="rId3"/>
              </a:buBlip>
              <a:tabLst/>
              <a:defRPr sz="22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4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5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/>
              <a:t>EPC klein niet-residentieel </a:t>
            </a:r>
            <a:r>
              <a:rPr lang="nl-BE">
                <a:cs typeface="Calibri" panose="020F0502020204030204" pitchFamily="34" charset="0"/>
              </a:rPr>
              <a:t>≤ 500m² + EPC residentieel per wooneenheid</a:t>
            </a:r>
          </a:p>
        </p:txBody>
      </p:sp>
      <p:pic>
        <p:nvPicPr>
          <p:cNvPr id="11" name="Picture 21">
            <a:extLst>
              <a:ext uri="{FF2B5EF4-FFF2-40B4-BE49-F238E27FC236}">
                <a16:creationId xmlns:a16="http://schemas.microsoft.com/office/drawing/2014/main" id="{D7C3DA4D-29A9-4BE8-951A-4DA7FA431E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40"/>
          <a:stretch/>
        </p:blipFill>
        <p:spPr bwMode="auto">
          <a:xfrm>
            <a:off x="129722" y="3017937"/>
            <a:ext cx="3949981" cy="357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B83B9F83-58D0-46B3-A9EB-C7F752E8B2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03" y="2987998"/>
            <a:ext cx="4391644" cy="360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7228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114</a:t>
            </a:fld>
            <a:endParaRPr lang="nl-BE" sz="1100">
              <a:solidFill>
                <a:srgbClr val="105269"/>
              </a:solidFill>
            </a:endParaRP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D85F747F-8658-40DA-9AA5-2F9BBE9C5FE6}"/>
              </a:ext>
            </a:extLst>
          </p:cNvPr>
          <p:cNvSpPr txBox="1">
            <a:spLocks/>
          </p:cNvSpPr>
          <p:nvPr/>
        </p:nvSpPr>
        <p:spPr>
          <a:xfrm>
            <a:off x="539552" y="1628800"/>
            <a:ext cx="8512064" cy="4248472"/>
          </a:xfrm>
          <a:prstGeom prst="rect">
            <a:avLst/>
          </a:prstGeom>
        </p:spPr>
        <p:txBody>
          <a:bodyPr anchor="t"/>
          <a:lstStyle>
            <a:lvl1pPr marL="288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2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Tx/>
              <a:buBlip>
                <a:blip r:embed="rId3"/>
              </a:buBlip>
              <a:tabLst/>
              <a:defRPr sz="22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4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5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/>
              <a:t>EPC klein niet-residentieel </a:t>
            </a:r>
            <a:r>
              <a:rPr lang="nl-BE">
                <a:cs typeface="Calibri" panose="020F0502020204030204" pitchFamily="34" charset="0"/>
              </a:rPr>
              <a:t>≤ 500m² per eenheid + EPC residentieel per wooneenheid + EPC voor de gemeenschappelijke delen van het appartementsgebouw</a:t>
            </a:r>
            <a:endParaRPr lang="nl-BE">
              <a:sym typeface="Wingdings" panose="05000000000000000000" pitchFamily="2" charset="2"/>
            </a:endParaRPr>
          </a:p>
          <a:p>
            <a:pPr marL="287655" indent="-287655"/>
            <a:endParaRPr lang="nl-BE">
              <a:cs typeface="Calibri" panose="020F0502020204030204" pitchFamily="34" charset="0"/>
            </a:endParaRPr>
          </a:p>
        </p:txBody>
      </p:sp>
      <p:pic>
        <p:nvPicPr>
          <p:cNvPr id="15" name="Picture 2" descr="Kantoren van 2 gevels  te koop te 6600 Bastenaken voor 75.000 € - (7051295)">
            <a:extLst>
              <a:ext uri="{FF2B5EF4-FFF2-40B4-BE49-F238E27FC236}">
                <a16:creationId xmlns:a16="http://schemas.microsoft.com/office/drawing/2014/main" id="{C93C05A6-A173-4909-AB99-646DD3DF29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9" r="17789"/>
          <a:stretch/>
        </p:blipFill>
        <p:spPr bwMode="auto">
          <a:xfrm>
            <a:off x="539552" y="2708920"/>
            <a:ext cx="4283053" cy="382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76960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115</a:t>
            </a:fld>
            <a:endParaRPr lang="nl-BE" sz="1100">
              <a:solidFill>
                <a:srgbClr val="105269"/>
              </a:solidFill>
            </a:endParaRP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D85F747F-8658-40DA-9AA5-2F9BBE9C5FE6}"/>
              </a:ext>
            </a:extLst>
          </p:cNvPr>
          <p:cNvSpPr txBox="1">
            <a:spLocks/>
          </p:cNvSpPr>
          <p:nvPr/>
        </p:nvSpPr>
        <p:spPr>
          <a:xfrm>
            <a:off x="380416" y="1628800"/>
            <a:ext cx="8512064" cy="4248472"/>
          </a:xfrm>
          <a:prstGeom prst="rect">
            <a:avLst/>
          </a:prstGeom>
        </p:spPr>
        <p:txBody>
          <a:bodyPr anchor="t"/>
          <a:lstStyle>
            <a:lvl1pPr marL="288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2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Tx/>
              <a:buBlip>
                <a:blip r:embed="rId3"/>
              </a:buBlip>
              <a:tabLst/>
              <a:defRPr sz="22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4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5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Links: EPC klein niet-residentieel </a:t>
            </a:r>
            <a:r>
              <a:rPr lang="nl-BE" dirty="0">
                <a:cs typeface="Calibri" panose="020F0502020204030204" pitchFamily="34" charset="0"/>
              </a:rPr>
              <a:t>≤ 500m²</a:t>
            </a:r>
          </a:p>
          <a:p>
            <a:r>
              <a:rPr lang="nl-BE" dirty="0">
                <a:cs typeface="Calibri" panose="020F0502020204030204" pitchFamily="34" charset="0"/>
              </a:rPr>
              <a:t>Rechts: </a:t>
            </a:r>
            <a:r>
              <a:rPr lang="nl-BE" dirty="0">
                <a:solidFill>
                  <a:schemeClr val="accent6">
                    <a:lumMod val="75000"/>
                  </a:schemeClr>
                </a:solidFill>
                <a:cs typeface="Calibri" panose="020F0502020204030204" pitchFamily="34" charset="0"/>
              </a:rPr>
              <a:t>EPC Niet-Residentieel</a:t>
            </a:r>
            <a:r>
              <a:rPr lang="nl-BE" dirty="0">
                <a:cs typeface="Calibri" panose="020F0502020204030204" pitchFamily="34" charset="0"/>
              </a:rPr>
              <a:t>, want winkelcentrum is groot niet-residentieel gebouw &gt; 500m²</a:t>
            </a:r>
          </a:p>
        </p:txBody>
      </p:sp>
      <p:pic>
        <p:nvPicPr>
          <p:cNvPr id="3" name="Afbeelding 2" descr="Afbeelding met gebouw, weergave, groot, zitten&#10;&#10;Automatisch gegenereerde beschrijving">
            <a:extLst>
              <a:ext uri="{FF2B5EF4-FFF2-40B4-BE49-F238E27FC236}">
                <a16:creationId xmlns:a16="http://schemas.microsoft.com/office/drawing/2014/main" id="{E636933F-A689-407D-BAEB-04F5A5375C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16" y="2798354"/>
            <a:ext cx="8383170" cy="25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72770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D0DBD2-680F-4A6A-AE98-351884543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Oefeningen: welke </a:t>
            </a:r>
            <a:r>
              <a:rPr lang="nl-BE" err="1"/>
              <a:t>EPC’s</a:t>
            </a:r>
            <a:r>
              <a:rPr lang="nl-BE"/>
              <a:t> nodig?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861FCE-A796-4828-AA7B-962869C1BC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t"/>
          <a:lstStyle/>
          <a:p>
            <a:pPr marL="576000" lvl="2" indent="0">
              <a:buNone/>
            </a:pPr>
            <a:endParaRPr lang="nl-BE"/>
          </a:p>
          <a:p>
            <a:pPr marL="576000" lvl="2" indent="0">
              <a:buNone/>
            </a:pPr>
            <a:endParaRPr lang="nl-BE"/>
          </a:p>
          <a:p>
            <a:pPr lvl="2"/>
            <a:endParaRPr lang="nl-BE"/>
          </a:p>
          <a:p>
            <a:pPr marL="287655" indent="-287655"/>
            <a:endParaRPr lang="nl-BE">
              <a:cs typeface="Calibri" panose="020F0502020204030204" pitchFamily="34" charset="0"/>
            </a:endParaRPr>
          </a:p>
        </p:txBody>
      </p:sp>
      <p:sp>
        <p:nvSpPr>
          <p:cNvPr id="14" name="datum en dianummer">
            <a:extLst>
              <a:ext uri="{FF2B5EF4-FFF2-40B4-BE49-F238E27FC236}">
                <a16:creationId xmlns:a16="http://schemas.microsoft.com/office/drawing/2014/main" id="{35D186EE-1E57-495C-BCD4-2CA1B4BC9169}"/>
              </a:ext>
            </a:extLst>
          </p:cNvPr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│</a:t>
            </a:r>
            <a:fld id="{F9530E4E-3959-4AA6-B4F6-587002A3A35B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116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1052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95347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 en dianummer">
            <a:extLst>
              <a:ext uri="{FF2B5EF4-FFF2-40B4-BE49-F238E27FC236}">
                <a16:creationId xmlns:a16="http://schemas.microsoft.com/office/drawing/2014/main" id="{01106097-268F-4D0D-99C2-6EF6942AFF75}"/>
              </a:ext>
            </a:extLst>
          </p:cNvPr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│</a:t>
            </a:r>
            <a:fld id="{F9530E4E-3959-4AA6-B4F6-587002A3A35B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117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1052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jdelijke aanduiding voor inhoud 4">
            <a:extLst>
              <a:ext uri="{FF2B5EF4-FFF2-40B4-BE49-F238E27FC236}">
                <a16:creationId xmlns:a16="http://schemas.microsoft.com/office/drawing/2014/main" id="{AC721E3E-4237-4903-8868-284DD979F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352928" cy="4248472"/>
          </a:xfrm>
        </p:spPr>
        <p:txBody>
          <a:bodyPr/>
          <a:lstStyle/>
          <a:p>
            <a:pPr lvl="0"/>
            <a:r>
              <a:rPr lang="nl-BE"/>
              <a:t>Een woning met één wooneenheid wordt te koop aangeboden. Op het perceel van een woning staan nog 3 vrijstaande gebouwtjes (elk &lt; 500m² en &gt; 50m²): een </a:t>
            </a:r>
            <a:r>
              <a:rPr lang="nl-BE" err="1"/>
              <a:t>poolhouse</a:t>
            </a:r>
            <a:r>
              <a:rPr lang="nl-BE"/>
              <a:t> met eigen voorzieningen, een garage en een tuinhuis. De garage is verwarmd. Het tuinhuis is geïsoleerd.</a:t>
            </a:r>
          </a:p>
          <a:p>
            <a:pPr lvl="1"/>
            <a:r>
              <a:rPr lang="nl-BE"/>
              <a:t>Hoeveel </a:t>
            </a:r>
            <a:r>
              <a:rPr lang="nl-BE" err="1"/>
              <a:t>EPC’s</a:t>
            </a:r>
            <a:r>
              <a:rPr lang="nl-BE"/>
              <a:t> moeten er opgesteld worden?</a:t>
            </a:r>
          </a:p>
          <a:p>
            <a:endParaRPr lang="nl-BE"/>
          </a:p>
          <a:p>
            <a:pPr marL="0" indent="0">
              <a:buNone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10373722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 en dianummer">
            <a:extLst>
              <a:ext uri="{FF2B5EF4-FFF2-40B4-BE49-F238E27FC236}">
                <a16:creationId xmlns:a16="http://schemas.microsoft.com/office/drawing/2014/main" id="{01106097-268F-4D0D-99C2-6EF6942AFF75}"/>
              </a:ext>
            </a:extLst>
          </p:cNvPr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│</a:t>
            </a:r>
            <a:fld id="{F9530E4E-3959-4AA6-B4F6-587002A3A35B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118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1052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jdelijke aanduiding voor inhoud 4">
            <a:extLst>
              <a:ext uri="{FF2B5EF4-FFF2-40B4-BE49-F238E27FC236}">
                <a16:creationId xmlns:a16="http://schemas.microsoft.com/office/drawing/2014/main" id="{6A13C94E-A6B5-41D6-91B9-35161FB4BB8A}"/>
              </a:ext>
            </a:extLst>
          </p:cNvPr>
          <p:cNvSpPr txBox="1">
            <a:spLocks/>
          </p:cNvSpPr>
          <p:nvPr/>
        </p:nvSpPr>
        <p:spPr>
          <a:xfrm>
            <a:off x="493991" y="1668076"/>
            <a:ext cx="8352928" cy="4248472"/>
          </a:xfrm>
          <a:prstGeom prst="rect">
            <a:avLst/>
          </a:prstGeom>
        </p:spPr>
        <p:txBody>
          <a:bodyPr/>
          <a:lstStyle>
            <a:lvl1pPr marL="288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2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Tx/>
              <a:buBlip>
                <a:blip r:embed="rId3"/>
              </a:buBlip>
              <a:tabLst/>
              <a:defRPr sz="22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4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5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/>
              <a:t>Voor de verkoop van deze gebouwen moeten er </a:t>
            </a:r>
            <a:r>
              <a:rPr lang="nl-BE" b="1"/>
              <a:t>2 </a:t>
            </a:r>
            <a:r>
              <a:rPr lang="nl-BE" b="1" err="1"/>
              <a:t>EPC’s</a:t>
            </a:r>
            <a:r>
              <a:rPr lang="nl-BE" b="1"/>
              <a:t> </a:t>
            </a:r>
            <a:r>
              <a:rPr lang="nl-BE"/>
              <a:t>worden opgesteld: </a:t>
            </a:r>
          </a:p>
          <a:p>
            <a:pPr lvl="1"/>
            <a:r>
              <a:rPr lang="nl-BE"/>
              <a:t>één EPC residentieel voor de woning en één EPC klein niet-residentieel voor de </a:t>
            </a:r>
            <a:r>
              <a:rPr lang="nl-BE" err="1"/>
              <a:t>poolhouse</a:t>
            </a:r>
            <a:r>
              <a:rPr lang="nl-BE"/>
              <a:t>.</a:t>
            </a:r>
          </a:p>
          <a:p>
            <a:pPr lvl="2"/>
            <a:r>
              <a:rPr lang="nl-BE"/>
              <a:t>De woning bevat een wooneenheid </a:t>
            </a:r>
            <a:r>
              <a:rPr lang="nl-BE">
                <a:sym typeface="Wingdings" panose="05000000000000000000" pitchFamily="2" charset="2"/>
              </a:rPr>
              <a:t> EPC verplicht</a:t>
            </a:r>
            <a:endParaRPr lang="nl-BE"/>
          </a:p>
          <a:p>
            <a:pPr lvl="2"/>
            <a:r>
              <a:rPr lang="nl-BE"/>
              <a:t>De </a:t>
            </a:r>
            <a:r>
              <a:rPr lang="nl-BE" err="1"/>
              <a:t>poolhouse</a:t>
            </a:r>
            <a:r>
              <a:rPr lang="nl-BE"/>
              <a:t> met eigen voorzieningen is een kleine niet-residentiële eenheid </a:t>
            </a:r>
            <a:r>
              <a:rPr lang="nl-BE">
                <a:sym typeface="Wingdings" panose="05000000000000000000" pitchFamily="2" charset="2"/>
              </a:rPr>
              <a:t> EPC verplicht</a:t>
            </a:r>
            <a:endParaRPr lang="nl-BE"/>
          </a:p>
          <a:p>
            <a:pPr lvl="2"/>
            <a:r>
              <a:rPr lang="nl-BE"/>
              <a:t>De garage is een gebouw dat wordt gebruikt voor opslag voor de woning en heeft een louter ondersteunende functie. De garage bevat daarom geen zelfstandig functionerende gebouweenheid </a:t>
            </a:r>
            <a:r>
              <a:rPr lang="nl-BE">
                <a:sym typeface="Wingdings" panose="05000000000000000000" pitchFamily="2" charset="2"/>
              </a:rPr>
              <a:t> geen EPC</a:t>
            </a:r>
          </a:p>
          <a:p>
            <a:pPr lvl="2"/>
            <a:r>
              <a:rPr lang="nl-BE"/>
              <a:t>Zelfde redenering voor het tuinhuis als voor de garage </a:t>
            </a:r>
            <a:r>
              <a:rPr lang="nl-BE">
                <a:sym typeface="Wingdings" panose="05000000000000000000" pitchFamily="2" charset="2"/>
              </a:rPr>
              <a:t> geen EPC, want geen gebouweenheid</a:t>
            </a:r>
            <a:endParaRPr lang="nl-BE"/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99434441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 en dianummer">
            <a:extLst>
              <a:ext uri="{FF2B5EF4-FFF2-40B4-BE49-F238E27FC236}">
                <a16:creationId xmlns:a16="http://schemas.microsoft.com/office/drawing/2014/main" id="{01106097-268F-4D0D-99C2-6EF6942AFF75}"/>
              </a:ext>
            </a:extLst>
          </p:cNvPr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│</a:t>
            </a:r>
            <a:fld id="{F9530E4E-3959-4AA6-B4F6-587002A3A35B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119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1052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jdelijke aanduiding voor inhoud 4">
            <a:extLst>
              <a:ext uri="{FF2B5EF4-FFF2-40B4-BE49-F238E27FC236}">
                <a16:creationId xmlns:a16="http://schemas.microsoft.com/office/drawing/2014/main" id="{2E6CDF3C-08DD-4E44-9105-1EBF75CC92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352928" cy="4248472"/>
          </a:xfrm>
        </p:spPr>
        <p:txBody>
          <a:bodyPr/>
          <a:lstStyle/>
          <a:p>
            <a:pPr lvl="0"/>
            <a:r>
              <a:rPr lang="nl-BE"/>
              <a:t>Een winkel (of een café) wordt te huur gezet. Achterin het perceel van de winkel staat een gebouwtje waar de voorraad wordt opgeslagen. Dit gebouwtje (&lt; 500m² en &gt; 50m²) is geïsoleerd.</a:t>
            </a:r>
          </a:p>
          <a:p>
            <a:pPr lvl="1"/>
            <a:r>
              <a:rPr lang="nl-BE"/>
              <a:t>Hoeveel </a:t>
            </a:r>
            <a:r>
              <a:rPr lang="nl-BE" err="1"/>
              <a:t>EPC’s</a:t>
            </a:r>
            <a:r>
              <a:rPr lang="nl-BE"/>
              <a:t> moeten er opgesteld worden?</a:t>
            </a:r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0336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90AB8C-DB3C-4AAB-B782-D1CA5FE30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EPC niet-residentiële eenheid </a:t>
            </a:r>
            <a:r>
              <a:rPr lang="nl-BE">
                <a:cs typeface="Calibri" panose="020F0502020204030204" pitchFamily="34" charset="0"/>
              </a:rPr>
              <a:t>≤ 500m²</a:t>
            </a:r>
            <a:endParaRPr lang="nl-BE"/>
          </a:p>
        </p:txBody>
      </p:sp>
      <p:pic>
        <p:nvPicPr>
          <p:cNvPr id="10" name="Tijdelijke aanduiding voor inhoud 9" descr="Afbeelding met tekst&#10;&#10;Automatisch gegenereerde beschrijving">
            <a:extLst>
              <a:ext uri="{FF2B5EF4-FFF2-40B4-BE49-F238E27FC236}">
                <a16:creationId xmlns:a16="http://schemas.microsoft.com/office/drawing/2014/main" id="{4D34DF2E-C3EE-47F3-853F-9EAAA0ABF2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8353425" cy="3109590"/>
          </a:xfrm>
        </p:spPr>
      </p:pic>
      <p:sp>
        <p:nvSpPr>
          <p:cNvPr id="4" name="Tijdelijke aanduiding voor inhoud 4">
            <a:extLst>
              <a:ext uri="{FF2B5EF4-FFF2-40B4-BE49-F238E27FC236}">
                <a16:creationId xmlns:a16="http://schemas.microsoft.com/office/drawing/2014/main" id="{E910D6CE-D9A5-457A-AEFC-93D8261EB4A5}"/>
              </a:ext>
            </a:extLst>
          </p:cNvPr>
          <p:cNvSpPr txBox="1">
            <a:spLocks/>
          </p:cNvSpPr>
          <p:nvPr/>
        </p:nvSpPr>
        <p:spPr>
          <a:xfrm>
            <a:off x="539552" y="1628800"/>
            <a:ext cx="8352928" cy="4248472"/>
          </a:xfrm>
          <a:prstGeom prst="rect">
            <a:avLst/>
          </a:prstGeom>
        </p:spPr>
        <p:txBody>
          <a:bodyPr/>
          <a:lstStyle>
            <a:lvl1pPr marL="288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 sz="22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Tx/>
              <a:buBlip>
                <a:blip r:embed="rId4"/>
              </a:buBlip>
              <a:tabLst/>
              <a:defRPr sz="22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5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6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  <a:p>
            <a:r>
              <a:rPr lang="nl-BE"/>
              <a:t>Goed om weten: </a:t>
            </a:r>
          </a:p>
          <a:p>
            <a:pPr lvl="1"/>
            <a:r>
              <a:rPr lang="nl-BE"/>
              <a:t>Label altijd berekend voor een kantoor </a:t>
            </a:r>
            <a:r>
              <a:rPr lang="nl-BE">
                <a:sym typeface="Wingdings" panose="05000000000000000000" pitchFamily="2" charset="2"/>
              </a:rPr>
              <a:t> </a:t>
            </a:r>
            <a:r>
              <a:rPr lang="nl-BE" err="1">
                <a:sym typeface="Wingdings" panose="05000000000000000000" pitchFamily="2" charset="2"/>
              </a:rPr>
              <a:t>EPC’s</a:t>
            </a:r>
            <a:r>
              <a:rPr lang="nl-BE">
                <a:sym typeface="Wingdings" panose="05000000000000000000" pitchFamily="2" charset="2"/>
              </a:rPr>
              <a:t> vergelijkbaar</a:t>
            </a:r>
            <a:endParaRPr lang="nl-BE"/>
          </a:p>
          <a:p>
            <a:pPr lvl="1"/>
            <a:r>
              <a:rPr lang="nl-BE"/>
              <a:t>In bijlage van EPC staat energiescore voor alle bestemmingen</a:t>
            </a:r>
          </a:p>
        </p:txBody>
      </p:sp>
    </p:spTree>
    <p:extLst>
      <p:ext uri="{BB962C8B-B14F-4D97-AF65-F5344CB8AC3E}">
        <p14:creationId xmlns:p14="http://schemas.microsoft.com/office/powerpoint/2010/main" val="3387377107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 en dianummer">
            <a:extLst>
              <a:ext uri="{FF2B5EF4-FFF2-40B4-BE49-F238E27FC236}">
                <a16:creationId xmlns:a16="http://schemas.microsoft.com/office/drawing/2014/main" id="{01106097-268F-4D0D-99C2-6EF6942AFF75}"/>
              </a:ext>
            </a:extLst>
          </p:cNvPr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│</a:t>
            </a:r>
            <a:fld id="{F9530E4E-3959-4AA6-B4F6-587002A3A35B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120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1052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jdelijke aanduiding voor inhoud 4">
            <a:extLst>
              <a:ext uri="{FF2B5EF4-FFF2-40B4-BE49-F238E27FC236}">
                <a16:creationId xmlns:a16="http://schemas.microsoft.com/office/drawing/2014/main" id="{BFF37B83-345A-4973-A343-AFE136EA9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352928" cy="4248472"/>
          </a:xfrm>
        </p:spPr>
        <p:txBody>
          <a:bodyPr/>
          <a:lstStyle/>
          <a:p>
            <a:r>
              <a:rPr lang="nl-BE"/>
              <a:t>Voor de verhuur van de winkel moet er </a:t>
            </a:r>
            <a:r>
              <a:rPr lang="nl-BE" b="1"/>
              <a:t>1 EPC </a:t>
            </a:r>
            <a:r>
              <a:rPr lang="nl-BE"/>
              <a:t>worden opgesteld: </a:t>
            </a:r>
          </a:p>
          <a:p>
            <a:pPr lvl="1"/>
            <a:r>
              <a:rPr lang="nl-BE"/>
              <a:t>één EPC klein niet-residentieel.</a:t>
            </a:r>
          </a:p>
          <a:p>
            <a:pPr lvl="2"/>
            <a:r>
              <a:rPr lang="nl-BE"/>
              <a:t>De winkel (of het café) is een kleine niet-residentiële eenheid </a:t>
            </a:r>
            <a:r>
              <a:rPr lang="nl-BE">
                <a:sym typeface="Wingdings" panose="05000000000000000000" pitchFamily="2" charset="2"/>
              </a:rPr>
              <a:t> EPC verplicht</a:t>
            </a:r>
            <a:endParaRPr lang="nl-BE"/>
          </a:p>
          <a:p>
            <a:pPr lvl="2"/>
            <a:r>
              <a:rPr lang="nl-BE"/>
              <a:t>Het gebouwtje dat wordt gebruikt voor opslag van de voorraad heeft een ondersteunende functie </a:t>
            </a:r>
            <a:r>
              <a:rPr lang="nl-BE">
                <a:sym typeface="Wingdings" panose="05000000000000000000" pitchFamily="2" charset="2"/>
              </a:rPr>
              <a:t> geen EPC, want geen gebouweenheid</a:t>
            </a:r>
            <a:endParaRPr lang="nl-BE"/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2105972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 en dianummer">
            <a:extLst>
              <a:ext uri="{FF2B5EF4-FFF2-40B4-BE49-F238E27FC236}">
                <a16:creationId xmlns:a16="http://schemas.microsoft.com/office/drawing/2014/main" id="{01106097-268F-4D0D-99C2-6EF6942AFF75}"/>
              </a:ext>
            </a:extLst>
          </p:cNvPr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│</a:t>
            </a:r>
            <a:fld id="{F9530E4E-3959-4AA6-B4F6-587002A3A35B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121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1052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jdelijke aanduiding voor inhoud 4">
            <a:extLst>
              <a:ext uri="{FF2B5EF4-FFF2-40B4-BE49-F238E27FC236}">
                <a16:creationId xmlns:a16="http://schemas.microsoft.com/office/drawing/2014/main" id="{1F2E6548-B4FB-455E-B17A-7401CD170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352928" cy="4248472"/>
          </a:xfrm>
        </p:spPr>
        <p:txBody>
          <a:bodyPr/>
          <a:lstStyle/>
          <a:p>
            <a:pPr lvl="0"/>
            <a:r>
              <a:rPr lang="nl-BE"/>
              <a:t>Een hotel van 1000m² (1 eenheid) wordt verkocht. </a:t>
            </a:r>
          </a:p>
          <a:p>
            <a:pPr lvl="1"/>
            <a:r>
              <a:rPr lang="nl-BE"/>
              <a:t>Welk EPC moet er opgesteld worden?</a:t>
            </a:r>
          </a:p>
          <a:p>
            <a:endParaRPr lang="nl-BE"/>
          </a:p>
          <a:p>
            <a:pPr lvl="0"/>
            <a:r>
              <a:rPr lang="nl-BE"/>
              <a:t>Een vrijstaand kantoorgebouwtje van 40 m² wordt verkocht.</a:t>
            </a:r>
          </a:p>
          <a:p>
            <a:pPr lvl="1"/>
            <a:r>
              <a:rPr lang="nl-BE"/>
              <a:t>Welk EPC moet er opgesteld worden?</a:t>
            </a:r>
          </a:p>
          <a:p>
            <a:pPr lvl="1"/>
            <a:endParaRPr lang="nl-BE"/>
          </a:p>
          <a:p>
            <a:pPr lvl="0"/>
            <a:r>
              <a:rPr lang="nl-BE"/>
              <a:t>Een parkeergebouw van 200 m² wordt verhuurd.</a:t>
            </a:r>
          </a:p>
          <a:p>
            <a:pPr lvl="1"/>
            <a:r>
              <a:rPr lang="nl-BE"/>
              <a:t>Welk EPC moet er opgesteld worden?</a:t>
            </a:r>
          </a:p>
        </p:txBody>
      </p:sp>
    </p:spTree>
    <p:extLst>
      <p:ext uri="{BB962C8B-B14F-4D97-AF65-F5344CB8AC3E}">
        <p14:creationId xmlns:p14="http://schemas.microsoft.com/office/powerpoint/2010/main" val="111351679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 en dianummer">
            <a:extLst>
              <a:ext uri="{FF2B5EF4-FFF2-40B4-BE49-F238E27FC236}">
                <a16:creationId xmlns:a16="http://schemas.microsoft.com/office/drawing/2014/main" id="{01106097-268F-4D0D-99C2-6EF6942AFF75}"/>
              </a:ext>
            </a:extLst>
          </p:cNvPr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│</a:t>
            </a:r>
            <a:fld id="{F9530E4E-3959-4AA6-B4F6-587002A3A35B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122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1052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jdelijke aanduiding voor inhoud 4">
            <a:extLst>
              <a:ext uri="{FF2B5EF4-FFF2-40B4-BE49-F238E27FC236}">
                <a16:creationId xmlns:a16="http://schemas.microsoft.com/office/drawing/2014/main" id="{45E75BE0-1500-4CDB-BC33-2B759FB62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352928" cy="4248472"/>
          </a:xfrm>
        </p:spPr>
        <p:txBody>
          <a:bodyPr/>
          <a:lstStyle/>
          <a:p>
            <a:pPr lvl="0"/>
            <a:r>
              <a:rPr lang="nl-BE" dirty="0"/>
              <a:t>Voor het hotel moet er momenteel een </a:t>
            </a:r>
            <a:r>
              <a:rPr lang="nl-BE" b="1" dirty="0">
                <a:solidFill>
                  <a:schemeClr val="accent6">
                    <a:lumMod val="75000"/>
                  </a:schemeClr>
                </a:solidFill>
              </a:rPr>
              <a:t>EPC NR </a:t>
            </a:r>
            <a:r>
              <a:rPr lang="nl-BE" dirty="0"/>
              <a:t>opgesteld worden.</a:t>
            </a:r>
          </a:p>
          <a:p>
            <a:pPr lvl="1"/>
            <a:r>
              <a:rPr lang="nl-BE" dirty="0"/>
              <a:t>Het hotel is &gt; 500m² en is dus </a:t>
            </a:r>
            <a:r>
              <a:rPr lang="nl-BE" b="1" dirty="0"/>
              <a:t>geen kleine </a:t>
            </a:r>
            <a:r>
              <a:rPr lang="nl-BE" dirty="0"/>
              <a:t>niet-residentiële eenheid</a:t>
            </a:r>
          </a:p>
          <a:p>
            <a:endParaRPr lang="nl-BE" dirty="0"/>
          </a:p>
          <a:p>
            <a:pPr lvl="0"/>
            <a:r>
              <a:rPr lang="nl-BE" dirty="0"/>
              <a:t>Voor het kantoorgebouwtje moet er </a:t>
            </a:r>
            <a:r>
              <a:rPr lang="nl-BE" b="1" dirty="0"/>
              <a:t>geen </a:t>
            </a:r>
            <a:r>
              <a:rPr lang="nl-BE" dirty="0"/>
              <a:t>EPC kNR opgesteld worden.</a:t>
            </a:r>
          </a:p>
          <a:p>
            <a:pPr lvl="1"/>
            <a:r>
              <a:rPr lang="nl-BE" b="1" dirty="0"/>
              <a:t>Uitzondering</a:t>
            </a:r>
            <a:r>
              <a:rPr lang="nl-BE" dirty="0"/>
              <a:t> op de verplichting.</a:t>
            </a:r>
          </a:p>
          <a:p>
            <a:pPr lvl="1"/>
            <a:endParaRPr lang="nl-BE" dirty="0"/>
          </a:p>
          <a:p>
            <a:pPr lvl="0"/>
            <a:r>
              <a:rPr lang="nl-BE" dirty="0"/>
              <a:t>Voor het parkeergebouw moet er </a:t>
            </a:r>
            <a:r>
              <a:rPr lang="nl-BE" b="1" dirty="0"/>
              <a:t>geen </a:t>
            </a:r>
            <a:r>
              <a:rPr lang="nl-BE" dirty="0"/>
              <a:t>EPC kNR opgesteld worden.</a:t>
            </a:r>
          </a:p>
          <a:p>
            <a:pPr lvl="1"/>
            <a:r>
              <a:rPr lang="nl-BE" dirty="0"/>
              <a:t>Het parkeergebouw dient enkel voor opslag van voertuigen en valt dus onder de </a:t>
            </a:r>
            <a:r>
              <a:rPr lang="nl-BE" b="1" dirty="0"/>
              <a:t>bestemming ‘industrie’ </a:t>
            </a:r>
            <a:r>
              <a:rPr lang="nl-BE" dirty="0"/>
              <a:t>dat geen deel uitmaakt van het toepassingsgebied.</a:t>
            </a:r>
          </a:p>
        </p:txBody>
      </p:sp>
    </p:spTree>
    <p:extLst>
      <p:ext uri="{BB962C8B-B14F-4D97-AF65-F5344CB8AC3E}">
        <p14:creationId xmlns:p14="http://schemas.microsoft.com/office/powerpoint/2010/main" val="1058946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90AB8C-DB3C-4AAB-B782-D1CA5FE30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EPC gemeenschappelijke delen</a:t>
            </a:r>
          </a:p>
        </p:txBody>
      </p:sp>
      <p:pic>
        <p:nvPicPr>
          <p:cNvPr id="6" name="Tijdelijke aanduiding voor inhoud 5" descr="Afbeelding met tekst&#10;&#10;Automatisch gegenereerde beschrijving">
            <a:extLst>
              <a:ext uri="{FF2B5EF4-FFF2-40B4-BE49-F238E27FC236}">
                <a16:creationId xmlns:a16="http://schemas.microsoft.com/office/drawing/2014/main" id="{4320C6A3-428B-4E7D-9993-876B23E47D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55" y="1250848"/>
            <a:ext cx="8353425" cy="3345267"/>
          </a:xfrm>
        </p:spPr>
      </p:pic>
      <p:sp>
        <p:nvSpPr>
          <p:cNvPr id="4" name="Tijdelijke aanduiding voor inhoud 4">
            <a:extLst>
              <a:ext uri="{FF2B5EF4-FFF2-40B4-BE49-F238E27FC236}">
                <a16:creationId xmlns:a16="http://schemas.microsoft.com/office/drawing/2014/main" id="{AD40C06D-9AE1-4632-BA0D-2A0D3EA15A44}"/>
              </a:ext>
            </a:extLst>
          </p:cNvPr>
          <p:cNvSpPr txBox="1">
            <a:spLocks/>
          </p:cNvSpPr>
          <p:nvPr/>
        </p:nvSpPr>
        <p:spPr>
          <a:xfrm>
            <a:off x="539552" y="1628800"/>
            <a:ext cx="8352928" cy="4248472"/>
          </a:xfrm>
          <a:prstGeom prst="rect">
            <a:avLst/>
          </a:prstGeom>
        </p:spPr>
        <p:txBody>
          <a:bodyPr/>
          <a:lstStyle>
            <a:lvl1pPr marL="288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 sz="22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Tx/>
              <a:buBlip>
                <a:blip r:embed="rId4"/>
              </a:buBlip>
              <a:tabLst/>
              <a:defRPr sz="22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5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6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  <a:p>
            <a:r>
              <a:rPr lang="nl-BE"/>
              <a:t>Goed om weten: </a:t>
            </a:r>
          </a:p>
          <a:p>
            <a:pPr lvl="1"/>
            <a:r>
              <a:rPr lang="nl-BE"/>
              <a:t>Hoofding EPC is altijd blauw</a:t>
            </a:r>
          </a:p>
          <a:p>
            <a:pPr lvl="1"/>
            <a:r>
              <a:rPr lang="nl-BE"/>
              <a:t>Geen label of energiescore, wel aanbevelingen</a:t>
            </a:r>
          </a:p>
        </p:txBody>
      </p:sp>
    </p:spTree>
    <p:extLst>
      <p:ext uri="{BB962C8B-B14F-4D97-AF65-F5344CB8AC3E}">
        <p14:creationId xmlns:p14="http://schemas.microsoft.com/office/powerpoint/2010/main" val="3847833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39552" y="548680"/>
            <a:ext cx="8352928" cy="5760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BE" kern="500"/>
              <a:t>EPC per gebouw(eenheid): inhoud</a:t>
            </a:r>
            <a:endParaRPr lang="nl-BE" sz="2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14</a:t>
            </a:fld>
            <a:endParaRPr lang="nl-BE" sz="1100">
              <a:solidFill>
                <a:srgbClr val="105269"/>
              </a:solidFill>
            </a:endParaRP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E7585C70-E919-4566-A6DF-31D4DBE8A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750" y="1628775"/>
            <a:ext cx="8353425" cy="4968875"/>
          </a:xfrm>
        </p:spPr>
        <p:txBody>
          <a:bodyPr anchor="t"/>
          <a:lstStyle/>
          <a:p>
            <a:r>
              <a:rPr lang="nl-NL"/>
              <a:t>Overzicht </a:t>
            </a:r>
            <a:r>
              <a:rPr lang="nl-NL" err="1"/>
              <a:t>EPC’s</a:t>
            </a:r>
            <a:endParaRPr lang="nl-NL"/>
          </a:p>
          <a:p>
            <a:r>
              <a:rPr lang="nl-NL">
                <a:solidFill>
                  <a:srgbClr val="FF0000"/>
                </a:solidFill>
              </a:rPr>
              <a:t>EPC per gebouweenheid</a:t>
            </a:r>
          </a:p>
          <a:p>
            <a:pPr lvl="1"/>
            <a:r>
              <a:rPr lang="nl-BE">
                <a:solidFill>
                  <a:srgbClr val="FF0000"/>
                </a:solidFill>
              </a:rPr>
              <a:t>Stap 1: identificeer het gebouw</a:t>
            </a:r>
          </a:p>
          <a:p>
            <a:pPr lvl="1"/>
            <a:r>
              <a:rPr lang="nl-BE">
                <a:solidFill>
                  <a:srgbClr val="FF0000"/>
                </a:solidFill>
              </a:rPr>
              <a:t>Stap 2: identificeer de gebouweenheid</a:t>
            </a:r>
          </a:p>
          <a:p>
            <a:pPr lvl="1"/>
            <a:r>
              <a:rPr lang="nl-BE">
                <a:solidFill>
                  <a:srgbClr val="FF0000"/>
                </a:solidFill>
              </a:rPr>
              <a:t>Stap 3: identificeer de hoofdbestemming van de gebouweenheid</a:t>
            </a:r>
          </a:p>
          <a:p>
            <a:pPr lvl="1"/>
            <a:r>
              <a:rPr lang="nl-BE">
                <a:solidFill>
                  <a:srgbClr val="FF0000"/>
                </a:solidFill>
              </a:rPr>
              <a:t>Stap 4: definieer type EPC</a:t>
            </a:r>
            <a:endParaRPr lang="nl-NL">
              <a:solidFill>
                <a:srgbClr val="FF0000"/>
              </a:solidFill>
            </a:endParaRPr>
          </a:p>
          <a:p>
            <a:r>
              <a:rPr lang="nl-NL"/>
              <a:t>EPC per gebouw</a:t>
            </a:r>
          </a:p>
          <a:p>
            <a:r>
              <a:rPr lang="nl-NL"/>
              <a:t>Nuttige informatie over het EPC en de EPC-plicht</a:t>
            </a:r>
          </a:p>
        </p:txBody>
      </p:sp>
    </p:spTree>
    <p:extLst>
      <p:ext uri="{BB962C8B-B14F-4D97-AF65-F5344CB8AC3E}">
        <p14:creationId xmlns:p14="http://schemas.microsoft.com/office/powerpoint/2010/main" val="3891089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D0DBD2-680F-4A6A-AE98-351884543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Stap 1: identificeer gebouw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861FCE-A796-4828-AA7B-962869C1BC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t"/>
          <a:lstStyle/>
          <a:p>
            <a:r>
              <a:rPr lang="nl-BE"/>
              <a:t>Kijk naar contouren gebouwafbakening</a:t>
            </a:r>
          </a:p>
          <a:p>
            <a:pPr lvl="1"/>
            <a:r>
              <a:rPr lang="nl-BE"/>
              <a:t>Constructies ingedeeld in gebouwen en gebouweenheden</a:t>
            </a:r>
          </a:p>
          <a:p>
            <a:pPr lvl="1"/>
            <a:r>
              <a:rPr lang="nl-NL"/>
              <a:t>Het Grootschalig Referentiebestand (GRB) toont de gebouwafbakening op kaart via de gebouwcontouren</a:t>
            </a:r>
          </a:p>
          <a:p>
            <a:pPr lvl="2"/>
            <a:r>
              <a:rPr lang="nl-NL"/>
              <a:t>Via kaart in software of </a:t>
            </a:r>
            <a:r>
              <a:rPr lang="nl-NL" err="1"/>
              <a:t>Geopunt</a:t>
            </a:r>
            <a:endParaRPr lang="nl-NL"/>
          </a:p>
          <a:p>
            <a:pPr lvl="2"/>
            <a:r>
              <a:rPr lang="nl-NL"/>
              <a:t>Aanklikken gebouw =&gt; gebouweenheden in gebouw getoond</a:t>
            </a:r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  <a:p>
            <a:pPr marL="287655" indent="-287655"/>
            <a:endParaRPr lang="nl-BE">
              <a:cs typeface="Calibri" panose="020F0502020204030204" pitchFamily="34" charset="0"/>
            </a:endParaRPr>
          </a:p>
        </p:txBody>
      </p:sp>
      <p:sp>
        <p:nvSpPr>
          <p:cNvPr id="14" name="datum en dianummer">
            <a:extLst>
              <a:ext uri="{FF2B5EF4-FFF2-40B4-BE49-F238E27FC236}">
                <a16:creationId xmlns:a16="http://schemas.microsoft.com/office/drawing/2014/main" id="{35D186EE-1E57-495C-BCD4-2CA1B4BC9169}"/>
              </a:ext>
            </a:extLst>
          </p:cNvPr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│</a:t>
            </a:r>
            <a:fld id="{F9530E4E-3959-4AA6-B4F6-587002A3A35B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1052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6B10EE6-41FE-438E-B957-08D1B6C6F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162" y="3745645"/>
            <a:ext cx="5201675" cy="296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534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D9627A-6B31-4CE7-9C4D-575E43B6B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Stap 2: identificeer gebouweenheid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FD0E4E-C6D1-425A-A143-D38174B763A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/>
              <a:t>Gebouweenheid =</a:t>
            </a:r>
          </a:p>
          <a:p>
            <a:pPr lvl="1"/>
            <a:r>
              <a:rPr lang="nl-BE"/>
              <a:t>Kleinste eenheid binnen eenzelfde gebouw, geschikt voor woon-, bedrijfsmatige of recreatieve doeleinden </a:t>
            </a:r>
            <a:r>
              <a:rPr lang="nl-BE" u="sng"/>
              <a:t>én</a:t>
            </a:r>
            <a:endParaRPr lang="nl-BE"/>
          </a:p>
          <a:p>
            <a:pPr lvl="1"/>
            <a:r>
              <a:rPr lang="nl-BE" b="1"/>
              <a:t>2 belangrijke voorwaarden</a:t>
            </a:r>
            <a:r>
              <a:rPr lang="nl-BE"/>
              <a:t>: </a:t>
            </a:r>
          </a:p>
          <a:p>
            <a:pPr lvl="2"/>
            <a:r>
              <a:rPr lang="nl-BE" b="1"/>
              <a:t>Functioneel zelfstandig </a:t>
            </a:r>
            <a:r>
              <a:rPr lang="nl-BE"/>
              <a:t>zijn dankzij de nodige </a:t>
            </a:r>
            <a:r>
              <a:rPr lang="nl-BE" b="1"/>
              <a:t>voorzieningen </a:t>
            </a:r>
          </a:p>
          <a:p>
            <a:pPr lvl="2"/>
            <a:r>
              <a:rPr lang="nl-BE"/>
              <a:t>Beschikken over een </a:t>
            </a:r>
            <a:r>
              <a:rPr lang="nl-BE" b="1"/>
              <a:t>eigen afsluitbare toegang </a:t>
            </a:r>
            <a:r>
              <a:rPr lang="nl-BE"/>
              <a:t>vanaf de openbare weg, een erf of een gedeelde circulatieruimte</a:t>
            </a:r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67534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70647C-2FFD-48D9-95CB-AD71DFB31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Stap 2: identificeer gebouweenheid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8A5F32-BE25-48B0-8176-7A4F882B75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b="1"/>
              <a:t>Aandachtspunten</a:t>
            </a:r>
          </a:p>
          <a:p>
            <a:pPr lvl="1"/>
            <a:r>
              <a:rPr lang="nl-BE"/>
              <a:t>Altijd </a:t>
            </a:r>
            <a:r>
              <a:rPr lang="nl-BE" b="1"/>
              <a:t>feitelijke situatie </a:t>
            </a:r>
            <a:r>
              <a:rPr lang="nl-BE"/>
              <a:t>beoordeeld</a:t>
            </a:r>
          </a:p>
          <a:p>
            <a:pPr lvl="2"/>
            <a:r>
              <a:rPr lang="nl-BE"/>
              <a:t>Kan afwijken van vergunde situatie</a:t>
            </a:r>
          </a:p>
          <a:p>
            <a:pPr lvl="1"/>
            <a:r>
              <a:rPr lang="nl-BE"/>
              <a:t>Niet elk gebouw bevat gebouweenheid</a:t>
            </a:r>
          </a:p>
          <a:p>
            <a:pPr lvl="2"/>
            <a:r>
              <a:rPr lang="nl-BE"/>
              <a:t>Louter ondersteunende functie bij ander gebouw</a:t>
            </a:r>
          </a:p>
          <a:p>
            <a:pPr lvl="3"/>
            <a:r>
              <a:rPr lang="nl-BE"/>
              <a:t>Geen gebouweenheid</a:t>
            </a:r>
          </a:p>
          <a:p>
            <a:pPr lvl="3"/>
            <a:r>
              <a:rPr lang="nl-BE"/>
              <a:t>Vb. tuinhuis</a:t>
            </a:r>
          </a:p>
        </p:txBody>
      </p:sp>
    </p:spTree>
    <p:extLst>
      <p:ext uri="{BB962C8B-B14F-4D97-AF65-F5344CB8AC3E}">
        <p14:creationId xmlns:p14="http://schemas.microsoft.com/office/powerpoint/2010/main" val="1305054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70647C-2FFD-48D9-95CB-AD71DFB31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Stap 2: identificeer gebouweenheid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8A5F32-BE25-48B0-8176-7A4F882B75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b="1" dirty="0"/>
              <a:t>Weetje</a:t>
            </a:r>
            <a:r>
              <a:rPr lang="nl-BE" dirty="0"/>
              <a:t>:</a:t>
            </a:r>
          </a:p>
          <a:p>
            <a:pPr lvl="1"/>
            <a:r>
              <a:rPr lang="nl-BE" dirty="0"/>
              <a:t>Het apart verhuren of verkopen van een ruimte is geen vereiste om deze ruimte als een aparte eenheid te beschouwen</a:t>
            </a:r>
          </a:p>
          <a:p>
            <a:pPr lvl="2"/>
            <a:r>
              <a:rPr lang="nl-BE" dirty="0"/>
              <a:t>vb. Kantoor op gelijkvloers van een appartementsgebouw </a:t>
            </a:r>
          </a:p>
          <a:p>
            <a:pPr lvl="3"/>
            <a:r>
              <a:rPr lang="nl-BE" dirty="0"/>
              <a:t>Wordt te huur gesteld</a:t>
            </a:r>
          </a:p>
          <a:p>
            <a:pPr lvl="3"/>
            <a:r>
              <a:rPr lang="nl-BE" dirty="0"/>
              <a:t>Kantoor deelt gang en toiletten met 3 andere kantoortjes op het gelijkvloers</a:t>
            </a:r>
          </a:p>
          <a:p>
            <a:pPr lvl="3"/>
            <a:r>
              <a:rPr lang="nl-BE" dirty="0"/>
              <a:t>4 kantoren samen met de gang en het toilet vormen één zelfstandig functionerende eenheid </a:t>
            </a:r>
          </a:p>
          <a:p>
            <a:pPr lvl="3"/>
            <a:r>
              <a:rPr lang="nl-BE" dirty="0"/>
              <a:t>Voor deze eenheid </a:t>
            </a:r>
            <a:r>
              <a:rPr lang="nl-BE" b="1" dirty="0"/>
              <a:t>als geheel </a:t>
            </a:r>
            <a:r>
              <a:rPr lang="nl-BE" dirty="0"/>
              <a:t>moet bij verkoop of verhuur één EPC opgemaakt worden	</a:t>
            </a:r>
          </a:p>
        </p:txBody>
      </p:sp>
    </p:spTree>
    <p:extLst>
      <p:ext uri="{BB962C8B-B14F-4D97-AF65-F5344CB8AC3E}">
        <p14:creationId xmlns:p14="http://schemas.microsoft.com/office/powerpoint/2010/main" val="1435613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70647C-2FFD-48D9-95CB-AD71DFB31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Eigen afsluitbare toegang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8A5F32-BE25-48B0-8176-7A4F882B75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/>
              <a:t>Een </a:t>
            </a:r>
            <a:r>
              <a:rPr lang="nl-NL" b="1"/>
              <a:t>eigen afsluitbare toegang </a:t>
            </a:r>
            <a:r>
              <a:rPr lang="nl-NL"/>
              <a:t>vanaf de openbare weg, een erf of een gedeelde circulatieruimte</a:t>
            </a:r>
          </a:p>
          <a:p>
            <a:pPr lvl="1"/>
            <a:r>
              <a:rPr lang="nl-NL"/>
              <a:t>Afsluiten van ander gedeelte gebouw mag vrije toegang tot eenheid niet belemmeren</a:t>
            </a:r>
          </a:p>
          <a:p>
            <a:pPr lvl="1"/>
            <a:r>
              <a:rPr lang="nl-NL"/>
              <a:t>Gemeenschappelijke circulatieruimtes</a:t>
            </a:r>
          </a:p>
          <a:p>
            <a:pPr lvl="2"/>
            <a:r>
              <a:rPr lang="nl-NL"/>
              <a:t>Doorgaans gedeelde circulatieruimtes</a:t>
            </a:r>
          </a:p>
          <a:p>
            <a:pPr lvl="2"/>
            <a:r>
              <a:rPr lang="nl-NL"/>
              <a:t>Als gangen/trappen zelf deel uitmaken van eenheid =&gt; GEEN gemeenschappelijke circulatieruimtes</a:t>
            </a:r>
          </a:p>
          <a:p>
            <a:pPr lvl="3"/>
            <a:r>
              <a:rPr lang="nl-NL"/>
              <a:t>Vb. gangen bij collectieve wooneenheden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71654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39552" y="548680"/>
            <a:ext cx="8352928" cy="5760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BE" kern="500"/>
              <a:t>EPC per gebouw(eenheid): inhoud</a:t>
            </a:r>
            <a:endParaRPr lang="nl-BE" sz="2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2</a:t>
            </a:fld>
            <a:endParaRPr lang="nl-BE" sz="1100">
              <a:solidFill>
                <a:srgbClr val="105269"/>
              </a:solidFill>
            </a:endParaRP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E7585C70-E919-4566-A6DF-31D4DBE8A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750" y="1628775"/>
            <a:ext cx="8353425" cy="4968875"/>
          </a:xfrm>
        </p:spPr>
        <p:txBody>
          <a:bodyPr anchor="t"/>
          <a:lstStyle/>
          <a:p>
            <a:r>
              <a:rPr lang="nl-NL"/>
              <a:t>Overzicht </a:t>
            </a:r>
            <a:r>
              <a:rPr lang="nl-NL" err="1"/>
              <a:t>EPC’s</a:t>
            </a:r>
            <a:endParaRPr lang="nl-NL"/>
          </a:p>
          <a:p>
            <a:r>
              <a:rPr lang="nl-NL"/>
              <a:t>EPC per gebouweenheid</a:t>
            </a:r>
          </a:p>
          <a:p>
            <a:r>
              <a:rPr lang="nl-NL"/>
              <a:t>EPC per gebouw</a:t>
            </a:r>
          </a:p>
          <a:p>
            <a:r>
              <a:rPr lang="nl-NL"/>
              <a:t>Nuttige informatie over het EPC en de EPC-plicht</a:t>
            </a:r>
          </a:p>
        </p:txBody>
      </p:sp>
    </p:spTree>
    <p:extLst>
      <p:ext uri="{BB962C8B-B14F-4D97-AF65-F5344CB8AC3E}">
        <p14:creationId xmlns:p14="http://schemas.microsoft.com/office/powerpoint/2010/main" val="1379838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0615CDEA-EB59-43AC-B19C-F41C4FC96A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38225" y="3070536"/>
            <a:ext cx="7067550" cy="3438525"/>
          </a:xfr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34A68FB7-BD86-459C-B5B0-E7B9DAAE5D1B}"/>
              </a:ext>
            </a:extLst>
          </p:cNvPr>
          <p:cNvSpPr txBox="1">
            <a:spLocks/>
          </p:cNvSpPr>
          <p:nvPr/>
        </p:nvSpPr>
        <p:spPr>
          <a:xfrm>
            <a:off x="539552" y="1628800"/>
            <a:ext cx="8352928" cy="4248472"/>
          </a:xfrm>
          <a:prstGeom prst="rect">
            <a:avLst/>
          </a:prstGeom>
        </p:spPr>
        <p:txBody>
          <a:bodyPr/>
          <a:lstStyle>
            <a:lvl1pPr marL="288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 sz="22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Tx/>
              <a:buBlip>
                <a:blip r:embed="rId4"/>
              </a:buBlip>
              <a:tabLst/>
              <a:defRPr sz="22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5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6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/>
              <a:t>Voorbeeld afsluitbare toegang</a:t>
            </a:r>
          </a:p>
          <a:p>
            <a:pPr lvl="1"/>
            <a:r>
              <a:rPr lang="nl-BE"/>
              <a:t>Toegang tot studio’s verloopt via collectieve woongedeelte</a:t>
            </a:r>
          </a:p>
          <a:p>
            <a:pPr lvl="1"/>
            <a:r>
              <a:rPr lang="nl-BE"/>
              <a:t>Studio’s hebben geen eigen afsluitbare toegang</a:t>
            </a:r>
          </a:p>
          <a:p>
            <a:pPr lvl="1"/>
            <a:r>
              <a:rPr lang="nl-BE"/>
              <a:t>Volledige gebouw = 1 wooneenheid = collectief woongebouw</a:t>
            </a:r>
          </a:p>
        </p:txBody>
      </p:sp>
    </p:spTree>
    <p:extLst>
      <p:ext uri="{BB962C8B-B14F-4D97-AF65-F5344CB8AC3E}">
        <p14:creationId xmlns:p14="http://schemas.microsoft.com/office/powerpoint/2010/main" val="3375250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 en dianummer">
            <a:extLst>
              <a:ext uri="{FF2B5EF4-FFF2-40B4-BE49-F238E27FC236}">
                <a16:creationId xmlns:a16="http://schemas.microsoft.com/office/drawing/2014/main" id="{01106097-268F-4D0D-99C2-6EF6942AFF75}"/>
              </a:ext>
            </a:extLst>
          </p:cNvPr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│</a:t>
            </a:r>
            <a:fld id="{F9530E4E-3959-4AA6-B4F6-587002A3A35B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1052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jdelijke aanduiding voor inhoud 4">
            <a:extLst>
              <a:ext uri="{FF2B5EF4-FFF2-40B4-BE49-F238E27FC236}">
                <a16:creationId xmlns:a16="http://schemas.microsoft.com/office/drawing/2014/main" id="{9D51E53B-D223-4CF4-A9B9-4FFA875EBA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352928" cy="4248472"/>
          </a:xfrm>
        </p:spPr>
        <p:txBody>
          <a:bodyPr/>
          <a:lstStyle/>
          <a:p>
            <a:pPr lvl="0"/>
            <a:r>
              <a:rPr lang="nl-BE"/>
              <a:t>Oefeningen afsluitbare toegang</a:t>
            </a:r>
          </a:p>
          <a:p>
            <a:pPr lvl="1"/>
            <a:r>
              <a:rPr lang="nl-BE"/>
              <a:t>In een appartementsgebouw zijn de zelfstandige appartementen bereikbaar via de gemeenschappelijke gang. </a:t>
            </a:r>
          </a:p>
          <a:p>
            <a:pPr lvl="2"/>
            <a:r>
              <a:rPr lang="nl-BE"/>
              <a:t>Is deze toegang een ‘eigen afsluitbare toegang’? </a:t>
            </a:r>
          </a:p>
          <a:p>
            <a:pPr lvl="1"/>
            <a:r>
              <a:rPr lang="nl-BE"/>
              <a:t>Een appartement is enkel bereikbaar via een winkel op het gelijkvloers. </a:t>
            </a:r>
          </a:p>
          <a:p>
            <a:pPr lvl="2"/>
            <a:r>
              <a:rPr lang="nl-BE"/>
              <a:t>Is deze toegang een ‘eigen afsluitbare toegang’? </a:t>
            </a:r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5167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 en dianummer">
            <a:extLst>
              <a:ext uri="{FF2B5EF4-FFF2-40B4-BE49-F238E27FC236}">
                <a16:creationId xmlns:a16="http://schemas.microsoft.com/office/drawing/2014/main" id="{01106097-268F-4D0D-99C2-6EF6942AFF75}"/>
              </a:ext>
            </a:extLst>
          </p:cNvPr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│</a:t>
            </a:r>
            <a:fld id="{F9530E4E-3959-4AA6-B4F6-587002A3A35B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1052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jdelijke aanduiding voor inhoud 4">
            <a:extLst>
              <a:ext uri="{FF2B5EF4-FFF2-40B4-BE49-F238E27FC236}">
                <a16:creationId xmlns:a16="http://schemas.microsoft.com/office/drawing/2014/main" id="{46D94E38-59F2-4D29-9E8B-A37D492E5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352928" cy="4248472"/>
          </a:xfrm>
        </p:spPr>
        <p:txBody>
          <a:bodyPr/>
          <a:lstStyle/>
          <a:p>
            <a:pPr lvl="0"/>
            <a:r>
              <a:rPr lang="nl-BE" dirty="0"/>
              <a:t>Oplossingen</a:t>
            </a:r>
          </a:p>
          <a:p>
            <a:pPr lvl="1"/>
            <a:r>
              <a:rPr lang="nl-BE" dirty="0"/>
              <a:t>Ja, de appartementen hebben een ‘eigen afsluitbare toegang’ vanaf een gedeelde circulatieruimte (gang, traphal…) en zijn dus aparte gebouweenheden. </a:t>
            </a:r>
          </a:p>
          <a:p>
            <a:pPr lvl="1"/>
            <a:r>
              <a:rPr lang="nl-BE" dirty="0"/>
              <a:t>Nee, het appartement is enkel via de winkel toegankelijk en heeft geen eigen afsluitbare toegang. De winkel en het appartement zijn  samen één gebouweenheid.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730601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AF3E2175-56F0-4424-839B-9C489EC90556}"/>
              </a:ext>
            </a:extLst>
          </p:cNvPr>
          <p:cNvSpPr txBox="1">
            <a:spLocks/>
          </p:cNvSpPr>
          <p:nvPr/>
        </p:nvSpPr>
        <p:spPr>
          <a:xfrm>
            <a:off x="539552" y="1562813"/>
            <a:ext cx="8352928" cy="4248472"/>
          </a:xfrm>
          <a:prstGeom prst="rect">
            <a:avLst/>
          </a:prstGeom>
        </p:spPr>
        <p:txBody>
          <a:bodyPr/>
          <a:lstStyle>
            <a:lvl1pPr marL="288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2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Tx/>
              <a:buBlip>
                <a:blip r:embed="rId3"/>
              </a:buBlip>
              <a:tabLst/>
              <a:defRPr sz="22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4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5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/>
              <a:t>Oefening</a:t>
            </a:r>
          </a:p>
          <a:p>
            <a:pPr lvl="1"/>
            <a:r>
              <a:rPr lang="nl-BE"/>
              <a:t>Een studio op de zolderverdieping van een eengezinswoning is enkel te bereiken via de gang die ook door de eengezinswoning wordt gebruikt om tussen de verschillende kamers te circuleren. </a:t>
            </a:r>
          </a:p>
          <a:p>
            <a:pPr lvl="2"/>
            <a:r>
              <a:rPr lang="nl-BE"/>
              <a:t>Is deze toegang een ‘eigen afsluitbare toegang’? </a:t>
            </a:r>
          </a:p>
          <a:p>
            <a:endParaRPr lang="nl-BE"/>
          </a:p>
        </p:txBody>
      </p:sp>
      <p:sp>
        <p:nvSpPr>
          <p:cNvPr id="7" name="datum en dianummer">
            <a:extLst>
              <a:ext uri="{FF2B5EF4-FFF2-40B4-BE49-F238E27FC236}">
                <a16:creationId xmlns:a16="http://schemas.microsoft.com/office/drawing/2014/main" id="{01106097-268F-4D0D-99C2-6EF6942AFF75}"/>
              </a:ext>
            </a:extLst>
          </p:cNvPr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│</a:t>
            </a:r>
            <a:fld id="{F9530E4E-3959-4AA6-B4F6-587002A3A35B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1052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Afbeelding 7" descr="Afbeelding met gebouw, tafel&#10;&#10;Automatisch gegenereerde beschrijving">
            <a:extLst>
              <a:ext uri="{FF2B5EF4-FFF2-40B4-BE49-F238E27FC236}">
                <a16:creationId xmlns:a16="http://schemas.microsoft.com/office/drawing/2014/main" id="{113E149C-7FA7-42FA-9488-7D8A594CC6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428" y="3207182"/>
            <a:ext cx="3811175" cy="333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07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 en dianummer">
            <a:extLst>
              <a:ext uri="{FF2B5EF4-FFF2-40B4-BE49-F238E27FC236}">
                <a16:creationId xmlns:a16="http://schemas.microsoft.com/office/drawing/2014/main" id="{01106097-268F-4D0D-99C2-6EF6942AFF75}"/>
              </a:ext>
            </a:extLst>
          </p:cNvPr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│</a:t>
            </a:r>
            <a:fld id="{F9530E4E-3959-4AA6-B4F6-587002A3A35B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1052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jdelijke aanduiding voor inhoud 4">
            <a:extLst>
              <a:ext uri="{FF2B5EF4-FFF2-40B4-BE49-F238E27FC236}">
                <a16:creationId xmlns:a16="http://schemas.microsoft.com/office/drawing/2014/main" id="{960AF6CE-03D3-412E-A879-BA19D9E716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352928" cy="4248472"/>
          </a:xfrm>
        </p:spPr>
        <p:txBody>
          <a:bodyPr/>
          <a:lstStyle/>
          <a:p>
            <a:pPr lvl="0"/>
            <a:r>
              <a:rPr lang="nl-BE"/>
              <a:t>Oplossing</a:t>
            </a:r>
          </a:p>
          <a:p>
            <a:pPr lvl="1"/>
            <a:r>
              <a:rPr lang="nl-BE"/>
              <a:t>Nee, de studio op de zolderverdieping van de eengezinswoning heeft geen eigen afsluitbare toegang. Het gebouw bevat dus één gebouweenheid.</a:t>
            </a:r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497126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AF3E2175-56F0-4424-839B-9C489EC90556}"/>
              </a:ext>
            </a:extLst>
          </p:cNvPr>
          <p:cNvSpPr txBox="1">
            <a:spLocks/>
          </p:cNvSpPr>
          <p:nvPr/>
        </p:nvSpPr>
        <p:spPr>
          <a:xfrm>
            <a:off x="539552" y="1562813"/>
            <a:ext cx="8352928" cy="4248472"/>
          </a:xfrm>
          <a:prstGeom prst="rect">
            <a:avLst/>
          </a:prstGeom>
        </p:spPr>
        <p:txBody>
          <a:bodyPr/>
          <a:lstStyle>
            <a:lvl1pPr marL="288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2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Tx/>
              <a:buBlip>
                <a:blip r:embed="rId3"/>
              </a:buBlip>
              <a:tabLst/>
              <a:defRPr sz="22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4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5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/>
              <a:t>Oefening</a:t>
            </a:r>
          </a:p>
          <a:p>
            <a:pPr lvl="1"/>
            <a:r>
              <a:rPr lang="nl-NL"/>
              <a:t>Via de inkomhal in een woning kan je zowel naar de dokterspraktijk gaan als naar de woning.</a:t>
            </a:r>
          </a:p>
          <a:p>
            <a:pPr lvl="2"/>
            <a:r>
              <a:rPr lang="nl-NL"/>
              <a:t>Geldt de inkom als een eigen afsluitbare toegang voor de dokterspraktijk?</a:t>
            </a:r>
            <a:endParaRPr lang="nl-BE"/>
          </a:p>
          <a:p>
            <a:pPr lvl="2"/>
            <a:endParaRPr lang="nl-BE"/>
          </a:p>
        </p:txBody>
      </p:sp>
      <p:sp>
        <p:nvSpPr>
          <p:cNvPr id="7" name="datum en dianummer">
            <a:extLst>
              <a:ext uri="{FF2B5EF4-FFF2-40B4-BE49-F238E27FC236}">
                <a16:creationId xmlns:a16="http://schemas.microsoft.com/office/drawing/2014/main" id="{01106097-268F-4D0D-99C2-6EF6942AFF75}"/>
              </a:ext>
            </a:extLst>
          </p:cNvPr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│</a:t>
            </a:r>
            <a:fld id="{F9530E4E-3959-4AA6-B4F6-587002A3A35B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1052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Afbeelding 2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838D658B-9120-4D05-991B-837F190075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371" y="3312042"/>
            <a:ext cx="5343525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052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 en dianummer">
            <a:extLst>
              <a:ext uri="{FF2B5EF4-FFF2-40B4-BE49-F238E27FC236}">
                <a16:creationId xmlns:a16="http://schemas.microsoft.com/office/drawing/2014/main" id="{01106097-268F-4D0D-99C2-6EF6942AFF75}"/>
              </a:ext>
            </a:extLst>
          </p:cNvPr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│</a:t>
            </a:r>
            <a:fld id="{F9530E4E-3959-4AA6-B4F6-587002A3A35B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1052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jdelijke aanduiding voor inhoud 4">
            <a:extLst>
              <a:ext uri="{FF2B5EF4-FFF2-40B4-BE49-F238E27FC236}">
                <a16:creationId xmlns:a16="http://schemas.microsoft.com/office/drawing/2014/main" id="{0DAAAEDF-C423-4E90-A71B-FEAC0375A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352928" cy="4248472"/>
          </a:xfrm>
        </p:spPr>
        <p:txBody>
          <a:bodyPr/>
          <a:lstStyle/>
          <a:p>
            <a:pPr lvl="0"/>
            <a:r>
              <a:rPr lang="nl-BE"/>
              <a:t>Oplossing</a:t>
            </a:r>
          </a:p>
          <a:p>
            <a:pPr lvl="1"/>
            <a:r>
              <a:rPr lang="nl-NL"/>
              <a:t>Ja, de inkomhal is een gemeenschappelijke circulatieruimte voor de woning én de dokterspraktijk. </a:t>
            </a:r>
          </a:p>
          <a:p>
            <a:pPr lvl="1"/>
            <a:r>
              <a:rPr lang="nl-NL"/>
              <a:t>Zowel de woning als de dokterspraktijk zijn dus eenheden.</a:t>
            </a:r>
          </a:p>
          <a:p>
            <a:pPr marL="288000" lvl="1" indent="0">
              <a:buNone/>
            </a:pPr>
            <a:endParaRPr lang="nl-BE"/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74727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70647C-2FFD-48D9-95CB-AD71DFB31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Functioneel zelfstandig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8A5F32-BE25-48B0-8176-7A4F882B75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b="1"/>
              <a:t>Functioneel zelfstandig</a:t>
            </a:r>
          </a:p>
          <a:p>
            <a:pPr lvl="1"/>
            <a:r>
              <a:rPr lang="nl-NL"/>
              <a:t>Functie uitvoeren zonder afhankelijkheid andere gebouwdelen</a:t>
            </a:r>
          </a:p>
          <a:p>
            <a:pPr lvl="1"/>
            <a:r>
              <a:rPr lang="nl-NL"/>
              <a:t>Dienstbaar =&gt; samen één eenheid met gebouwdelen die ze bedienen</a:t>
            </a:r>
          </a:p>
          <a:p>
            <a:pPr lvl="1"/>
            <a:endParaRPr lang="nl-NL"/>
          </a:p>
          <a:p>
            <a:r>
              <a:rPr lang="nl-NL" b="1"/>
              <a:t>Voorzieningen</a:t>
            </a:r>
          </a:p>
          <a:p>
            <a:pPr lvl="1"/>
            <a:r>
              <a:rPr lang="nl-NL"/>
              <a:t>Bij wooneenheid:</a:t>
            </a:r>
          </a:p>
          <a:p>
            <a:pPr lvl="2"/>
            <a:r>
              <a:rPr lang="nl-NL"/>
              <a:t>Woonruimte</a:t>
            </a:r>
          </a:p>
          <a:p>
            <a:pPr lvl="2"/>
            <a:r>
              <a:rPr lang="nl-NL"/>
              <a:t>Eigen bad of douche</a:t>
            </a:r>
          </a:p>
          <a:p>
            <a:pPr lvl="2"/>
            <a:r>
              <a:rPr lang="nl-NL"/>
              <a:t>Eigen keuken of kitchenette</a:t>
            </a:r>
          </a:p>
          <a:p>
            <a:pPr lvl="2"/>
            <a:r>
              <a:rPr lang="nl-NL"/>
              <a:t>Toilet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42621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AF3E2175-56F0-4424-839B-9C489EC90556}"/>
              </a:ext>
            </a:extLst>
          </p:cNvPr>
          <p:cNvSpPr txBox="1">
            <a:spLocks/>
          </p:cNvSpPr>
          <p:nvPr/>
        </p:nvSpPr>
        <p:spPr>
          <a:xfrm>
            <a:off x="539552" y="1562813"/>
            <a:ext cx="8352928" cy="4248472"/>
          </a:xfrm>
          <a:prstGeom prst="rect">
            <a:avLst/>
          </a:prstGeom>
        </p:spPr>
        <p:txBody>
          <a:bodyPr/>
          <a:lstStyle>
            <a:lvl1pPr marL="288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2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Tx/>
              <a:buBlip>
                <a:blip r:embed="rId3"/>
              </a:buBlip>
              <a:tabLst/>
              <a:defRPr sz="22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4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5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/>
              <a:t>Oefeningen wooneenheid</a:t>
            </a:r>
          </a:p>
          <a:p>
            <a:pPr lvl="1"/>
            <a:r>
              <a:rPr lang="nl-BE"/>
              <a:t>Een woning werd zonder vergunning opgedeeld in twee appartementen met eigen voorzieningen én eigen afsluitbare toegang.</a:t>
            </a:r>
          </a:p>
          <a:p>
            <a:pPr lvl="2"/>
            <a:r>
              <a:rPr lang="nl-BE"/>
              <a:t>Hoeveel gebouweenheden zijn aanwezig?</a:t>
            </a:r>
          </a:p>
          <a:p>
            <a:pPr lvl="2"/>
            <a:r>
              <a:rPr lang="nl-BE"/>
              <a:t>En als de woning als één geheel wordt verkocht? </a:t>
            </a:r>
          </a:p>
          <a:p>
            <a:pPr lvl="2"/>
            <a:r>
              <a:rPr lang="nl-BE"/>
              <a:t>En als één van de appartementen geen eigen afsluitbare toegang heeft?</a:t>
            </a:r>
          </a:p>
          <a:p>
            <a:pPr lvl="1"/>
            <a:r>
              <a:rPr lang="nl-NL"/>
              <a:t>In een woning zijn de </a:t>
            </a:r>
            <a:r>
              <a:rPr lang="nl-BE"/>
              <a:t>grootouders inwonend en beschikken over een eigen ingang, leefruimte en kitchenette, maar niet over een eigen badkamer.</a:t>
            </a:r>
          </a:p>
          <a:p>
            <a:pPr lvl="2"/>
            <a:r>
              <a:rPr lang="nl-BE"/>
              <a:t>Hoeveel gebouweenheden zijn aanwezig?</a:t>
            </a:r>
          </a:p>
          <a:p>
            <a:pPr lvl="1"/>
            <a:r>
              <a:rPr lang="nl-BE"/>
              <a:t>Een woning heeft geen badkamer. </a:t>
            </a:r>
          </a:p>
          <a:p>
            <a:pPr lvl="2"/>
            <a:r>
              <a:rPr lang="nl-BE"/>
              <a:t>Beschikt de woning over voldoende woonvoorzieningen om zelfstandig te kunnen functioneren?</a:t>
            </a:r>
          </a:p>
        </p:txBody>
      </p:sp>
      <p:sp>
        <p:nvSpPr>
          <p:cNvPr id="7" name="datum en dianummer">
            <a:extLst>
              <a:ext uri="{FF2B5EF4-FFF2-40B4-BE49-F238E27FC236}">
                <a16:creationId xmlns:a16="http://schemas.microsoft.com/office/drawing/2014/main" id="{01106097-268F-4D0D-99C2-6EF6942AFF75}"/>
              </a:ext>
            </a:extLst>
          </p:cNvPr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│</a:t>
            </a:r>
            <a:fld id="{F9530E4E-3959-4AA6-B4F6-587002A3A35B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1052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4970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 en dianummer">
            <a:extLst>
              <a:ext uri="{FF2B5EF4-FFF2-40B4-BE49-F238E27FC236}">
                <a16:creationId xmlns:a16="http://schemas.microsoft.com/office/drawing/2014/main" id="{01106097-268F-4D0D-99C2-6EF6942AFF75}"/>
              </a:ext>
            </a:extLst>
          </p:cNvPr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│</a:t>
            </a:r>
            <a:fld id="{F9530E4E-3959-4AA6-B4F6-587002A3A35B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1052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jdelijke aanduiding voor inhoud 4">
            <a:extLst>
              <a:ext uri="{FF2B5EF4-FFF2-40B4-BE49-F238E27FC236}">
                <a16:creationId xmlns:a16="http://schemas.microsoft.com/office/drawing/2014/main" id="{05572B84-5166-451A-BE6E-C98360782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352928" cy="4248472"/>
          </a:xfrm>
        </p:spPr>
        <p:txBody>
          <a:bodyPr/>
          <a:lstStyle/>
          <a:p>
            <a:pPr lvl="0"/>
            <a:r>
              <a:rPr lang="nl-BE"/>
              <a:t>Oplossingen</a:t>
            </a:r>
          </a:p>
          <a:p>
            <a:pPr lvl="1"/>
            <a:r>
              <a:rPr lang="nl-BE"/>
              <a:t>Er zijn twee gebouweenheden aanwezig. </a:t>
            </a:r>
          </a:p>
          <a:p>
            <a:pPr lvl="2"/>
            <a:r>
              <a:rPr lang="nl-BE"/>
              <a:t>Ook als de woning als één geheel wordt verkocht.</a:t>
            </a:r>
          </a:p>
          <a:p>
            <a:pPr lvl="2"/>
            <a:r>
              <a:rPr lang="nl-BE"/>
              <a:t>Een appartement zonder eigen afsluitbare toegang is geen aparte wooneenheid. In dat geval telt de woning slechts één wooneenheid.</a:t>
            </a:r>
          </a:p>
          <a:p>
            <a:pPr lvl="1"/>
            <a:r>
              <a:rPr lang="nl-NL"/>
              <a:t>Het deel waar de grootouders wonen beschikt niet over alle voorzieningen en is dus geen aparte wooneenheid.</a:t>
            </a:r>
          </a:p>
          <a:p>
            <a:pPr lvl="2"/>
            <a:r>
              <a:rPr lang="nl-NL"/>
              <a:t>Er is dus slechts één wooneenheid in het gebouw aanwezig, namelijk de hele woning.</a:t>
            </a:r>
          </a:p>
          <a:p>
            <a:pPr lvl="1"/>
            <a:r>
              <a:rPr lang="nl-BE"/>
              <a:t>Ja, ook woningen zonder of met beperkt sanitair comfort zijn wooneenheden. </a:t>
            </a:r>
            <a:endParaRPr lang="nl-NL"/>
          </a:p>
          <a:p>
            <a:pPr marL="0" indent="0">
              <a:buNone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0088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39552" y="548680"/>
            <a:ext cx="8352928" cy="5760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BE" kern="500"/>
              <a:t>EPC per gebouw(eenheid): inhoud</a:t>
            </a:r>
            <a:endParaRPr lang="nl-BE" sz="2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3</a:t>
            </a:fld>
            <a:endParaRPr lang="nl-BE" sz="1100">
              <a:solidFill>
                <a:srgbClr val="105269"/>
              </a:solidFill>
            </a:endParaRP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E7585C70-E919-4566-A6DF-31D4DBE8A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750" y="1628775"/>
            <a:ext cx="8353425" cy="4968875"/>
          </a:xfrm>
        </p:spPr>
        <p:txBody>
          <a:bodyPr anchor="t"/>
          <a:lstStyle/>
          <a:p>
            <a:r>
              <a:rPr lang="nl-NL">
                <a:solidFill>
                  <a:srgbClr val="FF0000"/>
                </a:solidFill>
              </a:rPr>
              <a:t>Overzicht </a:t>
            </a:r>
            <a:r>
              <a:rPr lang="nl-NL" err="1">
                <a:solidFill>
                  <a:srgbClr val="FF0000"/>
                </a:solidFill>
              </a:rPr>
              <a:t>EPC’s</a:t>
            </a:r>
            <a:endParaRPr lang="nl-NL">
              <a:solidFill>
                <a:srgbClr val="FF0000"/>
              </a:solidFill>
            </a:endParaRPr>
          </a:p>
          <a:p>
            <a:pPr lvl="1"/>
            <a:r>
              <a:rPr lang="nl-BE">
                <a:solidFill>
                  <a:srgbClr val="FF0000"/>
                </a:solidFill>
              </a:rPr>
              <a:t>Soorten </a:t>
            </a:r>
            <a:r>
              <a:rPr lang="nl-BE" err="1">
                <a:solidFill>
                  <a:srgbClr val="FF0000"/>
                </a:solidFill>
              </a:rPr>
              <a:t>EPC’s</a:t>
            </a:r>
            <a:endParaRPr lang="nl-BE">
              <a:solidFill>
                <a:srgbClr val="FF0000"/>
              </a:solidFill>
            </a:endParaRPr>
          </a:p>
          <a:p>
            <a:pPr lvl="1"/>
            <a:r>
              <a:rPr lang="nl-BE">
                <a:solidFill>
                  <a:srgbClr val="FF0000"/>
                </a:solidFill>
                <a:sym typeface="Wingdings" panose="05000000000000000000" pitchFamily="2" charset="2"/>
              </a:rPr>
              <a:t>Tijdlijn</a:t>
            </a:r>
          </a:p>
          <a:p>
            <a:pPr lvl="1"/>
            <a:r>
              <a:rPr lang="nl-BE">
                <a:solidFill>
                  <a:srgbClr val="FF0000"/>
                </a:solidFill>
                <a:sym typeface="Wingdings" panose="05000000000000000000" pitchFamily="2" charset="2"/>
              </a:rPr>
              <a:t>Achtergrond</a:t>
            </a:r>
          </a:p>
          <a:p>
            <a:pPr lvl="1"/>
            <a:r>
              <a:rPr lang="nl-BE" err="1">
                <a:solidFill>
                  <a:srgbClr val="FF0000"/>
                </a:solidFill>
                <a:sym typeface="Wingdings" panose="05000000000000000000" pitchFamily="2" charset="2"/>
              </a:rPr>
              <a:t>EPC’s</a:t>
            </a:r>
            <a:r>
              <a:rPr lang="nl-BE">
                <a:solidFill>
                  <a:srgbClr val="FF0000"/>
                </a:solidFill>
                <a:sym typeface="Wingdings" panose="05000000000000000000" pitchFamily="2" charset="2"/>
              </a:rPr>
              <a:t> herkennen</a:t>
            </a:r>
            <a:endParaRPr lang="nl-NL">
              <a:solidFill>
                <a:srgbClr val="FF0000"/>
              </a:solidFill>
            </a:endParaRPr>
          </a:p>
          <a:p>
            <a:r>
              <a:rPr lang="nl-NL"/>
              <a:t>EPC per gebouweenheid</a:t>
            </a:r>
          </a:p>
          <a:p>
            <a:r>
              <a:rPr lang="nl-NL"/>
              <a:t>EPC per gebouw</a:t>
            </a:r>
          </a:p>
          <a:p>
            <a:r>
              <a:rPr lang="nl-NL"/>
              <a:t>Nuttige informatie over het EPC en de EPC-plicht</a:t>
            </a:r>
          </a:p>
        </p:txBody>
      </p:sp>
    </p:spTree>
    <p:extLst>
      <p:ext uri="{BB962C8B-B14F-4D97-AF65-F5344CB8AC3E}">
        <p14:creationId xmlns:p14="http://schemas.microsoft.com/office/powerpoint/2010/main" val="34760771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70647C-2FFD-48D9-95CB-AD71DFB31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Functioneel zelfstandig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8A5F32-BE25-48B0-8176-7A4F882B75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b="1"/>
              <a:t>Voorzieningen</a:t>
            </a:r>
          </a:p>
          <a:p>
            <a:pPr lvl="1"/>
            <a:r>
              <a:rPr lang="nl-NL"/>
              <a:t>Bij niet-residentiële eenheid:</a:t>
            </a:r>
          </a:p>
          <a:p>
            <a:pPr lvl="2"/>
            <a:r>
              <a:rPr lang="nl-NL"/>
              <a:t>Hangt af van functie</a:t>
            </a:r>
          </a:p>
          <a:p>
            <a:pPr lvl="2"/>
            <a:r>
              <a:rPr lang="nl-NL"/>
              <a:t>Indicatie: aanwezigheid van eigen toilet of andere sanitaire voorzieningen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08348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D235C37D-CE39-42C5-A491-AC7EDAE860C7}"/>
              </a:ext>
            </a:extLst>
          </p:cNvPr>
          <p:cNvSpPr/>
          <p:nvPr/>
        </p:nvSpPr>
        <p:spPr>
          <a:xfrm>
            <a:off x="471055" y="5855855"/>
            <a:ext cx="1948872" cy="8656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E35DCE4-FB44-422B-8D95-0FDD87343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/>
              <a:t>Niet-residentiële eenheid: </a:t>
            </a:r>
            <a:br>
              <a:rPr lang="nl-BE"/>
            </a:br>
            <a:r>
              <a:rPr lang="nl-BE"/>
              <a:t>voorbeelden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8FBF8643-5701-4B14-B391-A7355C06EB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552" y="1970202"/>
            <a:ext cx="8352927" cy="3907070"/>
          </a:xfrm>
        </p:spPr>
        <p:txBody>
          <a:bodyPr/>
          <a:lstStyle/>
          <a:p>
            <a:pPr lvl="0"/>
            <a:r>
              <a:rPr lang="nl-BE"/>
              <a:t>Een krantenwinkel heeft een eigen toilet en opslagruimte. </a:t>
            </a:r>
          </a:p>
          <a:p>
            <a:pPr lvl="1"/>
            <a:r>
              <a:rPr lang="nl-BE"/>
              <a:t>De krantenwinkel met toilet en opslagruimte is een niet-residentiële eenheid met de hoofdfunctie ‘handel’.</a:t>
            </a:r>
          </a:p>
          <a:p>
            <a:pPr lvl="0"/>
            <a:r>
              <a:rPr lang="nl-BE"/>
              <a:t>Een automatenshop of een onbemande wasserette kunnen hun hoofdfunctie van handel uitvoeren zonder toilet. </a:t>
            </a:r>
          </a:p>
          <a:p>
            <a:pPr lvl="1"/>
            <a:r>
              <a:rPr lang="nl-BE"/>
              <a:t>Beide worden beschouwd als een niet-residentiële eenheid.</a:t>
            </a:r>
          </a:p>
          <a:p>
            <a:pPr lvl="0"/>
            <a:r>
              <a:rPr lang="nl-BE"/>
              <a:t>Een alleenstaande garage is ingericht als kantoor met bijhorende eetruimte en toilet. </a:t>
            </a:r>
          </a:p>
          <a:p>
            <a:pPr lvl="1"/>
            <a:r>
              <a:rPr lang="nl-BE"/>
              <a:t>Dit kantoor is in functioneel opzicht zelfstandig en vormt een niet-residentiële eenheid.</a:t>
            </a:r>
          </a:p>
          <a:p>
            <a:pPr lvl="0"/>
            <a:endParaRPr lang="nl-BE"/>
          </a:p>
          <a:p>
            <a:pPr marL="0" lvl="0" indent="0">
              <a:buNone/>
            </a:pPr>
            <a:endParaRPr lang="nl-BE"/>
          </a:p>
        </p:txBody>
      </p:sp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│</a:t>
            </a:r>
            <a:fld id="{F9530E4E-3959-4AA6-B4F6-587002A3A35B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1052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42110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E35DCE4-FB44-422B-8D95-0FDD87343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/>
              <a:t>Niet-residentiële eenheid: </a:t>
            </a:r>
            <a:br>
              <a:rPr lang="nl-BE"/>
            </a:br>
            <a:r>
              <a:rPr lang="nl-BE"/>
              <a:t>voorbeelden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8FBF8643-5701-4B14-B391-A7355C06EB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552" y="1875934"/>
            <a:ext cx="8352927" cy="4001338"/>
          </a:xfrm>
        </p:spPr>
        <p:txBody>
          <a:bodyPr/>
          <a:lstStyle/>
          <a:p>
            <a:pPr lvl="0"/>
            <a:r>
              <a:rPr lang="nl-BE"/>
              <a:t>Een deel van een alleenstaande garage in de tuin van een woning is ingericht als hobbyruimte (een tafel met wat gereedschap, geen andere voorzieningen). Deze hobbyruimte kan niet zelfstandig functioneren. </a:t>
            </a:r>
          </a:p>
          <a:p>
            <a:pPr lvl="1"/>
            <a:r>
              <a:rPr lang="nl-BE"/>
              <a:t>De hobbyruimte wordt niet beschouwd als een aparte niet-residentiële eenheid. </a:t>
            </a:r>
          </a:p>
          <a:p>
            <a:pPr lvl="1"/>
            <a:r>
              <a:rPr lang="nl-BE"/>
              <a:t>Er moet geen EPC voor opgemaakt worden.</a:t>
            </a:r>
          </a:p>
          <a:p>
            <a:pPr lvl="1"/>
            <a:endParaRPr lang="nl-BE"/>
          </a:p>
          <a:p>
            <a:pPr lvl="0"/>
            <a:r>
              <a:rPr lang="nl-BE"/>
              <a:t>Een alleenstaande </a:t>
            </a:r>
            <a:r>
              <a:rPr lang="nl-BE" err="1"/>
              <a:t>poolhouse</a:t>
            </a:r>
            <a:r>
              <a:rPr lang="nl-BE"/>
              <a:t> met oppervlakte groter dan 50 m² heeft geen eigen voorzieningen (douche, toilet) en is hiervoor afhankelijk van de woning op hetzelfde perceel. </a:t>
            </a:r>
          </a:p>
          <a:p>
            <a:pPr lvl="1"/>
            <a:r>
              <a:rPr lang="nl-BE"/>
              <a:t>De </a:t>
            </a:r>
            <a:r>
              <a:rPr lang="nl-BE" err="1"/>
              <a:t>poolhouse</a:t>
            </a:r>
            <a:r>
              <a:rPr lang="nl-BE"/>
              <a:t> vormt geen aparte niet-residentiële eenheid.</a:t>
            </a:r>
          </a:p>
          <a:p>
            <a:pPr lvl="1"/>
            <a:r>
              <a:rPr lang="nl-BE"/>
              <a:t>Er moet geen EPC voor opgemaakt worden.</a:t>
            </a:r>
          </a:p>
          <a:p>
            <a:pPr lvl="1"/>
            <a:endParaRPr lang="nl-BE"/>
          </a:p>
          <a:p>
            <a:pPr lvl="0"/>
            <a:endParaRPr lang="nl-BE"/>
          </a:p>
        </p:txBody>
      </p:sp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│</a:t>
            </a:r>
            <a:fld id="{F9530E4E-3959-4AA6-B4F6-587002A3A35B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1052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5275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D9627A-6B31-4CE7-9C4D-575E43B6B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Stap 3: identificeer hoofdbestemming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FD0E4E-C6D1-425A-A143-D38174B76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352928" cy="4885122"/>
          </a:xfrm>
        </p:spPr>
        <p:txBody>
          <a:bodyPr/>
          <a:lstStyle/>
          <a:p>
            <a:r>
              <a:rPr lang="nl-BE" b="1"/>
              <a:t>Hoofdbestemming</a:t>
            </a:r>
            <a:r>
              <a:rPr lang="nl-BE"/>
              <a:t> bepalen van elke gebouweenheid</a:t>
            </a:r>
          </a:p>
          <a:p>
            <a:pPr lvl="1"/>
            <a:r>
              <a:rPr lang="nl-BE" b="1"/>
              <a:t>Residentieel</a:t>
            </a:r>
          </a:p>
          <a:p>
            <a:pPr lvl="2"/>
            <a:r>
              <a:rPr lang="nl-BE"/>
              <a:t>Bestemd voor (collectieve) bewoning </a:t>
            </a:r>
          </a:p>
          <a:p>
            <a:pPr lvl="1"/>
            <a:r>
              <a:rPr lang="nl-BE"/>
              <a:t>Industrie</a:t>
            </a:r>
          </a:p>
          <a:p>
            <a:pPr lvl="2"/>
            <a:r>
              <a:rPr lang="nl-NL"/>
              <a:t>Bestemd voor de productie, de bewerking, de opslag of manipulatie van goederen</a:t>
            </a:r>
          </a:p>
          <a:p>
            <a:pPr lvl="2"/>
            <a:r>
              <a:rPr lang="nl-NL"/>
              <a:t>Vb. herstelplaatsen voor voertuigen (auto, tram, trein), industriële bakkerijen en slachterijen, datacentra, drukkerijen, textielfabrieken, brouwerijen</a:t>
            </a:r>
            <a:endParaRPr lang="nl-BE"/>
          </a:p>
          <a:p>
            <a:pPr lvl="1"/>
            <a:r>
              <a:rPr lang="nl-BE"/>
              <a:t>Landbouw</a:t>
            </a:r>
          </a:p>
          <a:p>
            <a:pPr lvl="2"/>
            <a:r>
              <a:rPr lang="nl-NL"/>
              <a:t>Gebouw(deel) in een landbouwbedrijf dat niet voor bewoning bestemd is</a:t>
            </a:r>
          </a:p>
          <a:p>
            <a:pPr lvl="2"/>
            <a:r>
              <a:rPr lang="nl-NL"/>
              <a:t>Vb. serres, stallen</a:t>
            </a:r>
            <a:endParaRPr lang="nl-BE"/>
          </a:p>
          <a:p>
            <a:pPr lvl="1"/>
            <a:r>
              <a:rPr lang="nl-BE" b="1"/>
              <a:t>Niet-residentieel</a:t>
            </a:r>
          </a:p>
          <a:p>
            <a:pPr lvl="2"/>
            <a:r>
              <a:rPr lang="nl-NL"/>
              <a:t>Niet-residentiële, niet-industriële en niet-landbouw bestemming </a:t>
            </a:r>
          </a:p>
          <a:p>
            <a:pPr lvl="2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085134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D9627A-6B31-4CE7-9C4D-575E43B6B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Stap 3: identificeer hoofdbestemming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FD0E4E-C6D1-425A-A143-D38174B76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352928" cy="4885122"/>
          </a:xfrm>
        </p:spPr>
        <p:txBody>
          <a:bodyPr/>
          <a:lstStyle/>
          <a:p>
            <a:r>
              <a:rPr lang="nl-BE" b="1"/>
              <a:t>Hoofdbestemming</a:t>
            </a:r>
            <a:r>
              <a:rPr lang="nl-BE"/>
              <a:t> bepalen van elke gebouweenheid</a:t>
            </a:r>
          </a:p>
          <a:p>
            <a:pPr lvl="1"/>
            <a:r>
              <a:rPr lang="nl-BE"/>
              <a:t>Gebouweenheid met gebouwdelen met verschillende bestemming</a:t>
            </a:r>
          </a:p>
          <a:p>
            <a:pPr lvl="2"/>
            <a:r>
              <a:rPr lang="nl-BE"/>
              <a:t>Bepaal bruikbare vloeroppervlakte (BVO) van de verschillende gebouwdelen</a:t>
            </a:r>
          </a:p>
          <a:p>
            <a:pPr lvl="2"/>
            <a:r>
              <a:rPr lang="nl-BE"/>
              <a:t>Indien gebouwdelen met bestemming ‘industrie’ aanwezig: </a:t>
            </a:r>
          </a:p>
          <a:p>
            <a:pPr lvl="3"/>
            <a:r>
              <a:rPr lang="nl-BE"/>
              <a:t>Als BVO gebouwdelen industrie &gt; 70% =&gt; industrie</a:t>
            </a:r>
          </a:p>
          <a:p>
            <a:pPr lvl="2"/>
            <a:r>
              <a:rPr lang="nl-BE"/>
              <a:t>In alle andere gevallen:</a:t>
            </a:r>
          </a:p>
          <a:p>
            <a:pPr lvl="3"/>
            <a:r>
              <a:rPr lang="nl-BE"/>
              <a:t>Hoofdbestemming = bestemming van gebouwdelen (die niet industrie zijn) met grootste BVO</a:t>
            </a:r>
          </a:p>
          <a:p>
            <a:pPr lvl="1"/>
            <a:r>
              <a:rPr lang="nl-BE"/>
              <a:t>Als er geen grootste BVO bepaald kan worden =&gt; niet-residentieel</a:t>
            </a:r>
          </a:p>
          <a:p>
            <a:pPr lvl="1"/>
            <a:endParaRPr lang="nl-BE"/>
          </a:p>
          <a:p>
            <a:pPr marL="288000" lvl="1" indent="0">
              <a:buNone/>
            </a:pPr>
            <a:endParaRPr lang="nl-BE"/>
          </a:p>
          <a:p>
            <a:pPr lvl="1"/>
            <a:r>
              <a:rPr lang="nl-BE"/>
              <a:t>Industrie of landbouw =&gt; geen EPC</a:t>
            </a:r>
          </a:p>
          <a:p>
            <a:pPr lvl="1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283603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D9627A-6B31-4CE7-9C4D-575E43B6B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Stap 3: identificeer hoofdbestemming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FD0E4E-C6D1-425A-A143-D38174B76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352928" cy="4885122"/>
          </a:xfrm>
        </p:spPr>
        <p:txBody>
          <a:bodyPr/>
          <a:lstStyle/>
          <a:p>
            <a:r>
              <a:rPr lang="nl-BE" b="1"/>
              <a:t>Aandachtspunten</a:t>
            </a:r>
          </a:p>
          <a:p>
            <a:pPr lvl="1"/>
            <a:r>
              <a:rPr lang="nl-BE"/>
              <a:t>1. Feitelijke situatie</a:t>
            </a:r>
          </a:p>
          <a:p>
            <a:pPr lvl="1"/>
            <a:r>
              <a:rPr lang="nl-BE"/>
              <a:t>2. Twijfel =&gt; laatste gebruik</a:t>
            </a:r>
          </a:p>
          <a:p>
            <a:pPr lvl="1"/>
            <a:r>
              <a:rPr lang="nl-BE"/>
              <a:t>3. Nog steeds onduidelijk =&gt; vergunde bestemming</a:t>
            </a:r>
          </a:p>
          <a:p>
            <a:pPr lvl="1"/>
            <a:r>
              <a:rPr lang="nl-BE"/>
              <a:t>4. Vergunde situatie niet gekend =&gt; niet-residentieel</a:t>
            </a:r>
          </a:p>
          <a:p>
            <a:pPr lvl="1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822622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 en dianummer">
            <a:extLst>
              <a:ext uri="{FF2B5EF4-FFF2-40B4-BE49-F238E27FC236}">
                <a16:creationId xmlns:a16="http://schemas.microsoft.com/office/drawing/2014/main" id="{01106097-268F-4D0D-99C2-6EF6942AFF75}"/>
              </a:ext>
            </a:extLst>
          </p:cNvPr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│</a:t>
            </a:r>
            <a:fld id="{F9530E4E-3959-4AA6-B4F6-587002A3A35B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1052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5DC9CE-F4B4-4591-AC1B-C7815E269460}"/>
              </a:ext>
            </a:extLst>
          </p:cNvPr>
          <p:cNvSpPr txBox="1">
            <a:spLocks/>
          </p:cNvSpPr>
          <p:nvPr/>
        </p:nvSpPr>
        <p:spPr>
          <a:xfrm>
            <a:off x="539552" y="1628800"/>
            <a:ext cx="8352928" cy="4248472"/>
          </a:xfrm>
          <a:prstGeom prst="rect">
            <a:avLst/>
          </a:prstGeom>
        </p:spPr>
        <p:txBody>
          <a:bodyPr anchor="t"/>
          <a:lstStyle>
            <a:lvl1pPr marL="288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2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Tx/>
              <a:buBlip>
                <a:blip r:embed="rId3"/>
              </a:buBlip>
              <a:tabLst/>
              <a:defRPr sz="22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4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5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nl-BE"/>
          </a:p>
          <a:p>
            <a:r>
              <a:rPr lang="nl-BE"/>
              <a:t>Oefening: gebouwen met meerdere bestemmingen</a:t>
            </a:r>
          </a:p>
          <a:p>
            <a:pPr lvl="1"/>
            <a:r>
              <a:rPr lang="nl-BE"/>
              <a:t>Een kleine leefruimte met slaapkamer (BVO 50m²) boven een frituur (BVO 80m²) heeft een eigen toegang, maar beschikt niet over een eigen keuken </a:t>
            </a:r>
            <a:r>
              <a:rPr lang="nl-BE">
                <a:sym typeface="Wingdings" panose="05000000000000000000" pitchFamily="2" charset="2"/>
              </a:rPr>
              <a:t> d</a:t>
            </a:r>
            <a:r>
              <a:rPr lang="nl-BE"/>
              <a:t>e keuken van de frituur wordt gebruikt.</a:t>
            </a:r>
          </a:p>
          <a:p>
            <a:pPr lvl="2"/>
            <a:r>
              <a:rPr lang="nl-BE"/>
              <a:t>Wat zijn de eenheden en de bestemmingen?</a:t>
            </a:r>
          </a:p>
          <a:p>
            <a:pPr lvl="1"/>
            <a:endParaRPr lang="nl-BE"/>
          </a:p>
          <a:p>
            <a:pPr lvl="1"/>
            <a:r>
              <a:rPr lang="nl-BE"/>
              <a:t>Een kantoor (70m²) bevat een magazijn (130m²) zonder eigen afsluitbare toegang.</a:t>
            </a:r>
          </a:p>
          <a:p>
            <a:pPr lvl="2"/>
            <a:r>
              <a:rPr lang="nl-BE"/>
              <a:t>Wat zijn de eenheden en de bestemmingen?</a:t>
            </a:r>
          </a:p>
          <a:p>
            <a:pPr marL="864000" lvl="3" indent="0">
              <a:buFontTx/>
              <a:buNone/>
            </a:pPr>
            <a:endParaRPr lang="nl-BE"/>
          </a:p>
          <a:p>
            <a:endParaRPr lang="nl-BE" b="1"/>
          </a:p>
          <a:p>
            <a:pPr lvl="1"/>
            <a:endParaRPr lang="nl-BE" b="1"/>
          </a:p>
          <a:p>
            <a:pPr marL="576000" lvl="2" indent="0">
              <a:buFontTx/>
              <a:buNone/>
            </a:pPr>
            <a:endParaRPr lang="nl-BE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0391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 en dianummer">
            <a:extLst>
              <a:ext uri="{FF2B5EF4-FFF2-40B4-BE49-F238E27FC236}">
                <a16:creationId xmlns:a16="http://schemas.microsoft.com/office/drawing/2014/main" id="{01106097-268F-4D0D-99C2-6EF6942AFF75}"/>
              </a:ext>
            </a:extLst>
          </p:cNvPr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│</a:t>
            </a:r>
            <a:fld id="{F9530E4E-3959-4AA6-B4F6-587002A3A35B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1052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808300-826B-4520-A9A6-8D41B61AF9DC}"/>
              </a:ext>
            </a:extLst>
          </p:cNvPr>
          <p:cNvSpPr txBox="1">
            <a:spLocks/>
          </p:cNvSpPr>
          <p:nvPr/>
        </p:nvSpPr>
        <p:spPr>
          <a:xfrm>
            <a:off x="539552" y="1628800"/>
            <a:ext cx="8352928" cy="4248472"/>
          </a:xfrm>
          <a:prstGeom prst="rect">
            <a:avLst/>
          </a:prstGeom>
        </p:spPr>
        <p:txBody>
          <a:bodyPr anchor="t"/>
          <a:lstStyle>
            <a:lvl1pPr marL="288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2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Tx/>
              <a:buBlip>
                <a:blip r:embed="rId3"/>
              </a:buBlip>
              <a:tabLst/>
              <a:defRPr sz="22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4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5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/>
              <a:t>Oplossing: gebouwen met meerdere bestemmingen</a:t>
            </a:r>
          </a:p>
          <a:p>
            <a:pPr lvl="1"/>
            <a:r>
              <a:rPr lang="nl-BE"/>
              <a:t>Woongedeelte is geen eenheid, want niet functioneel zelfstandig</a:t>
            </a:r>
          </a:p>
          <a:p>
            <a:pPr lvl="2"/>
            <a:r>
              <a:rPr lang="nl-BE"/>
              <a:t>Beschikt niet over alle eigen voorzieningen om autonoom te kunnen wonen</a:t>
            </a:r>
          </a:p>
          <a:p>
            <a:pPr lvl="2"/>
            <a:r>
              <a:rPr lang="nl-BE"/>
              <a:t>Het hele gebouw wordt beschouwd als één eenheid</a:t>
            </a:r>
          </a:p>
          <a:p>
            <a:pPr lvl="1"/>
            <a:r>
              <a:rPr lang="nl-BE"/>
              <a:t>BVO niet-residentieel deel 80m² &gt; BVO woongedeelte 50m²</a:t>
            </a:r>
          </a:p>
          <a:p>
            <a:pPr lvl="2"/>
            <a:r>
              <a:rPr lang="nl-BE"/>
              <a:t>Hoofdbestemming = niet-residentieel</a:t>
            </a:r>
          </a:p>
          <a:p>
            <a:pPr lvl="2"/>
            <a:endParaRPr lang="nl-BE"/>
          </a:p>
          <a:p>
            <a:pPr lvl="1"/>
            <a:r>
              <a:rPr lang="nl-BE"/>
              <a:t>Er is één eenheid met een niet-residentiële bestemming</a:t>
            </a:r>
          </a:p>
          <a:p>
            <a:pPr lvl="2"/>
            <a:r>
              <a:rPr lang="nl-NL"/>
              <a:t>Magazijn heeft geen eigen toegang</a:t>
            </a:r>
          </a:p>
          <a:p>
            <a:pPr lvl="3"/>
            <a:r>
              <a:rPr lang="nl-NL"/>
              <a:t>Vormt samen met kantoor één eenheid</a:t>
            </a:r>
          </a:p>
          <a:p>
            <a:pPr lvl="2"/>
            <a:r>
              <a:rPr lang="nl-NL"/>
              <a:t>Het magazijn beslaat 65% van de bruikbare vloeroppervlakte</a:t>
            </a:r>
          </a:p>
          <a:p>
            <a:pPr lvl="3"/>
            <a:r>
              <a:rPr lang="nl-NL"/>
              <a:t>Oppervlakte van industriële bestemming &lt; 70% BVO eenheid</a:t>
            </a:r>
          </a:p>
          <a:p>
            <a:pPr lvl="3"/>
            <a:r>
              <a:rPr lang="nl-NL"/>
              <a:t>Hoofdbestemming: bestemming van kantoor =&gt; niet-residentieel</a:t>
            </a:r>
          </a:p>
          <a:p>
            <a:pPr lvl="2"/>
            <a:endParaRPr lang="nl-BE"/>
          </a:p>
          <a:p>
            <a:pPr marL="864000" lvl="3" indent="0">
              <a:buFontTx/>
              <a:buNone/>
            </a:pPr>
            <a:endParaRPr lang="nl-BE"/>
          </a:p>
          <a:p>
            <a:endParaRPr lang="nl-BE" b="1"/>
          </a:p>
          <a:p>
            <a:pPr lvl="1"/>
            <a:endParaRPr lang="nl-BE" b="1"/>
          </a:p>
          <a:p>
            <a:pPr marL="576000" lvl="2" indent="0">
              <a:buFontTx/>
              <a:buNone/>
            </a:pPr>
            <a:endParaRPr lang="nl-BE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6956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D9627A-6B31-4CE7-9C4D-575E43B6B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Stap 4: definieer type EPC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FD0E4E-C6D1-425A-A143-D38174B76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352928" cy="4885122"/>
          </a:xfrm>
        </p:spPr>
        <p:txBody>
          <a:bodyPr/>
          <a:lstStyle/>
          <a:p>
            <a:r>
              <a:rPr lang="nl-BE" dirty="0"/>
              <a:t>EPC residentieel</a:t>
            </a:r>
          </a:p>
          <a:p>
            <a:r>
              <a:rPr lang="nl-BE" dirty="0"/>
              <a:t>EPC niet-residentieel</a:t>
            </a:r>
          </a:p>
          <a:p>
            <a:endParaRPr lang="nl-BE" dirty="0"/>
          </a:p>
          <a:p>
            <a:r>
              <a:rPr lang="nl-BE" b="1" dirty="0"/>
              <a:t>Aandachtspunt:</a:t>
            </a:r>
          </a:p>
          <a:p>
            <a:pPr lvl="1"/>
            <a:r>
              <a:rPr lang="nl-BE" dirty="0">
                <a:sym typeface="Wingdings" panose="05000000000000000000" pitchFamily="2" charset="2"/>
              </a:rPr>
              <a:t>EPC residentieel kan </a:t>
            </a:r>
            <a:r>
              <a:rPr lang="nl-BE" b="1" dirty="0">
                <a:sym typeface="Wingdings" panose="05000000000000000000" pitchFamily="2" charset="2"/>
              </a:rPr>
              <a:t>niet</a:t>
            </a:r>
            <a:r>
              <a:rPr lang="nl-BE" dirty="0">
                <a:sym typeface="Wingdings" panose="05000000000000000000" pitchFamily="2" charset="2"/>
              </a:rPr>
              <a:t> voor niet-residentiële eenheid gebruikt worden </a:t>
            </a:r>
            <a:endParaRPr lang="nl-BE" dirty="0"/>
          </a:p>
          <a:p>
            <a:pPr marL="575655" lvl="1" indent="-287655"/>
            <a:r>
              <a:rPr lang="nl-BE" dirty="0">
                <a:sym typeface="Wingdings" panose="05000000000000000000" pitchFamily="2" charset="2"/>
              </a:rPr>
              <a:t>EPC van niet-residentiële eenheid kan </a:t>
            </a:r>
            <a:r>
              <a:rPr lang="nl-BE" b="1" dirty="0">
                <a:sym typeface="Wingdings" panose="05000000000000000000" pitchFamily="2" charset="2"/>
              </a:rPr>
              <a:t>niet</a:t>
            </a:r>
            <a:r>
              <a:rPr lang="nl-BE" dirty="0">
                <a:sym typeface="Wingdings" panose="05000000000000000000" pitchFamily="2" charset="2"/>
              </a:rPr>
              <a:t> voor residentiële eenheid gebruikt worden </a:t>
            </a: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875237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D9627A-6B31-4CE7-9C4D-575E43B6B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EPC residentieel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FD0E4E-C6D1-425A-A143-D38174B76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352928" cy="4885122"/>
          </a:xfrm>
        </p:spPr>
        <p:txBody>
          <a:bodyPr/>
          <a:lstStyle/>
          <a:p>
            <a:r>
              <a:rPr lang="nl-BE"/>
              <a:t>EPC residentieel per gebouweenheid:</a:t>
            </a:r>
          </a:p>
          <a:p>
            <a:pPr lvl="1"/>
            <a:r>
              <a:rPr lang="nl-BE" b="1"/>
              <a:t>Eengezinswoning</a:t>
            </a:r>
          </a:p>
          <a:p>
            <a:pPr lvl="2"/>
            <a:r>
              <a:rPr lang="nl-BE"/>
              <a:t>Residentiële eenheid in gebouw met één residentiële gebouweenheid</a:t>
            </a:r>
          </a:p>
          <a:p>
            <a:pPr lvl="1"/>
            <a:r>
              <a:rPr lang="nl-BE" b="1"/>
              <a:t>Appartement</a:t>
            </a:r>
          </a:p>
          <a:p>
            <a:pPr lvl="2"/>
            <a:r>
              <a:rPr lang="nl-BE"/>
              <a:t>Residentiële eenheid in gebouw met meerdere gebouweenheden</a:t>
            </a:r>
          </a:p>
          <a:p>
            <a:pPr lvl="1"/>
            <a:r>
              <a:rPr lang="nl-BE" b="1"/>
              <a:t>Collectief woongebouw</a:t>
            </a:r>
          </a:p>
          <a:p>
            <a:pPr lvl="2"/>
            <a:r>
              <a:rPr lang="nl-BE"/>
              <a:t>Residentiële eenheid </a:t>
            </a:r>
            <a:r>
              <a:rPr lang="nl-BE" b="1"/>
              <a:t>niet</a:t>
            </a:r>
            <a:r>
              <a:rPr lang="nl-BE"/>
              <a:t> bedoeld om te wonen in gezinsverband</a:t>
            </a:r>
          </a:p>
          <a:p>
            <a:pPr lvl="2"/>
            <a:r>
              <a:rPr lang="nl-BE"/>
              <a:t>Met uitzondering van</a:t>
            </a:r>
          </a:p>
          <a:p>
            <a:pPr lvl="3"/>
            <a:r>
              <a:rPr lang="nl-BE"/>
              <a:t>Welzijns- of gezondheidsvoorzieningen</a:t>
            </a:r>
          </a:p>
          <a:p>
            <a:pPr lvl="4"/>
            <a:r>
              <a:rPr lang="nl-BE"/>
              <a:t>Erkende instelling beschikt over HCO-nummer</a:t>
            </a:r>
          </a:p>
          <a:p>
            <a:pPr lvl="4"/>
            <a:r>
              <a:rPr lang="nl-BE"/>
              <a:t>Op te zoeken via: </a:t>
            </a:r>
            <a:r>
              <a:rPr lang="nl-BE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https://publiek.departementwvg.be/Cobrha</a:t>
            </a:r>
            <a:r>
              <a:rPr lang="nl-BE"/>
              <a:t> </a:t>
            </a:r>
          </a:p>
          <a:p>
            <a:pPr lvl="3"/>
            <a:r>
              <a:rPr lang="nl-BE"/>
              <a:t>Internaten in een onderwijsinstelling</a:t>
            </a:r>
          </a:p>
          <a:p>
            <a:pPr lvl="3"/>
            <a:r>
              <a:rPr lang="nl-BE"/>
              <a:t>Slaap-, verblijf- en leefruimtes in kazernes en religieuze gebouwen of penitentiaire voorzieningen</a:t>
            </a:r>
          </a:p>
          <a:p>
            <a:pPr lvl="3"/>
            <a:r>
              <a:rPr lang="nl-BE"/>
              <a:t>= niet-residentiële eenheden</a:t>
            </a:r>
          </a:p>
          <a:p>
            <a:pPr lvl="2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08645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D0DBD2-680F-4A6A-AE98-351884543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Soorten </a:t>
            </a:r>
            <a:r>
              <a:rPr lang="nl-BE" err="1"/>
              <a:t>EPC’s</a:t>
            </a:r>
            <a:r>
              <a:rPr lang="nl-BE"/>
              <a:t> voor bestaande gebouwen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861FCE-A796-4828-AA7B-962869C1BC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t"/>
          <a:lstStyle/>
          <a:p>
            <a:pPr marL="864000" lvl="3" indent="0">
              <a:buNone/>
            </a:pPr>
            <a:endParaRPr lang="nl-BE">
              <a:sym typeface="Wingdings" panose="05000000000000000000" pitchFamily="2" charset="2"/>
            </a:endParaRPr>
          </a:p>
          <a:p>
            <a:pPr marL="287655" indent="-287655"/>
            <a:endParaRPr lang="nl-BE">
              <a:cs typeface="Calibri" panose="020F0502020204030204" pitchFamily="34" charset="0"/>
            </a:endParaRPr>
          </a:p>
        </p:txBody>
      </p:sp>
      <p:sp>
        <p:nvSpPr>
          <p:cNvPr id="14" name="datum en dianummer">
            <a:extLst>
              <a:ext uri="{FF2B5EF4-FFF2-40B4-BE49-F238E27FC236}">
                <a16:creationId xmlns:a16="http://schemas.microsoft.com/office/drawing/2014/main" id="{35D186EE-1E57-495C-BCD4-2CA1B4BC9169}"/>
              </a:ext>
            </a:extLst>
          </p:cNvPr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│</a:t>
            </a:r>
            <a:fld id="{F9530E4E-3959-4AA6-B4F6-587002A3A35B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1052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840CE84-B685-4C97-BCCD-A961F570F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527397"/>
            <a:ext cx="8718084" cy="519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829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D0DBD2-680F-4A6A-AE98-351884543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EPC residentieel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861FCE-A796-4828-AA7B-962869C1BC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t"/>
          <a:lstStyle/>
          <a:p>
            <a:r>
              <a:rPr lang="nl-BE"/>
              <a:t>Appartementen en studio’s</a:t>
            </a:r>
          </a:p>
          <a:p>
            <a:pPr lvl="1"/>
            <a:r>
              <a:rPr lang="nl-BE" b="1"/>
              <a:t>EPC per appartement / studio </a:t>
            </a:r>
            <a:r>
              <a:rPr lang="nl-BE"/>
              <a:t>met</a:t>
            </a:r>
          </a:p>
          <a:p>
            <a:pPr lvl="2"/>
            <a:r>
              <a:rPr lang="nl-BE"/>
              <a:t>Eigen woonvoorzieningen</a:t>
            </a:r>
          </a:p>
          <a:p>
            <a:pPr lvl="2"/>
            <a:r>
              <a:rPr lang="nl-BE"/>
              <a:t>Eigen afsluitbare toegang</a:t>
            </a:r>
          </a:p>
          <a:p>
            <a:pPr lvl="1"/>
            <a:r>
              <a:rPr lang="nl-BE" b="1"/>
              <a:t>Bij gebrek </a:t>
            </a:r>
            <a:r>
              <a:rPr lang="nl-BE"/>
              <a:t>aan eigen woonvoorzieningen of eigen toegang</a:t>
            </a:r>
          </a:p>
          <a:p>
            <a:pPr lvl="2"/>
            <a:r>
              <a:rPr lang="nl-BE"/>
              <a:t>Meenemen in EPC van de eenheid van wie de voorzieningen of toegang worden gebruikt</a:t>
            </a:r>
            <a:endParaRPr lang="nl-BE" b="1"/>
          </a:p>
          <a:p>
            <a:endParaRPr lang="nl-BE"/>
          </a:p>
          <a:p>
            <a:pPr lvl="1"/>
            <a:endParaRPr lang="nl-BE" b="1"/>
          </a:p>
          <a:p>
            <a:pPr marL="576000" lvl="2" indent="0">
              <a:buNone/>
            </a:pPr>
            <a:endParaRPr lang="nl-BE">
              <a:cs typeface="Calibri" panose="020F0502020204030204" pitchFamily="34" charset="0"/>
            </a:endParaRPr>
          </a:p>
        </p:txBody>
      </p:sp>
      <p:sp>
        <p:nvSpPr>
          <p:cNvPr id="14" name="datum en dianummer">
            <a:extLst>
              <a:ext uri="{FF2B5EF4-FFF2-40B4-BE49-F238E27FC236}">
                <a16:creationId xmlns:a16="http://schemas.microsoft.com/office/drawing/2014/main" id="{35D186EE-1E57-495C-BCD4-2CA1B4BC9169}"/>
              </a:ext>
            </a:extLst>
          </p:cNvPr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│</a:t>
            </a:r>
            <a:fld id="{F9530E4E-3959-4AA6-B4F6-587002A3A35B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1052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0600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D0DBD2-680F-4A6A-AE98-351884543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EPC residentieel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861FCE-A796-4828-AA7B-962869C1BC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t"/>
          <a:lstStyle/>
          <a:p>
            <a:r>
              <a:rPr lang="nl-BE"/>
              <a:t>Studentenkamers</a:t>
            </a:r>
          </a:p>
          <a:p>
            <a:pPr lvl="1"/>
            <a:r>
              <a:rPr lang="nl-BE" b="1"/>
              <a:t>EPC per kamer (= studio) </a:t>
            </a:r>
            <a:r>
              <a:rPr lang="nl-BE"/>
              <a:t>met</a:t>
            </a:r>
          </a:p>
          <a:p>
            <a:pPr lvl="2"/>
            <a:r>
              <a:rPr lang="nl-BE"/>
              <a:t>Eigen woonvoorzieningen</a:t>
            </a:r>
          </a:p>
          <a:p>
            <a:pPr lvl="2"/>
            <a:r>
              <a:rPr lang="nl-BE"/>
              <a:t>Eigen afsluitbare toegang</a:t>
            </a:r>
          </a:p>
          <a:p>
            <a:pPr lvl="1"/>
            <a:r>
              <a:rPr lang="nl-BE" b="1"/>
              <a:t>Bij gebrek </a:t>
            </a:r>
            <a:r>
              <a:rPr lang="nl-BE"/>
              <a:t>aan eigen woonvoorzieningen of eigen toegang</a:t>
            </a:r>
          </a:p>
          <a:p>
            <a:pPr lvl="3"/>
            <a:r>
              <a:rPr lang="nl-BE"/>
              <a:t>Gebruik van gemeenschappelijke voorzieningen (vb. keuken, badkamer)</a:t>
            </a:r>
          </a:p>
          <a:p>
            <a:pPr lvl="3"/>
            <a:r>
              <a:rPr lang="nl-BE"/>
              <a:t>Toegang via het collectieve woongedeelte</a:t>
            </a:r>
          </a:p>
          <a:p>
            <a:pPr lvl="2"/>
            <a:r>
              <a:rPr lang="nl-BE"/>
              <a:t>Meenemen in EPC van het collectief woongebouw</a:t>
            </a:r>
          </a:p>
          <a:p>
            <a:pPr lvl="2"/>
            <a:r>
              <a:rPr lang="nl-BE"/>
              <a:t>Inhoud EPC collectief woongebouw:</a:t>
            </a:r>
          </a:p>
          <a:p>
            <a:pPr lvl="3"/>
            <a:r>
              <a:rPr lang="nl-BE"/>
              <a:t>Kamers zonder eigen voorzieningen of afsluitbare toegang</a:t>
            </a:r>
          </a:p>
          <a:p>
            <a:pPr lvl="3"/>
            <a:r>
              <a:rPr lang="nl-BE"/>
              <a:t>Gemeenschappelijke voorzieningen</a:t>
            </a:r>
          </a:p>
          <a:p>
            <a:pPr lvl="3"/>
            <a:r>
              <a:rPr lang="nl-BE"/>
              <a:t>Gemeenschappelijke (circulatie)ruimten</a:t>
            </a:r>
            <a:endParaRPr lang="nl-BE" b="1"/>
          </a:p>
          <a:p>
            <a:endParaRPr lang="nl-BE"/>
          </a:p>
          <a:p>
            <a:pPr lvl="1"/>
            <a:endParaRPr lang="nl-BE" b="1"/>
          </a:p>
          <a:p>
            <a:pPr marL="576000" lvl="2" indent="0">
              <a:buNone/>
            </a:pPr>
            <a:endParaRPr lang="nl-BE">
              <a:cs typeface="Calibri" panose="020F0502020204030204" pitchFamily="34" charset="0"/>
            </a:endParaRPr>
          </a:p>
        </p:txBody>
      </p:sp>
      <p:sp>
        <p:nvSpPr>
          <p:cNvPr id="14" name="datum en dianummer">
            <a:extLst>
              <a:ext uri="{FF2B5EF4-FFF2-40B4-BE49-F238E27FC236}">
                <a16:creationId xmlns:a16="http://schemas.microsoft.com/office/drawing/2014/main" id="{35D186EE-1E57-495C-BCD4-2CA1B4BC9169}"/>
              </a:ext>
            </a:extLst>
          </p:cNvPr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│</a:t>
            </a:r>
            <a:fld id="{F9530E4E-3959-4AA6-B4F6-587002A3A35B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1052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70621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505922BF-2D5C-44AA-BE8E-E13F5D87C7B4}"/>
              </a:ext>
            </a:extLst>
          </p:cNvPr>
          <p:cNvSpPr/>
          <p:nvPr/>
        </p:nvSpPr>
        <p:spPr>
          <a:xfrm>
            <a:off x="443345" y="5938982"/>
            <a:ext cx="1856510" cy="7824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D0DBD2-680F-4A6A-AE98-351884543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EPC residentieel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861FCE-A796-4828-AA7B-962869C1BC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352928" cy="4564610"/>
          </a:xfrm>
        </p:spPr>
        <p:txBody>
          <a:bodyPr anchor="t"/>
          <a:lstStyle/>
          <a:p>
            <a:r>
              <a:rPr lang="nl-BE"/>
              <a:t>Studentenhome</a:t>
            </a:r>
          </a:p>
          <a:p>
            <a:pPr lvl="1"/>
            <a:r>
              <a:rPr lang="nl-BE" b="1"/>
              <a:t>EPC collectief woongebouw</a:t>
            </a:r>
            <a:endParaRPr lang="nl-BE"/>
          </a:p>
          <a:p>
            <a:pPr lvl="2"/>
            <a:r>
              <a:rPr lang="nl-BE"/>
              <a:t>Enkel gemeenschappelijke woonvoorzieningen</a:t>
            </a:r>
          </a:p>
          <a:p>
            <a:pPr lvl="2"/>
            <a:r>
              <a:rPr lang="nl-BE"/>
              <a:t>Inhoud EPC collectief woongebouw:</a:t>
            </a:r>
          </a:p>
          <a:p>
            <a:pPr lvl="3"/>
            <a:r>
              <a:rPr lang="nl-BE"/>
              <a:t>Kamers zonder eigen voorzieningen of afsluitbare toegang</a:t>
            </a:r>
          </a:p>
          <a:p>
            <a:pPr lvl="3"/>
            <a:r>
              <a:rPr lang="nl-BE"/>
              <a:t>Gemeenschappelijke voorzieningen</a:t>
            </a:r>
          </a:p>
          <a:p>
            <a:pPr lvl="3"/>
            <a:r>
              <a:rPr lang="nl-BE"/>
              <a:t>Gemeenschappelijke (circulatie)ruimten</a:t>
            </a:r>
          </a:p>
          <a:p>
            <a:endParaRPr lang="nl-BE"/>
          </a:p>
          <a:p>
            <a:r>
              <a:rPr lang="nl-BE"/>
              <a:t>Weetje:</a:t>
            </a:r>
          </a:p>
          <a:p>
            <a:pPr lvl="1"/>
            <a:r>
              <a:rPr lang="nl-BE"/>
              <a:t>EPC van een collectief woongebouw wordt opgemaakt voor het </a:t>
            </a:r>
            <a:r>
              <a:rPr lang="nl-BE" b="1"/>
              <a:t>volledige</a:t>
            </a:r>
            <a:r>
              <a:rPr lang="nl-BE"/>
              <a:t> gebouw(deel)</a:t>
            </a:r>
          </a:p>
          <a:p>
            <a:pPr lvl="2"/>
            <a:r>
              <a:rPr lang="nl-BE"/>
              <a:t>Niet per verdieping.</a:t>
            </a:r>
          </a:p>
          <a:p>
            <a:pPr lvl="2"/>
            <a:r>
              <a:rPr lang="nl-BE"/>
              <a:t>Ook niet als gemeenschappelijke voorzieningen per verdieping zijn georganiseerd.</a:t>
            </a:r>
          </a:p>
          <a:p>
            <a:pPr lvl="3"/>
            <a:endParaRPr lang="nl-BE" b="1"/>
          </a:p>
          <a:p>
            <a:endParaRPr lang="nl-BE"/>
          </a:p>
          <a:p>
            <a:pPr lvl="1"/>
            <a:endParaRPr lang="nl-BE" b="1"/>
          </a:p>
          <a:p>
            <a:pPr marL="576000" lvl="2" indent="0">
              <a:buNone/>
            </a:pPr>
            <a:endParaRPr lang="nl-BE">
              <a:cs typeface="Calibri" panose="020F0502020204030204" pitchFamily="34" charset="0"/>
            </a:endParaRPr>
          </a:p>
        </p:txBody>
      </p:sp>
      <p:sp>
        <p:nvSpPr>
          <p:cNvPr id="14" name="datum en dianummer">
            <a:extLst>
              <a:ext uri="{FF2B5EF4-FFF2-40B4-BE49-F238E27FC236}">
                <a16:creationId xmlns:a16="http://schemas.microsoft.com/office/drawing/2014/main" id="{35D186EE-1E57-495C-BCD4-2CA1B4BC9169}"/>
              </a:ext>
            </a:extLst>
          </p:cNvPr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│</a:t>
            </a:r>
            <a:fld id="{F9530E4E-3959-4AA6-B4F6-587002A3A35B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1052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1304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505922BF-2D5C-44AA-BE8E-E13F5D87C7B4}"/>
              </a:ext>
            </a:extLst>
          </p:cNvPr>
          <p:cNvSpPr/>
          <p:nvPr/>
        </p:nvSpPr>
        <p:spPr>
          <a:xfrm>
            <a:off x="443345" y="5938982"/>
            <a:ext cx="1856510" cy="7824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D0DBD2-680F-4A6A-AE98-351884543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EPC residentieel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861FCE-A796-4828-AA7B-962869C1BC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t"/>
          <a:lstStyle/>
          <a:p>
            <a:r>
              <a:rPr lang="nl-BE"/>
              <a:t>Zorgwoning</a:t>
            </a:r>
          </a:p>
          <a:p>
            <a:pPr lvl="1"/>
            <a:r>
              <a:rPr lang="nl-BE" b="1"/>
              <a:t>Apart statuut</a:t>
            </a:r>
          </a:p>
          <a:p>
            <a:pPr lvl="2"/>
            <a:r>
              <a:rPr lang="nl-BE"/>
              <a:t>Voorwaarden vastgelegd door Vlaamse Overheid</a:t>
            </a:r>
          </a:p>
          <a:p>
            <a:pPr lvl="2"/>
            <a:r>
              <a:rPr lang="nl-NL"/>
              <a:t>Via een melding, bouw- of omgevingsvergunning</a:t>
            </a:r>
          </a:p>
          <a:p>
            <a:pPr lvl="2"/>
            <a:r>
              <a:rPr lang="nl-NL"/>
              <a:t>Altijd ondergeschikt aan woning</a:t>
            </a:r>
            <a:endParaRPr lang="nl-BE"/>
          </a:p>
          <a:p>
            <a:pPr lvl="1"/>
            <a:r>
              <a:rPr lang="nl-BE"/>
              <a:t>Als aparte wooneenheid</a:t>
            </a:r>
          </a:p>
          <a:p>
            <a:pPr lvl="2"/>
            <a:r>
              <a:rPr lang="nl-BE"/>
              <a:t>OF opnemen in EPC woning</a:t>
            </a:r>
          </a:p>
          <a:p>
            <a:pPr lvl="2"/>
            <a:r>
              <a:rPr lang="nl-BE"/>
              <a:t>OF apart EPC</a:t>
            </a:r>
          </a:p>
          <a:p>
            <a:pPr lvl="1"/>
            <a:r>
              <a:rPr lang="nl-BE"/>
              <a:t>Als geen aparte wooneenheid</a:t>
            </a:r>
          </a:p>
          <a:p>
            <a:pPr lvl="2"/>
            <a:r>
              <a:rPr lang="nl-BE"/>
              <a:t>Opnemen in EPC woning = samen één eenheid</a:t>
            </a:r>
          </a:p>
          <a:p>
            <a:endParaRPr lang="nl-BE"/>
          </a:p>
          <a:p>
            <a:pPr lvl="3"/>
            <a:endParaRPr lang="nl-BE" b="1"/>
          </a:p>
          <a:p>
            <a:endParaRPr lang="nl-BE"/>
          </a:p>
          <a:p>
            <a:pPr lvl="1"/>
            <a:endParaRPr lang="nl-BE" b="1"/>
          </a:p>
          <a:p>
            <a:pPr marL="576000" lvl="2" indent="0">
              <a:buNone/>
            </a:pPr>
            <a:endParaRPr lang="nl-BE">
              <a:cs typeface="Calibri" panose="020F0502020204030204" pitchFamily="34" charset="0"/>
            </a:endParaRPr>
          </a:p>
        </p:txBody>
      </p:sp>
      <p:sp>
        <p:nvSpPr>
          <p:cNvPr id="14" name="datum en dianummer">
            <a:extLst>
              <a:ext uri="{FF2B5EF4-FFF2-40B4-BE49-F238E27FC236}">
                <a16:creationId xmlns:a16="http://schemas.microsoft.com/office/drawing/2014/main" id="{35D186EE-1E57-495C-BCD4-2CA1B4BC9169}"/>
              </a:ext>
            </a:extLst>
          </p:cNvPr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│</a:t>
            </a:r>
            <a:fld id="{F9530E4E-3959-4AA6-B4F6-587002A3A35B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1052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93738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 en dianummer">
            <a:extLst>
              <a:ext uri="{FF2B5EF4-FFF2-40B4-BE49-F238E27FC236}">
                <a16:creationId xmlns:a16="http://schemas.microsoft.com/office/drawing/2014/main" id="{01106097-268F-4D0D-99C2-6EF6942AFF75}"/>
              </a:ext>
            </a:extLst>
          </p:cNvPr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│</a:t>
            </a:r>
            <a:fld id="{F9530E4E-3959-4AA6-B4F6-587002A3A35B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1052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6492383-23C4-4924-967C-84C01BBE2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63" y="0"/>
            <a:ext cx="3820701" cy="5180612"/>
          </a:xfrm>
          <a:prstGeom prst="rect">
            <a:avLst/>
          </a:prstGeom>
        </p:spPr>
      </p:pic>
      <p:sp>
        <p:nvSpPr>
          <p:cNvPr id="6" name="Tijdelijke aanduiding voor inhoud 4">
            <a:extLst>
              <a:ext uri="{FF2B5EF4-FFF2-40B4-BE49-F238E27FC236}">
                <a16:creationId xmlns:a16="http://schemas.microsoft.com/office/drawing/2014/main" id="{2426B7B1-AE1F-4BBA-B272-B0D88D1210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46432" y="1445920"/>
            <a:ext cx="4146048" cy="4248472"/>
          </a:xfrm>
        </p:spPr>
        <p:txBody>
          <a:bodyPr/>
          <a:lstStyle/>
          <a:p>
            <a:pPr lvl="0"/>
            <a:r>
              <a:rPr lang="nl-BE"/>
              <a:t>Oefening meerdere wooneenheden </a:t>
            </a:r>
          </a:p>
          <a:p>
            <a:pPr lvl="1"/>
            <a:r>
              <a:rPr lang="nl-BE"/>
              <a:t>Een studentenkamer heeft een eigen douchekamer, kitchenette en een eigen afsluitbare toegang</a:t>
            </a:r>
          </a:p>
          <a:p>
            <a:pPr lvl="2"/>
            <a:r>
              <a:rPr lang="nl-BE"/>
              <a:t>Is er een EPC nodig bij verhuur van deze kamer?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353F8F1-4B00-4041-AD21-CD04A477C2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707" y="4112295"/>
            <a:ext cx="2901450" cy="272010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3650030-0536-4C6E-B015-39EAD6E47A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63" y="4364133"/>
            <a:ext cx="2842700" cy="246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7574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 en dianummer">
            <a:extLst>
              <a:ext uri="{FF2B5EF4-FFF2-40B4-BE49-F238E27FC236}">
                <a16:creationId xmlns:a16="http://schemas.microsoft.com/office/drawing/2014/main" id="{01106097-268F-4D0D-99C2-6EF6942AFF75}"/>
              </a:ext>
            </a:extLst>
          </p:cNvPr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│</a:t>
            </a:r>
            <a:fld id="{F9530E4E-3959-4AA6-B4F6-587002A3A35B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1052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jdelijke aanduiding voor inhoud 4">
            <a:extLst>
              <a:ext uri="{FF2B5EF4-FFF2-40B4-BE49-F238E27FC236}">
                <a16:creationId xmlns:a16="http://schemas.microsoft.com/office/drawing/2014/main" id="{AD2A5CEC-3763-46EC-86ED-304F3EC83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552" y="1628799"/>
            <a:ext cx="8352927" cy="3753905"/>
          </a:xfrm>
        </p:spPr>
        <p:txBody>
          <a:bodyPr/>
          <a:lstStyle/>
          <a:p>
            <a:pPr lvl="0"/>
            <a:r>
              <a:rPr lang="nl-BE"/>
              <a:t>Oplossing: meerdere wooneenheden</a:t>
            </a:r>
          </a:p>
          <a:p>
            <a:pPr lvl="1"/>
            <a:r>
              <a:rPr lang="nl-BE" b="1"/>
              <a:t>Ja</a:t>
            </a:r>
            <a:r>
              <a:rPr lang="nl-BE"/>
              <a:t>, er is een EPC nodig bij verhuur of verkoop van deze wooneenheid.</a:t>
            </a:r>
          </a:p>
        </p:txBody>
      </p:sp>
    </p:spTree>
    <p:extLst>
      <p:ext uri="{BB962C8B-B14F-4D97-AF65-F5344CB8AC3E}">
        <p14:creationId xmlns:p14="http://schemas.microsoft.com/office/powerpoint/2010/main" val="17930312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A1F10F-BA48-4E95-BDF8-870492F90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EPC niet-residentieel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4D1E4D-5612-4C01-9A6F-783332933A8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lIns="91440" tIns="45720" rIns="91440" bIns="45720" anchor="t"/>
          <a:lstStyle/>
          <a:p>
            <a:pPr marL="287655" indent="-287655"/>
            <a:r>
              <a:rPr lang="nl-BE"/>
              <a:t>EPC niet-residentieel per gebouweenheid:</a:t>
            </a:r>
            <a:endParaRPr lang="en-US"/>
          </a:p>
          <a:p>
            <a:pPr marL="575945" lvl="1" indent="-287655"/>
            <a:r>
              <a:rPr lang="nl-BE" b="1"/>
              <a:t>Klein niet-residentieel</a:t>
            </a:r>
            <a:endParaRPr lang="nl-BE" b="1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5945" lvl="1" indent="-287655"/>
            <a:r>
              <a:rPr lang="nl-BE" b="1"/>
              <a:t>Groot niet-residentieel</a:t>
            </a:r>
            <a:endParaRPr lang="nl-BE" b="1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7655" indent="-287655"/>
            <a:r>
              <a:rPr lang="nl-BE"/>
              <a:t>Verschillende functies</a:t>
            </a:r>
            <a:endParaRPr lang="nl-BE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5945" lvl="1" indent="-287655"/>
            <a:r>
              <a:rPr lang="nl-BE"/>
              <a:t>Handel </a:t>
            </a:r>
            <a:r>
              <a:rPr lang="nl-BE">
                <a:sym typeface="Wingdings" panose="05000000000000000000" pitchFamily="2" charset="2"/>
              </a:rPr>
              <a:t> superette, bakkerswinkel, apotheek,..</a:t>
            </a:r>
            <a:endParaRPr lang="nl-BE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5945" lvl="1" indent="-287655"/>
            <a:r>
              <a:rPr lang="nl-BE"/>
              <a:t>Kantoor </a:t>
            </a:r>
            <a:r>
              <a:rPr lang="nl-BE">
                <a:sym typeface="Wingdings" panose="05000000000000000000" pitchFamily="2" charset="2"/>
              </a:rPr>
              <a:t> verzekeringen, notaris, architect, dokterspraktijk,..</a:t>
            </a:r>
            <a:endParaRPr lang="nl-BE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5945" lvl="1" indent="-287655"/>
            <a:r>
              <a:rPr lang="nl-BE">
                <a:latin typeface="Calibri"/>
                <a:ea typeface="Calibri"/>
                <a:cs typeface="Calibri"/>
              </a:rPr>
              <a:t>Horeca </a:t>
            </a:r>
            <a:r>
              <a:rPr lang="nl-BE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 café, restaurant...</a:t>
            </a:r>
            <a:endParaRPr lang="nl-BE">
              <a:ea typeface="Calibri"/>
              <a:cs typeface="Calibri"/>
            </a:endParaRPr>
          </a:p>
          <a:p>
            <a:pPr marL="575945" lvl="1" indent="-287655"/>
            <a:r>
              <a:rPr lang="nl-BE">
                <a:latin typeface="Calibri"/>
                <a:ea typeface="Calibri"/>
                <a:cs typeface="Calibri"/>
              </a:rPr>
              <a:t>Logeerfunctie </a:t>
            </a:r>
            <a:r>
              <a:rPr lang="nl-BE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 bed &amp; </a:t>
            </a:r>
            <a:r>
              <a:rPr lang="nl-BE" err="1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breakfast</a:t>
            </a:r>
            <a:r>
              <a:rPr lang="nl-BE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, hotel...</a:t>
            </a:r>
            <a:endParaRPr lang="nl-BE">
              <a:ea typeface="Calibri"/>
              <a:cs typeface="Calibri"/>
            </a:endParaRPr>
          </a:p>
          <a:p>
            <a:pPr marL="575945" lvl="1" indent="-287655"/>
            <a:r>
              <a:rPr lang="nl-BE">
                <a:latin typeface="Calibri"/>
                <a:ea typeface="Calibri"/>
                <a:cs typeface="Calibri"/>
              </a:rPr>
              <a:t>Andere </a:t>
            </a:r>
            <a:r>
              <a:rPr lang="nl-BE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 sportzaal, privaat museum, lokalen studentenvereniging, private leslokalen...</a:t>
            </a:r>
            <a:endParaRPr lang="nl-BE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7655" indent="-287655"/>
            <a:endParaRPr lang="nl-BE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4791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A1F10F-BA48-4E95-BDF8-870492F90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EPC klein niet-residentieel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4D1E4D-5612-4C01-9A6F-783332933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552" y="1628799"/>
            <a:ext cx="8352928" cy="4508049"/>
          </a:xfrm>
        </p:spPr>
        <p:txBody>
          <a:bodyPr lIns="91440" tIns="45720" rIns="91440" bIns="45720" anchor="t"/>
          <a:lstStyle/>
          <a:p>
            <a:pPr marL="287655" indent="-287655"/>
            <a:r>
              <a:rPr lang="nl-BE"/>
              <a:t>EPC klein niet-residentieel</a:t>
            </a:r>
            <a:endParaRPr lang="en-US"/>
          </a:p>
          <a:p>
            <a:pPr marL="575945" lvl="1" indent="-287655"/>
            <a:r>
              <a:rPr lang="nl-BE"/>
              <a:t>Een eenheid met </a:t>
            </a:r>
            <a:r>
              <a:rPr lang="nl-BE" b="1"/>
              <a:t>niet-residentiële (hoofd)bestemming</a:t>
            </a:r>
            <a:endParaRPr lang="nl-BE" b="1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5945" lvl="1" indent="-287655"/>
            <a:r>
              <a:rPr lang="nl-BE" b="1"/>
              <a:t>Klein</a:t>
            </a:r>
            <a:r>
              <a:rPr lang="nl-BE"/>
              <a:t>:</a:t>
            </a:r>
            <a:endParaRPr lang="nl-BE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63600" lvl="2" indent="-287655"/>
            <a:r>
              <a:rPr lang="nl-BE"/>
              <a:t>Bruikbare vloeroppervlakte van de eenheid </a:t>
            </a:r>
            <a:r>
              <a:rPr lang="nl-BE" b="1"/>
              <a:t>(BVO) ≤ 500 m²</a:t>
            </a:r>
            <a:endParaRPr lang="nl-BE" b="1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63600" lvl="2" indent="-287655"/>
            <a:r>
              <a:rPr lang="nl-BE"/>
              <a:t>Een eenheid die geen deel uit maakt van een groot niet-residentieel geheel:</a:t>
            </a:r>
            <a:endParaRPr lang="nl-BE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51890" lvl="3" indent="-287655"/>
            <a:r>
              <a:rPr lang="nl-BE"/>
              <a:t>Het aaneengesloten geheel van niet-residentiële gebouweenheden binnen hetzelfde gebouw waarvan de gebouweenheid deel uitmaakt</a:t>
            </a:r>
            <a:endParaRPr lang="nl-BE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439545" lvl="4" indent="-287655"/>
            <a:r>
              <a:rPr lang="nl-BE"/>
              <a:t>heeft</a:t>
            </a:r>
            <a:r>
              <a:rPr lang="nl-BE" b="1"/>
              <a:t> een BVO ≤ 1000 m²</a:t>
            </a:r>
            <a:endParaRPr lang="nl-BE" b="1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439545" lvl="4" indent="-287655"/>
            <a:r>
              <a:rPr lang="nl-BE"/>
              <a:t>én </a:t>
            </a:r>
            <a:r>
              <a:rPr lang="nl-BE" b="1"/>
              <a:t>bevat geen NR eenheid &gt; 500 m²</a:t>
            </a:r>
            <a:endParaRPr lang="nl-BE" b="1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7655" indent="-287655"/>
            <a:endParaRPr lang="nl-BE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7655" indent="-287655"/>
            <a:r>
              <a:rPr lang="nl-BE">
                <a:latin typeface="Calibri"/>
                <a:ea typeface="Calibri"/>
                <a:cs typeface="Calibri"/>
              </a:rPr>
              <a:t>Minstens één voorwaarde niet voldaan: EPC groot niet-residentieel</a:t>
            </a:r>
          </a:p>
        </p:txBody>
      </p:sp>
    </p:spTree>
    <p:extLst>
      <p:ext uri="{BB962C8B-B14F-4D97-AF65-F5344CB8AC3E}">
        <p14:creationId xmlns:p14="http://schemas.microsoft.com/office/powerpoint/2010/main" val="36116223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D0DBD2-680F-4A6A-AE98-351884543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Bruikbare vloeroppervlakte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861FCE-A796-4828-AA7B-962869C1BC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t"/>
          <a:lstStyle/>
          <a:p>
            <a:r>
              <a:rPr lang="nl-BE"/>
              <a:t>Toelichting </a:t>
            </a:r>
            <a:r>
              <a:rPr lang="nl-BE" b="1"/>
              <a:t>bruikbare vloeroppervlakte</a:t>
            </a:r>
          </a:p>
          <a:p>
            <a:pPr lvl="1"/>
            <a:r>
              <a:rPr lang="nl-BE"/>
              <a:t>Som van de bruto-vloeroppervlakten van alle vloerniveaus binnen het beschermde volume</a:t>
            </a:r>
          </a:p>
          <a:p>
            <a:pPr lvl="2"/>
            <a:r>
              <a:rPr lang="nl-BE"/>
              <a:t>Vloeren moeten beloopbaar en toegankelijk zijn</a:t>
            </a:r>
          </a:p>
          <a:p>
            <a:pPr lvl="2"/>
            <a:r>
              <a:rPr lang="nl-BE"/>
              <a:t>Vrije hoogte minstens 150cm</a:t>
            </a:r>
          </a:p>
          <a:p>
            <a:pPr lvl="2"/>
            <a:r>
              <a:rPr lang="nl-BE"/>
              <a:t>Bruto-vloeroppervlakte = op basis van buitenafmetingen</a:t>
            </a:r>
          </a:p>
          <a:p>
            <a:pPr lvl="2"/>
            <a:endParaRPr lang="nl-BE"/>
          </a:p>
          <a:p>
            <a:pPr lvl="2"/>
            <a:r>
              <a:rPr lang="nl-BE"/>
              <a:t>Zie ook deel IV van inspectieprotocol</a:t>
            </a:r>
          </a:p>
          <a:p>
            <a:pPr lvl="2"/>
            <a:endParaRPr lang="nl-BE"/>
          </a:p>
          <a:p>
            <a:endParaRPr lang="nl-BE" b="1"/>
          </a:p>
          <a:p>
            <a:pPr lvl="1"/>
            <a:endParaRPr lang="nl-BE" b="1"/>
          </a:p>
          <a:p>
            <a:pPr marL="576000" lvl="2" indent="0">
              <a:buNone/>
            </a:pPr>
            <a:endParaRPr lang="nl-BE">
              <a:cs typeface="Calibri" panose="020F0502020204030204" pitchFamily="34" charset="0"/>
            </a:endParaRPr>
          </a:p>
        </p:txBody>
      </p:sp>
      <p:sp>
        <p:nvSpPr>
          <p:cNvPr id="14" name="datum en dianummer">
            <a:extLst>
              <a:ext uri="{FF2B5EF4-FFF2-40B4-BE49-F238E27FC236}">
                <a16:creationId xmlns:a16="http://schemas.microsoft.com/office/drawing/2014/main" id="{35D186EE-1E57-495C-BCD4-2CA1B4BC9169}"/>
              </a:ext>
            </a:extLst>
          </p:cNvPr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│</a:t>
            </a:r>
            <a:fld id="{F9530E4E-3959-4AA6-B4F6-587002A3A35B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1052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1881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AF3E2175-56F0-4424-839B-9C489EC90556}"/>
              </a:ext>
            </a:extLst>
          </p:cNvPr>
          <p:cNvSpPr txBox="1">
            <a:spLocks/>
          </p:cNvSpPr>
          <p:nvPr/>
        </p:nvSpPr>
        <p:spPr>
          <a:xfrm>
            <a:off x="539552" y="1562813"/>
            <a:ext cx="8352928" cy="4248472"/>
          </a:xfrm>
          <a:prstGeom prst="rect">
            <a:avLst/>
          </a:prstGeom>
        </p:spPr>
        <p:txBody>
          <a:bodyPr/>
          <a:lstStyle>
            <a:lvl1pPr marL="288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2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Tx/>
              <a:buBlip>
                <a:blip r:embed="rId3"/>
              </a:buBlip>
              <a:tabLst/>
              <a:defRPr sz="22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4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5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/>
              <a:t>Oefeningen: kleine niet-residentiële eenheid</a:t>
            </a:r>
          </a:p>
          <a:p>
            <a:pPr lvl="1"/>
            <a:r>
              <a:rPr lang="nl-BE"/>
              <a:t>In een gebouw van 250m² zijn twee autonoom functionerende eenheden van 100m² ondergebracht; een winkel en een kantoor.</a:t>
            </a:r>
          </a:p>
          <a:p>
            <a:pPr lvl="2"/>
            <a:r>
              <a:rPr lang="nl-BE"/>
              <a:t>Hoeveel </a:t>
            </a:r>
            <a:r>
              <a:rPr lang="nl-BE" err="1"/>
              <a:t>EPC’s</a:t>
            </a:r>
            <a:r>
              <a:rPr lang="nl-BE"/>
              <a:t> </a:t>
            </a:r>
            <a:r>
              <a:rPr lang="nl-BE" err="1"/>
              <a:t>kNR</a:t>
            </a:r>
            <a:r>
              <a:rPr lang="nl-BE"/>
              <a:t> zijn nodig bij verkoop of verhuur? </a:t>
            </a:r>
          </a:p>
          <a:p>
            <a:pPr lvl="1"/>
            <a:r>
              <a:rPr lang="nl-BE"/>
              <a:t>In een niet-residentieel gebouw van 1200m² zijn 8 autonoom functionerende eenheden van elk 150m² ondergebracht. </a:t>
            </a:r>
          </a:p>
          <a:p>
            <a:pPr lvl="2"/>
            <a:r>
              <a:rPr lang="nl-BE"/>
              <a:t>Hoeveel </a:t>
            </a:r>
            <a:r>
              <a:rPr lang="nl-BE" err="1"/>
              <a:t>EPC’s</a:t>
            </a:r>
            <a:r>
              <a:rPr lang="nl-BE"/>
              <a:t> </a:t>
            </a:r>
            <a:r>
              <a:rPr lang="nl-BE" err="1"/>
              <a:t>kNR</a:t>
            </a:r>
            <a:r>
              <a:rPr lang="nl-BE"/>
              <a:t> zijn nodig bij verkoop of verhuur? </a:t>
            </a:r>
          </a:p>
          <a:p>
            <a:pPr lvl="1"/>
            <a:r>
              <a:rPr lang="nl-BE"/>
              <a:t>In een niet-residentieel gebouw zijn 3 winkels ondergebracht van elk 100m² en 4 kantoren van elk 200m². Zowel de winkels als de kantoren zijn afzonderlijke eenheden en worden te huur aangeboden. </a:t>
            </a:r>
          </a:p>
          <a:p>
            <a:pPr lvl="2"/>
            <a:r>
              <a:rPr lang="nl-BE"/>
              <a:t>Hoeveel </a:t>
            </a:r>
            <a:r>
              <a:rPr lang="nl-BE" err="1"/>
              <a:t>EPC’s</a:t>
            </a:r>
            <a:r>
              <a:rPr lang="nl-BE"/>
              <a:t> </a:t>
            </a:r>
            <a:r>
              <a:rPr lang="nl-BE" err="1"/>
              <a:t>kNR</a:t>
            </a:r>
            <a:r>
              <a:rPr lang="nl-BE"/>
              <a:t> zijn nodig bij verhuur? </a:t>
            </a:r>
          </a:p>
          <a:p>
            <a:pPr lvl="2"/>
            <a:endParaRPr lang="nl-BE"/>
          </a:p>
        </p:txBody>
      </p:sp>
      <p:sp>
        <p:nvSpPr>
          <p:cNvPr id="7" name="datum en dianummer">
            <a:extLst>
              <a:ext uri="{FF2B5EF4-FFF2-40B4-BE49-F238E27FC236}">
                <a16:creationId xmlns:a16="http://schemas.microsoft.com/office/drawing/2014/main" id="{01106097-268F-4D0D-99C2-6EF6942AFF75}"/>
              </a:ext>
            </a:extLst>
          </p:cNvPr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│</a:t>
            </a:r>
            <a:fld id="{F9530E4E-3959-4AA6-B4F6-587002A3A35B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1052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102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D0DBD2-680F-4A6A-AE98-351884543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Soorten </a:t>
            </a:r>
            <a:r>
              <a:rPr lang="nl-BE" err="1"/>
              <a:t>EPC’s</a:t>
            </a:r>
            <a:r>
              <a:rPr lang="nl-BE"/>
              <a:t> voor bestaande gebouwen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861FCE-A796-4828-AA7B-962869C1BC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t"/>
          <a:lstStyle/>
          <a:p>
            <a:r>
              <a:rPr lang="nl-BE" dirty="0"/>
              <a:t>2 soorten EPC’s</a:t>
            </a:r>
          </a:p>
          <a:p>
            <a:pPr lvl="1"/>
            <a:r>
              <a:rPr lang="nl-BE" b="1" dirty="0"/>
              <a:t>Individuele eenheden</a:t>
            </a:r>
          </a:p>
          <a:p>
            <a:pPr lvl="2"/>
            <a:r>
              <a:rPr lang="nl-BE" dirty="0"/>
              <a:t>Residentiële bestemming </a:t>
            </a:r>
          </a:p>
          <a:p>
            <a:pPr lvl="3"/>
            <a:r>
              <a:rPr lang="nl-BE" dirty="0"/>
              <a:t>Wooneenheid (RES)</a:t>
            </a:r>
          </a:p>
          <a:p>
            <a:pPr lvl="2"/>
            <a:r>
              <a:rPr lang="nl-BE" dirty="0"/>
              <a:t>Niet-residentiële bestemming </a:t>
            </a:r>
          </a:p>
          <a:p>
            <a:pPr lvl="3"/>
            <a:r>
              <a:rPr lang="nl-BE" dirty="0"/>
              <a:t>Kleine niet-residentiële eenheid </a:t>
            </a:r>
            <a:r>
              <a:rPr lang="nl-BE" dirty="0">
                <a:cs typeface="Calibri" panose="020F0502020204030204" pitchFamily="34" charset="0"/>
              </a:rPr>
              <a:t>≤ 500m² </a:t>
            </a:r>
            <a:r>
              <a:rPr lang="nl-BE" dirty="0"/>
              <a:t>(kNR)</a:t>
            </a:r>
          </a:p>
          <a:p>
            <a:pPr lvl="1"/>
            <a:r>
              <a:rPr lang="nl-BE" b="1" dirty="0"/>
              <a:t>Gemeenschappelijke delen van een appartementsgebouw (GD)</a:t>
            </a:r>
          </a:p>
          <a:p>
            <a:pPr marL="1152000" lvl="4" indent="0">
              <a:buNone/>
            </a:pPr>
            <a:endParaRPr lang="nl-BE" dirty="0"/>
          </a:p>
          <a:p>
            <a:r>
              <a:rPr lang="nl-BE" dirty="0"/>
              <a:t>Weetje: </a:t>
            </a:r>
          </a:p>
          <a:p>
            <a:pPr lvl="2"/>
            <a:r>
              <a:rPr lang="nl-BE" dirty="0"/>
              <a:t>EPC niet-residentiële eenheid &gt; 500m² </a:t>
            </a:r>
            <a:r>
              <a:rPr lang="nl-BE" dirty="0">
                <a:sym typeface="Wingdings" panose="05000000000000000000" pitchFamily="2" charset="2"/>
              </a:rPr>
              <a:t> </a:t>
            </a:r>
            <a:r>
              <a:rPr lang="nl-BE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energiedeskundige type D</a:t>
            </a:r>
          </a:p>
          <a:p>
            <a:pPr lvl="2"/>
            <a:r>
              <a:rPr lang="nl-BE" dirty="0">
                <a:sym typeface="Wingdings" panose="05000000000000000000" pitchFamily="2" charset="2"/>
              </a:rPr>
              <a:t>EPC publieke gebouwen  energiedeskundige type C</a:t>
            </a:r>
          </a:p>
          <a:p>
            <a:pPr lvl="3"/>
            <a:r>
              <a:rPr lang="nl-BE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Sinds</a:t>
            </a:r>
            <a:r>
              <a:rPr lang="nl-BE" dirty="0">
                <a:sym typeface="Wingdings" panose="05000000000000000000" pitchFamily="2" charset="2"/>
              </a:rPr>
              <a:t> 2023 vervangen door EPC NR</a:t>
            </a:r>
          </a:p>
          <a:p>
            <a:pPr lvl="3"/>
            <a:r>
              <a:rPr lang="nl-BE" dirty="0">
                <a:sym typeface="Wingdings" panose="05000000000000000000" pitchFamily="2" charset="2"/>
              </a:rPr>
              <a:t>Tot 1/01/2025 kan geldig EPC publiek gebruikt worden</a:t>
            </a:r>
          </a:p>
          <a:p>
            <a:pPr marL="287655" indent="-287655"/>
            <a:endParaRPr lang="nl-BE" dirty="0">
              <a:cs typeface="Calibri" panose="020F0502020204030204" pitchFamily="34" charset="0"/>
            </a:endParaRPr>
          </a:p>
        </p:txBody>
      </p:sp>
      <p:sp>
        <p:nvSpPr>
          <p:cNvPr id="14" name="datum en dianummer">
            <a:extLst>
              <a:ext uri="{FF2B5EF4-FFF2-40B4-BE49-F238E27FC236}">
                <a16:creationId xmlns:a16="http://schemas.microsoft.com/office/drawing/2014/main" id="{35D186EE-1E57-495C-BCD4-2CA1B4BC9169}"/>
              </a:ext>
            </a:extLst>
          </p:cNvPr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│</a:t>
            </a:r>
            <a:fld id="{F9530E4E-3959-4AA6-B4F6-587002A3A35B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1052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26918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 en dianummer">
            <a:extLst>
              <a:ext uri="{FF2B5EF4-FFF2-40B4-BE49-F238E27FC236}">
                <a16:creationId xmlns:a16="http://schemas.microsoft.com/office/drawing/2014/main" id="{01106097-268F-4D0D-99C2-6EF6942AFF75}"/>
              </a:ext>
            </a:extLst>
          </p:cNvPr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│</a:t>
            </a:r>
            <a:fld id="{F9530E4E-3959-4AA6-B4F6-587002A3A35B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1052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jdelijke aanduiding voor inhoud 4">
            <a:extLst>
              <a:ext uri="{FF2B5EF4-FFF2-40B4-BE49-F238E27FC236}">
                <a16:creationId xmlns:a16="http://schemas.microsoft.com/office/drawing/2014/main" id="{0F6A9308-5C21-455B-B595-816B4C883C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352928" cy="4248472"/>
          </a:xfrm>
        </p:spPr>
        <p:txBody>
          <a:bodyPr/>
          <a:lstStyle/>
          <a:p>
            <a:pPr lvl="0"/>
            <a:r>
              <a:rPr lang="nl-BE"/>
              <a:t>Oplossingen</a:t>
            </a:r>
          </a:p>
          <a:p>
            <a:pPr lvl="1"/>
            <a:r>
              <a:rPr lang="nl-BE"/>
              <a:t>Er zijn 2 </a:t>
            </a:r>
            <a:r>
              <a:rPr lang="nl-BE" err="1"/>
              <a:t>EPC’s</a:t>
            </a:r>
            <a:r>
              <a:rPr lang="nl-BE"/>
              <a:t> </a:t>
            </a:r>
            <a:r>
              <a:rPr lang="nl-BE" err="1"/>
              <a:t>kNR</a:t>
            </a:r>
            <a:r>
              <a:rPr lang="nl-BE"/>
              <a:t> nodig voor beide kleine niet-residentiële eenheden 	</a:t>
            </a:r>
          </a:p>
          <a:p>
            <a:pPr lvl="2"/>
            <a:r>
              <a:rPr lang="nl-BE"/>
              <a:t>één met functie ‘handel’ en één met functie ‘kantoor’.</a:t>
            </a:r>
          </a:p>
          <a:p>
            <a:pPr lvl="1"/>
            <a:r>
              <a:rPr lang="nl-BE"/>
              <a:t>Er is geen EPC </a:t>
            </a:r>
            <a:r>
              <a:rPr lang="nl-BE" err="1"/>
              <a:t>kNR</a:t>
            </a:r>
            <a:r>
              <a:rPr lang="nl-BE"/>
              <a:t> nodig.</a:t>
            </a:r>
          </a:p>
          <a:p>
            <a:pPr lvl="2"/>
            <a:r>
              <a:rPr lang="nl-BE"/>
              <a:t>8 eenheden met elk BVO 150m² &lt; 500m²</a:t>
            </a:r>
          </a:p>
          <a:p>
            <a:pPr lvl="2"/>
            <a:r>
              <a:rPr lang="nl-BE"/>
              <a:t>maken echter deel uit van een groot niet-residentieel geheel met BVO AG 1200m² &gt; 1000m²</a:t>
            </a:r>
          </a:p>
          <a:p>
            <a:pPr lvl="1"/>
            <a:r>
              <a:rPr lang="nl-BE"/>
              <a:t>Er is geen EPC </a:t>
            </a:r>
            <a:r>
              <a:rPr lang="nl-BE" err="1"/>
              <a:t>kNR</a:t>
            </a:r>
            <a:r>
              <a:rPr lang="nl-BE"/>
              <a:t> nodig.</a:t>
            </a:r>
          </a:p>
          <a:p>
            <a:pPr lvl="2"/>
            <a:r>
              <a:rPr lang="nl-BE"/>
              <a:t>7 eenheden met elk BVO &lt; 500m²</a:t>
            </a:r>
          </a:p>
          <a:p>
            <a:pPr lvl="2"/>
            <a:r>
              <a:rPr lang="nl-BE"/>
              <a:t>maken echter deel uit van een groot niet-residentieel geheel met BVO AG 1100m² &gt; 1000m²</a:t>
            </a:r>
          </a:p>
          <a:p>
            <a:pPr marL="288000" lvl="1" indent="0">
              <a:buNone/>
            </a:pPr>
            <a:endParaRPr lang="nl-BE"/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266079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D0DBD2-680F-4A6A-AE98-351884543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Aaneengesloten geheel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861FCE-A796-4828-AA7B-962869C1BC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t"/>
          <a:lstStyle/>
          <a:p>
            <a:r>
              <a:rPr lang="nl-BE" b="1"/>
              <a:t>Aaneengesloten geheel </a:t>
            </a:r>
            <a:r>
              <a:rPr lang="nl-BE"/>
              <a:t>van niet-residentiële gebouweenheden (AG) bevindt zich altijd </a:t>
            </a:r>
            <a:r>
              <a:rPr lang="nl-BE" b="1"/>
              <a:t>binnen eenzelfde gebouw</a:t>
            </a:r>
            <a:r>
              <a:rPr lang="nl-BE"/>
              <a:t> waar ook de te certificeren eenheid deel van uitmaakt</a:t>
            </a:r>
          </a:p>
          <a:p>
            <a:endParaRPr lang="nl-BE" b="1"/>
          </a:p>
          <a:p>
            <a:r>
              <a:rPr lang="nl-BE" b="1"/>
              <a:t>Hoe grootte van AG bepalen (BVO AG)?</a:t>
            </a:r>
          </a:p>
          <a:p>
            <a:pPr lvl="1"/>
            <a:r>
              <a:rPr lang="nl-BE"/>
              <a:t>Meestal eenvoudig</a:t>
            </a:r>
          </a:p>
          <a:p>
            <a:pPr lvl="2"/>
            <a:r>
              <a:rPr lang="nl-BE"/>
              <a:t>Niet-residentiële eenheid is </a:t>
            </a:r>
            <a:r>
              <a:rPr lang="nl-BE" b="1"/>
              <a:t>enige </a:t>
            </a:r>
            <a:r>
              <a:rPr lang="nl-BE"/>
              <a:t>niet-residentiële eenheid in het gebouw </a:t>
            </a:r>
          </a:p>
          <a:p>
            <a:pPr lvl="3"/>
            <a:r>
              <a:rPr lang="nl-BE" b="1"/>
              <a:t>BVO AG = BVO</a:t>
            </a:r>
          </a:p>
          <a:p>
            <a:pPr lvl="2"/>
            <a:r>
              <a:rPr lang="nl-BE"/>
              <a:t>Niet-residentiële eenheid ligt in een gebouw dat </a:t>
            </a:r>
            <a:r>
              <a:rPr lang="nl-BE" b="1"/>
              <a:t>volledig</a:t>
            </a:r>
            <a:r>
              <a:rPr lang="nl-BE"/>
              <a:t> niet-residentieel is</a:t>
            </a:r>
          </a:p>
          <a:p>
            <a:pPr lvl="3"/>
            <a:r>
              <a:rPr lang="nl-BE" b="1"/>
              <a:t>BVO AG = totale BVO van het gebouw</a:t>
            </a:r>
          </a:p>
          <a:p>
            <a:pPr lvl="3"/>
            <a:r>
              <a:rPr lang="nl-BE"/>
              <a:t>Som van BVO van alle verdiepingen, gemeenschappelijke (circulatie)ruimten inbegrepen</a:t>
            </a:r>
          </a:p>
          <a:p>
            <a:pPr marL="864000" lvl="3" indent="0">
              <a:buNone/>
            </a:pPr>
            <a:endParaRPr lang="nl-BE"/>
          </a:p>
          <a:p>
            <a:endParaRPr lang="nl-BE" b="1"/>
          </a:p>
          <a:p>
            <a:pPr lvl="1"/>
            <a:endParaRPr lang="nl-BE" b="1"/>
          </a:p>
          <a:p>
            <a:pPr marL="576000" lvl="2" indent="0">
              <a:buNone/>
            </a:pPr>
            <a:endParaRPr lang="nl-BE">
              <a:cs typeface="Calibri" panose="020F0502020204030204" pitchFamily="34" charset="0"/>
            </a:endParaRPr>
          </a:p>
        </p:txBody>
      </p:sp>
      <p:sp>
        <p:nvSpPr>
          <p:cNvPr id="14" name="datum en dianummer">
            <a:extLst>
              <a:ext uri="{FF2B5EF4-FFF2-40B4-BE49-F238E27FC236}">
                <a16:creationId xmlns:a16="http://schemas.microsoft.com/office/drawing/2014/main" id="{35D186EE-1E57-495C-BCD4-2CA1B4BC9169}"/>
              </a:ext>
            </a:extLst>
          </p:cNvPr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│</a:t>
            </a:r>
            <a:fld id="{F9530E4E-3959-4AA6-B4F6-587002A3A35B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1052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92121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AF3E2175-56F0-4424-839B-9C489EC90556}"/>
              </a:ext>
            </a:extLst>
          </p:cNvPr>
          <p:cNvSpPr txBox="1">
            <a:spLocks/>
          </p:cNvSpPr>
          <p:nvPr/>
        </p:nvSpPr>
        <p:spPr>
          <a:xfrm>
            <a:off x="539552" y="1562813"/>
            <a:ext cx="8352928" cy="4248472"/>
          </a:xfrm>
          <a:prstGeom prst="rect">
            <a:avLst/>
          </a:prstGeom>
        </p:spPr>
        <p:txBody>
          <a:bodyPr/>
          <a:lstStyle>
            <a:lvl1pPr marL="288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2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Tx/>
              <a:buBlip>
                <a:blip r:embed="rId3"/>
              </a:buBlip>
              <a:tabLst/>
              <a:defRPr sz="22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4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5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/>
              <a:t>Oefening: aaneengesloten geheel van niet-residentiële eenheden</a:t>
            </a:r>
          </a:p>
          <a:p>
            <a:pPr lvl="1"/>
            <a:r>
              <a:rPr lang="nl-BE"/>
              <a:t>Op het gelijkvloers van een kantoorgebouw wil men een broodjeszaak te huur stellen</a:t>
            </a:r>
          </a:p>
          <a:p>
            <a:pPr lvl="2"/>
            <a:r>
              <a:rPr lang="nl-BE"/>
              <a:t>De broodjeszaak is functioneel zelfstandig en heeft een eigen afsluitbare toegang. De BVO bedraagt 150m².</a:t>
            </a:r>
          </a:p>
          <a:p>
            <a:pPr lvl="2"/>
            <a:r>
              <a:rPr lang="nl-BE"/>
              <a:t>Op de verdiepingen bevinden zich kantoorruimtes van 600m².</a:t>
            </a:r>
          </a:p>
          <a:p>
            <a:pPr lvl="2"/>
            <a:r>
              <a:rPr lang="nl-BE"/>
              <a:t>Daarnaast is er ook een gemeenschappelijke traphal van 50m².</a:t>
            </a:r>
          </a:p>
          <a:p>
            <a:pPr lvl="2"/>
            <a:r>
              <a:rPr lang="nl-BE"/>
              <a:t>Is er een EPC </a:t>
            </a:r>
            <a:r>
              <a:rPr lang="nl-BE" err="1"/>
              <a:t>kNR</a:t>
            </a:r>
            <a:r>
              <a:rPr lang="nl-BE"/>
              <a:t> nodig voor de verhuur van de broodjeszaak?</a:t>
            </a:r>
          </a:p>
          <a:p>
            <a:endParaRPr lang="nl-BE"/>
          </a:p>
          <a:p>
            <a:pPr lvl="2"/>
            <a:endParaRPr lang="nl-BE"/>
          </a:p>
        </p:txBody>
      </p:sp>
      <p:sp>
        <p:nvSpPr>
          <p:cNvPr id="7" name="datum en dianummer">
            <a:extLst>
              <a:ext uri="{FF2B5EF4-FFF2-40B4-BE49-F238E27FC236}">
                <a16:creationId xmlns:a16="http://schemas.microsoft.com/office/drawing/2014/main" id="{01106097-268F-4D0D-99C2-6EF6942AFF75}"/>
              </a:ext>
            </a:extLst>
          </p:cNvPr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│</a:t>
            </a:r>
            <a:fld id="{F9530E4E-3959-4AA6-B4F6-587002A3A35B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1052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BFFC83A-44AF-4AB9-B1F9-A8AB50CB5B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5673" y="4514850"/>
            <a:ext cx="520065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891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B884D7E-A007-4333-9F2E-6F0BA0A1B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552" y="1308290"/>
            <a:ext cx="8352928" cy="4248472"/>
          </a:xfrm>
        </p:spPr>
        <p:txBody>
          <a:bodyPr/>
          <a:lstStyle/>
          <a:p>
            <a:r>
              <a:rPr lang="nl-BE"/>
              <a:t>Oplossing: aaneengesloten geheel van niet-residentiële eenheden</a:t>
            </a:r>
          </a:p>
          <a:p>
            <a:pPr lvl="1"/>
            <a:r>
              <a:rPr lang="nl-BE"/>
              <a:t>Gebouw is volledig niet-residentieel.</a:t>
            </a:r>
          </a:p>
          <a:p>
            <a:pPr lvl="1"/>
            <a:r>
              <a:rPr lang="nl-BE"/>
              <a:t>AG = volledige gebouw = 800m² </a:t>
            </a:r>
            <a:r>
              <a:rPr lang="nl-BE" b="1"/>
              <a:t>&lt;</a:t>
            </a:r>
            <a:r>
              <a:rPr lang="nl-BE"/>
              <a:t> 1000m²</a:t>
            </a:r>
          </a:p>
          <a:p>
            <a:pPr lvl="1"/>
            <a:r>
              <a:rPr lang="nl-BE"/>
              <a:t>Kantoorruimtes &gt; 500m²</a:t>
            </a:r>
          </a:p>
          <a:p>
            <a:pPr lvl="1"/>
            <a:r>
              <a:rPr lang="nl-BE"/>
              <a:t>Nee, er is niet voldaan aan alle voorwaarden aangezien er een grote NR eenheid in AG vervat zit.</a:t>
            </a:r>
          </a:p>
          <a:p>
            <a:pPr lvl="1"/>
            <a:r>
              <a:rPr lang="nl-BE"/>
              <a:t>=&gt; EPC groot NR</a:t>
            </a:r>
          </a:p>
          <a:p>
            <a:pPr marL="288000" lvl="1" indent="0">
              <a:buNone/>
            </a:pPr>
            <a:endParaRPr lang="nl-BE"/>
          </a:p>
          <a:p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4558F2D-F933-4D92-9C57-9E69B9C2B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673" y="4514850"/>
            <a:ext cx="520065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2414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D0DBD2-680F-4A6A-AE98-351884543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Aaneengesloten geheel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861FCE-A796-4828-AA7B-962869C1BC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t"/>
          <a:lstStyle/>
          <a:p>
            <a:r>
              <a:rPr lang="nl-BE" b="1"/>
              <a:t>Hoe grootte van AG bepalen (BVO AG) bij gebouwen die deels niet-residentieel zijn?</a:t>
            </a:r>
          </a:p>
          <a:p>
            <a:pPr lvl="1"/>
            <a:r>
              <a:rPr lang="nl-BE"/>
              <a:t>Gebouwen met residentiële en niet-residentiële eenheden</a:t>
            </a:r>
          </a:p>
          <a:p>
            <a:pPr lvl="2"/>
            <a:r>
              <a:rPr lang="nl-BE"/>
              <a:t>Appartementsgebouw met winkels en appartementen</a:t>
            </a:r>
          </a:p>
          <a:p>
            <a:pPr lvl="1"/>
            <a:endParaRPr lang="nl-BE"/>
          </a:p>
          <a:p>
            <a:r>
              <a:rPr lang="nl-BE" b="1"/>
              <a:t>Principe = aangrenzende niet-residentiële eenheden clusteren</a:t>
            </a:r>
          </a:p>
          <a:p>
            <a:pPr lvl="1"/>
            <a:r>
              <a:rPr lang="nl-BE"/>
              <a:t>Aangrenzend = zowel horizontaal als verticaal in gebouw</a:t>
            </a:r>
          </a:p>
          <a:p>
            <a:pPr lvl="1"/>
            <a:r>
              <a:rPr lang="nl-BE"/>
              <a:t>BVO optellen van alle niet-residentiële eenheden op dezelfde verdieping als de te koop of te huur gestelde eenheid </a:t>
            </a:r>
          </a:p>
          <a:p>
            <a:pPr lvl="1"/>
            <a:r>
              <a:rPr lang="nl-BE"/>
              <a:t>BVO niet-residentiële gebouwdelen op alle boven- of onderliggende verdiepingen meetellen, </a:t>
            </a:r>
            <a:r>
              <a:rPr lang="nl-BE" u="sng"/>
              <a:t>tenzij</a:t>
            </a:r>
            <a:r>
              <a:rPr lang="nl-BE"/>
              <a:t> ze van de cluster gescheiden worden door een volledige residentiële verdieping. </a:t>
            </a:r>
          </a:p>
        </p:txBody>
      </p:sp>
      <p:sp>
        <p:nvSpPr>
          <p:cNvPr id="14" name="datum en dianummer">
            <a:extLst>
              <a:ext uri="{FF2B5EF4-FFF2-40B4-BE49-F238E27FC236}">
                <a16:creationId xmlns:a16="http://schemas.microsoft.com/office/drawing/2014/main" id="{35D186EE-1E57-495C-BCD4-2CA1B4BC9169}"/>
              </a:ext>
            </a:extLst>
          </p:cNvPr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│</a:t>
            </a:r>
            <a:fld id="{F9530E4E-3959-4AA6-B4F6-587002A3A35B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1052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6530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D0DBD2-680F-4A6A-AE98-351884543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Aaneengesloten geheel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861FCE-A796-4828-AA7B-962869C1BC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t"/>
          <a:lstStyle/>
          <a:p>
            <a:r>
              <a:rPr lang="nl-BE" b="1"/>
              <a:t>Stappenplan</a:t>
            </a:r>
          </a:p>
          <a:p>
            <a:pPr lvl="1"/>
            <a:r>
              <a:rPr lang="nl-BE"/>
              <a:t>Stap 1: Vertrek van de te certificeren niet-residentiële eenheid</a:t>
            </a:r>
          </a:p>
          <a:p>
            <a:pPr lvl="2"/>
            <a:r>
              <a:rPr lang="nl-BE"/>
              <a:t>Is altijd onderdeel van AG </a:t>
            </a:r>
          </a:p>
          <a:p>
            <a:pPr lvl="1"/>
            <a:r>
              <a:rPr lang="nl-BE"/>
              <a:t>Stap 2: Beoordeel de bestemming van de aangrenzende eenheden op dezelfde verdieping</a:t>
            </a:r>
          </a:p>
          <a:p>
            <a:pPr lvl="2"/>
            <a:r>
              <a:rPr lang="nl-BE"/>
              <a:t>Residentieel</a:t>
            </a:r>
          </a:p>
          <a:p>
            <a:pPr lvl="2"/>
            <a:r>
              <a:rPr lang="nl-BE"/>
              <a:t>Niet-residentieel</a:t>
            </a:r>
          </a:p>
          <a:p>
            <a:pPr lvl="2"/>
            <a:r>
              <a:rPr lang="nl-BE"/>
              <a:t>Andere</a:t>
            </a:r>
          </a:p>
          <a:p>
            <a:endParaRPr lang="nl-BE" b="1"/>
          </a:p>
        </p:txBody>
      </p:sp>
      <p:sp>
        <p:nvSpPr>
          <p:cNvPr id="14" name="datum en dianummer">
            <a:extLst>
              <a:ext uri="{FF2B5EF4-FFF2-40B4-BE49-F238E27FC236}">
                <a16:creationId xmlns:a16="http://schemas.microsoft.com/office/drawing/2014/main" id="{35D186EE-1E57-495C-BCD4-2CA1B4BC9169}"/>
              </a:ext>
            </a:extLst>
          </p:cNvPr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│</a:t>
            </a:r>
            <a:fld id="{F9530E4E-3959-4AA6-B4F6-587002A3A35B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1052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7241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D0DBD2-680F-4A6A-AE98-351884543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Aaneengesloten geheel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861FCE-A796-4828-AA7B-962869C1BC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t"/>
          <a:lstStyle/>
          <a:p>
            <a:r>
              <a:rPr lang="nl-BE" b="1"/>
              <a:t>Stappenplan vervolg</a:t>
            </a:r>
          </a:p>
          <a:p>
            <a:pPr lvl="1"/>
            <a:r>
              <a:rPr lang="nl-BE"/>
              <a:t>Stap 2 - Geval 1: Verdieping </a:t>
            </a:r>
            <a:r>
              <a:rPr lang="nl-BE" b="1"/>
              <a:t>volledig</a:t>
            </a:r>
            <a:r>
              <a:rPr lang="nl-BE"/>
              <a:t> niet-residentieel </a:t>
            </a:r>
          </a:p>
          <a:p>
            <a:pPr lvl="2"/>
            <a:r>
              <a:rPr lang="nl-BE"/>
              <a:t>Neem BVO van de volledige verdieping</a:t>
            </a:r>
          </a:p>
          <a:p>
            <a:pPr lvl="2"/>
            <a:r>
              <a:rPr lang="nl-BE"/>
              <a:t>Gemeenschappelijke (circulatie)ruimten ALTIJD meetellen</a:t>
            </a:r>
          </a:p>
          <a:p>
            <a:pPr lvl="3"/>
            <a:r>
              <a:rPr lang="nl-BE"/>
              <a:t>Moeten binnen het gebouw liggen</a:t>
            </a:r>
          </a:p>
          <a:p>
            <a:endParaRPr lang="nl-BE" b="1"/>
          </a:p>
          <a:p>
            <a:pPr lvl="1"/>
            <a:r>
              <a:rPr lang="nl-BE"/>
              <a:t>Stap 2 - Geval 2: Verdieping </a:t>
            </a:r>
            <a:r>
              <a:rPr lang="nl-BE" b="1"/>
              <a:t>niet </a:t>
            </a:r>
            <a:r>
              <a:rPr lang="nl-BE"/>
              <a:t>volledig niet-residentieel</a:t>
            </a:r>
          </a:p>
          <a:p>
            <a:pPr lvl="2"/>
            <a:r>
              <a:rPr lang="nl-BE"/>
              <a:t>Neem BVO van niet-residentiële eenheden</a:t>
            </a:r>
          </a:p>
          <a:p>
            <a:pPr lvl="2"/>
            <a:r>
              <a:rPr lang="nl-BE"/>
              <a:t>Gemeenschappelijke (circulatie)ruimten NOOIT meetellen</a:t>
            </a:r>
          </a:p>
          <a:p>
            <a:pPr marL="576000" lvl="2" indent="0">
              <a:buNone/>
            </a:pPr>
            <a:endParaRPr lang="nl-BE"/>
          </a:p>
        </p:txBody>
      </p:sp>
      <p:sp>
        <p:nvSpPr>
          <p:cNvPr id="14" name="datum en dianummer">
            <a:extLst>
              <a:ext uri="{FF2B5EF4-FFF2-40B4-BE49-F238E27FC236}">
                <a16:creationId xmlns:a16="http://schemas.microsoft.com/office/drawing/2014/main" id="{35D186EE-1E57-495C-BCD4-2CA1B4BC9169}"/>
              </a:ext>
            </a:extLst>
          </p:cNvPr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│</a:t>
            </a:r>
            <a:fld id="{F9530E4E-3959-4AA6-B4F6-587002A3A35B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1052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8605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D0DBD2-680F-4A6A-AE98-351884543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Aaneengesloten geheel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861FCE-A796-4828-AA7B-962869C1BC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t"/>
          <a:lstStyle/>
          <a:p>
            <a:r>
              <a:rPr lang="nl-BE" b="1"/>
              <a:t>Stappenplan vervolg</a:t>
            </a:r>
          </a:p>
          <a:p>
            <a:pPr lvl="1"/>
            <a:r>
              <a:rPr lang="nl-BE"/>
              <a:t>Stap 3: Herhaal stap 2 voor verdiepingen boven en onder</a:t>
            </a:r>
          </a:p>
          <a:p>
            <a:pPr lvl="2"/>
            <a:r>
              <a:rPr lang="nl-BE"/>
              <a:t>Stop als verdieping </a:t>
            </a:r>
            <a:r>
              <a:rPr lang="nl-BE" b="1"/>
              <a:t>volledig residentieel </a:t>
            </a:r>
            <a:r>
              <a:rPr lang="nl-BE"/>
              <a:t>is</a:t>
            </a:r>
          </a:p>
          <a:p>
            <a:endParaRPr lang="nl-BE" b="1"/>
          </a:p>
          <a:p>
            <a:pPr lvl="1"/>
            <a:r>
              <a:rPr lang="nl-BE"/>
              <a:t>Stap 4: </a:t>
            </a:r>
            <a:r>
              <a:rPr lang="nl-BE" b="1"/>
              <a:t>Sommeer</a:t>
            </a:r>
            <a:r>
              <a:rPr lang="nl-BE"/>
              <a:t> alle </a:t>
            </a:r>
            <a:r>
              <a:rPr lang="nl-BE" err="1"/>
              <a:t>BVO’s</a:t>
            </a:r>
            <a:r>
              <a:rPr lang="nl-BE"/>
              <a:t> binnen de cluster</a:t>
            </a:r>
          </a:p>
          <a:p>
            <a:pPr marL="288000" lvl="1" indent="0">
              <a:buNone/>
            </a:pPr>
            <a:endParaRPr lang="nl-BE"/>
          </a:p>
        </p:txBody>
      </p:sp>
      <p:sp>
        <p:nvSpPr>
          <p:cNvPr id="14" name="datum en dianummer">
            <a:extLst>
              <a:ext uri="{FF2B5EF4-FFF2-40B4-BE49-F238E27FC236}">
                <a16:creationId xmlns:a16="http://schemas.microsoft.com/office/drawing/2014/main" id="{35D186EE-1E57-495C-BCD4-2CA1B4BC9169}"/>
              </a:ext>
            </a:extLst>
          </p:cNvPr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│</a:t>
            </a:r>
            <a:fld id="{F9530E4E-3959-4AA6-B4F6-587002A3A35B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1052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0298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D0DBD2-680F-4A6A-AE98-351884543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Aaneengesloten geheel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861FCE-A796-4828-AA7B-962869C1BC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t"/>
          <a:lstStyle/>
          <a:p>
            <a:r>
              <a:rPr lang="nl-BE" b="1"/>
              <a:t>Aannamen</a:t>
            </a:r>
            <a:endParaRPr lang="nl-BE"/>
          </a:p>
          <a:p>
            <a:pPr lvl="1"/>
            <a:r>
              <a:rPr lang="nl-BE"/>
              <a:t>Niet altijd mogelijk om bestemmingen of afmetingen van andere eenheden in gebouw te achterhalen</a:t>
            </a:r>
          </a:p>
          <a:p>
            <a:pPr lvl="2"/>
            <a:r>
              <a:rPr lang="nl-BE"/>
              <a:t>Bij twijfel over </a:t>
            </a:r>
            <a:r>
              <a:rPr lang="nl-BE" u="sng"/>
              <a:t>bestemming</a:t>
            </a:r>
            <a:r>
              <a:rPr lang="nl-BE"/>
              <a:t> andere eenheden in gebouw (en geen redelijke aanname mogelijk) =&gt; NR</a:t>
            </a:r>
          </a:p>
          <a:p>
            <a:pPr lvl="2"/>
            <a:r>
              <a:rPr lang="nl-BE"/>
              <a:t>Bij twijfel over </a:t>
            </a:r>
            <a:r>
              <a:rPr lang="nl-BE" u="sng"/>
              <a:t>grootte</a:t>
            </a:r>
            <a:r>
              <a:rPr lang="nl-BE"/>
              <a:t> NR eenheid =&gt; redelijke inschatting maken</a:t>
            </a:r>
          </a:p>
          <a:p>
            <a:pPr lvl="2"/>
            <a:r>
              <a:rPr lang="nl-BE"/>
              <a:t>Bij twijfel over </a:t>
            </a:r>
            <a:r>
              <a:rPr lang="nl-BE" u="sng"/>
              <a:t>aard</a:t>
            </a:r>
            <a:r>
              <a:rPr lang="nl-BE"/>
              <a:t> NR eenheid =&gt; grote NR eenheid</a:t>
            </a:r>
          </a:p>
          <a:p>
            <a:pPr lvl="1"/>
            <a:r>
              <a:rPr lang="nl-BE"/>
              <a:t>Conclusie: als geen gegevens over aangrenzende eenheden kunnen achterhaald worden uit bewijsstukken of visuele vaststellingen</a:t>
            </a:r>
          </a:p>
          <a:p>
            <a:pPr marL="288000" lvl="1" indent="0">
              <a:buNone/>
            </a:pPr>
            <a:r>
              <a:rPr lang="nl-BE"/>
              <a:t>    =&gt; </a:t>
            </a:r>
            <a:r>
              <a:rPr lang="nl-BE" b="1"/>
              <a:t>EPC groot NR</a:t>
            </a:r>
          </a:p>
          <a:p>
            <a:pPr marL="288000" lvl="1" indent="0">
              <a:buNone/>
            </a:pPr>
            <a:endParaRPr lang="nl-BE"/>
          </a:p>
        </p:txBody>
      </p:sp>
      <p:sp>
        <p:nvSpPr>
          <p:cNvPr id="14" name="datum en dianummer">
            <a:extLst>
              <a:ext uri="{FF2B5EF4-FFF2-40B4-BE49-F238E27FC236}">
                <a16:creationId xmlns:a16="http://schemas.microsoft.com/office/drawing/2014/main" id="{35D186EE-1E57-495C-BCD4-2CA1B4BC9169}"/>
              </a:ext>
            </a:extLst>
          </p:cNvPr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│</a:t>
            </a:r>
            <a:fld id="{F9530E4E-3959-4AA6-B4F6-587002A3A35B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1052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6190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65357A7E-DD19-4A66-9B51-A49F1B3AAFC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954" y="3253103"/>
            <a:ext cx="4785621" cy="349164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41C7818C-2F4F-45C1-8F29-D6CFDA6544DF}"/>
              </a:ext>
            </a:extLst>
          </p:cNvPr>
          <p:cNvSpPr txBox="1">
            <a:spLocks/>
          </p:cNvSpPr>
          <p:nvPr/>
        </p:nvSpPr>
        <p:spPr>
          <a:xfrm>
            <a:off x="539552" y="1628800"/>
            <a:ext cx="8352928" cy="4248472"/>
          </a:xfrm>
          <a:prstGeom prst="rect">
            <a:avLst/>
          </a:prstGeom>
        </p:spPr>
        <p:txBody>
          <a:bodyPr anchor="t"/>
          <a:lstStyle>
            <a:lvl1pPr marL="288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 sz="22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Tx/>
              <a:buBlip>
                <a:blip r:embed="rId4"/>
              </a:buBlip>
              <a:tabLst/>
              <a:defRPr sz="22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5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6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/>
              <a:t>Oefening: aaneengesloten geheel van niet-residentiële eenheid</a:t>
            </a:r>
          </a:p>
          <a:p>
            <a:pPr lvl="1"/>
            <a:r>
              <a:rPr lang="nl-BE"/>
              <a:t>Een café met BVO 140 m² wordt verkocht. Is een EPC </a:t>
            </a:r>
            <a:r>
              <a:rPr lang="nl-BE" err="1"/>
              <a:t>kNR</a:t>
            </a:r>
            <a:r>
              <a:rPr lang="nl-BE"/>
              <a:t> nodig?</a:t>
            </a:r>
          </a:p>
          <a:p>
            <a:pPr lvl="2"/>
            <a:r>
              <a:rPr lang="nl-BE"/>
              <a:t>Café ligt op het gelijkvloers van een appartementsgebouw met vijf verdiepingen. Ook logopediepraktijk op 3</a:t>
            </a:r>
            <a:r>
              <a:rPr lang="nl-BE" baseline="30000"/>
              <a:t>e</a:t>
            </a:r>
            <a:r>
              <a:rPr lang="nl-BE"/>
              <a:t> verdiep.</a:t>
            </a:r>
          </a:p>
          <a:p>
            <a:pPr lvl="2"/>
            <a:r>
              <a:rPr lang="nl-BE"/>
              <a:t>Inkomhal: 50m²</a:t>
            </a:r>
          </a:p>
          <a:p>
            <a:pPr lvl="2"/>
            <a:r>
              <a:rPr lang="nl-BE"/>
              <a:t>Winkel: 200m²</a:t>
            </a:r>
          </a:p>
          <a:p>
            <a:pPr lvl="2"/>
            <a:r>
              <a:rPr lang="nl-BE"/>
              <a:t>Kine: 60m²</a:t>
            </a:r>
          </a:p>
          <a:p>
            <a:pPr lvl="2"/>
            <a:endParaRPr lang="nl-BE"/>
          </a:p>
          <a:p>
            <a:pPr marL="288000" lvl="1" indent="0">
              <a:buNone/>
            </a:pPr>
            <a:endParaRPr lang="nl-BE"/>
          </a:p>
          <a:p>
            <a:pPr marL="864000" lvl="3" indent="0">
              <a:buFontTx/>
              <a:buNone/>
            </a:pPr>
            <a:endParaRPr lang="nl-BE"/>
          </a:p>
          <a:p>
            <a:endParaRPr lang="nl-BE" b="1"/>
          </a:p>
          <a:p>
            <a:pPr lvl="1"/>
            <a:endParaRPr lang="nl-BE" b="1"/>
          </a:p>
          <a:p>
            <a:pPr marL="576000" lvl="2" indent="0">
              <a:buFontTx/>
              <a:buNone/>
            </a:pPr>
            <a:endParaRPr lang="nl-BE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882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D0DBD2-680F-4A6A-AE98-351884543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Tijdlijn voor bestaande gebouwen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861FCE-A796-4828-AA7B-962869C1BC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t"/>
          <a:lstStyle/>
          <a:p>
            <a:pPr marL="0" indent="0">
              <a:buNone/>
            </a:pPr>
            <a:endParaRPr lang="nl-BE" b="1"/>
          </a:p>
          <a:p>
            <a:pPr marL="287655" indent="-287655"/>
            <a:endParaRPr lang="nl-BE">
              <a:cs typeface="Calibri" panose="020F0502020204030204" pitchFamily="34" charset="0"/>
            </a:endParaRPr>
          </a:p>
          <a:p>
            <a:pPr marL="287655" indent="-287655"/>
            <a:endParaRPr lang="nl-BE">
              <a:cs typeface="Calibri" panose="020F0502020204030204" pitchFamily="34" charset="0"/>
            </a:endParaRPr>
          </a:p>
          <a:p>
            <a:pPr marL="287655" indent="-287655"/>
            <a:endParaRPr lang="nl-BE">
              <a:cs typeface="Calibri" panose="020F0502020204030204" pitchFamily="34" charset="0"/>
            </a:endParaRPr>
          </a:p>
          <a:p>
            <a:pPr marL="287655" indent="-287655"/>
            <a:endParaRPr lang="nl-BE">
              <a:cs typeface="Calibri" panose="020F0502020204030204" pitchFamily="34" charset="0"/>
            </a:endParaRPr>
          </a:p>
          <a:p>
            <a:pPr marL="287655" indent="-287655"/>
            <a:endParaRPr lang="nl-BE">
              <a:cs typeface="Calibri" panose="020F0502020204030204" pitchFamily="34" charset="0"/>
            </a:endParaRPr>
          </a:p>
          <a:p>
            <a:pPr marL="287655" indent="-287655"/>
            <a:endParaRPr lang="nl-BE">
              <a:cs typeface="Calibri" panose="020F0502020204030204" pitchFamily="34" charset="0"/>
            </a:endParaRPr>
          </a:p>
          <a:p>
            <a:pPr marL="287655" indent="-287655"/>
            <a:endParaRPr lang="nl-BE">
              <a:cs typeface="Calibri" panose="020F0502020204030204" pitchFamily="34" charset="0"/>
            </a:endParaRPr>
          </a:p>
        </p:txBody>
      </p:sp>
      <p:sp>
        <p:nvSpPr>
          <p:cNvPr id="14" name="datum en dianummer">
            <a:extLst>
              <a:ext uri="{FF2B5EF4-FFF2-40B4-BE49-F238E27FC236}">
                <a16:creationId xmlns:a16="http://schemas.microsoft.com/office/drawing/2014/main" id="{35D186EE-1E57-495C-BCD4-2CA1B4BC9169}"/>
              </a:ext>
            </a:extLst>
          </p:cNvPr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│</a:t>
            </a:r>
            <a:fld id="{F9530E4E-3959-4AA6-B4F6-587002A3A35B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1052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34404983-272B-4D6D-9864-5457A047D55F}"/>
              </a:ext>
            </a:extLst>
          </p:cNvPr>
          <p:cNvCxnSpPr/>
          <p:nvPr/>
        </p:nvCxnSpPr>
        <p:spPr>
          <a:xfrm>
            <a:off x="609600" y="4396509"/>
            <a:ext cx="8155709" cy="0"/>
          </a:xfrm>
          <a:prstGeom prst="straightConnector1">
            <a:avLst/>
          </a:prstGeom>
          <a:ln w="22225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31D28B14-C7BD-4451-9944-8677E9C96CC6}"/>
              </a:ext>
            </a:extLst>
          </p:cNvPr>
          <p:cNvSpPr/>
          <p:nvPr/>
        </p:nvSpPr>
        <p:spPr>
          <a:xfrm>
            <a:off x="609600" y="2620138"/>
            <a:ext cx="1173018" cy="156393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9FAFF9D-E99E-4798-B794-B43A3D452E6C}"/>
              </a:ext>
            </a:extLst>
          </p:cNvPr>
          <p:cNvSpPr txBox="1"/>
          <p:nvPr/>
        </p:nvSpPr>
        <p:spPr>
          <a:xfrm>
            <a:off x="619359" y="2852624"/>
            <a:ext cx="1939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/>
              <a:t>EPC RES</a:t>
            </a:r>
          </a:p>
          <a:p>
            <a:r>
              <a:rPr lang="nl-BE"/>
              <a:t>verplicht</a:t>
            </a:r>
          </a:p>
          <a:p>
            <a:r>
              <a:rPr lang="nl-BE"/>
              <a:t>bij verkoop</a:t>
            </a:r>
          </a:p>
          <a:p>
            <a:r>
              <a:rPr lang="nl-BE"/>
              <a:t>en verhuur</a:t>
            </a:r>
          </a:p>
        </p:txBody>
      </p:sp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B4D680C4-34E5-4B8F-96BE-1FEDD1A6B326}"/>
              </a:ext>
            </a:extLst>
          </p:cNvPr>
          <p:cNvSpPr/>
          <p:nvPr/>
        </p:nvSpPr>
        <p:spPr>
          <a:xfrm>
            <a:off x="2265318" y="2620139"/>
            <a:ext cx="1173018" cy="15704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972C0497-0FE9-433D-9140-1E61FE22180C}"/>
              </a:ext>
            </a:extLst>
          </p:cNvPr>
          <p:cNvSpPr txBox="1"/>
          <p:nvPr/>
        </p:nvSpPr>
        <p:spPr>
          <a:xfrm>
            <a:off x="2290191" y="2830502"/>
            <a:ext cx="1939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/>
              <a:t>EPC </a:t>
            </a:r>
            <a:r>
              <a:rPr lang="nl-BE" err="1"/>
              <a:t>kNR</a:t>
            </a:r>
            <a:endParaRPr lang="nl-BE"/>
          </a:p>
          <a:p>
            <a:r>
              <a:rPr lang="nl-BE"/>
              <a:t>verplicht  </a:t>
            </a:r>
          </a:p>
          <a:p>
            <a:r>
              <a:rPr lang="nl-BE"/>
              <a:t>bij verkoop </a:t>
            </a:r>
          </a:p>
          <a:p>
            <a:r>
              <a:rPr lang="nl-BE"/>
              <a:t>en verhuur</a:t>
            </a:r>
          </a:p>
        </p:txBody>
      </p:sp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id="{71F8CFB0-0126-48F6-8D7F-DBAC53CB2CB7}"/>
              </a:ext>
            </a:extLst>
          </p:cNvPr>
          <p:cNvSpPr/>
          <p:nvPr/>
        </p:nvSpPr>
        <p:spPr>
          <a:xfrm>
            <a:off x="3609018" y="2626676"/>
            <a:ext cx="1173018" cy="157047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5E67D477-5C38-478E-BF0B-B4BDEACE06EF}"/>
              </a:ext>
            </a:extLst>
          </p:cNvPr>
          <p:cNvSpPr/>
          <p:nvPr/>
        </p:nvSpPr>
        <p:spPr>
          <a:xfrm>
            <a:off x="5275009" y="2592372"/>
            <a:ext cx="1651169" cy="160766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4CFC0733-79BA-45F4-8FB1-63B787F3B54E}"/>
              </a:ext>
            </a:extLst>
          </p:cNvPr>
          <p:cNvSpPr txBox="1"/>
          <p:nvPr/>
        </p:nvSpPr>
        <p:spPr>
          <a:xfrm>
            <a:off x="3679065" y="2830502"/>
            <a:ext cx="1939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/>
              <a:t>EPC GD</a:t>
            </a:r>
          </a:p>
          <a:p>
            <a:r>
              <a:rPr lang="nl-BE"/>
              <a:t>kan </a:t>
            </a:r>
            <a:r>
              <a:rPr lang="nl-BE" err="1"/>
              <a:t>opge</a:t>
            </a:r>
            <a:r>
              <a:rPr lang="nl-BE"/>
              <a:t>-</a:t>
            </a:r>
          </a:p>
          <a:p>
            <a:r>
              <a:rPr lang="nl-BE"/>
              <a:t>maakt </a:t>
            </a:r>
          </a:p>
          <a:p>
            <a:r>
              <a:rPr lang="nl-BE"/>
              <a:t>worden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9B4FED1F-CD5B-43C6-9EAE-FFA96F4F1948}"/>
              </a:ext>
            </a:extLst>
          </p:cNvPr>
          <p:cNvSpPr txBox="1"/>
          <p:nvPr/>
        </p:nvSpPr>
        <p:spPr>
          <a:xfrm>
            <a:off x="5310831" y="2620138"/>
            <a:ext cx="16511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/>
              <a:t>EPC GD</a:t>
            </a:r>
          </a:p>
          <a:p>
            <a:r>
              <a:rPr lang="nl-BE"/>
              <a:t>verplicht bij </a:t>
            </a:r>
            <a:r>
              <a:rPr lang="nl-BE" u="sng"/>
              <a:t>grote</a:t>
            </a:r>
            <a:r>
              <a:rPr lang="nl-BE"/>
              <a:t> </a:t>
            </a:r>
            <a:r>
              <a:rPr lang="nl-BE" err="1"/>
              <a:t>appartements-gebouwen</a:t>
            </a:r>
            <a:endParaRPr lang="nl-BE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5FF8221F-A347-4F54-9565-4F1DB5BDC04A}"/>
              </a:ext>
            </a:extLst>
          </p:cNvPr>
          <p:cNvSpPr txBox="1"/>
          <p:nvPr/>
        </p:nvSpPr>
        <p:spPr>
          <a:xfrm>
            <a:off x="893300" y="4549751"/>
            <a:ext cx="1173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/>
              <a:t>2009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C71D867A-BABB-4D91-8453-0CA6AF4D5A06}"/>
              </a:ext>
            </a:extLst>
          </p:cNvPr>
          <p:cNvSpPr txBox="1"/>
          <p:nvPr/>
        </p:nvSpPr>
        <p:spPr>
          <a:xfrm>
            <a:off x="3212491" y="4568196"/>
            <a:ext cx="1173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/>
              <a:t>2020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E88B2636-691C-49A9-A044-91C5010C7BBD}"/>
              </a:ext>
            </a:extLst>
          </p:cNvPr>
          <p:cNvSpPr txBox="1"/>
          <p:nvPr/>
        </p:nvSpPr>
        <p:spPr>
          <a:xfrm>
            <a:off x="5788982" y="4506256"/>
            <a:ext cx="1173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/>
              <a:t>2022</a:t>
            </a:r>
          </a:p>
        </p:txBody>
      </p: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B7EF2F00-DF29-42D8-A077-E95BA9C80025}"/>
              </a:ext>
            </a:extLst>
          </p:cNvPr>
          <p:cNvCxnSpPr>
            <a:cxnSpLocks/>
          </p:cNvCxnSpPr>
          <p:nvPr/>
        </p:nvCxnSpPr>
        <p:spPr>
          <a:xfrm>
            <a:off x="1196109" y="4197147"/>
            <a:ext cx="0" cy="337908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2AA35855-68FB-46BD-9BD3-13CB6B7CE479}"/>
              </a:ext>
            </a:extLst>
          </p:cNvPr>
          <p:cNvCxnSpPr>
            <a:cxnSpLocks/>
          </p:cNvCxnSpPr>
          <p:nvPr/>
        </p:nvCxnSpPr>
        <p:spPr>
          <a:xfrm>
            <a:off x="6109829" y="4197147"/>
            <a:ext cx="0" cy="337908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50DF17B7-84E8-4DD6-B93C-5B85A930318A}"/>
              </a:ext>
            </a:extLst>
          </p:cNvPr>
          <p:cNvCxnSpPr>
            <a:cxnSpLocks/>
          </p:cNvCxnSpPr>
          <p:nvPr/>
        </p:nvCxnSpPr>
        <p:spPr>
          <a:xfrm>
            <a:off x="2842400" y="4197147"/>
            <a:ext cx="766618" cy="371049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EAF1D26B-509F-46C1-BCA2-6AC095AD30CA}"/>
              </a:ext>
            </a:extLst>
          </p:cNvPr>
          <p:cNvCxnSpPr>
            <a:cxnSpLocks/>
          </p:cNvCxnSpPr>
          <p:nvPr/>
        </p:nvCxnSpPr>
        <p:spPr>
          <a:xfrm flipH="1">
            <a:off x="3596718" y="4202517"/>
            <a:ext cx="604983" cy="365679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3424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 en dianummer">
            <a:extLst>
              <a:ext uri="{FF2B5EF4-FFF2-40B4-BE49-F238E27FC236}">
                <a16:creationId xmlns:a16="http://schemas.microsoft.com/office/drawing/2014/main" id="{01106097-268F-4D0D-99C2-6EF6942AFF75}"/>
              </a:ext>
            </a:extLst>
          </p:cNvPr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│</a:t>
            </a:r>
            <a:fld id="{F9530E4E-3959-4AA6-B4F6-587002A3A35B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1052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E300AA-B44E-44FA-9733-330DCD96AE1E}"/>
              </a:ext>
            </a:extLst>
          </p:cNvPr>
          <p:cNvSpPr txBox="1">
            <a:spLocks/>
          </p:cNvSpPr>
          <p:nvPr/>
        </p:nvSpPr>
        <p:spPr>
          <a:xfrm>
            <a:off x="539552" y="1308287"/>
            <a:ext cx="8352928" cy="4248472"/>
          </a:xfrm>
          <a:prstGeom prst="rect">
            <a:avLst/>
          </a:prstGeom>
        </p:spPr>
        <p:txBody>
          <a:bodyPr anchor="t"/>
          <a:lstStyle>
            <a:lvl1pPr marL="288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2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Tx/>
              <a:buBlip>
                <a:blip r:embed="rId3"/>
              </a:buBlip>
              <a:tabLst/>
              <a:defRPr sz="22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4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5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/>
              <a:t>Oplossing: aaneengesloten geheel van niet-residentiële eenheid</a:t>
            </a:r>
          </a:p>
          <a:p>
            <a:pPr lvl="1"/>
            <a:r>
              <a:rPr lang="nl-BE" b="1"/>
              <a:t>Ja</a:t>
            </a:r>
            <a:r>
              <a:rPr lang="nl-BE"/>
              <a:t>, een EPC </a:t>
            </a:r>
            <a:r>
              <a:rPr lang="nl-BE" err="1"/>
              <a:t>kNR</a:t>
            </a:r>
            <a:r>
              <a:rPr lang="nl-BE"/>
              <a:t> is vereist voor de verkoop van café.</a:t>
            </a:r>
          </a:p>
          <a:p>
            <a:pPr lvl="2"/>
            <a:r>
              <a:rPr lang="nl-BE"/>
              <a:t>café = niet-residentiële bestemming, functioneel zelfstandig en met eigen afsluitbare toegang  </a:t>
            </a:r>
          </a:p>
          <a:p>
            <a:pPr lvl="2"/>
            <a:r>
              <a:rPr lang="nl-BE"/>
              <a:t>BVO café 140m² &lt; 500m²</a:t>
            </a:r>
          </a:p>
          <a:p>
            <a:pPr lvl="2"/>
            <a:r>
              <a:rPr lang="nl-BE"/>
              <a:t>BVO AG 450m² &lt; 1000m² </a:t>
            </a:r>
          </a:p>
          <a:p>
            <a:pPr lvl="3"/>
            <a:r>
              <a:rPr lang="nl-BE"/>
              <a:t>AG = de volledige gelijkvloerse verdieping </a:t>
            </a:r>
          </a:p>
          <a:p>
            <a:pPr lvl="4"/>
            <a:r>
              <a:rPr lang="nl-BE"/>
              <a:t>BVO AG = café 140m² + winkel 200m² + kinesitherapiepraktijk 60m² + inkomhal 50m² </a:t>
            </a:r>
            <a:r>
              <a:rPr lang="nl-BE">
                <a:sym typeface="Wingdings" panose="05000000000000000000" pitchFamily="2" charset="2"/>
              </a:rPr>
              <a:t> </a:t>
            </a:r>
            <a:r>
              <a:rPr lang="nl-BE"/>
              <a:t>450 m²</a:t>
            </a:r>
          </a:p>
          <a:p>
            <a:pPr lvl="2"/>
            <a:r>
              <a:rPr lang="nl-BE"/>
              <a:t>Alle eenheden in AG &lt; 500m²</a:t>
            </a:r>
          </a:p>
          <a:p>
            <a:pPr marL="576000" lvl="2" indent="0">
              <a:buNone/>
            </a:pPr>
            <a:endParaRPr lang="nl-BE"/>
          </a:p>
          <a:p>
            <a:pPr lvl="2"/>
            <a:r>
              <a:rPr lang="nl-BE"/>
              <a:t> </a:t>
            </a:r>
            <a:r>
              <a:rPr lang="nl-BE" u="sng"/>
              <a:t>Opmerkingen</a:t>
            </a:r>
            <a:r>
              <a:rPr lang="nl-BE"/>
              <a:t>	</a:t>
            </a:r>
          </a:p>
          <a:p>
            <a:pPr lvl="3"/>
            <a:r>
              <a:rPr lang="nl-BE"/>
              <a:t>Gelijkvloers = volledig niet-residentieel </a:t>
            </a:r>
            <a:r>
              <a:rPr lang="nl-BE">
                <a:sym typeface="Wingdings" panose="05000000000000000000" pitchFamily="2" charset="2"/>
              </a:rPr>
              <a:t> gemeenschappelijke (circulatie)ruimten meetellen</a:t>
            </a:r>
          </a:p>
          <a:p>
            <a:pPr lvl="3"/>
            <a:r>
              <a:rPr lang="nl-BE">
                <a:sym typeface="Wingdings" panose="05000000000000000000" pitchFamily="2" charset="2"/>
              </a:rPr>
              <a:t>Logopediepraktijk op 3</a:t>
            </a:r>
            <a:r>
              <a:rPr lang="nl-BE" baseline="30000">
                <a:sym typeface="Wingdings" panose="05000000000000000000" pitchFamily="2" charset="2"/>
              </a:rPr>
              <a:t>e</a:t>
            </a:r>
            <a:r>
              <a:rPr lang="nl-BE">
                <a:sym typeface="Wingdings" panose="05000000000000000000" pitchFamily="2" charset="2"/>
              </a:rPr>
              <a:t> verdieping is niet-residentieel, maar gescheiden van cluster door 2 verdiepingen die volledig residentieel zijn  niet aangrenzend  niet in cluster</a:t>
            </a:r>
            <a:endParaRPr lang="nl-BE"/>
          </a:p>
          <a:p>
            <a:endParaRPr lang="nl-BE"/>
          </a:p>
          <a:p>
            <a:pPr marL="864000" lvl="3" indent="0">
              <a:buFontTx/>
              <a:buNone/>
            </a:pPr>
            <a:endParaRPr lang="nl-BE"/>
          </a:p>
          <a:p>
            <a:endParaRPr lang="nl-BE" b="1"/>
          </a:p>
          <a:p>
            <a:pPr lvl="1"/>
            <a:endParaRPr lang="nl-BE" b="1"/>
          </a:p>
          <a:p>
            <a:pPr marL="576000" lvl="2" indent="0">
              <a:buFontTx/>
              <a:buNone/>
            </a:pPr>
            <a:endParaRPr lang="nl-BE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0847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508C65A8-86A6-46DB-B187-02F239E3B87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222" y="3753036"/>
            <a:ext cx="5500226" cy="306433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datum en dianummer">
            <a:extLst>
              <a:ext uri="{FF2B5EF4-FFF2-40B4-BE49-F238E27FC236}">
                <a16:creationId xmlns:a16="http://schemas.microsoft.com/office/drawing/2014/main" id="{01106097-268F-4D0D-99C2-6EF6942AFF75}"/>
              </a:ext>
            </a:extLst>
          </p:cNvPr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│</a:t>
            </a:r>
            <a:fld id="{F9530E4E-3959-4AA6-B4F6-587002A3A35B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1052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273EB6-D8EB-479D-8882-1FC334262511}"/>
              </a:ext>
            </a:extLst>
          </p:cNvPr>
          <p:cNvSpPr txBox="1">
            <a:spLocks/>
          </p:cNvSpPr>
          <p:nvPr/>
        </p:nvSpPr>
        <p:spPr>
          <a:xfrm>
            <a:off x="539552" y="1628800"/>
            <a:ext cx="8352928" cy="4248472"/>
          </a:xfrm>
          <a:prstGeom prst="rect">
            <a:avLst/>
          </a:prstGeom>
        </p:spPr>
        <p:txBody>
          <a:bodyPr anchor="t"/>
          <a:lstStyle>
            <a:lvl1pPr marL="288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 sz="22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Tx/>
              <a:buBlip>
                <a:blip r:embed="rId4"/>
              </a:buBlip>
              <a:tabLst/>
              <a:defRPr sz="22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5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6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/>
              <a:t>Oefening: aaneengesloten geheel van niet-residentiële eenheden</a:t>
            </a:r>
          </a:p>
          <a:p>
            <a:pPr lvl="1"/>
            <a:r>
              <a:rPr lang="nl-BE"/>
              <a:t>Een winkel met BVO 350 m² wordt te koop gesteld. Is een EPC </a:t>
            </a:r>
            <a:r>
              <a:rPr lang="nl-BE" err="1"/>
              <a:t>kNR</a:t>
            </a:r>
            <a:r>
              <a:rPr lang="nl-BE"/>
              <a:t> nodig?</a:t>
            </a:r>
          </a:p>
          <a:p>
            <a:pPr lvl="2"/>
            <a:r>
              <a:rPr lang="nl-BE"/>
              <a:t>Winkel ligt op het gelijkvloers van een gebouw samen met gemeenschappelijke circulatieruimte (50m²)</a:t>
            </a:r>
          </a:p>
          <a:p>
            <a:pPr lvl="2"/>
            <a:r>
              <a:rPr lang="nl-BE"/>
              <a:t>Kantoor (80m²) op eerste verdiep</a:t>
            </a:r>
          </a:p>
          <a:p>
            <a:pPr lvl="2"/>
            <a:r>
              <a:rPr lang="nl-BE"/>
              <a:t>Kantoren (800m²) op tweede en derde verdiep = één eenheid</a:t>
            </a:r>
          </a:p>
          <a:p>
            <a:pPr marL="288000" lvl="1" indent="0">
              <a:buNone/>
            </a:pPr>
            <a:endParaRPr lang="nl-BE"/>
          </a:p>
          <a:p>
            <a:pPr marL="864000" lvl="3" indent="0">
              <a:buFontTx/>
              <a:buNone/>
            </a:pPr>
            <a:endParaRPr lang="nl-BE"/>
          </a:p>
          <a:p>
            <a:endParaRPr lang="nl-BE" b="1"/>
          </a:p>
          <a:p>
            <a:pPr lvl="1"/>
            <a:endParaRPr lang="nl-BE" b="1"/>
          </a:p>
          <a:p>
            <a:pPr marL="576000" lvl="2" indent="0">
              <a:buFontTx/>
              <a:buNone/>
            </a:pPr>
            <a:endParaRPr lang="nl-BE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94278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 en dianummer">
            <a:extLst>
              <a:ext uri="{FF2B5EF4-FFF2-40B4-BE49-F238E27FC236}">
                <a16:creationId xmlns:a16="http://schemas.microsoft.com/office/drawing/2014/main" id="{01106097-268F-4D0D-99C2-6EF6942AFF75}"/>
              </a:ext>
            </a:extLst>
          </p:cNvPr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│</a:t>
            </a:r>
            <a:fld id="{F9530E4E-3959-4AA6-B4F6-587002A3A35B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1052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5A1498-3F37-4A87-A298-224A35C6E113}"/>
              </a:ext>
            </a:extLst>
          </p:cNvPr>
          <p:cNvSpPr txBox="1">
            <a:spLocks/>
          </p:cNvSpPr>
          <p:nvPr/>
        </p:nvSpPr>
        <p:spPr>
          <a:xfrm>
            <a:off x="539552" y="1093509"/>
            <a:ext cx="8352928" cy="4529237"/>
          </a:xfrm>
          <a:prstGeom prst="rect">
            <a:avLst/>
          </a:prstGeom>
        </p:spPr>
        <p:txBody>
          <a:bodyPr anchor="t"/>
          <a:lstStyle>
            <a:lvl1pPr marL="288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2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Tx/>
              <a:buBlip>
                <a:blip r:embed="rId3"/>
              </a:buBlip>
              <a:tabLst/>
              <a:defRPr sz="22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4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5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/>
              <a:t>Oplossing: aaneengesloten geheel van niet-residentiële eenheden</a:t>
            </a:r>
          </a:p>
          <a:p>
            <a:r>
              <a:rPr lang="nl-BE" b="1"/>
              <a:t>Nee</a:t>
            </a:r>
            <a:r>
              <a:rPr lang="nl-BE"/>
              <a:t>, er is een EPC groot NR nodig bij verkoop winkel.</a:t>
            </a:r>
          </a:p>
          <a:p>
            <a:pPr lvl="1"/>
            <a:r>
              <a:rPr lang="nl-BE"/>
              <a:t>Winkel = niet-residentiële bestemming, functioneel zelfstandig en met eigen afsluitbare toegang  </a:t>
            </a:r>
          </a:p>
          <a:p>
            <a:pPr lvl="1"/>
            <a:r>
              <a:rPr lang="nl-BE"/>
              <a:t>BVO winkel 350m² &lt; 500m²</a:t>
            </a:r>
          </a:p>
          <a:p>
            <a:pPr lvl="1"/>
            <a:r>
              <a:rPr lang="nl-BE"/>
              <a:t>BVO AG 1280m² &gt; 1000m² </a:t>
            </a:r>
          </a:p>
          <a:p>
            <a:pPr lvl="2"/>
            <a:r>
              <a:rPr lang="nl-BE"/>
              <a:t>AG = de volledige gelijkvloerse verdieping 400m² + kantoor op de eerste verdieping 80m² + volledige tweede en derde verdieping 800m²</a:t>
            </a:r>
          </a:p>
          <a:p>
            <a:pPr lvl="3"/>
            <a:r>
              <a:rPr lang="nl-BE"/>
              <a:t>BVO AG = 1280m²</a:t>
            </a:r>
          </a:p>
          <a:p>
            <a:pPr lvl="1"/>
            <a:r>
              <a:rPr lang="nl-BE"/>
              <a:t>Én kantoorruimtes &gt; 500m² (niet nodig om BVO AG volledig uit te rekenen)</a:t>
            </a:r>
          </a:p>
          <a:p>
            <a:pPr marL="864000" lvl="3" indent="0">
              <a:buNone/>
            </a:pPr>
            <a:endParaRPr lang="nl-BE"/>
          </a:p>
          <a:p>
            <a:pPr lvl="1"/>
            <a:r>
              <a:rPr lang="nl-BE"/>
              <a:t> </a:t>
            </a:r>
            <a:r>
              <a:rPr lang="nl-BE" u="sng"/>
              <a:t>Opmerkingen</a:t>
            </a:r>
            <a:r>
              <a:rPr lang="nl-BE"/>
              <a:t>	</a:t>
            </a:r>
          </a:p>
          <a:p>
            <a:pPr lvl="2"/>
            <a:r>
              <a:rPr lang="nl-BE"/>
              <a:t>Gelijkvloers, tweede en derde verdieping = volledig niet-residentieel </a:t>
            </a:r>
            <a:r>
              <a:rPr lang="nl-BE">
                <a:sym typeface="Wingdings" panose="05000000000000000000" pitchFamily="2" charset="2"/>
              </a:rPr>
              <a:t> gemeenschappelijke (circulatie)ruimten meetellen</a:t>
            </a:r>
          </a:p>
          <a:p>
            <a:pPr lvl="2"/>
            <a:r>
              <a:rPr lang="nl-BE">
                <a:sym typeface="Wingdings" panose="05000000000000000000" pitchFamily="2" charset="2"/>
              </a:rPr>
              <a:t>Conciërgewoning = residentieel  niet in cluster</a:t>
            </a:r>
          </a:p>
          <a:p>
            <a:pPr lvl="2"/>
            <a:r>
              <a:rPr lang="nl-BE">
                <a:sym typeface="Wingdings" panose="05000000000000000000" pitchFamily="2" charset="2"/>
              </a:rPr>
              <a:t>Eerste verdieping is niet volledig niet-residentieel  enkel kantoor meenemen  geen gemeenschappelijke (circulatie)ruimten meetellen</a:t>
            </a:r>
          </a:p>
          <a:p>
            <a:endParaRPr lang="nl-BE"/>
          </a:p>
          <a:p>
            <a:pPr marL="864000" lvl="3" indent="0">
              <a:buFontTx/>
              <a:buNone/>
            </a:pPr>
            <a:endParaRPr lang="nl-BE"/>
          </a:p>
          <a:p>
            <a:endParaRPr lang="nl-BE" b="1"/>
          </a:p>
          <a:p>
            <a:pPr lvl="1"/>
            <a:endParaRPr lang="nl-BE" b="1"/>
          </a:p>
          <a:p>
            <a:pPr marL="576000" lvl="2" indent="0">
              <a:buFontTx/>
              <a:buNone/>
            </a:pPr>
            <a:endParaRPr lang="nl-BE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50625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 en dianummer">
            <a:extLst>
              <a:ext uri="{FF2B5EF4-FFF2-40B4-BE49-F238E27FC236}">
                <a16:creationId xmlns:a16="http://schemas.microsoft.com/office/drawing/2014/main" id="{01106097-268F-4D0D-99C2-6EF6942AFF75}"/>
              </a:ext>
            </a:extLst>
          </p:cNvPr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│</a:t>
            </a:r>
            <a:fld id="{F9530E4E-3959-4AA6-B4F6-587002A3A35B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1052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jdelijke aanduiding voor inhoud 4">
            <a:extLst>
              <a:ext uri="{FF2B5EF4-FFF2-40B4-BE49-F238E27FC236}">
                <a16:creationId xmlns:a16="http://schemas.microsoft.com/office/drawing/2014/main" id="{C0A91FA5-59DD-43BC-A750-BDB38A7039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352928" cy="4248472"/>
          </a:xfrm>
        </p:spPr>
        <p:txBody>
          <a:bodyPr/>
          <a:lstStyle/>
          <a:p>
            <a:pPr lvl="0"/>
            <a:r>
              <a:rPr lang="nl-BE"/>
              <a:t>Oefening type EPC</a:t>
            </a:r>
          </a:p>
          <a:p>
            <a:pPr lvl="1"/>
            <a:r>
              <a:rPr lang="nl-BE"/>
              <a:t>Een EPC </a:t>
            </a:r>
            <a:r>
              <a:rPr lang="nl-BE" err="1"/>
              <a:t>kNR</a:t>
            </a:r>
            <a:r>
              <a:rPr lang="nl-BE"/>
              <a:t> werd opgemaakt voor een kantoor. Het gebouw wordt nadien gebruikt als winkel. </a:t>
            </a:r>
          </a:p>
          <a:p>
            <a:pPr lvl="2"/>
            <a:r>
              <a:rPr lang="nl-BE"/>
              <a:t>Mag het EPC nog gebruikt worden of moet er een nieuw opgesteld worden?</a:t>
            </a:r>
          </a:p>
          <a:p>
            <a:pPr lvl="1"/>
            <a:endParaRPr lang="nl-BE"/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4720386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 en dianummer">
            <a:extLst>
              <a:ext uri="{FF2B5EF4-FFF2-40B4-BE49-F238E27FC236}">
                <a16:creationId xmlns:a16="http://schemas.microsoft.com/office/drawing/2014/main" id="{01106097-268F-4D0D-99C2-6EF6942AFF75}"/>
              </a:ext>
            </a:extLst>
          </p:cNvPr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│</a:t>
            </a:r>
            <a:fld id="{F9530E4E-3959-4AA6-B4F6-587002A3A35B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1052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jdelijke aanduiding voor inhoud 4">
            <a:extLst>
              <a:ext uri="{FF2B5EF4-FFF2-40B4-BE49-F238E27FC236}">
                <a16:creationId xmlns:a16="http://schemas.microsoft.com/office/drawing/2014/main" id="{C4790A0A-E88C-4E90-B94D-7F46C3AA20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352928" cy="4248472"/>
          </a:xfrm>
        </p:spPr>
        <p:txBody>
          <a:bodyPr/>
          <a:lstStyle/>
          <a:p>
            <a:pPr lvl="0"/>
            <a:r>
              <a:rPr lang="nl-BE" b="1"/>
              <a:t>Ja</a:t>
            </a:r>
            <a:r>
              <a:rPr lang="nl-BE"/>
              <a:t>, het EPC </a:t>
            </a:r>
            <a:r>
              <a:rPr lang="nl-BE" err="1"/>
              <a:t>kNR</a:t>
            </a:r>
            <a:r>
              <a:rPr lang="nl-BE"/>
              <a:t> mag nog steeds gebruikt worden als het gebouw als winkel te koop of te huur wordt gezet. </a:t>
            </a:r>
          </a:p>
          <a:p>
            <a:pPr lvl="1"/>
            <a:r>
              <a:rPr lang="nl-BE"/>
              <a:t>De bestemming van de eenheid is immers nog steeds klein niet-residentieel</a:t>
            </a:r>
          </a:p>
          <a:p>
            <a:pPr lvl="1"/>
            <a:endParaRPr lang="nl-BE"/>
          </a:p>
          <a:p>
            <a:pPr lvl="1"/>
            <a:r>
              <a:rPr lang="nl-BE" b="1"/>
              <a:t>Weetje</a:t>
            </a:r>
            <a:r>
              <a:rPr lang="nl-BE"/>
              <a:t>: </a:t>
            </a:r>
          </a:p>
          <a:p>
            <a:pPr lvl="2"/>
            <a:r>
              <a:rPr lang="nl-BE"/>
              <a:t>Het </a:t>
            </a:r>
            <a:r>
              <a:rPr lang="nl-BE" err="1"/>
              <a:t>kNR</a:t>
            </a:r>
            <a:r>
              <a:rPr lang="nl-BE"/>
              <a:t>-label wordt altijd berekend met bestemming ‘kantoor’</a:t>
            </a:r>
          </a:p>
          <a:p>
            <a:pPr lvl="3"/>
            <a:r>
              <a:rPr lang="nl-BE"/>
              <a:t>Maakt vergelijken van gebouwen mogelijk</a:t>
            </a:r>
          </a:p>
          <a:p>
            <a:pPr lvl="3"/>
            <a:r>
              <a:rPr lang="nl-BE"/>
              <a:t>Energiescore voor alle bestemmingen opgenomen in bijlage van EPC </a:t>
            </a:r>
          </a:p>
          <a:p>
            <a:pPr marL="0" lvl="0" indent="0">
              <a:buNone/>
            </a:pPr>
            <a:endParaRPr lang="nl-BE"/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9620393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 en dianummer">
            <a:extLst>
              <a:ext uri="{FF2B5EF4-FFF2-40B4-BE49-F238E27FC236}">
                <a16:creationId xmlns:a16="http://schemas.microsoft.com/office/drawing/2014/main" id="{01106097-268F-4D0D-99C2-6EF6942AFF75}"/>
              </a:ext>
            </a:extLst>
          </p:cNvPr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│</a:t>
            </a:r>
            <a:fld id="{F9530E4E-3959-4AA6-B4F6-587002A3A35B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1052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jdelijke aanduiding voor inhoud 4">
            <a:extLst>
              <a:ext uri="{FF2B5EF4-FFF2-40B4-BE49-F238E27FC236}">
                <a16:creationId xmlns:a16="http://schemas.microsoft.com/office/drawing/2014/main" id="{77607B58-9BE3-4838-BC37-C6F1F799F0C0}"/>
              </a:ext>
            </a:extLst>
          </p:cNvPr>
          <p:cNvSpPr txBox="1">
            <a:spLocks/>
          </p:cNvSpPr>
          <p:nvPr/>
        </p:nvSpPr>
        <p:spPr>
          <a:xfrm>
            <a:off x="539552" y="1628800"/>
            <a:ext cx="8352928" cy="4248472"/>
          </a:xfrm>
          <a:prstGeom prst="rect">
            <a:avLst/>
          </a:prstGeom>
        </p:spPr>
        <p:txBody>
          <a:bodyPr/>
          <a:lstStyle>
            <a:lvl1pPr marL="288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2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Tx/>
              <a:buBlip>
                <a:blip r:embed="rId3"/>
              </a:buBlip>
              <a:tabLst/>
              <a:defRPr sz="22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4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5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/>
              <a:t>Oefening type EPC</a:t>
            </a:r>
          </a:p>
          <a:p>
            <a:pPr lvl="1"/>
            <a:r>
              <a:rPr lang="nl-BE"/>
              <a:t>Een EPC RES werd opgemaakt voor een woning. De woning wordt nadien gebruikt als architectenbureau. </a:t>
            </a:r>
          </a:p>
          <a:p>
            <a:pPr lvl="2"/>
            <a:r>
              <a:rPr lang="nl-BE"/>
              <a:t>Mag het EPC nog gebruikt worden of moet er een nieuw opgesteld worden?</a:t>
            </a:r>
          </a:p>
          <a:p>
            <a:pPr lvl="2"/>
            <a:r>
              <a:rPr lang="nl-BE"/>
              <a:t>Wat als de woning wordt gebruikt als kinderopvang?</a:t>
            </a:r>
          </a:p>
          <a:p>
            <a:endParaRPr lang="nl-BE"/>
          </a:p>
        </p:txBody>
      </p:sp>
      <p:pic>
        <p:nvPicPr>
          <p:cNvPr id="4" name="Tijdelijke aanduiding voor inhoud 4">
            <a:extLst>
              <a:ext uri="{FF2B5EF4-FFF2-40B4-BE49-F238E27FC236}">
                <a16:creationId xmlns:a16="http://schemas.microsoft.com/office/drawing/2014/main" id="{AEC0098B-CA3C-4909-A25B-5FD93E613918}"/>
              </a:ext>
            </a:extLst>
          </p:cNvPr>
          <p:cNvPicPr>
            <a:picLocks noGrp="1"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46" y="3647704"/>
            <a:ext cx="2569060" cy="303800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FCDEBBA-F631-4553-A054-507D525F58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200" y="3647704"/>
            <a:ext cx="4153127" cy="303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3007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 en dianummer">
            <a:extLst>
              <a:ext uri="{FF2B5EF4-FFF2-40B4-BE49-F238E27FC236}">
                <a16:creationId xmlns:a16="http://schemas.microsoft.com/office/drawing/2014/main" id="{01106097-268F-4D0D-99C2-6EF6942AFF75}"/>
              </a:ext>
            </a:extLst>
          </p:cNvPr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│</a:t>
            </a:r>
            <a:fld id="{F9530E4E-3959-4AA6-B4F6-587002A3A35B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1052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jdelijke aanduiding voor inhoud 4">
            <a:extLst>
              <a:ext uri="{FF2B5EF4-FFF2-40B4-BE49-F238E27FC236}">
                <a16:creationId xmlns:a16="http://schemas.microsoft.com/office/drawing/2014/main" id="{1EF3CAA8-3773-4BE3-B6A9-AB89C73D6B83}"/>
              </a:ext>
            </a:extLst>
          </p:cNvPr>
          <p:cNvSpPr txBox="1">
            <a:spLocks/>
          </p:cNvSpPr>
          <p:nvPr/>
        </p:nvSpPr>
        <p:spPr>
          <a:xfrm>
            <a:off x="578828" y="1639795"/>
            <a:ext cx="8352928" cy="4248472"/>
          </a:xfrm>
          <a:prstGeom prst="rect">
            <a:avLst/>
          </a:prstGeom>
        </p:spPr>
        <p:txBody>
          <a:bodyPr/>
          <a:lstStyle>
            <a:lvl1pPr marL="288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2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Tx/>
              <a:buBlip>
                <a:blip r:embed="rId3"/>
              </a:buBlip>
              <a:tabLst/>
              <a:defRPr sz="22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4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5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b="1"/>
              <a:t>Nee</a:t>
            </a:r>
            <a:r>
              <a:rPr lang="nl-BE"/>
              <a:t>, het EPC van het woongebouw kan niet gebruikt worden als het gebouw als architectenbureau of kinderopvang te koop of te huur wordt gezet. </a:t>
            </a:r>
          </a:p>
          <a:p>
            <a:pPr lvl="1"/>
            <a:r>
              <a:rPr lang="nl-BE"/>
              <a:t>De bestemming van de eenheid is immers veranderd van residentieel naar klein niet-residentieel.</a:t>
            </a:r>
          </a:p>
          <a:p>
            <a:pPr lvl="1"/>
            <a:r>
              <a:rPr lang="nl-BE"/>
              <a:t>Er moet een EPC voor kleine niet-residentiële eenheden opgemaakt worden vooraleer het gebouw te koop of te huur wordt gezet.</a:t>
            </a:r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9561470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39552" y="548680"/>
            <a:ext cx="8352928" cy="576064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nl-BE" kern="500"/>
              <a:t>EPC per gebouw(eenheid): inhoud</a:t>
            </a:r>
            <a:endParaRPr lang="nl-BE" sz="2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67</a:t>
            </a:fld>
            <a:endParaRPr lang="nl-BE" sz="1100">
              <a:solidFill>
                <a:srgbClr val="105269"/>
              </a:solidFill>
            </a:endParaRP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E7585C70-E919-4566-A6DF-31D4DBE8A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750" y="1628775"/>
            <a:ext cx="8353425" cy="4968875"/>
          </a:xfrm>
        </p:spPr>
        <p:txBody>
          <a:bodyPr anchor="t"/>
          <a:lstStyle/>
          <a:p>
            <a:r>
              <a:rPr lang="nl-NL"/>
              <a:t>Overzicht </a:t>
            </a:r>
            <a:r>
              <a:rPr lang="nl-NL" err="1"/>
              <a:t>EPC’s</a:t>
            </a:r>
            <a:endParaRPr lang="nl-NL"/>
          </a:p>
          <a:p>
            <a:r>
              <a:rPr lang="nl-NL"/>
              <a:t>EPC per gebouweenheid</a:t>
            </a:r>
          </a:p>
          <a:p>
            <a:r>
              <a:rPr lang="nl-NL">
                <a:solidFill>
                  <a:srgbClr val="FF0000"/>
                </a:solidFill>
              </a:rPr>
              <a:t>EPC per gebouw</a:t>
            </a:r>
          </a:p>
          <a:p>
            <a:pPr lvl="1"/>
            <a:r>
              <a:rPr lang="nl-NL">
                <a:solidFill>
                  <a:srgbClr val="FF0000"/>
                </a:solidFill>
              </a:rPr>
              <a:t>EPC gemeenschappelijke delen</a:t>
            </a:r>
          </a:p>
          <a:p>
            <a:pPr lvl="1"/>
            <a:r>
              <a:rPr lang="nl-NL">
                <a:solidFill>
                  <a:srgbClr val="FF0000"/>
                </a:solidFill>
              </a:rPr>
              <a:t>Beslissingsregels gebouwenregister</a:t>
            </a:r>
          </a:p>
          <a:p>
            <a:r>
              <a:rPr lang="nl-NL"/>
              <a:t>Nuttige informatie over het EPC en de EPC-plicht</a:t>
            </a:r>
          </a:p>
        </p:txBody>
      </p:sp>
    </p:spTree>
    <p:extLst>
      <p:ext uri="{BB962C8B-B14F-4D97-AF65-F5344CB8AC3E}">
        <p14:creationId xmlns:p14="http://schemas.microsoft.com/office/powerpoint/2010/main" val="97095226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331A03-6CD3-4905-88A3-1871867E8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EPC per gebouw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217824-5656-4B74-B30D-943C57BAAF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b="1"/>
              <a:t>EPC gemeenschappelijke delen van appartementsgebouw (EPC GD)</a:t>
            </a:r>
          </a:p>
          <a:p>
            <a:pPr marL="0" indent="0">
              <a:buNone/>
            </a:pPr>
            <a:endParaRPr lang="nl-BE" b="1"/>
          </a:p>
          <a:p>
            <a:r>
              <a:rPr lang="nl-BE" b="1"/>
              <a:t>Wat is een appartementsgebouw?</a:t>
            </a:r>
          </a:p>
          <a:p>
            <a:pPr lvl="1"/>
            <a:r>
              <a:rPr lang="nl-BE"/>
              <a:t>Een gebouw met </a:t>
            </a:r>
            <a:r>
              <a:rPr lang="nl-BE" b="1"/>
              <a:t>minstens 2 wooneenheden</a:t>
            </a:r>
          </a:p>
          <a:p>
            <a:pPr lvl="2"/>
            <a:r>
              <a:rPr lang="nl-BE"/>
              <a:t>Definitie nagaan</a:t>
            </a:r>
          </a:p>
          <a:p>
            <a:pPr lvl="3"/>
            <a:r>
              <a:rPr lang="nl-BE"/>
              <a:t>Functioneel zelfstandig</a:t>
            </a:r>
          </a:p>
          <a:p>
            <a:pPr lvl="3"/>
            <a:r>
              <a:rPr lang="nl-BE"/>
              <a:t>Eigen afsluitbare toegang</a:t>
            </a:r>
          </a:p>
          <a:p>
            <a:pPr marL="864000" lvl="3" indent="0">
              <a:buNone/>
            </a:pPr>
            <a:endParaRPr lang="nl-BE"/>
          </a:p>
          <a:p>
            <a:pPr lvl="1"/>
            <a:r>
              <a:rPr lang="nl-BE"/>
              <a:t>Opmerking: in een appartementsgebouw kunnen niet-residentiële eenheden aanwezig zijn</a:t>
            </a:r>
          </a:p>
          <a:p>
            <a:pPr lvl="1"/>
            <a:r>
              <a:rPr lang="nl-BE"/>
              <a:t>Deze zitten ook in het EPC GD</a:t>
            </a:r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400241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0FE835B4-661F-4B6F-8059-8E7138167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48680"/>
            <a:ext cx="8352928" cy="1080120"/>
          </a:xfrm>
        </p:spPr>
        <p:txBody>
          <a:bodyPr anchor="t"/>
          <a:lstStyle/>
          <a:p>
            <a:pPr algn="l"/>
            <a:r>
              <a:rPr lang="nl-BE">
                <a:latin typeface="Calibri"/>
                <a:cs typeface="Calibri"/>
              </a:rPr>
              <a:t>Wat is een 'appartementsgebouw'? 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41C7818C-2F4F-45C1-8F29-D6CFDA6544DF}"/>
              </a:ext>
            </a:extLst>
          </p:cNvPr>
          <p:cNvSpPr txBox="1">
            <a:spLocks/>
          </p:cNvSpPr>
          <p:nvPr/>
        </p:nvSpPr>
        <p:spPr>
          <a:xfrm>
            <a:off x="539552" y="1628800"/>
            <a:ext cx="8352928" cy="4248472"/>
          </a:xfrm>
          <a:prstGeom prst="rect">
            <a:avLst/>
          </a:prstGeom>
        </p:spPr>
        <p:txBody>
          <a:bodyPr anchor="t"/>
          <a:lstStyle>
            <a:lvl1pPr marL="288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2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Tx/>
              <a:buBlip>
                <a:blip r:embed="rId3"/>
              </a:buBlip>
              <a:tabLst/>
              <a:defRPr sz="22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4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5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b="1"/>
              <a:t>Wel</a:t>
            </a:r>
            <a:r>
              <a:rPr lang="nl-BE"/>
              <a:t> een appartementsgebouw</a:t>
            </a:r>
          </a:p>
          <a:p>
            <a:pPr lvl="1"/>
            <a:r>
              <a:rPr lang="nl-BE"/>
              <a:t>Een herenhuis opgedeeld in verschillende wooneenheden</a:t>
            </a:r>
          </a:p>
          <a:p>
            <a:pPr lvl="2"/>
            <a:r>
              <a:rPr lang="nl-BE"/>
              <a:t>ook als elke eenheid een aparte ingang aan de straat heeft </a:t>
            </a:r>
          </a:p>
          <a:p>
            <a:pPr lvl="1"/>
            <a:r>
              <a:rPr lang="nl-BE"/>
              <a:t>Een gebouw met meerdere wooneenheden en winkels die beschikken over een eigen toegang via een gemeenschappelijke hal</a:t>
            </a:r>
          </a:p>
          <a:p>
            <a:r>
              <a:rPr lang="nl-BE" b="1"/>
              <a:t>Geen </a:t>
            </a:r>
            <a:r>
              <a:rPr lang="nl-BE"/>
              <a:t>appartementsgebouw</a:t>
            </a:r>
          </a:p>
          <a:p>
            <a:pPr lvl="1"/>
            <a:r>
              <a:rPr lang="nl-BE"/>
              <a:t>Een villa waarin een zorgwoning is ondergebracht (zorgwoning = uitzondering)</a:t>
            </a:r>
          </a:p>
          <a:p>
            <a:pPr lvl="1"/>
            <a:r>
              <a:rPr lang="nl-BE"/>
              <a:t>Een woning met een dokterspraktijk die over een eigen toegang beschikt</a:t>
            </a:r>
          </a:p>
          <a:p>
            <a:pPr lvl="1"/>
            <a:r>
              <a:rPr lang="nl-BE"/>
              <a:t>Een gebouw met een bakker en een bovenliggend appartement</a:t>
            </a:r>
          </a:p>
          <a:p>
            <a:pPr lvl="2"/>
            <a:r>
              <a:rPr lang="nl-BE"/>
              <a:t> slechts één residentiële eenheid aanwezig</a:t>
            </a:r>
          </a:p>
          <a:p>
            <a:pPr lvl="1"/>
            <a:endParaRPr lang="nl-BE"/>
          </a:p>
          <a:p>
            <a:endParaRPr lang="nl-BE" b="1"/>
          </a:p>
          <a:p>
            <a:pPr lvl="1"/>
            <a:endParaRPr lang="nl-BE" b="1"/>
          </a:p>
          <a:p>
            <a:pPr marL="576000" lvl="2" indent="0">
              <a:buFontTx/>
              <a:buNone/>
            </a:pPr>
            <a:endParaRPr lang="nl-BE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00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D0DBD2-680F-4A6A-AE98-351884543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Tijdlijn voor bestaande gebouwen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861FCE-A796-4828-AA7B-962869C1BC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t"/>
          <a:lstStyle/>
          <a:p>
            <a:pPr marL="0" indent="0">
              <a:buNone/>
            </a:pPr>
            <a:endParaRPr lang="nl-BE">
              <a:cs typeface="Calibri" panose="020F0502020204030204" pitchFamily="34" charset="0"/>
            </a:endParaRPr>
          </a:p>
          <a:p>
            <a:pPr marL="287655" indent="-287655"/>
            <a:endParaRPr lang="nl-BE">
              <a:cs typeface="Calibri" panose="020F0502020204030204" pitchFamily="34" charset="0"/>
            </a:endParaRPr>
          </a:p>
          <a:p>
            <a:pPr marL="287655" indent="-287655"/>
            <a:endParaRPr lang="nl-BE">
              <a:cs typeface="Calibri" panose="020F0502020204030204" pitchFamily="34" charset="0"/>
            </a:endParaRPr>
          </a:p>
          <a:p>
            <a:pPr marL="287655" indent="-287655"/>
            <a:endParaRPr lang="nl-BE">
              <a:cs typeface="Calibri" panose="020F0502020204030204" pitchFamily="34" charset="0"/>
            </a:endParaRPr>
          </a:p>
          <a:p>
            <a:pPr marL="287655" indent="-287655"/>
            <a:endParaRPr lang="nl-BE">
              <a:cs typeface="Calibri" panose="020F0502020204030204" pitchFamily="34" charset="0"/>
            </a:endParaRPr>
          </a:p>
          <a:p>
            <a:pPr marL="287655" indent="-287655"/>
            <a:endParaRPr lang="nl-BE">
              <a:cs typeface="Calibri" panose="020F0502020204030204" pitchFamily="34" charset="0"/>
            </a:endParaRPr>
          </a:p>
          <a:p>
            <a:pPr marL="287655" indent="-287655"/>
            <a:endParaRPr lang="nl-BE">
              <a:cs typeface="Calibri" panose="020F0502020204030204" pitchFamily="34" charset="0"/>
            </a:endParaRPr>
          </a:p>
        </p:txBody>
      </p:sp>
      <p:sp>
        <p:nvSpPr>
          <p:cNvPr id="14" name="datum en dianummer">
            <a:extLst>
              <a:ext uri="{FF2B5EF4-FFF2-40B4-BE49-F238E27FC236}">
                <a16:creationId xmlns:a16="http://schemas.microsoft.com/office/drawing/2014/main" id="{35D186EE-1E57-495C-BCD4-2CA1B4BC9169}"/>
              </a:ext>
            </a:extLst>
          </p:cNvPr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│</a:t>
            </a:r>
            <a:fld id="{F9530E4E-3959-4AA6-B4F6-587002A3A35B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1052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34404983-272B-4D6D-9864-5457A047D55F}"/>
              </a:ext>
            </a:extLst>
          </p:cNvPr>
          <p:cNvCxnSpPr/>
          <p:nvPr/>
        </p:nvCxnSpPr>
        <p:spPr>
          <a:xfrm>
            <a:off x="609600" y="4396509"/>
            <a:ext cx="8155709" cy="0"/>
          </a:xfrm>
          <a:prstGeom prst="straightConnector1">
            <a:avLst/>
          </a:prstGeom>
          <a:ln w="22225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5E67D477-5C38-478E-BF0B-B4BDEACE06EF}"/>
              </a:ext>
            </a:extLst>
          </p:cNvPr>
          <p:cNvSpPr/>
          <p:nvPr/>
        </p:nvSpPr>
        <p:spPr>
          <a:xfrm>
            <a:off x="379327" y="2582133"/>
            <a:ext cx="1651169" cy="160766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9B4FED1F-CD5B-43C6-9EAE-FFA96F4F1948}"/>
              </a:ext>
            </a:extLst>
          </p:cNvPr>
          <p:cNvSpPr txBox="1"/>
          <p:nvPr/>
        </p:nvSpPr>
        <p:spPr>
          <a:xfrm>
            <a:off x="415149" y="2619326"/>
            <a:ext cx="17755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/>
              <a:t>EPC GD</a:t>
            </a:r>
          </a:p>
          <a:p>
            <a:r>
              <a:rPr lang="nl-BE"/>
              <a:t>verplicht bij </a:t>
            </a:r>
            <a:r>
              <a:rPr lang="nl-BE" u="sng"/>
              <a:t>middelgrote</a:t>
            </a:r>
            <a:r>
              <a:rPr lang="nl-BE"/>
              <a:t> </a:t>
            </a:r>
            <a:r>
              <a:rPr lang="nl-BE" err="1"/>
              <a:t>appartements-gebouwen</a:t>
            </a:r>
            <a:endParaRPr lang="nl-BE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5FF8221F-A347-4F54-9565-4F1DB5BDC04A}"/>
              </a:ext>
            </a:extLst>
          </p:cNvPr>
          <p:cNvSpPr txBox="1"/>
          <p:nvPr/>
        </p:nvSpPr>
        <p:spPr>
          <a:xfrm>
            <a:off x="1747800" y="4588516"/>
            <a:ext cx="1173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/>
              <a:t>2023</a:t>
            </a:r>
          </a:p>
        </p:txBody>
      </p: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B7EF2F00-DF29-42D8-A077-E95BA9C80025}"/>
              </a:ext>
            </a:extLst>
          </p:cNvPr>
          <p:cNvCxnSpPr>
            <a:cxnSpLocks/>
          </p:cNvCxnSpPr>
          <p:nvPr/>
        </p:nvCxnSpPr>
        <p:spPr>
          <a:xfrm>
            <a:off x="1196109" y="4197147"/>
            <a:ext cx="906068" cy="391369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hthoek: afgeronde hoeken 20">
            <a:extLst>
              <a:ext uri="{FF2B5EF4-FFF2-40B4-BE49-F238E27FC236}">
                <a16:creationId xmlns:a16="http://schemas.microsoft.com/office/drawing/2014/main" id="{0C86D07D-7287-4354-81FD-8E79A7F0C3ED}"/>
              </a:ext>
            </a:extLst>
          </p:cNvPr>
          <p:cNvSpPr/>
          <p:nvPr/>
        </p:nvSpPr>
        <p:spPr>
          <a:xfrm>
            <a:off x="2174084" y="2589481"/>
            <a:ext cx="1651169" cy="160766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9884B1E7-B8AA-4B02-A6FA-ADFFEFD76467}"/>
              </a:ext>
            </a:extLst>
          </p:cNvPr>
          <p:cNvSpPr txBox="1"/>
          <p:nvPr/>
        </p:nvSpPr>
        <p:spPr>
          <a:xfrm>
            <a:off x="2334309" y="2747887"/>
            <a:ext cx="1490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/>
              <a:t>EPC </a:t>
            </a:r>
            <a:r>
              <a:rPr lang="nl-BE" err="1"/>
              <a:t>gNR</a:t>
            </a:r>
            <a:r>
              <a:rPr lang="nl-BE"/>
              <a:t> verplicht bij verkoop en verhuur</a:t>
            </a:r>
          </a:p>
        </p:txBody>
      </p: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C07D41F2-CB89-4736-BBE6-5BA39B6CF846}"/>
              </a:ext>
            </a:extLst>
          </p:cNvPr>
          <p:cNvCxnSpPr>
            <a:cxnSpLocks/>
          </p:cNvCxnSpPr>
          <p:nvPr/>
        </p:nvCxnSpPr>
        <p:spPr>
          <a:xfrm flipH="1">
            <a:off x="2102177" y="4197147"/>
            <a:ext cx="864141" cy="391369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D0A16C95-44D8-4216-876E-187C3CC7550E}"/>
              </a:ext>
            </a:extLst>
          </p:cNvPr>
          <p:cNvSpPr/>
          <p:nvPr/>
        </p:nvSpPr>
        <p:spPr>
          <a:xfrm>
            <a:off x="4541789" y="2572195"/>
            <a:ext cx="1651169" cy="160766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479B12A0-CDF2-48DD-95D3-1EBAF550DDC2}"/>
              </a:ext>
            </a:extLst>
          </p:cNvPr>
          <p:cNvSpPr txBox="1"/>
          <p:nvPr/>
        </p:nvSpPr>
        <p:spPr>
          <a:xfrm>
            <a:off x="4577611" y="2609388"/>
            <a:ext cx="17755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/>
              <a:t>EPC GD</a:t>
            </a:r>
          </a:p>
          <a:p>
            <a:r>
              <a:rPr lang="nl-BE"/>
              <a:t>verplicht bij </a:t>
            </a:r>
            <a:r>
              <a:rPr lang="nl-BE" u="sng"/>
              <a:t>kleine</a:t>
            </a:r>
            <a:r>
              <a:rPr lang="nl-BE"/>
              <a:t> </a:t>
            </a:r>
            <a:r>
              <a:rPr lang="nl-BE" err="1"/>
              <a:t>appartements-gebouwen</a:t>
            </a:r>
            <a:endParaRPr lang="nl-BE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47B8C143-A728-4401-9285-614F4DAAA9E1}"/>
              </a:ext>
            </a:extLst>
          </p:cNvPr>
          <p:cNvSpPr txBox="1"/>
          <p:nvPr/>
        </p:nvSpPr>
        <p:spPr>
          <a:xfrm>
            <a:off x="5089260" y="4520943"/>
            <a:ext cx="1173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/>
              <a:t>2024</a:t>
            </a:r>
          </a:p>
        </p:txBody>
      </p: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0ECD37A5-3646-4593-9ADF-18A87E3E9D54}"/>
              </a:ext>
            </a:extLst>
          </p:cNvPr>
          <p:cNvCxnSpPr>
            <a:cxnSpLocks/>
          </p:cNvCxnSpPr>
          <p:nvPr/>
        </p:nvCxnSpPr>
        <p:spPr>
          <a:xfrm>
            <a:off x="5401496" y="4168339"/>
            <a:ext cx="0" cy="337908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7181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E3D237-0402-4D7F-BB0D-EBF86F14B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Beslissingsregels gebouwafbakening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29B3E9-7B50-4D20-BF59-B6F1865CCF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/>
              <a:t>Per appartementsgebouw =&gt; 1 EPC</a:t>
            </a:r>
          </a:p>
          <a:p>
            <a:r>
              <a:rPr lang="nl-BE"/>
              <a:t>Hoe </a:t>
            </a:r>
            <a:r>
              <a:rPr lang="nl-BE" b="1"/>
              <a:t>gebouwen identificeren</a:t>
            </a:r>
            <a:r>
              <a:rPr lang="nl-BE"/>
              <a:t>?</a:t>
            </a:r>
          </a:p>
          <a:p>
            <a:pPr lvl="1"/>
            <a:r>
              <a:rPr lang="nl-BE"/>
              <a:t>Kijk naar kaart Grootschalig Referentie Bestand</a:t>
            </a:r>
          </a:p>
          <a:p>
            <a:pPr lvl="2"/>
            <a:r>
              <a:rPr lang="nl-BE"/>
              <a:t>Energieprestatiedatabank =&gt; selecteren adres voor opmaak EPC</a:t>
            </a:r>
          </a:p>
          <a:p>
            <a:pPr lvl="2"/>
            <a:r>
              <a:rPr lang="nl-BE"/>
              <a:t>Website </a:t>
            </a:r>
            <a:r>
              <a:rPr lang="nl-BE" err="1"/>
              <a:t>Geopunt</a:t>
            </a:r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076B887-5E7E-4781-9762-427A5DA59AE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463" y="3524605"/>
            <a:ext cx="5005073" cy="278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1829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E3D237-0402-4D7F-BB0D-EBF86F14B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Beslissingsregels gebouwafbakening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29B3E9-7B50-4D20-BF59-B6F1865CCF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lIns="91440" tIns="45720" rIns="91440" bIns="45720" anchor="t"/>
          <a:lstStyle/>
          <a:p>
            <a:pPr marL="287655" indent="-287655"/>
            <a:r>
              <a:rPr lang="nl-BE" dirty="0"/>
              <a:t>Indeling in gebouwen kan afwijken van VME structuur</a:t>
            </a:r>
            <a:endParaRPr lang="en-US" dirty="0"/>
          </a:p>
          <a:p>
            <a:pPr marL="0" indent="0">
              <a:buNone/>
            </a:pPr>
            <a:endParaRPr lang="nl-BE" dirty="0"/>
          </a:p>
          <a:p>
            <a:pPr marL="287655" indent="-287655"/>
            <a:r>
              <a:rPr lang="nl-BE" dirty="0"/>
              <a:t>Bij twijfel over correctheid gebouwafbakening</a:t>
            </a:r>
            <a:endParaRPr lang="nl-BE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5945" lvl="1" indent="-287655"/>
            <a:r>
              <a:rPr lang="nl-BE" b="1" dirty="0"/>
              <a:t>Beslissingsregels</a:t>
            </a:r>
            <a:r>
              <a:rPr lang="nl-BE" dirty="0"/>
              <a:t> volgen</a:t>
            </a:r>
            <a:endParaRPr lang="nl-BE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63600" lvl="2" indent="-287655"/>
            <a:r>
              <a:rPr lang="nl-BE" dirty="0"/>
              <a:t>Opgesteld door agentschap Informatie Vlaanderen</a:t>
            </a:r>
            <a:endParaRPr lang="nl-BE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63600" lvl="2" indent="-287655"/>
            <a:r>
              <a:rPr lang="nl-BE" dirty="0"/>
              <a:t>Uitgebreide handleiding met voorbeelden: </a:t>
            </a:r>
            <a:r>
              <a:rPr lang="nl-BE" sz="1800" b="0" i="0" u="none" strike="noStrike" baseline="0" dirty="0">
                <a:solidFill>
                  <a:srgbClr val="0000FF"/>
                </a:solidFill>
                <a:latin typeface="Calibri" panose="020F0502020204030204" pitchFamily="34" charset="0"/>
                <a:hlinkClick r:id="rId2"/>
              </a:rPr>
              <a:t>https://overheid.vlaanderen.be/sites/default/files/media/Digitale%20overheid/Gebouwenregister/GRB-procedure_Afbakening_Gebouw_1.0.0.pdf?timestamp=1636990683</a:t>
            </a:r>
            <a:endParaRPr lang="nl-BE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5945" lvl="1" indent="-287655"/>
            <a:r>
              <a:rPr lang="nl-BE" dirty="0"/>
              <a:t>Daarna pas contact opnemen met VEKA</a:t>
            </a:r>
            <a:endParaRPr lang="nl-BE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63600" lvl="2" indent="-287655"/>
            <a:r>
              <a:rPr lang="nl-BE" dirty="0"/>
              <a:t>Plannen, schetsen en foto’s toevoegen</a:t>
            </a:r>
            <a:endParaRPr lang="nl-BE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63600" lvl="2" indent="-287655"/>
            <a:r>
              <a:rPr lang="nl-BE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https://www.vlaanderen.be/epc-pedia/gebouwenregister/melding-indienen-over-het-gebouwenregister</a:t>
            </a:r>
            <a:r>
              <a:rPr lang="nl-BE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 </a:t>
            </a:r>
            <a:endParaRPr lang="nl-BE" dirty="0">
              <a:solidFill>
                <a:schemeClr val="accent6">
                  <a:lumMod val="75000"/>
                </a:schemeClr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425590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8AE478-27FD-4B8B-B837-151357587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Beslissingsregels gebouwafbakening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D02B95-89E3-418C-9944-BD3E86DCA6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indent="-287655"/>
            <a:r>
              <a:rPr lang="nl-BE" b="1"/>
              <a:t>Indicatieve parameters</a:t>
            </a:r>
            <a:r>
              <a:rPr lang="nl-BE"/>
              <a:t> gebouwafbakening</a:t>
            </a:r>
            <a:endParaRPr lang="en-US"/>
          </a:p>
          <a:p>
            <a:pPr marL="575945" lvl="1" indent="-287655"/>
            <a:r>
              <a:rPr lang="nl-BE"/>
              <a:t>Zonder toegang/plannen mogelijk om eerste inschatting te maken</a:t>
            </a:r>
          </a:p>
          <a:p>
            <a:pPr marL="0" indent="0">
              <a:buNone/>
            </a:pPr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2B49FA3-0336-4749-A0FA-6CE78902D2F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8" b="10593"/>
          <a:stretch/>
        </p:blipFill>
        <p:spPr>
          <a:xfrm>
            <a:off x="2091431" y="5464432"/>
            <a:ext cx="1478915" cy="1129856"/>
          </a:xfrm>
          <a:prstGeom prst="rect">
            <a:avLst/>
          </a:prstGeom>
        </p:spPr>
      </p:pic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9E16CE79-7921-4B1E-B0A2-CFE15551FF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135821"/>
              </p:ext>
            </p:extLst>
          </p:nvPr>
        </p:nvGraphicFramePr>
        <p:xfrm>
          <a:off x="4051413" y="2708920"/>
          <a:ext cx="4064000" cy="3719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788218043"/>
                    </a:ext>
                  </a:extLst>
                </a:gridCol>
              </a:tblGrid>
              <a:tr h="1077240">
                <a:tc>
                  <a:txBody>
                    <a:bodyPr/>
                    <a:lstStyle/>
                    <a:p>
                      <a:r>
                        <a:rPr lang="nl-BE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Zijn er </a:t>
                      </a:r>
                      <a:r>
                        <a:rPr lang="nl-BE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meerdere huisnummers </a:t>
                      </a:r>
                      <a:r>
                        <a:rPr lang="nl-BE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toegekend?</a:t>
                      </a:r>
                      <a:endParaRPr lang="nl-BE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0391551"/>
                  </a:ext>
                </a:extLst>
              </a:tr>
              <a:tr h="10772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Loopt er een </a:t>
                      </a:r>
                      <a:r>
                        <a:rPr lang="nl-BE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perceelsgrens </a:t>
                      </a:r>
                      <a:r>
                        <a:rPr lang="nl-BE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door het gebouw?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9530148"/>
                  </a:ext>
                </a:extLst>
              </a:tr>
              <a:tr h="9249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Zijn er </a:t>
                      </a:r>
                      <a:r>
                        <a:rPr lang="nl-BE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meerdere ingangen</a:t>
                      </a:r>
                      <a:r>
                        <a:rPr lang="nl-BE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2716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Loopt er een </a:t>
                      </a:r>
                      <a:r>
                        <a:rPr lang="nl-BE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verticale as</a:t>
                      </a:r>
                      <a:r>
                        <a:rPr lang="nl-BE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door het gebouw?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2791799"/>
                  </a:ext>
                </a:extLst>
              </a:tr>
            </a:tbl>
          </a:graphicData>
        </a:graphic>
      </p:graphicFrame>
      <p:pic>
        <p:nvPicPr>
          <p:cNvPr id="6" name="Afbeelding 5">
            <a:extLst>
              <a:ext uri="{FF2B5EF4-FFF2-40B4-BE49-F238E27FC236}">
                <a16:creationId xmlns:a16="http://schemas.microsoft.com/office/drawing/2014/main" id="{D50F1475-171D-4CF2-8024-BADDC44C74F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296" y="2480320"/>
            <a:ext cx="1554480" cy="107124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FBC918B-9CC8-4910-8CDB-4E57B219C86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409" y="3573596"/>
            <a:ext cx="1724025" cy="92392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84EA87C-E826-411A-AC2D-AEEA379618E4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9"/>
          <a:stretch/>
        </p:blipFill>
        <p:spPr bwMode="auto">
          <a:xfrm>
            <a:off x="2156203" y="4519552"/>
            <a:ext cx="1490345" cy="9448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822486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525A4A-E878-4309-B1E4-73F9921AB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Beslissingsregels gebouwafbakening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0C4C69-BAC4-4DF2-A99E-D9CA99492DA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indent="-287655"/>
            <a:r>
              <a:rPr lang="nl-BE"/>
              <a:t>Indicatieve parameters gebouwafbakening</a:t>
            </a:r>
            <a:endParaRPr lang="en-US"/>
          </a:p>
          <a:p>
            <a:pPr marL="575945" lvl="1" indent="-287655"/>
            <a:r>
              <a:rPr lang="nl-BE"/>
              <a:t>Goede richtlijn</a:t>
            </a:r>
          </a:p>
          <a:p>
            <a:pPr marL="575945" lvl="1" indent="-287655"/>
            <a:r>
              <a:rPr lang="nl-BE"/>
              <a:t>Indien 3 van de 4: ‘ja’</a:t>
            </a:r>
          </a:p>
          <a:p>
            <a:pPr marL="863945" lvl="2" indent="-287655"/>
            <a:r>
              <a:rPr lang="nl-BE"/>
              <a:t>Waarschijnlijk opdeling nodig</a:t>
            </a:r>
          </a:p>
          <a:p>
            <a:pPr marL="863945" lvl="2" indent="-287655"/>
            <a:r>
              <a:rPr lang="nl-BE"/>
              <a:t>=&gt; verdergaan naar beslissingsregels </a:t>
            </a:r>
          </a:p>
          <a:p>
            <a:pPr indent="-287710"/>
            <a:r>
              <a:rPr lang="nl-BE" b="1"/>
              <a:t>Beslissingsregels</a:t>
            </a:r>
            <a:r>
              <a:rPr lang="nl-BE"/>
              <a:t> (zie volgende slide)</a:t>
            </a:r>
          </a:p>
          <a:p>
            <a:pPr marL="575945" lvl="1" indent="-287655"/>
            <a:r>
              <a:rPr lang="nl-BE"/>
              <a:t>O.b.v. plannen/toegang tot gebouw</a:t>
            </a:r>
          </a:p>
          <a:p>
            <a:pPr marL="575945" lvl="1" indent="-287655"/>
            <a:r>
              <a:rPr lang="nl-BE"/>
              <a:t>Regels zijn bepalend voor gebouwafbakening</a:t>
            </a:r>
            <a:endParaRPr lang="nl-BE">
              <a:cs typeface="Calibri"/>
            </a:endParaRPr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5217386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525A4A-E878-4309-B1E4-73F9921AB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Beslissingsregels gebouwafbakening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0C4C69-BAC4-4DF2-A99E-D9CA99492D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628799"/>
            <a:ext cx="8892480" cy="5158499"/>
          </a:xfrm>
        </p:spPr>
        <p:txBody>
          <a:bodyPr/>
          <a:lstStyle/>
          <a:p>
            <a:pPr marL="1033200" lvl="2" indent="-457200">
              <a:buSzPct val="100000"/>
              <a:buFont typeface="+mj-lt"/>
              <a:buAutoNum type="arabicPeriod"/>
            </a:pPr>
            <a:r>
              <a:rPr lang="nl-BE"/>
              <a:t>Het gebouw wordt afgebakend als de kleinste, </a:t>
            </a:r>
            <a:r>
              <a:rPr lang="nl-BE" b="1"/>
              <a:t>bouwkundig-constructief</a:t>
            </a:r>
            <a:r>
              <a:rPr lang="nl-BE"/>
              <a:t> zelfstandige entiteit</a:t>
            </a:r>
          </a:p>
          <a:p>
            <a:pPr lvl="3"/>
            <a:r>
              <a:rPr lang="nl-BE"/>
              <a:t>Volle scheidingsmuur (zonder openingen) tussen twee entiteiten, over volledige hoogte constructie</a:t>
            </a:r>
          </a:p>
          <a:p>
            <a:pPr lvl="3"/>
            <a:r>
              <a:rPr lang="nl-BE"/>
              <a:t>Ene entiteit kan gesloopt worden zonder instabiliteit andere entiteit (stel voor met blokkenmodel)</a:t>
            </a:r>
          </a:p>
          <a:p>
            <a:pPr lvl="3"/>
            <a:r>
              <a:rPr lang="nl-BE"/>
              <a:t>Ondergrondse constructies (parkeergarages, kelders, …) worden niet in beschouwing genomen</a:t>
            </a:r>
          </a:p>
          <a:p>
            <a:pPr marL="1033200" lvl="2" indent="-457200">
              <a:buSzPct val="100000"/>
              <a:buFont typeface="+mj-lt"/>
              <a:buAutoNum type="arabicPeriod" startAt="2"/>
            </a:pPr>
            <a:r>
              <a:rPr lang="nl-BE"/>
              <a:t>Het gebouw wordt afgebakend als de kleinste, </a:t>
            </a:r>
            <a:r>
              <a:rPr lang="nl-BE" b="1"/>
              <a:t>functioneel zelfstandige </a:t>
            </a:r>
            <a:r>
              <a:rPr lang="nl-BE"/>
              <a:t>entiteit</a:t>
            </a:r>
          </a:p>
          <a:p>
            <a:pPr lvl="3"/>
            <a:r>
              <a:rPr lang="nl-BE"/>
              <a:t>Een entiteit is niet functioneel zelfstandig als ze in haar functie ondersteunend is aan de aangrenzende entiteiten, ongeacht of</a:t>
            </a:r>
          </a:p>
          <a:p>
            <a:pPr lvl="4"/>
            <a:r>
              <a:rPr lang="nl-BE"/>
              <a:t>De entiteiten bouwkundig-constructief zelfstandig zijn</a:t>
            </a:r>
          </a:p>
          <a:p>
            <a:pPr lvl="4"/>
            <a:r>
              <a:rPr lang="nl-BE"/>
              <a:t>Het bouwjaar van de entiteiten verschillend is</a:t>
            </a:r>
          </a:p>
          <a:p>
            <a:pPr marL="1033200" lvl="2" indent="-457200">
              <a:buSzPct val="100000"/>
              <a:buFont typeface="+mj-lt"/>
              <a:buAutoNum type="arabicPeriod" startAt="2"/>
            </a:pPr>
            <a:r>
              <a:rPr lang="nl-BE"/>
              <a:t>Het gebouw moet </a:t>
            </a:r>
            <a:r>
              <a:rPr lang="nl-BE" b="1"/>
              <a:t>duurzaam met de aarde verbonden </a:t>
            </a:r>
            <a:r>
              <a:rPr lang="nl-BE"/>
              <a:t>zijn</a:t>
            </a:r>
          </a:p>
          <a:p>
            <a:pPr lvl="3"/>
            <a:r>
              <a:rPr lang="nl-BE"/>
              <a:t>Geschikt om permanent te blijven staan</a:t>
            </a:r>
          </a:p>
          <a:p>
            <a:pPr marL="1033200" lvl="2" indent="-457200">
              <a:buSzPct val="100000"/>
              <a:buFont typeface="+mj-lt"/>
              <a:buAutoNum type="arabicPeriod" startAt="2"/>
            </a:pPr>
            <a:r>
              <a:rPr lang="nl-BE"/>
              <a:t>Het gebouw moet voor een mens </a:t>
            </a:r>
            <a:r>
              <a:rPr lang="nl-BE" b="1" err="1"/>
              <a:t>betreedbaar</a:t>
            </a:r>
            <a:r>
              <a:rPr lang="nl-BE" b="1"/>
              <a:t> </a:t>
            </a:r>
            <a:r>
              <a:rPr lang="nl-BE"/>
              <a:t>zijn</a:t>
            </a:r>
          </a:p>
        </p:txBody>
      </p:sp>
    </p:spTree>
    <p:extLst>
      <p:ext uri="{BB962C8B-B14F-4D97-AF65-F5344CB8AC3E}">
        <p14:creationId xmlns:p14="http://schemas.microsoft.com/office/powerpoint/2010/main" val="99109222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06E2D8-9DF8-48C7-A0C7-6110313CB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Voorbeelden beslissingsregels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E908D0-06FD-4317-B11E-E1107D9865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/>
              <a:t>Voorbeeld van </a:t>
            </a:r>
            <a:r>
              <a:rPr lang="nl-BE" b="1"/>
              <a:t>één gebouw</a:t>
            </a:r>
            <a:endParaRPr lang="nl-BE" b="1">
              <a:cs typeface="Calibri"/>
            </a:endParaRPr>
          </a:p>
          <a:p>
            <a:pPr lvl="1"/>
            <a:r>
              <a:rPr lang="nl-BE"/>
              <a:t>Twee woningen werden gelijktijdig gebouwd.</a:t>
            </a:r>
          </a:p>
          <a:p>
            <a:pPr lvl="1"/>
            <a:r>
              <a:rPr lang="nl-BE"/>
              <a:t>De 1e verdieping van de linker woning rust gedeeltelijk op de gelijkvloerse verdieping van de rechterwoning. </a:t>
            </a:r>
          </a:p>
          <a:p>
            <a:pPr lvl="1"/>
            <a:r>
              <a:rPr lang="nl-BE"/>
              <a:t>=&gt; Beide woningen bouwkundig-constructief niet zelfstandig </a:t>
            </a:r>
          </a:p>
          <a:p>
            <a:endParaRPr lang="nl-BE"/>
          </a:p>
        </p:txBody>
      </p:sp>
      <p:pic>
        <p:nvPicPr>
          <p:cNvPr id="4" name="Afbeelding 1027">
            <a:extLst>
              <a:ext uri="{FF2B5EF4-FFF2-40B4-BE49-F238E27FC236}">
                <a16:creationId xmlns:a16="http://schemas.microsoft.com/office/drawing/2014/main" id="{C5AD1969-40E1-4A4D-83BE-DF05F1A50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250" y="3573543"/>
            <a:ext cx="4051500" cy="273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04630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1028">
            <a:extLst>
              <a:ext uri="{FF2B5EF4-FFF2-40B4-BE49-F238E27FC236}">
                <a16:creationId xmlns:a16="http://schemas.microsoft.com/office/drawing/2014/main" id="{8D7D6887-9615-4A5D-9567-7B3E84AEA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134" y="2841914"/>
            <a:ext cx="3416322" cy="233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806E2D8-9DF8-48C7-A0C7-6110313CB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Voorbeelden beslissingsregels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E908D0-06FD-4317-B11E-E1107D9865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5389908" cy="4680520"/>
          </a:xfrm>
        </p:spPr>
        <p:txBody>
          <a:bodyPr/>
          <a:lstStyle/>
          <a:p>
            <a:r>
              <a:rPr lang="nl-BE"/>
              <a:t>Voorbeeld van </a:t>
            </a:r>
            <a:r>
              <a:rPr lang="nl-BE" b="1"/>
              <a:t>één gebouw</a:t>
            </a:r>
            <a:endParaRPr lang="nl-BE" b="1">
              <a:cs typeface="Calibri"/>
            </a:endParaRPr>
          </a:p>
          <a:p>
            <a:pPr lvl="1"/>
            <a:r>
              <a:rPr lang="nl-NL"/>
              <a:t>Tegen</a:t>
            </a:r>
            <a:r>
              <a:rPr lang="nl-BE"/>
              <a:t> deze vrijstaande woning werd op een later tijdstip een garagebox gebouwd. </a:t>
            </a:r>
          </a:p>
          <a:p>
            <a:pPr lvl="1"/>
            <a:r>
              <a:rPr lang="nl-BE"/>
              <a:t>De garagebox is niet toegankelijk vanuit de woning.</a:t>
            </a:r>
          </a:p>
          <a:p>
            <a:pPr lvl="1"/>
            <a:r>
              <a:rPr lang="nl-BE"/>
              <a:t>De garagebox en de woning zijn elk bouwkundig-constructief zelfstandig.</a:t>
            </a:r>
          </a:p>
          <a:p>
            <a:pPr lvl="1"/>
            <a:r>
              <a:rPr lang="nl-BE"/>
              <a:t>De garagebox wordt gebruikt voor opslag voor de woning</a:t>
            </a:r>
          </a:p>
          <a:p>
            <a:pPr lvl="1"/>
            <a:r>
              <a:rPr lang="nl-BE"/>
              <a:t>=&gt; Garage niet functioneel zelfstandig</a:t>
            </a:r>
          </a:p>
          <a:p>
            <a:pPr lvl="1"/>
            <a:endParaRPr lang="nl-BE"/>
          </a:p>
          <a:p>
            <a:pPr lvl="1"/>
            <a:r>
              <a:rPr lang="nl-BE"/>
              <a:t>Indien garage toegankelijk vanuit woning =&gt; niet bouwkundig-constructief zelfstandig</a:t>
            </a:r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019893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B7F9F4D9-A734-44E0-840D-D1FC49AB91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929460" y="1947391"/>
            <a:ext cx="2819147" cy="350072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806E2D8-9DF8-48C7-A0C7-6110313CB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Voorbeelden beslissingsregels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E908D0-06FD-4317-B11E-E1107D9865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551" y="1628800"/>
            <a:ext cx="5757553" cy="4680520"/>
          </a:xfrm>
        </p:spPr>
        <p:txBody>
          <a:bodyPr/>
          <a:lstStyle/>
          <a:p>
            <a:r>
              <a:rPr lang="nl-BE"/>
              <a:t>Voorbeeld van </a:t>
            </a:r>
            <a:r>
              <a:rPr lang="nl-BE" b="1"/>
              <a:t>meerdere gebouwen</a:t>
            </a:r>
          </a:p>
          <a:p>
            <a:pPr lvl="1"/>
            <a:r>
              <a:rPr lang="nl-BE"/>
              <a:t>Dit appartementsgebouw heeft 2 ingangen.</a:t>
            </a:r>
          </a:p>
          <a:p>
            <a:pPr lvl="1"/>
            <a:r>
              <a:rPr lang="nl-BE"/>
              <a:t>Elke ingang leidt naar een eigen trappenhal/liftkoker die elk toegang geeft tot 4 appartementen.</a:t>
            </a:r>
          </a:p>
          <a:p>
            <a:pPr lvl="1"/>
            <a:r>
              <a:rPr lang="nl-BE"/>
              <a:t>Wanneer het linker- of rechterdeel van het appartementsgebouw wordt verwijderd, zou de resterende constructie op zichzelf kunnen blijven bestaan.</a:t>
            </a:r>
          </a:p>
          <a:p>
            <a:pPr lvl="1"/>
            <a:r>
              <a:rPr lang="nl-BE"/>
              <a:t>=&gt; Deze constructie bestaat dus uit 2 gebouwen met elk een ingang, trappenhal/liftkoker en 4 appartementen</a:t>
            </a:r>
          </a:p>
          <a:p>
            <a:pPr marL="630900" lvl="1" indent="-342900">
              <a:buFont typeface="Arial" panose="020B0604020202020204" pitchFamily="34" charset="0"/>
              <a:buChar char="•"/>
            </a:pPr>
            <a:endParaRPr lang="nl-BE"/>
          </a:p>
          <a:p>
            <a:pPr lvl="1" indent="-342900"/>
            <a:r>
              <a:rPr lang="nl-BE">
                <a:solidFill>
                  <a:srgbClr val="FF0000"/>
                </a:solidFill>
              </a:rPr>
              <a:t>Let op!</a:t>
            </a:r>
            <a:r>
              <a:rPr lang="nl-BE"/>
              <a:t> Dit geldt ook als er zich een gemeenschappelijke parkeergarage onder deze gebouwen zou bevinden</a:t>
            </a:r>
          </a:p>
          <a:p>
            <a:endParaRPr lang="nl-BE"/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9855722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39552" y="548680"/>
            <a:ext cx="8352928" cy="576064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nl-BE" kern="500"/>
              <a:t>EPC per gebouw(eenheid): inhoud</a:t>
            </a:r>
            <a:endParaRPr lang="nl-BE" sz="2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78</a:t>
            </a:fld>
            <a:endParaRPr lang="nl-BE" sz="1100">
              <a:solidFill>
                <a:srgbClr val="105269"/>
              </a:solidFill>
            </a:endParaRP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E7585C70-E919-4566-A6DF-31D4DBE8A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750" y="1628775"/>
            <a:ext cx="8353425" cy="4968875"/>
          </a:xfrm>
        </p:spPr>
        <p:txBody>
          <a:bodyPr anchor="t"/>
          <a:lstStyle/>
          <a:p>
            <a:r>
              <a:rPr lang="nl-NL"/>
              <a:t>Overzicht </a:t>
            </a:r>
            <a:r>
              <a:rPr lang="nl-NL" err="1"/>
              <a:t>EPC’s</a:t>
            </a:r>
            <a:endParaRPr lang="nl-NL"/>
          </a:p>
          <a:p>
            <a:r>
              <a:rPr lang="nl-NL"/>
              <a:t>EPC per gebouweenheid</a:t>
            </a:r>
          </a:p>
          <a:p>
            <a:r>
              <a:rPr lang="nl-NL"/>
              <a:t>EPC per gebouw</a:t>
            </a:r>
          </a:p>
          <a:p>
            <a:r>
              <a:rPr lang="nl-NL">
                <a:solidFill>
                  <a:srgbClr val="FF0000"/>
                </a:solidFill>
              </a:rPr>
              <a:t>Nuttige informatie over het EPC en de EPC-plicht</a:t>
            </a:r>
          </a:p>
          <a:p>
            <a:pPr lvl="1"/>
            <a:r>
              <a:rPr lang="nl-NL">
                <a:solidFill>
                  <a:srgbClr val="FF0000"/>
                </a:solidFill>
              </a:rPr>
              <a:t>Het EPC van de eenheden</a:t>
            </a:r>
          </a:p>
          <a:p>
            <a:pPr lvl="2"/>
            <a:r>
              <a:rPr lang="nl-NL">
                <a:solidFill>
                  <a:srgbClr val="FF0000"/>
                </a:solidFill>
              </a:rPr>
              <a:t>Wanneer is de opmaak van een EPC verplicht</a:t>
            </a:r>
          </a:p>
          <a:p>
            <a:pPr lvl="2"/>
            <a:r>
              <a:rPr lang="nl-NL">
                <a:solidFill>
                  <a:srgbClr val="FF0000"/>
                </a:solidFill>
              </a:rPr>
              <a:t>Overdracht van het EPC</a:t>
            </a:r>
          </a:p>
          <a:p>
            <a:pPr lvl="2"/>
            <a:r>
              <a:rPr lang="nl-NL">
                <a:solidFill>
                  <a:srgbClr val="FF0000"/>
                </a:solidFill>
              </a:rPr>
              <a:t>Wat is de geldigheidstermijn van het EPC</a:t>
            </a:r>
          </a:p>
          <a:p>
            <a:pPr lvl="1"/>
            <a:r>
              <a:rPr lang="nl-NL"/>
              <a:t>Het EPC van de gemeenschappelijke delen</a:t>
            </a:r>
          </a:p>
          <a:p>
            <a:pPr lvl="2"/>
            <a:r>
              <a:rPr lang="nl-NL"/>
              <a:t>Wat zijn de gemeenschappelijke delen van een appartementsgebouw</a:t>
            </a:r>
          </a:p>
          <a:p>
            <a:pPr lvl="2"/>
            <a:r>
              <a:rPr lang="nl-NL"/>
              <a:t>Wanneer is de opmaak van een EPC verplicht</a:t>
            </a:r>
          </a:p>
          <a:p>
            <a:pPr lvl="2"/>
            <a:r>
              <a:rPr lang="nl-NL"/>
              <a:t>Overdracht van het EPC</a:t>
            </a:r>
          </a:p>
          <a:p>
            <a:pPr lvl="2"/>
            <a:r>
              <a:rPr lang="nl-NL"/>
              <a:t>Wat is de geldigheidstermijn van het EPC</a:t>
            </a:r>
          </a:p>
          <a:p>
            <a:pPr marL="288000" lvl="1" indent="0">
              <a:buNone/>
            </a:pPr>
            <a:endParaRPr lang="nl-N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73099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26789251-76E6-405B-96A2-8CA05B4826C8}"/>
              </a:ext>
            </a:extLst>
          </p:cNvPr>
          <p:cNvSpPr/>
          <p:nvPr/>
        </p:nvSpPr>
        <p:spPr>
          <a:xfrm>
            <a:off x="480291" y="5855855"/>
            <a:ext cx="1782618" cy="8021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4A3B369-2B62-48E5-A632-C0A440C5B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508075"/>
            <a:ext cx="8352928" cy="1047348"/>
          </a:xfrm>
        </p:spPr>
        <p:txBody>
          <a:bodyPr/>
          <a:lstStyle/>
          <a:p>
            <a:r>
              <a:rPr lang="nl-BE"/>
              <a:t>Beschikbaarheid van het EPC: eenheden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76AC219A-0271-4F44-8995-8B7424A847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560" y="1659119"/>
            <a:ext cx="8352928" cy="4998856"/>
          </a:xfrm>
        </p:spPr>
        <p:txBody>
          <a:bodyPr lIns="91440" tIns="45720" rIns="91440" bIns="45720" anchor="t"/>
          <a:lstStyle/>
          <a:p>
            <a:pPr marL="287655" indent="-287655"/>
            <a:r>
              <a:rPr lang="nl-NL" b="1"/>
              <a:t>Wanneer moet het EPC opgemaakt worden?</a:t>
            </a:r>
            <a:endParaRPr lang="en-US"/>
          </a:p>
          <a:p>
            <a:pPr marL="575945" lvl="1" indent="-287655"/>
            <a:r>
              <a:rPr lang="nl-NL"/>
              <a:t>Geldig EPC moet beschikbaar zijn </a:t>
            </a:r>
            <a:r>
              <a:rPr lang="nl-NL" b="1"/>
              <a:t>vanaf het moment </a:t>
            </a:r>
            <a:r>
              <a:rPr lang="nl-NL"/>
              <a:t>dat de eenheid </a:t>
            </a:r>
            <a:r>
              <a:rPr lang="nl-NL" b="1"/>
              <a:t>te koop of te huur wordt aangeboden </a:t>
            </a:r>
            <a:r>
              <a:rPr lang="nl-NL"/>
              <a:t>tot en met ondertekenen van de overeenkomst</a:t>
            </a:r>
            <a:endParaRPr lang="nl-NL">
              <a:cs typeface="Calibri" panose="020F0502020204030204" pitchFamily="34" charset="0"/>
            </a:endParaRPr>
          </a:p>
          <a:p>
            <a:pPr marL="575945" lvl="1" indent="-287655"/>
            <a:r>
              <a:rPr lang="nl-NL"/>
              <a:t>Tenzij geldig EPC-bouw van de eenheid aanwezig is </a:t>
            </a:r>
            <a:endParaRPr lang="nl-NL">
              <a:cs typeface="Calibri" panose="020F0502020204030204" pitchFamily="34" charset="0"/>
            </a:endParaRPr>
          </a:p>
          <a:p>
            <a:pPr marL="1151890" lvl="3" indent="-287655"/>
            <a:r>
              <a:rPr lang="nl-NL"/>
              <a:t>Is onderdeel van EPB-aangifte voor werken met E-peil eis </a:t>
            </a:r>
            <a:endParaRPr lang="nl-NL">
              <a:cs typeface="Calibri" panose="020F0502020204030204" pitchFamily="34" charset="0"/>
            </a:endParaRPr>
          </a:p>
          <a:p>
            <a:pPr marL="1439545" lvl="4" indent="-287655"/>
            <a:r>
              <a:rPr lang="nl-NL"/>
              <a:t>Nieuwbouw</a:t>
            </a:r>
            <a:endParaRPr lang="nl-NL">
              <a:cs typeface="Calibri" panose="020F0502020204030204" pitchFamily="34" charset="0"/>
            </a:endParaRPr>
          </a:p>
          <a:p>
            <a:pPr marL="1439545" lvl="4" indent="-287655"/>
            <a:r>
              <a:rPr lang="nl-NL">
                <a:latin typeface="Calibri"/>
                <a:cs typeface="Calibri"/>
              </a:rPr>
              <a:t>Ingrijpende energetische renovatie (</a:t>
            </a:r>
            <a:r>
              <a:rPr lang="nl-NL">
                <a:latin typeface="Calibri"/>
                <a:cs typeface="Calibri"/>
                <a:sym typeface="Wingdings" panose="05000000000000000000" pitchFamily="2" charset="2"/>
                <a:hlinkClick r:id="rId2"/>
              </a:rPr>
              <a:t>https://www.vlaanderen.be/epb-pedia/epb-plichtig-toepassing-en-eisen/aard-van-de-werken-huidig/ingrijpende-energetische-renovatie-ier-huidig</a:t>
            </a:r>
            <a:r>
              <a:rPr lang="nl-NL">
                <a:latin typeface="Calibri"/>
                <a:cs typeface="Calibri"/>
                <a:sym typeface="Wingdings" panose="05000000000000000000" pitchFamily="2" charset="2"/>
              </a:rPr>
              <a:t>)</a:t>
            </a:r>
            <a:endParaRPr lang="nl-NL" b="1">
              <a:latin typeface="Calibri"/>
              <a:cs typeface="Calibri"/>
            </a:endParaRPr>
          </a:p>
          <a:p>
            <a:pPr marL="1151890" lvl="3" indent="-287655"/>
            <a:r>
              <a:rPr lang="nl-NL"/>
              <a:t>EPB-aangifte nog niet ingediend </a:t>
            </a:r>
            <a:r>
              <a:rPr lang="nl-NL">
                <a:sym typeface="Wingdings" panose="05000000000000000000" pitchFamily="2" charset="2"/>
              </a:rPr>
              <a:t> EPC bouw opmaken en overdragen aan koper/huurder &lt; 12 maanden na ingebruikname</a:t>
            </a:r>
            <a:endParaRPr lang="nl-NL">
              <a:cs typeface="Calibri" panose="020F0502020204030204" pitchFamily="34" charset="0"/>
            </a:endParaRPr>
          </a:p>
          <a:p>
            <a:pPr marL="1151890" lvl="3" indent="-287655"/>
            <a:r>
              <a:rPr lang="nl-NL" sz="2000">
                <a:latin typeface="Calibri"/>
                <a:cs typeface="Calibri"/>
                <a:sym typeface="Wingdings" panose="05000000000000000000" pitchFamily="2" charset="2"/>
                <a:hlinkClick r:id="rId3"/>
              </a:rPr>
              <a:t>https://www.</a:t>
            </a:r>
            <a:r>
              <a:rPr lang="nl-NL">
                <a:latin typeface="Calibri"/>
                <a:cs typeface="Calibri"/>
                <a:sym typeface="Wingdings" panose="05000000000000000000" pitchFamily="2" charset="2"/>
                <a:hlinkClick r:id="rId3"/>
              </a:rPr>
              <a:t>vlaanderen</a:t>
            </a:r>
            <a:r>
              <a:rPr lang="nl-NL" sz="2000">
                <a:latin typeface="Calibri"/>
                <a:cs typeface="Calibri"/>
                <a:sym typeface="Wingdings" panose="05000000000000000000" pitchFamily="2" charset="2"/>
                <a:hlinkClick r:id="rId3"/>
              </a:rPr>
              <a:t>.be/epb-pedia/taken-en-verantwoordelijkheden/</a:t>
            </a:r>
            <a:r>
              <a:rPr lang="nl-NL">
                <a:latin typeface="Calibri"/>
                <a:cs typeface="Calibri"/>
                <a:sym typeface="Wingdings" panose="05000000000000000000" pitchFamily="2" charset="2"/>
                <a:hlinkClick r:id="rId3"/>
              </a:rPr>
              <a:t>epb-aangifte/epc-bouw</a:t>
            </a:r>
            <a:r>
              <a:rPr lang="nl-NL">
                <a:latin typeface="Calibri"/>
                <a:cs typeface="Calibri"/>
                <a:sym typeface="Wingdings" panose="05000000000000000000" pitchFamily="2" charset="2"/>
              </a:rPr>
              <a:t> </a:t>
            </a:r>
            <a:endParaRPr lang="nl-NL">
              <a:cs typeface="Calibri" panose="020F0502020204030204" pitchFamily="34" charset="0"/>
            </a:endParaRPr>
          </a:p>
          <a:p>
            <a:pPr marL="575945" lvl="1" indent="-287655"/>
            <a:r>
              <a:rPr lang="nl-NL"/>
              <a:t>Geen EPC </a:t>
            </a:r>
            <a:r>
              <a:rPr lang="nl-NL">
                <a:sym typeface="Wingdings" panose="05000000000000000000" pitchFamily="2" charset="2"/>
              </a:rPr>
              <a:t> notaris is verplicht dit te melden aan VEKA</a:t>
            </a:r>
            <a:endParaRPr lang="nl-NL">
              <a:cs typeface="Calibri" panose="020F0502020204030204" pitchFamily="34" charset="0"/>
            </a:endParaRPr>
          </a:p>
          <a:p>
            <a:pPr marL="1171575" lvl="3" indent="0">
              <a:buNone/>
            </a:pPr>
            <a:endParaRPr lang="nl-NL" sz="1800">
              <a:sym typeface="Wingdings" panose="05000000000000000000" pitchFamily="2" charset="2"/>
              <a:hlinkClick r:id="rId4"/>
            </a:endParaRPr>
          </a:p>
          <a:p>
            <a:pPr marL="863600" lvl="3" indent="0">
              <a:buNone/>
            </a:pPr>
            <a:endParaRPr lang="nl-NL">
              <a:cs typeface="Calibri" panose="020F0502020204030204" pitchFamily="34" charset="0"/>
            </a:endParaRPr>
          </a:p>
          <a:p>
            <a:pPr marL="863600" lvl="3" indent="0">
              <a:buNone/>
            </a:pPr>
            <a:endParaRPr lang="nl-NL">
              <a:cs typeface="Calibri" panose="020F0502020204030204" pitchFamily="34" charset="0"/>
            </a:endParaRPr>
          </a:p>
          <a:p>
            <a:pPr marL="863600" lvl="3" indent="0">
              <a:buNone/>
            </a:pPr>
            <a:endParaRPr lang="nl-NL">
              <a:cs typeface="Calibri" panose="020F0502020204030204" pitchFamily="34" charset="0"/>
            </a:endParaRPr>
          </a:p>
          <a:p>
            <a:pPr marL="287655" indent="-287655"/>
            <a:endParaRPr lang="nl-NL" b="1">
              <a:cs typeface="Calibri" panose="020F0502020204030204" pitchFamily="34" charset="0"/>
            </a:endParaRPr>
          </a:p>
          <a:p>
            <a:pPr marL="575945" lvl="1" indent="-287655"/>
            <a:endParaRPr lang="nl-NL">
              <a:cs typeface="Calibri" panose="020F0502020204030204" pitchFamily="34" charset="0"/>
            </a:endParaRPr>
          </a:p>
          <a:p>
            <a:pPr marL="575945" lvl="1" indent="-287655"/>
            <a:endParaRPr lang="nl-NL">
              <a:cs typeface="Calibri" panose="020F0502020204030204" pitchFamily="34" charset="0"/>
            </a:endParaRPr>
          </a:p>
          <a:p>
            <a:pPr marL="863600" lvl="3" indent="0">
              <a:buNone/>
            </a:pPr>
            <a:endParaRPr lang="nl-NL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10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D0DBD2-680F-4A6A-AE98-351884543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Achtergrond </a:t>
            </a:r>
            <a:r>
              <a:rPr lang="nl-BE" err="1"/>
              <a:t>EPC’s</a:t>
            </a:r>
            <a:r>
              <a:rPr lang="nl-BE"/>
              <a:t> voor bestaande gebouwen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861FCE-A796-4828-AA7B-962869C1BC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t"/>
          <a:lstStyle/>
          <a:p>
            <a:r>
              <a:rPr lang="nl-BE" b="1"/>
              <a:t>Achtergrond:</a:t>
            </a:r>
          </a:p>
          <a:p>
            <a:pPr lvl="1"/>
            <a:r>
              <a:rPr lang="nl-BE">
                <a:sym typeface="Wingdings" panose="05000000000000000000" pitchFamily="2" charset="2"/>
              </a:rPr>
              <a:t>EPC residentieel</a:t>
            </a:r>
          </a:p>
          <a:p>
            <a:pPr lvl="2"/>
            <a:r>
              <a:rPr lang="nl-BE">
                <a:sym typeface="Wingdings" panose="05000000000000000000" pitchFamily="2" charset="2"/>
              </a:rPr>
              <a:t>Huishoudens groot aandeel in energieverbruik</a:t>
            </a:r>
          </a:p>
          <a:p>
            <a:pPr lvl="3"/>
            <a:r>
              <a:rPr lang="nl-BE">
                <a:sym typeface="Wingdings" panose="05000000000000000000" pitchFamily="2" charset="2"/>
              </a:rPr>
              <a:t>Bewust maken over energieprestatie </a:t>
            </a:r>
          </a:p>
          <a:p>
            <a:pPr lvl="4"/>
            <a:r>
              <a:rPr lang="nl-BE">
                <a:sym typeface="Wingdings" panose="05000000000000000000" pitchFamily="2" charset="2"/>
              </a:rPr>
              <a:t>Energie besparen</a:t>
            </a:r>
          </a:p>
          <a:p>
            <a:pPr lvl="4"/>
            <a:r>
              <a:rPr lang="nl-BE">
                <a:sym typeface="Wingdings" panose="05000000000000000000" pitchFamily="2" charset="2"/>
              </a:rPr>
              <a:t>Aanzetten tot energetisch renoveren</a:t>
            </a:r>
          </a:p>
          <a:p>
            <a:endParaRPr lang="nl-BE"/>
          </a:p>
          <a:p>
            <a:pPr lvl="1"/>
            <a:r>
              <a:rPr lang="nl-BE">
                <a:sym typeface="Wingdings" panose="05000000000000000000" pitchFamily="2" charset="2"/>
              </a:rPr>
              <a:t>EPC klein niet-residentieel </a:t>
            </a:r>
            <a:r>
              <a:rPr lang="nl-BE">
                <a:cs typeface="Calibri" panose="020F0502020204030204" pitchFamily="34" charset="0"/>
                <a:sym typeface="Wingdings" panose="05000000000000000000" pitchFamily="2" charset="2"/>
              </a:rPr>
              <a:t>≤ 500m²</a:t>
            </a:r>
            <a:endParaRPr lang="nl-BE">
              <a:sym typeface="Wingdings" panose="05000000000000000000" pitchFamily="2" charset="2"/>
            </a:endParaRPr>
          </a:p>
          <a:p>
            <a:pPr lvl="2"/>
            <a:r>
              <a:rPr lang="nl-BE">
                <a:sym typeface="Wingdings" panose="05000000000000000000" pitchFamily="2" charset="2"/>
              </a:rPr>
              <a:t>Groot potentieel in energiebesparing</a:t>
            </a:r>
          </a:p>
          <a:p>
            <a:pPr lvl="3"/>
            <a:r>
              <a:rPr lang="nl-BE">
                <a:sym typeface="Wingdings" panose="05000000000000000000" pitchFamily="2" charset="2"/>
              </a:rPr>
              <a:t>Groot aandeel van niet-residentiële gebouwen zijn klein en/of verbonden met woonst</a:t>
            </a:r>
          </a:p>
          <a:p>
            <a:pPr lvl="3"/>
            <a:r>
              <a:rPr lang="nl-BE">
                <a:sym typeface="Wingdings" panose="05000000000000000000" pitchFamily="2" charset="2"/>
              </a:rPr>
              <a:t>Zelfde rekenmethodiek als EPC residentieel mogelijk</a:t>
            </a:r>
          </a:p>
          <a:p>
            <a:pPr lvl="4"/>
            <a:r>
              <a:rPr lang="nl-BE">
                <a:sym typeface="Wingdings" panose="05000000000000000000" pitchFamily="2" charset="2"/>
              </a:rPr>
              <a:t>Zelfde eigenschappen gebouwschil en installaties</a:t>
            </a:r>
          </a:p>
          <a:p>
            <a:pPr lvl="3"/>
            <a:endParaRPr lang="nl-BE">
              <a:sym typeface="Wingdings" panose="05000000000000000000" pitchFamily="2" charset="2"/>
            </a:endParaRPr>
          </a:p>
          <a:p>
            <a:pPr marL="287655" indent="-287655"/>
            <a:endParaRPr lang="nl-BE">
              <a:cs typeface="Calibri" panose="020F0502020204030204" pitchFamily="34" charset="0"/>
            </a:endParaRPr>
          </a:p>
        </p:txBody>
      </p:sp>
      <p:sp>
        <p:nvSpPr>
          <p:cNvPr id="14" name="datum en dianummer">
            <a:extLst>
              <a:ext uri="{FF2B5EF4-FFF2-40B4-BE49-F238E27FC236}">
                <a16:creationId xmlns:a16="http://schemas.microsoft.com/office/drawing/2014/main" id="{35D186EE-1E57-495C-BCD4-2CA1B4BC9169}"/>
              </a:ext>
            </a:extLst>
          </p:cNvPr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│</a:t>
            </a:r>
            <a:fld id="{F9530E4E-3959-4AA6-B4F6-587002A3A35B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1052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09002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40E8A9-0B46-47BB-80D9-1471EF11B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/>
              <a:t>Beschikbaarheid van het EPC: EPC-bouw</a:t>
            </a:r>
            <a:endParaRPr lang="nl-BE" sz="2000"/>
          </a:p>
        </p:txBody>
      </p:sp>
      <p:pic>
        <p:nvPicPr>
          <p:cNvPr id="7" name="Tijdelijke aanduiding voor inhoud 6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A02A032A-F3DD-4362-8356-8795CCF175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02" y="1487055"/>
            <a:ext cx="3662275" cy="5172966"/>
          </a:xfrm>
        </p:spPr>
      </p:pic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264F1AD6-CB80-45EA-B21F-A526D78AAA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87054"/>
            <a:ext cx="3798009" cy="537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61270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D0DBD2-680F-4A6A-AE98-351884543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Beschikbaarheid van het EPC: eenheden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861FCE-A796-4828-AA7B-962869C1BC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000" y="1628800"/>
            <a:ext cx="8511480" cy="4248472"/>
          </a:xfrm>
        </p:spPr>
        <p:txBody>
          <a:bodyPr lIns="91440" tIns="45720" rIns="91440" bIns="45720" anchor="t"/>
          <a:lstStyle/>
          <a:p>
            <a:pPr marL="287655" indent="-287655"/>
            <a:r>
              <a:rPr lang="nl-NL" b="1" dirty="0"/>
              <a:t>In welke situaties moet het EPC opgemaakt worden?</a:t>
            </a:r>
            <a:endParaRPr lang="en-US" dirty="0"/>
          </a:p>
          <a:p>
            <a:pPr marL="863600" lvl="2" indent="-287655"/>
            <a:r>
              <a:rPr lang="nl-NL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Authentieke notariële overdracht in volle eigendom </a:t>
            </a:r>
            <a:endParaRPr lang="nl-NL" dirty="0">
              <a:solidFill>
                <a:schemeClr val="accent6">
                  <a:lumMod val="75000"/>
                </a:schemeClr>
              </a:solidFill>
              <a:ea typeface="Calibri"/>
              <a:cs typeface="Calibri"/>
            </a:endParaRPr>
          </a:p>
          <a:p>
            <a:pPr marL="1151890" lvl="3" indent="-287655"/>
            <a:r>
              <a:rPr lang="nl-NL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Verkoop, schenking, ruil...</a:t>
            </a:r>
          </a:p>
          <a:p>
            <a:pPr marL="1151890" lvl="3" indent="-287655"/>
            <a:r>
              <a:rPr lang="nl-NL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Ook als slechts een bepaald percentage in volle eigendom wordt overgedragen, moet er een EPC zijn.</a:t>
            </a:r>
          </a:p>
          <a:p>
            <a:pPr marL="1151890" lvl="3" indent="-287655"/>
            <a:r>
              <a:rPr lang="nl-NL" dirty="0"/>
              <a:t>Let op: </a:t>
            </a:r>
            <a:r>
              <a:rPr lang="nl-NL" b="1" dirty="0"/>
              <a:t>geen EPC </a:t>
            </a:r>
            <a:r>
              <a:rPr lang="nl-NL" dirty="0"/>
              <a:t>nodig bij</a:t>
            </a:r>
            <a:endParaRPr lang="nl-NL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439545" lvl="4" indent="-287655"/>
            <a:r>
              <a:rPr lang="nl-NL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overdracht</a:t>
            </a:r>
            <a:r>
              <a:rPr lang="nl-NL" dirty="0">
                <a:latin typeface="Calibri"/>
                <a:ea typeface="Calibri"/>
                <a:cs typeface="Calibri"/>
              </a:rPr>
              <a:t> van enkel de naakte eigendom of enkel het vruchtgebruik</a:t>
            </a:r>
          </a:p>
          <a:p>
            <a:pPr marL="1439545" lvl="4" indent="-287655"/>
            <a:r>
              <a:rPr lang="nl-NL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erfenis, geen notariële overdracht want overdracht gebeurt door het overlijden zelf, er is geen notariële akte voor nodig​</a:t>
            </a:r>
            <a:endParaRPr lang="nl-NL" dirty="0">
              <a:solidFill>
                <a:schemeClr val="accent6">
                  <a:lumMod val="75000"/>
                </a:schemeClr>
              </a:solidFill>
              <a:latin typeface="Calibri"/>
              <a:cs typeface="Calibri"/>
            </a:endParaRPr>
          </a:p>
          <a:p>
            <a:pPr marL="1439545" lvl="4" indent="-287655"/>
            <a:r>
              <a:rPr lang="nl-NL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akten met een declaratieve werking </a:t>
            </a:r>
            <a:r>
              <a:rPr lang="nl-BE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vb. bij verdeling van huwelijksgemeenschap na echtscheiding</a:t>
            </a:r>
          </a:p>
          <a:p>
            <a:pPr marL="1439545" lvl="4" indent="-287655"/>
            <a:r>
              <a:rPr lang="nl-BE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onteigening </a:t>
            </a:r>
            <a:r>
              <a:rPr lang="nl-NL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afgehandeld door het Aankoopcomité of de dienst Vastgoedakten binnen het departement Financiën en Begroting</a:t>
            </a:r>
          </a:p>
          <a:p>
            <a:pPr marL="1439545" lvl="4" indent="-287655"/>
            <a:r>
              <a:rPr lang="nl-BE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Splitsing, fusie of overname van rechtspersonen​</a:t>
            </a:r>
            <a:endParaRPr lang="nl-NL" dirty="0"/>
          </a:p>
          <a:p>
            <a:pPr marL="0" indent="0">
              <a:buNone/>
            </a:pPr>
            <a:endParaRPr lang="nl-BE" dirty="0">
              <a:cs typeface="Calibri" panose="020F0502020204030204" pitchFamily="34" charset="0"/>
            </a:endParaRPr>
          </a:p>
        </p:txBody>
      </p:sp>
      <p:sp>
        <p:nvSpPr>
          <p:cNvPr id="14" name="datum en dianummer">
            <a:extLst>
              <a:ext uri="{FF2B5EF4-FFF2-40B4-BE49-F238E27FC236}">
                <a16:creationId xmlns:a16="http://schemas.microsoft.com/office/drawing/2014/main" id="{35D186EE-1E57-495C-BCD4-2CA1B4BC9169}"/>
              </a:ext>
            </a:extLst>
          </p:cNvPr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│</a:t>
            </a:r>
            <a:fld id="{F9530E4E-3959-4AA6-B4F6-587002A3A35B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1052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02592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D0DBD2-680F-4A6A-AE98-351884543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Beschikbaarheid van het EPC: eenheden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861FCE-A796-4828-AA7B-962869C1BC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000" y="1628800"/>
            <a:ext cx="8511480" cy="4248472"/>
          </a:xfrm>
        </p:spPr>
        <p:txBody>
          <a:bodyPr lIns="91440" tIns="45720" rIns="91440" bIns="45720" anchor="t"/>
          <a:lstStyle/>
          <a:p>
            <a:pPr marL="287655" indent="-287655"/>
            <a:r>
              <a:rPr lang="nl-NL" b="1" dirty="0"/>
              <a:t>In welke situaties moet het EPC opgemaakt worden?</a:t>
            </a:r>
            <a:endParaRPr lang="en-US" dirty="0"/>
          </a:p>
          <a:p>
            <a:pPr marL="863600" lvl="2" indent="-287655"/>
            <a:r>
              <a:rPr lang="nl-NL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Vestiging van opstalrecht of erfpacht</a:t>
            </a:r>
          </a:p>
          <a:p>
            <a:pPr marL="863600" lvl="2" indent="-287655"/>
            <a:r>
              <a:rPr lang="nl-NL" dirty="0">
                <a:latin typeface="Calibri"/>
                <a:ea typeface="Calibri"/>
                <a:cs typeface="Calibri"/>
              </a:rPr>
              <a:t>Verhuur:</a:t>
            </a:r>
          </a:p>
          <a:p>
            <a:pPr marL="1151890" lvl="3" indent="-287655"/>
            <a:r>
              <a:rPr lang="nl-NL" b="1" dirty="0"/>
              <a:t>woning- en handelshuur</a:t>
            </a:r>
            <a:endParaRPr lang="nl-NL" b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51890" lvl="3" indent="-287655"/>
            <a:r>
              <a:rPr lang="nl-NL" dirty="0"/>
              <a:t>gewone huur met huurovereenkomst </a:t>
            </a:r>
            <a:r>
              <a:rPr lang="nl-NL" b="1" dirty="0"/>
              <a:t>&gt; 2 maanden</a:t>
            </a:r>
            <a:endParaRPr lang="nl-NL" b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51890" lvl="3" indent="-287655"/>
            <a:r>
              <a:rPr lang="nl-NL" dirty="0"/>
              <a:t>onroerende leasing</a:t>
            </a:r>
            <a:endParaRPr lang="nl-NL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51890" lvl="3" indent="-287655"/>
            <a:r>
              <a:rPr lang="nl-NL" dirty="0"/>
              <a:t>concessieovereenkomst (kNR)</a:t>
            </a:r>
          </a:p>
          <a:p>
            <a:pPr marL="1151890" lvl="3" indent="-287655"/>
            <a:r>
              <a:rPr lang="nl-NL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enkel bij start nieuwe overeenkomst, niet bij verlenging overeenkomst met dezelfde huurder</a:t>
            </a:r>
          </a:p>
          <a:p>
            <a:pPr marL="1151890" lvl="3" indent="-287655"/>
            <a:r>
              <a:rPr lang="nl-NL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ook bij verhuur zonder publiciteit</a:t>
            </a:r>
          </a:p>
          <a:p>
            <a:pPr marL="287655" indent="-287655"/>
            <a:endParaRPr lang="nl-BE" dirty="0">
              <a:cs typeface="Calibri" panose="020F0502020204030204" pitchFamily="34" charset="0"/>
            </a:endParaRPr>
          </a:p>
        </p:txBody>
      </p:sp>
      <p:sp>
        <p:nvSpPr>
          <p:cNvPr id="14" name="datum en dianummer">
            <a:extLst>
              <a:ext uri="{FF2B5EF4-FFF2-40B4-BE49-F238E27FC236}">
                <a16:creationId xmlns:a16="http://schemas.microsoft.com/office/drawing/2014/main" id="{35D186EE-1E57-495C-BCD4-2CA1B4BC9169}"/>
              </a:ext>
            </a:extLst>
          </p:cNvPr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│</a:t>
            </a:r>
            <a:fld id="{F9530E4E-3959-4AA6-B4F6-587002A3A35B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1052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15771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BFC6CDF1-BF0A-44A5-83C0-17E96C3A0E39}"/>
              </a:ext>
            </a:extLst>
          </p:cNvPr>
          <p:cNvSpPr/>
          <p:nvPr/>
        </p:nvSpPr>
        <p:spPr>
          <a:xfrm>
            <a:off x="480291" y="5938982"/>
            <a:ext cx="198581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D0DBD2-680F-4A6A-AE98-351884543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Beschikbaarheid van het EPC: eenheden</a:t>
            </a:r>
            <a:endParaRPr lang="nl-BE" u="sng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861FCE-A796-4828-AA7B-962869C1BC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t"/>
          <a:lstStyle/>
          <a:p>
            <a:r>
              <a:rPr lang="nl-NL" b="1"/>
              <a:t>EPC ook verplicht in volgende </a:t>
            </a:r>
            <a:r>
              <a:rPr lang="nl-NL" b="1" u="sng"/>
              <a:t>bijzondere gevallen</a:t>
            </a:r>
          </a:p>
          <a:p>
            <a:pPr lvl="1"/>
            <a:r>
              <a:rPr lang="nl-BE"/>
              <a:t>Eenheden zonder verwarming</a:t>
            </a:r>
          </a:p>
          <a:p>
            <a:pPr lvl="1"/>
            <a:r>
              <a:rPr lang="nl-BE"/>
              <a:t>Woningen met beperkt of zonder sanitair comfort</a:t>
            </a:r>
          </a:p>
          <a:p>
            <a:pPr lvl="1"/>
            <a:r>
              <a:rPr lang="nl-BE"/>
              <a:t>Vervallen woningen zonder onbewoonbaarheids- of ongeschiktheidsverklaring van de burgemeester</a:t>
            </a:r>
          </a:p>
          <a:p>
            <a:pPr lvl="1"/>
            <a:r>
              <a:rPr lang="nl-BE"/>
              <a:t>Casco of ruwbouw</a:t>
            </a:r>
          </a:p>
          <a:p>
            <a:pPr lvl="1"/>
            <a:r>
              <a:rPr lang="nl-BE"/>
              <a:t>Eenheden die beschermd zijn of deel uitmaken van een beschermd gebouw</a:t>
            </a:r>
          </a:p>
          <a:p>
            <a:pPr lvl="1"/>
            <a:r>
              <a:rPr lang="nl-BE"/>
              <a:t>…</a:t>
            </a:r>
          </a:p>
          <a:p>
            <a:pPr lvl="1"/>
            <a:endParaRPr lang="nl-BE"/>
          </a:p>
          <a:p>
            <a:pPr lvl="0"/>
            <a:r>
              <a:rPr lang="nl-BE"/>
              <a:t>Weetje:</a:t>
            </a:r>
          </a:p>
          <a:p>
            <a:pPr lvl="1"/>
            <a:r>
              <a:rPr lang="nl-BE"/>
              <a:t>Wooneenheden en kleine niet-residentiële eenheden </a:t>
            </a:r>
            <a:r>
              <a:rPr lang="nl-BE">
                <a:cs typeface="Calibri" panose="020F0502020204030204" pitchFamily="34" charset="0"/>
              </a:rPr>
              <a:t>≤ 500m² worden altijd beschouwd als geklimatiseerd, dus ook als er geen verwarming aanwezig is.</a:t>
            </a:r>
            <a:endParaRPr lang="nl-BE"/>
          </a:p>
          <a:p>
            <a:pPr lvl="1"/>
            <a:endParaRPr lang="nl-BE"/>
          </a:p>
          <a:p>
            <a:pPr marL="287655" indent="-287655"/>
            <a:endParaRPr lang="nl-BE">
              <a:cs typeface="Calibri" panose="020F0502020204030204" pitchFamily="34" charset="0"/>
            </a:endParaRPr>
          </a:p>
        </p:txBody>
      </p:sp>
      <p:sp>
        <p:nvSpPr>
          <p:cNvPr id="14" name="datum en dianummer">
            <a:extLst>
              <a:ext uri="{FF2B5EF4-FFF2-40B4-BE49-F238E27FC236}">
                <a16:creationId xmlns:a16="http://schemas.microsoft.com/office/drawing/2014/main" id="{35D186EE-1E57-495C-BCD4-2CA1B4BC9169}"/>
              </a:ext>
            </a:extLst>
          </p:cNvPr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│</a:t>
            </a:r>
            <a:fld id="{F9530E4E-3959-4AA6-B4F6-587002A3A35B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1052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135429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1CC20173-04AC-40EB-950D-12E0DD70A978}"/>
              </a:ext>
            </a:extLst>
          </p:cNvPr>
          <p:cNvSpPr/>
          <p:nvPr/>
        </p:nvSpPr>
        <p:spPr>
          <a:xfrm>
            <a:off x="480291" y="5938982"/>
            <a:ext cx="198581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D0DBD2-680F-4A6A-AE98-351884543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Beschikbaarheid van het EPC: eenheden</a:t>
            </a:r>
            <a:endParaRPr lang="nl-BE" u="sng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861FCE-A796-4828-AA7B-962869C1BC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552" y="1304764"/>
            <a:ext cx="8352928" cy="4248472"/>
          </a:xfrm>
        </p:spPr>
        <p:txBody>
          <a:bodyPr lIns="91440" tIns="45720" rIns="91440" bIns="45720" anchor="t"/>
          <a:lstStyle/>
          <a:p>
            <a:pPr marL="287655" indent="-287655"/>
            <a:r>
              <a:rPr lang="nl-NL" b="1" dirty="0"/>
              <a:t>Enkele </a:t>
            </a:r>
            <a:r>
              <a:rPr lang="nl-NL" b="1" u="sng" dirty="0"/>
              <a:t>uitzonderingen</a:t>
            </a:r>
            <a:r>
              <a:rPr lang="nl-NL" b="1" dirty="0"/>
              <a:t> op de verplichting</a:t>
            </a:r>
            <a:endParaRPr lang="en-US" dirty="0"/>
          </a:p>
          <a:p>
            <a:pPr marL="863600" lvl="2" indent="-287655"/>
            <a:r>
              <a:rPr lang="nl-NL" dirty="0"/>
              <a:t>Alleenstaande niet-residentiële gebouwen &lt; 50 m²</a:t>
            </a:r>
            <a:endParaRPr lang="nl-NL" dirty="0">
              <a:cs typeface="Calibri" panose="020F0502020204030204" pitchFamily="34" charset="0"/>
            </a:endParaRPr>
          </a:p>
          <a:p>
            <a:pPr marL="863600" lvl="2" indent="-287655"/>
            <a:r>
              <a:rPr lang="nl-NL" dirty="0"/>
              <a:t>Religieuze gebouwen</a:t>
            </a:r>
            <a:endParaRPr lang="nl-NL" dirty="0">
              <a:cs typeface="Calibri" panose="020F0502020204030204" pitchFamily="34" charset="0"/>
            </a:endParaRPr>
          </a:p>
          <a:p>
            <a:pPr marL="863600" lvl="2" indent="-287655"/>
            <a:r>
              <a:rPr lang="nl-NL" dirty="0"/>
              <a:t>Industriële gebouwen en werkplaatsen</a:t>
            </a:r>
            <a:endParaRPr lang="nl-NL" dirty="0">
              <a:cs typeface="Calibri" panose="020F0502020204030204" pitchFamily="34" charset="0"/>
            </a:endParaRPr>
          </a:p>
          <a:p>
            <a:pPr marL="863600" lvl="2" indent="-287655"/>
            <a:r>
              <a:rPr lang="nl-NL" dirty="0"/>
              <a:t>Gebouwen van landbouwbedrijf niet voor bewoning bestemd</a:t>
            </a:r>
            <a:endParaRPr lang="nl-NL" dirty="0">
              <a:cs typeface="Calibri" panose="020F0502020204030204" pitchFamily="34" charset="0"/>
            </a:endParaRPr>
          </a:p>
          <a:p>
            <a:pPr marL="863600" lvl="2" indent="-287655"/>
            <a:r>
              <a:rPr lang="nl-NL" dirty="0"/>
              <a:t>Tijdelijke gebouwen &lt; 2 jaar in gebruik</a:t>
            </a:r>
            <a:endParaRPr lang="nl-NL" dirty="0">
              <a:cs typeface="Calibri" panose="020F0502020204030204" pitchFamily="34" charset="0"/>
            </a:endParaRPr>
          </a:p>
          <a:p>
            <a:pPr marL="863600" lvl="2" indent="-287655"/>
            <a:r>
              <a:rPr lang="nl-BE" dirty="0"/>
              <a:t>Vakantiewoningen met huurcontracten &lt; 2 maand</a:t>
            </a:r>
            <a:endParaRPr lang="nl-BE" dirty="0">
              <a:cs typeface="Calibri" panose="020F0502020204030204" pitchFamily="34" charset="0"/>
            </a:endParaRPr>
          </a:p>
          <a:p>
            <a:pPr marL="863600" lvl="2" indent="-287655"/>
            <a:r>
              <a:rPr lang="nl-BE" dirty="0"/>
              <a:t>Verhuur serviceflats met dagprijs</a:t>
            </a:r>
            <a:endParaRPr lang="nl-BE" dirty="0">
              <a:cs typeface="Calibri" panose="020F0502020204030204" pitchFamily="34" charset="0"/>
            </a:endParaRPr>
          </a:p>
          <a:p>
            <a:pPr marL="863600" lvl="2" indent="-287655"/>
            <a:r>
              <a:rPr lang="nl-NL" dirty="0"/>
              <a:t>Woonboot</a:t>
            </a:r>
            <a:endParaRPr lang="nl-NL" dirty="0">
              <a:cs typeface="Calibri" panose="020F0502020204030204" pitchFamily="34" charset="0"/>
            </a:endParaRPr>
          </a:p>
          <a:p>
            <a:pPr marL="863600" lvl="2" indent="-287655"/>
            <a:r>
              <a:rPr lang="nl-NL" dirty="0"/>
              <a:t>Mobiele stacaravan</a:t>
            </a:r>
            <a:endParaRPr lang="nl-NL" dirty="0">
              <a:cs typeface="Calibri" panose="020F0502020204030204" pitchFamily="34" charset="0"/>
            </a:endParaRPr>
          </a:p>
          <a:p>
            <a:pPr marL="863600" lvl="2" indent="-287655"/>
            <a:r>
              <a:rPr lang="nl-NL" b="1" dirty="0"/>
              <a:t>…</a:t>
            </a:r>
            <a:endParaRPr lang="nl-NL" b="1" dirty="0">
              <a:cs typeface="Calibri" panose="020F0502020204030204" pitchFamily="34" charset="0"/>
            </a:endParaRPr>
          </a:p>
          <a:p>
            <a:pPr marL="575945" lvl="1" indent="-287655"/>
            <a:r>
              <a:rPr lang="nl-NL" b="1" dirty="0"/>
              <a:t>Volledige lijst op website!</a:t>
            </a:r>
            <a:endParaRPr lang="nl-NL" b="1" dirty="0">
              <a:cs typeface="Calibri" panose="020F0502020204030204" pitchFamily="34" charset="0"/>
            </a:endParaRPr>
          </a:p>
          <a:p>
            <a:pPr marL="863600" lvl="2" indent="-287655"/>
            <a:r>
              <a:rPr lang="nl-NL" dirty="0">
                <a:latin typeface="Calibri"/>
                <a:cs typeface="Calibri"/>
                <a:hlinkClick r:id="rId2"/>
              </a:rPr>
              <a:t>https://www.vlaanderen.be/epc-pedia/welk-epc-moet-opgemaakt-worden/epc-toepassingsgebied-en-geldigheid</a:t>
            </a:r>
            <a:r>
              <a:rPr lang="nl-NL" dirty="0">
                <a:latin typeface="Calibri"/>
                <a:cs typeface="Calibri"/>
              </a:rPr>
              <a:t> </a:t>
            </a:r>
            <a:endParaRPr lang="nl-NL" dirty="0"/>
          </a:p>
          <a:p>
            <a:pPr marL="287655" indent="-287655"/>
            <a:endParaRPr lang="nl-BE" dirty="0">
              <a:cs typeface="Calibri" panose="020F0502020204030204" pitchFamily="34" charset="0"/>
            </a:endParaRPr>
          </a:p>
        </p:txBody>
      </p:sp>
      <p:sp>
        <p:nvSpPr>
          <p:cNvPr id="14" name="datum en dianummer">
            <a:extLst>
              <a:ext uri="{FF2B5EF4-FFF2-40B4-BE49-F238E27FC236}">
                <a16:creationId xmlns:a16="http://schemas.microsoft.com/office/drawing/2014/main" id="{35D186EE-1E57-495C-BCD4-2CA1B4BC9169}"/>
              </a:ext>
            </a:extLst>
          </p:cNvPr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│</a:t>
            </a:r>
            <a:fld id="{F9530E4E-3959-4AA6-B4F6-587002A3A35B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1052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12442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1CC20173-04AC-40EB-950D-12E0DD70A978}"/>
              </a:ext>
            </a:extLst>
          </p:cNvPr>
          <p:cNvSpPr/>
          <p:nvPr/>
        </p:nvSpPr>
        <p:spPr>
          <a:xfrm>
            <a:off x="480291" y="5938982"/>
            <a:ext cx="198581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D0DBD2-680F-4A6A-AE98-351884543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Beschikbaarheid van het EPC: eenheden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861FCE-A796-4828-AA7B-962869C1BC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552" y="1304764"/>
            <a:ext cx="8352928" cy="4248472"/>
          </a:xfrm>
        </p:spPr>
        <p:txBody>
          <a:bodyPr anchor="t"/>
          <a:lstStyle/>
          <a:p>
            <a:r>
              <a:rPr lang="nl-NL" b="1"/>
              <a:t>Toelichting bij werkplaatsen</a:t>
            </a:r>
          </a:p>
          <a:p>
            <a:pPr lvl="2"/>
            <a:r>
              <a:rPr lang="nl-NL"/>
              <a:t>Atelier van schrijnwerker of meubelmaker</a:t>
            </a:r>
          </a:p>
          <a:p>
            <a:pPr marL="288000" lvl="1" indent="0">
              <a:buNone/>
            </a:pPr>
            <a:endParaRPr lang="nl-NL"/>
          </a:p>
          <a:p>
            <a:pPr marL="287655" indent="-287655"/>
            <a:r>
              <a:rPr lang="nl-BE" b="1">
                <a:cs typeface="Calibri" panose="020F0502020204030204" pitchFamily="34" charset="0"/>
              </a:rPr>
              <a:t>Toelichting bij industriële gebouwen</a:t>
            </a:r>
          </a:p>
          <a:p>
            <a:pPr marL="575655" lvl="1" indent="-287655"/>
            <a:r>
              <a:rPr lang="nl-BE">
                <a:cs typeface="Calibri" panose="020F0502020204030204" pitchFamily="34" charset="0"/>
              </a:rPr>
              <a:t>Productie, bewerking, opslag of manipulatie van goederen</a:t>
            </a:r>
          </a:p>
          <a:p>
            <a:pPr marL="863655" lvl="2" indent="-287655"/>
            <a:r>
              <a:rPr lang="nl-BE">
                <a:cs typeface="Calibri" panose="020F0502020204030204" pitchFamily="34" charset="0"/>
              </a:rPr>
              <a:t>Herstelplaats van voertuigen</a:t>
            </a:r>
          </a:p>
          <a:p>
            <a:pPr marL="863655" lvl="2" indent="-287655"/>
            <a:r>
              <a:rPr lang="nl-BE">
                <a:cs typeface="Calibri" panose="020F0502020204030204" pitchFamily="34" charset="0"/>
              </a:rPr>
              <a:t>Datacentra</a:t>
            </a:r>
          </a:p>
          <a:p>
            <a:pPr marL="863655" lvl="2" indent="-287655"/>
            <a:r>
              <a:rPr lang="nl-BE">
                <a:cs typeface="Calibri" panose="020F0502020204030204" pitchFamily="34" charset="0"/>
              </a:rPr>
              <a:t>Drukkerij</a:t>
            </a:r>
          </a:p>
          <a:p>
            <a:pPr marL="863655" lvl="2" indent="-287655"/>
            <a:r>
              <a:rPr lang="nl-BE">
                <a:cs typeface="Calibri" panose="020F0502020204030204" pitchFamily="34" charset="0"/>
              </a:rPr>
              <a:t>Textielfabriek</a:t>
            </a:r>
          </a:p>
          <a:p>
            <a:pPr marL="863655" lvl="2" indent="-287655"/>
            <a:r>
              <a:rPr lang="nl-BE">
                <a:cs typeface="Calibri" panose="020F0502020204030204" pitchFamily="34" charset="0"/>
              </a:rPr>
              <a:t>Brouwerij</a:t>
            </a:r>
          </a:p>
          <a:p>
            <a:pPr marL="863655" lvl="2" indent="-287655"/>
            <a:r>
              <a:rPr lang="nl-BE"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14" name="datum en dianummer">
            <a:extLst>
              <a:ext uri="{FF2B5EF4-FFF2-40B4-BE49-F238E27FC236}">
                <a16:creationId xmlns:a16="http://schemas.microsoft.com/office/drawing/2014/main" id="{35D186EE-1E57-495C-BCD4-2CA1B4BC9169}"/>
              </a:ext>
            </a:extLst>
          </p:cNvPr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│</a:t>
            </a:r>
            <a:fld id="{F9530E4E-3959-4AA6-B4F6-587002A3A35B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1052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92529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E35DCE4-FB44-422B-8D95-0FDD87343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48680"/>
            <a:ext cx="7341256" cy="1080120"/>
          </a:xfrm>
        </p:spPr>
        <p:txBody>
          <a:bodyPr anchor="t"/>
          <a:lstStyle/>
          <a:p>
            <a:pPr algn="l"/>
            <a:r>
              <a:rPr lang="nl-BE"/>
              <a:t>Beschikbaarheid van het EPC: eenheden</a:t>
            </a:r>
            <a:endParaRPr lang="nl-BE">
              <a:latin typeface="Calibri"/>
              <a:cs typeface="Calibri"/>
            </a:endParaRP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8FBF8643-5701-4B14-B391-A7355C06EB3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nl-BE"/>
              <a:t>Is in volgende situaties een EPC nodig?</a:t>
            </a:r>
          </a:p>
          <a:p>
            <a:pPr lvl="1"/>
            <a:r>
              <a:rPr lang="nl-BE"/>
              <a:t>Woning in slechte staat met beperkte elektrische installatie </a:t>
            </a:r>
          </a:p>
          <a:p>
            <a:pPr lvl="1"/>
            <a:r>
              <a:rPr lang="nl-BE"/>
              <a:t>Woning zonder verwarming (vb. weggenomen voor verkoop) </a:t>
            </a:r>
          </a:p>
          <a:p>
            <a:pPr lvl="1"/>
            <a:r>
              <a:rPr lang="nl-BE"/>
              <a:t>Woning zonder keuken</a:t>
            </a:r>
          </a:p>
          <a:p>
            <a:pPr lvl="1"/>
            <a:r>
              <a:rPr lang="nl-BE"/>
              <a:t>Woning zonder badkamer of zonder warm water</a:t>
            </a:r>
          </a:p>
          <a:p>
            <a:pPr lvl="1"/>
            <a:r>
              <a:rPr lang="nl-BE"/>
              <a:t>Woning met toilet enkel toegankelijk via buiten</a:t>
            </a:r>
          </a:p>
          <a:p>
            <a:pPr lvl="1"/>
            <a:endParaRPr lang="nl-BE"/>
          </a:p>
        </p:txBody>
      </p:sp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│</a:t>
            </a:r>
            <a:fld id="{F9530E4E-3959-4AA6-B4F6-587002A3A35B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1052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65494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│</a:t>
            </a:r>
            <a:fld id="{F9530E4E-3959-4AA6-B4F6-587002A3A35B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1052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936C853-4C92-40CC-8BC5-6D206777E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11" y="1536563"/>
            <a:ext cx="4012283" cy="534971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C1B2466-7FA1-49B8-817F-1F95CCFB65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594" y="1536562"/>
            <a:ext cx="3765843" cy="534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41636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│</a:t>
            </a:r>
            <a:fld id="{F9530E4E-3959-4AA6-B4F6-587002A3A35B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1052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505E431-469D-432C-9C17-AEE35F613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75" y="1479125"/>
            <a:ext cx="7541443" cy="524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0757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│</a:t>
            </a:r>
            <a:fld id="{F9530E4E-3959-4AA6-B4F6-587002A3A35B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1052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5FB7599-A63F-41F3-9459-AD5D501526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496" y="0"/>
            <a:ext cx="4779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07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D0DBD2-680F-4A6A-AE98-351884543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Achtergrond </a:t>
            </a:r>
            <a:r>
              <a:rPr lang="nl-BE" err="1"/>
              <a:t>EPC’s</a:t>
            </a:r>
            <a:r>
              <a:rPr lang="nl-BE"/>
              <a:t> voor bestaande gebouwen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861FCE-A796-4828-AA7B-962869C1BC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t"/>
          <a:lstStyle/>
          <a:p>
            <a:r>
              <a:rPr lang="nl-BE" b="1"/>
              <a:t>Achtergrond:</a:t>
            </a:r>
          </a:p>
          <a:p>
            <a:pPr lvl="1"/>
            <a:r>
              <a:rPr lang="nl-BE">
                <a:sym typeface="Wingdings" panose="05000000000000000000" pitchFamily="2" charset="2"/>
              </a:rPr>
              <a:t>EPC gemeenschappelijke delen van appartementsgebouw</a:t>
            </a:r>
          </a:p>
          <a:p>
            <a:pPr lvl="2"/>
            <a:r>
              <a:rPr lang="nl-BE">
                <a:sym typeface="Wingdings" panose="05000000000000000000" pitchFamily="2" charset="2"/>
              </a:rPr>
              <a:t>Alle eigenaars inzicht geven in energieprestatie van gebouw</a:t>
            </a:r>
          </a:p>
          <a:p>
            <a:pPr lvl="3"/>
            <a:r>
              <a:rPr lang="nl-BE">
                <a:sym typeface="Wingdings" panose="05000000000000000000" pitchFamily="2" charset="2"/>
              </a:rPr>
              <a:t>Niet alleen bij verkoop of verhuur</a:t>
            </a:r>
          </a:p>
          <a:p>
            <a:pPr lvl="3"/>
            <a:r>
              <a:rPr lang="nl-BE">
                <a:sym typeface="Wingdings" panose="05000000000000000000" pitchFamily="2" charset="2"/>
              </a:rPr>
              <a:t>Veel oude gebouwen  aanzetten tot energetische renovatie</a:t>
            </a:r>
          </a:p>
          <a:p>
            <a:pPr lvl="2"/>
            <a:r>
              <a:rPr lang="nl-BE">
                <a:sym typeface="Wingdings" panose="05000000000000000000" pitchFamily="2" charset="2"/>
              </a:rPr>
              <a:t>Homogeniteit in invoergegevens: bibliotheekfunctie in het EPC GD</a:t>
            </a:r>
          </a:p>
          <a:p>
            <a:pPr lvl="2"/>
            <a:r>
              <a:rPr lang="nl-BE">
                <a:sym typeface="Wingdings" panose="05000000000000000000" pitchFamily="2" charset="2"/>
              </a:rPr>
              <a:t>Toegang tot stooklokaal beperken tot 1x</a:t>
            </a:r>
          </a:p>
          <a:p>
            <a:pPr lvl="2"/>
            <a:r>
              <a:rPr lang="nl-BE">
                <a:sym typeface="Wingdings" panose="05000000000000000000" pitchFamily="2" charset="2"/>
              </a:rPr>
              <a:t>Opvragen bewijsstukken beperken tot 1x</a:t>
            </a:r>
          </a:p>
          <a:p>
            <a:pPr lvl="2"/>
            <a:r>
              <a:rPr lang="nl-BE">
                <a:sym typeface="Wingdings" panose="05000000000000000000" pitchFamily="2" charset="2"/>
              </a:rPr>
              <a:t>Versnellen opmaak EPC van eenheid</a:t>
            </a:r>
          </a:p>
          <a:p>
            <a:endParaRPr lang="nl-BE"/>
          </a:p>
          <a:p>
            <a:pPr lvl="3"/>
            <a:endParaRPr lang="nl-BE">
              <a:sym typeface="Wingdings" panose="05000000000000000000" pitchFamily="2" charset="2"/>
            </a:endParaRPr>
          </a:p>
          <a:p>
            <a:pPr marL="287655" indent="-287655"/>
            <a:endParaRPr lang="nl-BE">
              <a:cs typeface="Calibri" panose="020F0502020204030204" pitchFamily="34" charset="0"/>
            </a:endParaRPr>
          </a:p>
        </p:txBody>
      </p:sp>
      <p:sp>
        <p:nvSpPr>
          <p:cNvPr id="14" name="datum en dianummer">
            <a:extLst>
              <a:ext uri="{FF2B5EF4-FFF2-40B4-BE49-F238E27FC236}">
                <a16:creationId xmlns:a16="http://schemas.microsoft.com/office/drawing/2014/main" id="{35D186EE-1E57-495C-BCD4-2CA1B4BC9169}"/>
              </a:ext>
            </a:extLst>
          </p:cNvPr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│</a:t>
            </a:r>
            <a:fld id="{F9530E4E-3959-4AA6-B4F6-587002A3A35B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1052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2155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│</a:t>
            </a:r>
            <a:fld id="{F9530E4E-3959-4AA6-B4F6-587002A3A35B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1052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0A819A6-7FE9-445A-98D4-3948820C0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591" y="1920711"/>
            <a:ext cx="5789850" cy="463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0244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E35DCE4-FB44-422B-8D95-0FDD87343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48680"/>
            <a:ext cx="6363344" cy="1080120"/>
          </a:xfrm>
        </p:spPr>
        <p:txBody>
          <a:bodyPr anchor="t"/>
          <a:lstStyle/>
          <a:p>
            <a:pPr algn="l"/>
            <a:r>
              <a:rPr lang="nl-BE"/>
              <a:t>Beschikbaarheid van het EPC: eenheden</a:t>
            </a:r>
            <a:endParaRPr lang="nl-BE">
              <a:latin typeface="Calibri"/>
              <a:cs typeface="Calibri"/>
            </a:endParaRP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8FBF8643-5701-4B14-B391-A7355C06EB3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nl-BE" b="1"/>
              <a:t>Ja</a:t>
            </a:r>
            <a:r>
              <a:rPr lang="nl-BE"/>
              <a:t>, voor al deze woningen is een EPC residentieel verplicht.</a:t>
            </a:r>
          </a:p>
          <a:p>
            <a:pPr lvl="0"/>
            <a:endParaRPr lang="nl-BE"/>
          </a:p>
        </p:txBody>
      </p:sp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│</a:t>
            </a:r>
            <a:fld id="{F9530E4E-3959-4AA6-B4F6-587002A3A35B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1052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247688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C245F9F4-C658-4827-86FF-4863ED78CDF8}"/>
              </a:ext>
            </a:extLst>
          </p:cNvPr>
          <p:cNvSpPr/>
          <p:nvPr/>
        </p:nvSpPr>
        <p:spPr>
          <a:xfrm>
            <a:off x="480291" y="5938982"/>
            <a:ext cx="198581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D0DBD2-680F-4A6A-AE98-351884543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Overdracht van het EPC: eenheden</a:t>
            </a:r>
            <a:br>
              <a:rPr lang="nl-BE"/>
            </a:b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861FCE-A796-4828-AA7B-962869C1BC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lIns="91440" tIns="45720" rIns="91440" bIns="45720" anchor="t"/>
          <a:lstStyle/>
          <a:p>
            <a:pPr marL="287655" indent="-287655"/>
            <a:r>
              <a:rPr lang="nl-NL" b="1"/>
              <a:t>Overdracht van het EPC</a:t>
            </a:r>
            <a:endParaRPr lang="en-US"/>
          </a:p>
          <a:p>
            <a:pPr marL="575945" lvl="1" indent="-287655"/>
            <a:r>
              <a:rPr lang="nl-NL"/>
              <a:t>EPC wordt overgedragen bij ondertekening van authentieke verkoopakte aan nieuwe eigenaar</a:t>
            </a:r>
            <a:endParaRPr lang="nl-NL">
              <a:cs typeface="Calibri" panose="020F0502020204030204" pitchFamily="34" charset="0"/>
            </a:endParaRPr>
          </a:p>
          <a:p>
            <a:pPr marL="863600" lvl="2" indent="-287655"/>
            <a:r>
              <a:rPr lang="nl-NL"/>
              <a:t>Ook overdracht van EPC GD</a:t>
            </a:r>
            <a:endParaRPr lang="nl-NL">
              <a:cs typeface="Calibri" panose="020F0502020204030204" pitchFamily="34" charset="0"/>
            </a:endParaRPr>
          </a:p>
          <a:p>
            <a:pPr marL="575945" lvl="1" indent="-287655"/>
            <a:r>
              <a:rPr lang="nl-NL"/>
              <a:t>Kopie word overgedragen bij ondertekening van huurovereenkomst aan nieuwe huurder</a:t>
            </a:r>
            <a:endParaRPr lang="nl-NL">
              <a:cs typeface="Calibri" panose="020F0502020204030204" pitchFamily="34" charset="0"/>
            </a:endParaRPr>
          </a:p>
          <a:p>
            <a:pPr marL="863600" lvl="2" indent="-287655"/>
            <a:r>
              <a:rPr lang="nl-NL"/>
              <a:t>Ook overdracht van kopie van EPC GD</a:t>
            </a:r>
            <a:endParaRPr lang="nl-NL">
              <a:cs typeface="Calibri" panose="020F0502020204030204" pitchFamily="34" charset="0"/>
            </a:endParaRPr>
          </a:p>
          <a:p>
            <a:pPr marL="575945" lvl="1" indent="-287655"/>
            <a:endParaRPr lang="nl-NL">
              <a:cs typeface="Calibri" panose="020F0502020204030204" pitchFamily="34" charset="0"/>
            </a:endParaRPr>
          </a:p>
          <a:p>
            <a:pPr marL="575945" lvl="1" indent="-287655"/>
            <a:r>
              <a:rPr lang="nl-NL">
                <a:latin typeface="Calibri"/>
                <a:cs typeface="Calibri"/>
              </a:rPr>
              <a:t>Meer info over advertentieplicht: </a:t>
            </a:r>
            <a:r>
              <a:rPr lang="nl-NL">
                <a:latin typeface="Calibri"/>
                <a:cs typeface="Calibri"/>
                <a:hlinkClick r:id="rId2"/>
              </a:rPr>
              <a:t>https://www.vlaanderen.be/bouwen-wonen-en-energie/kopen-en-verkopen/verplichte-vermelding-van-epc-informatie-in-advertenties</a:t>
            </a:r>
            <a:r>
              <a:rPr lang="nl-NL">
                <a:latin typeface="Calibri"/>
                <a:cs typeface="Calibri"/>
              </a:rPr>
              <a:t> </a:t>
            </a:r>
            <a:endParaRPr lang="nl-NL" sz="2000">
              <a:cs typeface="Calibri" panose="020F0502020204030204" pitchFamily="34" charset="0"/>
            </a:endParaRPr>
          </a:p>
          <a:p>
            <a:pPr marL="287655" indent="-287655"/>
            <a:endParaRPr lang="nl-BE">
              <a:cs typeface="Calibri" panose="020F0502020204030204" pitchFamily="34" charset="0"/>
            </a:endParaRPr>
          </a:p>
        </p:txBody>
      </p:sp>
      <p:sp>
        <p:nvSpPr>
          <p:cNvPr id="14" name="datum en dianummer">
            <a:extLst>
              <a:ext uri="{FF2B5EF4-FFF2-40B4-BE49-F238E27FC236}">
                <a16:creationId xmlns:a16="http://schemas.microsoft.com/office/drawing/2014/main" id="{35D186EE-1E57-495C-BCD4-2CA1B4BC9169}"/>
              </a:ext>
            </a:extLst>
          </p:cNvPr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│</a:t>
            </a:r>
            <a:fld id="{F9530E4E-3959-4AA6-B4F6-587002A3A35B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1052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886270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D0DBD2-680F-4A6A-AE98-351884543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Geldigheidsduur EPC: eenheden</a:t>
            </a:r>
            <a:endParaRPr lang="nl-BE" u="sng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861FCE-A796-4828-AA7B-962869C1BC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352928" cy="4680520"/>
          </a:xfrm>
        </p:spPr>
        <p:txBody>
          <a:bodyPr lIns="91440" tIns="45720" rIns="91440" bIns="45720" anchor="t"/>
          <a:lstStyle/>
          <a:p>
            <a:pPr marL="287655" indent="-287655"/>
            <a:r>
              <a:rPr lang="nl-BE" b="1" dirty="0"/>
              <a:t>10 jaar</a:t>
            </a:r>
            <a:endParaRPr lang="nl-BE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5945" lvl="1" indent="-287655"/>
            <a:r>
              <a:rPr lang="nl-BE" dirty="0"/>
              <a:t>Blijft geldig als er ondertussen werken zijn uitgevoerd</a:t>
            </a:r>
            <a:endParaRPr lang="nl-BE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5945" lvl="1" indent="-287655"/>
            <a:r>
              <a:rPr lang="nl-BE" dirty="0"/>
              <a:t>Blijft geldig als de eenheid ondertussen opnieuw verkocht of verhuurd wordt</a:t>
            </a:r>
            <a:endParaRPr lang="nl-BE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5945" lvl="1" indent="-287655"/>
            <a:r>
              <a:rPr lang="nl-BE" dirty="0"/>
              <a:t>Vervalt als een nieuw EPC voor dezelfde eenheid wordt ingediend in de energieprestatiedatabank</a:t>
            </a:r>
            <a:endParaRPr lang="nl-BE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5945" lvl="1" indent="-287655"/>
            <a:r>
              <a:rPr lang="nl-BE" dirty="0"/>
              <a:t>Vervalt als de bestemming van de eenheid verandert en de eenheid te koop of te huur wordt gesteld</a:t>
            </a:r>
            <a:endParaRPr lang="nl-BE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63600" lvl="2" indent="-287655"/>
            <a:r>
              <a:rPr lang="nl-BE" dirty="0"/>
              <a:t>vb. van residentieel naar niet-residentieel of omgekeerd</a:t>
            </a:r>
            <a:endParaRPr lang="nl-BE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51890" lvl="3" indent="-287655"/>
            <a:r>
              <a:rPr lang="nl-BE" dirty="0">
                <a:sym typeface="Wingdings" panose="05000000000000000000" pitchFamily="2" charset="2"/>
              </a:rPr>
              <a:t>w</a:t>
            </a:r>
            <a:r>
              <a:rPr lang="nl-BE" dirty="0"/>
              <a:t>oning wordt kantoor </a:t>
            </a:r>
            <a:endParaRPr lang="nl-BE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51890" lvl="3" indent="-287655"/>
            <a:r>
              <a:rPr lang="nl-BE" dirty="0">
                <a:latin typeface="Calibri"/>
                <a:ea typeface="Calibri"/>
                <a:cs typeface="Calibri"/>
              </a:rPr>
              <a:t>café wordt woonst</a:t>
            </a:r>
          </a:p>
          <a:p>
            <a:pPr marL="287655" indent="-287655"/>
            <a:r>
              <a:rPr lang="nl-BE" b="1" dirty="0"/>
              <a:t>Indien vervallen </a:t>
            </a:r>
            <a:r>
              <a:rPr lang="nl-BE" b="1" dirty="0">
                <a:sym typeface="Wingdings" panose="05000000000000000000" pitchFamily="2" charset="2"/>
              </a:rPr>
              <a:t> nieuw EPC nodig bij te koop of te huur stellen</a:t>
            </a:r>
            <a:endParaRPr lang="nl-BE" dirty="0"/>
          </a:p>
          <a:p>
            <a:pPr marL="287655" indent="-287655"/>
            <a:r>
              <a:rPr lang="nl-NL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Vanaf 2022 komen bij notariële, erfpacht en opstalrecht overdracht enkel nog EPC’s in aanmerking die zijn opgemaakt vanaf 2019 (= EPC mét energielabel)</a:t>
            </a:r>
            <a:br>
              <a:rPr lang="nl-NL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</a:br>
            <a:r>
              <a:rPr lang="nl-NL" b="1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Een geldig EPC Bouw van voor 2019 mag wel nog gebruikt worden</a:t>
            </a:r>
            <a:endParaRPr lang="nl-NL" b="1" dirty="0">
              <a:solidFill>
                <a:schemeClr val="accent6">
                  <a:lumMod val="75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14" name="datum en dianummer">
            <a:extLst>
              <a:ext uri="{FF2B5EF4-FFF2-40B4-BE49-F238E27FC236}">
                <a16:creationId xmlns:a16="http://schemas.microsoft.com/office/drawing/2014/main" id="{35D186EE-1E57-495C-BCD4-2CA1B4BC9169}"/>
              </a:ext>
            </a:extLst>
          </p:cNvPr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│</a:t>
            </a:r>
            <a:fld id="{F9530E4E-3959-4AA6-B4F6-587002A3A35B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1052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26860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E35DCE4-FB44-422B-8D95-0FDD87343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/>
              <a:t>Geldigheid van het EPC: eenheden</a:t>
            </a:r>
            <a:br>
              <a:rPr lang="nl-BE"/>
            </a:br>
            <a:endParaRPr lang="nl-BE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8FBF8643-5701-4B14-B391-A7355C06EB3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nl-BE"/>
              <a:t>Een EPC voor een woning is geldig tot 08/06/2022. De woning wordt te huur gezet op 20/05/2022 en vindt al snel een huurder. Het huurcontract wordt ondertekend op 15/07/2022.</a:t>
            </a:r>
          </a:p>
          <a:p>
            <a:pPr lvl="1"/>
            <a:r>
              <a:rPr lang="nl-BE"/>
              <a:t>Mag het EPC gebruikt worden bij de ondertekening van het huurcontract?</a:t>
            </a:r>
          </a:p>
          <a:p>
            <a:pPr lvl="1"/>
            <a:r>
              <a:rPr lang="nl-BE"/>
              <a:t>Mag het EPC gebruikt worden als de woning wordt verkocht i.p.v. verhuurd?</a:t>
            </a:r>
          </a:p>
          <a:p>
            <a:pPr marL="0" lvl="0" indent="0">
              <a:buNone/>
            </a:pPr>
            <a:endParaRPr lang="nl-BE"/>
          </a:p>
          <a:p>
            <a:pPr lvl="0"/>
            <a:r>
              <a:rPr lang="nl-BE"/>
              <a:t>Een appartement wordt te huur gezet. De eigenaar liet een EPC opmaken. In afwachting van de betaling, maakte de energiedeskundige een proefcertificaat op. </a:t>
            </a:r>
          </a:p>
          <a:p>
            <a:pPr lvl="1"/>
            <a:r>
              <a:rPr lang="nl-BE"/>
              <a:t>Mag de eigenaar het appartement te huur stellen met het proefcertificaat?</a:t>
            </a:r>
          </a:p>
          <a:p>
            <a:endParaRPr lang="nl-BE"/>
          </a:p>
        </p:txBody>
      </p:sp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│</a:t>
            </a:r>
            <a:fld id="{F9530E4E-3959-4AA6-B4F6-587002A3A35B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1052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207903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E35DCE4-FB44-422B-8D95-0FDD87343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/>
              <a:t>Geldigheid van het EPC: eenheden</a:t>
            </a:r>
            <a:br>
              <a:rPr lang="nl-BE"/>
            </a:br>
            <a:r>
              <a:rPr lang="nl-BE"/>
              <a:t>oplossingen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8FBF8643-5701-4B14-B391-A7355C06EB3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nl-BE"/>
              <a:t>Nee.</a:t>
            </a:r>
          </a:p>
          <a:p>
            <a:pPr lvl="1"/>
            <a:r>
              <a:rPr lang="nl-BE"/>
              <a:t>Het EPC is immers in tussentijd vervallen en niet langer geldig. Er moet een nieuw EPC opgemaakt worden v</a:t>
            </a:r>
            <a:r>
              <a:rPr lang="nl-BE">
                <a:cs typeface="Calibri" panose="020F0502020204030204" pitchFamily="34" charset="0"/>
              </a:rPr>
              <a:t>óó</a:t>
            </a:r>
            <a:r>
              <a:rPr lang="nl-BE"/>
              <a:t>r de ondertekening van het huurcontract.</a:t>
            </a:r>
          </a:p>
          <a:p>
            <a:pPr lvl="1"/>
            <a:r>
              <a:rPr lang="nl-BE"/>
              <a:t>Bij verkoop moet er een EPC gebruikt worden die werd opgemaakt vanaf 2019.</a:t>
            </a:r>
          </a:p>
          <a:p>
            <a:pPr lvl="1"/>
            <a:endParaRPr lang="nl-BE"/>
          </a:p>
          <a:p>
            <a:pPr lvl="0"/>
            <a:r>
              <a:rPr lang="nl-BE"/>
              <a:t>Nee.</a:t>
            </a:r>
          </a:p>
          <a:p>
            <a:pPr lvl="1"/>
            <a:r>
              <a:rPr lang="nl-BE"/>
              <a:t>Een proefcertificaat is geen geldig certificaat en mag niet gebruikt worden bij het te koop of te huur stellen.</a:t>
            </a:r>
          </a:p>
          <a:p>
            <a:pPr lvl="1"/>
            <a:r>
              <a:rPr lang="nl-BE"/>
              <a:t>Het proefcertificaat moet ingediend worden in de energieprestatiedatabank om een geldig EPC te genereren.</a:t>
            </a:r>
          </a:p>
          <a:p>
            <a:endParaRPr lang="nl-BE"/>
          </a:p>
        </p:txBody>
      </p:sp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│</a:t>
            </a:r>
            <a:fld id="{F9530E4E-3959-4AA6-B4F6-587002A3A35B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1052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54583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39552" y="548680"/>
            <a:ext cx="8352928" cy="576064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nl-BE" kern="500"/>
              <a:t>EPC per gebouw(eenheid): inhoud</a:t>
            </a:r>
            <a:endParaRPr lang="nl-BE" sz="2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96</a:t>
            </a:fld>
            <a:endParaRPr lang="nl-BE" sz="1100">
              <a:solidFill>
                <a:srgbClr val="105269"/>
              </a:solidFill>
            </a:endParaRP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E7585C70-E919-4566-A6DF-31D4DBE8A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750" y="1628775"/>
            <a:ext cx="8353425" cy="4968875"/>
          </a:xfrm>
        </p:spPr>
        <p:txBody>
          <a:bodyPr anchor="t"/>
          <a:lstStyle/>
          <a:p>
            <a:r>
              <a:rPr lang="nl-NL"/>
              <a:t>Overzicht </a:t>
            </a:r>
            <a:r>
              <a:rPr lang="nl-NL" err="1"/>
              <a:t>EPC’s</a:t>
            </a:r>
            <a:endParaRPr lang="nl-NL"/>
          </a:p>
          <a:p>
            <a:r>
              <a:rPr lang="nl-NL"/>
              <a:t>EPC per gebouweenheid</a:t>
            </a:r>
          </a:p>
          <a:p>
            <a:r>
              <a:rPr lang="nl-NL"/>
              <a:t>EPC per gebouw</a:t>
            </a:r>
          </a:p>
          <a:p>
            <a:r>
              <a:rPr lang="nl-NL"/>
              <a:t>Nuttige informatie over het EPC en de EPC-plicht</a:t>
            </a:r>
          </a:p>
          <a:p>
            <a:pPr lvl="1"/>
            <a:r>
              <a:rPr lang="nl-NL"/>
              <a:t>Het EPC van de eenheden</a:t>
            </a:r>
          </a:p>
          <a:p>
            <a:pPr lvl="2"/>
            <a:r>
              <a:rPr lang="nl-NL"/>
              <a:t>Wanneer is de opmaak van een EPC verplicht</a:t>
            </a:r>
          </a:p>
          <a:p>
            <a:pPr lvl="2"/>
            <a:r>
              <a:rPr lang="nl-NL"/>
              <a:t>Overdracht van het EPC</a:t>
            </a:r>
          </a:p>
          <a:p>
            <a:pPr lvl="2"/>
            <a:r>
              <a:rPr lang="nl-NL"/>
              <a:t>Wat is de geldigheidstermijn van het EPC</a:t>
            </a:r>
          </a:p>
          <a:p>
            <a:pPr lvl="1"/>
            <a:r>
              <a:rPr lang="nl-NL">
                <a:solidFill>
                  <a:srgbClr val="FF0000"/>
                </a:solidFill>
              </a:rPr>
              <a:t>Het EPC van de gemeenschappelijke delen</a:t>
            </a:r>
          </a:p>
          <a:p>
            <a:pPr lvl="2"/>
            <a:r>
              <a:rPr lang="nl-NL">
                <a:solidFill>
                  <a:srgbClr val="FF0000"/>
                </a:solidFill>
              </a:rPr>
              <a:t>Wat zijn de gemeenschappelijke delen van een appartementsgebouw</a:t>
            </a:r>
          </a:p>
          <a:p>
            <a:pPr lvl="2"/>
            <a:r>
              <a:rPr lang="nl-NL">
                <a:solidFill>
                  <a:srgbClr val="FF0000"/>
                </a:solidFill>
              </a:rPr>
              <a:t>Wanneer is de opmaak van een EPC verplicht</a:t>
            </a:r>
          </a:p>
          <a:p>
            <a:pPr lvl="2"/>
            <a:r>
              <a:rPr lang="nl-NL">
                <a:solidFill>
                  <a:srgbClr val="FF0000"/>
                </a:solidFill>
              </a:rPr>
              <a:t>Overdracht van het EPC</a:t>
            </a:r>
          </a:p>
          <a:p>
            <a:pPr lvl="2"/>
            <a:r>
              <a:rPr lang="nl-NL">
                <a:solidFill>
                  <a:srgbClr val="FF0000"/>
                </a:solidFill>
              </a:rPr>
              <a:t>Wat is de geldigheidstermijn van het EPC</a:t>
            </a:r>
          </a:p>
          <a:p>
            <a:pPr marL="288000" lvl="1" indent="0">
              <a:buNone/>
            </a:pPr>
            <a:endParaRPr lang="nl-N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32748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0DF8BBCB-DB84-4B90-9B87-162525152391}"/>
              </a:ext>
            </a:extLst>
          </p:cNvPr>
          <p:cNvSpPr/>
          <p:nvPr/>
        </p:nvSpPr>
        <p:spPr>
          <a:xfrm>
            <a:off x="461818" y="5966691"/>
            <a:ext cx="1745673" cy="646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D0DBD2-680F-4A6A-AE98-351884543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De gemeenschappelijke delen van een appartementsgebouw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861FCE-A796-4828-AA7B-962869C1BC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t"/>
          <a:lstStyle/>
          <a:p>
            <a:r>
              <a:rPr lang="nl-BE"/>
              <a:t>EPC van de gemeenschappelijke delen van een </a:t>
            </a:r>
            <a:r>
              <a:rPr lang="nl-BE" err="1"/>
              <a:t>appartements-gebouw</a:t>
            </a:r>
            <a:r>
              <a:rPr lang="nl-BE"/>
              <a:t> = </a:t>
            </a:r>
            <a:r>
              <a:rPr lang="nl-BE" b="1"/>
              <a:t>basis voor de </a:t>
            </a:r>
            <a:r>
              <a:rPr lang="nl-BE" b="1" err="1"/>
              <a:t>EPC’s</a:t>
            </a:r>
            <a:r>
              <a:rPr lang="nl-BE" b="1"/>
              <a:t> van de eenheden</a:t>
            </a:r>
          </a:p>
          <a:p>
            <a:pPr lvl="1"/>
            <a:r>
              <a:rPr lang="nl-BE"/>
              <a:t>Appartementen én niet-residentiële eenheden</a:t>
            </a:r>
          </a:p>
          <a:p>
            <a:pPr lvl="1"/>
            <a:endParaRPr lang="nl-BE" b="1"/>
          </a:p>
        </p:txBody>
      </p:sp>
      <p:sp>
        <p:nvSpPr>
          <p:cNvPr id="14" name="datum en dianummer">
            <a:extLst>
              <a:ext uri="{FF2B5EF4-FFF2-40B4-BE49-F238E27FC236}">
                <a16:creationId xmlns:a16="http://schemas.microsoft.com/office/drawing/2014/main" id="{35D186EE-1E57-495C-BCD4-2CA1B4BC9169}"/>
              </a:ext>
            </a:extLst>
          </p:cNvPr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│</a:t>
            </a:r>
            <a:fld id="{F9530E4E-3959-4AA6-B4F6-587002A3A35B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1052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19D5A87-9517-414B-A307-539B917AC4B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909" y="2759392"/>
            <a:ext cx="4892473" cy="39620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984368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0DF8BBCB-DB84-4B90-9B87-162525152391}"/>
              </a:ext>
            </a:extLst>
          </p:cNvPr>
          <p:cNvSpPr/>
          <p:nvPr/>
        </p:nvSpPr>
        <p:spPr>
          <a:xfrm>
            <a:off x="461818" y="5966691"/>
            <a:ext cx="1745673" cy="646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D0DBD2-680F-4A6A-AE98-351884543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De gemeenschappelijke delen van een appartementsgebouw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861FCE-A796-4828-AA7B-962869C1BC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t"/>
          <a:lstStyle/>
          <a:p>
            <a:r>
              <a:rPr lang="nl-BE" b="1"/>
              <a:t>Op te nemen in het EPC GD:</a:t>
            </a:r>
          </a:p>
          <a:p>
            <a:pPr lvl="1"/>
            <a:r>
              <a:rPr lang="nl-BE"/>
              <a:t>1. Omhullende schildelen van het beschermde volume van het gebouw</a:t>
            </a:r>
          </a:p>
          <a:p>
            <a:pPr lvl="2"/>
            <a:r>
              <a:rPr lang="nl-NL"/>
              <a:t>Dak</a:t>
            </a:r>
            <a:endParaRPr lang="nl-BE"/>
          </a:p>
          <a:p>
            <a:pPr lvl="2"/>
            <a:r>
              <a:rPr lang="nl-NL"/>
              <a:t>Buitenmuren</a:t>
            </a:r>
            <a:endParaRPr lang="nl-BE"/>
          </a:p>
          <a:p>
            <a:pPr lvl="2"/>
            <a:r>
              <a:rPr lang="nl-NL"/>
              <a:t>Onderste vloer</a:t>
            </a:r>
            <a:endParaRPr lang="nl-BE"/>
          </a:p>
          <a:p>
            <a:pPr lvl="2"/>
            <a:r>
              <a:rPr lang="nl-NL"/>
              <a:t>Openingen van de gemeenschappelijke (circulatie)ruimtes</a:t>
            </a:r>
            <a:endParaRPr lang="nl-BE"/>
          </a:p>
          <a:p>
            <a:pPr lvl="3"/>
            <a:r>
              <a:rPr lang="nl-NL"/>
              <a:t>Vensters, deuren en panelen</a:t>
            </a:r>
          </a:p>
          <a:p>
            <a:pPr lvl="3"/>
            <a:r>
              <a:rPr lang="nl-NL"/>
              <a:t>Oppervlaktes + eigenschappen</a:t>
            </a:r>
          </a:p>
          <a:p>
            <a:pPr lvl="2"/>
            <a:r>
              <a:rPr lang="nl-NL"/>
              <a:t>Openingen van de eenheden: enkel oppervlakte</a:t>
            </a:r>
          </a:p>
          <a:p>
            <a:pPr lvl="2"/>
            <a:endParaRPr lang="nl-NL" b="1"/>
          </a:p>
          <a:p>
            <a:pPr lvl="1"/>
            <a:endParaRPr lang="nl-BE" b="1"/>
          </a:p>
        </p:txBody>
      </p:sp>
      <p:sp>
        <p:nvSpPr>
          <p:cNvPr id="14" name="datum en dianummer">
            <a:extLst>
              <a:ext uri="{FF2B5EF4-FFF2-40B4-BE49-F238E27FC236}">
                <a16:creationId xmlns:a16="http://schemas.microsoft.com/office/drawing/2014/main" id="{35D186EE-1E57-495C-BCD4-2CA1B4BC9169}"/>
              </a:ext>
            </a:extLst>
          </p:cNvPr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│</a:t>
            </a:r>
            <a:fld id="{F9530E4E-3959-4AA6-B4F6-587002A3A35B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1052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018368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0DF8BBCB-DB84-4B90-9B87-162525152391}"/>
              </a:ext>
            </a:extLst>
          </p:cNvPr>
          <p:cNvSpPr/>
          <p:nvPr/>
        </p:nvSpPr>
        <p:spPr>
          <a:xfrm>
            <a:off x="461818" y="5966691"/>
            <a:ext cx="1745673" cy="646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D0DBD2-680F-4A6A-AE98-351884543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De gemeenschappelijke delen van een appartementsgebouw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861FCE-A796-4828-AA7B-962869C1BC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t"/>
          <a:lstStyle/>
          <a:p>
            <a:r>
              <a:rPr lang="nl-BE" b="1"/>
              <a:t>Op te nemen in het EPC GD:</a:t>
            </a:r>
          </a:p>
          <a:p>
            <a:pPr lvl="1"/>
            <a:r>
              <a:rPr lang="nl-BE"/>
              <a:t>2. De scheidende delen tussen de individuele eenheden in het gebouw en tussen de eenheden en de gemeenschappelijke (circulatie)ruimten</a:t>
            </a:r>
          </a:p>
          <a:p>
            <a:pPr lvl="2"/>
            <a:r>
              <a:rPr lang="nl-BE"/>
              <a:t>Wanden</a:t>
            </a:r>
          </a:p>
          <a:p>
            <a:pPr lvl="2"/>
            <a:r>
              <a:rPr lang="nl-BE"/>
              <a:t>Vloeren</a:t>
            </a:r>
          </a:p>
          <a:p>
            <a:pPr lvl="1"/>
            <a:endParaRPr lang="nl-BE"/>
          </a:p>
          <a:p>
            <a:pPr lvl="1"/>
            <a:r>
              <a:rPr lang="nl-BE"/>
              <a:t>3. De collectieve installaties van het gebouw </a:t>
            </a:r>
          </a:p>
          <a:p>
            <a:pPr lvl="2"/>
            <a:r>
              <a:rPr lang="nl-NL"/>
              <a:t>Ruimteverwarming</a:t>
            </a:r>
            <a:endParaRPr lang="nl-BE"/>
          </a:p>
          <a:p>
            <a:pPr lvl="2"/>
            <a:r>
              <a:rPr lang="nl-NL"/>
              <a:t>Koeling</a:t>
            </a:r>
            <a:endParaRPr lang="nl-BE"/>
          </a:p>
          <a:p>
            <a:pPr lvl="2"/>
            <a:r>
              <a:rPr lang="nl-NL"/>
              <a:t>Sanitair warm water</a:t>
            </a:r>
            <a:endParaRPr lang="nl-BE"/>
          </a:p>
          <a:p>
            <a:pPr lvl="2"/>
            <a:r>
              <a:rPr lang="nl-NL"/>
              <a:t>Ventilatie</a:t>
            </a:r>
          </a:p>
          <a:p>
            <a:pPr lvl="2"/>
            <a:endParaRPr lang="nl-NL" b="1"/>
          </a:p>
          <a:p>
            <a:pPr lvl="1"/>
            <a:endParaRPr lang="nl-BE"/>
          </a:p>
          <a:p>
            <a:pPr lvl="1"/>
            <a:endParaRPr lang="nl-BE"/>
          </a:p>
        </p:txBody>
      </p:sp>
      <p:sp>
        <p:nvSpPr>
          <p:cNvPr id="14" name="datum en dianummer">
            <a:extLst>
              <a:ext uri="{FF2B5EF4-FFF2-40B4-BE49-F238E27FC236}">
                <a16:creationId xmlns:a16="http://schemas.microsoft.com/office/drawing/2014/main" id="{35D186EE-1E57-495C-BCD4-2CA1B4BC9169}"/>
              </a:ext>
            </a:extLst>
          </p:cNvPr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kern="1200" cap="none" spc="0" normalizeH="0" baseline="0" noProof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│</a:t>
            </a:r>
            <a:fld id="{F9530E4E-3959-4AA6-B4F6-587002A3A35B}" type="slidenum">
              <a:rPr kumimoji="0" lang="nl-BE" sz="1100" b="0" i="0" u="none" strike="noStrike" kern="1200" cap="none" spc="0" normalizeH="0" baseline="0" noProof="0" smtClean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nl-BE" sz="1100" b="0" i="0" u="none" strike="noStrike" kern="1200" cap="none" spc="0" normalizeH="0" baseline="0" noProof="0">
              <a:ln>
                <a:noFill/>
              </a:ln>
              <a:solidFill>
                <a:srgbClr val="1052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577388"/>
      </p:ext>
    </p:extLst>
  </p:cSld>
  <p:clrMapOvr>
    <a:masterClrMapping/>
  </p:clrMapOvr>
</p:sld>
</file>

<file path=ppt/theme/theme1.xml><?xml version="1.0" encoding="utf-8"?>
<a:theme xmlns:a="http://schemas.openxmlformats.org/drawingml/2006/main" name="VEA-light-zonder-foto">
  <a:themeElements>
    <a:clrScheme name="Aangepast 2">
      <a:dk1>
        <a:srgbClr val="38373A"/>
      </a:dk1>
      <a:lt1>
        <a:sysClr val="window" lastClr="FFFFFF"/>
      </a:lt1>
      <a:dk2>
        <a:srgbClr val="105269"/>
      </a:dk2>
      <a:lt2>
        <a:srgbClr val="EEECE1"/>
      </a:lt2>
      <a:accent1>
        <a:srgbClr val="4B7284"/>
      </a:accent1>
      <a:accent2>
        <a:srgbClr val="6B6C6E"/>
      </a:accent2>
      <a:accent3>
        <a:srgbClr val="1A5924"/>
      </a:accent3>
      <a:accent4>
        <a:srgbClr val="C83C22"/>
      </a:accent4>
      <a:accent5>
        <a:srgbClr val="4AA832"/>
      </a:accent5>
      <a:accent6>
        <a:srgbClr val="E8754C"/>
      </a:accent6>
      <a:hlink>
        <a:srgbClr val="105269"/>
      </a:hlink>
      <a:folHlink>
        <a:srgbClr val="105269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EA-light-zonder-foto">
  <a:themeElements>
    <a:clrScheme name="Aangepast 2">
      <a:dk1>
        <a:srgbClr val="38373A"/>
      </a:dk1>
      <a:lt1>
        <a:sysClr val="window" lastClr="FFFFFF"/>
      </a:lt1>
      <a:dk2>
        <a:srgbClr val="105269"/>
      </a:dk2>
      <a:lt2>
        <a:srgbClr val="EEECE1"/>
      </a:lt2>
      <a:accent1>
        <a:srgbClr val="4B7284"/>
      </a:accent1>
      <a:accent2>
        <a:srgbClr val="6B6C6E"/>
      </a:accent2>
      <a:accent3>
        <a:srgbClr val="1A5924"/>
      </a:accent3>
      <a:accent4>
        <a:srgbClr val="C83C22"/>
      </a:accent4>
      <a:accent5>
        <a:srgbClr val="4AA832"/>
      </a:accent5>
      <a:accent6>
        <a:srgbClr val="E8754C"/>
      </a:accent6>
      <a:hlink>
        <a:srgbClr val="105269"/>
      </a:hlink>
      <a:folHlink>
        <a:srgbClr val="105269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Vea EE Document" ma:contentTypeID="0x0101004B5CC199FE7D374FB83A31AC60E389BB0017D481E51249B344879A2DCA61AD29D1" ma:contentTypeVersion="99" ma:contentTypeDescription="" ma:contentTypeScope="" ma:versionID="dd9a5a67857d12ddadb8272983190455">
  <xsd:schema xmlns:xsd="http://www.w3.org/2001/XMLSchema" xmlns:xs="http://www.w3.org/2001/XMLSchema" xmlns:p="http://schemas.microsoft.com/office/2006/metadata/properties" xmlns:ns1="http://schemas.microsoft.com/sharepoint/v3" xmlns:ns2="8c9d9997-d67c-42a9-91b6-82cf79a793c3" xmlns:ns3="3bac7649-eb37-460d-9f8a-9ca85f036e36" xmlns:ns4="9a9ec0f0-7796-43d0-ac1f-4c8c46ee0bd1" targetNamespace="http://schemas.microsoft.com/office/2006/metadata/properties" ma:root="true" ma:fieldsID="175dadc6ab0957365005acb7a4906281" ns1:_="" ns2:_="" ns3:_="" ns4:_="">
    <xsd:import namespace="http://schemas.microsoft.com/sharepoint/v3"/>
    <xsd:import namespace="8c9d9997-d67c-42a9-91b6-82cf79a793c3"/>
    <xsd:import namespace="3bac7649-eb37-460d-9f8a-9ca85f036e36"/>
    <xsd:import namespace="9a9ec0f0-7796-43d0-ac1f-4c8c46ee0bd1"/>
    <xsd:element name="properties">
      <xsd:complexType>
        <xsd:sequence>
          <xsd:element name="documentManagement">
            <xsd:complexType>
              <xsd:all>
                <xsd:element ref="ns1:DocumentSetDescription" minOccurs="0"/>
                <xsd:element ref="ns3:Jaar_x0020_REG_x0020_ODV" minOccurs="0"/>
                <xsd:element ref="ns3:o64c163da4194d2da901314b913c9962" minOccurs="0"/>
                <xsd:element ref="ns3:gf4f80eca70b4135a9ced6669fdbdb3a" minOccurs="0"/>
                <xsd:element ref="ns3:e3cfbf68bf8e4c3fb04a16e909e95235" minOccurs="0"/>
                <xsd:element ref="ns3:j8fa6b92914e4ae9b830c87969e146f2" minOccurs="0"/>
                <xsd:element ref="ns4:TaxCatchAll" minOccurs="0"/>
                <xsd:element ref="ns2:cf6c9fb545af48f7a36995ecbde93006" minOccurs="0"/>
                <xsd:element ref="ns3:gfbc9fa463924f638e13122842d4754a" minOccurs="0"/>
                <xsd:element ref="ns4:TaxCatchAllLabel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b8cc891c48c04693b714cbf35be861e7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_dlc_DocId" minOccurs="0"/>
                <xsd:element ref="ns3:_dlc_DocIdUrl" minOccurs="0"/>
                <xsd:element ref="ns3:_dlc_DocIdPersistId" minOccurs="0"/>
                <xsd:element ref="ns2:MediaServiceLocation" minOccurs="0"/>
                <xsd:element ref="ns2:Gevalideerd" minOccurs="0"/>
                <xsd:element ref="ns2:MediaLengthInSeconds" minOccurs="0"/>
                <xsd:element ref="ns2:Datum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8" nillable="true" ma:displayName="Beschrijving/Opmerking" ma:description="Optioneel veld. Maakt het eenvoudiger om de juiste PV terug te vinden als inspiratiebron bij het beantwoorden van een nieuwe PV." ma:internalName="DocumentSet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9d9997-d67c-42a9-91b6-82cf79a793c3" elementFormDefault="qualified">
    <xsd:import namespace="http://schemas.microsoft.com/office/2006/documentManagement/types"/>
    <xsd:import namespace="http://schemas.microsoft.com/office/infopath/2007/PartnerControls"/>
    <xsd:element name="cf6c9fb545af48f7a36995ecbde93006" ma:index="21" nillable="true" ma:taxonomy="true" ma:internalName="cf6c9fb545af48f7a36995ecbde93006" ma:taxonomyFieldName="VEA_x0020_EE_x0020_Domein" ma:displayName="VEA EE Domein" ma:indexed="true" ma:readOnly="false" ma:fieldId="{cf6c9fb5-45af-48f7-a369-95ecbde93006}" ma:sspId="49ca8161-7180-459b-a0ef-1a71cf6ffea5" ma:termSetId="7e8e5761-102d-4ad9-8f3d-97f53adc3a2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7" nillable="true" ma:displayName="Tags" ma:hidden="true" ma:internalName="MediaServiceAutoTags" ma:readOnly="true">
      <xsd:simpleType>
        <xsd:restriction base="dms:Text"/>
      </xsd:simpleType>
    </xsd:element>
    <xsd:element name="MediaServiceOCR" ma:index="28" nillable="true" ma:displayName="Extracted Text" ma:hidden="true" ma:internalName="MediaServiceOCR" ma:readOnly="true">
      <xsd:simpleType>
        <xsd:restriction base="dms:Note"/>
      </xsd:simpleType>
    </xsd:element>
    <xsd:element name="MediaServiceAutoKeyPoints" ma:index="3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2" nillable="true" ma:displayName="KeyPoints" ma:hidden="true" ma:internalName="MediaServiceKeyPoints" ma:readOnly="true">
      <xsd:simpleType>
        <xsd:restriction base="dms:Note"/>
      </xsd:simpleType>
    </xsd:element>
    <xsd:element name="b8cc891c48c04693b714cbf35be861e7" ma:index="34" nillable="true" ma:taxonomy="true" ma:internalName="b8cc891c48c04693b714cbf35be861e7" ma:taxonomyFieldName="VEA_x0020_EE_x0020_Defossilisering" ma:displayName="VEA EE Defossilisering" ma:readOnly="false" ma:default="" ma:fieldId="{b8cc891c-48c0-4693-b714-cbf35be861e7}" ma:sspId="49ca8161-7180-459b-a0ef-1a71cf6ffea5" ma:termSetId="d4bdc5dc-a94d-4f58-a4a6-f4613881315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DateTaken" ma:index="3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3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41" nillable="true" ma:displayName="Location" ma:internalName="MediaServiceLocation" ma:readOnly="true">
      <xsd:simpleType>
        <xsd:restriction base="dms:Text"/>
      </xsd:simpleType>
    </xsd:element>
    <xsd:element name="Gevalideerd" ma:index="42" nillable="true" ma:displayName="Gevalideerd" ma:default="0" ma:format="Dropdown" ma:internalName="Gevalideerd">
      <xsd:simpleType>
        <xsd:restriction base="dms:Boolean"/>
      </xsd:simpleType>
    </xsd:element>
    <xsd:element name="MediaLengthInSeconds" ma:index="43" nillable="true" ma:displayName="Length (seconds)" ma:internalName="MediaLengthInSeconds" ma:readOnly="true">
      <xsd:simpleType>
        <xsd:restriction base="dms:Unknown"/>
      </xsd:simpleType>
    </xsd:element>
    <xsd:element name="Datum" ma:index="44" nillable="true" ma:displayName="Datum" ma:format="DateTime" ma:internalName="Datum">
      <xsd:simpleType>
        <xsd:restriction base="dms:DateTime"/>
      </xsd:simpleType>
    </xsd:element>
    <xsd:element name="lcf76f155ced4ddcb4097134ff3c332f" ma:index="46" nillable="true" ma:taxonomy="true" ma:internalName="lcf76f155ced4ddcb4097134ff3c332f" ma:taxonomyFieldName="MediaServiceImageTags" ma:displayName="Afbeeldingtags" ma:readOnly="false" ma:fieldId="{5cf76f15-5ced-4ddc-b409-7134ff3c332f}" ma:taxonomyMulti="true" ma:sspId="49ca8161-7180-459b-a0ef-1a71cf6ffe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ac7649-eb37-460d-9f8a-9ca85f036e36" elementFormDefault="qualified">
    <xsd:import namespace="http://schemas.microsoft.com/office/2006/documentManagement/types"/>
    <xsd:import namespace="http://schemas.microsoft.com/office/infopath/2007/PartnerControls"/>
    <xsd:element name="Jaar_x0020_REG_x0020_ODV" ma:index="11" nillable="true" ma:displayName="Jaar EE" ma:default="2024" ma:description="Jaar (niet als beheerde metadata)" ma:format="Dropdown" ma:internalName="Jaar_x0020_REG_x0020_ODV" ma:readOnly="false">
      <xsd:simpleType>
        <xsd:restriction base="dms:Choice"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2023"/>
          <xsd:enumeration value="2024"/>
        </xsd:restriction>
      </xsd:simpleType>
    </xsd:element>
    <xsd:element name="o64c163da4194d2da901314b913c9962" ma:index="14" nillable="true" ma:taxonomy="true" ma:internalName="o64c163da4194d2da901314b913c9962" ma:taxonomyFieldName="Vea_x0020_EE_x0020_Onderwerp" ma:displayName="Vea EE Onderwerp" ma:indexed="true" ma:readOnly="false" ma:fieldId="{864c163d-a419-4d2d-a901-314b913c9962}" ma:sspId="49ca8161-7180-459b-a0ef-1a71cf6ffea5" ma:termSetId="de88c5dd-6519-4b08-89e7-f063424ad58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gf4f80eca70b4135a9ced6669fdbdb3a" ma:index="16" nillable="true" ma:taxonomy="true" ma:internalName="gf4f80eca70b4135a9ced6669fdbdb3a" ma:taxonomyFieldName="VeaTeam" ma:displayName="VeaTeam" ma:readOnly="false" ma:fieldId="{0f4f80ec-a70b-4135-a9ce-d6669fdbdb3a}" ma:taxonomyMulti="true" ma:sspId="49ca8161-7180-459b-a0ef-1a71cf6ffea5" ma:termSetId="4319ac2a-e540-41e3-a6cf-8c0629faf90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3cfbf68bf8e4c3fb04a16e909e95235" ma:index="17" nillable="true" ma:taxonomy="true" ma:internalName="e3cfbf68bf8e4c3fb04a16e909e95235" ma:taxonomyFieldName="Vea_x0020_EE_x0020_Doctype" ma:displayName="Vea EE Doctype" ma:indexed="true" ma:readOnly="false" ma:fieldId="{e3cfbf68-bf8e-4c3f-b04a-16e909e95235}" ma:sspId="49ca8161-7180-459b-a0ef-1a71cf6ffea5" ma:termSetId="1585e7cc-5045-4a32-97d1-2b8b394bd69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8fa6b92914e4ae9b830c87969e146f2" ma:index="18" nillable="true" ma:taxonomy="true" ma:internalName="j8fa6b92914e4ae9b830c87969e146f2" ma:taxonomyFieldName="Jaar0" ma:displayName="Jaar" ma:indexed="true" ma:readOnly="false" ma:default="1167;#2024|745ccb64-ecb9-4e75-93e6-2266c2d9779b" ma:fieldId="{38fa6b92-914e-4ae9-b830-c87969e146f2}" ma:sspId="49ca8161-7180-459b-a0ef-1a71cf6ffea5" ma:termSetId="5ac14f2e-1c49-4245-8414-29f56be4175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gfbc9fa463924f638e13122842d4754a" ma:index="23" nillable="true" ma:taxonomy="true" ma:internalName="gfbc9fa463924f638e13122842d4754a" ma:taxonomyFieldName="Vea_x0020_EE_x0020_Thema" ma:displayName="Vea EE Thema" ma:indexed="true" ma:readOnly="false" ma:fieldId="{0fbc9fa4-6392-4f63-8e13-122842d4754a}" ma:sspId="49ca8161-7180-459b-a0ef-1a71cf6ffea5" ma:termSetId="420986b4-414b-450c-8a9d-01dc56e5d5d7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SharedWithUsers" ma:index="29" nillable="true" ma:displayName="Gedeeld met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0" nillable="true" ma:displayName="Gedeeld met details" ma:hidden="true" ma:internalName="SharedWithDetails" ma:readOnly="true">
      <xsd:simpleType>
        <xsd:restriction base="dms:Note"/>
      </xsd:simpleType>
    </xsd:element>
    <xsd:element name="_dlc_DocId" ma:index="3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3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4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9ec0f0-7796-43d0-ac1f-4c8c46ee0bd1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66135908-2f38-4d3f-9ad1-ad6003cfd7ec}" ma:internalName="TaxCatchAll" ma:readOnly="false" ma:showField="CatchAllData" ma:web="3bac7649-eb37-460d-9f8a-9ca85f036e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4" nillable="true" ma:displayName="Taxonomy Catch All Column1" ma:hidden="true" ma:list="{66135908-2f38-4d3f-9ad1-ad6003cfd7ec}" ma:internalName="TaxCatchAllLabel" ma:readOnly="true" ma:showField="CatchAllDataLabel" ma:web="3bac7649-eb37-460d-9f8a-9ca85f036e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f4f80eca70b4135a9ced6669fdbdb3a xmlns="3bac7649-eb37-460d-9f8a-9ca85f036e36">
      <Terms xmlns="http://schemas.microsoft.com/office/infopath/2007/PartnerControls">
        <TermInfo xmlns="http://schemas.microsoft.com/office/infopath/2007/PartnerControls">
          <TermName xmlns="http://schemas.microsoft.com/office/infopath/2007/PartnerControls">EE Kwaliteit＆Onderst</TermName>
          <TermId xmlns="http://schemas.microsoft.com/office/infopath/2007/PartnerControls">3c277276-2e92-4ca5-b245-9649b52fab95</TermId>
        </TermInfo>
      </Terms>
    </gf4f80eca70b4135a9ced6669fdbdb3a>
    <DocumentSetDescription xmlns="http://schemas.microsoft.com/sharepoint/v3" xsi:nil="true"/>
    <b8cc891c48c04693b714cbf35be861e7 xmlns="8c9d9997-d67c-42a9-91b6-82cf79a793c3">
      <Terms xmlns="http://schemas.microsoft.com/office/infopath/2007/PartnerControls"/>
    </b8cc891c48c04693b714cbf35be861e7>
    <j8fa6b92914e4ae9b830c87969e146f2 xmlns="3bac7649-eb37-460d-9f8a-9ca85f036e36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2021</TermName>
          <TermId xmlns="http://schemas.microsoft.com/office/infopath/2007/PartnerControls">4f534d97-444d-42f0-b631-03d6216b7578</TermId>
        </TermInfo>
      </Terms>
    </j8fa6b92914e4ae9b830c87969e146f2>
    <e3cfbf68bf8e4c3fb04a16e909e95235 xmlns="3bac7649-eb37-460d-9f8a-9ca85f036e36">
      <Terms xmlns="http://schemas.microsoft.com/office/infopath/2007/PartnerControls"/>
    </e3cfbf68bf8e4c3fb04a16e909e95235>
    <o64c163da4194d2da901314b913c9962 xmlns="3bac7649-eb37-460d-9f8a-9ca85f036e36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Inspectieprotocol</TermName>
          <TermId xmlns="http://schemas.microsoft.com/office/infopath/2007/PartnerControls">59796ae8-e8bd-441c-ad91-4436b8cbc15f</TermId>
        </TermInfo>
      </Terms>
    </o64c163da4194d2da901314b913c9962>
    <Jaar_x0020_REG_x0020_ODV xmlns="3bac7649-eb37-460d-9f8a-9ca85f036e36">2021</Jaar_x0020_REG_x0020_ODV>
    <TaxCatchAll xmlns="9a9ec0f0-7796-43d0-ac1f-4c8c46ee0bd1">
      <Value>900</Value>
      <Value>420</Value>
      <Value>282</Value>
      <Value>281</Value>
      <Value>313</Value>
    </TaxCatchAll>
    <cf6c9fb545af48f7a36995ecbde93006 xmlns="8c9d9997-d67c-42a9-91b6-82cf79a793c3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EPC</TermName>
          <TermId xmlns="http://schemas.microsoft.com/office/infopath/2007/PartnerControls">afffb9f0-e9e8-4270-afb3-c6957e4ec211</TermId>
        </TermInfo>
      </Terms>
    </cf6c9fb545af48f7a36995ecbde93006>
    <gfbc9fa463924f638e13122842d4754a xmlns="3bac7649-eb37-460d-9f8a-9ca85f036e36">
      <Terms xmlns="http://schemas.microsoft.com/office/infopath/2007/PartnerControls">
        <TermInfo xmlns="http://schemas.microsoft.com/office/infopath/2007/PartnerControls">
          <TermName xmlns="http://schemas.microsoft.com/office/infopath/2007/PartnerControls">Gebouw</TermName>
          <TermId xmlns="http://schemas.microsoft.com/office/infopath/2007/PartnerControls">f9e32dab-b6df-4b9e-ba61-a8f7721f2182</TermId>
        </TermInfo>
      </Terms>
    </gfbc9fa463924f638e13122842d4754a>
    <_dlc_DocId xmlns="3bac7649-eb37-460d-9f8a-9ca85f036e36">CNSPRC6EMTMN-1624825353-76769</_dlc_DocId>
    <_dlc_DocIdUrl xmlns="3bac7649-eb37-460d-9f8a-9ca85f036e36">
      <Url>https://vlaamseoverheid.sharepoint.com/sites/vea-intern/_layouts/15/DocIdRedir.aspx?ID=CNSPRC6EMTMN-1624825353-76769</Url>
      <Description>CNSPRC6EMTMN-1624825353-76769</Description>
    </_dlc_DocIdUrl>
    <Gevalideerd xmlns="8c9d9997-d67c-42a9-91b6-82cf79a793c3">false</Gevalideerd>
    <Datum xmlns="8c9d9997-d67c-42a9-91b6-82cf79a793c3" xsi:nil="true"/>
    <lcf76f155ced4ddcb4097134ff3c332f xmlns="8c9d9997-d67c-42a9-91b6-82cf79a793c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7C4E751-6F90-4B38-B5A6-8E1692884693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6E14B243-AF3C-4BAF-9546-E92D43B0AC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7A41FF-35FA-40B7-B425-598AEA470F66}">
  <ds:schemaRefs>
    <ds:schemaRef ds:uri="3bac7649-eb37-460d-9f8a-9ca85f036e36"/>
    <ds:schemaRef ds:uri="8c9d9997-d67c-42a9-91b6-82cf79a793c3"/>
    <ds:schemaRef ds:uri="9a9ec0f0-7796-43d0-ac1f-4c8c46ee0bd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1A4FB044-74CB-4A3A-9EAD-4B628EEC4535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9a9ec0f0-7796-43d0-ac1f-4c8c46ee0bd1"/>
    <ds:schemaRef ds:uri="http://schemas.openxmlformats.org/package/2006/metadata/core-properties"/>
    <ds:schemaRef ds:uri="http://purl.org/dc/elements/1.1/"/>
    <ds:schemaRef ds:uri="3bac7649-eb37-460d-9f8a-9ca85f036e36"/>
    <ds:schemaRef ds:uri="8c9d9997-d67c-42a9-91b6-82cf79a793c3"/>
    <ds:schemaRef ds:uri="http://schemas.microsoft.com/sharepoint/v3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6738</Words>
  <Application>Microsoft Office PowerPoint</Application>
  <PresentationFormat>Diavoorstelling (4:3)</PresentationFormat>
  <Paragraphs>1093</Paragraphs>
  <Slides>122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122</vt:i4>
      </vt:variant>
    </vt:vector>
  </HeadingPairs>
  <TitlesOfParts>
    <vt:vector size="129" baseType="lpstr">
      <vt:lpstr>Arial</vt:lpstr>
      <vt:lpstr>Calibri</vt:lpstr>
      <vt:lpstr>Verdana</vt:lpstr>
      <vt:lpstr>Wingdings 2</vt:lpstr>
      <vt:lpstr>Wingdings 3</vt:lpstr>
      <vt:lpstr>VEA-light-zonder-foto</vt:lpstr>
      <vt:lpstr>1_VEA-light-zonder-foto</vt:lpstr>
      <vt:lpstr>Wegwijs in het EPC per gebouw(eenheid)</vt:lpstr>
      <vt:lpstr>EPC per gebouw(eenheid): inhoud</vt:lpstr>
      <vt:lpstr>EPC per gebouw(eenheid): inhoud</vt:lpstr>
      <vt:lpstr>Soorten EPC’s voor bestaande gebouwen</vt:lpstr>
      <vt:lpstr>Soorten EPC’s voor bestaande gebouwen</vt:lpstr>
      <vt:lpstr>Tijdlijn voor bestaande gebouwen</vt:lpstr>
      <vt:lpstr>Tijdlijn voor bestaande gebouwen</vt:lpstr>
      <vt:lpstr>Achtergrond EPC’s voor bestaande gebouwen</vt:lpstr>
      <vt:lpstr>Achtergrond EPC’s voor bestaande gebouwen</vt:lpstr>
      <vt:lpstr>EPC’s voor bestaande gebouwen herkennen</vt:lpstr>
      <vt:lpstr>EPC bestaand gebouw met woonfunctie</vt:lpstr>
      <vt:lpstr>EPC niet-residentiële eenheid ≤ 500m²</vt:lpstr>
      <vt:lpstr>EPC gemeenschappelijke delen</vt:lpstr>
      <vt:lpstr>EPC per gebouw(eenheid): inhoud</vt:lpstr>
      <vt:lpstr>Stap 1: identificeer gebouw</vt:lpstr>
      <vt:lpstr>Stap 2: identificeer gebouweenheid</vt:lpstr>
      <vt:lpstr>Stap 2: identificeer gebouweenheid</vt:lpstr>
      <vt:lpstr>Stap 2: identificeer gebouweenheid</vt:lpstr>
      <vt:lpstr>Eigen afsluitbare toegang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Functioneel zelfstandig</vt:lpstr>
      <vt:lpstr>PowerPoint-presentatie</vt:lpstr>
      <vt:lpstr>PowerPoint-presentatie</vt:lpstr>
      <vt:lpstr>Functioneel zelfstandig</vt:lpstr>
      <vt:lpstr>Niet-residentiële eenheid:  voorbeelden</vt:lpstr>
      <vt:lpstr>Niet-residentiële eenheid:  voorbeelden</vt:lpstr>
      <vt:lpstr>Stap 3: identificeer hoofdbestemming</vt:lpstr>
      <vt:lpstr>Stap 3: identificeer hoofdbestemming</vt:lpstr>
      <vt:lpstr>Stap 3: identificeer hoofdbestemming</vt:lpstr>
      <vt:lpstr>PowerPoint-presentatie</vt:lpstr>
      <vt:lpstr>PowerPoint-presentatie</vt:lpstr>
      <vt:lpstr>Stap 4: definieer type EPC</vt:lpstr>
      <vt:lpstr>EPC residentieel</vt:lpstr>
      <vt:lpstr>EPC residentieel</vt:lpstr>
      <vt:lpstr>EPC residentieel</vt:lpstr>
      <vt:lpstr>EPC residentieel</vt:lpstr>
      <vt:lpstr>EPC residentieel</vt:lpstr>
      <vt:lpstr>PowerPoint-presentatie</vt:lpstr>
      <vt:lpstr>PowerPoint-presentatie</vt:lpstr>
      <vt:lpstr>EPC niet-residentieel</vt:lpstr>
      <vt:lpstr>EPC klein niet-residentieel</vt:lpstr>
      <vt:lpstr>Bruikbare vloeroppervlakte</vt:lpstr>
      <vt:lpstr>PowerPoint-presentatie</vt:lpstr>
      <vt:lpstr>PowerPoint-presentatie</vt:lpstr>
      <vt:lpstr>Aaneengesloten geheel</vt:lpstr>
      <vt:lpstr>PowerPoint-presentatie</vt:lpstr>
      <vt:lpstr>PowerPoint-presentatie</vt:lpstr>
      <vt:lpstr>Aaneengesloten geheel</vt:lpstr>
      <vt:lpstr>Aaneengesloten geheel</vt:lpstr>
      <vt:lpstr>Aaneengesloten geheel</vt:lpstr>
      <vt:lpstr>Aaneengesloten geheel</vt:lpstr>
      <vt:lpstr>Aaneengesloten geheel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EPC per gebouw(eenheid): inhoud</vt:lpstr>
      <vt:lpstr>EPC per gebouw</vt:lpstr>
      <vt:lpstr>Wat is een 'appartementsgebouw'? </vt:lpstr>
      <vt:lpstr>Beslissingsregels gebouwafbakening</vt:lpstr>
      <vt:lpstr>Beslissingsregels gebouwafbakening</vt:lpstr>
      <vt:lpstr>Beslissingsregels gebouwafbakening</vt:lpstr>
      <vt:lpstr>Beslissingsregels gebouwafbakening</vt:lpstr>
      <vt:lpstr>Beslissingsregels gebouwafbakening</vt:lpstr>
      <vt:lpstr>Voorbeelden beslissingsregels</vt:lpstr>
      <vt:lpstr>Voorbeelden beslissingsregels</vt:lpstr>
      <vt:lpstr>Voorbeelden beslissingsregels</vt:lpstr>
      <vt:lpstr>EPC per gebouw(eenheid): inhoud</vt:lpstr>
      <vt:lpstr>Beschikbaarheid van het EPC: eenheden</vt:lpstr>
      <vt:lpstr>Beschikbaarheid van het EPC: EPC-bouw</vt:lpstr>
      <vt:lpstr>Beschikbaarheid van het EPC: eenheden</vt:lpstr>
      <vt:lpstr>Beschikbaarheid van het EPC: eenheden</vt:lpstr>
      <vt:lpstr>Beschikbaarheid van het EPC: eenheden</vt:lpstr>
      <vt:lpstr>Beschikbaarheid van het EPC: eenheden</vt:lpstr>
      <vt:lpstr>Beschikbaarheid van het EPC: eenheden</vt:lpstr>
      <vt:lpstr>Beschikbaarheid van het EPC: eenheden</vt:lpstr>
      <vt:lpstr>PowerPoint-presentatie</vt:lpstr>
      <vt:lpstr>PowerPoint-presentatie</vt:lpstr>
      <vt:lpstr>PowerPoint-presentatie</vt:lpstr>
      <vt:lpstr>PowerPoint-presentatie</vt:lpstr>
      <vt:lpstr>Beschikbaarheid van het EPC: eenheden</vt:lpstr>
      <vt:lpstr>Overdracht van het EPC: eenheden </vt:lpstr>
      <vt:lpstr>Geldigheidsduur EPC: eenheden</vt:lpstr>
      <vt:lpstr>Geldigheid van het EPC: eenheden </vt:lpstr>
      <vt:lpstr>Geldigheid van het EPC: eenheden oplossingen</vt:lpstr>
      <vt:lpstr>EPC per gebouw(eenheid): inhoud</vt:lpstr>
      <vt:lpstr>De gemeenschappelijke delen van een appartementsgebouw</vt:lpstr>
      <vt:lpstr>De gemeenschappelijke delen van een appartementsgebouw</vt:lpstr>
      <vt:lpstr>De gemeenschappelijke delen van een appartementsgebouw</vt:lpstr>
      <vt:lpstr>De gemeenschappelijke delen van een appartementsgebouw</vt:lpstr>
      <vt:lpstr>De gemeenschappelijke delen van een appartementsgebouw</vt:lpstr>
      <vt:lpstr>De gemeenschappelijke delen van een appartementsgebouw</vt:lpstr>
      <vt:lpstr>Beschikbaarheid van het EPC GD</vt:lpstr>
      <vt:lpstr>Overdracht van het EPC GD</vt:lpstr>
      <vt:lpstr>Geldigheid van het EPC GD</vt:lpstr>
      <vt:lpstr>Geldigheid van het EPC GD</vt:lpstr>
      <vt:lpstr>Geldigheid van het EPC GD</vt:lpstr>
      <vt:lpstr>Geldigheid van het EPC GD</vt:lpstr>
      <vt:lpstr>Geldigheid van het EPC GD</vt:lpstr>
      <vt:lpstr>Geldigheid van het EPC GD</vt:lpstr>
      <vt:lpstr>Voorbeelden: welke EPC’s nodig? </vt:lpstr>
      <vt:lpstr>PowerPoint-presentatie</vt:lpstr>
      <vt:lpstr>PowerPoint-presentatie</vt:lpstr>
      <vt:lpstr>PowerPoint-presentatie</vt:lpstr>
      <vt:lpstr>PowerPoint-presentatie</vt:lpstr>
      <vt:lpstr>Oefeningen: welke EPC’s nodig?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Deel I: Toepassingsgebied</dc:title>
  <dc:creator>Koen Denys</dc:creator>
  <cp:lastModifiedBy>Christiaens Lise</cp:lastModifiedBy>
  <cp:revision>1</cp:revision>
  <dcterms:created xsi:type="dcterms:W3CDTF">2020-05-16T08:54:41Z</dcterms:created>
  <dcterms:modified xsi:type="dcterms:W3CDTF">2024-01-30T12:51:01Z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0x0101004B5CC199FE7D374FB83A31AC60E389BB0017D481E51249B344879A2DCA61AD29D1</vt:lpwstr>
  </property>
  <property fmtid="{D5CDD505-2E9C-101B-9397-08002B2CF9AE}" pid="3" name="Jaar">
    <vt:lpwstr>900;#2021|4f534d97-444d-42f0-b631-03d6216b7578</vt:lpwstr>
  </property>
  <property fmtid="{D5CDD505-2E9C-101B-9397-08002B2CF9AE}" pid="4" name="_dlc_DocIdItemGuid">
    <vt:lpwstr>c7226355-632b-4e9b-a735-47276c1a9c98</vt:lpwstr>
  </property>
  <property fmtid="{D5CDD505-2E9C-101B-9397-08002B2CF9AE}" pid="5" name="VeaTeam">
    <vt:lpwstr>281;#EE Kwaliteit＆Onderst|3c277276-2e92-4ca5-b245-9649b52fab95</vt:lpwstr>
  </property>
  <property fmtid="{D5CDD505-2E9C-101B-9397-08002B2CF9AE}" pid="6" name="Jaar0">
    <vt:lpwstr>900;#2021|4f534d97-444d-42f0-b631-03d6216b7578</vt:lpwstr>
  </property>
  <property fmtid="{D5CDD505-2E9C-101B-9397-08002B2CF9AE}" pid="7" name="VEA EE Defossilisering">
    <vt:lpwstr/>
  </property>
  <property fmtid="{D5CDD505-2E9C-101B-9397-08002B2CF9AE}" pid="8" name="Vea EE Onderwerp">
    <vt:lpwstr>420;#Inspectieprotocol|59796ae8-e8bd-441c-ad91-4436b8cbc15f</vt:lpwstr>
  </property>
  <property fmtid="{D5CDD505-2E9C-101B-9397-08002B2CF9AE}" pid="9" name="Vea EE Thema">
    <vt:lpwstr>282;#Gebouw|f9e32dab-b6df-4b9e-ba61-a8f7721f2182</vt:lpwstr>
  </property>
  <property fmtid="{D5CDD505-2E9C-101B-9397-08002B2CF9AE}" pid="10" name="VEA EE Domein">
    <vt:lpwstr>313;#EPC|afffb9f0-e9e8-4270-afb3-c6957e4ec211</vt:lpwstr>
  </property>
  <property fmtid="{D5CDD505-2E9C-101B-9397-08002B2CF9AE}" pid="11" name="Vea EE Doctype">
    <vt:lpwstr/>
  </property>
  <property fmtid="{D5CDD505-2E9C-101B-9397-08002B2CF9AE}" pid="12" name="MediaServiceImageTags">
    <vt:lpwstr/>
  </property>
</Properties>
</file>