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30" r:id="rId6"/>
  </p:sldMasterIdLst>
  <p:notesMasterIdLst>
    <p:notesMasterId r:id="rId114"/>
  </p:notesMasterIdLst>
  <p:handoutMasterIdLst>
    <p:handoutMasterId r:id="rId115"/>
  </p:handoutMasterIdLst>
  <p:sldIdLst>
    <p:sldId id="266" r:id="rId7"/>
    <p:sldId id="302" r:id="rId8"/>
    <p:sldId id="638" r:id="rId9"/>
    <p:sldId id="639" r:id="rId10"/>
    <p:sldId id="751" r:id="rId11"/>
    <p:sldId id="679" r:id="rId12"/>
    <p:sldId id="470" r:id="rId13"/>
    <p:sldId id="469" r:id="rId14"/>
    <p:sldId id="472" r:id="rId15"/>
    <p:sldId id="625" r:id="rId16"/>
    <p:sldId id="640" r:id="rId17"/>
    <p:sldId id="641" r:id="rId18"/>
    <p:sldId id="473" r:id="rId19"/>
    <p:sldId id="682" r:id="rId20"/>
    <p:sldId id="683" r:id="rId21"/>
    <p:sldId id="476" r:id="rId22"/>
    <p:sldId id="643" r:id="rId23"/>
    <p:sldId id="644" r:id="rId24"/>
    <p:sldId id="479" r:id="rId25"/>
    <p:sldId id="471" r:id="rId26"/>
    <p:sldId id="645" r:id="rId27"/>
    <p:sldId id="480" r:id="rId28"/>
    <p:sldId id="646" r:id="rId29"/>
    <p:sldId id="750" r:id="rId30"/>
    <p:sldId id="681" r:id="rId31"/>
    <p:sldId id="262" r:id="rId32"/>
    <p:sldId id="491" r:id="rId33"/>
    <p:sldId id="684" r:id="rId34"/>
    <p:sldId id="677" r:id="rId35"/>
    <p:sldId id="496" r:id="rId36"/>
    <p:sldId id="626" r:id="rId37"/>
    <p:sldId id="685" r:id="rId38"/>
    <p:sldId id="503" r:id="rId39"/>
    <p:sldId id="649" r:id="rId40"/>
    <p:sldId id="650" r:id="rId41"/>
    <p:sldId id="651" r:id="rId42"/>
    <p:sldId id="686" r:id="rId43"/>
    <p:sldId id="687" r:id="rId44"/>
    <p:sldId id="688" r:id="rId45"/>
    <p:sldId id="689" r:id="rId46"/>
    <p:sldId id="690" r:id="rId47"/>
    <p:sldId id="691" r:id="rId48"/>
    <p:sldId id="692" r:id="rId49"/>
    <p:sldId id="693" r:id="rId50"/>
    <p:sldId id="694" r:id="rId51"/>
    <p:sldId id="654" r:id="rId52"/>
    <p:sldId id="655" r:id="rId53"/>
    <p:sldId id="695" r:id="rId54"/>
    <p:sldId id="656" r:id="rId55"/>
    <p:sldId id="648" r:id="rId56"/>
    <p:sldId id="627" r:id="rId57"/>
    <p:sldId id="696" r:id="rId58"/>
    <p:sldId id="657" r:id="rId59"/>
    <p:sldId id="697" r:id="rId60"/>
    <p:sldId id="698" r:id="rId61"/>
    <p:sldId id="699" r:id="rId62"/>
    <p:sldId id="659" r:id="rId63"/>
    <p:sldId id="705" r:id="rId64"/>
    <p:sldId id="660" r:id="rId65"/>
    <p:sldId id="700" r:id="rId66"/>
    <p:sldId id="701" r:id="rId67"/>
    <p:sldId id="702" r:id="rId68"/>
    <p:sldId id="703" r:id="rId69"/>
    <p:sldId id="664" r:id="rId70"/>
    <p:sldId id="628" r:id="rId71"/>
    <p:sldId id="666" r:id="rId72"/>
    <p:sldId id="668" r:id="rId73"/>
    <p:sldId id="669" r:id="rId74"/>
    <p:sldId id="514" r:id="rId75"/>
    <p:sldId id="724" r:id="rId76"/>
    <p:sldId id="633" r:id="rId77"/>
    <p:sldId id="629" r:id="rId78"/>
    <p:sldId id="676" r:id="rId79"/>
    <p:sldId id="519" r:id="rId80"/>
    <p:sldId id="674" r:id="rId81"/>
    <p:sldId id="521" r:id="rId82"/>
    <p:sldId id="631" r:id="rId83"/>
    <p:sldId id="636" r:id="rId84"/>
    <p:sldId id="675" r:id="rId85"/>
    <p:sldId id="524" r:id="rId86"/>
    <p:sldId id="752" r:id="rId87"/>
    <p:sldId id="483" r:id="rId88"/>
    <p:sldId id="704" r:id="rId89"/>
    <p:sldId id="671" r:id="rId90"/>
    <p:sldId id="515" r:id="rId91"/>
    <p:sldId id="487" r:id="rId92"/>
    <p:sldId id="672" r:id="rId93"/>
    <p:sldId id="489" r:id="rId94"/>
    <p:sldId id="673" r:id="rId95"/>
    <p:sldId id="727" r:id="rId96"/>
    <p:sldId id="729" r:id="rId97"/>
    <p:sldId id="728" r:id="rId98"/>
    <p:sldId id="734" r:id="rId99"/>
    <p:sldId id="735" r:id="rId100"/>
    <p:sldId id="736" r:id="rId101"/>
    <p:sldId id="737" r:id="rId102"/>
    <p:sldId id="738" r:id="rId103"/>
    <p:sldId id="739" r:id="rId104"/>
    <p:sldId id="740" r:id="rId105"/>
    <p:sldId id="741" r:id="rId106"/>
    <p:sldId id="742" r:id="rId107"/>
    <p:sldId id="743" r:id="rId108"/>
    <p:sldId id="744" r:id="rId109"/>
    <p:sldId id="745" r:id="rId110"/>
    <p:sldId id="746" r:id="rId111"/>
    <p:sldId id="753" r:id="rId112"/>
    <p:sldId id="375" r:id="rId113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ristiaens Lise" initials="CL" lastIdx="3" clrIdx="6">
    <p:extLst>
      <p:ext uri="{19B8F6BF-5375-455C-9EA6-DF929625EA0E}">
        <p15:presenceInfo xmlns:p15="http://schemas.microsoft.com/office/powerpoint/2012/main" userId="S::lise.christiaens@vlaanderen.be::656ba7ca-492c-494a-aa0d-47e7c7cfdf0a" providerId="AD"/>
      </p:ext>
    </p:extLst>
  </p:cmAuthor>
  <p:cmAuthor id="1" name="Koen Denys" initials="KD" lastIdx="1" clrIdx="0">
    <p:extLst>
      <p:ext uri="{19B8F6BF-5375-455C-9EA6-DF929625EA0E}">
        <p15:presenceInfo xmlns:p15="http://schemas.microsoft.com/office/powerpoint/2012/main" userId="Koen Denys" providerId="None"/>
      </p:ext>
    </p:extLst>
  </p:cmAuthor>
  <p:cmAuthor id="2" name="Van Der Linden Elke" initials="VDLE" lastIdx="88" clrIdx="1">
    <p:extLst>
      <p:ext uri="{19B8F6BF-5375-455C-9EA6-DF929625EA0E}">
        <p15:presenceInfo xmlns:p15="http://schemas.microsoft.com/office/powerpoint/2012/main" userId="S::elke.vanderlinden@vlaanderen.be::0fc987b5-c91c-46ff-80bf-fddd2e1bfa1d" providerId="AD"/>
      </p:ext>
    </p:extLst>
  </p:cmAuthor>
  <p:cmAuthor id="3" name="De Kerpel Kathleen" initials="DKK" lastIdx="56" clrIdx="2">
    <p:extLst>
      <p:ext uri="{19B8F6BF-5375-455C-9EA6-DF929625EA0E}">
        <p15:presenceInfo xmlns:p15="http://schemas.microsoft.com/office/powerpoint/2012/main" userId="S::kathleen.dekerpel@vlaanderen.be::910cfa6c-2add-4c51-ae6f-b74fdce45097" providerId="AD"/>
      </p:ext>
    </p:extLst>
  </p:cmAuthor>
  <p:cmAuthor id="4" name="Wauman Barbara" initials="WB" lastIdx="14" clrIdx="3">
    <p:extLst>
      <p:ext uri="{19B8F6BF-5375-455C-9EA6-DF929625EA0E}">
        <p15:presenceInfo xmlns:p15="http://schemas.microsoft.com/office/powerpoint/2012/main" userId="S::barbara.wauman@vlaanderen.be::d2c44d7f-5493-43bb-acb4-b69cbc98df6e" providerId="AD"/>
      </p:ext>
    </p:extLst>
  </p:cmAuthor>
  <p:cmAuthor id="5" name="Ingrid Van Steenbergen" initials="IVS" lastIdx="16" clrIdx="4">
    <p:extLst>
      <p:ext uri="{19B8F6BF-5375-455C-9EA6-DF929625EA0E}">
        <p15:presenceInfo xmlns:p15="http://schemas.microsoft.com/office/powerpoint/2012/main" userId="972fd32647b71c37" providerId="Windows Live"/>
      </p:ext>
    </p:extLst>
  </p:cmAuthor>
  <p:cmAuthor id="6" name="Zegers Helene" initials="ZH" lastIdx="8" clrIdx="5">
    <p:extLst>
      <p:ext uri="{19B8F6BF-5375-455C-9EA6-DF929625EA0E}">
        <p15:presenceInfo xmlns:p15="http://schemas.microsoft.com/office/powerpoint/2012/main" userId="S::helene.zegers@vlaanderen.be::940cc704-a3bb-4f59-8926-39fb3edab9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269"/>
    <a:srgbClr val="C83C2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presProps" Target="presProps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notesMaster" Target="notesMasters/notesMaster1.xml"/><Relationship Id="rId119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7ED8006-CA33-9D92-652D-317FB0B0C40F}"/>
    <pc:docChg chg="modSld">
      <pc:chgData name="" userId="" providerId="" clId="Web-{D7ED8006-CA33-9D92-652D-317FB0B0C40F}" dt="2024-01-30T10:13:55.282" v="0" actId="20577"/>
      <pc:docMkLst>
        <pc:docMk/>
      </pc:docMkLst>
      <pc:sldChg chg="modSp">
        <pc:chgData name="" userId="" providerId="" clId="Web-{D7ED8006-CA33-9D92-652D-317FB0B0C40F}" dt="2024-01-30T10:13:55.282" v="0" actId="20577"/>
        <pc:sldMkLst>
          <pc:docMk/>
          <pc:sldMk cId="4131280385" sldId="266"/>
        </pc:sldMkLst>
        <pc:spChg chg="mod">
          <ac:chgData name="" userId="" providerId="" clId="Web-{D7ED8006-CA33-9D92-652D-317FB0B0C40F}" dt="2024-01-30T10:13:55.282" v="0" actId="20577"/>
          <ac:spMkLst>
            <pc:docMk/>
            <pc:sldMk cId="4131280385" sldId="266"/>
            <ac:spMk id="4" creationId="{DA58D369-8239-4473-8C6B-A54A18C88CB2}"/>
          </ac:spMkLst>
        </pc:spChg>
      </pc:sldChg>
    </pc:docChg>
  </pc:docChgLst>
  <pc:docChgLst>
    <pc:chgData name="Van Der Linden Elke" userId="S::elke.vanderlinden@vlaanderen.be::0fc987b5-c91c-46ff-80bf-fddd2e1bfa1d" providerId="AD" clId="Web-{D7ED8006-CA33-9D92-652D-317FB0B0C40F}"/>
    <pc:docChg chg="modSld">
      <pc:chgData name="Van Der Linden Elke" userId="S::elke.vanderlinden@vlaanderen.be::0fc987b5-c91c-46ff-80bf-fddd2e1bfa1d" providerId="AD" clId="Web-{D7ED8006-CA33-9D92-652D-317FB0B0C40F}" dt="2024-01-30T10:14:27.377" v="3" actId="20577"/>
      <pc:docMkLst>
        <pc:docMk/>
      </pc:docMkLst>
      <pc:sldChg chg="modSp">
        <pc:chgData name="Van Der Linden Elke" userId="S::elke.vanderlinden@vlaanderen.be::0fc987b5-c91c-46ff-80bf-fddd2e1bfa1d" providerId="AD" clId="Web-{D7ED8006-CA33-9D92-652D-317FB0B0C40F}" dt="2024-01-30T10:14:21.642" v="1" actId="20577"/>
        <pc:sldMkLst>
          <pc:docMk/>
          <pc:sldMk cId="591169202" sldId="664"/>
        </pc:sldMkLst>
        <pc:spChg chg="mod">
          <ac:chgData name="Van Der Linden Elke" userId="S::elke.vanderlinden@vlaanderen.be::0fc987b5-c91c-46ff-80bf-fddd2e1bfa1d" providerId="AD" clId="Web-{D7ED8006-CA33-9D92-652D-317FB0B0C40F}" dt="2024-01-30T10:14:21.642" v="1" actId="20577"/>
          <ac:spMkLst>
            <pc:docMk/>
            <pc:sldMk cId="591169202" sldId="664"/>
            <ac:spMk id="6" creationId="{00000000-0000-0000-0000-000000000000}"/>
          </ac:spMkLst>
        </pc:spChg>
      </pc:sldChg>
      <pc:sldChg chg="modSp">
        <pc:chgData name="Van Der Linden Elke" userId="S::elke.vanderlinden@vlaanderen.be::0fc987b5-c91c-46ff-80bf-fddd2e1bfa1d" providerId="AD" clId="Web-{D7ED8006-CA33-9D92-652D-317FB0B0C40F}" dt="2024-01-30T10:14:27.377" v="3" actId="20577"/>
        <pc:sldMkLst>
          <pc:docMk/>
          <pc:sldMk cId="144378571" sldId="703"/>
        </pc:sldMkLst>
        <pc:spChg chg="mod">
          <ac:chgData name="Van Der Linden Elke" userId="S::elke.vanderlinden@vlaanderen.be::0fc987b5-c91c-46ff-80bf-fddd2e1bfa1d" providerId="AD" clId="Web-{D7ED8006-CA33-9D92-652D-317FB0B0C40F}" dt="2024-01-30T10:14:27.377" v="3" actId="20577"/>
          <ac:spMkLst>
            <pc:docMk/>
            <pc:sldMk cId="144378571" sldId="703"/>
            <ac:spMk id="3" creationId="{8B6AD700-6010-465A-9133-BCBA6727798B}"/>
          </ac:spMkLst>
        </pc:spChg>
      </pc:sldChg>
    </pc:docChg>
  </pc:docChgLst>
  <pc:docChgLst>
    <pc:chgData name="Christiaens Lise" userId="656ba7ca-492c-494a-aa0d-47e7c7cfdf0a" providerId="ADAL" clId="{FA3CEE5C-5C4E-4B5B-9F2F-6CC06D0E5AA6}"/>
    <pc:docChg chg="undo custSel modSld">
      <pc:chgData name="Christiaens Lise" userId="656ba7ca-492c-494a-aa0d-47e7c7cfdf0a" providerId="ADAL" clId="{FA3CEE5C-5C4E-4B5B-9F2F-6CC06D0E5AA6}" dt="2022-01-21T09:17:10.666" v="910" actId="207"/>
      <pc:docMkLst>
        <pc:docMk/>
      </pc:docMkLst>
      <pc:sldChg chg="modSp mod">
        <pc:chgData name="Christiaens Lise" userId="656ba7ca-492c-494a-aa0d-47e7c7cfdf0a" providerId="ADAL" clId="{FA3CEE5C-5C4E-4B5B-9F2F-6CC06D0E5AA6}" dt="2022-01-21T07:53:41.136" v="69" actId="20577"/>
        <pc:sldMkLst>
          <pc:docMk/>
          <pc:sldMk cId="1349663550" sldId="302"/>
        </pc:sldMkLst>
        <pc:spChg chg="mod">
          <ac:chgData name="Christiaens Lise" userId="656ba7ca-492c-494a-aa0d-47e7c7cfdf0a" providerId="ADAL" clId="{FA3CEE5C-5C4E-4B5B-9F2F-6CC06D0E5AA6}" dt="2022-01-21T07:53:41.136" v="69" actId="20577"/>
          <ac:spMkLst>
            <pc:docMk/>
            <pc:sldMk cId="1349663550" sldId="302"/>
            <ac:spMk id="5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26:04.469" v="74" actId="790"/>
        <pc:sldMkLst>
          <pc:docMk/>
          <pc:sldMk cId="2057743245" sldId="469"/>
        </pc:sldMkLst>
        <pc:spChg chg="mod">
          <ac:chgData name="Christiaens Lise" userId="656ba7ca-492c-494a-aa0d-47e7c7cfdf0a" providerId="ADAL" clId="{FA3CEE5C-5C4E-4B5B-9F2F-6CC06D0E5AA6}" dt="2022-01-21T08:26:04.469" v="74" actId="790"/>
          <ac:spMkLst>
            <pc:docMk/>
            <pc:sldMk cId="2057743245" sldId="469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25:57.602" v="73" actId="790"/>
        <pc:sldMkLst>
          <pc:docMk/>
          <pc:sldMk cId="92485133" sldId="470"/>
        </pc:sldMkLst>
        <pc:spChg chg="mod">
          <ac:chgData name="Christiaens Lise" userId="656ba7ca-492c-494a-aa0d-47e7c7cfdf0a" providerId="ADAL" clId="{FA3CEE5C-5C4E-4B5B-9F2F-6CC06D0E5AA6}" dt="2022-01-21T08:25:57.602" v="73" actId="790"/>
          <ac:spMkLst>
            <pc:docMk/>
            <pc:sldMk cId="92485133" sldId="470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33:07.388" v="112" actId="790"/>
        <pc:sldMkLst>
          <pc:docMk/>
          <pc:sldMk cId="2827094142" sldId="471"/>
        </pc:sldMkLst>
        <pc:spChg chg="mod">
          <ac:chgData name="Christiaens Lise" userId="656ba7ca-492c-494a-aa0d-47e7c7cfdf0a" providerId="ADAL" clId="{FA3CEE5C-5C4E-4B5B-9F2F-6CC06D0E5AA6}" dt="2022-01-21T08:33:07.388" v="112" actId="790"/>
          <ac:spMkLst>
            <pc:docMk/>
            <pc:sldMk cId="2827094142" sldId="471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26:54.428" v="79" actId="790"/>
        <pc:sldMkLst>
          <pc:docMk/>
          <pc:sldMk cId="256942180" sldId="472"/>
        </pc:sldMkLst>
        <pc:spChg chg="mod">
          <ac:chgData name="Christiaens Lise" userId="656ba7ca-492c-494a-aa0d-47e7c7cfdf0a" providerId="ADAL" clId="{FA3CEE5C-5C4E-4B5B-9F2F-6CC06D0E5AA6}" dt="2022-01-21T08:26:54.428" v="79" actId="790"/>
          <ac:spMkLst>
            <pc:docMk/>
            <pc:sldMk cId="256942180" sldId="472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29:28.770" v="94" actId="790"/>
        <pc:sldMkLst>
          <pc:docMk/>
          <pc:sldMk cId="455948332" sldId="473"/>
        </pc:sldMkLst>
        <pc:spChg chg="mod">
          <ac:chgData name="Christiaens Lise" userId="656ba7ca-492c-494a-aa0d-47e7c7cfdf0a" providerId="ADAL" clId="{FA3CEE5C-5C4E-4B5B-9F2F-6CC06D0E5AA6}" dt="2022-01-21T08:29:28.770" v="94" actId="790"/>
          <ac:spMkLst>
            <pc:docMk/>
            <pc:sldMk cId="455948332" sldId="473"/>
            <ac:spMk id="6" creationId="{00000000-0000-0000-0000-000000000000}"/>
          </ac:spMkLst>
        </pc:spChg>
        <pc:spChg chg="mod">
          <ac:chgData name="Christiaens Lise" userId="656ba7ca-492c-494a-aa0d-47e7c7cfdf0a" providerId="ADAL" clId="{FA3CEE5C-5C4E-4B5B-9F2F-6CC06D0E5AA6}" dt="2022-01-21T08:28:08.445" v="84" actId="20577"/>
          <ac:spMkLst>
            <pc:docMk/>
            <pc:sldMk cId="455948332" sldId="473"/>
            <ac:spMk id="7" creationId="{DCCE951D-3351-4DAE-9517-3C531ECC98CE}"/>
          </ac:spMkLst>
        </pc:spChg>
      </pc:sldChg>
      <pc:sldChg chg="modSp mod">
        <pc:chgData name="Christiaens Lise" userId="656ba7ca-492c-494a-aa0d-47e7c7cfdf0a" providerId="ADAL" clId="{FA3CEE5C-5C4E-4B5B-9F2F-6CC06D0E5AA6}" dt="2022-01-21T08:30:50.448" v="99" actId="790"/>
        <pc:sldMkLst>
          <pc:docMk/>
          <pc:sldMk cId="1236754340" sldId="476"/>
        </pc:sldMkLst>
        <pc:spChg chg="mod">
          <ac:chgData name="Christiaens Lise" userId="656ba7ca-492c-494a-aa0d-47e7c7cfdf0a" providerId="ADAL" clId="{FA3CEE5C-5C4E-4B5B-9F2F-6CC06D0E5AA6}" dt="2022-01-21T08:30:50.448" v="99" actId="790"/>
          <ac:spMkLst>
            <pc:docMk/>
            <pc:sldMk cId="1236754340" sldId="476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32:57.109" v="111" actId="790"/>
        <pc:sldMkLst>
          <pc:docMk/>
          <pc:sldMk cId="3971380043" sldId="479"/>
        </pc:sldMkLst>
        <pc:spChg chg="mod">
          <ac:chgData name="Christiaens Lise" userId="656ba7ca-492c-494a-aa0d-47e7c7cfdf0a" providerId="ADAL" clId="{FA3CEE5C-5C4E-4B5B-9F2F-6CC06D0E5AA6}" dt="2022-01-21T08:32:57.109" v="111" actId="790"/>
          <ac:spMkLst>
            <pc:docMk/>
            <pc:sldMk cId="3971380043" sldId="479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34:07.649" v="116" actId="790"/>
        <pc:sldMkLst>
          <pc:docMk/>
          <pc:sldMk cId="2979347681" sldId="480"/>
        </pc:sldMkLst>
        <pc:spChg chg="mod">
          <ac:chgData name="Christiaens Lise" userId="656ba7ca-492c-494a-aa0d-47e7c7cfdf0a" providerId="ADAL" clId="{FA3CEE5C-5C4E-4B5B-9F2F-6CC06D0E5AA6}" dt="2022-01-21T08:34:07.649" v="116" actId="790"/>
          <ac:spMkLst>
            <pc:docMk/>
            <pc:sldMk cId="2979347681" sldId="480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9:00:40.641" v="266" actId="790"/>
        <pc:sldMkLst>
          <pc:docMk/>
          <pc:sldMk cId="3906999135" sldId="483"/>
        </pc:sldMkLst>
        <pc:spChg chg="mod">
          <ac:chgData name="Christiaens Lise" userId="656ba7ca-492c-494a-aa0d-47e7c7cfdf0a" providerId="ADAL" clId="{FA3CEE5C-5C4E-4B5B-9F2F-6CC06D0E5AA6}" dt="2022-01-21T09:00:40.641" v="266" actId="790"/>
          <ac:spMkLst>
            <pc:docMk/>
            <pc:sldMk cId="3906999135" sldId="483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37:50.076" v="130" actId="790"/>
        <pc:sldMkLst>
          <pc:docMk/>
          <pc:sldMk cId="3495124134" sldId="491"/>
        </pc:sldMkLst>
        <pc:spChg chg="mod">
          <ac:chgData name="Christiaens Lise" userId="656ba7ca-492c-494a-aa0d-47e7c7cfdf0a" providerId="ADAL" clId="{FA3CEE5C-5C4E-4B5B-9F2F-6CC06D0E5AA6}" dt="2022-01-21T08:37:50.076" v="130" actId="790"/>
          <ac:spMkLst>
            <pc:docMk/>
            <pc:sldMk cId="3495124134" sldId="491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38:32.301" v="132" actId="790"/>
        <pc:sldMkLst>
          <pc:docMk/>
          <pc:sldMk cId="3149325895" sldId="496"/>
        </pc:sldMkLst>
        <pc:spChg chg="mod">
          <ac:chgData name="Christiaens Lise" userId="656ba7ca-492c-494a-aa0d-47e7c7cfdf0a" providerId="ADAL" clId="{FA3CEE5C-5C4E-4B5B-9F2F-6CC06D0E5AA6}" dt="2022-01-21T08:38:32.301" v="132" actId="790"/>
          <ac:spMkLst>
            <pc:docMk/>
            <pc:sldMk cId="3149325895" sldId="496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38:44.177" v="133" actId="790"/>
        <pc:sldMkLst>
          <pc:docMk/>
          <pc:sldMk cId="2585622692" sldId="503"/>
        </pc:sldMkLst>
        <pc:spChg chg="mod">
          <ac:chgData name="Christiaens Lise" userId="656ba7ca-492c-494a-aa0d-47e7c7cfdf0a" providerId="ADAL" clId="{FA3CEE5C-5C4E-4B5B-9F2F-6CC06D0E5AA6}" dt="2022-01-21T08:38:44.177" v="133" actId="790"/>
          <ac:spMkLst>
            <pc:docMk/>
            <pc:sldMk cId="2585622692" sldId="503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50:48.523" v="183" actId="790"/>
        <pc:sldMkLst>
          <pc:docMk/>
          <pc:sldMk cId="1611001651" sldId="514"/>
        </pc:sldMkLst>
        <pc:spChg chg="mod">
          <ac:chgData name="Christiaens Lise" userId="656ba7ca-492c-494a-aa0d-47e7c7cfdf0a" providerId="ADAL" clId="{FA3CEE5C-5C4E-4B5B-9F2F-6CC06D0E5AA6}" dt="2022-01-21T08:50:48.523" v="183" actId="790"/>
          <ac:spMkLst>
            <pc:docMk/>
            <pc:sldMk cId="1611001651" sldId="514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9:01:46.696" v="274" actId="790"/>
        <pc:sldMkLst>
          <pc:docMk/>
          <pc:sldMk cId="3851738845" sldId="515"/>
        </pc:sldMkLst>
        <pc:spChg chg="mod">
          <ac:chgData name="Christiaens Lise" userId="656ba7ca-492c-494a-aa0d-47e7c7cfdf0a" providerId="ADAL" clId="{FA3CEE5C-5C4E-4B5B-9F2F-6CC06D0E5AA6}" dt="2022-01-21T09:01:46.696" v="274" actId="790"/>
          <ac:spMkLst>
            <pc:docMk/>
            <pc:sldMk cId="3851738845" sldId="515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52:52.309" v="233" actId="20577"/>
        <pc:sldMkLst>
          <pc:docMk/>
          <pc:sldMk cId="1393172056" sldId="519"/>
        </pc:sldMkLst>
        <pc:spChg chg="mod">
          <ac:chgData name="Christiaens Lise" userId="656ba7ca-492c-494a-aa0d-47e7c7cfdf0a" providerId="ADAL" clId="{FA3CEE5C-5C4E-4B5B-9F2F-6CC06D0E5AA6}" dt="2022-01-21T08:52:52.309" v="233" actId="20577"/>
          <ac:spMkLst>
            <pc:docMk/>
            <pc:sldMk cId="1393172056" sldId="519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54:48.226" v="246" actId="790"/>
        <pc:sldMkLst>
          <pc:docMk/>
          <pc:sldMk cId="2102085225" sldId="521"/>
        </pc:sldMkLst>
        <pc:spChg chg="mod">
          <ac:chgData name="Christiaens Lise" userId="656ba7ca-492c-494a-aa0d-47e7c7cfdf0a" providerId="ADAL" clId="{FA3CEE5C-5C4E-4B5B-9F2F-6CC06D0E5AA6}" dt="2022-01-21T08:54:48.226" v="246" actId="790"/>
          <ac:spMkLst>
            <pc:docMk/>
            <pc:sldMk cId="2102085225" sldId="521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56:56.383" v="260" actId="6549"/>
        <pc:sldMkLst>
          <pc:docMk/>
          <pc:sldMk cId="3808115440" sldId="524"/>
        </pc:sldMkLst>
        <pc:spChg chg="mod">
          <ac:chgData name="Christiaens Lise" userId="656ba7ca-492c-494a-aa0d-47e7c7cfdf0a" providerId="ADAL" clId="{FA3CEE5C-5C4E-4B5B-9F2F-6CC06D0E5AA6}" dt="2022-01-21T08:56:56.383" v="260" actId="6549"/>
          <ac:spMkLst>
            <pc:docMk/>
            <pc:sldMk cId="3808115440" sldId="524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27:32.096" v="82" actId="790"/>
        <pc:sldMkLst>
          <pc:docMk/>
          <pc:sldMk cId="4228837930" sldId="625"/>
        </pc:sldMkLst>
        <pc:spChg chg="mod">
          <ac:chgData name="Christiaens Lise" userId="656ba7ca-492c-494a-aa0d-47e7c7cfdf0a" providerId="ADAL" clId="{FA3CEE5C-5C4E-4B5B-9F2F-6CC06D0E5AA6}" dt="2022-01-21T08:27:32.096" v="82" actId="790"/>
          <ac:spMkLst>
            <pc:docMk/>
            <pc:sldMk cId="4228837930" sldId="625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50:59.359" v="184" actId="790"/>
        <pc:sldMkLst>
          <pc:docMk/>
          <pc:sldMk cId="2648065060" sldId="629"/>
        </pc:sldMkLst>
        <pc:spChg chg="mod">
          <ac:chgData name="Christiaens Lise" userId="656ba7ca-492c-494a-aa0d-47e7c7cfdf0a" providerId="ADAL" clId="{FA3CEE5C-5C4E-4B5B-9F2F-6CC06D0E5AA6}" dt="2022-01-21T08:50:59.359" v="184" actId="790"/>
          <ac:spMkLst>
            <pc:docMk/>
            <pc:sldMk cId="2648065060" sldId="629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55:32.961" v="250" actId="790"/>
        <pc:sldMkLst>
          <pc:docMk/>
          <pc:sldMk cId="1436750122" sldId="631"/>
        </pc:sldMkLst>
        <pc:spChg chg="mod">
          <ac:chgData name="Christiaens Lise" userId="656ba7ca-492c-494a-aa0d-47e7c7cfdf0a" providerId="ADAL" clId="{FA3CEE5C-5C4E-4B5B-9F2F-6CC06D0E5AA6}" dt="2022-01-21T08:55:32.961" v="250" actId="790"/>
          <ac:spMkLst>
            <pc:docMk/>
            <pc:sldMk cId="1436750122" sldId="631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55:53.972" v="253" actId="790"/>
        <pc:sldMkLst>
          <pc:docMk/>
          <pc:sldMk cId="1687910415" sldId="636"/>
        </pc:sldMkLst>
        <pc:spChg chg="mod">
          <ac:chgData name="Christiaens Lise" userId="656ba7ca-492c-494a-aa0d-47e7c7cfdf0a" providerId="ADAL" clId="{FA3CEE5C-5C4E-4B5B-9F2F-6CC06D0E5AA6}" dt="2022-01-21T08:55:53.972" v="253" actId="790"/>
          <ac:spMkLst>
            <pc:docMk/>
            <pc:sldMk cId="1687910415" sldId="636"/>
            <ac:spMk id="6" creationId="{00000000-0000-0000-0000-000000000000}"/>
          </ac:spMkLst>
        </pc:spChg>
      </pc:sldChg>
      <pc:sldChg chg="addCm modCm">
        <pc:chgData name="Christiaens Lise" userId="656ba7ca-492c-494a-aa0d-47e7c7cfdf0a" providerId="ADAL" clId="{FA3CEE5C-5C4E-4B5B-9F2F-6CC06D0E5AA6}" dt="2022-01-21T08:11:24.376" v="72"/>
        <pc:sldMkLst>
          <pc:docMk/>
          <pc:sldMk cId="4143468149" sldId="638"/>
        </pc:sldMkLst>
      </pc:sldChg>
      <pc:sldChg chg="modSp mod">
        <pc:chgData name="Christiaens Lise" userId="656ba7ca-492c-494a-aa0d-47e7c7cfdf0a" providerId="ADAL" clId="{FA3CEE5C-5C4E-4B5B-9F2F-6CC06D0E5AA6}" dt="2022-01-21T08:31:32.247" v="101" actId="790"/>
        <pc:sldMkLst>
          <pc:docMk/>
          <pc:sldMk cId="2374326238" sldId="643"/>
        </pc:sldMkLst>
        <pc:spChg chg="mod">
          <ac:chgData name="Christiaens Lise" userId="656ba7ca-492c-494a-aa0d-47e7c7cfdf0a" providerId="ADAL" clId="{FA3CEE5C-5C4E-4B5B-9F2F-6CC06D0E5AA6}" dt="2022-01-21T08:31:32.247" v="101" actId="790"/>
          <ac:spMkLst>
            <pc:docMk/>
            <pc:sldMk cId="2374326238" sldId="643"/>
            <ac:spMk id="3" creationId="{B686AE0C-5E7F-4FAF-8FD1-E6A224162017}"/>
          </ac:spMkLst>
        </pc:spChg>
      </pc:sldChg>
      <pc:sldChg chg="modSp mod">
        <pc:chgData name="Christiaens Lise" userId="656ba7ca-492c-494a-aa0d-47e7c7cfdf0a" providerId="ADAL" clId="{FA3CEE5C-5C4E-4B5B-9F2F-6CC06D0E5AA6}" dt="2022-01-21T08:31:50.254" v="103" actId="790"/>
        <pc:sldMkLst>
          <pc:docMk/>
          <pc:sldMk cId="2496326808" sldId="644"/>
        </pc:sldMkLst>
        <pc:spChg chg="mod">
          <ac:chgData name="Christiaens Lise" userId="656ba7ca-492c-494a-aa0d-47e7c7cfdf0a" providerId="ADAL" clId="{FA3CEE5C-5C4E-4B5B-9F2F-6CC06D0E5AA6}" dt="2022-01-21T08:31:50.254" v="103" actId="790"/>
          <ac:spMkLst>
            <pc:docMk/>
            <pc:sldMk cId="2496326808" sldId="644"/>
            <ac:spMk id="3" creationId="{069372D0-8B2B-4700-B50A-80B1C0B1A2CC}"/>
          </ac:spMkLst>
        </pc:spChg>
      </pc:sldChg>
      <pc:sldChg chg="modSp mod">
        <pc:chgData name="Christiaens Lise" userId="656ba7ca-492c-494a-aa0d-47e7c7cfdf0a" providerId="ADAL" clId="{FA3CEE5C-5C4E-4B5B-9F2F-6CC06D0E5AA6}" dt="2022-01-21T08:34:19.966" v="117" actId="790"/>
        <pc:sldMkLst>
          <pc:docMk/>
          <pc:sldMk cId="3963315999" sldId="646"/>
        </pc:sldMkLst>
        <pc:spChg chg="mod">
          <ac:chgData name="Christiaens Lise" userId="656ba7ca-492c-494a-aa0d-47e7c7cfdf0a" providerId="ADAL" clId="{FA3CEE5C-5C4E-4B5B-9F2F-6CC06D0E5AA6}" dt="2022-01-21T08:34:19.966" v="117" actId="790"/>
          <ac:spMkLst>
            <pc:docMk/>
            <pc:sldMk cId="3963315999" sldId="646"/>
            <ac:spMk id="3" creationId="{460FF990-7EA2-4AF6-8281-99E4D7F58624}"/>
          </ac:spMkLst>
        </pc:spChg>
      </pc:sldChg>
      <pc:sldChg chg="modSp mod delCm">
        <pc:chgData name="Christiaens Lise" userId="656ba7ca-492c-494a-aa0d-47e7c7cfdf0a" providerId="ADAL" clId="{FA3CEE5C-5C4E-4B5B-9F2F-6CC06D0E5AA6}" dt="2022-01-21T08:49:38.139" v="176" actId="790"/>
        <pc:sldMkLst>
          <pc:docMk/>
          <pc:sldMk cId="1133166654" sldId="648"/>
        </pc:sldMkLst>
        <pc:spChg chg="mod">
          <ac:chgData name="Christiaens Lise" userId="656ba7ca-492c-494a-aa0d-47e7c7cfdf0a" providerId="ADAL" clId="{FA3CEE5C-5C4E-4B5B-9F2F-6CC06D0E5AA6}" dt="2022-01-21T08:49:38.139" v="176" actId="790"/>
          <ac:spMkLst>
            <pc:docMk/>
            <pc:sldMk cId="1133166654" sldId="648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38:53.135" v="134" actId="790"/>
        <pc:sldMkLst>
          <pc:docMk/>
          <pc:sldMk cId="2773350566" sldId="649"/>
        </pc:sldMkLst>
        <pc:spChg chg="mod">
          <ac:chgData name="Christiaens Lise" userId="656ba7ca-492c-494a-aa0d-47e7c7cfdf0a" providerId="ADAL" clId="{FA3CEE5C-5C4E-4B5B-9F2F-6CC06D0E5AA6}" dt="2022-01-21T08:38:53.135" v="134" actId="790"/>
          <ac:spMkLst>
            <pc:docMk/>
            <pc:sldMk cId="2773350566" sldId="649"/>
            <ac:spMk id="6" creationId="{00000000-0000-0000-0000-000000000000}"/>
          </ac:spMkLst>
        </pc:spChg>
      </pc:sldChg>
      <pc:sldChg chg="modSp mod delCm">
        <pc:chgData name="Christiaens Lise" userId="656ba7ca-492c-494a-aa0d-47e7c7cfdf0a" providerId="ADAL" clId="{FA3CEE5C-5C4E-4B5B-9F2F-6CC06D0E5AA6}" dt="2022-01-21T08:39:19.264" v="136" actId="1592"/>
        <pc:sldMkLst>
          <pc:docMk/>
          <pc:sldMk cId="1845537797" sldId="650"/>
        </pc:sldMkLst>
        <pc:spChg chg="mod">
          <ac:chgData name="Christiaens Lise" userId="656ba7ca-492c-494a-aa0d-47e7c7cfdf0a" providerId="ADAL" clId="{FA3CEE5C-5C4E-4B5B-9F2F-6CC06D0E5AA6}" dt="2022-01-21T08:39:06.116" v="135" actId="207"/>
          <ac:spMkLst>
            <pc:docMk/>
            <pc:sldMk cId="1845537797" sldId="650"/>
            <ac:spMk id="3" creationId="{DAFD78C6-E8E6-4AA1-BDBD-5FC4DC402368}"/>
          </ac:spMkLst>
        </pc:spChg>
      </pc:sldChg>
      <pc:sldChg chg="modSp mod delCm">
        <pc:chgData name="Christiaens Lise" userId="656ba7ca-492c-494a-aa0d-47e7c7cfdf0a" providerId="ADAL" clId="{FA3CEE5C-5C4E-4B5B-9F2F-6CC06D0E5AA6}" dt="2022-01-21T08:39:33.904" v="138" actId="790"/>
        <pc:sldMkLst>
          <pc:docMk/>
          <pc:sldMk cId="329592436" sldId="651"/>
        </pc:sldMkLst>
        <pc:spChg chg="mod">
          <ac:chgData name="Christiaens Lise" userId="656ba7ca-492c-494a-aa0d-47e7c7cfdf0a" providerId="ADAL" clId="{FA3CEE5C-5C4E-4B5B-9F2F-6CC06D0E5AA6}" dt="2022-01-21T08:39:33.904" v="138" actId="790"/>
          <ac:spMkLst>
            <pc:docMk/>
            <pc:sldMk cId="329592436" sldId="651"/>
            <ac:spMk id="3" creationId="{14DC7759-E9A6-486D-AE75-A63B6A02261B}"/>
          </ac:spMkLst>
        </pc:spChg>
      </pc:sldChg>
      <pc:sldChg chg="modSp mod">
        <pc:chgData name="Christiaens Lise" userId="656ba7ca-492c-494a-aa0d-47e7c7cfdf0a" providerId="ADAL" clId="{FA3CEE5C-5C4E-4B5B-9F2F-6CC06D0E5AA6}" dt="2022-01-21T08:48:54.763" v="170" actId="790"/>
        <pc:sldMkLst>
          <pc:docMk/>
          <pc:sldMk cId="1310865925" sldId="656"/>
        </pc:sldMkLst>
        <pc:spChg chg="mod">
          <ac:chgData name="Christiaens Lise" userId="656ba7ca-492c-494a-aa0d-47e7c7cfdf0a" providerId="ADAL" clId="{FA3CEE5C-5C4E-4B5B-9F2F-6CC06D0E5AA6}" dt="2022-01-21T08:48:54.763" v="170" actId="790"/>
          <ac:spMkLst>
            <pc:docMk/>
            <pc:sldMk cId="1310865925" sldId="656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9:09:48.555" v="527" actId="1076"/>
        <pc:sldMkLst>
          <pc:docMk/>
          <pc:sldMk cId="591169202" sldId="664"/>
        </pc:sldMkLst>
        <pc:spChg chg="mod">
          <ac:chgData name="Christiaens Lise" userId="656ba7ca-492c-494a-aa0d-47e7c7cfdf0a" providerId="ADAL" clId="{FA3CEE5C-5C4E-4B5B-9F2F-6CC06D0E5AA6}" dt="2022-01-21T09:09:44.587" v="526" actId="207"/>
          <ac:spMkLst>
            <pc:docMk/>
            <pc:sldMk cId="591169202" sldId="664"/>
            <ac:spMk id="6" creationId="{00000000-0000-0000-0000-000000000000}"/>
          </ac:spMkLst>
        </pc:spChg>
        <pc:picChg chg="mod">
          <ac:chgData name="Christiaens Lise" userId="656ba7ca-492c-494a-aa0d-47e7c7cfdf0a" providerId="ADAL" clId="{FA3CEE5C-5C4E-4B5B-9F2F-6CC06D0E5AA6}" dt="2022-01-21T09:09:48.555" v="527" actId="1076"/>
          <ac:picMkLst>
            <pc:docMk/>
            <pc:sldMk cId="591169202" sldId="664"/>
            <ac:picMk id="7" creationId="{56B0E47D-1758-404C-AA78-C9697EE97FC9}"/>
          </ac:picMkLst>
        </pc:picChg>
      </pc:sldChg>
      <pc:sldChg chg="modSp mod">
        <pc:chgData name="Christiaens Lise" userId="656ba7ca-492c-494a-aa0d-47e7c7cfdf0a" providerId="ADAL" clId="{FA3CEE5C-5C4E-4B5B-9F2F-6CC06D0E5AA6}" dt="2022-01-21T09:01:31.401" v="272" actId="790"/>
        <pc:sldMkLst>
          <pc:docMk/>
          <pc:sldMk cId="332213421" sldId="671"/>
        </pc:sldMkLst>
        <pc:spChg chg="mod">
          <ac:chgData name="Christiaens Lise" userId="656ba7ca-492c-494a-aa0d-47e7c7cfdf0a" providerId="ADAL" clId="{FA3CEE5C-5C4E-4B5B-9F2F-6CC06D0E5AA6}" dt="2022-01-21T09:01:31.401" v="272" actId="790"/>
          <ac:spMkLst>
            <pc:docMk/>
            <pc:sldMk cId="332213421" sldId="671"/>
            <ac:spMk id="3" creationId="{477B44EA-49E3-4BC8-A600-13BD8DE31831}"/>
          </ac:spMkLst>
        </pc:spChg>
      </pc:sldChg>
      <pc:sldChg chg="modSp mod">
        <pc:chgData name="Christiaens Lise" userId="656ba7ca-492c-494a-aa0d-47e7c7cfdf0a" providerId="ADAL" clId="{FA3CEE5C-5C4E-4B5B-9F2F-6CC06D0E5AA6}" dt="2022-01-21T09:04:09.578" v="287" actId="790"/>
        <pc:sldMkLst>
          <pc:docMk/>
          <pc:sldMk cId="2389056374" sldId="672"/>
        </pc:sldMkLst>
        <pc:spChg chg="mod">
          <ac:chgData name="Christiaens Lise" userId="656ba7ca-492c-494a-aa0d-47e7c7cfdf0a" providerId="ADAL" clId="{FA3CEE5C-5C4E-4B5B-9F2F-6CC06D0E5AA6}" dt="2022-01-21T09:04:09.578" v="287" actId="790"/>
          <ac:spMkLst>
            <pc:docMk/>
            <pc:sldMk cId="2389056374" sldId="672"/>
            <ac:spMk id="3" creationId="{033BB1C3-ABC3-49CF-84E7-7244D7517DEA}"/>
          </ac:spMkLst>
        </pc:spChg>
      </pc:sldChg>
      <pc:sldChg chg="modSp mod">
        <pc:chgData name="Christiaens Lise" userId="656ba7ca-492c-494a-aa0d-47e7c7cfdf0a" providerId="ADAL" clId="{FA3CEE5C-5C4E-4B5B-9F2F-6CC06D0E5AA6}" dt="2022-01-21T09:04:19.925" v="288" actId="790"/>
        <pc:sldMkLst>
          <pc:docMk/>
          <pc:sldMk cId="2030265011" sldId="673"/>
        </pc:sldMkLst>
        <pc:spChg chg="mod">
          <ac:chgData name="Christiaens Lise" userId="656ba7ca-492c-494a-aa0d-47e7c7cfdf0a" providerId="ADAL" clId="{FA3CEE5C-5C4E-4B5B-9F2F-6CC06D0E5AA6}" dt="2022-01-21T09:04:19.925" v="288" actId="790"/>
          <ac:spMkLst>
            <pc:docMk/>
            <pc:sldMk cId="2030265011" sldId="673"/>
            <ac:spMk id="3" creationId="{ACD3B7FD-1FAE-4D06-B22E-E93F170C4525}"/>
          </ac:spMkLst>
        </pc:spChg>
      </pc:sldChg>
      <pc:sldChg chg="modSp mod">
        <pc:chgData name="Christiaens Lise" userId="656ba7ca-492c-494a-aa0d-47e7c7cfdf0a" providerId="ADAL" clId="{FA3CEE5C-5C4E-4B5B-9F2F-6CC06D0E5AA6}" dt="2022-01-21T08:53:59.956" v="240" actId="790"/>
        <pc:sldMkLst>
          <pc:docMk/>
          <pc:sldMk cId="708718777" sldId="674"/>
        </pc:sldMkLst>
        <pc:spChg chg="mod">
          <ac:chgData name="Christiaens Lise" userId="656ba7ca-492c-494a-aa0d-47e7c7cfdf0a" providerId="ADAL" clId="{FA3CEE5C-5C4E-4B5B-9F2F-6CC06D0E5AA6}" dt="2022-01-21T08:53:59.956" v="240" actId="790"/>
          <ac:spMkLst>
            <pc:docMk/>
            <pc:sldMk cId="708718777" sldId="674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56:37.214" v="257" actId="790"/>
        <pc:sldMkLst>
          <pc:docMk/>
          <pc:sldMk cId="2550740556" sldId="675"/>
        </pc:sldMkLst>
        <pc:spChg chg="mod">
          <ac:chgData name="Christiaens Lise" userId="656ba7ca-492c-494a-aa0d-47e7c7cfdf0a" providerId="ADAL" clId="{FA3CEE5C-5C4E-4B5B-9F2F-6CC06D0E5AA6}" dt="2022-01-21T08:56:37.214" v="257" actId="790"/>
          <ac:spMkLst>
            <pc:docMk/>
            <pc:sldMk cId="2550740556" sldId="675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38:10.017" v="131" actId="790"/>
        <pc:sldMkLst>
          <pc:docMk/>
          <pc:sldMk cId="1596831754" sldId="677"/>
        </pc:sldMkLst>
        <pc:spChg chg="mod">
          <ac:chgData name="Christiaens Lise" userId="656ba7ca-492c-494a-aa0d-47e7c7cfdf0a" providerId="ADAL" clId="{FA3CEE5C-5C4E-4B5B-9F2F-6CC06D0E5AA6}" dt="2022-01-21T08:38:10.017" v="131" actId="790"/>
          <ac:spMkLst>
            <pc:docMk/>
            <pc:sldMk cId="1596831754" sldId="677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39:41.092" v="139" actId="790"/>
        <pc:sldMkLst>
          <pc:docMk/>
          <pc:sldMk cId="1324034788" sldId="686"/>
        </pc:sldMkLst>
        <pc:spChg chg="mod">
          <ac:chgData name="Christiaens Lise" userId="656ba7ca-492c-494a-aa0d-47e7c7cfdf0a" providerId="ADAL" clId="{FA3CEE5C-5C4E-4B5B-9F2F-6CC06D0E5AA6}" dt="2022-01-21T08:39:41.092" v="139" actId="790"/>
          <ac:spMkLst>
            <pc:docMk/>
            <pc:sldMk cId="1324034788" sldId="686"/>
            <ac:spMk id="3" creationId="{8B6AD700-6010-465A-9133-BCBA6727798B}"/>
          </ac:spMkLst>
        </pc:spChg>
      </pc:sldChg>
      <pc:sldChg chg="modSp mod">
        <pc:chgData name="Christiaens Lise" userId="656ba7ca-492c-494a-aa0d-47e7c7cfdf0a" providerId="ADAL" clId="{FA3CEE5C-5C4E-4B5B-9F2F-6CC06D0E5AA6}" dt="2022-01-21T08:45:13.239" v="146" actId="790"/>
        <pc:sldMkLst>
          <pc:docMk/>
          <pc:sldMk cId="3056651000" sldId="687"/>
        </pc:sldMkLst>
        <pc:spChg chg="mod">
          <ac:chgData name="Christiaens Lise" userId="656ba7ca-492c-494a-aa0d-47e7c7cfdf0a" providerId="ADAL" clId="{FA3CEE5C-5C4E-4B5B-9F2F-6CC06D0E5AA6}" dt="2022-01-21T08:45:13.239" v="146" actId="790"/>
          <ac:spMkLst>
            <pc:docMk/>
            <pc:sldMk cId="3056651000" sldId="687"/>
            <ac:spMk id="3" creationId="{8B6AD700-6010-465A-9133-BCBA6727798B}"/>
          </ac:spMkLst>
        </pc:spChg>
      </pc:sldChg>
      <pc:sldChg chg="modSp mod">
        <pc:chgData name="Christiaens Lise" userId="656ba7ca-492c-494a-aa0d-47e7c7cfdf0a" providerId="ADAL" clId="{FA3CEE5C-5C4E-4B5B-9F2F-6CC06D0E5AA6}" dt="2022-01-21T08:45:25.832" v="147" actId="790"/>
        <pc:sldMkLst>
          <pc:docMk/>
          <pc:sldMk cId="2044887282" sldId="689"/>
        </pc:sldMkLst>
        <pc:spChg chg="mod">
          <ac:chgData name="Christiaens Lise" userId="656ba7ca-492c-494a-aa0d-47e7c7cfdf0a" providerId="ADAL" clId="{FA3CEE5C-5C4E-4B5B-9F2F-6CC06D0E5AA6}" dt="2022-01-21T08:45:25.832" v="147" actId="790"/>
          <ac:spMkLst>
            <pc:docMk/>
            <pc:sldMk cId="2044887282" sldId="689"/>
            <ac:spMk id="3" creationId="{8B6AD700-6010-465A-9133-BCBA6727798B}"/>
          </ac:spMkLst>
        </pc:spChg>
      </pc:sldChg>
      <pc:sldChg chg="modSp mod">
        <pc:chgData name="Christiaens Lise" userId="656ba7ca-492c-494a-aa0d-47e7c7cfdf0a" providerId="ADAL" clId="{FA3CEE5C-5C4E-4B5B-9F2F-6CC06D0E5AA6}" dt="2022-01-21T08:45:49.686" v="150" actId="790"/>
        <pc:sldMkLst>
          <pc:docMk/>
          <pc:sldMk cId="2349635447" sldId="690"/>
        </pc:sldMkLst>
        <pc:spChg chg="mod">
          <ac:chgData name="Christiaens Lise" userId="656ba7ca-492c-494a-aa0d-47e7c7cfdf0a" providerId="ADAL" clId="{FA3CEE5C-5C4E-4B5B-9F2F-6CC06D0E5AA6}" dt="2022-01-21T08:45:49.686" v="150" actId="790"/>
          <ac:spMkLst>
            <pc:docMk/>
            <pc:sldMk cId="2349635447" sldId="690"/>
            <ac:spMk id="3" creationId="{8B6AD700-6010-465A-9133-BCBA6727798B}"/>
          </ac:spMkLst>
        </pc:spChg>
      </pc:sldChg>
      <pc:sldChg chg="modSp mod">
        <pc:chgData name="Christiaens Lise" userId="656ba7ca-492c-494a-aa0d-47e7c7cfdf0a" providerId="ADAL" clId="{FA3CEE5C-5C4E-4B5B-9F2F-6CC06D0E5AA6}" dt="2022-01-21T08:46:12.023" v="153" actId="790"/>
        <pc:sldMkLst>
          <pc:docMk/>
          <pc:sldMk cId="126283571" sldId="691"/>
        </pc:sldMkLst>
        <pc:spChg chg="mod">
          <ac:chgData name="Christiaens Lise" userId="656ba7ca-492c-494a-aa0d-47e7c7cfdf0a" providerId="ADAL" clId="{FA3CEE5C-5C4E-4B5B-9F2F-6CC06D0E5AA6}" dt="2022-01-21T08:46:12.023" v="153" actId="790"/>
          <ac:spMkLst>
            <pc:docMk/>
            <pc:sldMk cId="126283571" sldId="691"/>
            <ac:spMk id="3" creationId="{8B6AD700-6010-465A-9133-BCBA6727798B}"/>
          </ac:spMkLst>
        </pc:spChg>
      </pc:sldChg>
      <pc:sldChg chg="modSp mod">
        <pc:chgData name="Christiaens Lise" userId="656ba7ca-492c-494a-aa0d-47e7c7cfdf0a" providerId="ADAL" clId="{FA3CEE5C-5C4E-4B5B-9F2F-6CC06D0E5AA6}" dt="2022-01-21T08:47:24.533" v="160" actId="790"/>
        <pc:sldMkLst>
          <pc:docMk/>
          <pc:sldMk cId="2369656010" sldId="692"/>
        </pc:sldMkLst>
        <pc:spChg chg="mod">
          <ac:chgData name="Christiaens Lise" userId="656ba7ca-492c-494a-aa0d-47e7c7cfdf0a" providerId="ADAL" clId="{FA3CEE5C-5C4E-4B5B-9F2F-6CC06D0E5AA6}" dt="2022-01-21T08:47:24.533" v="160" actId="790"/>
          <ac:spMkLst>
            <pc:docMk/>
            <pc:sldMk cId="2369656010" sldId="692"/>
            <ac:spMk id="3" creationId="{8B6AD700-6010-465A-9133-BCBA6727798B}"/>
          </ac:spMkLst>
        </pc:spChg>
      </pc:sldChg>
      <pc:sldChg chg="modSp mod">
        <pc:chgData name="Christiaens Lise" userId="656ba7ca-492c-494a-aa0d-47e7c7cfdf0a" providerId="ADAL" clId="{FA3CEE5C-5C4E-4B5B-9F2F-6CC06D0E5AA6}" dt="2022-01-21T08:48:35.170" v="168" actId="790"/>
        <pc:sldMkLst>
          <pc:docMk/>
          <pc:sldMk cId="1194363442" sldId="693"/>
        </pc:sldMkLst>
        <pc:spChg chg="mod">
          <ac:chgData name="Christiaens Lise" userId="656ba7ca-492c-494a-aa0d-47e7c7cfdf0a" providerId="ADAL" clId="{FA3CEE5C-5C4E-4B5B-9F2F-6CC06D0E5AA6}" dt="2022-01-21T08:48:35.170" v="168" actId="790"/>
          <ac:spMkLst>
            <pc:docMk/>
            <pc:sldMk cId="1194363442" sldId="693"/>
            <ac:spMk id="3" creationId="{8B6AD700-6010-465A-9133-BCBA6727798B}"/>
          </ac:spMkLst>
        </pc:spChg>
      </pc:sldChg>
      <pc:sldChg chg="modSp mod">
        <pc:chgData name="Christiaens Lise" userId="656ba7ca-492c-494a-aa0d-47e7c7cfdf0a" providerId="ADAL" clId="{FA3CEE5C-5C4E-4B5B-9F2F-6CC06D0E5AA6}" dt="2022-01-21T08:48:42.040" v="169" actId="790"/>
        <pc:sldMkLst>
          <pc:docMk/>
          <pc:sldMk cId="3248667117" sldId="694"/>
        </pc:sldMkLst>
        <pc:spChg chg="mod">
          <ac:chgData name="Christiaens Lise" userId="656ba7ca-492c-494a-aa0d-47e7c7cfdf0a" providerId="ADAL" clId="{FA3CEE5C-5C4E-4B5B-9F2F-6CC06D0E5AA6}" dt="2022-01-21T08:48:42.040" v="169" actId="790"/>
          <ac:spMkLst>
            <pc:docMk/>
            <pc:sldMk cId="3248667117" sldId="694"/>
            <ac:spMk id="3" creationId="{70F724A2-202C-4AFD-BE51-AB1D19FDFB5A}"/>
          </ac:spMkLst>
        </pc:spChg>
      </pc:sldChg>
      <pc:sldChg chg="modSp mod">
        <pc:chgData name="Christiaens Lise" userId="656ba7ca-492c-494a-aa0d-47e7c7cfdf0a" providerId="ADAL" clId="{FA3CEE5C-5C4E-4B5B-9F2F-6CC06D0E5AA6}" dt="2022-01-21T08:49:48.127" v="177" actId="790"/>
        <pc:sldMkLst>
          <pc:docMk/>
          <pc:sldMk cId="2213482740" sldId="696"/>
        </pc:sldMkLst>
        <pc:spChg chg="mod">
          <ac:chgData name="Christiaens Lise" userId="656ba7ca-492c-494a-aa0d-47e7c7cfdf0a" providerId="ADAL" clId="{FA3CEE5C-5C4E-4B5B-9F2F-6CC06D0E5AA6}" dt="2022-01-21T08:49:48.127" v="177" actId="790"/>
          <ac:spMkLst>
            <pc:docMk/>
            <pc:sldMk cId="2213482740" sldId="696"/>
            <ac:spMk id="6" creationId="{00000000-0000-0000-0000-000000000000}"/>
          </ac:spMkLst>
        </pc:spChg>
      </pc:sldChg>
      <pc:sldChg chg="modSp mod">
        <pc:chgData name="Christiaens Lise" userId="656ba7ca-492c-494a-aa0d-47e7c7cfdf0a" providerId="ADAL" clId="{FA3CEE5C-5C4E-4B5B-9F2F-6CC06D0E5AA6}" dt="2022-01-21T08:50:22.863" v="180" actId="790"/>
        <pc:sldMkLst>
          <pc:docMk/>
          <pc:sldMk cId="786392134" sldId="702"/>
        </pc:sldMkLst>
        <pc:spChg chg="mod">
          <ac:chgData name="Christiaens Lise" userId="656ba7ca-492c-494a-aa0d-47e7c7cfdf0a" providerId="ADAL" clId="{FA3CEE5C-5C4E-4B5B-9F2F-6CC06D0E5AA6}" dt="2022-01-21T08:50:22.863" v="180" actId="790"/>
          <ac:spMkLst>
            <pc:docMk/>
            <pc:sldMk cId="786392134" sldId="702"/>
            <ac:spMk id="3" creationId="{8B6AD700-6010-465A-9133-BCBA6727798B}"/>
          </ac:spMkLst>
        </pc:spChg>
      </pc:sldChg>
      <pc:sldChg chg="modSp mod">
        <pc:chgData name="Christiaens Lise" userId="656ba7ca-492c-494a-aa0d-47e7c7cfdf0a" providerId="ADAL" clId="{FA3CEE5C-5C4E-4B5B-9F2F-6CC06D0E5AA6}" dt="2022-01-21T09:09:04.528" v="489" actId="20577"/>
        <pc:sldMkLst>
          <pc:docMk/>
          <pc:sldMk cId="144378571" sldId="703"/>
        </pc:sldMkLst>
        <pc:spChg chg="mod">
          <ac:chgData name="Christiaens Lise" userId="656ba7ca-492c-494a-aa0d-47e7c7cfdf0a" providerId="ADAL" clId="{FA3CEE5C-5C4E-4B5B-9F2F-6CC06D0E5AA6}" dt="2022-01-21T09:09:04.528" v="489" actId="20577"/>
          <ac:spMkLst>
            <pc:docMk/>
            <pc:sldMk cId="144378571" sldId="703"/>
            <ac:spMk id="3" creationId="{8B6AD700-6010-465A-9133-BCBA6727798B}"/>
          </ac:spMkLst>
        </pc:spChg>
        <pc:spChg chg="mod">
          <ac:chgData name="Christiaens Lise" userId="656ba7ca-492c-494a-aa0d-47e7c7cfdf0a" providerId="ADAL" clId="{FA3CEE5C-5C4E-4B5B-9F2F-6CC06D0E5AA6}" dt="2022-01-21T09:07:50.534" v="347" actId="1076"/>
          <ac:spMkLst>
            <pc:docMk/>
            <pc:sldMk cId="144378571" sldId="703"/>
            <ac:spMk id="5" creationId="{FC812672-2EAE-4639-8876-3D1CCE60BBFA}"/>
          </ac:spMkLst>
        </pc:spChg>
        <pc:picChg chg="mod">
          <ac:chgData name="Christiaens Lise" userId="656ba7ca-492c-494a-aa0d-47e7c7cfdf0a" providerId="ADAL" clId="{FA3CEE5C-5C4E-4B5B-9F2F-6CC06D0E5AA6}" dt="2022-01-21T09:07:50.534" v="347" actId="1076"/>
          <ac:picMkLst>
            <pc:docMk/>
            <pc:sldMk cId="144378571" sldId="703"/>
            <ac:picMk id="6" creationId="{A4EE6931-8FBB-4D34-841F-23D606148CA4}"/>
          </ac:picMkLst>
        </pc:picChg>
      </pc:sldChg>
      <pc:sldChg chg="modSp mod">
        <pc:chgData name="Christiaens Lise" userId="656ba7ca-492c-494a-aa0d-47e7c7cfdf0a" providerId="ADAL" clId="{FA3CEE5C-5C4E-4B5B-9F2F-6CC06D0E5AA6}" dt="2022-01-21T09:00:48.796" v="267" actId="790"/>
        <pc:sldMkLst>
          <pc:docMk/>
          <pc:sldMk cId="4204274568" sldId="704"/>
        </pc:sldMkLst>
        <pc:spChg chg="mod">
          <ac:chgData name="Christiaens Lise" userId="656ba7ca-492c-494a-aa0d-47e7c7cfdf0a" providerId="ADAL" clId="{FA3CEE5C-5C4E-4B5B-9F2F-6CC06D0E5AA6}" dt="2022-01-21T09:00:48.796" v="267" actId="790"/>
          <ac:spMkLst>
            <pc:docMk/>
            <pc:sldMk cId="4204274568" sldId="704"/>
            <ac:spMk id="5" creationId="{9ADBD60B-3A53-4B39-BD46-5F8E343BC13E}"/>
          </ac:spMkLst>
        </pc:spChg>
      </pc:sldChg>
      <pc:sldChg chg="modSp mod">
        <pc:chgData name="Christiaens Lise" userId="656ba7ca-492c-494a-aa0d-47e7c7cfdf0a" providerId="ADAL" clId="{FA3CEE5C-5C4E-4B5B-9F2F-6CC06D0E5AA6}" dt="2022-01-21T08:51:25.230" v="224" actId="207"/>
        <pc:sldMkLst>
          <pc:docMk/>
          <pc:sldMk cId="2674799574" sldId="724"/>
        </pc:sldMkLst>
        <pc:spChg chg="mod">
          <ac:chgData name="Christiaens Lise" userId="656ba7ca-492c-494a-aa0d-47e7c7cfdf0a" providerId="ADAL" clId="{FA3CEE5C-5C4E-4B5B-9F2F-6CC06D0E5AA6}" dt="2022-01-21T08:51:25.230" v="224" actId="207"/>
          <ac:spMkLst>
            <pc:docMk/>
            <pc:sldMk cId="2674799574" sldId="724"/>
            <ac:spMk id="3" creationId="{E4D81B1B-21CF-48F9-981C-7D745ECBF4F8}"/>
          </ac:spMkLst>
        </pc:spChg>
      </pc:sldChg>
      <pc:sldChg chg="modSp mod addCm delCm modCm">
        <pc:chgData name="Christiaens Lise" userId="656ba7ca-492c-494a-aa0d-47e7c7cfdf0a" providerId="ADAL" clId="{FA3CEE5C-5C4E-4B5B-9F2F-6CC06D0E5AA6}" dt="2022-01-21T09:17:10.666" v="910" actId="207"/>
        <pc:sldMkLst>
          <pc:docMk/>
          <pc:sldMk cId="1795145128" sldId="743"/>
        </pc:sldMkLst>
        <pc:spChg chg="mod">
          <ac:chgData name="Christiaens Lise" userId="656ba7ca-492c-494a-aa0d-47e7c7cfdf0a" providerId="ADAL" clId="{FA3CEE5C-5C4E-4B5B-9F2F-6CC06D0E5AA6}" dt="2022-01-21T09:17:10.666" v="910" actId="207"/>
          <ac:spMkLst>
            <pc:docMk/>
            <pc:sldMk cId="1795145128" sldId="743"/>
            <ac:spMk id="4" creationId="{03F7EDBF-770A-4F69-9FE5-D541099093B6}"/>
          </ac:spMkLst>
        </pc:spChg>
      </pc:sldChg>
    </pc:docChg>
  </pc:docChgLst>
  <pc:docChgLst>
    <pc:chgData name="Christiaens Lise" userId="S::lise.christiaens@vlaanderen.be::656ba7ca-492c-494a-aa0d-47e7c7cfdf0a" providerId="AD" clId="Web-{0889C078-B971-5D68-7D7D-D7045BCFE74F}"/>
    <pc:docChg chg="modSld">
      <pc:chgData name="Christiaens Lise" userId="S::lise.christiaens@vlaanderen.be::656ba7ca-492c-494a-aa0d-47e7c7cfdf0a" providerId="AD" clId="Web-{0889C078-B971-5D68-7D7D-D7045BCFE74F}" dt="2022-02-03T14:13:51.347" v="31"/>
      <pc:docMkLst>
        <pc:docMk/>
      </pc:docMkLst>
      <pc:sldChg chg="delCm">
        <pc:chgData name="Christiaens Lise" userId="S::lise.christiaens@vlaanderen.be::656ba7ca-492c-494a-aa0d-47e7c7cfdf0a" providerId="AD" clId="Web-{0889C078-B971-5D68-7D7D-D7045BCFE74F}" dt="2022-02-03T12:26:40.762" v="0"/>
        <pc:sldMkLst>
          <pc:docMk/>
          <pc:sldMk cId="2054242060" sldId="628"/>
        </pc:sldMkLst>
      </pc:sldChg>
      <pc:sldChg chg="modSp delCm">
        <pc:chgData name="Christiaens Lise" userId="S::lise.christiaens@vlaanderen.be::656ba7ca-492c-494a-aa0d-47e7c7cfdf0a" providerId="AD" clId="Web-{0889C078-B971-5D68-7D7D-D7045BCFE74F}" dt="2022-02-03T14:13:51.347" v="31"/>
        <pc:sldMkLst>
          <pc:docMk/>
          <pc:sldMk cId="4143468149" sldId="638"/>
        </pc:sldMkLst>
        <pc:spChg chg="mod">
          <ac:chgData name="Christiaens Lise" userId="S::lise.christiaens@vlaanderen.be::656ba7ca-492c-494a-aa0d-47e7c7cfdf0a" providerId="AD" clId="Web-{0889C078-B971-5D68-7D7D-D7045BCFE74F}" dt="2022-02-03T14:13:49.066" v="30" actId="20577"/>
          <ac:spMkLst>
            <pc:docMk/>
            <pc:sldMk cId="4143468149" sldId="638"/>
            <ac:spMk id="3" creationId="{902BA83F-6195-41D6-A5FF-41304F23CB2E}"/>
          </ac:spMkLst>
        </pc:spChg>
      </pc:sldChg>
      <pc:sldChg chg="delCm">
        <pc:chgData name="Christiaens Lise" userId="S::lise.christiaens@vlaanderen.be::656ba7ca-492c-494a-aa0d-47e7c7cfdf0a" providerId="AD" clId="Web-{0889C078-B971-5D68-7D7D-D7045BCFE74F}" dt="2022-02-03T12:27:05.624" v="3"/>
        <pc:sldMkLst>
          <pc:docMk/>
          <pc:sldMk cId="2487811891" sldId="676"/>
        </pc:sldMkLst>
      </pc:sldChg>
      <pc:sldChg chg="delCm">
        <pc:chgData name="Christiaens Lise" userId="S::lise.christiaens@vlaanderen.be::656ba7ca-492c-494a-aa0d-47e7c7cfdf0a" providerId="AD" clId="Web-{0889C078-B971-5D68-7D7D-D7045BCFE74F}" dt="2022-02-03T12:26:56.264" v="2"/>
        <pc:sldMkLst>
          <pc:docMk/>
          <pc:sldMk cId="2674799574" sldId="724"/>
        </pc:sldMkLst>
      </pc:sldChg>
      <pc:sldChg chg="delCm">
        <pc:chgData name="Christiaens Lise" userId="S::lise.christiaens@vlaanderen.be::656ba7ca-492c-494a-aa0d-47e7c7cfdf0a" providerId="AD" clId="Web-{0889C078-B971-5D68-7D7D-D7045BCFE74F}" dt="2022-02-03T12:27:13.546" v="4"/>
        <pc:sldMkLst>
          <pc:docMk/>
          <pc:sldMk cId="1795145128" sldId="743"/>
        </pc:sldMkLst>
      </pc:sldChg>
      <pc:sldChg chg="delCm">
        <pc:chgData name="Christiaens Lise" userId="S::lise.christiaens@vlaanderen.be::656ba7ca-492c-494a-aa0d-47e7c7cfdf0a" providerId="AD" clId="Web-{0889C078-B971-5D68-7D7D-D7045BCFE74F}" dt="2022-02-03T12:27:21.218" v="5"/>
        <pc:sldMkLst>
          <pc:docMk/>
          <pc:sldMk cId="915152736" sldId="753"/>
        </pc:sldMkLst>
      </pc:sldChg>
    </pc:docChg>
  </pc:docChgLst>
  <pc:docChgLst>
    <pc:chgData name="Van Der Linden Elke" userId="0fc987b5-c91c-46ff-80bf-fddd2e1bfa1d" providerId="ADAL" clId="{9E1C85DE-9883-4B09-9D71-40047FFD0B98}"/>
    <pc:docChg chg="modSld">
      <pc:chgData name="Van Der Linden Elke" userId="0fc987b5-c91c-46ff-80bf-fddd2e1bfa1d" providerId="ADAL" clId="{9E1C85DE-9883-4B09-9D71-40047FFD0B98}" dt="2024-01-30T10:16:37.532" v="5" actId="207"/>
      <pc:docMkLst>
        <pc:docMk/>
      </pc:docMkLst>
      <pc:sldChg chg="modSp mod">
        <pc:chgData name="Van Der Linden Elke" userId="0fc987b5-c91c-46ff-80bf-fddd2e1bfa1d" providerId="ADAL" clId="{9E1C85DE-9883-4B09-9D71-40047FFD0B98}" dt="2024-01-30T10:15:51.440" v="3" actId="207"/>
        <pc:sldMkLst>
          <pc:docMk/>
          <pc:sldMk cId="2102085225" sldId="521"/>
        </pc:sldMkLst>
        <pc:spChg chg="mod">
          <ac:chgData name="Van Der Linden Elke" userId="0fc987b5-c91c-46ff-80bf-fddd2e1bfa1d" providerId="ADAL" clId="{9E1C85DE-9883-4B09-9D71-40047FFD0B98}" dt="2024-01-30T10:15:51.440" v="3" actId="207"/>
          <ac:spMkLst>
            <pc:docMk/>
            <pc:sldMk cId="2102085225" sldId="521"/>
            <ac:spMk id="6" creationId="{00000000-0000-0000-0000-000000000000}"/>
          </ac:spMkLst>
        </pc:spChg>
      </pc:sldChg>
      <pc:sldChg chg="modSp mod">
        <pc:chgData name="Van Der Linden Elke" userId="0fc987b5-c91c-46ff-80bf-fddd2e1bfa1d" providerId="ADAL" clId="{9E1C85DE-9883-4B09-9D71-40047FFD0B98}" dt="2024-01-30T10:15:32.117" v="0" actId="207"/>
        <pc:sldMkLst>
          <pc:docMk/>
          <pc:sldMk cId="2054242060" sldId="628"/>
        </pc:sldMkLst>
        <pc:graphicFrameChg chg="modGraphic">
          <ac:chgData name="Van Der Linden Elke" userId="0fc987b5-c91c-46ff-80bf-fddd2e1bfa1d" providerId="ADAL" clId="{9E1C85DE-9883-4B09-9D71-40047FFD0B98}" dt="2024-01-30T10:15:32.117" v="0" actId="207"/>
          <ac:graphicFrameMkLst>
            <pc:docMk/>
            <pc:sldMk cId="2054242060" sldId="628"/>
            <ac:graphicFrameMk id="2" creationId="{A76A06FC-D410-43A8-95D2-AE6A80D54C7D}"/>
          </ac:graphicFrameMkLst>
        </pc:graphicFrameChg>
      </pc:sldChg>
      <pc:sldChg chg="modSp mod">
        <pc:chgData name="Van Der Linden Elke" userId="0fc987b5-c91c-46ff-80bf-fddd2e1bfa1d" providerId="ADAL" clId="{9E1C85DE-9883-4B09-9D71-40047FFD0B98}" dt="2024-01-30T10:15:46.113" v="2" actId="207"/>
        <pc:sldMkLst>
          <pc:docMk/>
          <pc:sldMk cId="2487811891" sldId="676"/>
        </pc:sldMkLst>
        <pc:spChg chg="mod">
          <ac:chgData name="Van Der Linden Elke" userId="0fc987b5-c91c-46ff-80bf-fddd2e1bfa1d" providerId="ADAL" clId="{9E1C85DE-9883-4B09-9D71-40047FFD0B98}" dt="2024-01-30T10:15:46.113" v="2" actId="207"/>
          <ac:spMkLst>
            <pc:docMk/>
            <pc:sldMk cId="2487811891" sldId="676"/>
            <ac:spMk id="3" creationId="{E4D81B1B-21CF-48F9-981C-7D745ECBF4F8}"/>
          </ac:spMkLst>
        </pc:spChg>
      </pc:sldChg>
      <pc:sldChg chg="modSp mod">
        <pc:chgData name="Van Der Linden Elke" userId="0fc987b5-c91c-46ff-80bf-fddd2e1bfa1d" providerId="ADAL" clId="{9E1C85DE-9883-4B09-9D71-40047FFD0B98}" dt="2024-01-30T10:15:40.213" v="1" actId="207"/>
        <pc:sldMkLst>
          <pc:docMk/>
          <pc:sldMk cId="2674799574" sldId="724"/>
        </pc:sldMkLst>
        <pc:spChg chg="mod">
          <ac:chgData name="Van Der Linden Elke" userId="0fc987b5-c91c-46ff-80bf-fddd2e1bfa1d" providerId="ADAL" clId="{9E1C85DE-9883-4B09-9D71-40047FFD0B98}" dt="2024-01-30T10:15:40.213" v="1" actId="207"/>
          <ac:spMkLst>
            <pc:docMk/>
            <pc:sldMk cId="2674799574" sldId="724"/>
            <ac:spMk id="3" creationId="{E4D81B1B-21CF-48F9-981C-7D745ECBF4F8}"/>
          </ac:spMkLst>
        </pc:spChg>
      </pc:sldChg>
      <pc:sldChg chg="modSp mod">
        <pc:chgData name="Van Der Linden Elke" userId="0fc987b5-c91c-46ff-80bf-fddd2e1bfa1d" providerId="ADAL" clId="{9E1C85DE-9883-4B09-9D71-40047FFD0B98}" dt="2024-01-30T10:16:12.647" v="4" actId="207"/>
        <pc:sldMkLst>
          <pc:docMk/>
          <pc:sldMk cId="1795145128" sldId="743"/>
        </pc:sldMkLst>
        <pc:spChg chg="mod">
          <ac:chgData name="Van Der Linden Elke" userId="0fc987b5-c91c-46ff-80bf-fddd2e1bfa1d" providerId="ADAL" clId="{9E1C85DE-9883-4B09-9D71-40047FFD0B98}" dt="2024-01-30T10:16:12.647" v="4" actId="207"/>
          <ac:spMkLst>
            <pc:docMk/>
            <pc:sldMk cId="1795145128" sldId="743"/>
            <ac:spMk id="4" creationId="{03F7EDBF-770A-4F69-9FE5-D541099093B6}"/>
          </ac:spMkLst>
        </pc:spChg>
      </pc:sldChg>
      <pc:sldChg chg="modSp mod">
        <pc:chgData name="Van Der Linden Elke" userId="0fc987b5-c91c-46ff-80bf-fddd2e1bfa1d" providerId="ADAL" clId="{9E1C85DE-9883-4B09-9D71-40047FFD0B98}" dt="2024-01-30T10:16:37.532" v="5" actId="207"/>
        <pc:sldMkLst>
          <pc:docMk/>
          <pc:sldMk cId="915152736" sldId="753"/>
        </pc:sldMkLst>
        <pc:spChg chg="mod">
          <ac:chgData name="Van Der Linden Elke" userId="0fc987b5-c91c-46ff-80bf-fddd2e1bfa1d" providerId="ADAL" clId="{9E1C85DE-9883-4B09-9D71-40047FFD0B98}" dt="2024-01-30T10:16:37.532" v="5" actId="207"/>
          <ac:spMkLst>
            <pc:docMk/>
            <pc:sldMk cId="915152736" sldId="753"/>
            <ac:spMk id="4" creationId="{5540D955-C0A6-444F-94BF-D82672DE2CAE}"/>
          </ac:spMkLst>
        </pc:spChg>
      </pc:sldChg>
    </pc:docChg>
  </pc:docChgLst>
  <pc:docChgLst>
    <pc:chgData name="Zegers Helene" userId="940cc704-a3bb-4f59-8926-39fb3edab9de" providerId="ADAL" clId="{12870104-091B-4AEE-A0D1-736D8EEF5116}"/>
    <pc:docChg chg="undo custSel addSld delSld modSld sldOrd">
      <pc:chgData name="Zegers Helene" userId="940cc704-a3bb-4f59-8926-39fb3edab9de" providerId="ADAL" clId="{12870104-091B-4AEE-A0D1-736D8EEF5116}" dt="2022-02-02T14:22:12.488" v="866"/>
      <pc:docMkLst>
        <pc:docMk/>
      </pc:docMkLst>
      <pc:sldChg chg="modSp mod">
        <pc:chgData name="Zegers Helene" userId="940cc704-a3bb-4f59-8926-39fb3edab9de" providerId="ADAL" clId="{12870104-091B-4AEE-A0D1-736D8EEF5116}" dt="2022-02-02T14:07:52.313" v="450" actId="20577"/>
        <pc:sldMkLst>
          <pc:docMk/>
          <pc:sldMk cId="1611001651" sldId="514"/>
        </pc:sldMkLst>
        <pc:spChg chg="mod">
          <ac:chgData name="Zegers Helene" userId="940cc704-a3bb-4f59-8926-39fb3edab9de" providerId="ADAL" clId="{12870104-091B-4AEE-A0D1-736D8EEF5116}" dt="2022-02-02T14:07:52.313" v="450" actId="20577"/>
          <ac:spMkLst>
            <pc:docMk/>
            <pc:sldMk cId="1611001651" sldId="514"/>
            <ac:spMk id="6" creationId="{00000000-0000-0000-0000-000000000000}"/>
          </ac:spMkLst>
        </pc:spChg>
      </pc:sldChg>
      <pc:sldChg chg="modSp mod">
        <pc:chgData name="Zegers Helene" userId="940cc704-a3bb-4f59-8926-39fb3edab9de" providerId="ADAL" clId="{12870104-091B-4AEE-A0D1-736D8EEF5116}" dt="2022-02-02T14:13:58.896" v="601" actId="207"/>
        <pc:sldMkLst>
          <pc:docMk/>
          <pc:sldMk cId="2102085225" sldId="521"/>
        </pc:sldMkLst>
        <pc:spChg chg="mod">
          <ac:chgData name="Zegers Helene" userId="940cc704-a3bb-4f59-8926-39fb3edab9de" providerId="ADAL" clId="{12870104-091B-4AEE-A0D1-736D8EEF5116}" dt="2022-02-02T14:13:58.896" v="601" actId="207"/>
          <ac:spMkLst>
            <pc:docMk/>
            <pc:sldMk cId="2102085225" sldId="521"/>
            <ac:spMk id="6" creationId="{00000000-0000-0000-0000-000000000000}"/>
          </ac:spMkLst>
        </pc:spChg>
      </pc:sldChg>
      <pc:sldChg chg="addSp modSp mod addCm modCm">
        <pc:chgData name="Zegers Helene" userId="940cc704-a3bb-4f59-8926-39fb3edab9de" providerId="ADAL" clId="{12870104-091B-4AEE-A0D1-736D8EEF5116}" dt="2022-02-02T14:06:36.145" v="428" actId="207"/>
        <pc:sldMkLst>
          <pc:docMk/>
          <pc:sldMk cId="2054242060" sldId="628"/>
        </pc:sldMkLst>
        <pc:spChg chg="add mod">
          <ac:chgData name="Zegers Helene" userId="940cc704-a3bb-4f59-8926-39fb3edab9de" providerId="ADAL" clId="{12870104-091B-4AEE-A0D1-736D8EEF5116}" dt="2022-02-02T14:04:58.054" v="398" actId="1076"/>
          <ac:spMkLst>
            <pc:docMk/>
            <pc:sldMk cId="2054242060" sldId="628"/>
            <ac:spMk id="10" creationId="{67934F41-8A36-439C-975A-A731CF6B7129}"/>
          </ac:spMkLst>
        </pc:spChg>
        <pc:spChg chg="mod">
          <ac:chgData name="Zegers Helene" userId="940cc704-a3bb-4f59-8926-39fb3edab9de" providerId="ADAL" clId="{12870104-091B-4AEE-A0D1-736D8EEF5116}" dt="2022-02-02T14:05:39.098" v="411" actId="1076"/>
          <ac:spMkLst>
            <pc:docMk/>
            <pc:sldMk cId="2054242060" sldId="628"/>
            <ac:spMk id="12" creationId="{45256B4A-0E37-45E3-BF63-771D1D0E5E81}"/>
          </ac:spMkLst>
        </pc:spChg>
        <pc:spChg chg="mod">
          <ac:chgData name="Zegers Helene" userId="940cc704-a3bb-4f59-8926-39fb3edab9de" providerId="ADAL" clId="{12870104-091B-4AEE-A0D1-736D8EEF5116}" dt="2022-02-02T14:05:45.824" v="412" actId="1076"/>
          <ac:spMkLst>
            <pc:docMk/>
            <pc:sldMk cId="2054242060" sldId="628"/>
            <ac:spMk id="17" creationId="{BE0883B8-CA86-4709-B7AE-9C8A27027376}"/>
          </ac:spMkLst>
        </pc:spChg>
        <pc:spChg chg="mod">
          <ac:chgData name="Zegers Helene" userId="940cc704-a3bb-4f59-8926-39fb3edab9de" providerId="ADAL" clId="{12870104-091B-4AEE-A0D1-736D8EEF5116}" dt="2022-02-02T14:04:47.807" v="395" actId="1076"/>
          <ac:spMkLst>
            <pc:docMk/>
            <pc:sldMk cId="2054242060" sldId="628"/>
            <ac:spMk id="18" creationId="{8BEC68E6-F545-4D9B-A96F-092C51E1968D}"/>
          </ac:spMkLst>
        </pc:spChg>
        <pc:spChg chg="mod">
          <ac:chgData name="Zegers Helene" userId="940cc704-a3bb-4f59-8926-39fb3edab9de" providerId="ADAL" clId="{12870104-091B-4AEE-A0D1-736D8EEF5116}" dt="2022-02-02T14:06:03.235" v="413" actId="1076"/>
          <ac:spMkLst>
            <pc:docMk/>
            <pc:sldMk cId="2054242060" sldId="628"/>
            <ac:spMk id="19" creationId="{F4096056-097C-4B0B-969F-735DF85099B9}"/>
          </ac:spMkLst>
        </pc:spChg>
        <pc:graphicFrameChg chg="mod">
          <ac:chgData name="Zegers Helene" userId="940cc704-a3bb-4f59-8926-39fb3edab9de" providerId="ADAL" clId="{12870104-091B-4AEE-A0D1-736D8EEF5116}" dt="2022-02-02T14:06:36.145" v="428" actId="207"/>
          <ac:graphicFrameMkLst>
            <pc:docMk/>
            <pc:sldMk cId="2054242060" sldId="628"/>
            <ac:graphicFrameMk id="2" creationId="{A76A06FC-D410-43A8-95D2-AE6A80D54C7D}"/>
          </ac:graphicFrameMkLst>
        </pc:graphicFrameChg>
      </pc:sldChg>
      <pc:sldChg chg="ord">
        <pc:chgData name="Zegers Helene" userId="940cc704-a3bb-4f59-8926-39fb3edab9de" providerId="ADAL" clId="{12870104-091B-4AEE-A0D1-736D8EEF5116}" dt="2022-02-02T14:08:49.475" v="507"/>
        <pc:sldMkLst>
          <pc:docMk/>
          <pc:sldMk cId="3169255839" sldId="633"/>
        </pc:sldMkLst>
      </pc:sldChg>
      <pc:sldChg chg="modSp mod">
        <pc:chgData name="Zegers Helene" userId="940cc704-a3bb-4f59-8926-39fb3edab9de" providerId="ADAL" clId="{12870104-091B-4AEE-A0D1-736D8EEF5116}" dt="2022-02-02T14:14:36.218" v="638" actId="313"/>
        <pc:sldMkLst>
          <pc:docMk/>
          <pc:sldMk cId="1687910415" sldId="636"/>
        </pc:sldMkLst>
        <pc:spChg chg="mod">
          <ac:chgData name="Zegers Helene" userId="940cc704-a3bb-4f59-8926-39fb3edab9de" providerId="ADAL" clId="{12870104-091B-4AEE-A0D1-736D8EEF5116}" dt="2022-02-02T14:14:36.218" v="638" actId="313"/>
          <ac:spMkLst>
            <pc:docMk/>
            <pc:sldMk cId="1687910415" sldId="636"/>
            <ac:spMk id="6" creationId="{00000000-0000-0000-0000-000000000000}"/>
          </ac:spMkLst>
        </pc:spChg>
      </pc:sldChg>
      <pc:sldChg chg="modSp mod">
        <pc:chgData name="Zegers Helene" userId="940cc704-a3bb-4f59-8926-39fb3edab9de" providerId="ADAL" clId="{12870104-091B-4AEE-A0D1-736D8EEF5116}" dt="2022-02-02T14:19:54.938" v="825" actId="1076"/>
        <pc:sldMkLst>
          <pc:docMk/>
          <pc:sldMk cId="591169202" sldId="664"/>
        </pc:sldMkLst>
        <pc:spChg chg="mod">
          <ac:chgData name="Zegers Helene" userId="940cc704-a3bb-4f59-8926-39fb3edab9de" providerId="ADAL" clId="{12870104-091B-4AEE-A0D1-736D8EEF5116}" dt="2022-02-02T14:19:10.631" v="824" actId="20577"/>
          <ac:spMkLst>
            <pc:docMk/>
            <pc:sldMk cId="591169202" sldId="664"/>
            <ac:spMk id="6" creationId="{00000000-0000-0000-0000-000000000000}"/>
          </ac:spMkLst>
        </pc:spChg>
        <pc:picChg chg="mod">
          <ac:chgData name="Zegers Helene" userId="940cc704-a3bb-4f59-8926-39fb3edab9de" providerId="ADAL" clId="{12870104-091B-4AEE-A0D1-736D8EEF5116}" dt="2022-02-02T14:19:54.938" v="825" actId="1076"/>
          <ac:picMkLst>
            <pc:docMk/>
            <pc:sldMk cId="591169202" sldId="664"/>
            <ac:picMk id="7" creationId="{56B0E47D-1758-404C-AA78-C9697EE97FC9}"/>
          </ac:picMkLst>
        </pc:picChg>
      </pc:sldChg>
      <pc:sldChg chg="modSp mod">
        <pc:chgData name="Zegers Helene" userId="940cc704-a3bb-4f59-8926-39fb3edab9de" providerId="ADAL" clId="{12870104-091B-4AEE-A0D1-736D8EEF5116}" dt="2022-02-02T14:07:16.544" v="435" actId="20577"/>
        <pc:sldMkLst>
          <pc:docMk/>
          <pc:sldMk cId="453759231" sldId="666"/>
        </pc:sldMkLst>
        <pc:spChg chg="mod">
          <ac:chgData name="Zegers Helene" userId="940cc704-a3bb-4f59-8926-39fb3edab9de" providerId="ADAL" clId="{12870104-091B-4AEE-A0D1-736D8EEF5116}" dt="2022-02-02T14:07:16.544" v="435" actId="20577"/>
          <ac:spMkLst>
            <pc:docMk/>
            <pc:sldMk cId="453759231" sldId="666"/>
            <ac:spMk id="3" creationId="{30D2C685-0ABE-47A4-92D6-8E985FA37601}"/>
          </ac:spMkLst>
        </pc:spChg>
      </pc:sldChg>
      <pc:sldChg chg="modSp mod">
        <pc:chgData name="Zegers Helene" userId="940cc704-a3bb-4f59-8926-39fb3edab9de" providerId="ADAL" clId="{12870104-091B-4AEE-A0D1-736D8EEF5116}" dt="2022-02-02T13:47:59.225" v="21" actId="20577"/>
        <pc:sldMkLst>
          <pc:docMk/>
          <pc:sldMk cId="367374006" sldId="668"/>
        </pc:sldMkLst>
        <pc:spChg chg="mod">
          <ac:chgData name="Zegers Helene" userId="940cc704-a3bb-4f59-8926-39fb3edab9de" providerId="ADAL" clId="{12870104-091B-4AEE-A0D1-736D8EEF5116}" dt="2022-02-02T13:47:59.225" v="21" actId="20577"/>
          <ac:spMkLst>
            <pc:docMk/>
            <pc:sldMk cId="367374006" sldId="668"/>
            <ac:spMk id="3" creationId="{6A295A5A-4104-4161-A00F-A6B365C34692}"/>
          </ac:spMkLst>
        </pc:spChg>
      </pc:sldChg>
      <pc:sldChg chg="modSp mod">
        <pc:chgData name="Zegers Helene" userId="940cc704-a3bb-4f59-8926-39fb3edab9de" providerId="ADAL" clId="{12870104-091B-4AEE-A0D1-736D8EEF5116}" dt="2022-02-02T13:48:03.505" v="28" actId="20577"/>
        <pc:sldMkLst>
          <pc:docMk/>
          <pc:sldMk cId="3019926884" sldId="669"/>
        </pc:sldMkLst>
        <pc:spChg chg="mod">
          <ac:chgData name="Zegers Helene" userId="940cc704-a3bb-4f59-8926-39fb3edab9de" providerId="ADAL" clId="{12870104-091B-4AEE-A0D1-736D8EEF5116}" dt="2022-02-02T13:48:03.505" v="28" actId="20577"/>
          <ac:spMkLst>
            <pc:docMk/>
            <pc:sldMk cId="3019926884" sldId="669"/>
            <ac:spMk id="3" creationId="{92ACAA19-22EB-449A-8845-E304743B4FC1}"/>
          </ac:spMkLst>
        </pc:spChg>
      </pc:sldChg>
      <pc:sldChg chg="modSp mod">
        <pc:chgData name="Zegers Helene" userId="940cc704-a3bb-4f59-8926-39fb3edab9de" providerId="ADAL" clId="{12870104-091B-4AEE-A0D1-736D8EEF5116}" dt="2022-02-02T14:14:53.985" v="640" actId="113"/>
        <pc:sldMkLst>
          <pc:docMk/>
          <pc:sldMk cId="2550740556" sldId="675"/>
        </pc:sldMkLst>
        <pc:spChg chg="mod">
          <ac:chgData name="Zegers Helene" userId="940cc704-a3bb-4f59-8926-39fb3edab9de" providerId="ADAL" clId="{12870104-091B-4AEE-A0D1-736D8EEF5116}" dt="2022-02-02T14:14:53.985" v="640" actId="113"/>
          <ac:spMkLst>
            <pc:docMk/>
            <pc:sldMk cId="2550740556" sldId="675"/>
            <ac:spMk id="6" creationId="{00000000-0000-0000-0000-000000000000}"/>
          </ac:spMkLst>
        </pc:spChg>
      </pc:sldChg>
      <pc:sldChg chg="modSp mod ord addCm modCm">
        <pc:chgData name="Zegers Helene" userId="940cc704-a3bb-4f59-8926-39fb3edab9de" providerId="ADAL" clId="{12870104-091B-4AEE-A0D1-736D8EEF5116}" dt="2022-02-02T14:10:30.286" v="554"/>
        <pc:sldMkLst>
          <pc:docMk/>
          <pc:sldMk cId="2487811891" sldId="676"/>
        </pc:sldMkLst>
        <pc:spChg chg="mod">
          <ac:chgData name="Zegers Helene" userId="940cc704-a3bb-4f59-8926-39fb3edab9de" providerId="ADAL" clId="{12870104-091B-4AEE-A0D1-736D8EEF5116}" dt="2022-02-02T14:10:16.316" v="552" actId="113"/>
          <ac:spMkLst>
            <pc:docMk/>
            <pc:sldMk cId="2487811891" sldId="676"/>
            <ac:spMk id="3" creationId="{E4D81B1B-21CF-48F9-981C-7D745ECBF4F8}"/>
          </ac:spMkLst>
        </pc:spChg>
        <pc:picChg chg="mod">
          <ac:chgData name="Zegers Helene" userId="940cc704-a3bb-4f59-8926-39fb3edab9de" providerId="ADAL" clId="{12870104-091B-4AEE-A0D1-736D8EEF5116}" dt="2022-02-02T14:10:05.099" v="550" actId="1076"/>
          <ac:picMkLst>
            <pc:docMk/>
            <pc:sldMk cId="2487811891" sldId="676"/>
            <ac:picMk id="4" creationId="{E601FCF3-8C22-40E0-AF6C-A827300E079D}"/>
          </ac:picMkLst>
        </pc:picChg>
      </pc:sldChg>
      <pc:sldChg chg="modSp mod">
        <pc:chgData name="Zegers Helene" userId="940cc704-a3bb-4f59-8926-39fb3edab9de" providerId="ADAL" clId="{12870104-091B-4AEE-A0D1-736D8EEF5116}" dt="2022-02-02T14:18:47.958" v="821" actId="207"/>
        <pc:sldMkLst>
          <pc:docMk/>
          <pc:sldMk cId="144378571" sldId="703"/>
        </pc:sldMkLst>
        <pc:spChg chg="mod">
          <ac:chgData name="Zegers Helene" userId="940cc704-a3bb-4f59-8926-39fb3edab9de" providerId="ADAL" clId="{12870104-091B-4AEE-A0D1-736D8EEF5116}" dt="2022-02-02T14:18:47.958" v="821" actId="207"/>
          <ac:spMkLst>
            <pc:docMk/>
            <pc:sldMk cId="144378571" sldId="703"/>
            <ac:spMk id="3" creationId="{8B6AD700-6010-465A-9133-BCBA6727798B}"/>
          </ac:spMkLst>
        </pc:spChg>
      </pc:sldChg>
      <pc:sldChg chg="modSp mod addCm modCm">
        <pc:chgData name="Zegers Helene" userId="940cc704-a3bb-4f59-8926-39fb3edab9de" providerId="ADAL" clId="{12870104-091B-4AEE-A0D1-736D8EEF5116}" dt="2022-02-02T13:54:44.905" v="284"/>
        <pc:sldMkLst>
          <pc:docMk/>
          <pc:sldMk cId="2674799574" sldId="724"/>
        </pc:sldMkLst>
        <pc:spChg chg="mod">
          <ac:chgData name="Zegers Helene" userId="940cc704-a3bb-4f59-8926-39fb3edab9de" providerId="ADAL" clId="{12870104-091B-4AEE-A0D1-736D8EEF5116}" dt="2022-02-02T13:53:43.126" v="282" actId="20577"/>
          <ac:spMkLst>
            <pc:docMk/>
            <pc:sldMk cId="2674799574" sldId="724"/>
            <ac:spMk id="3" creationId="{E4D81B1B-21CF-48F9-981C-7D745ECBF4F8}"/>
          </ac:spMkLst>
        </pc:spChg>
      </pc:sldChg>
      <pc:sldChg chg="modSp mod">
        <pc:chgData name="Zegers Helene" userId="940cc704-a3bb-4f59-8926-39fb3edab9de" providerId="ADAL" clId="{12870104-091B-4AEE-A0D1-736D8EEF5116}" dt="2022-02-02T14:12:13.903" v="562" actId="20577"/>
        <pc:sldMkLst>
          <pc:docMk/>
          <pc:sldMk cId="905960394" sldId="735"/>
        </pc:sldMkLst>
        <pc:spChg chg="mod">
          <ac:chgData name="Zegers Helene" userId="940cc704-a3bb-4f59-8926-39fb3edab9de" providerId="ADAL" clId="{12870104-091B-4AEE-A0D1-736D8EEF5116}" dt="2022-02-02T14:12:13.903" v="562" actId="20577"/>
          <ac:spMkLst>
            <pc:docMk/>
            <pc:sldMk cId="905960394" sldId="735"/>
            <ac:spMk id="4" creationId="{D469E74A-EDE3-4C5D-B152-ED9EDE9F026C}"/>
          </ac:spMkLst>
        </pc:spChg>
      </pc:sldChg>
      <pc:sldChg chg="modSp mod">
        <pc:chgData name="Zegers Helene" userId="940cc704-a3bb-4f59-8926-39fb3edab9de" providerId="ADAL" clId="{12870104-091B-4AEE-A0D1-736D8EEF5116}" dt="2022-02-02T14:11:51.406" v="560" actId="20577"/>
        <pc:sldMkLst>
          <pc:docMk/>
          <pc:sldMk cId="3798702552" sldId="745"/>
        </pc:sldMkLst>
        <pc:spChg chg="mod">
          <ac:chgData name="Zegers Helene" userId="940cc704-a3bb-4f59-8926-39fb3edab9de" providerId="ADAL" clId="{12870104-091B-4AEE-A0D1-736D8EEF5116}" dt="2022-02-02T14:11:51.406" v="560" actId="20577"/>
          <ac:spMkLst>
            <pc:docMk/>
            <pc:sldMk cId="3798702552" sldId="745"/>
            <ac:spMk id="4" creationId="{64B0DEC8-AD2F-4028-9943-689206F2FAB8}"/>
          </ac:spMkLst>
        </pc:spChg>
      </pc:sldChg>
      <pc:sldChg chg="addSp modSp add mod modClrScheme addCm modCm chgLayout">
        <pc:chgData name="Zegers Helene" userId="940cc704-a3bb-4f59-8926-39fb3edab9de" providerId="ADAL" clId="{12870104-091B-4AEE-A0D1-736D8EEF5116}" dt="2022-02-02T14:22:12.488" v="866"/>
        <pc:sldMkLst>
          <pc:docMk/>
          <pc:sldMk cId="915152736" sldId="753"/>
        </pc:sldMkLst>
        <pc:spChg chg="add mod ord">
          <ac:chgData name="Zegers Helene" userId="940cc704-a3bb-4f59-8926-39fb3edab9de" providerId="ADAL" clId="{12870104-091B-4AEE-A0D1-736D8EEF5116}" dt="2022-02-02T14:21:55.995" v="864" actId="120"/>
          <ac:spMkLst>
            <pc:docMk/>
            <pc:sldMk cId="915152736" sldId="753"/>
            <ac:spMk id="2" creationId="{46AF79FF-E3BB-496F-A8B2-3B1783C82FB4}"/>
          </ac:spMkLst>
        </pc:spChg>
        <pc:spChg chg="mod ord">
          <ac:chgData name="Zegers Helene" userId="940cc704-a3bb-4f59-8926-39fb3edab9de" providerId="ADAL" clId="{12870104-091B-4AEE-A0D1-736D8EEF5116}" dt="2022-02-02T14:21:50.928" v="863" actId="20577"/>
          <ac:spMkLst>
            <pc:docMk/>
            <pc:sldMk cId="915152736" sldId="753"/>
            <ac:spMk id="4" creationId="{5540D955-C0A6-444F-94BF-D82672DE2CAE}"/>
          </ac:spMkLst>
        </pc:spChg>
      </pc:sldChg>
      <pc:sldChg chg="modSp add del mod ord">
        <pc:chgData name="Zegers Helene" userId="940cc704-a3bb-4f59-8926-39fb3edab9de" providerId="ADAL" clId="{12870104-091B-4AEE-A0D1-736D8EEF5116}" dt="2022-02-02T14:09:34.387" v="510" actId="47"/>
        <pc:sldMkLst>
          <pc:docMk/>
          <pc:sldMk cId="1767088853" sldId="753"/>
        </pc:sldMkLst>
        <pc:spChg chg="mod">
          <ac:chgData name="Zegers Helene" userId="940cc704-a3bb-4f59-8926-39fb3edab9de" providerId="ADAL" clId="{12870104-091B-4AEE-A0D1-736D8EEF5116}" dt="2022-02-02T13:58:58.210" v="320" actId="20577"/>
          <ac:spMkLst>
            <pc:docMk/>
            <pc:sldMk cId="1767088853" sldId="753"/>
            <ac:spMk id="3" creationId="{E4D81B1B-21CF-48F9-981C-7D745ECBF4F8}"/>
          </ac:spMkLst>
        </pc:spChg>
      </pc:sldChg>
    </pc:docChg>
  </pc:docChgLst>
  <pc:docChgLst>
    <pc:chgData name="Van Der Linden Elke" userId="0fc987b5-c91c-46ff-80bf-fddd2e1bfa1d" providerId="ADAL" clId="{E022C595-2DF0-4D53-A314-35127FAAB9F6}"/>
    <pc:docChg chg="addSld delSld">
      <pc:chgData name="Van Der Linden Elke" userId="0fc987b5-c91c-46ff-80bf-fddd2e1bfa1d" providerId="ADAL" clId="{E022C595-2DF0-4D53-A314-35127FAAB9F6}" dt="2024-01-31T11:13:16.154" v="1" actId="47"/>
      <pc:docMkLst>
        <pc:docMk/>
      </pc:docMkLst>
      <pc:sldChg chg="new del">
        <pc:chgData name="Van Der Linden Elke" userId="0fc987b5-c91c-46ff-80bf-fddd2e1bfa1d" providerId="ADAL" clId="{E022C595-2DF0-4D53-A314-35127FAAB9F6}" dt="2024-01-31T11:13:16.154" v="1" actId="47"/>
        <pc:sldMkLst>
          <pc:docMk/>
          <pc:sldMk cId="1782305170" sldId="75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62236-09BE-4E99-8430-2CF9692ED781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02EFF9E6-C0C3-4748-9B10-AD137A6D395B}">
      <dgm:prSet phldrT="[Tekst]"/>
      <dgm:spPr/>
      <dgm:t>
        <a:bodyPr/>
        <a:lstStyle/>
        <a:p>
          <a:r>
            <a:rPr lang="nl-BE" b="1">
              <a:solidFill>
                <a:srgbClr val="105269"/>
              </a:solidFill>
            </a:rPr>
            <a:t>STAP 1 </a:t>
          </a:r>
          <a:r>
            <a:rPr lang="nl-BE"/>
            <a:t>: Gebouw gebonden verlichting aanwezig in ruimte?</a:t>
          </a:r>
        </a:p>
      </dgm:t>
    </dgm:pt>
    <dgm:pt modelId="{CCA32AA1-918D-46EE-84BE-5EDF388F2F26}" type="parTrans" cxnId="{855EF0C6-E40C-4CF8-9F04-2BFBFA544AF7}">
      <dgm:prSet/>
      <dgm:spPr/>
      <dgm:t>
        <a:bodyPr/>
        <a:lstStyle/>
        <a:p>
          <a:endParaRPr lang="nl-BE"/>
        </a:p>
      </dgm:t>
    </dgm:pt>
    <dgm:pt modelId="{2E86A228-F72F-4035-A9EE-9551E724D7F9}" type="sibTrans" cxnId="{855EF0C6-E40C-4CF8-9F04-2BFBFA544AF7}">
      <dgm:prSet/>
      <dgm:spPr>
        <a:solidFill>
          <a:srgbClr val="105269"/>
        </a:solidFill>
      </dgm:spPr>
      <dgm:t>
        <a:bodyPr/>
        <a:lstStyle/>
        <a:p>
          <a:r>
            <a:rPr lang="nl-BE">
              <a:solidFill>
                <a:srgbClr val="FFFF00"/>
              </a:solidFill>
            </a:rPr>
            <a:t>JA</a:t>
          </a:r>
        </a:p>
      </dgm:t>
    </dgm:pt>
    <dgm:pt modelId="{71FA1CF2-788D-4041-960D-9A0BCB263C5F}">
      <dgm:prSet phldrT="[Tekst]"/>
      <dgm:spPr/>
      <dgm:t>
        <a:bodyPr/>
        <a:lstStyle/>
        <a:p>
          <a:r>
            <a:rPr lang="nl-BE" b="1">
              <a:solidFill>
                <a:srgbClr val="105269"/>
              </a:solidFill>
            </a:rPr>
            <a:t>STAP 2 </a:t>
          </a:r>
          <a:r>
            <a:rPr lang="nl-BE"/>
            <a:t>: Identificeer aanwezige vaste verlichting in ruimte</a:t>
          </a:r>
        </a:p>
      </dgm:t>
    </dgm:pt>
    <dgm:pt modelId="{5C96D960-99DC-4F59-A00B-DA631E0E099C}" type="parTrans" cxnId="{E9DDF5F3-894B-4755-A143-E28541A95405}">
      <dgm:prSet/>
      <dgm:spPr/>
      <dgm:t>
        <a:bodyPr/>
        <a:lstStyle/>
        <a:p>
          <a:endParaRPr lang="nl-BE"/>
        </a:p>
      </dgm:t>
    </dgm:pt>
    <dgm:pt modelId="{C9C5E692-E6CF-4BAC-B6CF-FCC681246A21}" type="sibTrans" cxnId="{E9DDF5F3-894B-4755-A143-E28541A95405}">
      <dgm:prSet/>
      <dgm:spPr/>
      <dgm:t>
        <a:bodyPr/>
        <a:lstStyle/>
        <a:p>
          <a:endParaRPr lang="nl-BE"/>
        </a:p>
      </dgm:t>
    </dgm:pt>
    <dgm:pt modelId="{D62CE43A-5532-4D4F-B200-F77AEDADE67B}" type="pres">
      <dgm:prSet presAssocID="{7FB62236-09BE-4E99-8430-2CF9692ED781}" presName="linearFlow" presStyleCnt="0">
        <dgm:presLayoutVars>
          <dgm:resizeHandles val="exact"/>
        </dgm:presLayoutVars>
      </dgm:prSet>
      <dgm:spPr/>
    </dgm:pt>
    <dgm:pt modelId="{C7285F45-4437-450D-8BF2-861FD94CEDC8}" type="pres">
      <dgm:prSet presAssocID="{02EFF9E6-C0C3-4748-9B10-AD137A6D395B}" presName="node" presStyleLbl="node1" presStyleIdx="0" presStyleCnt="2" custLinFactNeighborX="-267">
        <dgm:presLayoutVars>
          <dgm:bulletEnabled val="1"/>
        </dgm:presLayoutVars>
      </dgm:prSet>
      <dgm:spPr/>
    </dgm:pt>
    <dgm:pt modelId="{5F20A9E9-C10E-4DBA-978D-4A9481E9242C}" type="pres">
      <dgm:prSet presAssocID="{2E86A228-F72F-4035-A9EE-9551E724D7F9}" presName="sibTrans" presStyleLbl="sibTrans2D1" presStyleIdx="0" presStyleCnt="1"/>
      <dgm:spPr/>
    </dgm:pt>
    <dgm:pt modelId="{F64C3E96-9B90-4F78-BEC1-86FF69A6AC20}" type="pres">
      <dgm:prSet presAssocID="{2E86A228-F72F-4035-A9EE-9551E724D7F9}" presName="connectorText" presStyleLbl="sibTrans2D1" presStyleIdx="0" presStyleCnt="1"/>
      <dgm:spPr/>
    </dgm:pt>
    <dgm:pt modelId="{38B791E2-24E4-46E5-A4CF-BBBDE66C87BD}" type="pres">
      <dgm:prSet presAssocID="{71FA1CF2-788D-4041-960D-9A0BCB263C5F}" presName="node" presStyleLbl="node1" presStyleIdx="1" presStyleCnt="2">
        <dgm:presLayoutVars>
          <dgm:bulletEnabled val="1"/>
        </dgm:presLayoutVars>
      </dgm:prSet>
      <dgm:spPr/>
    </dgm:pt>
  </dgm:ptLst>
  <dgm:cxnLst>
    <dgm:cxn modelId="{3B09D71A-05A8-4267-8F9D-DA90CD0C2D80}" type="presOf" srcId="{7FB62236-09BE-4E99-8430-2CF9692ED781}" destId="{D62CE43A-5532-4D4F-B200-F77AEDADE67B}" srcOrd="0" destOrd="0" presId="urn:microsoft.com/office/officeart/2005/8/layout/process2"/>
    <dgm:cxn modelId="{DC1C701D-731D-4986-BA01-680D7BC6B477}" type="presOf" srcId="{2E86A228-F72F-4035-A9EE-9551E724D7F9}" destId="{5F20A9E9-C10E-4DBA-978D-4A9481E9242C}" srcOrd="0" destOrd="0" presId="urn:microsoft.com/office/officeart/2005/8/layout/process2"/>
    <dgm:cxn modelId="{D22F732E-3EB9-4286-8D35-4EA24B524863}" type="presOf" srcId="{71FA1CF2-788D-4041-960D-9A0BCB263C5F}" destId="{38B791E2-24E4-46E5-A4CF-BBBDE66C87BD}" srcOrd="0" destOrd="0" presId="urn:microsoft.com/office/officeart/2005/8/layout/process2"/>
    <dgm:cxn modelId="{30B2D6BB-75A3-4548-9A0E-FD8CD3C5FB48}" type="presOf" srcId="{02EFF9E6-C0C3-4748-9B10-AD137A6D395B}" destId="{C7285F45-4437-450D-8BF2-861FD94CEDC8}" srcOrd="0" destOrd="0" presId="urn:microsoft.com/office/officeart/2005/8/layout/process2"/>
    <dgm:cxn modelId="{855EF0C6-E40C-4CF8-9F04-2BFBFA544AF7}" srcId="{7FB62236-09BE-4E99-8430-2CF9692ED781}" destId="{02EFF9E6-C0C3-4748-9B10-AD137A6D395B}" srcOrd="0" destOrd="0" parTransId="{CCA32AA1-918D-46EE-84BE-5EDF388F2F26}" sibTransId="{2E86A228-F72F-4035-A9EE-9551E724D7F9}"/>
    <dgm:cxn modelId="{58A89CC9-EAB8-4C71-86E1-4B73609134AA}" type="presOf" srcId="{2E86A228-F72F-4035-A9EE-9551E724D7F9}" destId="{F64C3E96-9B90-4F78-BEC1-86FF69A6AC20}" srcOrd="1" destOrd="0" presId="urn:microsoft.com/office/officeart/2005/8/layout/process2"/>
    <dgm:cxn modelId="{E9DDF5F3-894B-4755-A143-E28541A95405}" srcId="{7FB62236-09BE-4E99-8430-2CF9692ED781}" destId="{71FA1CF2-788D-4041-960D-9A0BCB263C5F}" srcOrd="1" destOrd="0" parTransId="{5C96D960-99DC-4F59-A00B-DA631E0E099C}" sibTransId="{C9C5E692-E6CF-4BAC-B6CF-FCC681246A21}"/>
    <dgm:cxn modelId="{2364D98B-2375-4466-BBB7-38D45B81209F}" type="presParOf" srcId="{D62CE43A-5532-4D4F-B200-F77AEDADE67B}" destId="{C7285F45-4437-450D-8BF2-861FD94CEDC8}" srcOrd="0" destOrd="0" presId="urn:microsoft.com/office/officeart/2005/8/layout/process2"/>
    <dgm:cxn modelId="{17B54C33-4653-401E-8037-5216D9FE99C9}" type="presParOf" srcId="{D62CE43A-5532-4D4F-B200-F77AEDADE67B}" destId="{5F20A9E9-C10E-4DBA-978D-4A9481E9242C}" srcOrd="1" destOrd="0" presId="urn:microsoft.com/office/officeart/2005/8/layout/process2"/>
    <dgm:cxn modelId="{94285E45-D10D-424F-89B5-72D81EC657B8}" type="presParOf" srcId="{5F20A9E9-C10E-4DBA-978D-4A9481E9242C}" destId="{F64C3E96-9B90-4F78-BEC1-86FF69A6AC20}" srcOrd="0" destOrd="0" presId="urn:microsoft.com/office/officeart/2005/8/layout/process2"/>
    <dgm:cxn modelId="{BBF7C6F4-7163-40B0-A3A5-299AF44ED8DA}" type="presParOf" srcId="{D62CE43A-5532-4D4F-B200-F77AEDADE67B}" destId="{38B791E2-24E4-46E5-A4CF-BBBDE66C87B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62236-09BE-4E99-8430-2CF9692ED781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02EFF9E6-C0C3-4748-9B10-AD137A6D395B}">
      <dgm:prSet phldrT="[Tekst]"/>
      <dgm:spPr/>
      <dgm:t>
        <a:bodyPr/>
        <a:lstStyle/>
        <a:p>
          <a:r>
            <a:rPr lang="nl-BE" b="1">
              <a:solidFill>
                <a:srgbClr val="105269"/>
              </a:solidFill>
            </a:rPr>
            <a:t>STAP 3 </a:t>
          </a:r>
          <a:r>
            <a:rPr lang="nl-BE"/>
            <a:t>: Bepaal welke verlichtingstoestellen moeten ingerekend worden</a:t>
          </a:r>
        </a:p>
      </dgm:t>
    </dgm:pt>
    <dgm:pt modelId="{CCA32AA1-918D-46EE-84BE-5EDF388F2F26}" type="parTrans" cxnId="{855EF0C6-E40C-4CF8-9F04-2BFBFA544AF7}">
      <dgm:prSet/>
      <dgm:spPr/>
      <dgm:t>
        <a:bodyPr/>
        <a:lstStyle/>
        <a:p>
          <a:endParaRPr lang="nl-BE"/>
        </a:p>
      </dgm:t>
    </dgm:pt>
    <dgm:pt modelId="{2E86A228-F72F-4035-A9EE-9551E724D7F9}" type="sibTrans" cxnId="{855EF0C6-E40C-4CF8-9F04-2BFBFA544AF7}">
      <dgm:prSet/>
      <dgm:spPr>
        <a:solidFill>
          <a:srgbClr val="105269"/>
        </a:solidFill>
      </dgm:spPr>
      <dgm:t>
        <a:bodyPr/>
        <a:lstStyle/>
        <a:p>
          <a:endParaRPr lang="nl-BE">
            <a:solidFill>
              <a:srgbClr val="FFFF00"/>
            </a:solidFill>
          </a:endParaRPr>
        </a:p>
      </dgm:t>
    </dgm:pt>
    <dgm:pt modelId="{71FA1CF2-788D-4041-960D-9A0BCB263C5F}">
      <dgm:prSet phldrT="[Tekst]"/>
      <dgm:spPr/>
      <dgm:t>
        <a:bodyPr/>
        <a:lstStyle/>
        <a:p>
          <a:r>
            <a:rPr lang="nl-BE" b="1">
              <a:solidFill>
                <a:srgbClr val="105269"/>
              </a:solidFill>
            </a:rPr>
            <a:t>STAP 4 </a:t>
          </a:r>
          <a:r>
            <a:rPr lang="nl-BE"/>
            <a:t>: Bepaal </a:t>
          </a:r>
          <a:r>
            <a:rPr lang="nl-BE" u="sng"/>
            <a:t>meest voorkomende</a:t>
          </a:r>
          <a:r>
            <a:rPr lang="nl-BE"/>
            <a:t> type lichtbron</a:t>
          </a:r>
        </a:p>
      </dgm:t>
    </dgm:pt>
    <dgm:pt modelId="{5C96D960-99DC-4F59-A00B-DA631E0E099C}" type="parTrans" cxnId="{E9DDF5F3-894B-4755-A143-E28541A95405}">
      <dgm:prSet/>
      <dgm:spPr/>
      <dgm:t>
        <a:bodyPr/>
        <a:lstStyle/>
        <a:p>
          <a:endParaRPr lang="nl-BE"/>
        </a:p>
      </dgm:t>
    </dgm:pt>
    <dgm:pt modelId="{C9C5E692-E6CF-4BAC-B6CF-FCC681246A21}" type="sibTrans" cxnId="{E9DDF5F3-894B-4755-A143-E28541A95405}">
      <dgm:prSet/>
      <dgm:spPr/>
      <dgm:t>
        <a:bodyPr/>
        <a:lstStyle/>
        <a:p>
          <a:endParaRPr lang="nl-BE"/>
        </a:p>
      </dgm:t>
    </dgm:pt>
    <dgm:pt modelId="{D62CE43A-5532-4D4F-B200-F77AEDADE67B}" type="pres">
      <dgm:prSet presAssocID="{7FB62236-09BE-4E99-8430-2CF9692ED781}" presName="linearFlow" presStyleCnt="0">
        <dgm:presLayoutVars>
          <dgm:resizeHandles val="exact"/>
        </dgm:presLayoutVars>
      </dgm:prSet>
      <dgm:spPr/>
    </dgm:pt>
    <dgm:pt modelId="{C7285F45-4437-450D-8BF2-861FD94CEDC8}" type="pres">
      <dgm:prSet presAssocID="{02EFF9E6-C0C3-4748-9B10-AD137A6D395B}" presName="node" presStyleLbl="node1" presStyleIdx="0" presStyleCnt="2">
        <dgm:presLayoutVars>
          <dgm:bulletEnabled val="1"/>
        </dgm:presLayoutVars>
      </dgm:prSet>
      <dgm:spPr/>
    </dgm:pt>
    <dgm:pt modelId="{5F20A9E9-C10E-4DBA-978D-4A9481E9242C}" type="pres">
      <dgm:prSet presAssocID="{2E86A228-F72F-4035-A9EE-9551E724D7F9}" presName="sibTrans" presStyleLbl="sibTrans2D1" presStyleIdx="0" presStyleCnt="1"/>
      <dgm:spPr/>
    </dgm:pt>
    <dgm:pt modelId="{F64C3E96-9B90-4F78-BEC1-86FF69A6AC20}" type="pres">
      <dgm:prSet presAssocID="{2E86A228-F72F-4035-A9EE-9551E724D7F9}" presName="connectorText" presStyleLbl="sibTrans2D1" presStyleIdx="0" presStyleCnt="1"/>
      <dgm:spPr/>
    </dgm:pt>
    <dgm:pt modelId="{38B791E2-24E4-46E5-A4CF-BBBDE66C87BD}" type="pres">
      <dgm:prSet presAssocID="{71FA1CF2-788D-4041-960D-9A0BCB263C5F}" presName="node" presStyleLbl="node1" presStyleIdx="1" presStyleCnt="2">
        <dgm:presLayoutVars>
          <dgm:bulletEnabled val="1"/>
        </dgm:presLayoutVars>
      </dgm:prSet>
      <dgm:spPr/>
    </dgm:pt>
  </dgm:ptLst>
  <dgm:cxnLst>
    <dgm:cxn modelId="{3B09D71A-05A8-4267-8F9D-DA90CD0C2D80}" type="presOf" srcId="{7FB62236-09BE-4E99-8430-2CF9692ED781}" destId="{D62CE43A-5532-4D4F-B200-F77AEDADE67B}" srcOrd="0" destOrd="0" presId="urn:microsoft.com/office/officeart/2005/8/layout/process2"/>
    <dgm:cxn modelId="{DC1C701D-731D-4986-BA01-680D7BC6B477}" type="presOf" srcId="{2E86A228-F72F-4035-A9EE-9551E724D7F9}" destId="{5F20A9E9-C10E-4DBA-978D-4A9481E9242C}" srcOrd="0" destOrd="0" presId="urn:microsoft.com/office/officeart/2005/8/layout/process2"/>
    <dgm:cxn modelId="{D22F732E-3EB9-4286-8D35-4EA24B524863}" type="presOf" srcId="{71FA1CF2-788D-4041-960D-9A0BCB263C5F}" destId="{38B791E2-24E4-46E5-A4CF-BBBDE66C87BD}" srcOrd="0" destOrd="0" presId="urn:microsoft.com/office/officeart/2005/8/layout/process2"/>
    <dgm:cxn modelId="{30B2D6BB-75A3-4548-9A0E-FD8CD3C5FB48}" type="presOf" srcId="{02EFF9E6-C0C3-4748-9B10-AD137A6D395B}" destId="{C7285F45-4437-450D-8BF2-861FD94CEDC8}" srcOrd="0" destOrd="0" presId="urn:microsoft.com/office/officeart/2005/8/layout/process2"/>
    <dgm:cxn modelId="{855EF0C6-E40C-4CF8-9F04-2BFBFA544AF7}" srcId="{7FB62236-09BE-4E99-8430-2CF9692ED781}" destId="{02EFF9E6-C0C3-4748-9B10-AD137A6D395B}" srcOrd="0" destOrd="0" parTransId="{CCA32AA1-918D-46EE-84BE-5EDF388F2F26}" sibTransId="{2E86A228-F72F-4035-A9EE-9551E724D7F9}"/>
    <dgm:cxn modelId="{58A89CC9-EAB8-4C71-86E1-4B73609134AA}" type="presOf" srcId="{2E86A228-F72F-4035-A9EE-9551E724D7F9}" destId="{F64C3E96-9B90-4F78-BEC1-86FF69A6AC20}" srcOrd="1" destOrd="0" presId="urn:microsoft.com/office/officeart/2005/8/layout/process2"/>
    <dgm:cxn modelId="{E9DDF5F3-894B-4755-A143-E28541A95405}" srcId="{7FB62236-09BE-4E99-8430-2CF9692ED781}" destId="{71FA1CF2-788D-4041-960D-9A0BCB263C5F}" srcOrd="1" destOrd="0" parTransId="{5C96D960-99DC-4F59-A00B-DA631E0E099C}" sibTransId="{C9C5E692-E6CF-4BAC-B6CF-FCC681246A21}"/>
    <dgm:cxn modelId="{2364D98B-2375-4466-BBB7-38D45B81209F}" type="presParOf" srcId="{D62CE43A-5532-4D4F-B200-F77AEDADE67B}" destId="{C7285F45-4437-450D-8BF2-861FD94CEDC8}" srcOrd="0" destOrd="0" presId="urn:microsoft.com/office/officeart/2005/8/layout/process2"/>
    <dgm:cxn modelId="{17B54C33-4653-401E-8037-5216D9FE99C9}" type="presParOf" srcId="{D62CE43A-5532-4D4F-B200-F77AEDADE67B}" destId="{5F20A9E9-C10E-4DBA-978D-4A9481E9242C}" srcOrd="1" destOrd="0" presId="urn:microsoft.com/office/officeart/2005/8/layout/process2"/>
    <dgm:cxn modelId="{94285E45-D10D-424F-89B5-72D81EC657B8}" type="presParOf" srcId="{5F20A9E9-C10E-4DBA-978D-4A9481E9242C}" destId="{F64C3E96-9B90-4F78-BEC1-86FF69A6AC20}" srcOrd="0" destOrd="0" presId="urn:microsoft.com/office/officeart/2005/8/layout/process2"/>
    <dgm:cxn modelId="{BBF7C6F4-7163-40B0-A3A5-299AF44ED8DA}" type="presParOf" srcId="{D62CE43A-5532-4D4F-B200-F77AEDADE67B}" destId="{38B791E2-24E4-46E5-A4CF-BBBDE66C87B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62236-09BE-4E99-8430-2CF9692ED781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5A858048-C820-4311-9DA5-C1E32CCBCDBC}">
      <dgm:prSet phldrT="[Tekst]" custT="1"/>
      <dgm:spPr/>
      <dgm:t>
        <a:bodyPr/>
        <a:lstStyle/>
        <a:p>
          <a:pPr algn="ctr"/>
          <a:r>
            <a:rPr lang="nl-BE" sz="2400"/>
            <a:t>Beschouw </a:t>
          </a:r>
          <a:r>
            <a:rPr lang="nl-BE" sz="2400" b="1"/>
            <a:t>alle aanvullende verlichting </a:t>
          </a:r>
          <a:r>
            <a:rPr lang="nl-BE" sz="2400"/>
            <a:t>(sfeer-, etalage- en lokale taakverlichting)</a:t>
          </a:r>
        </a:p>
      </dgm:t>
    </dgm:pt>
    <dgm:pt modelId="{66326E38-E46F-48A2-87BC-CDAF661E32CE}" type="parTrans" cxnId="{068B2A57-6E28-4042-92C1-AAB0A2D3C90B}">
      <dgm:prSet/>
      <dgm:spPr/>
      <dgm:t>
        <a:bodyPr/>
        <a:lstStyle/>
        <a:p>
          <a:pPr algn="ctr"/>
          <a:endParaRPr lang="nl-BE"/>
        </a:p>
      </dgm:t>
    </dgm:pt>
    <dgm:pt modelId="{2529BF79-D211-42C3-AB39-0DFFAE649A72}" type="sibTrans" cxnId="{068B2A57-6E28-4042-92C1-AAB0A2D3C90B}">
      <dgm:prSet/>
      <dgm:spPr/>
      <dgm:t>
        <a:bodyPr/>
        <a:lstStyle/>
        <a:p>
          <a:pPr algn="ctr"/>
          <a:endParaRPr lang="nl-BE"/>
        </a:p>
      </dgm:t>
    </dgm:pt>
    <dgm:pt modelId="{51716759-F2CB-41C9-8E8D-FB909B322AF4}">
      <dgm:prSet phldrT="[Tekst]" custT="1"/>
      <dgm:spPr/>
      <dgm:t>
        <a:bodyPr/>
        <a:lstStyle/>
        <a:p>
          <a:pPr algn="ctr"/>
          <a:r>
            <a:rPr lang="nl-BE" sz="2400" b="1"/>
            <a:t>Indirecte</a:t>
          </a:r>
          <a:r>
            <a:rPr lang="nl-BE" sz="2400"/>
            <a:t> hoofdverlichting?</a:t>
          </a:r>
        </a:p>
      </dgm:t>
    </dgm:pt>
    <dgm:pt modelId="{A8701AFE-1E04-4540-A193-A395FB0D8B8D}" type="parTrans" cxnId="{E7937718-9FF0-4FF2-8C6E-459AA92E95C6}">
      <dgm:prSet/>
      <dgm:spPr/>
      <dgm:t>
        <a:bodyPr/>
        <a:lstStyle/>
        <a:p>
          <a:pPr algn="ctr"/>
          <a:endParaRPr lang="nl-BE"/>
        </a:p>
      </dgm:t>
    </dgm:pt>
    <dgm:pt modelId="{13490EE0-3546-4DAC-A83A-63CACBD648A1}" type="sibTrans" cxnId="{E7937718-9FF0-4FF2-8C6E-459AA92E95C6}">
      <dgm:prSet/>
      <dgm:spPr>
        <a:solidFill>
          <a:schemeClr val="tx2"/>
        </a:solidFill>
      </dgm:spPr>
      <dgm:t>
        <a:bodyPr/>
        <a:lstStyle/>
        <a:p>
          <a:pPr algn="ctr"/>
          <a:r>
            <a:rPr lang="nl-BE" b="1">
              <a:solidFill>
                <a:srgbClr val="FFFF00"/>
              </a:solidFill>
            </a:rPr>
            <a:t>NEE</a:t>
          </a:r>
        </a:p>
      </dgm:t>
    </dgm:pt>
    <dgm:pt modelId="{02EFF9E6-C0C3-4748-9B10-AD137A6D395B}">
      <dgm:prSet phldrT="[Tekst]" custT="1"/>
      <dgm:spPr/>
      <dgm:t>
        <a:bodyPr/>
        <a:lstStyle/>
        <a:p>
          <a:pPr algn="ctr"/>
          <a:r>
            <a:rPr lang="nl-BE" sz="2400" b="1">
              <a:solidFill>
                <a:schemeClr val="tx1"/>
              </a:solidFill>
            </a:rPr>
            <a:t>Directe</a:t>
          </a:r>
          <a:r>
            <a:rPr lang="nl-BE" sz="2400" b="1">
              <a:solidFill>
                <a:srgbClr val="105269"/>
              </a:solidFill>
            </a:rPr>
            <a:t> </a:t>
          </a:r>
          <a:r>
            <a:rPr lang="nl-BE" sz="2400"/>
            <a:t>hoofdverlichting?</a:t>
          </a:r>
          <a:endParaRPr lang="nl-BE" sz="2400" b="0" i="0" u="none" strike="noStrike" cap="none" baseline="0" noProof="0">
            <a:solidFill>
              <a:srgbClr val="010000"/>
            </a:solidFill>
            <a:latin typeface="Calibri"/>
            <a:cs typeface="Calibri"/>
          </a:endParaRPr>
        </a:p>
      </dgm:t>
    </dgm:pt>
    <dgm:pt modelId="{2E86A228-F72F-4035-A9EE-9551E724D7F9}" type="sibTrans" cxnId="{855EF0C6-E40C-4CF8-9F04-2BFBFA544AF7}">
      <dgm:prSet/>
      <dgm:spPr>
        <a:solidFill>
          <a:srgbClr val="105269"/>
        </a:solidFill>
      </dgm:spPr>
      <dgm:t>
        <a:bodyPr/>
        <a:lstStyle/>
        <a:p>
          <a:pPr algn="ctr"/>
          <a:r>
            <a:rPr lang="nl-BE" b="1">
              <a:solidFill>
                <a:srgbClr val="FFFF00"/>
              </a:solidFill>
            </a:rPr>
            <a:t>NEE</a:t>
          </a:r>
        </a:p>
      </dgm:t>
    </dgm:pt>
    <dgm:pt modelId="{CCA32AA1-918D-46EE-84BE-5EDF388F2F26}" type="parTrans" cxnId="{855EF0C6-E40C-4CF8-9F04-2BFBFA544AF7}">
      <dgm:prSet/>
      <dgm:spPr/>
      <dgm:t>
        <a:bodyPr/>
        <a:lstStyle/>
        <a:p>
          <a:pPr algn="ctr"/>
          <a:endParaRPr lang="nl-BE"/>
        </a:p>
      </dgm:t>
    </dgm:pt>
    <dgm:pt modelId="{D62CE43A-5532-4D4F-B200-F77AEDADE67B}" type="pres">
      <dgm:prSet presAssocID="{7FB62236-09BE-4E99-8430-2CF9692ED781}" presName="linearFlow" presStyleCnt="0">
        <dgm:presLayoutVars>
          <dgm:resizeHandles val="exact"/>
        </dgm:presLayoutVars>
      </dgm:prSet>
      <dgm:spPr/>
    </dgm:pt>
    <dgm:pt modelId="{C7285F45-4437-450D-8BF2-861FD94CEDC8}" type="pres">
      <dgm:prSet presAssocID="{02EFF9E6-C0C3-4748-9B10-AD137A6D395B}" presName="node" presStyleLbl="node1" presStyleIdx="0" presStyleCnt="3" custScaleX="62408" custScaleY="51767">
        <dgm:presLayoutVars>
          <dgm:bulletEnabled val="1"/>
        </dgm:presLayoutVars>
      </dgm:prSet>
      <dgm:spPr/>
    </dgm:pt>
    <dgm:pt modelId="{5F20A9E9-C10E-4DBA-978D-4A9481E9242C}" type="pres">
      <dgm:prSet presAssocID="{2E86A228-F72F-4035-A9EE-9551E724D7F9}" presName="sibTrans" presStyleLbl="sibTrans2D1" presStyleIdx="0" presStyleCnt="2"/>
      <dgm:spPr/>
    </dgm:pt>
    <dgm:pt modelId="{F64C3E96-9B90-4F78-BEC1-86FF69A6AC20}" type="pres">
      <dgm:prSet presAssocID="{2E86A228-F72F-4035-A9EE-9551E724D7F9}" presName="connectorText" presStyleLbl="sibTrans2D1" presStyleIdx="0" presStyleCnt="2"/>
      <dgm:spPr/>
    </dgm:pt>
    <dgm:pt modelId="{B9EDEFBA-316F-4681-A766-DB306968B57C}" type="pres">
      <dgm:prSet presAssocID="{51716759-F2CB-41C9-8E8D-FB909B322AF4}" presName="node" presStyleLbl="node1" presStyleIdx="1" presStyleCnt="3" custScaleX="63592" custScaleY="44726" custLinFactNeighborY="2935">
        <dgm:presLayoutVars>
          <dgm:bulletEnabled val="1"/>
        </dgm:presLayoutVars>
      </dgm:prSet>
      <dgm:spPr/>
    </dgm:pt>
    <dgm:pt modelId="{C131095F-5F18-403B-AD76-6F1698DAE5FF}" type="pres">
      <dgm:prSet presAssocID="{13490EE0-3546-4DAC-A83A-63CACBD648A1}" presName="sibTrans" presStyleLbl="sibTrans2D1" presStyleIdx="1" presStyleCnt="2"/>
      <dgm:spPr/>
    </dgm:pt>
    <dgm:pt modelId="{71112A42-F1B2-450B-B567-948632DA90A8}" type="pres">
      <dgm:prSet presAssocID="{13490EE0-3546-4DAC-A83A-63CACBD648A1}" presName="connectorText" presStyleLbl="sibTrans2D1" presStyleIdx="1" presStyleCnt="2"/>
      <dgm:spPr/>
    </dgm:pt>
    <dgm:pt modelId="{2BE1C391-AE7F-47D5-A09A-CB70BB610477}" type="pres">
      <dgm:prSet presAssocID="{5A858048-C820-4311-9DA5-C1E32CCBCDBC}" presName="node" presStyleLbl="node1" presStyleIdx="2" presStyleCnt="3" custScaleX="74646">
        <dgm:presLayoutVars>
          <dgm:bulletEnabled val="1"/>
        </dgm:presLayoutVars>
      </dgm:prSet>
      <dgm:spPr/>
    </dgm:pt>
  </dgm:ptLst>
  <dgm:cxnLst>
    <dgm:cxn modelId="{1E1A4908-10CE-460C-ACF9-752B36D9755B}" type="presOf" srcId="{13490EE0-3546-4DAC-A83A-63CACBD648A1}" destId="{71112A42-F1B2-450B-B567-948632DA90A8}" srcOrd="1" destOrd="0" presId="urn:microsoft.com/office/officeart/2005/8/layout/process2"/>
    <dgm:cxn modelId="{E7937718-9FF0-4FF2-8C6E-459AA92E95C6}" srcId="{7FB62236-09BE-4E99-8430-2CF9692ED781}" destId="{51716759-F2CB-41C9-8E8D-FB909B322AF4}" srcOrd="1" destOrd="0" parTransId="{A8701AFE-1E04-4540-A193-A395FB0D8B8D}" sibTransId="{13490EE0-3546-4DAC-A83A-63CACBD648A1}"/>
    <dgm:cxn modelId="{3B09D71A-05A8-4267-8F9D-DA90CD0C2D80}" type="presOf" srcId="{7FB62236-09BE-4E99-8430-2CF9692ED781}" destId="{D62CE43A-5532-4D4F-B200-F77AEDADE67B}" srcOrd="0" destOrd="0" presId="urn:microsoft.com/office/officeart/2005/8/layout/process2"/>
    <dgm:cxn modelId="{DC1C701D-731D-4986-BA01-680D7BC6B477}" type="presOf" srcId="{2E86A228-F72F-4035-A9EE-9551E724D7F9}" destId="{5F20A9E9-C10E-4DBA-978D-4A9481E9242C}" srcOrd="0" destOrd="0" presId="urn:microsoft.com/office/officeart/2005/8/layout/process2"/>
    <dgm:cxn modelId="{644A4D28-4D5A-46C8-8053-E6880AD1455A}" type="presOf" srcId="{5A858048-C820-4311-9DA5-C1E32CCBCDBC}" destId="{2BE1C391-AE7F-47D5-A09A-CB70BB610477}" srcOrd="0" destOrd="0" presId="urn:microsoft.com/office/officeart/2005/8/layout/process2"/>
    <dgm:cxn modelId="{068B2A57-6E28-4042-92C1-AAB0A2D3C90B}" srcId="{7FB62236-09BE-4E99-8430-2CF9692ED781}" destId="{5A858048-C820-4311-9DA5-C1E32CCBCDBC}" srcOrd="2" destOrd="0" parTransId="{66326E38-E46F-48A2-87BC-CDAF661E32CE}" sibTransId="{2529BF79-D211-42C3-AB39-0DFFAE649A72}"/>
    <dgm:cxn modelId="{C50E617B-84AA-49C7-994D-E6561C19BF1A}" type="presOf" srcId="{13490EE0-3546-4DAC-A83A-63CACBD648A1}" destId="{C131095F-5F18-403B-AD76-6F1698DAE5FF}" srcOrd="0" destOrd="0" presId="urn:microsoft.com/office/officeart/2005/8/layout/process2"/>
    <dgm:cxn modelId="{30B2D6BB-75A3-4548-9A0E-FD8CD3C5FB48}" type="presOf" srcId="{02EFF9E6-C0C3-4748-9B10-AD137A6D395B}" destId="{C7285F45-4437-450D-8BF2-861FD94CEDC8}" srcOrd="0" destOrd="0" presId="urn:microsoft.com/office/officeart/2005/8/layout/process2"/>
    <dgm:cxn modelId="{855EF0C6-E40C-4CF8-9F04-2BFBFA544AF7}" srcId="{7FB62236-09BE-4E99-8430-2CF9692ED781}" destId="{02EFF9E6-C0C3-4748-9B10-AD137A6D395B}" srcOrd="0" destOrd="0" parTransId="{CCA32AA1-918D-46EE-84BE-5EDF388F2F26}" sibTransId="{2E86A228-F72F-4035-A9EE-9551E724D7F9}"/>
    <dgm:cxn modelId="{58A89CC9-EAB8-4C71-86E1-4B73609134AA}" type="presOf" srcId="{2E86A228-F72F-4035-A9EE-9551E724D7F9}" destId="{F64C3E96-9B90-4F78-BEC1-86FF69A6AC20}" srcOrd="1" destOrd="0" presId="urn:microsoft.com/office/officeart/2005/8/layout/process2"/>
    <dgm:cxn modelId="{D8AC7BE1-316F-4D7E-8583-2A85E2DE5DB6}" type="presOf" srcId="{51716759-F2CB-41C9-8E8D-FB909B322AF4}" destId="{B9EDEFBA-316F-4681-A766-DB306968B57C}" srcOrd="0" destOrd="0" presId="urn:microsoft.com/office/officeart/2005/8/layout/process2"/>
    <dgm:cxn modelId="{2364D98B-2375-4466-BBB7-38D45B81209F}" type="presParOf" srcId="{D62CE43A-5532-4D4F-B200-F77AEDADE67B}" destId="{C7285F45-4437-450D-8BF2-861FD94CEDC8}" srcOrd="0" destOrd="0" presId="urn:microsoft.com/office/officeart/2005/8/layout/process2"/>
    <dgm:cxn modelId="{17B54C33-4653-401E-8037-5216D9FE99C9}" type="presParOf" srcId="{D62CE43A-5532-4D4F-B200-F77AEDADE67B}" destId="{5F20A9E9-C10E-4DBA-978D-4A9481E9242C}" srcOrd="1" destOrd="0" presId="urn:microsoft.com/office/officeart/2005/8/layout/process2"/>
    <dgm:cxn modelId="{94285E45-D10D-424F-89B5-72D81EC657B8}" type="presParOf" srcId="{5F20A9E9-C10E-4DBA-978D-4A9481E9242C}" destId="{F64C3E96-9B90-4F78-BEC1-86FF69A6AC20}" srcOrd="0" destOrd="0" presId="urn:microsoft.com/office/officeart/2005/8/layout/process2"/>
    <dgm:cxn modelId="{BF55FD1C-6FF2-494D-892A-5B134E217556}" type="presParOf" srcId="{D62CE43A-5532-4D4F-B200-F77AEDADE67B}" destId="{B9EDEFBA-316F-4681-A766-DB306968B57C}" srcOrd="2" destOrd="0" presId="urn:microsoft.com/office/officeart/2005/8/layout/process2"/>
    <dgm:cxn modelId="{077D3097-8B6A-4D9F-93B0-750B0706AF9D}" type="presParOf" srcId="{D62CE43A-5532-4D4F-B200-F77AEDADE67B}" destId="{C131095F-5F18-403B-AD76-6F1698DAE5FF}" srcOrd="3" destOrd="0" presId="urn:microsoft.com/office/officeart/2005/8/layout/process2"/>
    <dgm:cxn modelId="{B12EA3A3-0823-417C-A844-2E3CEF5DCF57}" type="presParOf" srcId="{C131095F-5F18-403B-AD76-6F1698DAE5FF}" destId="{71112A42-F1B2-450B-B567-948632DA90A8}" srcOrd="0" destOrd="0" presId="urn:microsoft.com/office/officeart/2005/8/layout/process2"/>
    <dgm:cxn modelId="{B91DDAB1-45EB-4EF5-AD7D-F2653BD949B3}" type="presParOf" srcId="{D62CE43A-5532-4D4F-B200-F77AEDADE67B}" destId="{2BE1C391-AE7F-47D5-A09A-CB70BB61047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62236-09BE-4E99-8430-2CF9692ED781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02EFF9E6-C0C3-4748-9B10-AD137A6D395B}">
      <dgm:prSet phldrT="[Tekst]" custT="1"/>
      <dgm:spPr/>
      <dgm:t>
        <a:bodyPr/>
        <a:lstStyle/>
        <a:p>
          <a:pPr algn="ctr"/>
          <a:r>
            <a:rPr lang="nl-BE" sz="2400" b="0">
              <a:solidFill>
                <a:schemeClr val="tx1"/>
              </a:solidFill>
            </a:rPr>
            <a:t>Beschouw </a:t>
          </a:r>
          <a:r>
            <a:rPr lang="nl-BE" sz="2400" b="1">
              <a:solidFill>
                <a:schemeClr val="tx1"/>
              </a:solidFill>
            </a:rPr>
            <a:t>alleen directe</a:t>
          </a:r>
          <a:r>
            <a:rPr lang="nl-BE" sz="2400" b="1">
              <a:solidFill>
                <a:srgbClr val="105269"/>
              </a:solidFill>
            </a:rPr>
            <a:t> </a:t>
          </a:r>
          <a:r>
            <a:rPr lang="nl-BE" sz="2400"/>
            <a:t>hoofdverlichting, </a:t>
          </a:r>
          <a:r>
            <a:rPr lang="nl-BE" sz="2400" b="1"/>
            <a:t>negeer ander types</a:t>
          </a:r>
        </a:p>
      </dgm:t>
    </dgm:pt>
    <dgm:pt modelId="{CCA32AA1-918D-46EE-84BE-5EDF388F2F26}" type="parTrans" cxnId="{855EF0C6-E40C-4CF8-9F04-2BFBFA544AF7}">
      <dgm:prSet/>
      <dgm:spPr/>
      <dgm:t>
        <a:bodyPr/>
        <a:lstStyle/>
        <a:p>
          <a:pPr algn="ctr"/>
          <a:endParaRPr lang="nl-BE"/>
        </a:p>
      </dgm:t>
    </dgm:pt>
    <dgm:pt modelId="{2E86A228-F72F-4035-A9EE-9551E724D7F9}" type="sibTrans" cxnId="{855EF0C6-E40C-4CF8-9F04-2BFBFA544AF7}">
      <dgm:prSet/>
      <dgm:spPr>
        <a:solidFill>
          <a:srgbClr val="105269"/>
        </a:solidFill>
      </dgm:spPr>
      <dgm:t>
        <a:bodyPr/>
        <a:lstStyle/>
        <a:p>
          <a:pPr algn="ctr"/>
          <a:endParaRPr lang="nl-BE" b="1">
            <a:solidFill>
              <a:srgbClr val="FFFF00"/>
            </a:solidFill>
          </a:endParaRPr>
        </a:p>
      </dgm:t>
    </dgm:pt>
    <dgm:pt modelId="{D62CE43A-5532-4D4F-B200-F77AEDADE67B}" type="pres">
      <dgm:prSet presAssocID="{7FB62236-09BE-4E99-8430-2CF9692ED781}" presName="linearFlow" presStyleCnt="0">
        <dgm:presLayoutVars>
          <dgm:resizeHandles val="exact"/>
        </dgm:presLayoutVars>
      </dgm:prSet>
      <dgm:spPr/>
    </dgm:pt>
    <dgm:pt modelId="{C7285F45-4437-450D-8BF2-861FD94CEDC8}" type="pres">
      <dgm:prSet presAssocID="{02EFF9E6-C0C3-4748-9B10-AD137A6D395B}" presName="node" presStyleLbl="node1" presStyleIdx="0" presStyleCnt="1" custScaleX="62408" custScaleY="60327" custLinFactNeighborX="-6555" custLinFactNeighborY="-4530">
        <dgm:presLayoutVars>
          <dgm:bulletEnabled val="1"/>
        </dgm:presLayoutVars>
      </dgm:prSet>
      <dgm:spPr/>
    </dgm:pt>
  </dgm:ptLst>
  <dgm:cxnLst>
    <dgm:cxn modelId="{3B09D71A-05A8-4267-8F9D-DA90CD0C2D80}" type="presOf" srcId="{7FB62236-09BE-4E99-8430-2CF9692ED781}" destId="{D62CE43A-5532-4D4F-B200-F77AEDADE67B}" srcOrd="0" destOrd="0" presId="urn:microsoft.com/office/officeart/2005/8/layout/process2"/>
    <dgm:cxn modelId="{30B2D6BB-75A3-4548-9A0E-FD8CD3C5FB48}" type="presOf" srcId="{02EFF9E6-C0C3-4748-9B10-AD137A6D395B}" destId="{C7285F45-4437-450D-8BF2-861FD94CEDC8}" srcOrd="0" destOrd="0" presId="urn:microsoft.com/office/officeart/2005/8/layout/process2"/>
    <dgm:cxn modelId="{855EF0C6-E40C-4CF8-9F04-2BFBFA544AF7}" srcId="{7FB62236-09BE-4E99-8430-2CF9692ED781}" destId="{02EFF9E6-C0C3-4748-9B10-AD137A6D395B}" srcOrd="0" destOrd="0" parTransId="{CCA32AA1-918D-46EE-84BE-5EDF388F2F26}" sibTransId="{2E86A228-F72F-4035-A9EE-9551E724D7F9}"/>
    <dgm:cxn modelId="{2364D98B-2375-4466-BBB7-38D45B81209F}" type="presParOf" srcId="{D62CE43A-5532-4D4F-B200-F77AEDADE67B}" destId="{C7285F45-4437-450D-8BF2-861FD94CEDC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B62236-09BE-4E99-8430-2CF9692ED781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02EFF9E6-C0C3-4748-9B10-AD137A6D395B}">
      <dgm:prSet phldrT="[Tekst]"/>
      <dgm:spPr/>
      <dgm:t>
        <a:bodyPr/>
        <a:lstStyle/>
        <a:p>
          <a:r>
            <a:rPr lang="nl-BE" b="1">
              <a:solidFill>
                <a:srgbClr val="105269"/>
              </a:solidFill>
            </a:rPr>
            <a:t>STAP 3 </a:t>
          </a:r>
          <a:r>
            <a:rPr lang="nl-BE"/>
            <a:t>: Bepaal welke verlichtingstoestellen moeten ingerekend worden</a:t>
          </a:r>
        </a:p>
      </dgm:t>
    </dgm:pt>
    <dgm:pt modelId="{CCA32AA1-918D-46EE-84BE-5EDF388F2F26}" type="parTrans" cxnId="{855EF0C6-E40C-4CF8-9F04-2BFBFA544AF7}">
      <dgm:prSet/>
      <dgm:spPr/>
      <dgm:t>
        <a:bodyPr/>
        <a:lstStyle/>
        <a:p>
          <a:endParaRPr lang="nl-BE"/>
        </a:p>
      </dgm:t>
    </dgm:pt>
    <dgm:pt modelId="{2E86A228-F72F-4035-A9EE-9551E724D7F9}" type="sibTrans" cxnId="{855EF0C6-E40C-4CF8-9F04-2BFBFA544AF7}">
      <dgm:prSet/>
      <dgm:spPr>
        <a:solidFill>
          <a:srgbClr val="105269"/>
        </a:solidFill>
      </dgm:spPr>
      <dgm:t>
        <a:bodyPr/>
        <a:lstStyle/>
        <a:p>
          <a:endParaRPr lang="nl-BE">
            <a:solidFill>
              <a:srgbClr val="FFFF00"/>
            </a:solidFill>
          </a:endParaRPr>
        </a:p>
      </dgm:t>
    </dgm:pt>
    <dgm:pt modelId="{71FA1CF2-788D-4041-960D-9A0BCB263C5F}">
      <dgm:prSet phldrT="[Tekst]"/>
      <dgm:spPr/>
      <dgm:t>
        <a:bodyPr/>
        <a:lstStyle/>
        <a:p>
          <a:r>
            <a:rPr lang="nl-BE" b="1">
              <a:solidFill>
                <a:srgbClr val="105269"/>
              </a:solidFill>
            </a:rPr>
            <a:t>STAP 4 </a:t>
          </a:r>
          <a:r>
            <a:rPr lang="nl-BE"/>
            <a:t>: Bepaal </a:t>
          </a:r>
          <a:r>
            <a:rPr lang="nl-BE" u="sng"/>
            <a:t>meest voorkomende</a:t>
          </a:r>
          <a:r>
            <a:rPr lang="nl-BE"/>
            <a:t> type lichtbron</a:t>
          </a:r>
        </a:p>
      </dgm:t>
    </dgm:pt>
    <dgm:pt modelId="{5C96D960-99DC-4F59-A00B-DA631E0E099C}" type="parTrans" cxnId="{E9DDF5F3-894B-4755-A143-E28541A95405}">
      <dgm:prSet/>
      <dgm:spPr/>
      <dgm:t>
        <a:bodyPr/>
        <a:lstStyle/>
        <a:p>
          <a:endParaRPr lang="nl-BE"/>
        </a:p>
      </dgm:t>
    </dgm:pt>
    <dgm:pt modelId="{C9C5E692-E6CF-4BAC-B6CF-FCC681246A21}" type="sibTrans" cxnId="{E9DDF5F3-894B-4755-A143-E28541A95405}">
      <dgm:prSet/>
      <dgm:spPr/>
      <dgm:t>
        <a:bodyPr/>
        <a:lstStyle/>
        <a:p>
          <a:endParaRPr lang="nl-BE"/>
        </a:p>
      </dgm:t>
    </dgm:pt>
    <dgm:pt modelId="{D62CE43A-5532-4D4F-B200-F77AEDADE67B}" type="pres">
      <dgm:prSet presAssocID="{7FB62236-09BE-4E99-8430-2CF9692ED781}" presName="linearFlow" presStyleCnt="0">
        <dgm:presLayoutVars>
          <dgm:resizeHandles val="exact"/>
        </dgm:presLayoutVars>
      </dgm:prSet>
      <dgm:spPr/>
    </dgm:pt>
    <dgm:pt modelId="{C7285F45-4437-450D-8BF2-861FD94CEDC8}" type="pres">
      <dgm:prSet presAssocID="{02EFF9E6-C0C3-4748-9B10-AD137A6D395B}" presName="node" presStyleLbl="node1" presStyleIdx="0" presStyleCnt="2">
        <dgm:presLayoutVars>
          <dgm:bulletEnabled val="1"/>
        </dgm:presLayoutVars>
      </dgm:prSet>
      <dgm:spPr/>
    </dgm:pt>
    <dgm:pt modelId="{5F20A9E9-C10E-4DBA-978D-4A9481E9242C}" type="pres">
      <dgm:prSet presAssocID="{2E86A228-F72F-4035-A9EE-9551E724D7F9}" presName="sibTrans" presStyleLbl="sibTrans2D1" presStyleIdx="0" presStyleCnt="1"/>
      <dgm:spPr/>
    </dgm:pt>
    <dgm:pt modelId="{F64C3E96-9B90-4F78-BEC1-86FF69A6AC20}" type="pres">
      <dgm:prSet presAssocID="{2E86A228-F72F-4035-A9EE-9551E724D7F9}" presName="connectorText" presStyleLbl="sibTrans2D1" presStyleIdx="0" presStyleCnt="1"/>
      <dgm:spPr/>
    </dgm:pt>
    <dgm:pt modelId="{38B791E2-24E4-46E5-A4CF-BBBDE66C87BD}" type="pres">
      <dgm:prSet presAssocID="{71FA1CF2-788D-4041-960D-9A0BCB263C5F}" presName="node" presStyleLbl="node1" presStyleIdx="1" presStyleCnt="2">
        <dgm:presLayoutVars>
          <dgm:bulletEnabled val="1"/>
        </dgm:presLayoutVars>
      </dgm:prSet>
      <dgm:spPr/>
    </dgm:pt>
  </dgm:ptLst>
  <dgm:cxnLst>
    <dgm:cxn modelId="{3B09D71A-05A8-4267-8F9D-DA90CD0C2D80}" type="presOf" srcId="{7FB62236-09BE-4E99-8430-2CF9692ED781}" destId="{D62CE43A-5532-4D4F-B200-F77AEDADE67B}" srcOrd="0" destOrd="0" presId="urn:microsoft.com/office/officeart/2005/8/layout/process2"/>
    <dgm:cxn modelId="{DC1C701D-731D-4986-BA01-680D7BC6B477}" type="presOf" srcId="{2E86A228-F72F-4035-A9EE-9551E724D7F9}" destId="{5F20A9E9-C10E-4DBA-978D-4A9481E9242C}" srcOrd="0" destOrd="0" presId="urn:microsoft.com/office/officeart/2005/8/layout/process2"/>
    <dgm:cxn modelId="{D22F732E-3EB9-4286-8D35-4EA24B524863}" type="presOf" srcId="{71FA1CF2-788D-4041-960D-9A0BCB263C5F}" destId="{38B791E2-24E4-46E5-A4CF-BBBDE66C87BD}" srcOrd="0" destOrd="0" presId="urn:microsoft.com/office/officeart/2005/8/layout/process2"/>
    <dgm:cxn modelId="{30B2D6BB-75A3-4548-9A0E-FD8CD3C5FB48}" type="presOf" srcId="{02EFF9E6-C0C3-4748-9B10-AD137A6D395B}" destId="{C7285F45-4437-450D-8BF2-861FD94CEDC8}" srcOrd="0" destOrd="0" presId="urn:microsoft.com/office/officeart/2005/8/layout/process2"/>
    <dgm:cxn modelId="{855EF0C6-E40C-4CF8-9F04-2BFBFA544AF7}" srcId="{7FB62236-09BE-4E99-8430-2CF9692ED781}" destId="{02EFF9E6-C0C3-4748-9B10-AD137A6D395B}" srcOrd="0" destOrd="0" parTransId="{CCA32AA1-918D-46EE-84BE-5EDF388F2F26}" sibTransId="{2E86A228-F72F-4035-A9EE-9551E724D7F9}"/>
    <dgm:cxn modelId="{58A89CC9-EAB8-4C71-86E1-4B73609134AA}" type="presOf" srcId="{2E86A228-F72F-4035-A9EE-9551E724D7F9}" destId="{F64C3E96-9B90-4F78-BEC1-86FF69A6AC20}" srcOrd="1" destOrd="0" presId="urn:microsoft.com/office/officeart/2005/8/layout/process2"/>
    <dgm:cxn modelId="{E9DDF5F3-894B-4755-A143-E28541A95405}" srcId="{7FB62236-09BE-4E99-8430-2CF9692ED781}" destId="{71FA1CF2-788D-4041-960D-9A0BCB263C5F}" srcOrd="1" destOrd="0" parTransId="{5C96D960-99DC-4F59-A00B-DA631E0E099C}" sibTransId="{C9C5E692-E6CF-4BAC-B6CF-FCC681246A21}"/>
    <dgm:cxn modelId="{2364D98B-2375-4466-BBB7-38D45B81209F}" type="presParOf" srcId="{D62CE43A-5532-4D4F-B200-F77AEDADE67B}" destId="{C7285F45-4437-450D-8BF2-861FD94CEDC8}" srcOrd="0" destOrd="0" presId="urn:microsoft.com/office/officeart/2005/8/layout/process2"/>
    <dgm:cxn modelId="{17B54C33-4653-401E-8037-5216D9FE99C9}" type="presParOf" srcId="{D62CE43A-5532-4D4F-B200-F77AEDADE67B}" destId="{5F20A9E9-C10E-4DBA-978D-4A9481E9242C}" srcOrd="1" destOrd="0" presId="urn:microsoft.com/office/officeart/2005/8/layout/process2"/>
    <dgm:cxn modelId="{94285E45-D10D-424F-89B5-72D81EC657B8}" type="presParOf" srcId="{5F20A9E9-C10E-4DBA-978D-4A9481E9242C}" destId="{F64C3E96-9B90-4F78-BEC1-86FF69A6AC20}" srcOrd="0" destOrd="0" presId="urn:microsoft.com/office/officeart/2005/8/layout/process2"/>
    <dgm:cxn modelId="{BBF7C6F4-7163-40B0-A3A5-299AF44ED8DA}" type="presParOf" srcId="{D62CE43A-5532-4D4F-B200-F77AEDADE67B}" destId="{38B791E2-24E4-46E5-A4CF-BBBDE66C87B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B62236-09BE-4E99-8430-2CF9692ED781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02EFF9E6-C0C3-4748-9B10-AD137A6D395B}">
      <dgm:prSet phldrT="[Tekst]"/>
      <dgm:spPr/>
      <dgm:t>
        <a:bodyPr/>
        <a:lstStyle/>
        <a:p>
          <a:r>
            <a:rPr lang="nl-BE" b="1">
              <a:solidFill>
                <a:srgbClr val="105269"/>
              </a:solidFill>
            </a:rPr>
            <a:t>STAP 5 </a:t>
          </a:r>
          <a:r>
            <a:rPr lang="nl-BE"/>
            <a:t>: Bepaal  meest gunstige type regeling i.f.v. de bezetting</a:t>
          </a:r>
        </a:p>
      </dgm:t>
    </dgm:pt>
    <dgm:pt modelId="{CCA32AA1-918D-46EE-84BE-5EDF388F2F26}" type="parTrans" cxnId="{855EF0C6-E40C-4CF8-9F04-2BFBFA544AF7}">
      <dgm:prSet/>
      <dgm:spPr/>
      <dgm:t>
        <a:bodyPr/>
        <a:lstStyle/>
        <a:p>
          <a:endParaRPr lang="nl-BE"/>
        </a:p>
      </dgm:t>
    </dgm:pt>
    <dgm:pt modelId="{2E86A228-F72F-4035-A9EE-9551E724D7F9}" type="sibTrans" cxnId="{855EF0C6-E40C-4CF8-9F04-2BFBFA544AF7}">
      <dgm:prSet/>
      <dgm:spPr>
        <a:solidFill>
          <a:srgbClr val="105269"/>
        </a:solidFill>
      </dgm:spPr>
      <dgm:t>
        <a:bodyPr/>
        <a:lstStyle/>
        <a:p>
          <a:endParaRPr lang="nl-BE">
            <a:solidFill>
              <a:srgbClr val="FFFF00"/>
            </a:solidFill>
          </a:endParaRPr>
        </a:p>
      </dgm:t>
    </dgm:pt>
    <dgm:pt modelId="{71FA1CF2-788D-4041-960D-9A0BCB263C5F}">
      <dgm:prSet phldrT="[Tekst]"/>
      <dgm:spPr/>
      <dgm:t>
        <a:bodyPr/>
        <a:lstStyle/>
        <a:p>
          <a:r>
            <a:rPr lang="nl-BE" b="1">
              <a:solidFill>
                <a:srgbClr val="105269"/>
              </a:solidFill>
            </a:rPr>
            <a:t>STAP 6 </a:t>
          </a:r>
          <a:r>
            <a:rPr lang="nl-BE"/>
            <a:t>: Bepaal meest gunstige type regeling i.f.v. daglicht-beschikbaarheid</a:t>
          </a:r>
        </a:p>
      </dgm:t>
    </dgm:pt>
    <dgm:pt modelId="{5C96D960-99DC-4F59-A00B-DA631E0E099C}" type="parTrans" cxnId="{E9DDF5F3-894B-4755-A143-E28541A95405}">
      <dgm:prSet/>
      <dgm:spPr/>
      <dgm:t>
        <a:bodyPr/>
        <a:lstStyle/>
        <a:p>
          <a:endParaRPr lang="nl-BE"/>
        </a:p>
      </dgm:t>
    </dgm:pt>
    <dgm:pt modelId="{C9C5E692-E6CF-4BAC-B6CF-FCC681246A21}" type="sibTrans" cxnId="{E9DDF5F3-894B-4755-A143-E28541A95405}">
      <dgm:prSet/>
      <dgm:spPr/>
      <dgm:t>
        <a:bodyPr/>
        <a:lstStyle/>
        <a:p>
          <a:endParaRPr lang="nl-BE"/>
        </a:p>
      </dgm:t>
    </dgm:pt>
    <dgm:pt modelId="{D62CE43A-5532-4D4F-B200-F77AEDADE67B}" type="pres">
      <dgm:prSet presAssocID="{7FB62236-09BE-4E99-8430-2CF9692ED781}" presName="linearFlow" presStyleCnt="0">
        <dgm:presLayoutVars>
          <dgm:resizeHandles val="exact"/>
        </dgm:presLayoutVars>
      </dgm:prSet>
      <dgm:spPr/>
    </dgm:pt>
    <dgm:pt modelId="{C7285F45-4437-450D-8BF2-861FD94CEDC8}" type="pres">
      <dgm:prSet presAssocID="{02EFF9E6-C0C3-4748-9B10-AD137A6D395B}" presName="node" presStyleLbl="node1" presStyleIdx="0" presStyleCnt="2">
        <dgm:presLayoutVars>
          <dgm:bulletEnabled val="1"/>
        </dgm:presLayoutVars>
      </dgm:prSet>
      <dgm:spPr/>
    </dgm:pt>
    <dgm:pt modelId="{5F20A9E9-C10E-4DBA-978D-4A9481E9242C}" type="pres">
      <dgm:prSet presAssocID="{2E86A228-F72F-4035-A9EE-9551E724D7F9}" presName="sibTrans" presStyleLbl="sibTrans2D1" presStyleIdx="0" presStyleCnt="1"/>
      <dgm:spPr/>
    </dgm:pt>
    <dgm:pt modelId="{F64C3E96-9B90-4F78-BEC1-86FF69A6AC20}" type="pres">
      <dgm:prSet presAssocID="{2E86A228-F72F-4035-A9EE-9551E724D7F9}" presName="connectorText" presStyleLbl="sibTrans2D1" presStyleIdx="0" presStyleCnt="1"/>
      <dgm:spPr/>
    </dgm:pt>
    <dgm:pt modelId="{38B791E2-24E4-46E5-A4CF-BBBDE66C87BD}" type="pres">
      <dgm:prSet presAssocID="{71FA1CF2-788D-4041-960D-9A0BCB263C5F}" presName="node" presStyleLbl="node1" presStyleIdx="1" presStyleCnt="2">
        <dgm:presLayoutVars>
          <dgm:bulletEnabled val="1"/>
        </dgm:presLayoutVars>
      </dgm:prSet>
      <dgm:spPr/>
    </dgm:pt>
  </dgm:ptLst>
  <dgm:cxnLst>
    <dgm:cxn modelId="{3B09D71A-05A8-4267-8F9D-DA90CD0C2D80}" type="presOf" srcId="{7FB62236-09BE-4E99-8430-2CF9692ED781}" destId="{D62CE43A-5532-4D4F-B200-F77AEDADE67B}" srcOrd="0" destOrd="0" presId="urn:microsoft.com/office/officeart/2005/8/layout/process2"/>
    <dgm:cxn modelId="{DC1C701D-731D-4986-BA01-680D7BC6B477}" type="presOf" srcId="{2E86A228-F72F-4035-A9EE-9551E724D7F9}" destId="{5F20A9E9-C10E-4DBA-978D-4A9481E9242C}" srcOrd="0" destOrd="0" presId="urn:microsoft.com/office/officeart/2005/8/layout/process2"/>
    <dgm:cxn modelId="{D22F732E-3EB9-4286-8D35-4EA24B524863}" type="presOf" srcId="{71FA1CF2-788D-4041-960D-9A0BCB263C5F}" destId="{38B791E2-24E4-46E5-A4CF-BBBDE66C87BD}" srcOrd="0" destOrd="0" presId="urn:microsoft.com/office/officeart/2005/8/layout/process2"/>
    <dgm:cxn modelId="{30B2D6BB-75A3-4548-9A0E-FD8CD3C5FB48}" type="presOf" srcId="{02EFF9E6-C0C3-4748-9B10-AD137A6D395B}" destId="{C7285F45-4437-450D-8BF2-861FD94CEDC8}" srcOrd="0" destOrd="0" presId="urn:microsoft.com/office/officeart/2005/8/layout/process2"/>
    <dgm:cxn modelId="{855EF0C6-E40C-4CF8-9F04-2BFBFA544AF7}" srcId="{7FB62236-09BE-4E99-8430-2CF9692ED781}" destId="{02EFF9E6-C0C3-4748-9B10-AD137A6D395B}" srcOrd="0" destOrd="0" parTransId="{CCA32AA1-918D-46EE-84BE-5EDF388F2F26}" sibTransId="{2E86A228-F72F-4035-A9EE-9551E724D7F9}"/>
    <dgm:cxn modelId="{58A89CC9-EAB8-4C71-86E1-4B73609134AA}" type="presOf" srcId="{2E86A228-F72F-4035-A9EE-9551E724D7F9}" destId="{F64C3E96-9B90-4F78-BEC1-86FF69A6AC20}" srcOrd="1" destOrd="0" presId="urn:microsoft.com/office/officeart/2005/8/layout/process2"/>
    <dgm:cxn modelId="{E9DDF5F3-894B-4755-A143-E28541A95405}" srcId="{7FB62236-09BE-4E99-8430-2CF9692ED781}" destId="{71FA1CF2-788D-4041-960D-9A0BCB263C5F}" srcOrd="1" destOrd="0" parTransId="{5C96D960-99DC-4F59-A00B-DA631E0E099C}" sibTransId="{C9C5E692-E6CF-4BAC-B6CF-FCC681246A21}"/>
    <dgm:cxn modelId="{2364D98B-2375-4466-BBB7-38D45B81209F}" type="presParOf" srcId="{D62CE43A-5532-4D4F-B200-F77AEDADE67B}" destId="{C7285F45-4437-450D-8BF2-861FD94CEDC8}" srcOrd="0" destOrd="0" presId="urn:microsoft.com/office/officeart/2005/8/layout/process2"/>
    <dgm:cxn modelId="{17B54C33-4653-401E-8037-5216D9FE99C9}" type="presParOf" srcId="{D62CE43A-5532-4D4F-B200-F77AEDADE67B}" destId="{5F20A9E9-C10E-4DBA-978D-4A9481E9242C}" srcOrd="1" destOrd="0" presId="urn:microsoft.com/office/officeart/2005/8/layout/process2"/>
    <dgm:cxn modelId="{94285E45-D10D-424F-89B5-72D81EC657B8}" type="presParOf" srcId="{5F20A9E9-C10E-4DBA-978D-4A9481E9242C}" destId="{F64C3E96-9B90-4F78-BEC1-86FF69A6AC20}" srcOrd="0" destOrd="0" presId="urn:microsoft.com/office/officeart/2005/8/layout/process2"/>
    <dgm:cxn modelId="{BBF7C6F4-7163-40B0-A3A5-299AF44ED8DA}" type="presParOf" srcId="{D62CE43A-5532-4D4F-B200-F77AEDADE67B}" destId="{38B791E2-24E4-46E5-A4CF-BBBDE66C87B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B62236-09BE-4E99-8430-2CF9692ED781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02EFF9E6-C0C3-4748-9B10-AD137A6D395B}">
      <dgm:prSet phldrT="[Tekst]"/>
      <dgm:spPr/>
      <dgm:t>
        <a:bodyPr/>
        <a:lstStyle/>
        <a:p>
          <a:r>
            <a:rPr lang="nl-BE" b="1" dirty="0">
              <a:solidFill>
                <a:srgbClr val="105269"/>
              </a:solidFill>
            </a:rPr>
            <a:t>STAP 7 </a:t>
          </a:r>
          <a:r>
            <a:rPr lang="nl-BE" dirty="0"/>
            <a:t>: Bepaal verlichtingszones</a:t>
          </a:r>
        </a:p>
      </dgm:t>
    </dgm:pt>
    <dgm:pt modelId="{CCA32AA1-918D-46EE-84BE-5EDF388F2F26}" type="parTrans" cxnId="{855EF0C6-E40C-4CF8-9F04-2BFBFA544AF7}">
      <dgm:prSet/>
      <dgm:spPr/>
      <dgm:t>
        <a:bodyPr/>
        <a:lstStyle/>
        <a:p>
          <a:endParaRPr lang="nl-BE"/>
        </a:p>
      </dgm:t>
    </dgm:pt>
    <dgm:pt modelId="{2E86A228-F72F-4035-A9EE-9551E724D7F9}" type="sibTrans" cxnId="{855EF0C6-E40C-4CF8-9F04-2BFBFA544AF7}">
      <dgm:prSet/>
      <dgm:spPr>
        <a:solidFill>
          <a:srgbClr val="105269"/>
        </a:solidFill>
      </dgm:spPr>
      <dgm:t>
        <a:bodyPr/>
        <a:lstStyle/>
        <a:p>
          <a:endParaRPr lang="nl-BE">
            <a:solidFill>
              <a:srgbClr val="FFFF00"/>
            </a:solidFill>
          </a:endParaRPr>
        </a:p>
      </dgm:t>
    </dgm:pt>
    <dgm:pt modelId="{71FA1CF2-788D-4041-960D-9A0BCB263C5F}">
      <dgm:prSet phldrT="[Tekst]"/>
      <dgm:spPr/>
      <dgm:t>
        <a:bodyPr/>
        <a:lstStyle/>
        <a:p>
          <a:r>
            <a:rPr lang="nl-BE" b="1" dirty="0">
              <a:solidFill>
                <a:srgbClr val="105269"/>
              </a:solidFill>
            </a:rPr>
            <a:t>STAP 8 </a:t>
          </a:r>
          <a:r>
            <a:rPr lang="nl-BE" dirty="0"/>
            <a:t>: Is het</a:t>
          </a:r>
          <a:r>
            <a:rPr lang="nl-BE" dirty="0">
              <a:solidFill>
                <a:schemeClr val="tx1"/>
              </a:solidFill>
            </a:rPr>
            <a:t> totaal </a:t>
          </a:r>
          <a:r>
            <a:rPr lang="nl-BE" dirty="0"/>
            <a:t>geïnstalleerd vermogen per verlichtingszone gekend?</a:t>
          </a:r>
        </a:p>
      </dgm:t>
    </dgm:pt>
    <dgm:pt modelId="{5C96D960-99DC-4F59-A00B-DA631E0E099C}" type="parTrans" cxnId="{E9DDF5F3-894B-4755-A143-E28541A95405}">
      <dgm:prSet/>
      <dgm:spPr/>
      <dgm:t>
        <a:bodyPr/>
        <a:lstStyle/>
        <a:p>
          <a:endParaRPr lang="nl-BE"/>
        </a:p>
      </dgm:t>
    </dgm:pt>
    <dgm:pt modelId="{C9C5E692-E6CF-4BAC-B6CF-FCC681246A21}" type="sibTrans" cxnId="{E9DDF5F3-894B-4755-A143-E28541A95405}">
      <dgm:prSet/>
      <dgm:spPr>
        <a:solidFill>
          <a:srgbClr val="105269"/>
        </a:solidFill>
      </dgm:spPr>
      <dgm:t>
        <a:bodyPr/>
        <a:lstStyle/>
        <a:p>
          <a:endParaRPr lang="nl-BE"/>
        </a:p>
      </dgm:t>
    </dgm:pt>
    <dgm:pt modelId="{AC292787-1572-456A-A39D-D0B9F614E5AE}">
      <dgm:prSet/>
      <dgm:spPr/>
      <dgm:t>
        <a:bodyPr/>
        <a:lstStyle/>
        <a:p>
          <a:r>
            <a:rPr lang="nl-BE" b="1" dirty="0">
              <a:solidFill>
                <a:srgbClr val="105269"/>
              </a:solidFill>
            </a:rPr>
            <a:t>STAP 9 </a:t>
          </a:r>
          <a:r>
            <a:rPr lang="nl-BE" dirty="0"/>
            <a:t>: Voer in</a:t>
          </a:r>
        </a:p>
      </dgm:t>
    </dgm:pt>
    <dgm:pt modelId="{09EAF1BC-5B67-4C8A-A7CA-8B700E13F5FE}" type="parTrans" cxnId="{673A8790-482C-4842-A7B9-008F7BD6D815}">
      <dgm:prSet/>
      <dgm:spPr/>
      <dgm:t>
        <a:bodyPr/>
        <a:lstStyle/>
        <a:p>
          <a:endParaRPr lang="nl-BE"/>
        </a:p>
      </dgm:t>
    </dgm:pt>
    <dgm:pt modelId="{60F8E8ED-A02F-42B4-8978-E0E4C90AA1A1}" type="sibTrans" cxnId="{673A8790-482C-4842-A7B9-008F7BD6D815}">
      <dgm:prSet/>
      <dgm:spPr/>
      <dgm:t>
        <a:bodyPr/>
        <a:lstStyle/>
        <a:p>
          <a:endParaRPr lang="nl-BE"/>
        </a:p>
      </dgm:t>
    </dgm:pt>
    <dgm:pt modelId="{D62CE43A-5532-4D4F-B200-F77AEDADE67B}" type="pres">
      <dgm:prSet presAssocID="{7FB62236-09BE-4E99-8430-2CF9692ED781}" presName="linearFlow" presStyleCnt="0">
        <dgm:presLayoutVars>
          <dgm:resizeHandles val="exact"/>
        </dgm:presLayoutVars>
      </dgm:prSet>
      <dgm:spPr/>
    </dgm:pt>
    <dgm:pt modelId="{C7285F45-4437-450D-8BF2-861FD94CEDC8}" type="pres">
      <dgm:prSet presAssocID="{02EFF9E6-C0C3-4748-9B10-AD137A6D395B}" presName="node" presStyleLbl="node1" presStyleIdx="0" presStyleCnt="3">
        <dgm:presLayoutVars>
          <dgm:bulletEnabled val="1"/>
        </dgm:presLayoutVars>
      </dgm:prSet>
      <dgm:spPr/>
    </dgm:pt>
    <dgm:pt modelId="{5F20A9E9-C10E-4DBA-978D-4A9481E9242C}" type="pres">
      <dgm:prSet presAssocID="{2E86A228-F72F-4035-A9EE-9551E724D7F9}" presName="sibTrans" presStyleLbl="sibTrans2D1" presStyleIdx="0" presStyleCnt="2"/>
      <dgm:spPr/>
    </dgm:pt>
    <dgm:pt modelId="{F64C3E96-9B90-4F78-BEC1-86FF69A6AC20}" type="pres">
      <dgm:prSet presAssocID="{2E86A228-F72F-4035-A9EE-9551E724D7F9}" presName="connectorText" presStyleLbl="sibTrans2D1" presStyleIdx="0" presStyleCnt="2"/>
      <dgm:spPr/>
    </dgm:pt>
    <dgm:pt modelId="{38B791E2-24E4-46E5-A4CF-BBBDE66C87BD}" type="pres">
      <dgm:prSet presAssocID="{71FA1CF2-788D-4041-960D-9A0BCB263C5F}" presName="node" presStyleLbl="node1" presStyleIdx="1" presStyleCnt="3">
        <dgm:presLayoutVars>
          <dgm:bulletEnabled val="1"/>
        </dgm:presLayoutVars>
      </dgm:prSet>
      <dgm:spPr/>
    </dgm:pt>
    <dgm:pt modelId="{3E9B60B6-6EF1-400C-95A9-9FE1222665C2}" type="pres">
      <dgm:prSet presAssocID="{C9C5E692-E6CF-4BAC-B6CF-FCC681246A21}" presName="sibTrans" presStyleLbl="sibTrans2D1" presStyleIdx="1" presStyleCnt="2"/>
      <dgm:spPr/>
    </dgm:pt>
    <dgm:pt modelId="{FEE988A5-9B9B-4A63-A70B-A690025F3DFB}" type="pres">
      <dgm:prSet presAssocID="{C9C5E692-E6CF-4BAC-B6CF-FCC681246A21}" presName="connectorText" presStyleLbl="sibTrans2D1" presStyleIdx="1" presStyleCnt="2"/>
      <dgm:spPr/>
    </dgm:pt>
    <dgm:pt modelId="{6EF0B2BD-5F52-40F8-A063-0A93FA28567C}" type="pres">
      <dgm:prSet presAssocID="{AC292787-1572-456A-A39D-D0B9F614E5AE}" presName="node" presStyleLbl="node1" presStyleIdx="2" presStyleCnt="3">
        <dgm:presLayoutVars>
          <dgm:bulletEnabled val="1"/>
        </dgm:presLayoutVars>
      </dgm:prSet>
      <dgm:spPr/>
    </dgm:pt>
  </dgm:ptLst>
  <dgm:cxnLst>
    <dgm:cxn modelId="{9EBACE0E-31CC-4A00-BE90-5A242607F676}" type="presOf" srcId="{C9C5E692-E6CF-4BAC-B6CF-FCC681246A21}" destId="{FEE988A5-9B9B-4A63-A70B-A690025F3DFB}" srcOrd="1" destOrd="0" presId="urn:microsoft.com/office/officeart/2005/8/layout/process2"/>
    <dgm:cxn modelId="{3B09D71A-05A8-4267-8F9D-DA90CD0C2D80}" type="presOf" srcId="{7FB62236-09BE-4E99-8430-2CF9692ED781}" destId="{D62CE43A-5532-4D4F-B200-F77AEDADE67B}" srcOrd="0" destOrd="0" presId="urn:microsoft.com/office/officeart/2005/8/layout/process2"/>
    <dgm:cxn modelId="{DC1C701D-731D-4986-BA01-680D7BC6B477}" type="presOf" srcId="{2E86A228-F72F-4035-A9EE-9551E724D7F9}" destId="{5F20A9E9-C10E-4DBA-978D-4A9481E9242C}" srcOrd="0" destOrd="0" presId="urn:microsoft.com/office/officeart/2005/8/layout/process2"/>
    <dgm:cxn modelId="{D22F732E-3EB9-4286-8D35-4EA24B524863}" type="presOf" srcId="{71FA1CF2-788D-4041-960D-9A0BCB263C5F}" destId="{38B791E2-24E4-46E5-A4CF-BBBDE66C87BD}" srcOrd="0" destOrd="0" presId="urn:microsoft.com/office/officeart/2005/8/layout/process2"/>
    <dgm:cxn modelId="{DE26E832-E942-4C09-9EAE-2BA6FE38A9C6}" type="presOf" srcId="{C9C5E692-E6CF-4BAC-B6CF-FCC681246A21}" destId="{3E9B60B6-6EF1-400C-95A9-9FE1222665C2}" srcOrd="0" destOrd="0" presId="urn:microsoft.com/office/officeart/2005/8/layout/process2"/>
    <dgm:cxn modelId="{73ECA668-4D16-465E-87BF-162F88107CAA}" type="presOf" srcId="{AC292787-1572-456A-A39D-D0B9F614E5AE}" destId="{6EF0B2BD-5F52-40F8-A063-0A93FA28567C}" srcOrd="0" destOrd="0" presId="urn:microsoft.com/office/officeart/2005/8/layout/process2"/>
    <dgm:cxn modelId="{673A8790-482C-4842-A7B9-008F7BD6D815}" srcId="{7FB62236-09BE-4E99-8430-2CF9692ED781}" destId="{AC292787-1572-456A-A39D-D0B9F614E5AE}" srcOrd="2" destOrd="0" parTransId="{09EAF1BC-5B67-4C8A-A7CA-8B700E13F5FE}" sibTransId="{60F8E8ED-A02F-42B4-8978-E0E4C90AA1A1}"/>
    <dgm:cxn modelId="{30B2D6BB-75A3-4548-9A0E-FD8CD3C5FB48}" type="presOf" srcId="{02EFF9E6-C0C3-4748-9B10-AD137A6D395B}" destId="{C7285F45-4437-450D-8BF2-861FD94CEDC8}" srcOrd="0" destOrd="0" presId="urn:microsoft.com/office/officeart/2005/8/layout/process2"/>
    <dgm:cxn modelId="{855EF0C6-E40C-4CF8-9F04-2BFBFA544AF7}" srcId="{7FB62236-09BE-4E99-8430-2CF9692ED781}" destId="{02EFF9E6-C0C3-4748-9B10-AD137A6D395B}" srcOrd="0" destOrd="0" parTransId="{CCA32AA1-918D-46EE-84BE-5EDF388F2F26}" sibTransId="{2E86A228-F72F-4035-A9EE-9551E724D7F9}"/>
    <dgm:cxn modelId="{58A89CC9-EAB8-4C71-86E1-4B73609134AA}" type="presOf" srcId="{2E86A228-F72F-4035-A9EE-9551E724D7F9}" destId="{F64C3E96-9B90-4F78-BEC1-86FF69A6AC20}" srcOrd="1" destOrd="0" presId="urn:microsoft.com/office/officeart/2005/8/layout/process2"/>
    <dgm:cxn modelId="{E9DDF5F3-894B-4755-A143-E28541A95405}" srcId="{7FB62236-09BE-4E99-8430-2CF9692ED781}" destId="{71FA1CF2-788D-4041-960D-9A0BCB263C5F}" srcOrd="1" destOrd="0" parTransId="{5C96D960-99DC-4F59-A00B-DA631E0E099C}" sibTransId="{C9C5E692-E6CF-4BAC-B6CF-FCC681246A21}"/>
    <dgm:cxn modelId="{2364D98B-2375-4466-BBB7-38D45B81209F}" type="presParOf" srcId="{D62CE43A-5532-4D4F-B200-F77AEDADE67B}" destId="{C7285F45-4437-450D-8BF2-861FD94CEDC8}" srcOrd="0" destOrd="0" presId="urn:microsoft.com/office/officeart/2005/8/layout/process2"/>
    <dgm:cxn modelId="{17B54C33-4653-401E-8037-5216D9FE99C9}" type="presParOf" srcId="{D62CE43A-5532-4D4F-B200-F77AEDADE67B}" destId="{5F20A9E9-C10E-4DBA-978D-4A9481E9242C}" srcOrd="1" destOrd="0" presId="urn:microsoft.com/office/officeart/2005/8/layout/process2"/>
    <dgm:cxn modelId="{94285E45-D10D-424F-89B5-72D81EC657B8}" type="presParOf" srcId="{5F20A9E9-C10E-4DBA-978D-4A9481E9242C}" destId="{F64C3E96-9B90-4F78-BEC1-86FF69A6AC20}" srcOrd="0" destOrd="0" presId="urn:microsoft.com/office/officeart/2005/8/layout/process2"/>
    <dgm:cxn modelId="{BBF7C6F4-7163-40B0-A3A5-299AF44ED8DA}" type="presParOf" srcId="{D62CE43A-5532-4D4F-B200-F77AEDADE67B}" destId="{38B791E2-24E4-46E5-A4CF-BBBDE66C87BD}" srcOrd="2" destOrd="0" presId="urn:microsoft.com/office/officeart/2005/8/layout/process2"/>
    <dgm:cxn modelId="{712E5F52-0802-4726-94BC-94F840639F96}" type="presParOf" srcId="{D62CE43A-5532-4D4F-B200-F77AEDADE67B}" destId="{3E9B60B6-6EF1-400C-95A9-9FE1222665C2}" srcOrd="3" destOrd="0" presId="urn:microsoft.com/office/officeart/2005/8/layout/process2"/>
    <dgm:cxn modelId="{08872938-052A-4CE2-90BF-8B1494A2C7CA}" type="presParOf" srcId="{3E9B60B6-6EF1-400C-95A9-9FE1222665C2}" destId="{FEE988A5-9B9B-4A63-A70B-A690025F3DFB}" srcOrd="0" destOrd="0" presId="urn:microsoft.com/office/officeart/2005/8/layout/process2"/>
    <dgm:cxn modelId="{36037C07-9148-4F8E-A49A-02EF16A9A821}" type="presParOf" srcId="{D62CE43A-5532-4D4F-B200-F77AEDADE67B}" destId="{6EF0B2BD-5F52-40F8-A063-0A93FA28567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5F45-4437-450D-8BF2-861FD94CEDC8}">
      <dsp:nvSpPr>
        <dsp:cNvPr id="0" name=""/>
        <dsp:cNvSpPr/>
      </dsp:nvSpPr>
      <dsp:spPr>
        <a:xfrm>
          <a:off x="1251097" y="496"/>
          <a:ext cx="2925365" cy="1625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>
              <a:solidFill>
                <a:srgbClr val="105269"/>
              </a:solidFill>
            </a:rPr>
            <a:t>STAP 1 </a:t>
          </a:r>
          <a:r>
            <a:rPr lang="nl-BE" sz="2400" kern="1200"/>
            <a:t>: Gebouw gebonden verlichting aanwezig in ruimte?</a:t>
          </a:r>
        </a:p>
      </dsp:txBody>
      <dsp:txXfrm>
        <a:off x="1298698" y="48097"/>
        <a:ext cx="2830163" cy="1530001"/>
      </dsp:txXfrm>
    </dsp:sp>
    <dsp:sp modelId="{5F20A9E9-C10E-4DBA-978D-4A9481E9242C}">
      <dsp:nvSpPr>
        <dsp:cNvPr id="0" name=""/>
        <dsp:cNvSpPr/>
      </dsp:nvSpPr>
      <dsp:spPr>
        <a:xfrm rot="5388985">
          <a:off x="2412958" y="1666329"/>
          <a:ext cx="609454" cy="731341"/>
        </a:xfrm>
        <a:prstGeom prst="rightArrow">
          <a:avLst>
            <a:gd name="adj1" fmla="val 60000"/>
            <a:gd name="adj2" fmla="val 50000"/>
          </a:avLst>
        </a:prstGeom>
        <a:solidFill>
          <a:srgbClr val="105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>
              <a:solidFill>
                <a:srgbClr val="FFFF00"/>
              </a:solidFill>
            </a:rPr>
            <a:t>JA</a:t>
          </a:r>
        </a:p>
      </dsp:txBody>
      <dsp:txXfrm rot="-5400000">
        <a:off x="2497990" y="1727272"/>
        <a:ext cx="438805" cy="426618"/>
      </dsp:txXfrm>
    </dsp:sp>
    <dsp:sp modelId="{38B791E2-24E4-46E5-A4CF-BBBDE66C87BD}">
      <dsp:nvSpPr>
        <dsp:cNvPr id="0" name=""/>
        <dsp:cNvSpPr/>
      </dsp:nvSpPr>
      <dsp:spPr>
        <a:xfrm>
          <a:off x="1258908" y="2438300"/>
          <a:ext cx="2925365" cy="1625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>
              <a:solidFill>
                <a:srgbClr val="105269"/>
              </a:solidFill>
            </a:rPr>
            <a:t>STAP 2 </a:t>
          </a:r>
          <a:r>
            <a:rPr lang="nl-BE" sz="2400" kern="1200"/>
            <a:t>: Identificeer aanwezige vaste verlichting in ruimte</a:t>
          </a:r>
        </a:p>
      </dsp:txBody>
      <dsp:txXfrm>
        <a:off x="1306509" y="2485901"/>
        <a:ext cx="2830163" cy="1530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5F45-4437-450D-8BF2-861FD94CEDC8}">
      <dsp:nvSpPr>
        <dsp:cNvPr id="0" name=""/>
        <dsp:cNvSpPr/>
      </dsp:nvSpPr>
      <dsp:spPr>
        <a:xfrm>
          <a:off x="1258908" y="496"/>
          <a:ext cx="2925365" cy="1625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b="1" kern="1200">
              <a:solidFill>
                <a:srgbClr val="105269"/>
              </a:solidFill>
            </a:rPr>
            <a:t>STAP 3 </a:t>
          </a:r>
          <a:r>
            <a:rPr lang="nl-BE" sz="2300" kern="1200"/>
            <a:t>: Bepaal welke verlichtingstoestellen moeten ingerekend worden</a:t>
          </a:r>
        </a:p>
      </dsp:txBody>
      <dsp:txXfrm>
        <a:off x="1306509" y="48097"/>
        <a:ext cx="2830163" cy="1530001"/>
      </dsp:txXfrm>
    </dsp:sp>
    <dsp:sp modelId="{5F20A9E9-C10E-4DBA-978D-4A9481E9242C}">
      <dsp:nvSpPr>
        <dsp:cNvPr id="0" name=""/>
        <dsp:cNvSpPr/>
      </dsp:nvSpPr>
      <dsp:spPr>
        <a:xfrm rot="5400000">
          <a:off x="2416865" y="1666329"/>
          <a:ext cx="609451" cy="731341"/>
        </a:xfrm>
        <a:prstGeom prst="rightArrow">
          <a:avLst>
            <a:gd name="adj1" fmla="val 60000"/>
            <a:gd name="adj2" fmla="val 50000"/>
          </a:avLst>
        </a:prstGeom>
        <a:solidFill>
          <a:srgbClr val="105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900" kern="1200">
            <a:solidFill>
              <a:srgbClr val="FFFF00"/>
            </a:solidFill>
          </a:endParaRPr>
        </a:p>
      </dsp:txBody>
      <dsp:txXfrm rot="-5400000">
        <a:off x="2502189" y="1727274"/>
        <a:ext cx="438805" cy="426616"/>
      </dsp:txXfrm>
    </dsp:sp>
    <dsp:sp modelId="{38B791E2-24E4-46E5-A4CF-BBBDE66C87BD}">
      <dsp:nvSpPr>
        <dsp:cNvPr id="0" name=""/>
        <dsp:cNvSpPr/>
      </dsp:nvSpPr>
      <dsp:spPr>
        <a:xfrm>
          <a:off x="1258908" y="2438300"/>
          <a:ext cx="2925365" cy="1625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b="1" kern="1200">
              <a:solidFill>
                <a:srgbClr val="105269"/>
              </a:solidFill>
            </a:rPr>
            <a:t>STAP 4 </a:t>
          </a:r>
          <a:r>
            <a:rPr lang="nl-BE" sz="2300" kern="1200"/>
            <a:t>: Bepaal </a:t>
          </a:r>
          <a:r>
            <a:rPr lang="nl-BE" sz="2300" u="sng" kern="1200"/>
            <a:t>meest voorkomende</a:t>
          </a:r>
          <a:r>
            <a:rPr lang="nl-BE" sz="2300" kern="1200"/>
            <a:t> type lichtbron</a:t>
          </a:r>
        </a:p>
      </dsp:txBody>
      <dsp:txXfrm>
        <a:off x="1306509" y="2485901"/>
        <a:ext cx="2830163" cy="1530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5F45-4437-450D-8BF2-861FD94CEDC8}">
      <dsp:nvSpPr>
        <dsp:cNvPr id="0" name=""/>
        <dsp:cNvSpPr/>
      </dsp:nvSpPr>
      <dsp:spPr>
        <a:xfrm>
          <a:off x="469286" y="3918"/>
          <a:ext cx="3213761" cy="6664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>
              <a:solidFill>
                <a:schemeClr val="tx1"/>
              </a:solidFill>
            </a:rPr>
            <a:t>Directe</a:t>
          </a:r>
          <a:r>
            <a:rPr lang="nl-BE" sz="2400" b="1" kern="1200">
              <a:solidFill>
                <a:srgbClr val="105269"/>
              </a:solidFill>
            </a:rPr>
            <a:t> </a:t>
          </a:r>
          <a:r>
            <a:rPr lang="nl-BE" sz="2400" kern="1200"/>
            <a:t>hoofdverlichting?</a:t>
          </a:r>
          <a:endParaRPr lang="nl-BE" sz="2400" b="0" i="0" u="none" strike="noStrike" kern="1200" cap="none" baseline="0" noProof="0">
            <a:solidFill>
              <a:srgbClr val="010000"/>
            </a:solidFill>
            <a:latin typeface="Calibri"/>
            <a:cs typeface="Calibri"/>
          </a:endParaRPr>
        </a:p>
      </dsp:txBody>
      <dsp:txXfrm>
        <a:off x="488806" y="23438"/>
        <a:ext cx="3174721" cy="627408"/>
      </dsp:txXfrm>
    </dsp:sp>
    <dsp:sp modelId="{5F20A9E9-C10E-4DBA-978D-4A9481E9242C}">
      <dsp:nvSpPr>
        <dsp:cNvPr id="0" name=""/>
        <dsp:cNvSpPr/>
      </dsp:nvSpPr>
      <dsp:spPr>
        <a:xfrm rot="5400000">
          <a:off x="1827694" y="711997"/>
          <a:ext cx="496944" cy="579329"/>
        </a:xfrm>
        <a:prstGeom prst="rightArrow">
          <a:avLst>
            <a:gd name="adj1" fmla="val 60000"/>
            <a:gd name="adj2" fmla="val 50000"/>
          </a:avLst>
        </a:prstGeom>
        <a:solidFill>
          <a:srgbClr val="105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>
              <a:solidFill>
                <a:srgbClr val="FFFF00"/>
              </a:solidFill>
            </a:rPr>
            <a:t>NEE</a:t>
          </a:r>
        </a:p>
      </dsp:txBody>
      <dsp:txXfrm rot="-5400000">
        <a:off x="1902368" y="753190"/>
        <a:ext cx="347597" cy="347861"/>
      </dsp:txXfrm>
    </dsp:sp>
    <dsp:sp modelId="{B9EDEFBA-316F-4681-A766-DB306968B57C}">
      <dsp:nvSpPr>
        <dsp:cNvPr id="0" name=""/>
        <dsp:cNvSpPr/>
      </dsp:nvSpPr>
      <dsp:spPr>
        <a:xfrm>
          <a:off x="438800" y="1332959"/>
          <a:ext cx="3274733" cy="575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/>
            <a:t>Indirecte</a:t>
          </a:r>
          <a:r>
            <a:rPr lang="nl-BE" sz="2400" kern="1200"/>
            <a:t> hoofdverlichting?</a:t>
          </a:r>
        </a:p>
      </dsp:txBody>
      <dsp:txXfrm>
        <a:off x="455665" y="1349824"/>
        <a:ext cx="3241003" cy="542072"/>
      </dsp:txXfrm>
    </dsp:sp>
    <dsp:sp modelId="{C131095F-5F18-403B-AD76-6F1698DAE5FF}">
      <dsp:nvSpPr>
        <dsp:cNvPr id="0" name=""/>
        <dsp:cNvSpPr/>
      </dsp:nvSpPr>
      <dsp:spPr>
        <a:xfrm rot="5400000">
          <a:off x="1841864" y="1931500"/>
          <a:ext cx="468605" cy="579329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>
              <a:solidFill>
                <a:srgbClr val="FFFF00"/>
              </a:solidFill>
            </a:rPr>
            <a:t>NEE</a:t>
          </a:r>
        </a:p>
      </dsp:txBody>
      <dsp:txXfrm rot="-5400000">
        <a:off x="1902369" y="1986862"/>
        <a:ext cx="347597" cy="328024"/>
      </dsp:txXfrm>
    </dsp:sp>
    <dsp:sp modelId="{2BE1C391-AE7F-47D5-A09A-CB70BB610477}">
      <dsp:nvSpPr>
        <dsp:cNvPr id="0" name=""/>
        <dsp:cNvSpPr/>
      </dsp:nvSpPr>
      <dsp:spPr>
        <a:xfrm>
          <a:off x="154182" y="2533568"/>
          <a:ext cx="3843969" cy="1287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Beschouw </a:t>
          </a:r>
          <a:r>
            <a:rPr lang="nl-BE" sz="2400" b="1" kern="1200"/>
            <a:t>alle aanvullende verlichting </a:t>
          </a:r>
          <a:r>
            <a:rPr lang="nl-BE" sz="2400" kern="1200"/>
            <a:t>(sfeer-, etalage- en lokale taakverlichting)</a:t>
          </a:r>
        </a:p>
      </dsp:txBody>
      <dsp:txXfrm>
        <a:off x="191889" y="2571275"/>
        <a:ext cx="3768555" cy="1211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5F45-4437-450D-8BF2-861FD94CEDC8}">
      <dsp:nvSpPr>
        <dsp:cNvPr id="0" name=""/>
        <dsp:cNvSpPr/>
      </dsp:nvSpPr>
      <dsp:spPr>
        <a:xfrm>
          <a:off x="0" y="285502"/>
          <a:ext cx="3575049" cy="1118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0" kern="1200">
              <a:solidFill>
                <a:schemeClr val="tx1"/>
              </a:solidFill>
            </a:rPr>
            <a:t>Beschouw </a:t>
          </a:r>
          <a:r>
            <a:rPr lang="nl-BE" sz="2400" b="1" kern="1200">
              <a:solidFill>
                <a:schemeClr val="tx1"/>
              </a:solidFill>
            </a:rPr>
            <a:t>alleen directe</a:t>
          </a:r>
          <a:r>
            <a:rPr lang="nl-BE" sz="2400" b="1" kern="1200">
              <a:solidFill>
                <a:srgbClr val="105269"/>
              </a:solidFill>
            </a:rPr>
            <a:t> </a:t>
          </a:r>
          <a:r>
            <a:rPr lang="nl-BE" sz="2400" kern="1200"/>
            <a:t>hoofdverlichting, </a:t>
          </a:r>
          <a:r>
            <a:rPr lang="nl-BE" sz="2400" b="1" kern="1200"/>
            <a:t>negeer ander types</a:t>
          </a:r>
        </a:p>
      </dsp:txBody>
      <dsp:txXfrm>
        <a:off x="32748" y="318250"/>
        <a:ext cx="3509553" cy="1052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5F45-4437-450D-8BF2-861FD94CEDC8}">
      <dsp:nvSpPr>
        <dsp:cNvPr id="0" name=""/>
        <dsp:cNvSpPr/>
      </dsp:nvSpPr>
      <dsp:spPr>
        <a:xfrm>
          <a:off x="1258908" y="496"/>
          <a:ext cx="2925365" cy="1625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b="1" kern="1200">
              <a:solidFill>
                <a:srgbClr val="105269"/>
              </a:solidFill>
            </a:rPr>
            <a:t>STAP 3 </a:t>
          </a:r>
          <a:r>
            <a:rPr lang="nl-BE" sz="2300" kern="1200"/>
            <a:t>: Bepaal welke verlichtingstoestellen moeten ingerekend worden</a:t>
          </a:r>
        </a:p>
      </dsp:txBody>
      <dsp:txXfrm>
        <a:off x="1306509" y="48097"/>
        <a:ext cx="2830163" cy="1530001"/>
      </dsp:txXfrm>
    </dsp:sp>
    <dsp:sp modelId="{5F20A9E9-C10E-4DBA-978D-4A9481E9242C}">
      <dsp:nvSpPr>
        <dsp:cNvPr id="0" name=""/>
        <dsp:cNvSpPr/>
      </dsp:nvSpPr>
      <dsp:spPr>
        <a:xfrm rot="5400000">
          <a:off x="2416865" y="1666329"/>
          <a:ext cx="609451" cy="731341"/>
        </a:xfrm>
        <a:prstGeom prst="rightArrow">
          <a:avLst>
            <a:gd name="adj1" fmla="val 60000"/>
            <a:gd name="adj2" fmla="val 50000"/>
          </a:avLst>
        </a:prstGeom>
        <a:solidFill>
          <a:srgbClr val="105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900" kern="1200">
            <a:solidFill>
              <a:srgbClr val="FFFF00"/>
            </a:solidFill>
          </a:endParaRPr>
        </a:p>
      </dsp:txBody>
      <dsp:txXfrm rot="-5400000">
        <a:off x="2502189" y="1727274"/>
        <a:ext cx="438805" cy="426616"/>
      </dsp:txXfrm>
    </dsp:sp>
    <dsp:sp modelId="{38B791E2-24E4-46E5-A4CF-BBBDE66C87BD}">
      <dsp:nvSpPr>
        <dsp:cNvPr id="0" name=""/>
        <dsp:cNvSpPr/>
      </dsp:nvSpPr>
      <dsp:spPr>
        <a:xfrm>
          <a:off x="1258908" y="2438300"/>
          <a:ext cx="2925365" cy="1625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b="1" kern="1200">
              <a:solidFill>
                <a:srgbClr val="105269"/>
              </a:solidFill>
            </a:rPr>
            <a:t>STAP 4 </a:t>
          </a:r>
          <a:r>
            <a:rPr lang="nl-BE" sz="2300" kern="1200"/>
            <a:t>: Bepaal </a:t>
          </a:r>
          <a:r>
            <a:rPr lang="nl-BE" sz="2300" u="sng" kern="1200"/>
            <a:t>meest voorkomende</a:t>
          </a:r>
          <a:r>
            <a:rPr lang="nl-BE" sz="2300" kern="1200"/>
            <a:t> type lichtbron</a:t>
          </a:r>
        </a:p>
      </dsp:txBody>
      <dsp:txXfrm>
        <a:off x="1306509" y="2485901"/>
        <a:ext cx="2830163" cy="1530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5F45-4437-450D-8BF2-861FD94CEDC8}">
      <dsp:nvSpPr>
        <dsp:cNvPr id="0" name=""/>
        <dsp:cNvSpPr/>
      </dsp:nvSpPr>
      <dsp:spPr>
        <a:xfrm>
          <a:off x="1258908" y="496"/>
          <a:ext cx="2925365" cy="1625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b="1" kern="1200">
              <a:solidFill>
                <a:srgbClr val="105269"/>
              </a:solidFill>
            </a:rPr>
            <a:t>STAP 5 </a:t>
          </a:r>
          <a:r>
            <a:rPr lang="nl-BE" sz="2300" kern="1200"/>
            <a:t>: Bepaal  meest gunstige type regeling i.f.v. de bezetting</a:t>
          </a:r>
        </a:p>
      </dsp:txBody>
      <dsp:txXfrm>
        <a:off x="1306509" y="48097"/>
        <a:ext cx="2830163" cy="1530001"/>
      </dsp:txXfrm>
    </dsp:sp>
    <dsp:sp modelId="{5F20A9E9-C10E-4DBA-978D-4A9481E9242C}">
      <dsp:nvSpPr>
        <dsp:cNvPr id="0" name=""/>
        <dsp:cNvSpPr/>
      </dsp:nvSpPr>
      <dsp:spPr>
        <a:xfrm rot="5400000">
          <a:off x="2416865" y="1666329"/>
          <a:ext cx="609451" cy="731341"/>
        </a:xfrm>
        <a:prstGeom prst="rightArrow">
          <a:avLst>
            <a:gd name="adj1" fmla="val 60000"/>
            <a:gd name="adj2" fmla="val 50000"/>
          </a:avLst>
        </a:prstGeom>
        <a:solidFill>
          <a:srgbClr val="105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800" kern="1200">
            <a:solidFill>
              <a:srgbClr val="FFFF00"/>
            </a:solidFill>
          </a:endParaRPr>
        </a:p>
      </dsp:txBody>
      <dsp:txXfrm rot="-5400000">
        <a:off x="2502189" y="1727274"/>
        <a:ext cx="438805" cy="426616"/>
      </dsp:txXfrm>
    </dsp:sp>
    <dsp:sp modelId="{38B791E2-24E4-46E5-A4CF-BBBDE66C87BD}">
      <dsp:nvSpPr>
        <dsp:cNvPr id="0" name=""/>
        <dsp:cNvSpPr/>
      </dsp:nvSpPr>
      <dsp:spPr>
        <a:xfrm>
          <a:off x="1258908" y="2438300"/>
          <a:ext cx="2925365" cy="1625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b="1" kern="1200">
              <a:solidFill>
                <a:srgbClr val="105269"/>
              </a:solidFill>
            </a:rPr>
            <a:t>STAP 6 </a:t>
          </a:r>
          <a:r>
            <a:rPr lang="nl-BE" sz="2300" kern="1200"/>
            <a:t>: Bepaal meest gunstige type regeling i.f.v. daglicht-beschikbaarheid</a:t>
          </a:r>
        </a:p>
      </dsp:txBody>
      <dsp:txXfrm>
        <a:off x="1306509" y="2485901"/>
        <a:ext cx="2830163" cy="1530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85F45-4437-450D-8BF2-861FD94CEDC8}">
      <dsp:nvSpPr>
        <dsp:cNvPr id="0" name=""/>
        <dsp:cNvSpPr/>
      </dsp:nvSpPr>
      <dsp:spPr>
        <a:xfrm>
          <a:off x="1318241" y="0"/>
          <a:ext cx="2806699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>
              <a:solidFill>
                <a:srgbClr val="105269"/>
              </a:solidFill>
            </a:rPr>
            <a:t>STAP 7 </a:t>
          </a:r>
          <a:r>
            <a:rPr lang="nl-BE" sz="1800" kern="1200" dirty="0"/>
            <a:t>: Bepaal verlichtingszones</a:t>
          </a:r>
        </a:p>
      </dsp:txBody>
      <dsp:txXfrm>
        <a:off x="1347999" y="29758"/>
        <a:ext cx="2747183" cy="956484"/>
      </dsp:txXfrm>
    </dsp:sp>
    <dsp:sp modelId="{5F20A9E9-C10E-4DBA-978D-4A9481E9242C}">
      <dsp:nvSpPr>
        <dsp:cNvPr id="0" name=""/>
        <dsp:cNvSpPr/>
      </dsp:nvSpPr>
      <dsp:spPr>
        <a:xfrm rot="5400000">
          <a:off x="2531091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rgbClr val="105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>
            <a:solidFill>
              <a:srgbClr val="FFFF00"/>
            </a:solidFill>
          </a:endParaRPr>
        </a:p>
      </dsp:txBody>
      <dsp:txXfrm rot="-5400000">
        <a:off x="2584431" y="1079499"/>
        <a:ext cx="274320" cy="266699"/>
      </dsp:txXfrm>
    </dsp:sp>
    <dsp:sp modelId="{38B791E2-24E4-46E5-A4CF-BBBDE66C87BD}">
      <dsp:nvSpPr>
        <dsp:cNvPr id="0" name=""/>
        <dsp:cNvSpPr/>
      </dsp:nvSpPr>
      <dsp:spPr>
        <a:xfrm>
          <a:off x="1318241" y="1523999"/>
          <a:ext cx="2806699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>
              <a:solidFill>
                <a:srgbClr val="105269"/>
              </a:solidFill>
            </a:rPr>
            <a:t>STAP 8 </a:t>
          </a:r>
          <a:r>
            <a:rPr lang="nl-BE" sz="1800" kern="1200" dirty="0"/>
            <a:t>: Is het</a:t>
          </a:r>
          <a:r>
            <a:rPr lang="nl-BE" sz="1800" kern="1200" dirty="0">
              <a:solidFill>
                <a:schemeClr val="tx1"/>
              </a:solidFill>
            </a:rPr>
            <a:t> totaal </a:t>
          </a:r>
          <a:r>
            <a:rPr lang="nl-BE" sz="1800" kern="1200" dirty="0"/>
            <a:t>geïnstalleerd vermogen per verlichtingszone gekend?</a:t>
          </a:r>
        </a:p>
      </dsp:txBody>
      <dsp:txXfrm>
        <a:off x="1347999" y="1553757"/>
        <a:ext cx="2747183" cy="956484"/>
      </dsp:txXfrm>
    </dsp:sp>
    <dsp:sp modelId="{3E9B60B6-6EF1-400C-95A9-9FE1222665C2}">
      <dsp:nvSpPr>
        <dsp:cNvPr id="0" name=""/>
        <dsp:cNvSpPr/>
      </dsp:nvSpPr>
      <dsp:spPr>
        <a:xfrm rot="5400000">
          <a:off x="2531091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rgbClr val="10526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400" kern="1200"/>
        </a:p>
      </dsp:txBody>
      <dsp:txXfrm rot="-5400000">
        <a:off x="2584431" y="2603499"/>
        <a:ext cx="274320" cy="266700"/>
      </dsp:txXfrm>
    </dsp:sp>
    <dsp:sp modelId="{6EF0B2BD-5F52-40F8-A063-0A93FA28567C}">
      <dsp:nvSpPr>
        <dsp:cNvPr id="0" name=""/>
        <dsp:cNvSpPr/>
      </dsp:nvSpPr>
      <dsp:spPr>
        <a:xfrm>
          <a:off x="1318241" y="3047999"/>
          <a:ext cx="2806699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>
              <a:solidFill>
                <a:srgbClr val="105269"/>
              </a:solidFill>
            </a:rPr>
            <a:t>STAP 9 </a:t>
          </a:r>
          <a:r>
            <a:rPr lang="nl-BE" sz="1800" kern="1200" dirty="0"/>
            <a:t>: Voer in</a:t>
          </a:r>
        </a:p>
      </dsp:txBody>
      <dsp:txXfrm>
        <a:off x="1347999" y="3077757"/>
        <a:ext cx="2747183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A6FEA-2027-477E-A994-97C99A320A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53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8FA8F-556B-4E54-8758-21E02D639AD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63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-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41682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416824" cy="20436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6102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otslide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witte trapezium"/>
          <p:cNvGrpSpPr/>
          <p:nvPr userDrawn="1"/>
        </p:nvGrpSpPr>
        <p:grpSpPr>
          <a:xfrm>
            <a:off x="284400" y="3816000"/>
            <a:ext cx="8856000" cy="3060000"/>
            <a:chOff x="288000" y="3402000"/>
            <a:chExt cx="8856000" cy="3456000"/>
          </a:xfrm>
          <a:effectLst/>
        </p:grpSpPr>
        <p:sp>
          <p:nvSpPr>
            <p:cNvPr id="10" name="rechthoek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hthoekige driehoek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vaal 5">
            <a:extLst>
              <a:ext uri="{FF2B5EF4-FFF2-40B4-BE49-F238E27FC236}">
                <a16:creationId xmlns:a16="http://schemas.microsoft.com/office/drawing/2014/main" id="{6189C954-3883-4639-A20B-2A00788192C2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phic 8" descr="Huis">
            <a:extLst>
              <a:ext uri="{FF2B5EF4-FFF2-40B4-BE49-F238E27FC236}">
                <a16:creationId xmlns:a16="http://schemas.microsoft.com/office/drawing/2014/main" id="{A4CA06AE-9DE6-4B3A-B893-BD705933E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8080" y="91480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4AB1225-DF49-4AAE-884E-B22CD2F2A2E7}"/>
              </a:ext>
            </a:extLst>
          </p:cNvPr>
          <p:cNvSpPr txBox="1"/>
          <p:nvPr userDrawn="1"/>
        </p:nvSpPr>
        <p:spPr>
          <a:xfrm>
            <a:off x="7936591" y="749895"/>
            <a:ext cx="9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small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3007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265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herken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10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small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herkennen</a:t>
            </a:r>
          </a:p>
        </p:txBody>
      </p:sp>
      <p:pic>
        <p:nvPicPr>
          <p:cNvPr id="11" name="Graphic 10" descr="Oog">
            <a:extLst>
              <a:ext uri="{FF2B5EF4-FFF2-40B4-BE49-F238E27FC236}">
                <a16:creationId xmlns:a16="http://schemas.microsoft.com/office/drawing/2014/main" id="{2C8851FD-F32B-4B23-8BCA-4F00F2542E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3162" y="84972"/>
            <a:ext cx="1033266" cy="10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slide-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7416824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7416824" cy="20436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5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473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pic>
        <p:nvPicPr>
          <p:cNvPr id="3" name="Graphic 2" descr="Huis">
            <a:extLst>
              <a:ext uri="{FF2B5EF4-FFF2-40B4-BE49-F238E27FC236}">
                <a16:creationId xmlns:a16="http://schemas.microsoft.com/office/drawing/2014/main" id="{BD970D3A-2FD3-4892-95D0-080FFA7331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8080" y="91480"/>
            <a:ext cx="914400" cy="9144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936591" y="749895"/>
            <a:ext cx="98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small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124785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small" spc="0" normalizeH="0" baseline="0" noProof="0">
                <a:ln>
                  <a:noFill/>
                </a:ln>
                <a:solidFill>
                  <a:srgbClr val="1052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oefening</a:t>
            </a:r>
          </a:p>
        </p:txBody>
      </p:sp>
      <p:pic>
        <p:nvPicPr>
          <p:cNvPr id="7" name="Graphic 6" descr="Klembord">
            <a:extLst>
              <a:ext uri="{FF2B5EF4-FFF2-40B4-BE49-F238E27FC236}">
                <a16:creationId xmlns:a16="http://schemas.microsoft.com/office/drawing/2014/main" id="{524BFD92-F5C3-471D-BD53-843286F15B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1860" y="160745"/>
            <a:ext cx="775869" cy="7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10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small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</a:t>
            </a:r>
          </a:p>
        </p:txBody>
      </p:sp>
      <p:pic>
        <p:nvPicPr>
          <p:cNvPr id="11" name="Graphic 10" descr="Gloeilamp">
            <a:extLst>
              <a:ext uri="{FF2B5EF4-FFF2-40B4-BE49-F238E27FC236}">
                <a16:creationId xmlns:a16="http://schemas.microsoft.com/office/drawing/2014/main" id="{9EDDE8B1-4BB9-484A-9AA5-F4C3DE18AB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0392" y="222919"/>
            <a:ext cx="651521" cy="6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5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>
            <a:extLst>
              <a:ext uri="{FF2B5EF4-FFF2-40B4-BE49-F238E27FC236}">
                <a16:creationId xmlns:a16="http://schemas.microsoft.com/office/drawing/2014/main" id="{B4BD41A4-28D0-40DE-BBE7-72FD387FB40E}"/>
              </a:ext>
            </a:extLst>
          </p:cNvPr>
          <p:cNvSpPr/>
          <p:nvPr userDrawn="1"/>
        </p:nvSpPr>
        <p:spPr>
          <a:xfrm>
            <a:off x="7853731" y="116632"/>
            <a:ext cx="1152128" cy="1152128"/>
          </a:xfrm>
          <a:prstGeom prst="ellipse">
            <a:avLst/>
          </a:prstGeom>
          <a:solidFill>
            <a:srgbClr val="10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modelstijl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aseline="0"/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baseline="0"/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baseline="0"/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baseline="0"/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Klikken om de tekststijl van het model te bewerken</a:t>
            </a:r>
          </a:p>
          <a:p>
            <a:pPr marL="288000" marR="0" lvl="1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Tweede niveau</a:t>
            </a:r>
          </a:p>
          <a:p>
            <a:pPr marL="288000" marR="0" lvl="2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Derde niveau</a:t>
            </a:r>
          </a:p>
          <a:p>
            <a:pPr marL="288000" marR="0" lvl="3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Vierde niveau</a:t>
            </a:r>
          </a:p>
          <a:p>
            <a:pPr marL="288000" marR="0" lvl="4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2C28E49-4BDB-4FA2-908F-F69E1A587BEF}"/>
              </a:ext>
            </a:extLst>
          </p:cNvPr>
          <p:cNvSpPr txBox="1"/>
          <p:nvPr userDrawn="1"/>
        </p:nvSpPr>
        <p:spPr>
          <a:xfrm>
            <a:off x="7771829" y="756283"/>
            <a:ext cx="131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small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voorbeeld</a:t>
            </a:r>
          </a:p>
        </p:txBody>
      </p:sp>
      <p:pic>
        <p:nvPicPr>
          <p:cNvPr id="3" name="Graphic 2" descr="Architectuur">
            <a:extLst>
              <a:ext uri="{FF2B5EF4-FFF2-40B4-BE49-F238E27FC236}">
                <a16:creationId xmlns:a16="http://schemas.microsoft.com/office/drawing/2014/main" id="{49A79C45-4433-43D6-8D5D-C4C8F306C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3363" y="193526"/>
            <a:ext cx="724041" cy="7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7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7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742" r:id="rId3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24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40" r:id="rId7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1200" baseline="0">
          <a:solidFill>
            <a:srgbClr val="105269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2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100000"/>
        <a:buFont typeface="Wingdings 3" panose="05040102010807070707" pitchFamily="18" charset="2"/>
        <a:buChar char=""/>
        <a:defRPr sz="22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2" panose="05020102010507070707" pitchFamily="18" charset="2"/>
        <a:buChar char="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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Font typeface="Wingdings 3" panose="05040102010807070707" pitchFamily="18" charset="2"/>
        <a:buChar char="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itel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8064896" cy="204365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pPr algn="ctr"/>
            <a:r>
              <a:rPr lang="nl-BE" sz="3600">
                <a:latin typeface="Calibri"/>
                <a:cs typeface="Calibri"/>
              </a:rPr>
              <a:t>DEEL  XI:</a:t>
            </a:r>
            <a:br>
              <a:rPr lang="nl-BE" sz="3600"/>
            </a:br>
            <a:r>
              <a:rPr lang="nl-BE" sz="3600">
                <a:latin typeface="Calibri"/>
                <a:cs typeface="Calibri"/>
              </a:rPr>
              <a:t>verlichting </a:t>
            </a:r>
            <a:endParaRPr lang="nl-BE" sz="3600">
              <a:cs typeface="Calibri"/>
            </a:endParaRPr>
          </a:p>
        </p:txBody>
      </p:sp>
      <p:sp>
        <p:nvSpPr>
          <p:cNvPr id="4" name="ondertitel">
            <a:extLst>
              <a:ext uri="{FF2B5EF4-FFF2-40B4-BE49-F238E27FC236}">
                <a16:creationId xmlns:a16="http://schemas.microsoft.com/office/drawing/2014/main" id="{DA58D369-8239-4473-8C6B-A54A18C88CB2}"/>
              </a:ext>
            </a:extLst>
          </p:cNvPr>
          <p:cNvSpPr txBox="1">
            <a:spLocks/>
          </p:cNvSpPr>
          <p:nvPr/>
        </p:nvSpPr>
        <p:spPr>
          <a:xfrm>
            <a:off x="772592" y="4301480"/>
            <a:ext cx="7848872" cy="165618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300"/>
              </a:spcBef>
              <a:buFont typeface="Wingdings 3" panose="05040102010807070707" pitchFamily="18" charset="2"/>
              <a:buNone/>
              <a:defRPr sz="158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100000"/>
              <a:buFont typeface="Wingdings 3" panose="05040102010807070707" pitchFamily="18" charset="2"/>
              <a:buNone/>
              <a:defRPr sz="2200" kern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2" panose="05020102010507070707" pitchFamily="18" charset="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3" panose="05040102010807070707" pitchFamily="18" charset="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Wingdings 3" panose="05040102010807070707" pitchFamily="18" charset="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400" b="1" dirty="0">
                <a:solidFill>
                  <a:srgbClr val="105269"/>
                </a:solidFill>
              </a:rPr>
              <a:t>Jouw naam</a:t>
            </a:r>
          </a:p>
          <a:p>
            <a:pPr algn="ctr"/>
            <a:endParaRPr lang="nl-BE" sz="2400" dirty="0">
              <a:solidFill>
                <a:srgbClr val="105269"/>
              </a:solidFill>
            </a:endParaRPr>
          </a:p>
          <a:p>
            <a:pPr algn="ctr"/>
            <a:r>
              <a:rPr lang="nl-BE" sz="2000" dirty="0">
                <a:solidFill>
                  <a:srgbClr val="105269"/>
                </a:solidFill>
                <a:latin typeface="Calibri"/>
                <a:cs typeface="Calibri"/>
              </a:rPr>
              <a:t>Datum … maand … 2024</a:t>
            </a:r>
            <a:endParaRPr lang="nl-BE" sz="1400" dirty="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8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XI.1. &gt; Gebouwgebonden verlichting</a:t>
            </a:r>
            <a:br>
              <a:rPr lang="nl-BE" sz="360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BE" sz="360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/>
              <a:t>Niet-gebouwgebonden</a:t>
            </a:r>
            <a:r>
              <a:rPr lang="nl-BE" dirty="0"/>
              <a:t> verlichting:</a:t>
            </a:r>
          </a:p>
          <a:p>
            <a:pPr lvl="1"/>
            <a:r>
              <a:rPr lang="nl-BE" dirty="0"/>
              <a:t>= </a:t>
            </a:r>
            <a:r>
              <a:rPr lang="nl-BE" b="1" dirty="0"/>
              <a:t>Niet vast gemaakt</a:t>
            </a:r>
            <a:r>
              <a:rPr lang="nl-BE" dirty="0"/>
              <a:t> of geïntegreerd in bouwdeel</a:t>
            </a:r>
          </a:p>
          <a:p>
            <a:pPr lvl="2"/>
            <a:r>
              <a:rPr lang="nl-BE" dirty="0"/>
              <a:t>Met stekker of batterijen</a:t>
            </a:r>
          </a:p>
          <a:p>
            <a:pPr lvl="2"/>
            <a:r>
              <a:rPr lang="nl-BE" dirty="0"/>
              <a:t>Bv. Staande armaturen, bureaulampen, verplaatsbare lampen die aan het kader van schilderijen worden vastgehecht, ...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10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3074" name="08ed8f8a-5154-417e-8180-1303f67f1efa" descr="Image">
            <a:extLst>
              <a:ext uri="{FF2B5EF4-FFF2-40B4-BE49-F238E27FC236}">
                <a16:creationId xmlns:a16="http://schemas.microsoft.com/office/drawing/2014/main" id="{3B1D8B9B-9C1B-416B-9EB0-54A359D0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53" y="3429000"/>
            <a:ext cx="4305893" cy="245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379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5403BBBF-0667-4662-AC94-DA8CC9905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BE"/>
              <a:t>STAP 4: bepaal het type lichtbron</a:t>
            </a:r>
          </a:p>
          <a:p>
            <a:pPr lvl="1"/>
            <a:r>
              <a:rPr lang="nl-NL"/>
              <a:t>Handelsruimte (ruimte 1)</a:t>
            </a:r>
          </a:p>
          <a:p>
            <a:pPr lvl="2"/>
            <a:r>
              <a:rPr lang="nl-NL"/>
              <a:t>Zowel in voorste als achterste ruimte </a:t>
            </a:r>
            <a:r>
              <a:rPr lang="nl-NL" err="1"/>
              <a:t>TL-verlichting</a:t>
            </a:r>
            <a:endParaRPr lang="nl-NL"/>
          </a:p>
          <a:p>
            <a:pPr lvl="1"/>
            <a:r>
              <a:rPr lang="nl-NL"/>
              <a:t>WC en sas (ruimten 2 en 3)</a:t>
            </a:r>
          </a:p>
          <a:p>
            <a:pPr lvl="2"/>
            <a:r>
              <a:rPr lang="nl-NL"/>
              <a:t>Gloeilamp</a:t>
            </a:r>
          </a:p>
          <a:p>
            <a:pPr lvl="2"/>
            <a:endParaRPr lang="nl-NL"/>
          </a:p>
          <a:p>
            <a:pPr lvl="2"/>
            <a:endParaRPr lang="nl-NL"/>
          </a:p>
          <a:p>
            <a:pPr lvl="2"/>
            <a:endParaRPr lang="nl-NL"/>
          </a:p>
          <a:p>
            <a:pPr lvl="2"/>
            <a:endParaRPr lang="nl-NL"/>
          </a:p>
          <a:p>
            <a:pPr lvl="1"/>
            <a:r>
              <a:rPr lang="nl-NL"/>
              <a:t>Andere ruimten: onbekend of geen verlichting</a:t>
            </a:r>
          </a:p>
          <a:p>
            <a:pPr lvl="2"/>
            <a:endParaRPr lang="nl-NL"/>
          </a:p>
          <a:p>
            <a:endParaRPr lang="nl-BE"/>
          </a:p>
          <a:p>
            <a:pPr lvl="1"/>
            <a:endParaRPr lang="nl-BE"/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6C4273-F0F9-40F2-8FCD-33EF794F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01" y="3015402"/>
            <a:ext cx="920769" cy="11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3D193DB7-86CE-45BB-95B1-21EDE953D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BE"/>
              <a:t>STAP 5: </a:t>
            </a:r>
            <a:r>
              <a:rPr lang="nl-NL"/>
              <a:t>Bepaal het type regeling in functie van aan- of afwezigheid </a:t>
            </a:r>
            <a:endParaRPr lang="nl-BE"/>
          </a:p>
          <a:p>
            <a:pPr lvl="1"/>
            <a:r>
              <a:rPr lang="nl-BE" sz="2400"/>
              <a:t>Drukschakelaar in winkel, sas en toilet</a:t>
            </a:r>
          </a:p>
          <a:p>
            <a:pPr lvl="1"/>
            <a:r>
              <a:rPr lang="nl-BE" sz="2400"/>
              <a:t>Etalageverlichting apart</a:t>
            </a:r>
          </a:p>
          <a:p>
            <a:pPr lvl="2"/>
            <a:r>
              <a:rPr lang="nl-BE" sz="2200"/>
              <a:t>Manuele aanwezigheidsregeling in ruimten 1 tot 3</a:t>
            </a:r>
          </a:p>
          <a:p>
            <a:pPr lvl="2"/>
            <a:endParaRPr lang="nl-NL"/>
          </a:p>
          <a:p>
            <a:pPr lvl="2"/>
            <a:endParaRPr lang="nl-NL"/>
          </a:p>
          <a:p>
            <a:pPr lvl="2"/>
            <a:endParaRPr lang="nl-NL"/>
          </a:p>
          <a:p>
            <a:pPr lvl="2"/>
            <a:endParaRPr lang="nl-NL"/>
          </a:p>
          <a:p>
            <a:pPr lvl="1"/>
            <a:r>
              <a:rPr lang="nl-NL"/>
              <a:t>Andere ruimten: geen invoer regeling nodig</a:t>
            </a:r>
          </a:p>
          <a:p>
            <a:pPr marL="288000" lvl="1" indent="0">
              <a:buNone/>
            </a:pPr>
            <a:endParaRPr lang="nl-NL"/>
          </a:p>
          <a:p>
            <a:pPr marL="576000" lvl="2" indent="0">
              <a:buNone/>
            </a:pPr>
            <a:endParaRPr lang="nl-NL"/>
          </a:p>
          <a:p>
            <a:endParaRPr lang="nl-BE"/>
          </a:p>
          <a:p>
            <a:pPr lvl="1"/>
            <a:endParaRPr lang="nl-BE"/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CCA0E7-2326-4774-B933-F79332D51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00" y="2712899"/>
            <a:ext cx="118882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21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03F7EDBF-770A-4F69-9FE5-D54109909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NL" dirty="0"/>
              <a:t>STAP 6: Bepaal het type regeling in functie van daglichtbeschikbaarheid</a:t>
            </a:r>
          </a:p>
          <a:p>
            <a:pPr lvl="1"/>
            <a:r>
              <a:rPr lang="nl-NL" dirty="0"/>
              <a:t>Ruimte 1:</a:t>
            </a:r>
          </a:p>
          <a:p>
            <a:pPr lvl="2"/>
            <a:r>
              <a:rPr lang="nl-NL" dirty="0"/>
              <a:t>Ramen aanwezig in de ruimte </a:t>
            </a:r>
            <a:r>
              <a:rPr lang="nl-NL" dirty="0">
                <a:sym typeface="Wingdings" panose="05000000000000000000" pitchFamily="2" charset="2"/>
              </a:rPr>
              <a:t> daglichttoevoer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Drukschakelaar  manuele daglichtregeling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Ruimte 2 en 3: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Geen ramen  geen daglichtregeling mogelijk</a:t>
            </a:r>
          </a:p>
          <a:p>
            <a:pPr lvl="1"/>
            <a:r>
              <a:rPr lang="nl-NL" dirty="0"/>
              <a:t>Andere ruimten: geen invoer regeling nodig</a:t>
            </a:r>
          </a:p>
          <a:p>
            <a:pPr marL="288000" lvl="1" indent="0">
              <a:buNone/>
            </a:pPr>
            <a:endParaRPr lang="nl-NL" dirty="0"/>
          </a:p>
          <a:p>
            <a:pPr lvl="2"/>
            <a:endParaRPr lang="nl-NL" dirty="0"/>
          </a:p>
          <a:p>
            <a:endParaRPr lang="nl-BE" dirty="0"/>
          </a:p>
          <a:p>
            <a:pPr lvl="1"/>
            <a:endParaRPr lang="nl-BE" dirty="0"/>
          </a:p>
          <a:p>
            <a:pPr marL="0" indent="0">
              <a:lnSpc>
                <a:spcPct val="110000"/>
              </a:lnSpc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451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2E671F5E-4860-478C-8A93-CD9D2C547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NL"/>
              <a:t>STAP 7: bepaal verlichtingszones en voer in</a:t>
            </a:r>
          </a:p>
          <a:p>
            <a:pPr lvl="1"/>
            <a:r>
              <a:rPr lang="nl-NL"/>
              <a:t>Zone 1: Ruimte 1 (winkelruimte)</a:t>
            </a:r>
          </a:p>
          <a:p>
            <a:pPr lvl="1"/>
            <a:r>
              <a:rPr lang="nl-NL"/>
              <a:t>Zone 2: Ruimte 2 en 3 (WC en sas)</a:t>
            </a:r>
          </a:p>
          <a:p>
            <a:pPr lvl="2"/>
            <a:r>
              <a:rPr lang="nl-NL"/>
              <a:t>Zelfde regeling en type lichtbron</a:t>
            </a:r>
          </a:p>
          <a:p>
            <a:pPr lvl="1"/>
            <a:r>
              <a:rPr lang="nl-NL"/>
              <a:t>Zone 3: Ruimte 4 (opslag)</a:t>
            </a:r>
          </a:p>
          <a:p>
            <a:pPr lvl="1"/>
            <a:r>
              <a:rPr lang="nl-NL"/>
              <a:t>Zone 4: Ruimte 5 (privé)</a:t>
            </a:r>
          </a:p>
          <a:p>
            <a:pPr lvl="1"/>
            <a:endParaRPr lang="nl-NL"/>
          </a:p>
          <a:p>
            <a:r>
              <a:rPr lang="nl-NL"/>
              <a:t>Ruimte 4 en 5 niet samennemen</a:t>
            </a:r>
          </a:p>
          <a:p>
            <a:pPr lvl="1"/>
            <a:r>
              <a:rPr lang="nl-NL"/>
              <a:t>Verschillend type lichtbron</a:t>
            </a:r>
          </a:p>
          <a:p>
            <a:pPr lvl="2"/>
            <a:endParaRPr lang="nl-NL"/>
          </a:p>
          <a:p>
            <a:pPr marL="288000" lvl="1" indent="0">
              <a:buNone/>
            </a:pPr>
            <a:endParaRPr lang="nl-NL"/>
          </a:p>
          <a:p>
            <a:pPr lvl="2"/>
            <a:endParaRPr lang="nl-NL"/>
          </a:p>
          <a:p>
            <a:endParaRPr lang="nl-BE"/>
          </a:p>
          <a:p>
            <a:pPr lvl="1"/>
            <a:endParaRPr lang="nl-BE"/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23BB76-8EF7-4DF1-8D36-4CEA88CA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816" y="3466075"/>
            <a:ext cx="4243184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785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64B0DEC8-AD2F-4028-9943-689206F2F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NL" dirty="0"/>
              <a:t>STAP 8: bepaal geïnstalleerd vermogen</a:t>
            </a:r>
          </a:p>
          <a:p>
            <a:pPr lvl="1"/>
            <a:r>
              <a:rPr lang="nl-NL" dirty="0"/>
              <a:t>Geen geldig </a:t>
            </a:r>
            <a:r>
              <a:rPr lang="nl-NL" dirty="0" err="1"/>
              <a:t>stavingsstuk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vermogen onbekend</a:t>
            </a:r>
          </a:p>
          <a:p>
            <a:pPr lvl="2"/>
            <a:endParaRPr lang="nl-NL" dirty="0"/>
          </a:p>
          <a:p>
            <a:pPr marL="288000" lvl="1" indent="0">
              <a:buNone/>
            </a:pPr>
            <a:endParaRPr lang="nl-NL" dirty="0"/>
          </a:p>
          <a:p>
            <a:pPr lvl="2"/>
            <a:endParaRPr lang="nl-NL" dirty="0"/>
          </a:p>
          <a:p>
            <a:endParaRPr lang="nl-BE" dirty="0"/>
          </a:p>
          <a:p>
            <a:pPr lvl="1"/>
            <a:endParaRPr lang="nl-BE" dirty="0"/>
          </a:p>
          <a:p>
            <a:pPr marL="0" indent="0">
              <a:lnSpc>
                <a:spcPct val="110000"/>
              </a:lnSpc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0255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5540D955-C0A6-444F-94BF-D82672DE2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NL"/>
              <a:t>STAP 9: voer de verlichting in met alle eigenschappen</a:t>
            </a:r>
          </a:p>
          <a:p>
            <a:pPr lvl="1"/>
            <a:r>
              <a:rPr lang="nl-NL"/>
              <a:t>Type lichtbron</a:t>
            </a:r>
          </a:p>
          <a:p>
            <a:pPr lvl="1"/>
            <a:r>
              <a:rPr lang="nl-NL"/>
              <a:t>Type regeling</a:t>
            </a:r>
          </a:p>
          <a:p>
            <a:pPr lvl="1"/>
            <a:r>
              <a:rPr lang="nl-NL"/>
              <a:t>Vermogen (onbekend hier)</a:t>
            </a:r>
          </a:p>
          <a:p>
            <a:pPr lvl="1"/>
            <a:r>
              <a:rPr lang="nl-NL"/>
              <a:t>Oppervlakte verlichtingszone (te bepalen per zone)</a:t>
            </a:r>
          </a:p>
          <a:p>
            <a:pPr lvl="1"/>
            <a:endParaRPr lang="nl-NL"/>
          </a:p>
          <a:p>
            <a:pPr lvl="2"/>
            <a:endParaRPr lang="nl-NL"/>
          </a:p>
          <a:p>
            <a:pPr marL="288000" lvl="1" indent="0">
              <a:buNone/>
            </a:pPr>
            <a:endParaRPr lang="nl-NL"/>
          </a:p>
          <a:p>
            <a:pPr lvl="2"/>
            <a:endParaRPr lang="nl-NL"/>
          </a:p>
          <a:p>
            <a:endParaRPr lang="nl-BE"/>
          </a:p>
          <a:p>
            <a:pPr lvl="1"/>
            <a:endParaRPr lang="nl-BE"/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0861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F79FF-E3BB-496F-A8B2-3B1783C8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Inspectietips type lichtbron</a:t>
            </a: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5540D955-C0A6-444F-94BF-D82672DE2C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Zie inspectieprotocol deel XI of EPC-</a:t>
            </a:r>
            <a:r>
              <a:rPr lang="nl-NL" dirty="0" err="1"/>
              <a:t>pedia</a:t>
            </a:r>
            <a:endParaRPr lang="nl-NL" dirty="0"/>
          </a:p>
          <a:p>
            <a:pPr lvl="1"/>
            <a:endParaRPr lang="nl-NL" dirty="0"/>
          </a:p>
          <a:p>
            <a:pPr lvl="2"/>
            <a:endParaRPr lang="nl-NL" dirty="0"/>
          </a:p>
          <a:p>
            <a:pPr marL="288000" lvl="1" indent="0">
              <a:buNone/>
            </a:pPr>
            <a:endParaRPr lang="nl-NL" dirty="0"/>
          </a:p>
          <a:p>
            <a:pPr lvl="2"/>
            <a:endParaRPr lang="nl-NL" dirty="0"/>
          </a:p>
          <a:p>
            <a:endParaRPr lang="nl-BE" dirty="0"/>
          </a:p>
          <a:p>
            <a:pPr lvl="1"/>
            <a:endParaRPr lang="nl-BE" dirty="0"/>
          </a:p>
          <a:p>
            <a:pPr marL="0" indent="0">
              <a:lnSpc>
                <a:spcPct val="110000"/>
              </a:lnSpc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5273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107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itel"/>
          <p:cNvSpPr>
            <a:spLocks noGrp="1"/>
          </p:cNvSpPr>
          <p:nvPr>
            <p:ph type="ctrTitle"/>
          </p:nvPr>
        </p:nvSpPr>
        <p:spPr>
          <a:xfrm>
            <a:off x="1330504" y="2379360"/>
            <a:ext cx="6480720" cy="20436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pPr algn="ctr"/>
            <a:r>
              <a:rPr lang="nl-BE" sz="3700"/>
              <a:t>EINDE</a:t>
            </a:r>
            <a:br>
              <a:rPr lang="nl-BE" sz="3700"/>
            </a:br>
            <a:r>
              <a:rPr lang="nl-BE" sz="3700"/>
              <a:t>DEEL  XI</a:t>
            </a:r>
            <a:br>
              <a:rPr lang="nl-BE" sz="3700"/>
            </a:br>
            <a:r>
              <a:rPr lang="nl-BE" sz="3700"/>
              <a:t>VERLICHTING</a:t>
            </a:r>
          </a:p>
        </p:txBody>
      </p:sp>
    </p:spTree>
    <p:extLst>
      <p:ext uri="{BB962C8B-B14F-4D97-AF65-F5344CB8AC3E}">
        <p14:creationId xmlns:p14="http://schemas.microsoft.com/office/powerpoint/2010/main" val="232546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01870-2C9C-4677-A773-A746A0CD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XI.1. &gt; </a:t>
            </a:r>
            <a:r>
              <a:rPr lang="nl-BE" sz="3600" err="1">
                <a:latin typeface="Calibri"/>
                <a:cs typeface="Calibri"/>
              </a:rPr>
              <a:t>Gebouwgebonden</a:t>
            </a:r>
            <a:r>
              <a:rPr lang="nl-BE" sz="3600">
                <a:latin typeface="Calibri"/>
                <a:cs typeface="Calibri"/>
              </a:rPr>
              <a:t> verlichting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A9BB8E-DDEF-45DD-9730-3720BB9AB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68"/>
          <a:stretch/>
        </p:blipFill>
        <p:spPr>
          <a:xfrm>
            <a:off x="351076" y="2533183"/>
            <a:ext cx="8724344" cy="2826137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F68EFD-2027-4FC6-8D21-7BD7AFE7A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r>
              <a:rPr lang="nl-BE"/>
              <a:t>Alleen </a:t>
            </a:r>
            <a:r>
              <a:rPr lang="nl-BE" b="1" err="1"/>
              <a:t>gebouwgebonden</a:t>
            </a:r>
            <a:r>
              <a:rPr lang="nl-BE" b="1"/>
              <a:t> (vaste) verlichting </a:t>
            </a:r>
            <a:r>
              <a:rPr lang="nl-BE"/>
              <a:t>wordt ingevoerd</a:t>
            </a:r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endParaRPr lang="nl-BE"/>
          </a:p>
          <a:p>
            <a:pPr lvl="1"/>
            <a:r>
              <a:rPr lang="nl-BE"/>
              <a:t>Uitzondering: </a:t>
            </a:r>
            <a:r>
              <a:rPr lang="nl-BE" b="1"/>
              <a:t>noodverlichting</a:t>
            </a:r>
            <a:r>
              <a:rPr lang="nl-BE"/>
              <a:t> wordt </a:t>
            </a:r>
            <a:r>
              <a:rPr lang="nl-BE" b="1"/>
              <a:t>nooit</a:t>
            </a:r>
            <a:r>
              <a:rPr lang="nl-BE"/>
              <a:t> ingevoerd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0542324-E4D7-4462-9A95-0E075F0E9556}"/>
              </a:ext>
            </a:extLst>
          </p:cNvPr>
          <p:cNvSpPr/>
          <p:nvPr/>
        </p:nvSpPr>
        <p:spPr>
          <a:xfrm>
            <a:off x="7168444" y="3925711"/>
            <a:ext cx="1724036" cy="383822"/>
          </a:xfrm>
          <a:prstGeom prst="rect">
            <a:avLst/>
          </a:prstGeom>
          <a:noFill/>
          <a:ln w="31750">
            <a:solidFill>
              <a:srgbClr val="C83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10AC5C9-652E-4935-9D05-71C14F608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8" name="Graphic 7" descr="Opmerking belangrijk">
            <a:extLst>
              <a:ext uri="{FF2B5EF4-FFF2-40B4-BE49-F238E27FC236}">
                <a16:creationId xmlns:a16="http://schemas.microsoft.com/office/drawing/2014/main" id="{2D96DEE3-B2C3-4CCC-88E0-F13460AF1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24" y="5369722"/>
            <a:ext cx="517952" cy="5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569BD-7584-4D45-A0AA-5D4726A54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Hoofdverlichting</a:t>
            </a:r>
          </a:p>
          <a:p>
            <a:r>
              <a:rPr lang="nl-BE"/>
              <a:t>Aanvullende verlichting</a:t>
            </a:r>
          </a:p>
          <a:p>
            <a:pPr lvl="1"/>
            <a:r>
              <a:rPr lang="nl-BE"/>
              <a:t>Sfeer verlichting</a:t>
            </a:r>
          </a:p>
          <a:p>
            <a:pPr lvl="1"/>
            <a:r>
              <a:rPr lang="nl-BE"/>
              <a:t>Etalage verlichting</a:t>
            </a:r>
          </a:p>
          <a:p>
            <a:pPr lvl="1"/>
            <a:r>
              <a:rPr lang="nl-BE"/>
              <a:t>Lokale taakverlichting</a:t>
            </a:r>
          </a:p>
          <a:p>
            <a:r>
              <a:rPr lang="nl-BE"/>
              <a:t>Noodverlichting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1DBD7B09-3AB1-434A-871F-EF2DDE5E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XI.1. &gt; Type </a:t>
            </a:r>
            <a:r>
              <a:rPr lang="nl-BE" sz="3600" err="1">
                <a:latin typeface="Calibri"/>
                <a:cs typeface="Calibri"/>
              </a:rPr>
              <a:t>gebouwgebonden</a:t>
            </a:r>
            <a:r>
              <a:rPr lang="nl-BE" sz="3600">
                <a:latin typeface="Calibri"/>
                <a:cs typeface="Calibri"/>
              </a:rPr>
              <a:t> verlichting</a:t>
            </a:r>
            <a:br>
              <a:rPr lang="nl-BE" sz="360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BE" sz="360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0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Hoofdverlichting</a:t>
            </a:r>
          </a:p>
          <a:p>
            <a:pPr lvl="1"/>
            <a:r>
              <a:rPr lang="nl-BE" dirty="0"/>
              <a:t>Alle gebouwgebonden verlichtingstoestellen voor basisverlichting van ruimte</a:t>
            </a:r>
          </a:p>
          <a:p>
            <a:pPr lvl="1"/>
            <a:r>
              <a:rPr lang="nl-BE" dirty="0"/>
              <a:t>Voorziet voldoende verlichtingssterkte voor functie van ruimte</a:t>
            </a:r>
          </a:p>
          <a:p>
            <a:pPr lvl="1"/>
            <a:r>
              <a:rPr lang="nl-BE" dirty="0"/>
              <a:t>3 mogelijkheden</a:t>
            </a:r>
          </a:p>
          <a:p>
            <a:pPr lvl="2"/>
            <a:r>
              <a:rPr lang="nl-BE" dirty="0"/>
              <a:t>Direct</a:t>
            </a:r>
            <a:r>
              <a:rPr lang="en-US" dirty="0"/>
              <a:t> </a:t>
            </a:r>
            <a:r>
              <a:rPr lang="nl-BE" dirty="0">
                <a:cs typeface="Calibri" panose="020F0502020204030204" pitchFamily="34" charset="0"/>
              </a:rPr>
              <a:t>→</a:t>
            </a:r>
            <a:r>
              <a:rPr lang="en-US" dirty="0"/>
              <a:t> </a:t>
            </a:r>
            <a:r>
              <a:rPr lang="nl-BE" dirty="0"/>
              <a:t>rechtstreeks op te verlichten element</a:t>
            </a:r>
          </a:p>
          <a:p>
            <a:pPr lvl="2"/>
            <a:r>
              <a:rPr lang="nl-BE" dirty="0"/>
              <a:t>Indirect</a:t>
            </a:r>
            <a:r>
              <a:rPr lang="en-US" dirty="0"/>
              <a:t> </a:t>
            </a:r>
            <a:r>
              <a:rPr lang="nl-BE" dirty="0">
                <a:cs typeface="Calibri" panose="020F0502020204030204" pitchFamily="34" charset="0"/>
              </a:rPr>
              <a:t>→</a:t>
            </a:r>
            <a:r>
              <a:rPr lang="en-US" dirty="0"/>
              <a:t> </a:t>
            </a:r>
            <a:r>
              <a:rPr lang="nl-BE" dirty="0"/>
              <a:t>reflectie van licht op oppervlak</a:t>
            </a:r>
          </a:p>
          <a:p>
            <a:pPr lvl="2"/>
            <a:r>
              <a:rPr lang="nl-BE" dirty="0"/>
              <a:t>Gemengd</a:t>
            </a:r>
            <a:r>
              <a:rPr lang="en-US" dirty="0"/>
              <a:t> </a:t>
            </a:r>
            <a:r>
              <a:rPr lang="nl-BE" dirty="0">
                <a:cs typeface="Calibri" panose="020F0502020204030204" pitchFamily="34" charset="0"/>
              </a:rPr>
              <a:t>→</a:t>
            </a:r>
            <a:r>
              <a:rPr lang="en-US" dirty="0"/>
              <a:t> </a:t>
            </a:r>
            <a:r>
              <a:rPr lang="nl-BE" dirty="0"/>
              <a:t>combinatie direct/indirect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5"/>
            <a:endParaRPr lang="nl-BE" dirty="0"/>
          </a:p>
          <a:p>
            <a:pPr marL="0" indent="0">
              <a:lnSpc>
                <a:spcPct val="110000"/>
              </a:lnSpc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13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DCCE951D-3351-4DAE-9517-3C531ECC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 dirty="0">
                <a:latin typeface="Calibri"/>
                <a:cs typeface="Calibri"/>
              </a:rPr>
              <a:t>XI.1. &gt; Hoofdverlichting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4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br>
              <a:rPr lang="nl-BE" sz="20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14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FF990-7EA2-4AF6-8281-99E4D7F586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 </a:t>
            </a:r>
          </a:p>
        </p:txBody>
      </p:sp>
      <p:pic>
        <p:nvPicPr>
          <p:cNvPr id="5" name="image980.png">
            <a:extLst>
              <a:ext uri="{FF2B5EF4-FFF2-40B4-BE49-F238E27FC236}">
                <a16:creationId xmlns:a16="http://schemas.microsoft.com/office/drawing/2014/main" id="{3C6DDBFF-DD37-4DFF-A82B-FD1B081C43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7666" y="2669474"/>
            <a:ext cx="1965504" cy="1428745"/>
          </a:xfrm>
          <a:prstGeom prst="rect">
            <a:avLst/>
          </a:prstGeom>
        </p:spPr>
      </p:pic>
      <p:pic>
        <p:nvPicPr>
          <p:cNvPr id="6" name="image979.png">
            <a:extLst>
              <a:ext uri="{FF2B5EF4-FFF2-40B4-BE49-F238E27FC236}">
                <a16:creationId xmlns:a16="http://schemas.microsoft.com/office/drawing/2014/main" id="{D5724E1D-F1B2-4D71-B514-04228EE9B5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728" y="2669474"/>
            <a:ext cx="1926773" cy="1542395"/>
          </a:xfrm>
          <a:prstGeom prst="rect">
            <a:avLst/>
          </a:prstGeom>
        </p:spPr>
      </p:pic>
      <p:pic>
        <p:nvPicPr>
          <p:cNvPr id="7" name="image981.png">
            <a:extLst>
              <a:ext uri="{FF2B5EF4-FFF2-40B4-BE49-F238E27FC236}">
                <a16:creationId xmlns:a16="http://schemas.microsoft.com/office/drawing/2014/main" id="{EFE7AD1D-049C-4C6D-811E-8C8EE756DC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6335" y="2669474"/>
            <a:ext cx="1944216" cy="171621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B705133-5D29-4A1F-B960-6780727FA79C}"/>
              </a:ext>
            </a:extLst>
          </p:cNvPr>
          <p:cNvSpPr txBox="1"/>
          <p:nvPr/>
        </p:nvSpPr>
        <p:spPr>
          <a:xfrm>
            <a:off x="539552" y="2093711"/>
            <a:ext cx="271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/>
              <a:t>Directe (hoofd)verlichting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02BBD3-67DD-4434-B365-C6B6599F85C0}"/>
              </a:ext>
            </a:extLst>
          </p:cNvPr>
          <p:cNvSpPr txBox="1"/>
          <p:nvPr/>
        </p:nvSpPr>
        <p:spPr>
          <a:xfrm>
            <a:off x="3259794" y="2093711"/>
            <a:ext cx="28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/>
              <a:t>Indirecte (hoofd)verlichting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9F53E89-CDBB-4C2D-8C8C-A56E65729AE6}"/>
              </a:ext>
            </a:extLst>
          </p:cNvPr>
          <p:cNvSpPr txBox="1"/>
          <p:nvPr/>
        </p:nvSpPr>
        <p:spPr>
          <a:xfrm>
            <a:off x="6147104" y="1955212"/>
            <a:ext cx="288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Gemengd: directe en indirecte (hoofd) verlichting</a:t>
            </a:r>
          </a:p>
        </p:txBody>
      </p:sp>
    </p:spTree>
    <p:extLst>
      <p:ext uri="{BB962C8B-B14F-4D97-AF65-F5344CB8AC3E}">
        <p14:creationId xmlns:p14="http://schemas.microsoft.com/office/powerpoint/2010/main" val="115904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br>
              <a:rPr lang="nl-BE" sz="20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15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FF990-7EA2-4AF6-8281-99E4D7F586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Voorbeeld van indirecte verlichting in plafond (verlichtingsgoot)</a:t>
            </a:r>
          </a:p>
        </p:txBody>
      </p:sp>
      <p:pic>
        <p:nvPicPr>
          <p:cNvPr id="14" name="image982.jpeg">
            <a:extLst>
              <a:ext uri="{FF2B5EF4-FFF2-40B4-BE49-F238E27FC236}">
                <a16:creationId xmlns:a16="http://schemas.microsoft.com/office/drawing/2014/main" id="{14B3C83D-D230-4928-B4CD-6A416D0555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708" y="2185301"/>
            <a:ext cx="5544616" cy="36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XI.1. &gt; Sfeerverlichting</a:t>
            </a:r>
            <a:br>
              <a:rPr lang="nl-BE" sz="360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BE" sz="360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Sfeerverlichting</a:t>
            </a:r>
          </a:p>
          <a:p>
            <a:pPr lvl="1"/>
            <a:r>
              <a:rPr lang="nl-BE" dirty="0"/>
              <a:t>Louter aanvullend en niet als hoofdverlichting.</a:t>
            </a:r>
          </a:p>
          <a:p>
            <a:pPr lvl="1"/>
            <a:r>
              <a:rPr lang="nl-BE" dirty="0"/>
              <a:t>Ook decoratieve verlichting</a:t>
            </a:r>
          </a:p>
          <a:p>
            <a:pPr lvl="2"/>
            <a:r>
              <a:rPr lang="nl-BE" dirty="0"/>
              <a:t>Bv. gekleurde verlichting, reclame-, of trapverlichting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88000" lvl="1" indent="0">
              <a:buNone/>
            </a:pPr>
            <a:endParaRPr lang="en-US" dirty="0"/>
          </a:p>
          <a:p>
            <a:pPr marL="288000" lvl="1" indent="0">
              <a:buNone/>
            </a:pPr>
            <a:r>
              <a:rPr lang="nl-BE" dirty="0"/>
              <a:t>Als verlichting </a:t>
            </a:r>
            <a:r>
              <a:rPr lang="nl-BE" dirty="0" err="1"/>
              <a:t>dimbaar</a:t>
            </a:r>
            <a:r>
              <a:rPr lang="nl-BE" dirty="0"/>
              <a:t> is maar in staat voor de basisverlichting van ruimte</a:t>
            </a:r>
            <a:r>
              <a:rPr lang="nl-BE" dirty="0">
                <a:cs typeface="Calibri" panose="020F0502020204030204" pitchFamily="34" charset="0"/>
              </a:rPr>
              <a:t> =</a:t>
            </a:r>
            <a:r>
              <a:rPr lang="en-US" dirty="0"/>
              <a:t> </a:t>
            </a:r>
            <a:r>
              <a:rPr lang="nl-BE" dirty="0"/>
              <a:t>hoofdverlichting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16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8" name="Graphic 7" descr="Opmerking belangrijk">
            <a:extLst>
              <a:ext uri="{FF2B5EF4-FFF2-40B4-BE49-F238E27FC236}">
                <a16:creationId xmlns:a16="http://schemas.microsoft.com/office/drawing/2014/main" id="{A78CBC18-9AF1-4206-A936-9CF3EC2F5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4950740"/>
            <a:ext cx="720080" cy="720080"/>
          </a:xfrm>
          <a:prstGeom prst="rect">
            <a:avLst/>
          </a:prstGeom>
        </p:spPr>
      </p:pic>
      <p:pic>
        <p:nvPicPr>
          <p:cNvPr id="3" name="Afbeelding 2" descr="Afbeelding met gebouw, klok, weg, zitten&#10;&#10;Automatisch gegenereerde beschrijving">
            <a:extLst>
              <a:ext uri="{FF2B5EF4-FFF2-40B4-BE49-F238E27FC236}">
                <a16:creationId xmlns:a16="http://schemas.microsoft.com/office/drawing/2014/main" id="{6DCB1CFA-294B-43AD-86A7-13B81E745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71" y="3025667"/>
            <a:ext cx="2695944" cy="19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4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51825-3F28-4DE6-8F76-CDE32CD8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XI.1. &gt; Etalageverlichting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86AE0C-5E7F-4FAF-8FD1-E6A2241620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Etalageverlichting</a:t>
            </a:r>
          </a:p>
          <a:p>
            <a:pPr lvl="1"/>
            <a:r>
              <a:rPr lang="nl-BE" dirty="0"/>
              <a:t>= Accentueren of tentoonstellen van producten of informatie </a:t>
            </a:r>
          </a:p>
          <a:p>
            <a:pPr lvl="2"/>
            <a:r>
              <a:rPr lang="nl-BE" dirty="0"/>
              <a:t>bv. verlichting boven schilderijen, in etalagekasten, keuken- en 	boekenkasten</a:t>
            </a:r>
            <a:r>
              <a:rPr lang="en-US" dirty="0"/>
              <a:t>, </a:t>
            </a:r>
            <a:r>
              <a:rPr lang="nl-BE" dirty="0"/>
              <a:t>…</a:t>
            </a:r>
          </a:p>
          <a:p>
            <a:pPr lvl="1"/>
            <a:endParaRPr lang="en-US" dirty="0"/>
          </a:p>
          <a:p>
            <a:pPr lvl="1"/>
            <a:endParaRPr lang="nl-BE" dirty="0"/>
          </a:p>
        </p:txBody>
      </p:sp>
      <p:pic>
        <p:nvPicPr>
          <p:cNvPr id="4" name="Picture 2" descr="Professionele Etalageverlichting | INlicht">
            <a:extLst>
              <a:ext uri="{FF2B5EF4-FFF2-40B4-BE49-F238E27FC236}">
                <a16:creationId xmlns:a16="http://schemas.microsoft.com/office/drawing/2014/main" id="{1B2EE172-0075-48F8-9456-F75A28C66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3" b="21620"/>
          <a:stretch/>
        </p:blipFill>
        <p:spPr bwMode="auto">
          <a:xfrm>
            <a:off x="2838500" y="3142298"/>
            <a:ext cx="3755032" cy="22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2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D15BC-468F-48F3-96EA-665E12CB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XI.1. &gt; Lokale taakverlichting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9372D0-8B2B-4700-B50A-80B1C0B1A2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Lokale taakverlichting</a:t>
            </a:r>
          </a:p>
          <a:p>
            <a:pPr lvl="1"/>
            <a:r>
              <a:rPr lang="nl-BE" dirty="0"/>
              <a:t>= plaatselijk aanvullende verlichting voor </a:t>
            </a:r>
            <a:r>
              <a:rPr lang="nl-BE" b="1" dirty="0"/>
              <a:t>uitvoering van specifieke taak</a:t>
            </a:r>
            <a:r>
              <a:rPr lang="nl-BE" dirty="0"/>
              <a:t> </a:t>
            </a:r>
          </a:p>
          <a:p>
            <a:pPr lvl="2"/>
            <a:r>
              <a:rPr lang="nl-BE" dirty="0"/>
              <a:t>Bv. theaterspots, verlichting boven verzorgingstafels, leeslampjes, dampkapverlichting,</a:t>
            </a:r>
            <a:r>
              <a:rPr lang="en-US" dirty="0"/>
              <a:t> </a:t>
            </a:r>
            <a:r>
              <a:rPr lang="nl-BE" dirty="0"/>
              <a:t>…</a:t>
            </a:r>
          </a:p>
          <a:p>
            <a:endParaRPr lang="en-US" dirty="0"/>
          </a:p>
          <a:p>
            <a:endParaRPr lang="nl-BE" dirty="0"/>
          </a:p>
        </p:txBody>
      </p:sp>
      <p:pic>
        <p:nvPicPr>
          <p:cNvPr id="5" name="Picture 2" descr="LED verlichting voor tandartsen - Bespaar Direct | Saled.nl">
            <a:extLst>
              <a:ext uri="{FF2B5EF4-FFF2-40B4-BE49-F238E27FC236}">
                <a16:creationId xmlns:a16="http://schemas.microsoft.com/office/drawing/2014/main" id="{8E3C01F7-D55C-4128-A8EF-683448E0E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r="6608"/>
          <a:stretch/>
        </p:blipFill>
        <p:spPr bwMode="auto">
          <a:xfrm>
            <a:off x="2511448" y="3429000"/>
            <a:ext cx="41211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: omhoog 5">
            <a:extLst>
              <a:ext uri="{FF2B5EF4-FFF2-40B4-BE49-F238E27FC236}">
                <a16:creationId xmlns:a16="http://schemas.microsoft.com/office/drawing/2014/main" id="{18EACBEB-E35C-4D43-9C22-49577EE92010}"/>
              </a:ext>
            </a:extLst>
          </p:cNvPr>
          <p:cNvSpPr/>
          <p:nvPr/>
        </p:nvSpPr>
        <p:spPr>
          <a:xfrm rot="19349185" flipH="1">
            <a:off x="5483992" y="4930785"/>
            <a:ext cx="11261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632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XI.1. &gt; Noodverlichting</a:t>
            </a:r>
            <a:br>
              <a:rPr lang="nl-BE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/>
              <a:t>Nooit </a:t>
            </a:r>
            <a:r>
              <a:rPr lang="nl-BE" dirty="0"/>
              <a:t>in te voeren:</a:t>
            </a:r>
          </a:p>
          <a:p>
            <a:pPr lvl="1"/>
            <a:r>
              <a:rPr lang="nl-BE" dirty="0"/>
              <a:t>Evacuatieverlichting</a:t>
            </a:r>
          </a:p>
          <a:p>
            <a:pPr lvl="1"/>
            <a:r>
              <a:rPr lang="nl-BE" dirty="0"/>
              <a:t>Richtingsaanwijzers van nooduitgangen</a:t>
            </a:r>
          </a:p>
          <a:p>
            <a:pPr lvl="1"/>
            <a:r>
              <a:rPr lang="nl-BE" dirty="0"/>
              <a:t>Verlichting die in geval van nood aanschakelt</a:t>
            </a:r>
          </a:p>
          <a:p>
            <a:pPr lvl="1"/>
            <a:r>
              <a:rPr lang="nl-BE" dirty="0"/>
              <a:t>Verlichting in liftkooien en </a:t>
            </a:r>
            <a:r>
              <a:rPr lang="en-US" dirty="0"/>
              <a:t>-</a:t>
            </a:r>
            <a:r>
              <a:rPr lang="nl-BE" dirty="0"/>
              <a:t>schachten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19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6146" name="Picture 2" descr="Soporte Cartel de Emergencia">
            <a:extLst>
              <a:ext uri="{FF2B5EF4-FFF2-40B4-BE49-F238E27FC236}">
                <a16:creationId xmlns:a16="http://schemas.microsoft.com/office/drawing/2014/main" id="{EF396D9A-7570-4114-BAF6-6931994B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64" y="4005064"/>
            <a:ext cx="2357918" cy="235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8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itel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96944" cy="496855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5400"/>
              </a:lnSpc>
              <a:defRPr sz="5400" baseline="0">
                <a:solidFill>
                  <a:srgbClr val="105269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nl-BE" sz="2800" dirty="0">
                <a:latin typeface="Calibri"/>
                <a:cs typeface="Calibri"/>
              </a:rPr>
              <a:t>INHOUD INSPECTIEPROTOCOL</a:t>
            </a:r>
            <a:br>
              <a:rPr lang="nl-BE" sz="2000" b="0" dirty="0"/>
            </a:br>
            <a:br>
              <a:rPr lang="nl-BE" sz="2000" b="0" dirty="0"/>
            </a:br>
            <a:r>
              <a:rPr lang="nl-BE" sz="2000" b="0" dirty="0"/>
              <a:t>DEEL I: Inleiding</a:t>
            </a:r>
            <a:br>
              <a:rPr lang="nl-BE" sz="2000" b="0" dirty="0"/>
            </a:br>
            <a:r>
              <a:rPr lang="nl-BE" sz="2000" b="0" dirty="0"/>
              <a:t>DEEL II: Verzamelen van de invoergegevens</a:t>
            </a:r>
            <a:br>
              <a:rPr lang="nl-BE" sz="2000" b="0" dirty="0"/>
            </a:br>
            <a:r>
              <a:rPr lang="nl-BE" sz="2000" b="0" dirty="0"/>
              <a:t>DEEL III: Gegevens over de eenheid, het project en de eigenaar</a:t>
            </a:r>
            <a:br>
              <a:rPr lang="nl-BE" sz="2000" b="0" dirty="0"/>
            </a:br>
            <a:r>
              <a:rPr lang="nl-BE" sz="2000" b="0" dirty="0"/>
              <a:t>DEEL IV: Het beschermde volume, de bruikbare vloeroppervlakte, de gebouwschil en begrenzingen</a:t>
            </a:r>
            <a:br>
              <a:rPr lang="nl-BE" sz="2000" b="0" dirty="0"/>
            </a:br>
            <a:r>
              <a:rPr lang="nl-BE" sz="2000" b="0" dirty="0"/>
              <a:t>Deel V: Eigenschappen gebouwschil</a:t>
            </a:r>
            <a:br>
              <a:rPr lang="nl-BE" sz="2000" b="0" dirty="0"/>
            </a:br>
            <a:r>
              <a:rPr lang="nl-BE" sz="2000" b="0" dirty="0"/>
              <a:t>Deel VI: Ruimteverwarming</a:t>
            </a:r>
            <a:br>
              <a:rPr lang="nl-BE" sz="2000" b="0" dirty="0"/>
            </a:br>
            <a:r>
              <a:rPr lang="nl-BE" sz="2000" b="0" dirty="0"/>
              <a:t>Deel VII: Koeling</a:t>
            </a:r>
            <a:br>
              <a:rPr lang="nl-BE" sz="2000" b="0" dirty="0"/>
            </a:br>
            <a:r>
              <a:rPr lang="nl-BE" sz="2000" b="0" dirty="0"/>
              <a:t>Deel VIII: Sanitair warm water</a:t>
            </a:r>
            <a:br>
              <a:rPr lang="nl-BE" sz="2000" b="0" dirty="0"/>
            </a:br>
            <a:r>
              <a:rPr lang="nl-BE" sz="2000" b="0" dirty="0"/>
              <a:t>Deel IX: Ventilatie</a:t>
            </a:r>
            <a:br>
              <a:rPr lang="nl-BE" sz="2000" b="0" dirty="0"/>
            </a:br>
            <a:r>
              <a:rPr lang="nl-BE" sz="2000" b="0" dirty="0"/>
              <a:t>Deel X: Zonne-energie</a:t>
            </a:r>
            <a:br>
              <a:rPr lang="nl-BE" sz="2000" b="0" dirty="0">
                <a:cs typeface="Calibri"/>
              </a:rPr>
            </a:br>
            <a:r>
              <a:rPr lang="nl-BE" sz="2000" dirty="0">
                <a:solidFill>
                  <a:srgbClr val="C00000"/>
                </a:solidFill>
              </a:rPr>
              <a:t>Deel XI: Verlichting</a:t>
            </a:r>
          </a:p>
        </p:txBody>
      </p:sp>
    </p:spTree>
    <p:extLst>
      <p:ext uri="{BB962C8B-B14F-4D97-AF65-F5344CB8AC3E}">
        <p14:creationId xmlns:p14="http://schemas.microsoft.com/office/powerpoint/2010/main" val="134966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XI.1. &gt; Schakelende verlichtingsregeling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BE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>
                <a:latin typeface="+mj-lt"/>
              </a:rPr>
              <a:t>Regeling die verlichting aan- en uitschakelt </a:t>
            </a:r>
          </a:p>
          <a:p>
            <a:pPr lvl="1"/>
            <a:r>
              <a:rPr lang="nl-BE" dirty="0">
                <a:latin typeface="+mj-lt"/>
              </a:rPr>
              <a:t>Vaste verlichting is steeds aangesloten op een schakelende verlichtingsregeling</a:t>
            </a:r>
          </a:p>
          <a:p>
            <a:r>
              <a:rPr lang="nl-BE" dirty="0">
                <a:latin typeface="+mj-lt"/>
              </a:rPr>
              <a:t>De verschillende regelingen zijn beschreven in het IP (XI.5)</a:t>
            </a:r>
          </a:p>
          <a:p>
            <a:pPr lvl="1"/>
            <a:r>
              <a:rPr lang="nl-BE" dirty="0"/>
              <a:t>Aanwezigheidsregeling: i.f.v. de effectieve aan- of afwezigheid van personen </a:t>
            </a:r>
          </a:p>
          <a:p>
            <a:pPr lvl="1"/>
            <a:r>
              <a:rPr lang="nl-BE" dirty="0"/>
              <a:t>Daglichtregeling: i.f.v. de hoeveelheid daglicht</a:t>
            </a:r>
          </a:p>
          <a:p>
            <a:pPr lvl="1"/>
            <a:endParaRPr lang="nl-BE" dirty="0">
              <a:latin typeface="+mj-lt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20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94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01870-2C9C-4677-A773-A746A0CD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XI.1. &gt; Verlichtingszone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A9BB8E-DDEF-45DD-9730-3720BB9AB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6" y="2533183"/>
            <a:ext cx="8663384" cy="3123159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F68EFD-2027-4FC6-8D21-7BD7AFE7A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r>
              <a:rPr lang="nl-BE" err="1"/>
              <a:t>Gebouwgebonden</a:t>
            </a:r>
            <a:r>
              <a:rPr lang="nl-BE"/>
              <a:t> verlichting aanwezig (geen noodverlichting)</a:t>
            </a:r>
          </a:p>
          <a:p>
            <a:pPr lvl="1"/>
            <a:r>
              <a:rPr lang="nl-BE"/>
              <a:t>Invoeren </a:t>
            </a:r>
            <a:r>
              <a:rPr lang="nl-BE" b="1"/>
              <a:t>verlichtingszone(s)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0542324-E4D7-4462-9A95-0E075F0E9556}"/>
              </a:ext>
            </a:extLst>
          </p:cNvPr>
          <p:cNvSpPr/>
          <p:nvPr/>
        </p:nvSpPr>
        <p:spPr>
          <a:xfrm>
            <a:off x="539552" y="4165599"/>
            <a:ext cx="8284348" cy="575734"/>
          </a:xfrm>
          <a:prstGeom prst="rect">
            <a:avLst/>
          </a:prstGeom>
          <a:noFill/>
          <a:ln w="31750">
            <a:solidFill>
              <a:srgbClr val="C83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258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2608" y="317773"/>
            <a:ext cx="8352928" cy="1080120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XI.1 &gt; Verlichtingszone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2" y="1425602"/>
            <a:ext cx="8352928" cy="4248472"/>
          </a:xfrm>
        </p:spPr>
        <p:txBody>
          <a:bodyPr/>
          <a:lstStyle/>
          <a:p>
            <a:r>
              <a:rPr lang="nl-BE" dirty="0"/>
              <a:t>Volgende kenmerken zijn </a:t>
            </a:r>
            <a:r>
              <a:rPr lang="nl-BE" b="1" dirty="0"/>
              <a:t>identiek</a:t>
            </a:r>
            <a:r>
              <a:rPr lang="nl-BE" dirty="0"/>
              <a:t> binnen verlichtingszone</a:t>
            </a:r>
            <a:r>
              <a:rPr lang="en-US" dirty="0"/>
              <a:t>:</a:t>
            </a:r>
            <a:endParaRPr lang="nl-BE" dirty="0"/>
          </a:p>
          <a:p>
            <a:pPr lvl="1"/>
            <a:r>
              <a:rPr lang="en-US" dirty="0"/>
              <a:t>type(s) </a:t>
            </a:r>
            <a:r>
              <a:rPr lang="nl-BE" b="1" dirty="0"/>
              <a:t>lichtbron(</a:t>
            </a:r>
            <a:r>
              <a:rPr lang="nl-BE" b="1" dirty="0" err="1"/>
              <a:t>nen</a:t>
            </a:r>
            <a:r>
              <a:rPr lang="en-US" b="1" dirty="0"/>
              <a:t>)</a:t>
            </a:r>
            <a:endParaRPr lang="nl-BE" b="1" dirty="0"/>
          </a:p>
          <a:p>
            <a:pPr lvl="1"/>
            <a:r>
              <a:rPr lang="nl-BE" dirty="0"/>
              <a:t>type </a:t>
            </a:r>
            <a:r>
              <a:rPr lang="nl-BE" b="1" dirty="0"/>
              <a:t>regeling</a:t>
            </a:r>
            <a:r>
              <a:rPr lang="nl-BE" dirty="0"/>
              <a:t> in functie van bezetting en daglichtbeschikbaarheid</a:t>
            </a:r>
          </a:p>
          <a:p>
            <a:r>
              <a:rPr lang="nl-BE" dirty="0"/>
              <a:t>Omvang verlichtingszone:</a:t>
            </a:r>
          </a:p>
          <a:p>
            <a:pPr lvl="1"/>
            <a:r>
              <a:rPr lang="nl-BE" dirty="0"/>
              <a:t>Bevat minstens één ruimte</a:t>
            </a:r>
          </a:p>
          <a:p>
            <a:pPr lvl="1"/>
            <a:r>
              <a:rPr lang="nl-BE" dirty="0"/>
              <a:t>Maximaal even groot als eenheid</a:t>
            </a:r>
          </a:p>
          <a:p>
            <a:pPr lvl="1"/>
            <a:r>
              <a:rPr lang="nl-BE" dirty="0"/>
              <a:t>Ruimte wordt maar aan één zone toegekend</a:t>
            </a:r>
          </a:p>
          <a:p>
            <a:pPr lvl="1"/>
            <a:r>
              <a:rPr lang="nl-BE" dirty="0"/>
              <a:t>Ruimten binnen zone niet noodzakelijk aaneensluitend</a:t>
            </a:r>
          </a:p>
          <a:p>
            <a:r>
              <a:rPr lang="nl-BE" b="1" dirty="0"/>
              <a:t>Clusteren</a:t>
            </a:r>
            <a:r>
              <a:rPr lang="nl-BE" dirty="0"/>
              <a:t> van ruimtes </a:t>
            </a:r>
            <a:r>
              <a:rPr lang="nl-BE" b="1" dirty="0"/>
              <a:t>niet verplicht</a:t>
            </a:r>
          </a:p>
          <a:p>
            <a:pPr lvl="1"/>
            <a:r>
              <a:rPr lang="nl-BE" dirty="0"/>
              <a:t>Elke ruimte mag apart als verlichtingszone gezien worden</a:t>
            </a:r>
          </a:p>
          <a:p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r>
              <a:rPr lang="en-US" dirty="0">
                <a:solidFill>
                  <a:srgbClr val="105269"/>
                </a:solidFill>
              </a:rPr>
              <a:t> </a:t>
            </a:r>
            <a:endParaRPr lang="nl-BE" dirty="0">
              <a:solidFill>
                <a:srgbClr val="10526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22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47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br>
              <a:rPr lang="nl-BE" sz="20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23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FF990-7EA2-4AF6-8281-99E4D7F586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Eenheid met 4 kantoorruimten, berging en toilet </a:t>
            </a:r>
          </a:p>
          <a:p>
            <a:pPr lvl="1"/>
            <a:r>
              <a:rPr lang="nl-BE"/>
              <a:t>Alle kantoorruimten: LED-verlichting met aanwezigheidsdetectie</a:t>
            </a:r>
          </a:p>
          <a:p>
            <a:pPr lvl="1"/>
            <a:r>
              <a:rPr lang="nl-BE"/>
              <a:t>In 2 van de kantoorruimten: extra daglichtregelsysteem</a:t>
            </a:r>
          </a:p>
          <a:p>
            <a:pPr lvl="1"/>
            <a:r>
              <a:rPr lang="nl-BE"/>
              <a:t>Berging en toilet: gloeilampen </a:t>
            </a:r>
          </a:p>
          <a:p>
            <a:r>
              <a:rPr lang="nl-BE"/>
              <a:t>Verschillende indelingen in verlichtingszones mogelijk:</a:t>
            </a:r>
          </a:p>
          <a:p>
            <a:pPr lvl="1"/>
            <a:r>
              <a:rPr lang="nl-BE"/>
              <a:t>Ruimte per ruimte (6 verlichtingszones)</a:t>
            </a:r>
          </a:p>
          <a:p>
            <a:pPr lvl="1"/>
            <a:r>
              <a:rPr lang="nl-BE"/>
              <a:t>Clustering in 3 verlichtingszones: </a:t>
            </a:r>
          </a:p>
          <a:p>
            <a:pPr marL="1033200" lvl="2" indent="-457200">
              <a:buFont typeface="+mj-lt"/>
              <a:buAutoNum type="arabicPeriod"/>
            </a:pPr>
            <a:r>
              <a:rPr lang="nl-BE"/>
              <a:t>LED-verlichting, met aanwezigheidsdetectie én daglichtregeling</a:t>
            </a:r>
          </a:p>
          <a:p>
            <a:pPr marL="1033200" lvl="2" indent="-457200">
              <a:buFont typeface="+mj-lt"/>
              <a:buAutoNum type="arabicPeriod"/>
            </a:pPr>
            <a:r>
              <a:rPr lang="nl-BE"/>
              <a:t>LED-verlichting met alleen aanwezigheidsdetectie</a:t>
            </a:r>
          </a:p>
          <a:p>
            <a:pPr marL="1033200" lvl="2" indent="-457200">
              <a:buFont typeface="+mj-lt"/>
              <a:buAutoNum type="arabicPeriod"/>
            </a:pPr>
            <a:r>
              <a:rPr lang="nl-BE"/>
              <a:t>Gloeilampen zonder regelsystemen</a:t>
            </a:r>
          </a:p>
        </p:txBody>
      </p:sp>
    </p:spTree>
    <p:extLst>
      <p:ext uri="{BB962C8B-B14F-4D97-AF65-F5344CB8AC3E}">
        <p14:creationId xmlns:p14="http://schemas.microsoft.com/office/powerpoint/2010/main" val="3963315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C5408-76D7-48CE-8DCE-1DE8AFD6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NL" sz="3600">
                <a:latin typeface="Calibri"/>
                <a:cs typeface="Calibri"/>
              </a:rPr>
              <a:t>Deel XI: Verlichting</a:t>
            </a:r>
            <a:endParaRPr lang="nl-BE" sz="3600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2BA83F-6195-41D6-A5FF-41304F23CB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7945" indent="-287655"/>
            <a:r>
              <a:rPr lang="nl-NL" dirty="0">
                <a:latin typeface="Calibri"/>
                <a:cs typeface="Calibri"/>
              </a:rPr>
              <a:t>IP bestaat uit 5 delen</a:t>
            </a: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Begrippen (X.1)</a:t>
            </a:r>
          </a:p>
          <a:p>
            <a:pPr marL="575945" lvl="1" indent="-287655"/>
            <a:r>
              <a:rPr lang="nl-NL" dirty="0">
                <a:solidFill>
                  <a:srgbClr val="FF0000"/>
                </a:solidFill>
                <a:latin typeface="Calibri"/>
                <a:cs typeface="Calibri"/>
              </a:rPr>
              <a:t>Stappenplan verlichting (X.3)</a:t>
            </a:r>
          </a:p>
          <a:p>
            <a:pPr marL="863945" lvl="2" indent="-287655"/>
            <a:r>
              <a:rPr lang="nl-NL" dirty="0">
                <a:latin typeface="Calibri"/>
                <a:cs typeface="Calibri"/>
              </a:rPr>
              <a:t>Met Type lichtbron (XI.4) </a:t>
            </a:r>
          </a:p>
          <a:p>
            <a:pPr marL="863945" lvl="2" indent="-287655"/>
            <a:r>
              <a:rPr lang="nl-NL" dirty="0">
                <a:latin typeface="Calibri"/>
                <a:cs typeface="Calibri"/>
              </a:rPr>
              <a:t>Met Type schakelende verlichtingsregeling (XI.5) </a:t>
            </a: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Visuele inspectie en bewijsstukken (XI.2)</a:t>
            </a:r>
          </a:p>
          <a:p>
            <a:pPr marL="575945" lvl="1" indent="-287655"/>
            <a:endParaRPr lang="nl-NL" dirty="0">
              <a:latin typeface="Calibri"/>
              <a:cs typeface="Calibri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9291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BCA65-C76E-4549-85F8-2C5CF9AB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XI.3 Stappenplannen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569BD-7584-4D45-A0AA-5D4726A54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2 verschillende stappenplannen</a:t>
            </a:r>
          </a:p>
          <a:p>
            <a:pPr lvl="1"/>
            <a:r>
              <a:rPr lang="nl-BE" dirty="0"/>
              <a:t>EPC klein niet residentieel (</a:t>
            </a:r>
            <a:r>
              <a:rPr lang="nl-BE" dirty="0" err="1"/>
              <a:t>kNR</a:t>
            </a:r>
            <a:r>
              <a:rPr lang="nl-BE" dirty="0"/>
              <a:t>)</a:t>
            </a:r>
          </a:p>
          <a:p>
            <a:pPr lvl="2"/>
            <a:r>
              <a:rPr lang="nl-BE" dirty="0"/>
              <a:t>Stappenplan =&gt; 8 stappen</a:t>
            </a:r>
          </a:p>
          <a:p>
            <a:pPr lvl="3"/>
            <a:r>
              <a:rPr lang="nl-BE" dirty="0"/>
              <a:t>In stap 1, 2 en 3 =&gt; welke verlichting in te voeren?</a:t>
            </a:r>
          </a:p>
          <a:p>
            <a:pPr lvl="3"/>
            <a:r>
              <a:rPr lang="nl-BE" dirty="0"/>
              <a:t>In stap 4 =&gt; type lichtbron </a:t>
            </a:r>
          </a:p>
          <a:p>
            <a:pPr lvl="3"/>
            <a:r>
              <a:rPr lang="nl-BE" dirty="0"/>
              <a:t>In stap 5 =&gt; type regeling </a:t>
            </a:r>
          </a:p>
          <a:p>
            <a:pPr lvl="3"/>
            <a:r>
              <a:rPr lang="nl-BE" dirty="0"/>
              <a:t>In stap 6 =&gt; type regeling daglichtsturing</a:t>
            </a:r>
          </a:p>
          <a:p>
            <a:pPr lvl="3"/>
            <a:r>
              <a:rPr lang="nl-BE" dirty="0"/>
              <a:t>In stap 7 =&gt; definitie verlichtingszones</a:t>
            </a:r>
          </a:p>
          <a:p>
            <a:pPr lvl="3"/>
            <a:r>
              <a:rPr lang="nl-BE" dirty="0"/>
              <a:t>In stap 8 =&gt; geïnstalleerd vermogen</a:t>
            </a:r>
          </a:p>
          <a:p>
            <a:pPr lvl="1"/>
            <a:r>
              <a:rPr lang="nl-BE" dirty="0"/>
              <a:t>EPC gemeenschappelijke delen (GD)</a:t>
            </a:r>
          </a:p>
          <a:p>
            <a:pPr lvl="2"/>
            <a:r>
              <a:rPr lang="nl-BE" dirty="0"/>
              <a:t>Stappenplan =&gt; EPC </a:t>
            </a:r>
            <a:r>
              <a:rPr lang="nl-BE" dirty="0" err="1"/>
              <a:t>kNR</a:t>
            </a:r>
            <a:r>
              <a:rPr lang="nl-BE" dirty="0"/>
              <a:t> vereenvoudigd</a:t>
            </a:r>
          </a:p>
          <a:p>
            <a:pPr lvl="3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748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4603BA-CD87-4657-8E26-00EFDFFF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nl-BE" sz="2200">
                <a:ea typeface="+mn-ea"/>
                <a:cs typeface="+mn-cs"/>
              </a:rPr>
              <a:t> </a:t>
            </a:r>
          </a:p>
        </p:txBody>
      </p:sp>
      <p:sp>
        <p:nvSpPr>
          <p:cNvPr id="11" name="datum en dianummer">
            <a:extLst>
              <a:ext uri="{FF2B5EF4-FFF2-40B4-BE49-F238E27FC236}">
                <a16:creationId xmlns:a16="http://schemas.microsoft.com/office/drawing/2014/main" id="{CD4BD567-2D6B-4605-BBAE-BC580EF103D3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26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5FCE514D-F939-4F13-847E-B16507865E87}"/>
              </a:ext>
            </a:extLst>
          </p:cNvPr>
          <p:cNvSpPr txBox="1">
            <a:spLocks/>
          </p:cNvSpPr>
          <p:nvPr/>
        </p:nvSpPr>
        <p:spPr>
          <a:xfrm>
            <a:off x="470284" y="460938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 dirty="0">
                <a:latin typeface="Calibri"/>
                <a:cs typeface="Calibri"/>
              </a:rPr>
              <a:t>XI.3 &gt; Stappenplan EPC </a:t>
            </a:r>
            <a:r>
              <a:rPr lang="nl-BE" sz="3600" dirty="0" err="1">
                <a:latin typeface="Calibri"/>
                <a:cs typeface="Calibri"/>
              </a:rPr>
              <a:t>kNR</a:t>
            </a:r>
            <a:br>
              <a:rPr lang="nl-BE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01CB50-A108-4E23-BE46-CA33FE793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44" y="1235553"/>
            <a:ext cx="4594784" cy="548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8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r>
              <a:rPr lang="nl-BE" dirty="0"/>
              <a:t>Werkwijze</a:t>
            </a:r>
          </a:p>
          <a:p>
            <a:pPr lvl="1"/>
            <a:r>
              <a:rPr lang="nl-BE" dirty="0"/>
              <a:t>Visuele inspectie in elke ruimte van eenheid</a:t>
            </a:r>
          </a:p>
          <a:p>
            <a:pPr lvl="2"/>
            <a:r>
              <a:rPr lang="nl-BE" dirty="0"/>
              <a:t>Enkel </a:t>
            </a:r>
            <a:r>
              <a:rPr lang="nl-BE" b="1" dirty="0"/>
              <a:t>gebouwgebonden</a:t>
            </a:r>
            <a:r>
              <a:rPr lang="nl-BE" dirty="0"/>
              <a:t> verlichting </a:t>
            </a:r>
            <a:r>
              <a:rPr lang="nl-BE" b="1" dirty="0"/>
              <a:t>binnen de eenheid </a:t>
            </a:r>
          </a:p>
          <a:p>
            <a:pPr lvl="2"/>
            <a:r>
              <a:rPr lang="nl-BE" dirty="0"/>
              <a:t>Enkel verlichting die </a:t>
            </a:r>
            <a:r>
              <a:rPr lang="nl-BE" b="1" dirty="0"/>
              <a:t>volgens stappenplan </a:t>
            </a:r>
            <a:r>
              <a:rPr lang="nl-BE" dirty="0"/>
              <a:t>beschouwd moet worden</a:t>
            </a:r>
            <a:r>
              <a:rPr lang="nl-BE" dirty="0">
                <a:solidFill>
                  <a:srgbClr val="105269"/>
                </a:solidFill>
              </a:rPr>
              <a:t> </a:t>
            </a:r>
          </a:p>
          <a:p>
            <a:pPr lvl="1"/>
            <a:r>
              <a:rPr lang="nl-BE" dirty="0"/>
              <a:t>Twijfel of de verlichting binnen eenheid </a:t>
            </a:r>
            <a:r>
              <a:rPr lang="nl-BE" dirty="0">
                <a:sym typeface="Wingdings" panose="05000000000000000000" pitchFamily="2" charset="2"/>
              </a:rPr>
              <a:t> beschouwen</a:t>
            </a:r>
            <a:r>
              <a:rPr lang="en-US" dirty="0"/>
              <a:t> </a:t>
            </a:r>
            <a:endParaRPr lang="nl-BE" dirty="0"/>
          </a:p>
          <a:p>
            <a:pPr lvl="1"/>
            <a:r>
              <a:rPr lang="nl-BE" dirty="0"/>
              <a:t>Verlichting buiten eenheid </a:t>
            </a:r>
            <a:r>
              <a:rPr lang="nl-BE" dirty="0">
                <a:sym typeface="Wingdings" panose="05000000000000000000" pitchFamily="2" charset="2"/>
              </a:rPr>
              <a:t></a:t>
            </a:r>
            <a:r>
              <a:rPr lang="nl-BE" dirty="0"/>
              <a:t>niet beschouwen</a:t>
            </a:r>
          </a:p>
          <a:p>
            <a:pPr lvl="2"/>
            <a:r>
              <a:rPr lang="nl-BE" dirty="0"/>
              <a:t>Voorbeelden</a:t>
            </a:r>
          </a:p>
          <a:p>
            <a:pPr lvl="3"/>
            <a:r>
              <a:rPr lang="nl-BE" dirty="0"/>
              <a:t>Buitenverlichting</a:t>
            </a:r>
          </a:p>
          <a:p>
            <a:pPr lvl="3"/>
            <a:r>
              <a:rPr lang="nl-BE" dirty="0"/>
              <a:t>Verlichting in ruimten buiten beschermd volume</a:t>
            </a:r>
          </a:p>
          <a:p>
            <a:pPr lvl="3"/>
            <a:r>
              <a:rPr lang="nl-BE" dirty="0"/>
              <a:t>Verlichting in ruimten waarvoor geen EPC wordt opgemaakt</a:t>
            </a:r>
          </a:p>
          <a:p>
            <a:pPr lvl="1"/>
            <a:r>
              <a:rPr lang="nl-BE" dirty="0"/>
              <a:t>Stappen 2 t.e.m. 6 herhalen voor elke ruimte</a:t>
            </a: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27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5" name="Graphic 4" descr="Opmerking belangrijk">
            <a:extLst>
              <a:ext uri="{FF2B5EF4-FFF2-40B4-BE49-F238E27FC236}">
                <a16:creationId xmlns:a16="http://schemas.microsoft.com/office/drawing/2014/main" id="{070B6627-5CFC-487D-98A9-A74B962A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512" y="4641729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4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4603BA-CD87-4657-8E26-00EFDFFF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nl-BE" sz="2200"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6A06FC-D410-43A8-95D2-AE6A80D54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777062"/>
              </p:ext>
            </p:extLst>
          </p:nvPr>
        </p:nvGraphicFramePr>
        <p:xfrm>
          <a:off x="518220" y="1574421"/>
          <a:ext cx="54431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ijl: rechts 7">
            <a:extLst>
              <a:ext uri="{FF2B5EF4-FFF2-40B4-BE49-F238E27FC236}">
                <a16:creationId xmlns:a16="http://schemas.microsoft.com/office/drawing/2014/main" id="{19A09F07-8B10-41D6-86A0-A73D22480239}"/>
              </a:ext>
            </a:extLst>
          </p:cNvPr>
          <p:cNvSpPr/>
          <p:nvPr/>
        </p:nvSpPr>
        <p:spPr>
          <a:xfrm>
            <a:off x="5039484" y="2106020"/>
            <a:ext cx="728851" cy="477672"/>
          </a:xfrm>
          <a:prstGeom prst="rightArrow">
            <a:avLst/>
          </a:prstGeom>
          <a:solidFill>
            <a:srgbClr val="1052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rgbClr val="FFFF00"/>
                </a:solidFill>
              </a:rPr>
              <a:t>NEE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8D3AD202-242E-479B-9623-5EC89402148E}"/>
              </a:ext>
            </a:extLst>
          </p:cNvPr>
          <p:cNvSpPr/>
          <p:nvPr/>
        </p:nvSpPr>
        <p:spPr>
          <a:xfrm>
            <a:off x="5039484" y="4551307"/>
            <a:ext cx="733567" cy="477672"/>
          </a:xfrm>
          <a:prstGeom prst="rightArrow">
            <a:avLst/>
          </a:prstGeom>
          <a:solidFill>
            <a:srgbClr val="1052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A61E336-42A0-4942-9EE9-CF669E76E985}"/>
              </a:ext>
            </a:extLst>
          </p:cNvPr>
          <p:cNvSpPr txBox="1"/>
          <p:nvPr/>
        </p:nvSpPr>
        <p:spPr>
          <a:xfrm>
            <a:off x="5903580" y="1844824"/>
            <a:ext cx="2149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Indien in geen enkele ruimte, vink aan ‘geen vaste verlichting aanwezig’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3FBE33D-6838-46D4-9D12-A60B872DFAC4}"/>
              </a:ext>
            </a:extLst>
          </p:cNvPr>
          <p:cNvSpPr txBox="1"/>
          <p:nvPr/>
        </p:nvSpPr>
        <p:spPr>
          <a:xfrm>
            <a:off x="5996650" y="4605477"/>
            <a:ext cx="214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Ga naar stap 7</a:t>
            </a:r>
          </a:p>
        </p:txBody>
      </p:sp>
      <p:sp>
        <p:nvSpPr>
          <p:cNvPr id="11" name="datum en dianummer">
            <a:extLst>
              <a:ext uri="{FF2B5EF4-FFF2-40B4-BE49-F238E27FC236}">
                <a16:creationId xmlns:a16="http://schemas.microsoft.com/office/drawing/2014/main" id="{CD4BD567-2D6B-4605-BBAE-BC580EF103D3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28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1824BBF-9019-4E0C-9791-865EB03FB4D2}"/>
              </a:ext>
            </a:extLst>
          </p:cNvPr>
          <p:cNvSpPr txBox="1"/>
          <p:nvPr/>
        </p:nvSpPr>
        <p:spPr>
          <a:xfrm>
            <a:off x="4558401" y="3507370"/>
            <a:ext cx="2149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Indien type = ‘noodverlichting’/ ‘Geen’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29E2C9F-6DCB-4379-B55D-CDC7738E4BE4}"/>
              </a:ext>
            </a:extLst>
          </p:cNvPr>
          <p:cNvCxnSpPr>
            <a:cxnSpLocks/>
          </p:cNvCxnSpPr>
          <p:nvPr/>
        </p:nvCxnSpPr>
        <p:spPr>
          <a:xfrm>
            <a:off x="1079044" y="4869160"/>
            <a:ext cx="6671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320A2F5-32D6-4D59-A22F-189AA65FF240}"/>
              </a:ext>
            </a:extLst>
          </p:cNvPr>
          <p:cNvCxnSpPr>
            <a:cxnSpLocks/>
          </p:cNvCxnSpPr>
          <p:nvPr/>
        </p:nvCxnSpPr>
        <p:spPr>
          <a:xfrm flipV="1">
            <a:off x="1079044" y="4869160"/>
            <a:ext cx="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itel 3">
            <a:extLst>
              <a:ext uri="{FF2B5EF4-FFF2-40B4-BE49-F238E27FC236}">
                <a16:creationId xmlns:a16="http://schemas.microsoft.com/office/drawing/2014/main" id="{5FCE514D-F939-4F13-847E-B16507865E87}"/>
              </a:ext>
            </a:extLst>
          </p:cNvPr>
          <p:cNvSpPr txBox="1">
            <a:spLocks/>
          </p:cNvSpPr>
          <p:nvPr/>
        </p:nvSpPr>
        <p:spPr>
          <a:xfrm>
            <a:off x="470284" y="460938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12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nl-BE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‘geen vaste verlichting aanwezig’ wanneer </a:t>
            </a:r>
            <a:r>
              <a:rPr lang="nl-BE" b="1" dirty="0"/>
              <a:t>in geen enkele ruimte vaste verlichting</a:t>
            </a:r>
            <a:r>
              <a:rPr lang="nl-BE" dirty="0"/>
              <a:t>, bv.:</a:t>
            </a:r>
          </a:p>
          <a:p>
            <a:pPr lvl="1"/>
            <a:r>
              <a:rPr lang="nl-BE" dirty="0"/>
              <a:t>Eenheid volledig in ‘casco’ zonder vaste verlichtingsinstallatie </a:t>
            </a:r>
          </a:p>
          <a:p>
            <a:pPr lvl="1"/>
            <a:r>
              <a:rPr lang="nl-BE" dirty="0"/>
              <a:t>Verlichtingsinstallatie volledig verwijderd, behalve noodverlichting</a:t>
            </a:r>
          </a:p>
          <a:p>
            <a:pPr marL="288000" lvl="1" indent="0">
              <a:buNone/>
            </a:pPr>
            <a:endParaRPr lang="nl-BE" dirty="0"/>
          </a:p>
          <a:p>
            <a:pPr marL="288000" lvl="1" indent="0">
              <a:buNone/>
            </a:pPr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29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FA59961-E16E-47FA-A9CA-8FFC8FA7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20" y="3487882"/>
            <a:ext cx="8354920" cy="238508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F86DDB2-8010-4C70-93CC-3C233CA0ED82}"/>
              </a:ext>
            </a:extLst>
          </p:cNvPr>
          <p:cNvSpPr/>
          <p:nvPr/>
        </p:nvSpPr>
        <p:spPr>
          <a:xfrm>
            <a:off x="7249724" y="4878493"/>
            <a:ext cx="1586654" cy="270934"/>
          </a:xfrm>
          <a:prstGeom prst="rect">
            <a:avLst/>
          </a:prstGeom>
          <a:noFill/>
          <a:ln w="34925">
            <a:solidFill>
              <a:srgbClr val="C83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683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C5408-76D7-48CE-8DCE-1DE8AFD6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NL" sz="3600">
                <a:latin typeface="Calibri"/>
                <a:cs typeface="Calibri"/>
              </a:rPr>
              <a:t>Deel XI: Verlichting</a:t>
            </a:r>
            <a:endParaRPr lang="nl-BE" sz="3600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2BA83F-6195-41D6-A5FF-41304F23CB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/>
          <a:lstStyle/>
          <a:p>
            <a:pPr marL="287945" indent="-287655"/>
            <a:r>
              <a:rPr lang="nl-NL" dirty="0">
                <a:latin typeface="Calibri"/>
                <a:cs typeface="Calibri"/>
              </a:rPr>
              <a:t>Wanneer invoer voor verlichting nodig?</a:t>
            </a: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EPC klein niet-residentieel </a:t>
            </a:r>
          </a:p>
          <a:p>
            <a:pPr marL="863945" lvl="2" indent="-287655"/>
            <a:r>
              <a:rPr lang="nl-NL" dirty="0">
                <a:latin typeface="Calibri"/>
                <a:cs typeface="Calibri"/>
                <a:sym typeface="Wingdings" panose="05000000000000000000" pitchFamily="2" charset="2"/>
              </a:rPr>
              <a:t>Verlichting ingeven </a:t>
            </a:r>
          </a:p>
          <a:p>
            <a:pPr marL="576290" lvl="2" indent="0">
              <a:buNone/>
            </a:pPr>
            <a:r>
              <a:rPr lang="nl-NL" b="1" dirty="0">
                <a:latin typeface="Calibri"/>
                <a:cs typeface="Calibri"/>
                <a:sym typeface="Wingdings" panose="05000000000000000000" pitchFamily="2" charset="2"/>
              </a:rPr>
              <a:t>	 </a:t>
            </a:r>
            <a:r>
              <a:rPr lang="nl-NL" dirty="0">
                <a:latin typeface="Calibri"/>
                <a:cs typeface="Calibri"/>
                <a:sym typeface="Wingdings" panose="05000000000000000000" pitchFamily="2" charset="2"/>
              </a:rPr>
              <a:t>Zowel invloed op energielabel én aanbevelingen</a:t>
            </a:r>
            <a:endParaRPr lang="nl-NL" dirty="0"/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EPC gemeenschappelijke delen ≥ 5 eenheden</a:t>
            </a:r>
          </a:p>
          <a:p>
            <a:pPr marL="863945" lvl="2" indent="-287655"/>
            <a:r>
              <a:rPr lang="nl-NL" dirty="0">
                <a:latin typeface="Calibri"/>
                <a:cs typeface="Calibri"/>
              </a:rPr>
              <a:t>Verlichting ingeven maar vereenvoudigd</a:t>
            </a:r>
          </a:p>
          <a:p>
            <a:pPr marL="576290" lvl="2" indent="0">
              <a:buNone/>
            </a:pPr>
            <a:r>
              <a:rPr lang="nl-NL" b="1" dirty="0">
                <a:latin typeface="Calibri"/>
                <a:cs typeface="Calibri"/>
                <a:sym typeface="Wingdings" panose="05000000000000000000" pitchFamily="2" charset="2"/>
              </a:rPr>
              <a:t>	 </a:t>
            </a:r>
            <a:r>
              <a:rPr lang="nl-NL" dirty="0">
                <a:latin typeface="Calibri"/>
                <a:cs typeface="Calibri"/>
                <a:sym typeface="Wingdings" panose="05000000000000000000" pitchFamily="2" charset="2"/>
              </a:rPr>
              <a:t>Enkel nodig voor de aanbevelingen</a:t>
            </a:r>
            <a:endParaRPr lang="nl-NL" dirty="0">
              <a:latin typeface="Calibri"/>
              <a:cs typeface="Calibri"/>
            </a:endParaRPr>
          </a:p>
          <a:p>
            <a:pPr marL="575655" lvl="1" indent="-287655"/>
            <a:r>
              <a:rPr lang="nl-NL" dirty="0">
                <a:latin typeface="Calibri"/>
                <a:cs typeface="Calibri"/>
              </a:rPr>
              <a:t>EPC residentieel</a:t>
            </a:r>
          </a:p>
          <a:p>
            <a:pPr marL="863655" lvl="2" indent="-287655"/>
            <a:r>
              <a:rPr lang="nl-NL" dirty="0">
                <a:latin typeface="Calibri"/>
                <a:cs typeface="Calibri"/>
              </a:rPr>
              <a:t>Geen verlichting ingeven</a:t>
            </a:r>
          </a:p>
          <a:p>
            <a:pPr marL="863655" lvl="2" indent="-287655"/>
            <a:r>
              <a:rPr lang="nl-NL" dirty="0">
                <a:latin typeface="Calibri"/>
                <a:cs typeface="Calibri"/>
              </a:rPr>
              <a:t>Tenzij residentieel deel is geïntegreerd in EPC niet-residentieel</a:t>
            </a:r>
          </a:p>
          <a:p>
            <a:pPr marL="1151255" lvl="3" indent="-287655"/>
            <a:r>
              <a:rPr lang="nl-NL">
                <a:latin typeface="Calibri"/>
                <a:cs typeface="Calibri"/>
              </a:rPr>
              <a:t>Zie 'Wegwijs in EPC per gebouw(deel)'</a:t>
            </a:r>
          </a:p>
          <a:p>
            <a:pPr marL="1151255" lvl="3" indent="-287655"/>
            <a:r>
              <a:rPr lang="nl-NL" dirty="0">
                <a:latin typeface="Calibri"/>
                <a:cs typeface="Calibri"/>
              </a:rPr>
              <a:t>Dan zowel verlichting van het niet residentieel als residentieel deel</a:t>
            </a:r>
            <a:endParaRPr lang="nl-NL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4" descr="Afbeelding met teken, tekening&#10;&#10;Automatisch gegenereerde beschrijving">
            <a:extLst>
              <a:ext uri="{FF2B5EF4-FFF2-40B4-BE49-F238E27FC236}">
                <a16:creationId xmlns:a16="http://schemas.microsoft.com/office/drawing/2014/main" id="{DDD6CF80-8072-4EF7-B1F6-B04FD9976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73" y="135301"/>
            <a:ext cx="1271487" cy="127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68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nl-BE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8000" lvl="1" indent="0">
              <a:buNone/>
            </a:pPr>
            <a:endParaRPr lang="nl-BE" dirty="0"/>
          </a:p>
          <a:p>
            <a:r>
              <a:rPr lang="nl-BE" dirty="0"/>
              <a:t>Zone met type lichtbron ‘geen’ als </a:t>
            </a:r>
            <a:r>
              <a:rPr lang="nl-BE" b="1" dirty="0"/>
              <a:t>in</a:t>
            </a:r>
            <a:r>
              <a:rPr lang="nl-BE" dirty="0"/>
              <a:t> </a:t>
            </a:r>
            <a:r>
              <a:rPr lang="nl-BE" b="1" dirty="0"/>
              <a:t>sommige ruimten geen vaste verlichting</a:t>
            </a:r>
            <a:r>
              <a:rPr lang="nl-BE" dirty="0"/>
              <a:t>, bv.:</a:t>
            </a:r>
            <a:endParaRPr lang="en-US" dirty="0"/>
          </a:p>
          <a:p>
            <a:pPr lvl="1"/>
            <a:r>
              <a:rPr lang="nl-BE" dirty="0"/>
              <a:t>Enkele ruimten in ‘casco’ toestand, niet de hele eenheid</a:t>
            </a:r>
          </a:p>
          <a:p>
            <a:pPr lvl="1"/>
            <a:r>
              <a:rPr lang="nl-BE" dirty="0"/>
              <a:t>In sommige ruimten geen vaste verlichting maar enkel losse, staande lampen</a:t>
            </a:r>
          </a:p>
          <a:p>
            <a:pPr lvl="1"/>
            <a:r>
              <a:rPr lang="nl-BE" dirty="0"/>
              <a:t>Zie ook stap 4 en 7</a:t>
            </a: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30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2585F8-B283-4239-92CF-3774F1FF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4305647"/>
            <a:ext cx="7658100" cy="157162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C8035EC-60A5-416A-8E4C-8F490850B46B}"/>
              </a:ext>
            </a:extLst>
          </p:cNvPr>
          <p:cNvSpPr/>
          <p:nvPr/>
        </p:nvSpPr>
        <p:spPr>
          <a:xfrm>
            <a:off x="3499556" y="5192889"/>
            <a:ext cx="3403340" cy="270933"/>
          </a:xfrm>
          <a:prstGeom prst="rect">
            <a:avLst/>
          </a:prstGeom>
          <a:noFill/>
          <a:ln w="38100">
            <a:solidFill>
              <a:srgbClr val="C83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9325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4603BA-CD87-4657-8E26-00EFDFFF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nl-BE" sz="2200"/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6A06FC-D410-43A8-95D2-AE6A80D54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561295"/>
              </p:ext>
            </p:extLst>
          </p:nvPr>
        </p:nvGraphicFramePr>
        <p:xfrm>
          <a:off x="251520" y="1574421"/>
          <a:ext cx="54431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ijl: rechts 9">
            <a:extLst>
              <a:ext uri="{FF2B5EF4-FFF2-40B4-BE49-F238E27FC236}">
                <a16:creationId xmlns:a16="http://schemas.microsoft.com/office/drawing/2014/main" id="{8D3AD202-242E-479B-9623-5EC89402148E}"/>
              </a:ext>
            </a:extLst>
          </p:cNvPr>
          <p:cNvSpPr/>
          <p:nvPr/>
        </p:nvSpPr>
        <p:spPr>
          <a:xfrm>
            <a:off x="4716016" y="4564892"/>
            <a:ext cx="647064" cy="477672"/>
          </a:xfrm>
          <a:prstGeom prst="rightArrow">
            <a:avLst/>
          </a:prstGeom>
          <a:solidFill>
            <a:srgbClr val="1052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3FBE33D-6838-46D4-9D12-A60B872DFAC4}"/>
              </a:ext>
            </a:extLst>
          </p:cNvPr>
          <p:cNvSpPr txBox="1"/>
          <p:nvPr/>
        </p:nvSpPr>
        <p:spPr>
          <a:xfrm>
            <a:off x="5383204" y="4039904"/>
            <a:ext cx="3509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Noteer (de) type(s) lichtbron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Bepaal het meest voorkomende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Indien type ‘onbekend’, ga naar Stap 7</a:t>
            </a:r>
          </a:p>
        </p:txBody>
      </p:sp>
      <p:sp>
        <p:nvSpPr>
          <p:cNvPr id="11" name="datum en dianummer">
            <a:extLst>
              <a:ext uri="{FF2B5EF4-FFF2-40B4-BE49-F238E27FC236}">
                <a16:creationId xmlns:a16="http://schemas.microsoft.com/office/drawing/2014/main" id="{CD4BD567-2D6B-4605-BBAE-BC580EF103D3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31</a:t>
            </a:fld>
            <a:endParaRPr lang="nl-BE" sz="1100">
              <a:solidFill>
                <a:srgbClr val="105269"/>
              </a:solidFill>
            </a:endParaRP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29E2C9F-6DCB-4379-B55D-CDC7738E4BE4}"/>
              </a:ext>
            </a:extLst>
          </p:cNvPr>
          <p:cNvCxnSpPr>
            <a:cxnSpLocks/>
          </p:cNvCxnSpPr>
          <p:nvPr/>
        </p:nvCxnSpPr>
        <p:spPr>
          <a:xfrm flipV="1">
            <a:off x="827584" y="375187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320A2F5-32D6-4D59-A22F-189AA65FF240}"/>
              </a:ext>
            </a:extLst>
          </p:cNvPr>
          <p:cNvCxnSpPr>
            <a:cxnSpLocks/>
          </p:cNvCxnSpPr>
          <p:nvPr/>
        </p:nvCxnSpPr>
        <p:spPr>
          <a:xfrm flipV="1">
            <a:off x="827584" y="4869160"/>
            <a:ext cx="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A0FD6DB-BD96-42D6-95AC-5EAD47CB4558}"/>
              </a:ext>
            </a:extLst>
          </p:cNvPr>
          <p:cNvCxnSpPr>
            <a:cxnSpLocks/>
          </p:cNvCxnSpPr>
          <p:nvPr/>
        </p:nvCxnSpPr>
        <p:spPr>
          <a:xfrm flipV="1">
            <a:off x="827584" y="177281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639F4DF-B090-4852-A20A-27E62FCDB412}"/>
              </a:ext>
            </a:extLst>
          </p:cNvPr>
          <p:cNvCxnSpPr>
            <a:cxnSpLocks/>
          </p:cNvCxnSpPr>
          <p:nvPr/>
        </p:nvCxnSpPr>
        <p:spPr>
          <a:xfrm flipV="1">
            <a:off x="827584" y="2890104"/>
            <a:ext cx="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942B70CB-B488-442A-85F8-4B5B30063A9A}"/>
              </a:ext>
            </a:extLst>
          </p:cNvPr>
          <p:cNvSpPr txBox="1"/>
          <p:nvPr/>
        </p:nvSpPr>
        <p:spPr>
          <a:xfrm>
            <a:off x="270380" y="1312770"/>
            <a:ext cx="557204" cy="43256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/>
              <a:t>Herhaal stap 2 t.e.m. stap 6 voor elke ruimte</a:t>
            </a: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6E128077-54EE-4A25-A473-0688B1C545D3}"/>
              </a:ext>
            </a:extLst>
          </p:cNvPr>
          <p:cNvSpPr txBox="1">
            <a:spLocks/>
          </p:cNvSpPr>
          <p:nvPr/>
        </p:nvSpPr>
        <p:spPr>
          <a:xfrm>
            <a:off x="395536" y="37311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99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425D8-2855-4B9B-9E0D-80F740FB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endParaRPr lang="nl-BE" sz="3600">
              <a:latin typeface="Calibri"/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329B7F-A6D6-4445-9D79-0F0F4D023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/>
          <a:lstStyle/>
          <a:p>
            <a:r>
              <a:rPr lang="nl-BE"/>
              <a:t>STAP 3: Welke verlichtingstoestellen beschouwen?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E48A837-87D3-4E85-B898-164A013FD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495246"/>
              </p:ext>
            </p:extLst>
          </p:nvPr>
        </p:nvGraphicFramePr>
        <p:xfrm>
          <a:off x="568204" y="2041313"/>
          <a:ext cx="4152334" cy="382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ep 4">
            <a:extLst>
              <a:ext uri="{FF2B5EF4-FFF2-40B4-BE49-F238E27FC236}">
                <a16:creationId xmlns:a16="http://schemas.microsoft.com/office/drawing/2014/main" id="{BC685D60-5E47-4901-9398-41EB4874ED9C}"/>
              </a:ext>
            </a:extLst>
          </p:cNvPr>
          <p:cNvGrpSpPr/>
          <p:nvPr/>
        </p:nvGrpSpPr>
        <p:grpSpPr>
          <a:xfrm>
            <a:off x="5362221" y="3381568"/>
            <a:ext cx="3575050" cy="1135699"/>
            <a:chOff x="0" y="758601"/>
            <a:chExt cx="3575050" cy="1135699"/>
          </a:xfrm>
        </p:grpSpPr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0E2483B0-766F-4283-BF3D-DE74A0F95FE5}"/>
                </a:ext>
              </a:extLst>
            </p:cNvPr>
            <p:cNvSpPr/>
            <p:nvPr/>
          </p:nvSpPr>
          <p:spPr>
            <a:xfrm>
              <a:off x="0" y="758601"/>
              <a:ext cx="3575050" cy="11356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hthoek: afgeronde hoeken 4">
              <a:extLst>
                <a:ext uri="{FF2B5EF4-FFF2-40B4-BE49-F238E27FC236}">
                  <a16:creationId xmlns:a16="http://schemas.microsoft.com/office/drawing/2014/main" id="{D863C3F8-5BAE-47F7-BA9C-8F99909FE2FA}"/>
                </a:ext>
              </a:extLst>
            </p:cNvPr>
            <p:cNvSpPr txBox="1"/>
            <p:nvPr/>
          </p:nvSpPr>
          <p:spPr>
            <a:xfrm>
              <a:off x="33263" y="807104"/>
              <a:ext cx="3508524" cy="1069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400" b="0" kern="1200">
                  <a:solidFill>
                    <a:schemeClr val="tx1"/>
                  </a:solidFill>
                </a:rPr>
                <a:t>Beschouw </a:t>
              </a:r>
              <a:r>
                <a:rPr lang="nl-BE" sz="2400" b="1" kern="1200">
                  <a:solidFill>
                    <a:schemeClr val="tx1"/>
                  </a:solidFill>
                </a:rPr>
                <a:t>alleen indirecte</a:t>
              </a:r>
              <a:r>
                <a:rPr lang="nl-BE" sz="2400" b="1" kern="1200">
                  <a:solidFill>
                    <a:srgbClr val="105269"/>
                  </a:solidFill>
                </a:rPr>
                <a:t> </a:t>
              </a:r>
              <a:r>
                <a:rPr lang="nl-BE" sz="2400" kern="1200"/>
                <a:t>hoofdverlichting, </a:t>
              </a:r>
              <a:r>
                <a:rPr lang="nl-BE" sz="2400" b="1" kern="1200"/>
                <a:t>negeer ander types</a:t>
              </a:r>
            </a:p>
          </p:txBody>
        </p:sp>
      </p:grpSp>
      <p:graphicFrame>
        <p:nvGraphicFramePr>
          <p:cNvPr id="8" name="Tijdelijke aanduiding voor inhoud 3">
            <a:extLst>
              <a:ext uri="{FF2B5EF4-FFF2-40B4-BE49-F238E27FC236}">
                <a16:creationId xmlns:a16="http://schemas.microsoft.com/office/drawing/2014/main" id="{F63408ED-2FD8-4506-96B7-762998B70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515060"/>
              </p:ext>
            </p:extLst>
          </p:nvPr>
        </p:nvGraphicFramePr>
        <p:xfrm>
          <a:off x="5362222" y="1754183"/>
          <a:ext cx="3575049" cy="1857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Pijl: rechts 8">
            <a:extLst>
              <a:ext uri="{FF2B5EF4-FFF2-40B4-BE49-F238E27FC236}">
                <a16:creationId xmlns:a16="http://schemas.microsoft.com/office/drawing/2014/main" id="{8E8620AC-444B-42C9-8994-D62EADB7890C}"/>
              </a:ext>
            </a:extLst>
          </p:cNvPr>
          <p:cNvSpPr/>
          <p:nvPr/>
        </p:nvSpPr>
        <p:spPr>
          <a:xfrm>
            <a:off x="4716016" y="2105151"/>
            <a:ext cx="566037" cy="4785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rgbClr val="FFFF00"/>
                </a:solidFill>
              </a:rPr>
              <a:t>JA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F2A67B67-6211-45B3-9580-E0A986A92E8F}"/>
              </a:ext>
            </a:extLst>
          </p:cNvPr>
          <p:cNvSpPr/>
          <p:nvPr/>
        </p:nvSpPr>
        <p:spPr>
          <a:xfrm>
            <a:off x="4716016" y="3446845"/>
            <a:ext cx="566037" cy="4785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>
                <a:solidFill>
                  <a:srgbClr val="FFFF00"/>
                </a:solidFill>
              </a:rPr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3114378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3" y="1628800"/>
            <a:ext cx="4438848" cy="4248472"/>
          </a:xfrm>
        </p:spPr>
        <p:txBody>
          <a:bodyPr/>
          <a:lstStyle/>
          <a:p>
            <a:r>
              <a:rPr lang="nl-BE" dirty="0"/>
              <a:t>Voorbeeld stap 3</a:t>
            </a:r>
          </a:p>
          <a:p>
            <a:pPr lvl="1"/>
            <a:r>
              <a:rPr lang="nl-BE" dirty="0"/>
              <a:t>Ruimte bevat:</a:t>
            </a:r>
          </a:p>
          <a:p>
            <a:pPr lvl="2"/>
            <a:r>
              <a:rPr lang="nl-BE" dirty="0"/>
              <a:t>Directe hoofdverlichting (spots, links op foto)</a:t>
            </a:r>
          </a:p>
          <a:p>
            <a:pPr lvl="2"/>
            <a:r>
              <a:rPr lang="nl-BE" dirty="0"/>
              <a:t>Indirecte wandverlichting (rechts op foto)</a:t>
            </a:r>
          </a:p>
          <a:p>
            <a:pPr lvl="1"/>
            <a:r>
              <a:rPr lang="nl-BE" b="1" dirty="0"/>
              <a:t>Alleen spots </a:t>
            </a:r>
            <a:r>
              <a:rPr lang="nl-BE" dirty="0"/>
              <a:t>(directe hoofdverlichting) worden beschouwd 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Spots meenemen naar </a:t>
            </a:r>
            <a:r>
              <a:rPr lang="nl-BE" dirty="0"/>
              <a:t>stap 4</a:t>
            </a: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33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F63798-892A-4533-902B-E18F99A130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/>
          <a:stretch/>
        </p:blipFill>
        <p:spPr>
          <a:xfrm>
            <a:off x="4957514" y="1701217"/>
            <a:ext cx="3890763" cy="41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22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EA349B2-6398-4A6A-9D37-20071ED043DF}"/>
              </a:ext>
            </a:extLst>
          </p:cNvPr>
          <p:cNvSpPr txBox="1"/>
          <p:nvPr/>
        </p:nvSpPr>
        <p:spPr>
          <a:xfrm>
            <a:off x="452761" y="5877272"/>
            <a:ext cx="1899822" cy="7632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/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3" y="1628800"/>
            <a:ext cx="7290552" cy="4248472"/>
          </a:xfrm>
        </p:spPr>
        <p:txBody>
          <a:bodyPr/>
          <a:lstStyle/>
          <a:p>
            <a:r>
              <a:rPr lang="nl-BE" dirty="0"/>
              <a:t>Voorbeeld stap 3</a:t>
            </a:r>
          </a:p>
          <a:p>
            <a:pPr lvl="1"/>
            <a:r>
              <a:rPr lang="nl-BE" dirty="0"/>
              <a:t>verschillende types directe hoofdverlichting:</a:t>
            </a:r>
          </a:p>
          <a:p>
            <a:pPr lvl="2"/>
            <a:r>
              <a:rPr lang="nl-BE" dirty="0"/>
              <a:t>Hanglampen boven toog</a:t>
            </a:r>
          </a:p>
          <a:p>
            <a:pPr lvl="2"/>
            <a:r>
              <a:rPr lang="nl-BE" dirty="0"/>
              <a:t>Spots boven tafels</a:t>
            </a:r>
          </a:p>
          <a:p>
            <a:pPr lvl="1"/>
            <a:r>
              <a:rPr lang="nl-BE" b="1" dirty="0"/>
              <a:t>Zowel spots als hanglampen </a:t>
            </a:r>
            <a:r>
              <a:rPr lang="nl-BE" dirty="0"/>
              <a:t>worden beschouwd</a:t>
            </a:r>
          </a:p>
          <a:p>
            <a:pPr lvl="1"/>
            <a:r>
              <a:rPr lang="nl-BE" dirty="0"/>
              <a:t>Spots en hanglampen meenemen naar stap 4</a:t>
            </a: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34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AD71C3-0C26-4528-A0C9-90EE14332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/>
          <a:stretch/>
        </p:blipFill>
        <p:spPr>
          <a:xfrm>
            <a:off x="660382" y="3779921"/>
            <a:ext cx="3911618" cy="245508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DA55302-499C-4EF7-B2B5-00CF2BA4E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98" y="3779921"/>
            <a:ext cx="4364596" cy="24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50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FD78C6-E8E6-4AA1-BDBD-5FC4DC4023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STAP 4: Bepaal </a:t>
            </a:r>
            <a:r>
              <a:rPr lang="nl-BE" b="1" dirty="0"/>
              <a:t>type lichtbron </a:t>
            </a:r>
            <a:r>
              <a:rPr lang="nl-BE" dirty="0"/>
              <a:t>van weerhouden verlichtingstoestellen</a:t>
            </a:r>
          </a:p>
          <a:p>
            <a:pPr lvl="1"/>
            <a:r>
              <a:rPr lang="nl-BE" dirty="0"/>
              <a:t>Bij twijfel over welk type in de lamp aanwezig is </a:t>
            </a:r>
            <a:r>
              <a:rPr lang="nl-BE" dirty="0">
                <a:sym typeface="Wingdings" panose="05000000000000000000" pitchFamily="2" charset="2"/>
              </a:rPr>
              <a:t> type met </a:t>
            </a:r>
            <a:r>
              <a:rPr lang="nl-BE" u="sng" dirty="0">
                <a:sym typeface="Wingdings" panose="05000000000000000000" pitchFamily="2" charset="2"/>
              </a:rPr>
              <a:t>laagste</a:t>
            </a:r>
            <a:r>
              <a:rPr lang="nl-BE" dirty="0">
                <a:sym typeface="Wingdings" panose="05000000000000000000" pitchFamily="2" charset="2"/>
              </a:rPr>
              <a:t> rendement weerhouden (zie lijst op volgende dia)</a:t>
            </a:r>
            <a:endParaRPr lang="nl-BE" dirty="0"/>
          </a:p>
          <a:p>
            <a:pPr lvl="1"/>
            <a:r>
              <a:rPr lang="nl-BE" dirty="0"/>
              <a:t>Zijn er meerdere types aanwezig</a:t>
            </a:r>
          </a:p>
          <a:p>
            <a:pPr lvl="2"/>
            <a:r>
              <a:rPr lang="nl-BE" b="1" dirty="0"/>
              <a:t>Meest voorkomende type </a:t>
            </a:r>
            <a:r>
              <a:rPr lang="nl-BE" dirty="0"/>
              <a:t>weerhouden</a:t>
            </a:r>
            <a:r>
              <a:rPr lang="nl-BE" b="1" dirty="0"/>
              <a:t> </a:t>
            </a:r>
            <a:r>
              <a:rPr lang="nl-BE" b="1" dirty="0">
                <a:sym typeface="Wingdings" panose="05000000000000000000" pitchFamily="2" charset="2"/>
              </a:rPr>
              <a:t> </a:t>
            </a:r>
            <a:r>
              <a:rPr lang="nl-BE" dirty="0"/>
              <a:t>bedient</a:t>
            </a:r>
            <a:r>
              <a:rPr lang="nl-BE" b="1" dirty="0"/>
              <a:t> grootste oppervlakte </a:t>
            </a:r>
          </a:p>
          <a:p>
            <a:pPr lvl="1"/>
            <a:r>
              <a:rPr lang="nl-BE" dirty="0"/>
              <a:t>Bij twijfel over welk type meest voorkomt:</a:t>
            </a:r>
          </a:p>
          <a:p>
            <a:pPr lvl="2"/>
            <a:r>
              <a:rPr lang="nl-BE" dirty="0"/>
              <a:t>Aantal stuks per type lichtbron tellen</a:t>
            </a:r>
          </a:p>
          <a:p>
            <a:pPr lvl="2"/>
            <a:r>
              <a:rPr lang="nl-BE" dirty="0"/>
              <a:t>Elke lamp of lichtpunt telt als één stuk</a:t>
            </a:r>
          </a:p>
          <a:p>
            <a:pPr lvl="2"/>
            <a:r>
              <a:rPr lang="nl-BE" dirty="0"/>
              <a:t>LED-strips of verlichtingsgoten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één stuk per lopende meter </a:t>
            </a:r>
          </a:p>
          <a:p>
            <a:pPr lvl="2"/>
            <a:r>
              <a:rPr lang="nl-BE" dirty="0"/>
              <a:t>Afronden naar boven</a:t>
            </a:r>
          </a:p>
          <a:p>
            <a:pPr lvl="2"/>
            <a:r>
              <a:rPr lang="nl-BE" dirty="0"/>
              <a:t>Zelfde aantal </a:t>
            </a:r>
            <a:r>
              <a:rPr lang="nl-BE" dirty="0">
                <a:sym typeface="Wingdings" panose="05000000000000000000" pitchFamily="2" charset="2"/>
              </a:rPr>
              <a:t> type weerhouden met laagste rendement (zie lijst op volgende dia)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E43A8E9-CC78-4568-8268-24C124C87788}"/>
              </a:ext>
            </a:extLst>
          </p:cNvPr>
          <p:cNvSpPr txBox="1">
            <a:spLocks/>
          </p:cNvSpPr>
          <p:nvPr/>
        </p:nvSpPr>
        <p:spPr>
          <a:xfrm>
            <a:off x="395536" y="37311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37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E27A4-0169-4A20-9DA2-8AD3D20B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XI.4 Type lichtbronnen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DC7759-E9A6-486D-AE75-A63B6A02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628799"/>
            <a:ext cx="8352928" cy="4978477"/>
          </a:xfrm>
        </p:spPr>
        <p:txBody>
          <a:bodyPr/>
          <a:lstStyle/>
          <a:p>
            <a:r>
              <a:rPr lang="nl-BE" dirty="0"/>
              <a:t>Type lichtbron </a:t>
            </a:r>
          </a:p>
          <a:p>
            <a:pPr lvl="1"/>
            <a:r>
              <a:rPr lang="nl-BE" dirty="0"/>
              <a:t>Op basis van technologie die kunstlicht voorziet</a:t>
            </a:r>
          </a:p>
          <a:p>
            <a:pPr lvl="1"/>
            <a:endParaRPr lang="nl-BE" dirty="0"/>
          </a:p>
          <a:p>
            <a:pPr marL="287338" indent="-287338"/>
            <a:r>
              <a:rPr lang="nl-BE" dirty="0"/>
              <a:t>Mogelijke types in volgorde van afnemend rendement:</a:t>
            </a:r>
          </a:p>
          <a:p>
            <a:pPr marL="3228975" lvl="1" indent="-287338"/>
            <a:r>
              <a:rPr lang="nl-BE" dirty="0"/>
              <a:t>Hoge druk gasontladingslampen </a:t>
            </a:r>
          </a:p>
          <a:p>
            <a:pPr marL="3228975" lvl="1" indent="-287338"/>
            <a:r>
              <a:rPr lang="nl-BE" dirty="0" err="1"/>
              <a:t>LED-verlichting</a:t>
            </a:r>
            <a:r>
              <a:rPr lang="nl-BE" dirty="0"/>
              <a:t> </a:t>
            </a:r>
          </a:p>
          <a:p>
            <a:pPr marL="3228975" lvl="1" indent="-287338"/>
            <a:r>
              <a:rPr lang="nl-BE" dirty="0" err="1"/>
              <a:t>TL-verlichting</a:t>
            </a:r>
            <a:r>
              <a:rPr lang="nl-BE" dirty="0"/>
              <a:t> </a:t>
            </a:r>
          </a:p>
          <a:p>
            <a:pPr marL="3228975" lvl="1" indent="-287338"/>
            <a:r>
              <a:rPr lang="nl-BE" dirty="0"/>
              <a:t>Compacte </a:t>
            </a:r>
            <a:r>
              <a:rPr lang="nl-BE" dirty="0" err="1"/>
              <a:t>TL-verlichting</a:t>
            </a:r>
            <a:r>
              <a:rPr lang="nl-BE" dirty="0"/>
              <a:t> of spaarlamp</a:t>
            </a:r>
          </a:p>
          <a:p>
            <a:pPr marL="3228975" lvl="1" indent="-287338"/>
            <a:r>
              <a:rPr lang="nl-BE" dirty="0"/>
              <a:t>Halogeenlampen </a:t>
            </a:r>
          </a:p>
          <a:p>
            <a:pPr marL="3228975" lvl="1" indent="-287338"/>
            <a:r>
              <a:rPr lang="nl-BE" dirty="0"/>
              <a:t>Gloeilampen </a:t>
            </a:r>
          </a:p>
          <a:p>
            <a:pPr marL="3228975" lvl="1" indent="-287338"/>
            <a:r>
              <a:rPr lang="nl-BE" dirty="0"/>
              <a:t>Onbekend</a:t>
            </a:r>
          </a:p>
          <a:p>
            <a:pPr marL="288000" lvl="1" indent="0">
              <a:buNone/>
            </a:pPr>
            <a:endParaRPr lang="nl-BE" dirty="0"/>
          </a:p>
          <a:p>
            <a:pPr marL="288000" lvl="1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D4D5FE8-002C-4996-891D-FB883C302728}"/>
              </a:ext>
            </a:extLst>
          </p:cNvPr>
          <p:cNvSpPr txBox="1"/>
          <p:nvPr/>
        </p:nvSpPr>
        <p:spPr>
          <a:xfrm>
            <a:off x="896606" y="2998113"/>
            <a:ext cx="2573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b="1" dirty="0">
                <a:solidFill>
                  <a:srgbClr val="00B050"/>
                </a:solidFill>
              </a:rPr>
              <a:t>Hoog rendement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BA50AA4-D964-4D96-ACBB-DF769769765D}"/>
              </a:ext>
            </a:extLst>
          </p:cNvPr>
          <p:cNvSpPr txBox="1"/>
          <p:nvPr/>
        </p:nvSpPr>
        <p:spPr>
          <a:xfrm>
            <a:off x="896606" y="4996330"/>
            <a:ext cx="2573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b="1" dirty="0">
                <a:solidFill>
                  <a:srgbClr val="FF0000"/>
                </a:solidFill>
              </a:rPr>
              <a:t>Laag rendement</a:t>
            </a:r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BA01D0C7-FC78-4C93-82A9-D8624F12FDA6}"/>
              </a:ext>
            </a:extLst>
          </p:cNvPr>
          <p:cNvSpPr/>
          <p:nvPr/>
        </p:nvSpPr>
        <p:spPr>
          <a:xfrm>
            <a:off x="2110163" y="3500382"/>
            <a:ext cx="146755" cy="1495948"/>
          </a:xfrm>
          <a:prstGeom prst="downArrow">
            <a:avLst/>
          </a:prstGeom>
          <a:gradFill flip="none" rotWithShape="1">
            <a:gsLst>
              <a:gs pos="0">
                <a:srgbClr val="00B050"/>
              </a:gs>
              <a:gs pos="72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592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XI.4 &gt; Hoge druk gasontladingslamp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Verschillende types </a:t>
            </a:r>
          </a:p>
          <a:p>
            <a:pPr lvl="1"/>
            <a:r>
              <a:rPr lang="nl-BE"/>
              <a:t>In binnenruimten meestal metaalhalogenide-lampen</a:t>
            </a:r>
          </a:p>
          <a:p>
            <a:pPr lvl="1"/>
            <a:r>
              <a:rPr lang="nl-BE"/>
              <a:t>Hoge verlichtingssterkte </a:t>
            </a:r>
          </a:p>
          <a:p>
            <a:pPr lvl="1"/>
            <a:r>
              <a:rPr lang="nl-BE"/>
              <a:t>Ontsteektijd: schakelen meestal niet meteen weer aan</a:t>
            </a:r>
          </a:p>
          <a:p>
            <a:pPr lvl="1"/>
            <a:r>
              <a:rPr lang="nl-BE"/>
              <a:t>Binnenballon van kwartsglas of keramiek</a:t>
            </a:r>
          </a:p>
          <a:p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37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6" name="image1000.jpeg">
            <a:extLst>
              <a:ext uri="{FF2B5EF4-FFF2-40B4-BE49-F238E27FC236}">
                <a16:creationId xmlns:a16="http://schemas.microsoft.com/office/drawing/2014/main" id="{8B046D0B-CF80-4824-B078-CA85389638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614" y="3856106"/>
            <a:ext cx="2118603" cy="1914487"/>
          </a:xfrm>
          <a:prstGeom prst="rect">
            <a:avLst/>
          </a:prstGeom>
        </p:spPr>
      </p:pic>
      <p:pic>
        <p:nvPicPr>
          <p:cNvPr id="7" name="image1001.jpeg">
            <a:extLst>
              <a:ext uri="{FF2B5EF4-FFF2-40B4-BE49-F238E27FC236}">
                <a16:creationId xmlns:a16="http://schemas.microsoft.com/office/drawing/2014/main" id="{E4340064-45F7-4A6A-A6B7-6EFB1B55B9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7245" y="3856105"/>
            <a:ext cx="2118603" cy="1914487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92610F3-A9C7-4DB4-83F4-123836736446}"/>
              </a:ext>
            </a:extLst>
          </p:cNvPr>
          <p:cNvCxnSpPr>
            <a:cxnSpLocks/>
          </p:cNvCxnSpPr>
          <p:nvPr/>
        </p:nvCxnSpPr>
        <p:spPr>
          <a:xfrm flipH="1">
            <a:off x="3613573" y="3324289"/>
            <a:ext cx="320867" cy="436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27CC56F-2677-478C-8B07-23D9F61177FD}"/>
              </a:ext>
            </a:extLst>
          </p:cNvPr>
          <p:cNvCxnSpPr>
            <a:cxnSpLocks/>
          </p:cNvCxnSpPr>
          <p:nvPr/>
        </p:nvCxnSpPr>
        <p:spPr>
          <a:xfrm>
            <a:off x="5333740" y="3319137"/>
            <a:ext cx="294900" cy="4725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034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XI.4 &gt; Hoge druk gasontladingslamp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Inspectietips:	</a:t>
            </a:r>
          </a:p>
          <a:p>
            <a:pPr lvl="1"/>
            <a:r>
              <a:rPr lang="nl-BE" dirty="0"/>
              <a:t>Typisch stralend wit licht</a:t>
            </a:r>
          </a:p>
          <a:p>
            <a:pPr lvl="1"/>
            <a:r>
              <a:rPr lang="nl-BE" dirty="0"/>
              <a:t>Nominale lichtstroom wordt pas na verschillende minuten bereikt</a:t>
            </a:r>
          </a:p>
          <a:p>
            <a:pPr lvl="1"/>
            <a:r>
              <a:rPr lang="nl-BE" dirty="0"/>
              <a:t>Herontsteking kan vaak niet meteen</a:t>
            </a:r>
          </a:p>
          <a:p>
            <a:pPr lvl="2"/>
            <a:r>
              <a:rPr lang="nl-BE" dirty="0"/>
              <a:t>Bij sommige types kan echter wel mogelijk</a:t>
            </a:r>
          </a:p>
          <a:p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38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51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XI.4 &gt; </a:t>
            </a:r>
            <a:r>
              <a:rPr lang="nl-BE" sz="3600" err="1"/>
              <a:t>LED-verlichting</a:t>
            </a:r>
            <a:endParaRPr lang="nl-BE" sz="36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Grote variëteit aan vormen en fittingen</a:t>
            </a:r>
          </a:p>
          <a:p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39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5" name="image1003.jpeg">
            <a:extLst>
              <a:ext uri="{FF2B5EF4-FFF2-40B4-BE49-F238E27FC236}">
                <a16:creationId xmlns:a16="http://schemas.microsoft.com/office/drawing/2014/main" id="{ADF77B92-B2FE-493F-9405-F965C39081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46" y="2257472"/>
            <a:ext cx="1991995" cy="1328420"/>
          </a:xfrm>
          <a:prstGeom prst="rect">
            <a:avLst/>
          </a:prstGeom>
        </p:spPr>
      </p:pic>
      <p:pic>
        <p:nvPicPr>
          <p:cNvPr id="6" name="image1004.jpeg">
            <a:extLst>
              <a:ext uri="{FF2B5EF4-FFF2-40B4-BE49-F238E27FC236}">
                <a16:creationId xmlns:a16="http://schemas.microsoft.com/office/drawing/2014/main" id="{CAF629E9-F8D0-4548-AF58-FA96DB99A1E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7208" y="2303192"/>
            <a:ext cx="1094105" cy="1328420"/>
          </a:xfrm>
          <a:prstGeom prst="rect">
            <a:avLst/>
          </a:prstGeom>
        </p:spPr>
      </p:pic>
      <p:pic>
        <p:nvPicPr>
          <p:cNvPr id="7" name="image1005.jpeg">
            <a:extLst>
              <a:ext uri="{FF2B5EF4-FFF2-40B4-BE49-F238E27FC236}">
                <a16:creationId xmlns:a16="http://schemas.microsoft.com/office/drawing/2014/main" id="{278ADE69-3C6E-4F2F-98A6-A231893CDBD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018" y="4413344"/>
            <a:ext cx="1993265" cy="1327150"/>
          </a:xfrm>
          <a:prstGeom prst="rect">
            <a:avLst/>
          </a:prstGeom>
        </p:spPr>
      </p:pic>
      <p:pic>
        <p:nvPicPr>
          <p:cNvPr id="8" name="image1006.jpeg">
            <a:extLst>
              <a:ext uri="{FF2B5EF4-FFF2-40B4-BE49-F238E27FC236}">
                <a16:creationId xmlns:a16="http://schemas.microsoft.com/office/drawing/2014/main" id="{9100AC23-0F7F-488F-8498-D141FE1BE2E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6699" y="4554655"/>
            <a:ext cx="670560" cy="110617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B670280-0355-40AD-B7BC-2E35B9235F20}"/>
              </a:ext>
            </a:extLst>
          </p:cNvPr>
          <p:cNvSpPr txBox="1"/>
          <p:nvPr/>
        </p:nvSpPr>
        <p:spPr>
          <a:xfrm>
            <a:off x="2855000" y="2358410"/>
            <a:ext cx="2247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/>
              <a:t>LED-chips geïntegreerd in armatuur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BA9AAFB-DD64-42DD-8EEB-B2173F128508}"/>
              </a:ext>
            </a:extLst>
          </p:cNvPr>
          <p:cNvSpPr txBox="1"/>
          <p:nvPr/>
        </p:nvSpPr>
        <p:spPr>
          <a:xfrm>
            <a:off x="6845907" y="2351012"/>
            <a:ext cx="2247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err="1"/>
              <a:t>LED-lamp</a:t>
            </a:r>
            <a:r>
              <a:rPr lang="nl-BE" sz="2200"/>
              <a:t> type spot met bi-pin fitting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966595A-325F-4665-9009-F72321431705}"/>
              </a:ext>
            </a:extLst>
          </p:cNvPr>
          <p:cNvSpPr txBox="1"/>
          <p:nvPr/>
        </p:nvSpPr>
        <p:spPr>
          <a:xfrm>
            <a:off x="6778741" y="4377569"/>
            <a:ext cx="2247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err="1"/>
              <a:t>LED-lamp</a:t>
            </a:r>
            <a:r>
              <a:rPr lang="nl-BE" sz="2200"/>
              <a:t> in vorm van een gloeilamp met draadfitting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251C634-0715-420D-9514-998C87423025}"/>
              </a:ext>
            </a:extLst>
          </p:cNvPr>
          <p:cNvSpPr txBox="1"/>
          <p:nvPr/>
        </p:nvSpPr>
        <p:spPr>
          <a:xfrm>
            <a:off x="3002023" y="4438529"/>
            <a:ext cx="2247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/>
              <a:t>LED-modules</a:t>
            </a:r>
          </a:p>
        </p:txBody>
      </p:sp>
    </p:spTree>
    <p:extLst>
      <p:ext uri="{BB962C8B-B14F-4D97-AF65-F5344CB8AC3E}">
        <p14:creationId xmlns:p14="http://schemas.microsoft.com/office/powerpoint/2010/main" val="81008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01870-2C9C-4677-A773-A746A0CD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Tabblad verlichting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5C1AF9-2D48-4BCF-80B2-BA976FBBF8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A9BB8E-DDEF-45DD-9730-3720BB9AB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76" y="1844560"/>
            <a:ext cx="8350964" cy="31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38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XI.4 &gt; </a:t>
            </a:r>
            <a:r>
              <a:rPr lang="nl-BE" sz="3600" err="1"/>
              <a:t>LED-verlichting</a:t>
            </a:r>
            <a:endParaRPr lang="nl-BE" sz="36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Inspectietips:	</a:t>
            </a:r>
          </a:p>
          <a:p>
            <a:pPr lvl="1"/>
            <a:r>
              <a:rPr lang="nl-BE" dirty="0"/>
              <a:t>Verschillende lichtpuntbronnen in één lamp of LED-module</a:t>
            </a:r>
          </a:p>
          <a:p>
            <a:pPr lvl="2"/>
            <a:r>
              <a:rPr lang="nl-BE" dirty="0"/>
              <a:t>Bij </a:t>
            </a:r>
            <a:r>
              <a:rPr lang="nl-BE" dirty="0" err="1"/>
              <a:t>LED-lampen</a:t>
            </a:r>
            <a:r>
              <a:rPr lang="nl-BE" dirty="0"/>
              <a:t> in melkglas moeilijk vast te stellen</a:t>
            </a:r>
          </a:p>
          <a:p>
            <a:pPr lvl="2"/>
            <a:r>
              <a:rPr lang="nl-BE" dirty="0"/>
              <a:t>Bij twijfel: opschrift op lamp bekijken, als dit ‘LED’ bevat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LED-lamp</a:t>
            </a:r>
            <a:endParaRPr lang="nl-BE" dirty="0"/>
          </a:p>
          <a:p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40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08D1C4E-95BF-4227-AEC4-CE06FDDE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847" y="3364653"/>
            <a:ext cx="3353647" cy="237605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0D9F55D-6BAE-4FD7-9531-DD553C9F1CCD}"/>
              </a:ext>
            </a:extLst>
          </p:cNvPr>
          <p:cNvSpPr txBox="1"/>
          <p:nvPr/>
        </p:nvSpPr>
        <p:spPr>
          <a:xfrm>
            <a:off x="2677311" y="4113562"/>
            <a:ext cx="118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Hier staat: LED-tube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C31D944A-A75F-4605-B1D2-A6C58374D763}"/>
              </a:ext>
            </a:extLst>
          </p:cNvPr>
          <p:cNvCxnSpPr>
            <a:cxnSpLocks/>
          </p:cNvCxnSpPr>
          <p:nvPr/>
        </p:nvCxnSpPr>
        <p:spPr>
          <a:xfrm>
            <a:off x="3815117" y="4589128"/>
            <a:ext cx="1560260" cy="713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87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XI.4 &gt; </a:t>
            </a:r>
            <a:r>
              <a:rPr lang="nl-BE" sz="3600" err="1"/>
              <a:t>TL-verlichting</a:t>
            </a:r>
            <a:endParaRPr lang="nl-BE" sz="36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Fluorescentielampen of </a:t>
            </a:r>
            <a:r>
              <a:rPr lang="nl-BE" dirty="0" err="1"/>
              <a:t>TL-verlichting</a:t>
            </a:r>
            <a:endParaRPr lang="nl-BE" dirty="0"/>
          </a:p>
          <a:p>
            <a:r>
              <a:rPr lang="nl-BE" dirty="0"/>
              <a:t>Verschillende vormen en formaten </a:t>
            </a:r>
          </a:p>
          <a:p>
            <a:r>
              <a:rPr lang="nl-BE" dirty="0"/>
              <a:t>Glazen buis met aan binnenzijde fluorescerende laag</a:t>
            </a:r>
          </a:p>
          <a:p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41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5" name="image1008.jpeg">
            <a:extLst>
              <a:ext uri="{FF2B5EF4-FFF2-40B4-BE49-F238E27FC236}">
                <a16:creationId xmlns:a16="http://schemas.microsoft.com/office/drawing/2014/main" id="{FA80B13A-9985-4116-A96A-F7078F7DA8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175" y="3715662"/>
            <a:ext cx="3425825" cy="2023745"/>
          </a:xfrm>
          <a:prstGeom prst="rect">
            <a:avLst/>
          </a:prstGeom>
        </p:spPr>
      </p:pic>
      <p:pic>
        <p:nvPicPr>
          <p:cNvPr id="6" name="image1009.jpeg">
            <a:extLst>
              <a:ext uri="{FF2B5EF4-FFF2-40B4-BE49-F238E27FC236}">
                <a16:creationId xmlns:a16="http://schemas.microsoft.com/office/drawing/2014/main" id="{F39070DD-C514-4DC3-AA3B-B663D0188F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1917" y="3876480"/>
            <a:ext cx="2048510" cy="12979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5634AE8-2B5C-4370-8EAB-F27162D8AE7F}"/>
              </a:ext>
            </a:extLst>
          </p:cNvPr>
          <p:cNvSpPr txBox="1"/>
          <p:nvPr/>
        </p:nvSpPr>
        <p:spPr>
          <a:xfrm>
            <a:off x="1417061" y="2960854"/>
            <a:ext cx="288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Lineaire TL verlichting, met verschillende diameters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5EC7599-DE53-489B-A5F6-340E82512F92}"/>
              </a:ext>
            </a:extLst>
          </p:cNvPr>
          <p:cNvSpPr txBox="1"/>
          <p:nvPr/>
        </p:nvSpPr>
        <p:spPr>
          <a:xfrm>
            <a:off x="5394646" y="3025765"/>
            <a:ext cx="28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Circulaire TL verlichting</a:t>
            </a:r>
          </a:p>
        </p:txBody>
      </p:sp>
    </p:spTree>
    <p:extLst>
      <p:ext uri="{BB962C8B-B14F-4D97-AF65-F5344CB8AC3E}">
        <p14:creationId xmlns:p14="http://schemas.microsoft.com/office/powerpoint/2010/main" val="2349635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XI.4 &gt; Compacte TL of spaarlamp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287655" indent="-287655"/>
            <a:r>
              <a:rPr lang="en-US" dirty="0">
                <a:latin typeface="Calibri"/>
                <a:cs typeface="Calibri"/>
              </a:rPr>
              <a:t>Twee types op basis van ballast:</a:t>
            </a: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Geïntegreerde ballast: zelfde fitting als gloeilamp</a:t>
            </a:r>
          </a:p>
          <a:p>
            <a:pPr marL="575945" lvl="1" indent="-287655"/>
            <a:endParaRPr lang="en-US" dirty="0">
              <a:cs typeface="Calibri" panose="020F0502020204030204" pitchFamily="34" charset="0"/>
            </a:endParaRPr>
          </a:p>
          <a:p>
            <a:pPr marL="575945" lvl="1" indent="-287655"/>
            <a:endParaRPr lang="en-US" dirty="0">
              <a:cs typeface="Calibri" panose="020F0502020204030204" pitchFamily="34" charset="0"/>
            </a:endParaRPr>
          </a:p>
          <a:p>
            <a:pPr marL="575945" lvl="1" indent="-287655"/>
            <a:endParaRPr lang="en-US" dirty="0">
              <a:cs typeface="Calibri" panose="020F0502020204030204" pitchFamily="34" charset="0"/>
            </a:endParaRPr>
          </a:p>
          <a:p>
            <a:pPr marL="575945" lvl="1" indent="-287655"/>
            <a:endParaRPr lang="en-US" dirty="0">
              <a:cs typeface="Calibri" panose="020F0502020204030204" pitchFamily="34" charset="0"/>
            </a:endParaRPr>
          </a:p>
          <a:p>
            <a:pPr marL="575945" lvl="1" indent="-287655">
              <a:lnSpc>
                <a:spcPct val="100000"/>
              </a:lnSpc>
            </a:pPr>
            <a:r>
              <a:rPr lang="nl-BE" dirty="0">
                <a:latin typeface="Calibri"/>
                <a:cs typeface="Calibri"/>
              </a:rPr>
              <a:t>Externe ballast: meerdere pinnetjes voor aansluiting, bijkomend voorschakelapparaat nodig</a:t>
            </a: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42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5" name="image1011.jpeg">
            <a:extLst>
              <a:ext uri="{FF2B5EF4-FFF2-40B4-BE49-F238E27FC236}">
                <a16:creationId xmlns:a16="http://schemas.microsoft.com/office/drawing/2014/main" id="{E09F57E8-26F9-4A4B-8116-872CE07E50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2691" y="2331599"/>
            <a:ext cx="1108838" cy="1493335"/>
          </a:xfrm>
          <a:prstGeom prst="rect">
            <a:avLst/>
          </a:prstGeom>
        </p:spPr>
      </p:pic>
      <p:pic>
        <p:nvPicPr>
          <p:cNvPr id="6" name="image1012.jpeg">
            <a:extLst>
              <a:ext uri="{FF2B5EF4-FFF2-40B4-BE49-F238E27FC236}">
                <a16:creationId xmlns:a16="http://schemas.microsoft.com/office/drawing/2014/main" id="{E6DEFABA-ABE4-450B-8D15-4E165693AB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3319" y="2263020"/>
            <a:ext cx="1227278" cy="1493335"/>
          </a:xfrm>
          <a:prstGeom prst="rect">
            <a:avLst/>
          </a:prstGeom>
        </p:spPr>
      </p:pic>
      <p:pic>
        <p:nvPicPr>
          <p:cNvPr id="7" name="image1013.jpeg">
            <a:extLst>
              <a:ext uri="{FF2B5EF4-FFF2-40B4-BE49-F238E27FC236}">
                <a16:creationId xmlns:a16="http://schemas.microsoft.com/office/drawing/2014/main" id="{4F5A99BE-3958-430A-96CE-3DE4FE117D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6680" y="4287714"/>
            <a:ext cx="1354849" cy="1641983"/>
          </a:xfrm>
          <a:prstGeom prst="rect">
            <a:avLst/>
          </a:prstGeom>
        </p:spPr>
      </p:pic>
      <p:pic>
        <p:nvPicPr>
          <p:cNvPr id="8" name="image1014.jpeg">
            <a:extLst>
              <a:ext uri="{FF2B5EF4-FFF2-40B4-BE49-F238E27FC236}">
                <a16:creationId xmlns:a16="http://schemas.microsoft.com/office/drawing/2014/main" id="{7910611B-C1D7-48FD-BFB7-EE38EAAE53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4486" y="4132588"/>
            <a:ext cx="1574111" cy="19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3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XI.4 &gt; Compacte TL of spaarlamp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Inspectietips</a:t>
            </a:r>
            <a:r>
              <a:rPr lang="en-US" dirty="0"/>
              <a:t>:</a:t>
            </a:r>
          </a:p>
          <a:p>
            <a:pPr lvl="1"/>
            <a:r>
              <a:rPr lang="nl-BE" dirty="0"/>
              <a:t>Vaak tubevormige onderdelen in spiraal- of geplooide vorm</a:t>
            </a:r>
          </a:p>
          <a:p>
            <a:pPr lvl="2"/>
            <a:r>
              <a:rPr lang="nl-BE" dirty="0"/>
              <a:t>Spaarlampen in melkglas: niet steeds duidelijk zichtbaar</a:t>
            </a:r>
          </a:p>
          <a:p>
            <a:pPr lvl="3"/>
            <a:r>
              <a:rPr lang="nl-BE" dirty="0"/>
              <a:t>Bij aanschakelen zijn deze onderdelen meestal tijdelijk zichtbaar</a:t>
            </a:r>
          </a:p>
          <a:p>
            <a:pPr marL="576000" lvl="2" indent="0">
              <a:buNone/>
            </a:pPr>
            <a:endParaRPr lang="en-US" dirty="0"/>
          </a:p>
          <a:p>
            <a:pPr lvl="1"/>
            <a:r>
              <a:rPr lang="nl-BE" dirty="0"/>
              <a:t>Vaak tijd nodig om volledig op te starten</a:t>
            </a:r>
          </a:p>
          <a:p>
            <a:pPr marL="576000" lvl="2" indent="0">
              <a:buNone/>
            </a:pPr>
            <a:endParaRPr lang="en-US" dirty="0"/>
          </a:p>
          <a:p>
            <a:pPr lvl="1"/>
            <a:r>
              <a:rPr lang="nl-BE" dirty="0"/>
              <a:t>Bij twijfel, kan het opschrift bekeken worden</a:t>
            </a:r>
          </a:p>
          <a:p>
            <a:pPr lvl="2"/>
            <a:r>
              <a:rPr lang="nl-BE" dirty="0"/>
              <a:t>Gebruikte code varieert afhankelijk van producent: FL-C, TCL, TC, PL,…</a:t>
            </a:r>
          </a:p>
          <a:p>
            <a:pPr lvl="2"/>
            <a:r>
              <a:rPr lang="nl-BE" dirty="0"/>
              <a:t>Kan in technische info fabrikant opgezocht worden</a:t>
            </a:r>
          </a:p>
          <a:p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43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56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XI.4 &gt; Halogeenlamp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Gloeilamp gevuld met inert gas en kleine hoeveelheid halogeen</a:t>
            </a:r>
            <a:r>
              <a:rPr lang="en-US" dirty="0"/>
              <a:t>  </a:t>
            </a:r>
            <a:endParaRPr lang="nl-BE" dirty="0"/>
          </a:p>
          <a:p>
            <a:r>
              <a:rPr lang="nl-BE" dirty="0"/>
              <a:t>Verschillende soorten</a:t>
            </a:r>
          </a:p>
          <a:p>
            <a:pPr lvl="1"/>
            <a:r>
              <a:rPr lang="nl-BE" dirty="0"/>
              <a:t>Spots: klein en eenvoudig in te werken</a:t>
            </a:r>
          </a:p>
          <a:p>
            <a:pPr lvl="1"/>
            <a:r>
              <a:rPr lang="nl-BE" dirty="0"/>
              <a:t>Capsulevorm: klein en flexibel om te plaatsen</a:t>
            </a:r>
          </a:p>
          <a:p>
            <a:pPr lvl="1"/>
            <a:r>
              <a:rPr lang="nl-BE" dirty="0"/>
              <a:t>Met extra glasballon: “</a:t>
            </a:r>
            <a:r>
              <a:rPr lang="nl-BE" dirty="0" err="1"/>
              <a:t>eco</a:t>
            </a:r>
            <a:r>
              <a:rPr lang="nl-BE" dirty="0"/>
              <a:t>-halogeenlamp</a:t>
            </a:r>
            <a:r>
              <a:rPr lang="en-US" dirty="0"/>
              <a:t>”</a:t>
            </a:r>
            <a:endParaRPr lang="nl-BE" dirty="0"/>
          </a:p>
          <a:p>
            <a:pPr lvl="1"/>
            <a:r>
              <a:rPr lang="nl-BE" dirty="0"/>
              <a:t>Mini-buis met twee voeten</a:t>
            </a:r>
            <a:r>
              <a:rPr lang="en-US" dirty="0"/>
              <a:t>: </a:t>
            </a:r>
            <a:r>
              <a:rPr lang="nl-BE" dirty="0"/>
              <a:t>typisch hogere vermogens</a:t>
            </a:r>
          </a:p>
          <a:p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44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5" name="image1016.jpeg">
            <a:extLst>
              <a:ext uri="{FF2B5EF4-FFF2-40B4-BE49-F238E27FC236}">
                <a16:creationId xmlns:a16="http://schemas.microsoft.com/office/drawing/2014/main" id="{2C1B5072-22F7-4052-A9AF-C6A5D428C9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0377" y="4118148"/>
            <a:ext cx="1343660" cy="1378585"/>
          </a:xfrm>
          <a:prstGeom prst="rect">
            <a:avLst/>
          </a:prstGeom>
        </p:spPr>
      </p:pic>
      <p:pic>
        <p:nvPicPr>
          <p:cNvPr id="6" name="image1019.jpeg">
            <a:extLst>
              <a:ext uri="{FF2B5EF4-FFF2-40B4-BE49-F238E27FC236}">
                <a16:creationId xmlns:a16="http://schemas.microsoft.com/office/drawing/2014/main" id="{53915D86-ECE0-44D8-9D7E-76FCD99760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0351" y="4117196"/>
            <a:ext cx="1109345" cy="1351280"/>
          </a:xfrm>
          <a:prstGeom prst="rect">
            <a:avLst/>
          </a:prstGeom>
        </p:spPr>
      </p:pic>
      <p:pic>
        <p:nvPicPr>
          <p:cNvPr id="7" name="image1017.jpeg">
            <a:extLst>
              <a:ext uri="{FF2B5EF4-FFF2-40B4-BE49-F238E27FC236}">
                <a16:creationId xmlns:a16="http://schemas.microsoft.com/office/drawing/2014/main" id="{686F976F-9680-48C7-AF2C-C053AC19AD9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5871" y="4158152"/>
            <a:ext cx="1298575" cy="1298575"/>
          </a:xfrm>
          <a:prstGeom prst="rect">
            <a:avLst/>
          </a:prstGeom>
        </p:spPr>
      </p:pic>
      <p:pic>
        <p:nvPicPr>
          <p:cNvPr id="8" name="image1018.jpeg">
            <a:extLst>
              <a:ext uri="{FF2B5EF4-FFF2-40B4-BE49-F238E27FC236}">
                <a16:creationId xmlns:a16="http://schemas.microsoft.com/office/drawing/2014/main" id="{FEF692F3-7DFC-4F02-B036-8DCCE453444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0759" y="4158152"/>
            <a:ext cx="1043305" cy="126936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31D39A9-DA4D-4287-A8A5-7CB4D53E5E4F}"/>
              </a:ext>
            </a:extLst>
          </p:cNvPr>
          <p:cNvSpPr txBox="1"/>
          <p:nvPr/>
        </p:nvSpPr>
        <p:spPr>
          <a:xfrm>
            <a:off x="1321946" y="3849511"/>
            <a:ext cx="1343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b="1"/>
              <a:t>Spot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BF59947-BDCE-449C-BBE9-D036F848E3D3}"/>
              </a:ext>
            </a:extLst>
          </p:cNvPr>
          <p:cNvSpPr txBox="1"/>
          <p:nvPr/>
        </p:nvSpPr>
        <p:spPr>
          <a:xfrm>
            <a:off x="3126772" y="3849510"/>
            <a:ext cx="1696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b="1"/>
              <a:t>Capsulevorm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FB11320-5513-430C-9296-ED240F278E33}"/>
              </a:ext>
            </a:extLst>
          </p:cNvPr>
          <p:cNvSpPr txBox="1"/>
          <p:nvPr/>
        </p:nvSpPr>
        <p:spPr>
          <a:xfrm>
            <a:off x="4871083" y="3849509"/>
            <a:ext cx="1823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b="1" err="1"/>
              <a:t>Eco</a:t>
            </a:r>
            <a:r>
              <a:rPr lang="nl-BE" sz="2200" b="1"/>
              <a:t>-halogeen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8E1E2A8-363F-4B37-8526-4BF1295B8156}"/>
              </a:ext>
            </a:extLst>
          </p:cNvPr>
          <p:cNvSpPr txBox="1"/>
          <p:nvPr/>
        </p:nvSpPr>
        <p:spPr>
          <a:xfrm>
            <a:off x="6862510" y="3849508"/>
            <a:ext cx="1696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b="1"/>
              <a:t>Buisvorm</a:t>
            </a:r>
          </a:p>
        </p:txBody>
      </p:sp>
    </p:spTree>
    <p:extLst>
      <p:ext uri="{BB962C8B-B14F-4D97-AF65-F5344CB8AC3E}">
        <p14:creationId xmlns:p14="http://schemas.microsoft.com/office/powerpoint/2010/main" val="1194363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4EFB67-CFE7-4C7B-8088-28CEE4AF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XI.4 &gt; Gloeilamp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F724A2-202C-4AFD-BE51-AB1D19FDFB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Gloeidraad in glazen omhulsel (de ballon)</a:t>
            </a:r>
          </a:p>
          <a:p>
            <a:pPr lvl="1"/>
            <a:r>
              <a:rPr lang="nl-BE"/>
              <a:t>Met opaal of melkglas: gloeidraad niet zichtbaar. </a:t>
            </a:r>
          </a:p>
          <a:p>
            <a:r>
              <a:rPr lang="nl-BE"/>
              <a:t>Meest voorkomend: ballon- of peervorm</a:t>
            </a:r>
          </a:p>
          <a:p>
            <a:endParaRPr lang="nl-BE"/>
          </a:p>
        </p:txBody>
      </p:sp>
      <p:pic>
        <p:nvPicPr>
          <p:cNvPr id="4" name="image1021.png">
            <a:extLst>
              <a:ext uri="{FF2B5EF4-FFF2-40B4-BE49-F238E27FC236}">
                <a16:creationId xmlns:a16="http://schemas.microsoft.com/office/drawing/2014/main" id="{717BFC12-D5A0-4FB8-90D9-3A2715D3A6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4274" y="2921282"/>
            <a:ext cx="2275326" cy="28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67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B994D-906A-4745-963F-FDEA7119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XI.4 &gt; Onbekend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A38BC-491E-4B1D-81E3-6E6EB25E70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Type lichtbron komt niet voor in lijst van onderscheiden lichtbronnen (XI.4)</a:t>
            </a:r>
          </a:p>
          <a:p>
            <a:r>
              <a:rPr lang="nl-NL"/>
              <a:t>Type lichtbron kan niet met zekerheid vastgesteld worden (via visuele vaststelling of uit bewijsstukken) 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2202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B994D-906A-4745-963F-FDEA7119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XI.4 &gt; Geen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A38BC-491E-4B1D-81E3-6E6EB25E70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Er is geen vast lichtpunt of enkel noodverlichting in de ruimte aanwezig</a:t>
            </a:r>
          </a:p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2814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4603BA-CD87-4657-8E26-00EFDFFF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nl-BE" sz="2200"/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6A06FC-D410-43A8-95D2-AE6A80D54C7D}"/>
              </a:ext>
            </a:extLst>
          </p:cNvPr>
          <p:cNvGraphicFramePr/>
          <p:nvPr/>
        </p:nvGraphicFramePr>
        <p:xfrm>
          <a:off x="251520" y="1574421"/>
          <a:ext cx="54431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ijl: rechts 9">
            <a:extLst>
              <a:ext uri="{FF2B5EF4-FFF2-40B4-BE49-F238E27FC236}">
                <a16:creationId xmlns:a16="http://schemas.microsoft.com/office/drawing/2014/main" id="{8D3AD202-242E-479B-9623-5EC89402148E}"/>
              </a:ext>
            </a:extLst>
          </p:cNvPr>
          <p:cNvSpPr/>
          <p:nvPr/>
        </p:nvSpPr>
        <p:spPr>
          <a:xfrm>
            <a:off x="4716016" y="4564892"/>
            <a:ext cx="647064" cy="477672"/>
          </a:xfrm>
          <a:prstGeom prst="rightArrow">
            <a:avLst/>
          </a:prstGeom>
          <a:solidFill>
            <a:srgbClr val="1052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3FBE33D-6838-46D4-9D12-A60B872DFAC4}"/>
              </a:ext>
            </a:extLst>
          </p:cNvPr>
          <p:cNvSpPr txBox="1"/>
          <p:nvPr/>
        </p:nvSpPr>
        <p:spPr>
          <a:xfrm>
            <a:off x="5383204" y="4039904"/>
            <a:ext cx="3509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Noteer (de) type(s) lichtbron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Bepaal het meest voorkomende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Indien type ‘onbekend’, ga naar Stap 7</a:t>
            </a:r>
          </a:p>
        </p:txBody>
      </p:sp>
      <p:sp>
        <p:nvSpPr>
          <p:cNvPr id="11" name="datum en dianummer">
            <a:extLst>
              <a:ext uri="{FF2B5EF4-FFF2-40B4-BE49-F238E27FC236}">
                <a16:creationId xmlns:a16="http://schemas.microsoft.com/office/drawing/2014/main" id="{CD4BD567-2D6B-4605-BBAE-BC580EF103D3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48</a:t>
            </a:fld>
            <a:endParaRPr lang="nl-BE" sz="1100">
              <a:solidFill>
                <a:srgbClr val="105269"/>
              </a:solidFill>
            </a:endParaRP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29E2C9F-6DCB-4379-B55D-CDC7738E4BE4}"/>
              </a:ext>
            </a:extLst>
          </p:cNvPr>
          <p:cNvCxnSpPr>
            <a:cxnSpLocks/>
          </p:cNvCxnSpPr>
          <p:nvPr/>
        </p:nvCxnSpPr>
        <p:spPr>
          <a:xfrm flipV="1">
            <a:off x="827584" y="375187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320A2F5-32D6-4D59-A22F-189AA65FF240}"/>
              </a:ext>
            </a:extLst>
          </p:cNvPr>
          <p:cNvCxnSpPr>
            <a:cxnSpLocks/>
          </p:cNvCxnSpPr>
          <p:nvPr/>
        </p:nvCxnSpPr>
        <p:spPr>
          <a:xfrm flipV="1">
            <a:off x="827584" y="4869160"/>
            <a:ext cx="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A0FD6DB-BD96-42D6-95AC-5EAD47CB4558}"/>
              </a:ext>
            </a:extLst>
          </p:cNvPr>
          <p:cNvCxnSpPr>
            <a:cxnSpLocks/>
          </p:cNvCxnSpPr>
          <p:nvPr/>
        </p:nvCxnSpPr>
        <p:spPr>
          <a:xfrm flipV="1">
            <a:off x="827584" y="1772816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639F4DF-B090-4852-A20A-27E62FCDB412}"/>
              </a:ext>
            </a:extLst>
          </p:cNvPr>
          <p:cNvCxnSpPr>
            <a:cxnSpLocks/>
          </p:cNvCxnSpPr>
          <p:nvPr/>
        </p:nvCxnSpPr>
        <p:spPr>
          <a:xfrm flipV="1">
            <a:off x="827584" y="2890104"/>
            <a:ext cx="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942B70CB-B488-442A-85F8-4B5B30063A9A}"/>
              </a:ext>
            </a:extLst>
          </p:cNvPr>
          <p:cNvSpPr txBox="1"/>
          <p:nvPr/>
        </p:nvSpPr>
        <p:spPr>
          <a:xfrm>
            <a:off x="236278" y="1430785"/>
            <a:ext cx="557204" cy="43078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/>
              <a:t>Herhaal stap 2 t.e.m. stap 6 voor elke ruimte</a:t>
            </a: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6E128077-54EE-4A25-A473-0688B1C545D3}"/>
              </a:ext>
            </a:extLst>
          </p:cNvPr>
          <p:cNvSpPr txBox="1">
            <a:spLocks/>
          </p:cNvSpPr>
          <p:nvPr/>
        </p:nvSpPr>
        <p:spPr>
          <a:xfrm>
            <a:off x="395536" y="37311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78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3" y="1628800"/>
            <a:ext cx="8675468" cy="4248472"/>
          </a:xfrm>
        </p:spPr>
        <p:txBody>
          <a:bodyPr/>
          <a:lstStyle/>
          <a:p>
            <a:r>
              <a:rPr lang="nl-BE" dirty="0"/>
              <a:t>Stap 4 voorbeeld</a:t>
            </a:r>
          </a:p>
          <a:p>
            <a:pPr lvl="1"/>
            <a:r>
              <a:rPr lang="nl-BE" dirty="0"/>
              <a:t>Ruimte bevat verschillende types directe hoofdverlichting:</a:t>
            </a:r>
          </a:p>
          <a:p>
            <a:pPr lvl="2"/>
            <a:r>
              <a:rPr lang="nl-BE" dirty="0"/>
              <a:t>Hanglampen boven toog (LED)</a:t>
            </a:r>
          </a:p>
          <a:p>
            <a:pPr lvl="2"/>
            <a:r>
              <a:rPr lang="nl-BE" dirty="0" err="1"/>
              <a:t>Halogeenspots</a:t>
            </a:r>
            <a:r>
              <a:rPr lang="nl-BE" dirty="0"/>
              <a:t> boven tafels</a:t>
            </a:r>
          </a:p>
          <a:p>
            <a:pPr lvl="1"/>
            <a:r>
              <a:rPr lang="nl-BE" dirty="0"/>
              <a:t>Zowel spots als hanglampen worden beschouwd (stap 3)</a:t>
            </a:r>
          </a:p>
          <a:p>
            <a:pPr lvl="1"/>
            <a:r>
              <a:rPr lang="nl-BE" dirty="0"/>
              <a:t>Meest voorkomende type: </a:t>
            </a:r>
            <a:r>
              <a:rPr lang="nl-BE" b="1" dirty="0"/>
              <a:t>spots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bedienen grootste oppervlak (stap 4)</a:t>
            </a:r>
            <a:endParaRPr lang="nl-BE" dirty="0"/>
          </a:p>
          <a:p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49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AD71C3-0C26-4528-A0C9-90EE14332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/>
          <a:stretch/>
        </p:blipFill>
        <p:spPr>
          <a:xfrm>
            <a:off x="1010902" y="4122245"/>
            <a:ext cx="3561098" cy="22341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DA55302-499C-4EF7-B2B5-00CF2BA4E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17" y="4122245"/>
            <a:ext cx="3973632" cy="22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6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C5408-76D7-48CE-8DCE-1DE8AFD6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NL" sz="3600">
                <a:latin typeface="Calibri"/>
                <a:cs typeface="Calibri"/>
              </a:rPr>
              <a:t>Deel XI: Verlichting</a:t>
            </a:r>
            <a:endParaRPr lang="nl-BE" sz="3600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2BA83F-6195-41D6-A5FF-41304F23CB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7945" indent="-287655"/>
            <a:r>
              <a:rPr lang="nl-NL" dirty="0">
                <a:latin typeface="Calibri"/>
                <a:cs typeface="Calibri"/>
              </a:rPr>
              <a:t>IP bestaat uit 5 delen</a:t>
            </a:r>
          </a:p>
          <a:p>
            <a:pPr marL="575945" lvl="1" indent="-287655"/>
            <a:r>
              <a:rPr lang="nl-NL" dirty="0">
                <a:solidFill>
                  <a:srgbClr val="FF0000"/>
                </a:solidFill>
                <a:latin typeface="Calibri"/>
                <a:cs typeface="Calibri"/>
              </a:rPr>
              <a:t>Begrippen (X.1)</a:t>
            </a: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Stappenplan verlichting (X.3)</a:t>
            </a:r>
          </a:p>
          <a:p>
            <a:pPr marL="863945" lvl="2" indent="-287655"/>
            <a:r>
              <a:rPr lang="nl-NL" dirty="0">
                <a:latin typeface="Calibri"/>
                <a:cs typeface="Calibri"/>
              </a:rPr>
              <a:t>Met Type lichtbron (XI.4) </a:t>
            </a:r>
          </a:p>
          <a:p>
            <a:pPr marL="863945" lvl="2" indent="-287655"/>
            <a:r>
              <a:rPr lang="nl-NL" dirty="0">
                <a:latin typeface="Calibri"/>
                <a:cs typeface="Calibri"/>
              </a:rPr>
              <a:t>Met Type schakelende verlichtingsregeling (XI.5) </a:t>
            </a: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Visuele inspectie en bewijsstukken (XI.2)</a:t>
            </a:r>
          </a:p>
          <a:p>
            <a:pPr marL="575945" lvl="1" indent="-287655"/>
            <a:endParaRPr lang="nl-NL" dirty="0">
              <a:latin typeface="Calibri"/>
              <a:cs typeface="Calibri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9586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Stap 4 voorbeelden</a:t>
            </a:r>
          </a:p>
          <a:p>
            <a:pPr lvl="1"/>
            <a:r>
              <a:rPr lang="nl-BE" dirty="0"/>
              <a:t>Een ruimte telt 8 </a:t>
            </a:r>
            <a:r>
              <a:rPr lang="nl-BE" dirty="0" err="1"/>
              <a:t>LED-lampen</a:t>
            </a:r>
            <a:r>
              <a:rPr lang="nl-BE" dirty="0"/>
              <a:t> en 2 TL-lampen, gelijkmatig verdeeld</a:t>
            </a:r>
          </a:p>
          <a:p>
            <a:pPr lvl="2"/>
            <a:r>
              <a:rPr lang="nl-BE" dirty="0" err="1"/>
              <a:t>LED-verlichting</a:t>
            </a:r>
            <a:r>
              <a:rPr lang="nl-BE" dirty="0"/>
              <a:t> wordt als type lichtbron beschouwd</a:t>
            </a:r>
          </a:p>
          <a:p>
            <a:pPr lvl="1"/>
            <a:r>
              <a:rPr lang="nl-BE" dirty="0"/>
              <a:t>Een ruimte wordt verlicht door 2 x 5 m en 10 TL lampen, gelijkmatig verdeeld</a:t>
            </a:r>
          </a:p>
          <a:p>
            <a:pPr lvl="2"/>
            <a:r>
              <a:rPr lang="nl-BE" dirty="0"/>
              <a:t>Exact even veel LED (1 per m) als TL </a:t>
            </a:r>
          </a:p>
          <a:p>
            <a:pPr lvl="2"/>
            <a:r>
              <a:rPr lang="nl-BE" dirty="0"/>
              <a:t>Beschouw lichtbron met het laagste rendement </a:t>
            </a:r>
            <a:r>
              <a:rPr lang="en-US" dirty="0"/>
              <a:t>(= </a:t>
            </a:r>
            <a:r>
              <a:rPr lang="nl-BE" dirty="0" err="1"/>
              <a:t>TL-verlichting</a:t>
            </a:r>
            <a:r>
              <a:rPr lang="nl-BE" dirty="0"/>
              <a:t>)</a:t>
            </a:r>
            <a:endParaRPr lang="nl-BE" sz="2400" dirty="0"/>
          </a:p>
          <a:p>
            <a:pPr lvl="1"/>
            <a:r>
              <a:rPr lang="nl-NL" dirty="0"/>
              <a:t>In een ruimte hangen allemaal dezelfde armaturen met identieke buisvormige lampen. Op basis van de inspectie van de lampen is er twijfel of het om LED- of TL-lampen gaat. </a:t>
            </a:r>
          </a:p>
          <a:p>
            <a:pPr lvl="2"/>
            <a:r>
              <a:rPr lang="nl-NL" dirty="0"/>
              <a:t>Beschouw het type met het laagste rendement (= </a:t>
            </a:r>
            <a:r>
              <a:rPr lang="nl-NL" dirty="0" err="1"/>
              <a:t>TL-verlichting</a:t>
            </a:r>
            <a:r>
              <a:rPr lang="nl-NL" dirty="0"/>
              <a:t>)</a:t>
            </a:r>
          </a:p>
          <a:p>
            <a:pPr lvl="1"/>
            <a:endParaRPr lang="nl-BE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BE" dirty="0">
              <a:solidFill>
                <a:srgbClr val="105269"/>
              </a:solidFill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50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66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4603BA-CD87-4657-8E26-00EFDFFF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nl-BE" sz="2200"/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6A06FC-D410-43A8-95D2-AE6A80D54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000435"/>
              </p:ext>
            </p:extLst>
          </p:nvPr>
        </p:nvGraphicFramePr>
        <p:xfrm>
          <a:off x="1851720" y="1574421"/>
          <a:ext cx="54431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atum en dianummer">
            <a:extLst>
              <a:ext uri="{FF2B5EF4-FFF2-40B4-BE49-F238E27FC236}">
                <a16:creationId xmlns:a16="http://schemas.microsoft.com/office/drawing/2014/main" id="{CD4BD567-2D6B-4605-BBAE-BC580EF103D3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51</a:t>
            </a:fld>
            <a:endParaRPr lang="nl-BE" sz="1100">
              <a:solidFill>
                <a:srgbClr val="105269"/>
              </a:solidFill>
            </a:endParaRP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29E2C9F-6DCB-4379-B55D-CDC7738E4BE4}"/>
              </a:ext>
            </a:extLst>
          </p:cNvPr>
          <p:cNvCxnSpPr>
            <a:cxnSpLocks/>
          </p:cNvCxnSpPr>
          <p:nvPr/>
        </p:nvCxnSpPr>
        <p:spPr>
          <a:xfrm flipV="1">
            <a:off x="2252524" y="3558855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320A2F5-32D6-4D59-A22F-189AA65FF240}"/>
              </a:ext>
            </a:extLst>
          </p:cNvPr>
          <p:cNvCxnSpPr>
            <a:cxnSpLocks/>
          </p:cNvCxnSpPr>
          <p:nvPr/>
        </p:nvCxnSpPr>
        <p:spPr>
          <a:xfrm flipH="1">
            <a:off x="2245320" y="5216420"/>
            <a:ext cx="68873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A0FD6DB-BD96-42D6-95AC-5EAD47CB4558}"/>
              </a:ext>
            </a:extLst>
          </p:cNvPr>
          <p:cNvCxnSpPr>
            <a:cxnSpLocks/>
          </p:cNvCxnSpPr>
          <p:nvPr/>
        </p:nvCxnSpPr>
        <p:spPr>
          <a:xfrm flipV="1">
            <a:off x="2252524" y="159880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0639F4DF-B090-4852-A20A-27E62FCDB412}"/>
              </a:ext>
            </a:extLst>
          </p:cNvPr>
          <p:cNvCxnSpPr>
            <a:cxnSpLocks/>
          </p:cNvCxnSpPr>
          <p:nvPr/>
        </p:nvCxnSpPr>
        <p:spPr>
          <a:xfrm flipV="1">
            <a:off x="2257987" y="2661300"/>
            <a:ext cx="0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132B52F9-3D8D-475B-84EA-24E9D83D2C39}"/>
              </a:ext>
            </a:extLst>
          </p:cNvPr>
          <p:cNvCxnSpPr>
            <a:cxnSpLocks/>
          </p:cNvCxnSpPr>
          <p:nvPr/>
        </p:nvCxnSpPr>
        <p:spPr>
          <a:xfrm flipV="1">
            <a:off x="2252524" y="4605516"/>
            <a:ext cx="0" cy="610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C2DA21EF-1DD1-4EEE-B7D2-9F54572466C2}"/>
              </a:ext>
            </a:extLst>
          </p:cNvPr>
          <p:cNvSpPr txBox="1"/>
          <p:nvPr/>
        </p:nvSpPr>
        <p:spPr>
          <a:xfrm>
            <a:off x="1623312" y="1297084"/>
            <a:ext cx="557204" cy="43219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/>
              <a:t>Herhaal stap 2 t.e.m. stap 6 voor elke ruimte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A7367E1C-E105-4E18-A02E-9C0B81074121}"/>
              </a:ext>
            </a:extLst>
          </p:cNvPr>
          <p:cNvSpPr txBox="1">
            <a:spLocks/>
          </p:cNvSpPr>
          <p:nvPr/>
        </p:nvSpPr>
        <p:spPr>
          <a:xfrm>
            <a:off x="395536" y="37311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86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/>
              <a:t>Aanwezigheidsregeling</a:t>
            </a:r>
            <a:r>
              <a:rPr lang="nl-BE"/>
              <a:t> i.f.v. effectieve aan- of afwezigheid van personen </a:t>
            </a:r>
          </a:p>
          <a:p>
            <a:pPr lvl="1"/>
            <a:r>
              <a:rPr lang="nl-BE"/>
              <a:t>Automatisch</a:t>
            </a:r>
          </a:p>
          <a:p>
            <a:pPr lvl="1"/>
            <a:r>
              <a:rPr lang="nl-BE"/>
              <a:t>Manueel</a:t>
            </a:r>
          </a:p>
          <a:p>
            <a:pPr lvl="1"/>
            <a:r>
              <a:rPr lang="nl-BE"/>
              <a:t>Geen</a:t>
            </a:r>
          </a:p>
          <a:p>
            <a:r>
              <a:rPr lang="nl-BE" b="1"/>
              <a:t>Daglichtregeling</a:t>
            </a:r>
            <a:r>
              <a:rPr lang="nl-BE"/>
              <a:t> i.f.v. hoeveelheid daglicht</a:t>
            </a:r>
          </a:p>
          <a:p>
            <a:pPr lvl="1"/>
            <a:r>
              <a:rPr lang="nl-BE"/>
              <a:t>Automatisch </a:t>
            </a:r>
          </a:p>
          <a:p>
            <a:pPr lvl="1"/>
            <a:r>
              <a:rPr lang="nl-BE"/>
              <a:t>Manueel </a:t>
            </a:r>
          </a:p>
          <a:p>
            <a:pPr lvl="1"/>
            <a:r>
              <a:rPr lang="nl-BE"/>
              <a:t>Geen</a:t>
            </a:r>
          </a:p>
          <a:p>
            <a:pPr lvl="1"/>
            <a:endParaRPr lang="nl-BE">
              <a:latin typeface="+mj-lt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52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DBD6786A-5013-40D8-9C6E-C35047899B8C}"/>
              </a:ext>
            </a:extLst>
          </p:cNvPr>
          <p:cNvSpPr txBox="1">
            <a:spLocks/>
          </p:cNvSpPr>
          <p:nvPr/>
        </p:nvSpPr>
        <p:spPr>
          <a:xfrm>
            <a:off x="395536" y="37311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XI.5 Schakelende verlichtingsregelingen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827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94E329-C571-454B-8D43-145852C369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Stap 5: bepaal aanwezigheidsregeling</a:t>
            </a:r>
          </a:p>
          <a:p>
            <a:pPr lvl="1"/>
            <a:r>
              <a:rPr lang="nl-BE"/>
              <a:t>Beschouw </a:t>
            </a:r>
            <a:r>
              <a:rPr lang="nl-BE" b="1"/>
              <a:t>één type regeling </a:t>
            </a:r>
            <a:r>
              <a:rPr lang="nl-BE"/>
              <a:t>in functie van bezetting </a:t>
            </a:r>
            <a:r>
              <a:rPr lang="nl-BE" b="1"/>
              <a:t>per ruimte</a:t>
            </a:r>
          </a:p>
          <a:p>
            <a:pPr lvl="1"/>
            <a:r>
              <a:rPr lang="nl-BE"/>
              <a:t>Volgende types worden onderscheiden:</a:t>
            </a:r>
          </a:p>
          <a:p>
            <a:pPr lvl="2"/>
            <a:r>
              <a:rPr lang="nl-BE"/>
              <a:t>Automatisch </a:t>
            </a:r>
          </a:p>
          <a:p>
            <a:pPr lvl="2"/>
            <a:r>
              <a:rPr lang="nl-BE"/>
              <a:t>Manueel</a:t>
            </a:r>
          </a:p>
          <a:p>
            <a:pPr lvl="2"/>
            <a:r>
              <a:rPr lang="nl-BE"/>
              <a:t>Geen of onbekend</a:t>
            </a:r>
          </a:p>
          <a:p>
            <a:pPr lvl="1"/>
            <a:r>
              <a:rPr lang="nl-BE"/>
              <a:t>Als </a:t>
            </a:r>
            <a:r>
              <a:rPr lang="nl-BE" b="1"/>
              <a:t>meerdere regelingen </a:t>
            </a:r>
            <a:r>
              <a:rPr lang="nl-BE"/>
              <a:t>aanwezig: beschouw </a:t>
            </a:r>
            <a:r>
              <a:rPr lang="nl-BE" b="1"/>
              <a:t>meest gunstige</a:t>
            </a:r>
          </a:p>
          <a:p>
            <a:pPr lvl="2"/>
            <a:r>
              <a:rPr lang="nl-BE"/>
              <a:t>Bv. in éénzelfde ruimte zowel automatisch als manueel </a:t>
            </a:r>
            <a:r>
              <a:rPr lang="nl-BE">
                <a:sym typeface="Wingdings" panose="05000000000000000000" pitchFamily="2" charset="2"/>
              </a:rPr>
              <a:t> beschouw </a:t>
            </a:r>
            <a:r>
              <a:rPr lang="nl-BE"/>
              <a:t>‘automatisch’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6FDB4628-FB27-42FA-91CD-230D1C76E17F}"/>
              </a:ext>
            </a:extLst>
          </p:cNvPr>
          <p:cNvSpPr txBox="1">
            <a:spLocks/>
          </p:cNvSpPr>
          <p:nvPr/>
        </p:nvSpPr>
        <p:spPr>
          <a:xfrm>
            <a:off x="395536" y="37311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30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XI.5 &gt; Automatische regeling </a:t>
            </a:r>
            <a:r>
              <a:rPr lang="nl-BE" sz="3600" err="1">
                <a:latin typeface="Calibri"/>
                <a:cs typeface="Calibri"/>
              </a:rPr>
              <a:t>i.f.v</a:t>
            </a:r>
            <a:r>
              <a:rPr lang="nl-BE" sz="3600">
                <a:latin typeface="Calibri"/>
                <a:cs typeface="Calibri"/>
              </a:rPr>
              <a:t>. </a:t>
            </a:r>
            <a:br>
              <a:rPr lang="nl-BE" sz="3600">
                <a:latin typeface="Calibri"/>
                <a:cs typeface="Calibri"/>
              </a:rPr>
            </a:br>
            <a:r>
              <a:rPr lang="nl-BE" sz="3600">
                <a:latin typeface="Calibri"/>
                <a:cs typeface="Calibri"/>
              </a:rPr>
              <a:t>bezetting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/>
              <a:t>Automatische</a:t>
            </a:r>
            <a:r>
              <a:rPr lang="nl-BE"/>
              <a:t> regeling op basis van aan- of afwezigheid van gebruikers</a:t>
            </a:r>
          </a:p>
          <a:p>
            <a:pPr lvl="1"/>
            <a:r>
              <a:rPr lang="nl-BE"/>
              <a:t>Aanwezigheidsdetectie: automatische </a:t>
            </a:r>
            <a:r>
              <a:rPr lang="nl-BE" err="1"/>
              <a:t>aanschakeling</a:t>
            </a:r>
            <a:r>
              <a:rPr lang="nl-BE"/>
              <a:t> bij aanwezigheid en afschakeling bij afwezigheid</a:t>
            </a:r>
          </a:p>
          <a:p>
            <a:pPr lvl="1"/>
            <a:r>
              <a:rPr lang="nl-BE"/>
              <a:t>Afwezigheidsdetectie: manuele inschakeling, automatische uitschakeling bij afwezigheid</a:t>
            </a:r>
          </a:p>
          <a:p>
            <a:r>
              <a:rPr lang="nl-BE"/>
              <a:t>Op basis van </a:t>
            </a:r>
            <a:r>
              <a:rPr lang="nl-BE" b="1"/>
              <a:t>sensor </a:t>
            </a:r>
            <a:r>
              <a:rPr lang="nl-BE"/>
              <a:t>die beweging of geluid detecteert</a:t>
            </a:r>
          </a:p>
          <a:p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54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5" name="Picture 92">
            <a:extLst>
              <a:ext uri="{FF2B5EF4-FFF2-40B4-BE49-F238E27FC236}">
                <a16:creationId xmlns:a16="http://schemas.microsoft.com/office/drawing/2014/main" id="{1E420ED7-06B6-479E-A076-F883EC0B2C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20" y="4511738"/>
            <a:ext cx="1379855" cy="1360805"/>
          </a:xfrm>
          <a:prstGeom prst="rect">
            <a:avLst/>
          </a:prstGeom>
        </p:spPr>
      </p:pic>
      <p:pic>
        <p:nvPicPr>
          <p:cNvPr id="6" name="Picture 93">
            <a:extLst>
              <a:ext uri="{FF2B5EF4-FFF2-40B4-BE49-F238E27FC236}">
                <a16:creationId xmlns:a16="http://schemas.microsoft.com/office/drawing/2014/main" id="{17990FB2-780A-4116-A795-908E3326C8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98" y="4514175"/>
            <a:ext cx="1360805" cy="1360805"/>
          </a:xfrm>
          <a:prstGeom prst="rect">
            <a:avLst/>
          </a:prstGeom>
        </p:spPr>
      </p:pic>
      <p:pic>
        <p:nvPicPr>
          <p:cNvPr id="7" name="Picture 94">
            <a:extLst>
              <a:ext uri="{FF2B5EF4-FFF2-40B4-BE49-F238E27FC236}">
                <a16:creationId xmlns:a16="http://schemas.microsoft.com/office/drawing/2014/main" id="{DC687537-0F39-450F-8C27-2A6C4FD455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44" y="4493096"/>
            <a:ext cx="2047875" cy="136080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C335FF3-93F3-4853-BAF2-3756E8D29DD6}"/>
              </a:ext>
            </a:extLst>
          </p:cNvPr>
          <p:cNvSpPr txBox="1"/>
          <p:nvPr/>
        </p:nvSpPr>
        <p:spPr>
          <a:xfrm>
            <a:off x="2273081" y="3916676"/>
            <a:ext cx="1608454" cy="36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Muursensor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13D274B-204A-4D60-A680-4334B35578DA}"/>
              </a:ext>
            </a:extLst>
          </p:cNvPr>
          <p:cNvSpPr txBox="1"/>
          <p:nvPr/>
        </p:nvSpPr>
        <p:spPr>
          <a:xfrm>
            <a:off x="4403879" y="3909056"/>
            <a:ext cx="1581784" cy="36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Plafondsensor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F42C913-A3C0-4813-995D-2CFCD8D6CBB3}"/>
              </a:ext>
            </a:extLst>
          </p:cNvPr>
          <p:cNvSpPr txBox="1"/>
          <p:nvPr/>
        </p:nvSpPr>
        <p:spPr>
          <a:xfrm>
            <a:off x="6349952" y="3905944"/>
            <a:ext cx="240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Sensor geïntegreerd in armatuur</a:t>
            </a:r>
          </a:p>
        </p:txBody>
      </p:sp>
    </p:spTree>
    <p:extLst>
      <p:ext uri="{BB962C8B-B14F-4D97-AF65-F5344CB8AC3E}">
        <p14:creationId xmlns:p14="http://schemas.microsoft.com/office/powerpoint/2010/main" val="1859139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XI.5 &gt; Automatische regeling </a:t>
            </a:r>
            <a:r>
              <a:rPr lang="nl-BE" sz="3600" err="1">
                <a:latin typeface="Calibri"/>
                <a:cs typeface="Calibri"/>
              </a:rPr>
              <a:t>i.f.v</a:t>
            </a:r>
            <a:r>
              <a:rPr lang="nl-BE" sz="3600">
                <a:latin typeface="Calibri"/>
                <a:cs typeface="Calibri"/>
              </a:rPr>
              <a:t>. </a:t>
            </a:r>
            <a:br>
              <a:rPr lang="nl-BE" sz="3600">
                <a:latin typeface="Calibri"/>
                <a:cs typeface="Calibri"/>
              </a:rPr>
            </a:br>
            <a:r>
              <a:rPr lang="nl-BE" sz="3600">
                <a:latin typeface="Calibri"/>
                <a:cs typeface="Calibri"/>
              </a:rPr>
              <a:t>bezetting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Bij automatische regeling altijd </a:t>
            </a:r>
            <a:r>
              <a:rPr lang="nl-BE" b="1"/>
              <a:t>minstens één sensor </a:t>
            </a:r>
            <a:r>
              <a:rPr lang="nl-BE"/>
              <a:t>voor aan- of afwezigheidsdetector in de ruimte.</a:t>
            </a:r>
          </a:p>
          <a:p>
            <a:r>
              <a:rPr lang="nl-BE"/>
              <a:t>De automatische regeling kan </a:t>
            </a:r>
            <a:r>
              <a:rPr lang="nl-BE" b="1"/>
              <a:t>vastgesteld</a:t>
            </a:r>
            <a:r>
              <a:rPr lang="nl-BE"/>
              <a:t> worden door het </a:t>
            </a:r>
            <a:r>
              <a:rPr lang="nl-BE" b="1"/>
              <a:t>betreden en verlaten</a:t>
            </a:r>
            <a:r>
              <a:rPr lang="nl-BE"/>
              <a:t> van </a:t>
            </a:r>
            <a:r>
              <a:rPr lang="nl-BE" b="1"/>
              <a:t>onbezette ruimten</a:t>
            </a:r>
            <a:r>
              <a:rPr lang="nl-BE"/>
              <a:t>:</a:t>
            </a:r>
          </a:p>
          <a:p>
            <a:pPr lvl="1"/>
            <a:r>
              <a:rPr lang="nl-BE"/>
              <a:t>Bij </a:t>
            </a:r>
            <a:r>
              <a:rPr lang="nl-NL"/>
              <a:t>aanwezigheidsdetectie:  verlichting schakelt onmiddellijk aan bij betreden ruimte</a:t>
            </a:r>
            <a:endParaRPr lang="nl-BE"/>
          </a:p>
          <a:p>
            <a:pPr lvl="1"/>
            <a:r>
              <a:rPr lang="nl-NL"/>
              <a:t>Bij afwezigheidsdetectie: verlichting schakelt een tijd na verlaten van ruimte automatisch uit (of wordt gedimd) </a:t>
            </a:r>
            <a:endParaRPr lang="nl-BE"/>
          </a:p>
          <a:p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55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997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XI.5. &gt; Manuele regeling </a:t>
            </a:r>
            <a:r>
              <a:rPr lang="nl-BE" sz="3600" err="1">
                <a:latin typeface="Calibri"/>
                <a:cs typeface="Calibri"/>
              </a:rPr>
              <a:t>i.f.v</a:t>
            </a:r>
            <a:r>
              <a:rPr lang="nl-BE" sz="3600">
                <a:latin typeface="Calibri"/>
                <a:cs typeface="Calibri"/>
              </a:rPr>
              <a:t>. </a:t>
            </a:r>
            <a:br>
              <a:rPr lang="nl-BE" sz="3600">
                <a:latin typeface="Calibri"/>
                <a:cs typeface="Calibri"/>
              </a:rPr>
            </a:br>
            <a:r>
              <a:rPr lang="nl-BE" sz="3600">
                <a:latin typeface="Calibri"/>
                <a:cs typeface="Calibri"/>
              </a:rPr>
              <a:t>bezetting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Regeling met </a:t>
            </a:r>
            <a:r>
              <a:rPr lang="nl-BE" b="1"/>
              <a:t>tussenkomst gebruikers</a:t>
            </a:r>
          </a:p>
          <a:p>
            <a:r>
              <a:rPr lang="nl-BE"/>
              <a:t>Met </a:t>
            </a:r>
            <a:r>
              <a:rPr lang="nl-BE" b="1"/>
              <a:t>schakelaar</a:t>
            </a:r>
            <a:r>
              <a:rPr lang="nl-BE"/>
              <a:t> in ruimte, op afstand of manuele bediening </a:t>
            </a:r>
            <a:r>
              <a:rPr lang="nl-BE" err="1"/>
              <a:t>domoticasysteem</a:t>
            </a:r>
            <a:endParaRPr lang="nl-BE"/>
          </a:p>
          <a:p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56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D1827A-ADEB-4E77-BF11-58A0DA66BC6D}"/>
              </a:ext>
            </a:extLst>
          </p:cNvPr>
          <p:cNvSpPr txBox="1"/>
          <p:nvPr/>
        </p:nvSpPr>
        <p:spPr>
          <a:xfrm>
            <a:off x="1160007" y="3222341"/>
            <a:ext cx="172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Aan/uit drukschakelaar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B5FE945-FEFE-4D38-B69A-7CB10702F37A}"/>
              </a:ext>
            </a:extLst>
          </p:cNvPr>
          <p:cNvSpPr txBox="1"/>
          <p:nvPr/>
        </p:nvSpPr>
        <p:spPr>
          <a:xfrm>
            <a:off x="3409161" y="3222341"/>
            <a:ext cx="233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Druk/draaischakelaar met dimfunctie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E009FD1-F331-4BC1-A7EE-15516FFBF4B0}"/>
              </a:ext>
            </a:extLst>
          </p:cNvPr>
          <p:cNvSpPr txBox="1"/>
          <p:nvPr/>
        </p:nvSpPr>
        <p:spPr>
          <a:xfrm>
            <a:off x="5991362" y="3383704"/>
            <a:ext cx="241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Afstandsschakelaars</a:t>
            </a:r>
          </a:p>
        </p:txBody>
      </p:sp>
      <p:pic>
        <p:nvPicPr>
          <p:cNvPr id="8" name="Picture 89">
            <a:extLst>
              <a:ext uri="{FF2B5EF4-FFF2-40B4-BE49-F238E27FC236}">
                <a16:creationId xmlns:a16="http://schemas.microsoft.com/office/drawing/2014/main" id="{F0C4C17D-6908-45FC-BC14-5E46B39B96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47" y="3906924"/>
            <a:ext cx="1438910" cy="1444625"/>
          </a:xfrm>
          <a:prstGeom prst="rect">
            <a:avLst/>
          </a:prstGeom>
        </p:spPr>
      </p:pic>
      <p:pic>
        <p:nvPicPr>
          <p:cNvPr id="9" name="Picture 90">
            <a:extLst>
              <a:ext uri="{FF2B5EF4-FFF2-40B4-BE49-F238E27FC236}">
                <a16:creationId xmlns:a16="http://schemas.microsoft.com/office/drawing/2014/main" id="{F983E026-572F-4077-8457-C0A757AF9E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61" y="3908511"/>
            <a:ext cx="2162175" cy="1441450"/>
          </a:xfrm>
          <a:prstGeom prst="rect">
            <a:avLst/>
          </a:prstGeom>
        </p:spPr>
      </p:pic>
      <p:pic>
        <p:nvPicPr>
          <p:cNvPr id="11" name="Picture 91">
            <a:extLst>
              <a:ext uri="{FF2B5EF4-FFF2-40B4-BE49-F238E27FC236}">
                <a16:creationId xmlns:a16="http://schemas.microsoft.com/office/drawing/2014/main" id="{F92647A8-8C33-4E52-90C9-CF39DB0B03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40" y="3909781"/>
            <a:ext cx="1923415" cy="14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7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XI.5 &gt; Geen regeling </a:t>
            </a:r>
            <a:r>
              <a:rPr lang="nl-BE" sz="3600" err="1">
                <a:latin typeface="Calibri"/>
                <a:cs typeface="Calibri"/>
              </a:rPr>
              <a:t>i.f.v</a:t>
            </a:r>
            <a:r>
              <a:rPr lang="nl-BE" sz="3600">
                <a:latin typeface="Calibri"/>
                <a:cs typeface="Calibri"/>
              </a:rPr>
              <a:t>. bezetting</a:t>
            </a:r>
            <a:endParaRPr lang="nl-BE" sz="3600">
              <a:latin typeface="Calibri"/>
              <a:ea typeface="Verdana" panose="020B0604030504040204" pitchFamily="34" charset="0"/>
              <a:cs typeface="Calibri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25099" y="1628800"/>
            <a:ext cx="8352928" cy="4248472"/>
          </a:xfrm>
        </p:spPr>
        <p:txBody>
          <a:bodyPr/>
          <a:lstStyle/>
          <a:p>
            <a:r>
              <a:rPr lang="nl-NL"/>
              <a:t>Geen regeling </a:t>
            </a:r>
            <a:r>
              <a:rPr lang="nl-NL" err="1"/>
              <a:t>i.f.v</a:t>
            </a:r>
            <a:r>
              <a:rPr lang="nl-NL"/>
              <a:t>. de aan- of afwezigheid van gebruikers </a:t>
            </a:r>
          </a:p>
          <a:p>
            <a:pPr lvl="1"/>
            <a:r>
              <a:rPr lang="nl-NL"/>
              <a:t>Geen automatische regeling of manuele schakelaar aanwezig. </a:t>
            </a:r>
          </a:p>
          <a:p>
            <a:pPr lvl="1"/>
            <a:r>
              <a:rPr lang="nl-NL"/>
              <a:t>Voorbeelden</a:t>
            </a:r>
          </a:p>
          <a:p>
            <a:pPr lvl="2"/>
            <a:r>
              <a:rPr lang="nl-NL"/>
              <a:t>De verlichting wordt enkel automatisch geregeld in functie van tijd (= tijd- of kloksturing) en kan niet manueel bijgestuurd worden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 b="1" i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nl-BE" sz="1700" b="1" i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nl-BE" sz="1700" b="1" i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57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79D1AFE-EBF2-494A-9C48-82D047A82E3D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5610189-0AEA-4248-8979-611CA6AAB2C1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C70A296-BFEF-4BC0-BB1E-B66943E67B2B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0422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XI.5 &gt; Geen regeling </a:t>
            </a:r>
            <a:r>
              <a:rPr lang="nl-BE" sz="3600" err="1">
                <a:latin typeface="Calibri"/>
                <a:cs typeface="Calibri"/>
              </a:rPr>
              <a:t>i.f.v</a:t>
            </a:r>
            <a:r>
              <a:rPr lang="nl-BE" sz="3600">
                <a:latin typeface="Calibri"/>
                <a:cs typeface="Calibri"/>
              </a:rPr>
              <a:t>. bezetting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Schakelaar die verlichting aan- of afzet op basis van tijd</a:t>
            </a:r>
          </a:p>
          <a:p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58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941412-82D1-41C2-A558-A744B2151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63" y="2948173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2791C2-89A7-46C6-9418-AD3452EC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80" y="2735986"/>
            <a:ext cx="24574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66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64815" y="1596473"/>
            <a:ext cx="8352928" cy="3890332"/>
          </a:xfrm>
        </p:spPr>
        <p:txBody>
          <a:bodyPr/>
          <a:lstStyle/>
          <a:p>
            <a:r>
              <a:rPr lang="nl-BE"/>
              <a:t>Stap 6: bepaal daglichtsturing</a:t>
            </a:r>
          </a:p>
          <a:p>
            <a:pPr lvl="1"/>
            <a:r>
              <a:rPr lang="nl-BE"/>
              <a:t>Beschouw </a:t>
            </a:r>
            <a:r>
              <a:rPr lang="nl-BE" b="1"/>
              <a:t>één type regeling </a:t>
            </a:r>
            <a:r>
              <a:rPr lang="nl-BE"/>
              <a:t>in functie van bezetting </a:t>
            </a:r>
            <a:r>
              <a:rPr lang="nl-BE" b="1"/>
              <a:t>per ruimte</a:t>
            </a:r>
          </a:p>
          <a:p>
            <a:pPr lvl="1"/>
            <a:r>
              <a:rPr lang="nl-BE"/>
              <a:t>Volgende types worden onderscheiden:</a:t>
            </a:r>
          </a:p>
          <a:p>
            <a:pPr lvl="2"/>
            <a:r>
              <a:rPr lang="nl-BE"/>
              <a:t>Automatisch </a:t>
            </a:r>
          </a:p>
          <a:p>
            <a:pPr lvl="2"/>
            <a:r>
              <a:rPr lang="nl-BE"/>
              <a:t>Manueel</a:t>
            </a:r>
          </a:p>
          <a:p>
            <a:pPr lvl="2"/>
            <a:r>
              <a:rPr lang="nl-BE"/>
              <a:t>Geen of onbekend</a:t>
            </a:r>
          </a:p>
          <a:p>
            <a:pPr lvl="1"/>
            <a:r>
              <a:rPr lang="nl-BE"/>
              <a:t>Als meerdere regelingen aanwezig: beschouw meest gunstige</a:t>
            </a:r>
          </a:p>
          <a:p>
            <a:pPr lvl="2"/>
            <a:r>
              <a:rPr lang="nl-BE"/>
              <a:t>Bv. in éénzelfde ruimte zowel automatisch als manueel </a:t>
            </a:r>
            <a:r>
              <a:rPr lang="nl-BE">
                <a:sym typeface="Wingdings" panose="05000000000000000000" pitchFamily="2" charset="2"/>
              </a:rPr>
              <a:t> beschouw </a:t>
            </a:r>
            <a:r>
              <a:rPr lang="nl-BE"/>
              <a:t>‘automatisch’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 b="1" i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nl-BE" sz="1700" b="1" i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nl-BE" sz="1700" b="1" i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59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ED50F705-898F-47E0-BA5C-80A167215482}"/>
              </a:ext>
            </a:extLst>
          </p:cNvPr>
          <p:cNvSpPr txBox="1">
            <a:spLocks/>
          </p:cNvSpPr>
          <p:nvPr/>
        </p:nvSpPr>
        <p:spPr>
          <a:xfrm>
            <a:off x="563176" y="51789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7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C5408-76D7-48CE-8DCE-1DE8AFD6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NL" sz="3600">
                <a:latin typeface="Calibri"/>
                <a:cs typeface="Calibri"/>
              </a:rPr>
              <a:t>XI.1 Begrippen</a:t>
            </a:r>
            <a:endParaRPr lang="nl-BE" sz="3600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2BA83F-6195-41D6-A5FF-41304F23CB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7945" indent="-287655"/>
            <a:r>
              <a:rPr lang="nl-NL">
                <a:latin typeface="Calibri"/>
                <a:cs typeface="Calibri"/>
              </a:rPr>
              <a:t>XI.1 Begrippen</a:t>
            </a:r>
          </a:p>
          <a:p>
            <a:pPr marL="575945" lvl="1" indent="-287655"/>
            <a:r>
              <a:rPr lang="nl-NL">
                <a:latin typeface="Calibri"/>
                <a:cs typeface="Calibri"/>
              </a:rPr>
              <a:t>(Onderdelen) verlichtingstoestel</a:t>
            </a:r>
          </a:p>
          <a:p>
            <a:pPr marL="575945" lvl="1" indent="-287655"/>
            <a:r>
              <a:rPr lang="nl-NL">
                <a:latin typeface="Calibri"/>
                <a:cs typeface="Calibri"/>
              </a:rPr>
              <a:t>Lichtpunt</a:t>
            </a:r>
          </a:p>
          <a:p>
            <a:pPr marL="575945" lvl="1" indent="-287655"/>
            <a:r>
              <a:rPr lang="nl-NL" err="1">
                <a:latin typeface="Calibri"/>
                <a:cs typeface="Calibri"/>
              </a:rPr>
              <a:t>Gebouwgebonden</a:t>
            </a:r>
            <a:r>
              <a:rPr lang="nl-NL">
                <a:latin typeface="Calibri"/>
                <a:cs typeface="Calibri"/>
              </a:rPr>
              <a:t> verlichting</a:t>
            </a:r>
          </a:p>
          <a:p>
            <a:pPr marL="575945" lvl="1" indent="-287655"/>
            <a:r>
              <a:rPr lang="nl-NL">
                <a:latin typeface="Calibri"/>
                <a:cs typeface="Calibri"/>
              </a:rPr>
              <a:t>Type </a:t>
            </a:r>
            <a:r>
              <a:rPr lang="nl-NL" err="1">
                <a:latin typeface="Calibri"/>
                <a:cs typeface="Calibri"/>
              </a:rPr>
              <a:t>gebouwgebonden</a:t>
            </a:r>
            <a:r>
              <a:rPr lang="nl-NL">
                <a:latin typeface="Calibri"/>
                <a:cs typeface="Calibri"/>
              </a:rPr>
              <a:t> verlichting</a:t>
            </a:r>
          </a:p>
          <a:p>
            <a:pPr marL="863945" lvl="2" indent="-287655"/>
            <a:r>
              <a:rPr lang="nl-NL">
                <a:latin typeface="Calibri"/>
                <a:cs typeface="Calibri"/>
              </a:rPr>
              <a:t>Hoofdverlichting</a:t>
            </a:r>
          </a:p>
          <a:p>
            <a:pPr marL="863945" lvl="2" indent="-287655"/>
            <a:r>
              <a:rPr lang="nl-NL">
                <a:latin typeface="Calibri"/>
                <a:cs typeface="Calibri"/>
              </a:rPr>
              <a:t>Aanvullende verlichting</a:t>
            </a:r>
          </a:p>
          <a:p>
            <a:pPr marL="863945" lvl="2" indent="-287655"/>
            <a:r>
              <a:rPr lang="nl-NL">
                <a:latin typeface="Calibri"/>
                <a:cs typeface="Calibri"/>
              </a:rPr>
              <a:t>Noodverlichting</a:t>
            </a:r>
          </a:p>
          <a:p>
            <a:pPr marL="575945" lvl="1" indent="-287655"/>
            <a:r>
              <a:rPr lang="nl-NL">
                <a:latin typeface="Calibri"/>
                <a:cs typeface="Calibri"/>
              </a:rPr>
              <a:t>Schakelende verlichtingsregeling</a:t>
            </a:r>
          </a:p>
          <a:p>
            <a:pPr marL="575945" lvl="1" indent="-287655"/>
            <a:r>
              <a:rPr lang="nl-NL">
                <a:latin typeface="Calibri"/>
                <a:cs typeface="Calibri"/>
              </a:rPr>
              <a:t>Verlichtingzone</a:t>
            </a:r>
          </a:p>
          <a:p>
            <a:pPr marL="863945" lvl="2" indent="-287655"/>
            <a:endParaRPr lang="nl-NL">
              <a:latin typeface="Calibri"/>
              <a:cs typeface="Calibri"/>
            </a:endParaRPr>
          </a:p>
          <a:p>
            <a:pPr marL="863945" lvl="2" indent="-287655"/>
            <a:endParaRPr lang="nl-NL">
              <a:latin typeface="Calibri"/>
              <a:cs typeface="Calibri"/>
            </a:endParaRPr>
          </a:p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93323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4000"/>
              <a:t>XI.5. &gt; Regeling </a:t>
            </a:r>
            <a:r>
              <a:rPr lang="nl-BE" sz="4000" err="1"/>
              <a:t>i.f.v</a:t>
            </a:r>
            <a:r>
              <a:rPr lang="nl-BE" sz="4000"/>
              <a:t>. daglichtbeschikbaarheid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  <a:p>
            <a:r>
              <a:rPr lang="nl-BE"/>
              <a:t>De regeling </a:t>
            </a:r>
            <a:r>
              <a:rPr lang="nl-BE" b="1"/>
              <a:t>vereist invallend daglicht</a:t>
            </a:r>
          </a:p>
          <a:p>
            <a:pPr lvl="1"/>
            <a:r>
              <a:rPr lang="nl-BE"/>
              <a:t>Voor ruimten zonder vensters naar buiten kan dit type regeling niet ingevoerd worden</a:t>
            </a:r>
          </a:p>
          <a:p>
            <a:r>
              <a:rPr lang="nl-BE"/>
              <a:t>De regeling wordt </a:t>
            </a:r>
            <a:r>
              <a:rPr lang="nl-BE" b="1"/>
              <a:t>best geïnspecteerd als het donker wordt</a:t>
            </a:r>
          </a:p>
          <a:p>
            <a:pPr lvl="1"/>
            <a:r>
              <a:rPr lang="nl-BE"/>
              <a:t>Bij de overgang van dag naar nacht is het effect van daglichtregelingen beter zichtbaar </a:t>
            </a:r>
          </a:p>
          <a:p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60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662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XI.5. &gt; Automatische regeling </a:t>
            </a:r>
            <a:r>
              <a:rPr lang="nl-BE" sz="3600" err="1">
                <a:latin typeface="Calibri"/>
                <a:cs typeface="Calibri"/>
              </a:rPr>
              <a:t>i.f.v</a:t>
            </a:r>
            <a:r>
              <a:rPr lang="nl-BE" sz="3600">
                <a:latin typeface="Calibri"/>
                <a:cs typeface="Calibri"/>
              </a:rPr>
              <a:t>. daglichtbeschikbaarheid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Automatische regeling </a:t>
            </a:r>
            <a:r>
              <a:rPr lang="nl-BE" err="1"/>
              <a:t>i.f.v</a:t>
            </a:r>
            <a:r>
              <a:rPr lang="nl-BE"/>
              <a:t> daglichtbeschikbaarheid</a:t>
            </a:r>
          </a:p>
          <a:p>
            <a:r>
              <a:rPr lang="nl-BE"/>
              <a:t>Op basis van sensor:</a:t>
            </a:r>
          </a:p>
          <a:p>
            <a:pPr lvl="1"/>
            <a:r>
              <a:rPr lang="nl-BE"/>
              <a:t>Aan buitenkant gebouw</a:t>
            </a:r>
          </a:p>
          <a:p>
            <a:pPr lvl="1"/>
            <a:r>
              <a:rPr lang="nl-BE"/>
              <a:t>In ruimte</a:t>
            </a:r>
          </a:p>
          <a:p>
            <a:pPr lvl="1"/>
            <a:r>
              <a:rPr lang="nl-BE"/>
              <a:t>In armatuur (één per armatuur)</a:t>
            </a:r>
            <a:endParaRPr lang="nl-BE" sz="1700" b="1" i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61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5" name="Picture 94">
            <a:extLst>
              <a:ext uri="{FF2B5EF4-FFF2-40B4-BE49-F238E27FC236}">
                <a16:creationId xmlns:a16="http://schemas.microsoft.com/office/drawing/2014/main" id="{C0DB0A98-95E8-4F4D-884C-A5D4843A84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62" y="4062586"/>
            <a:ext cx="2383155" cy="158178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EF21EF0-3197-4744-A0AC-50832DFEC6D7}"/>
              </a:ext>
            </a:extLst>
          </p:cNvPr>
          <p:cNvSpPr txBox="1"/>
          <p:nvPr/>
        </p:nvSpPr>
        <p:spPr>
          <a:xfrm>
            <a:off x="6346427" y="3290892"/>
            <a:ext cx="240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Geïntegreerd in armatuur</a:t>
            </a:r>
          </a:p>
        </p:txBody>
      </p:sp>
      <p:pic>
        <p:nvPicPr>
          <p:cNvPr id="7" name="Picture 1026">
            <a:extLst>
              <a:ext uri="{FF2B5EF4-FFF2-40B4-BE49-F238E27FC236}">
                <a16:creationId xmlns:a16="http://schemas.microsoft.com/office/drawing/2014/main" id="{C4695140-1A32-41F7-9153-2F0979D449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86" y="4058140"/>
            <a:ext cx="2387600" cy="159067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BE1BAA2-E5BC-443A-8DB5-25F4A44421BB}"/>
              </a:ext>
            </a:extLst>
          </p:cNvPr>
          <p:cNvSpPr txBox="1"/>
          <p:nvPr/>
        </p:nvSpPr>
        <p:spPr>
          <a:xfrm>
            <a:off x="3515733" y="3295836"/>
            <a:ext cx="240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Geïntegreerd in sensor aanwezigheidsdetectie</a:t>
            </a:r>
          </a:p>
        </p:txBody>
      </p:sp>
      <p:pic>
        <p:nvPicPr>
          <p:cNvPr id="9" name="Picture 1025">
            <a:extLst>
              <a:ext uri="{FF2B5EF4-FFF2-40B4-BE49-F238E27FC236}">
                <a16:creationId xmlns:a16="http://schemas.microsoft.com/office/drawing/2014/main" id="{C59539F5-B456-4E3F-A7D0-B3C1DB01B6D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3873" r="46520" b="51503"/>
          <a:stretch/>
        </p:blipFill>
        <p:spPr bwMode="auto">
          <a:xfrm>
            <a:off x="917052" y="4061122"/>
            <a:ext cx="1879600" cy="1588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B9D01E8-BB26-4122-8D9C-9BE8EEFD42B6}"/>
              </a:ext>
            </a:extLst>
          </p:cNvPr>
          <p:cNvSpPr txBox="1"/>
          <p:nvPr/>
        </p:nvSpPr>
        <p:spPr>
          <a:xfrm>
            <a:off x="613708" y="3475364"/>
            <a:ext cx="240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Sensor op plafond </a:t>
            </a:r>
          </a:p>
        </p:txBody>
      </p:sp>
    </p:spTree>
    <p:extLst>
      <p:ext uri="{BB962C8B-B14F-4D97-AF65-F5344CB8AC3E}">
        <p14:creationId xmlns:p14="http://schemas.microsoft.com/office/powerpoint/2010/main" val="3056922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XI.5. &gt; Automatische regeling </a:t>
            </a:r>
            <a:r>
              <a:rPr lang="nl-BE" sz="3600" err="1">
                <a:latin typeface="Calibri"/>
                <a:cs typeface="Calibri"/>
              </a:rPr>
              <a:t>i.f.v</a:t>
            </a:r>
            <a:r>
              <a:rPr lang="nl-BE" sz="3600">
                <a:latin typeface="Calibri"/>
                <a:cs typeface="Calibri"/>
              </a:rPr>
              <a:t>. daglichtbeschikbaarheid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840088"/>
            <a:ext cx="8352928" cy="4037183"/>
          </a:xfrm>
        </p:spPr>
        <p:txBody>
          <a:bodyPr/>
          <a:lstStyle/>
          <a:p>
            <a:r>
              <a:rPr lang="nl-BE" dirty="0"/>
              <a:t>Er moet steeds minstens één daglichtsensor aanwezig zijn </a:t>
            </a:r>
          </a:p>
          <a:p>
            <a:pPr lvl="1"/>
            <a:r>
              <a:rPr lang="nl-BE" dirty="0"/>
              <a:t>Let op: sensoren kunnen zich </a:t>
            </a:r>
            <a:r>
              <a:rPr lang="nl-BE" b="1" dirty="0"/>
              <a:t>zowel binnen als buiten </a:t>
            </a:r>
            <a:r>
              <a:rPr lang="nl-BE" dirty="0"/>
              <a:t>bevinden</a:t>
            </a:r>
          </a:p>
          <a:p>
            <a:r>
              <a:rPr lang="nl-BE" dirty="0"/>
              <a:t>Combinaties verschillende regelingen (tijd, bezetting, daglicht) kunnen samen voorkomen</a:t>
            </a:r>
          </a:p>
          <a:p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62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92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A6A3D-ECC1-4301-A8E8-446E8DDD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XI.5. &gt; Manuele regeling </a:t>
            </a:r>
            <a:r>
              <a:rPr lang="nl-BE" sz="3600" err="1">
                <a:latin typeface="Calibri"/>
                <a:cs typeface="Calibri"/>
              </a:rPr>
              <a:t>i.f.v</a:t>
            </a:r>
            <a:r>
              <a:rPr lang="nl-BE" sz="3600">
                <a:latin typeface="Calibri"/>
                <a:cs typeface="Calibri"/>
              </a:rPr>
              <a:t>. daglichtbeschikbaarheid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AD700-6010-465A-9133-BCBA67277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 anchor="t"/>
          <a:lstStyle/>
          <a:p>
            <a:pPr marL="287655" indent="-287655"/>
            <a:r>
              <a:rPr lang="nl-BE" dirty="0">
                <a:latin typeface="Calibri"/>
                <a:cs typeface="Calibri"/>
              </a:rPr>
              <a:t>Regeling met tussenkomst gebruikers </a:t>
            </a:r>
            <a:r>
              <a:rPr lang="nl-BE" dirty="0">
                <a:latin typeface="Calibri"/>
                <a:cs typeface="Calibri"/>
                <a:sym typeface="Wingdings" panose="05000000000000000000" pitchFamily="2" charset="2"/>
              </a:rPr>
              <a:t> personen fungeren als daglichtsensor</a:t>
            </a:r>
            <a:endParaRPr lang="nl-BE" dirty="0">
              <a:latin typeface="Calibri"/>
              <a:cs typeface="Calibri"/>
            </a:endParaRPr>
          </a:p>
          <a:p>
            <a:pPr marL="287655" indent="-287655"/>
            <a:r>
              <a:rPr lang="nl-BE" dirty="0">
                <a:latin typeface="Calibri"/>
                <a:cs typeface="Calibri"/>
              </a:rPr>
              <a:t>Manueel aan/uit zetten of dimmen naar lager niveau of volledig doven </a:t>
            </a:r>
            <a:r>
              <a:rPr lang="nl-BE" dirty="0">
                <a:latin typeface="Calibri"/>
                <a:cs typeface="Calibri"/>
                <a:sym typeface="Wingdings" panose="05000000000000000000" pitchFamily="2" charset="2"/>
              </a:rPr>
              <a:t> aan/uit schakelaar of dimschakelaar</a:t>
            </a:r>
            <a:endParaRPr lang="nl-BE" dirty="0">
              <a:latin typeface="Calibri"/>
              <a:cs typeface="Calibri"/>
            </a:endParaRPr>
          </a:p>
          <a:p>
            <a:pPr marL="287655" indent="-287655"/>
            <a:r>
              <a:rPr lang="nl-BE" dirty="0">
                <a:latin typeface="Calibri"/>
                <a:cs typeface="Calibri"/>
              </a:rPr>
              <a:t>Ruimte met daglichttoetreding en manuele aan/uit- of dimschakelaar </a:t>
            </a:r>
            <a:r>
              <a:rPr lang="nl-BE" dirty="0">
                <a:latin typeface="Calibri"/>
                <a:cs typeface="Calibri"/>
                <a:sym typeface="Wingdings" panose="05000000000000000000" pitchFamily="2" charset="2"/>
              </a:rPr>
              <a:t> manuele daglichtregeling</a:t>
            </a:r>
            <a:endParaRPr lang="nl-BE" dirty="0">
              <a:latin typeface="Calibri"/>
              <a:cs typeface="Calibri"/>
            </a:endParaRP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63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812672-2EAE-4639-8876-3D1CCE60BBFA}"/>
              </a:ext>
            </a:extLst>
          </p:cNvPr>
          <p:cNvSpPr txBox="1"/>
          <p:nvPr/>
        </p:nvSpPr>
        <p:spPr>
          <a:xfrm>
            <a:off x="3177495" y="3705865"/>
            <a:ext cx="233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Druk/draaischakelaar met dimfunctie</a:t>
            </a:r>
          </a:p>
        </p:txBody>
      </p:sp>
      <p:pic>
        <p:nvPicPr>
          <p:cNvPr id="6" name="Picture 90">
            <a:extLst>
              <a:ext uri="{FF2B5EF4-FFF2-40B4-BE49-F238E27FC236}">
                <a16:creationId xmlns:a16="http://schemas.microsoft.com/office/drawing/2014/main" id="{A4EE6931-8FBB-4D34-841F-23D606148C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2" y="4352196"/>
            <a:ext cx="2162175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5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XI.5. &gt; Geen regeling </a:t>
            </a:r>
            <a:r>
              <a:rPr lang="nl-BE" sz="3600" err="1">
                <a:latin typeface="Calibri"/>
                <a:cs typeface="Calibri"/>
              </a:rPr>
              <a:t>i.f.v</a:t>
            </a:r>
            <a:r>
              <a:rPr lang="nl-BE" sz="3600">
                <a:latin typeface="Calibri"/>
                <a:cs typeface="Calibri"/>
              </a:rPr>
              <a:t>. daglichtbeschikbaarheid</a:t>
            </a:r>
            <a:endParaRPr lang="nl-BE" sz="3600">
              <a:latin typeface="Calibri"/>
              <a:ea typeface="Verdana" panose="020B0604030504040204" pitchFamily="34" charset="0"/>
              <a:cs typeface="Calibri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25099" y="1628800"/>
            <a:ext cx="8352928" cy="424847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l-BE" dirty="0"/>
          </a:p>
          <a:p>
            <a:pPr marL="287655" indent="-287655"/>
            <a:r>
              <a:rPr lang="nl-NL" dirty="0"/>
              <a:t>Geen regeling i.f.v. daglichtbeschikbaarheid</a:t>
            </a:r>
            <a:endParaRPr lang="nl-NL" dirty="0">
              <a:cs typeface="Calibri" panose="020F0502020204030204" pitchFamily="34" charset="0"/>
            </a:endParaRP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Geen manuele of automatische regeling of schakelaar aanwezig</a:t>
            </a: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Geen ramen naar buiten</a:t>
            </a:r>
          </a:p>
          <a:p>
            <a:pPr marL="287655" indent="-287655"/>
            <a:endParaRPr lang="nl-NL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pPr marL="287655" indent="-287655"/>
            <a:r>
              <a:rPr lang="nl-BE" b="1" dirty="0"/>
              <a:t>Let op: </a:t>
            </a:r>
            <a:r>
              <a:rPr lang="nl-BE" dirty="0"/>
              <a:t>lichtsensoren aanwezig maar onbekend of regeling i.f.v. bezetting of daglicht </a:t>
            </a:r>
            <a:endParaRPr lang="nl-BE" dirty="0"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/>
              <a:t>Aanname: automatische regeling i.f.v. bezetting</a:t>
            </a:r>
            <a:endParaRPr lang="nl-BE" sz="1700" b="1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nl-BE" sz="1700" b="1" i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64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ADDF6D9-2B53-4289-9371-F44AD9606D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Graphic 6" descr="Opmerking belangrijk">
            <a:extLst>
              <a:ext uri="{FF2B5EF4-FFF2-40B4-BE49-F238E27FC236}">
                <a16:creationId xmlns:a16="http://schemas.microsoft.com/office/drawing/2014/main" id="{56B0E47D-1758-404C-AA78-C9697EE97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606" y="4109221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692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4603BA-CD87-4657-8E26-00EFDFFF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352928" cy="108012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nl-BE" sz="2200"/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6A06FC-D410-43A8-95D2-AE6A80D54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45123"/>
              </p:ext>
            </p:extLst>
          </p:nvPr>
        </p:nvGraphicFramePr>
        <p:xfrm>
          <a:off x="304860" y="1574421"/>
          <a:ext cx="54431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datum en dianummer">
            <a:extLst>
              <a:ext uri="{FF2B5EF4-FFF2-40B4-BE49-F238E27FC236}">
                <a16:creationId xmlns:a16="http://schemas.microsoft.com/office/drawing/2014/main" id="{CD4BD567-2D6B-4605-BBAE-BC580EF103D3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65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45256B4A-0E37-45E3-BF63-771D1D0E5E81}"/>
              </a:ext>
            </a:extLst>
          </p:cNvPr>
          <p:cNvSpPr/>
          <p:nvPr/>
        </p:nvSpPr>
        <p:spPr>
          <a:xfrm>
            <a:off x="4716016" y="1836376"/>
            <a:ext cx="647064" cy="477672"/>
          </a:xfrm>
          <a:prstGeom prst="rightArrow">
            <a:avLst/>
          </a:prstGeom>
          <a:solidFill>
            <a:srgbClr val="1052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FF0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E0883B8-CA86-4709-B7AE-9C8A27027376}"/>
              </a:ext>
            </a:extLst>
          </p:cNvPr>
          <p:cNvSpPr txBox="1"/>
          <p:nvPr/>
        </p:nvSpPr>
        <p:spPr>
          <a:xfrm>
            <a:off x="5634733" y="1890546"/>
            <a:ext cx="350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Voer vloeroppervlaktes in</a:t>
            </a:r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8BEC68E6-F545-4D9B-A96F-092C51E1968D}"/>
              </a:ext>
            </a:extLst>
          </p:cNvPr>
          <p:cNvSpPr/>
          <p:nvPr/>
        </p:nvSpPr>
        <p:spPr>
          <a:xfrm>
            <a:off x="4716016" y="3367585"/>
            <a:ext cx="647064" cy="477672"/>
          </a:xfrm>
          <a:prstGeom prst="rightArrow">
            <a:avLst/>
          </a:prstGeom>
          <a:solidFill>
            <a:srgbClr val="1052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rgbClr val="FFFF00"/>
                </a:solidFill>
              </a:rPr>
              <a:t>JA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4096056-097C-4B0B-969F-735DF85099B9}"/>
              </a:ext>
            </a:extLst>
          </p:cNvPr>
          <p:cNvSpPr txBox="1"/>
          <p:nvPr/>
        </p:nvSpPr>
        <p:spPr>
          <a:xfrm>
            <a:off x="5383213" y="3166983"/>
            <a:ext cx="350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Vink veld ‘geïnstalleerd vermogen gekend’ 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Voer geïnstalleerd vermogen in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D962516-55A1-4F2F-86C6-EF0531F7FD22}"/>
              </a:ext>
            </a:extLst>
          </p:cNvPr>
          <p:cNvSpPr txBox="1">
            <a:spLocks/>
          </p:cNvSpPr>
          <p:nvPr/>
        </p:nvSpPr>
        <p:spPr>
          <a:xfrm>
            <a:off x="540316" y="49503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7934F41-8A36-439C-975A-A731CF6B7129}"/>
              </a:ext>
            </a:extLst>
          </p:cNvPr>
          <p:cNvSpPr txBox="1"/>
          <p:nvPr/>
        </p:nvSpPr>
        <p:spPr>
          <a:xfrm>
            <a:off x="5363080" y="4382707"/>
            <a:ext cx="3509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Voer parameters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vloeroppervlakte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type lichtbron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type regeling </a:t>
            </a:r>
            <a:r>
              <a:rPr lang="nl-BE" dirty="0" err="1"/>
              <a:t>i.f.v</a:t>
            </a:r>
            <a:r>
              <a:rPr lang="nl-BE" dirty="0"/>
              <a:t>. aanwezigheid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type regeling </a:t>
            </a:r>
            <a:r>
              <a:rPr lang="nl-BE" dirty="0" err="1"/>
              <a:t>i.f.v</a:t>
            </a:r>
            <a:r>
              <a:rPr lang="nl-BE" dirty="0"/>
              <a:t>. daglicht</a:t>
            </a:r>
          </a:p>
        </p:txBody>
      </p:sp>
    </p:spTree>
    <p:extLst>
      <p:ext uri="{BB962C8B-B14F-4D97-AF65-F5344CB8AC3E}">
        <p14:creationId xmlns:p14="http://schemas.microsoft.com/office/powerpoint/2010/main" val="2054242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D2C685-0ABE-47A4-92D6-8E985FA376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Stap 7: Bepaal verlichtingszones</a:t>
            </a:r>
          </a:p>
          <a:p>
            <a:pPr lvl="1"/>
            <a:r>
              <a:rPr lang="nl-BE" dirty="0"/>
              <a:t>Stappen 2 t.e.m. 6 doorlopen voor alle ruimten</a:t>
            </a:r>
          </a:p>
          <a:p>
            <a:pPr lvl="1"/>
            <a:r>
              <a:rPr lang="nl-BE" dirty="0"/>
              <a:t>Gekende info per ruimte:</a:t>
            </a:r>
          </a:p>
          <a:p>
            <a:pPr lvl="2"/>
            <a:r>
              <a:rPr lang="nl-BE" dirty="0"/>
              <a:t>Type lichtbron (stap 2, 3 en 4)</a:t>
            </a:r>
          </a:p>
          <a:p>
            <a:pPr lvl="2"/>
            <a:r>
              <a:rPr lang="nl-BE" dirty="0"/>
              <a:t>Regeling in functie van aan- of afwezigheid (stap 5) </a:t>
            </a:r>
          </a:p>
          <a:p>
            <a:pPr lvl="2"/>
            <a:r>
              <a:rPr lang="nl-BE" dirty="0"/>
              <a:t>Regeling in functie van daglicht (stap 6)</a:t>
            </a:r>
          </a:p>
          <a:p>
            <a:pPr lvl="1"/>
            <a:r>
              <a:rPr lang="nl-BE" dirty="0"/>
              <a:t>Twee opties voor invoer</a:t>
            </a:r>
          </a:p>
          <a:p>
            <a:pPr lvl="2"/>
            <a:r>
              <a:rPr lang="nl-BE" dirty="0"/>
              <a:t>Geef </a:t>
            </a:r>
            <a:r>
              <a:rPr lang="nl-BE" b="1" dirty="0"/>
              <a:t>elke ruimte apart </a:t>
            </a:r>
            <a:r>
              <a:rPr lang="nl-BE" dirty="0"/>
              <a:t>in als verlichtingszone</a:t>
            </a:r>
          </a:p>
          <a:p>
            <a:pPr lvl="2"/>
            <a:r>
              <a:rPr lang="nl-BE" b="1" dirty="0"/>
              <a:t>Groepeer ruimten </a:t>
            </a:r>
            <a:r>
              <a:rPr lang="nl-BE" dirty="0"/>
              <a:t>met zelfde lichtbron en zelfde regeling in één verlichtingszone</a:t>
            </a:r>
          </a:p>
          <a:p>
            <a:endParaRPr lang="nl-BE" dirty="0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0147DB18-F4E9-48B2-A160-41217192B2F7}"/>
              </a:ext>
            </a:extLst>
          </p:cNvPr>
          <p:cNvSpPr txBox="1">
            <a:spLocks/>
          </p:cNvSpPr>
          <p:nvPr/>
        </p:nvSpPr>
        <p:spPr>
          <a:xfrm>
            <a:off x="540316" y="54837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592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295A5A-4104-4161-A00F-A6B365C346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Stap 7: Bepaal verlichtingszones</a:t>
            </a:r>
          </a:p>
          <a:p>
            <a:pPr lvl="1"/>
            <a:r>
              <a:rPr lang="nl-BE" dirty="0"/>
              <a:t>Voeg alle verlichtingszones toe op tabblad ‘Verlichting’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2663577-8A32-4C07-B211-BEE23099E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37918"/>
            <a:ext cx="8353425" cy="301048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CB0B0C5-6D56-4524-A9B0-36D7BA9725D6}"/>
              </a:ext>
            </a:extLst>
          </p:cNvPr>
          <p:cNvSpPr/>
          <p:nvPr/>
        </p:nvSpPr>
        <p:spPr>
          <a:xfrm>
            <a:off x="7902221" y="4196645"/>
            <a:ext cx="877369" cy="273755"/>
          </a:xfrm>
          <a:prstGeom prst="rect">
            <a:avLst/>
          </a:prstGeom>
          <a:noFill/>
          <a:ln w="31750">
            <a:solidFill>
              <a:srgbClr val="C83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F11157-59EE-438F-9684-047A156FDE82}"/>
              </a:ext>
            </a:extLst>
          </p:cNvPr>
          <p:cNvSpPr/>
          <p:nvPr/>
        </p:nvSpPr>
        <p:spPr>
          <a:xfrm>
            <a:off x="773288" y="3843161"/>
            <a:ext cx="877369" cy="273755"/>
          </a:xfrm>
          <a:prstGeom prst="rect">
            <a:avLst/>
          </a:prstGeom>
          <a:noFill/>
          <a:ln w="31750">
            <a:solidFill>
              <a:srgbClr val="C83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9D95694C-BA5C-472D-A45A-4A5F8D5FB390}"/>
              </a:ext>
            </a:extLst>
          </p:cNvPr>
          <p:cNvSpPr txBox="1">
            <a:spLocks/>
          </p:cNvSpPr>
          <p:nvPr/>
        </p:nvSpPr>
        <p:spPr>
          <a:xfrm>
            <a:off x="540316" y="54837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4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ACAA19-22EB-449A-8845-E304743B4F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Stap 7: Bepaal verlichtingszones</a:t>
            </a:r>
          </a:p>
          <a:p>
            <a:pPr lvl="1"/>
            <a:r>
              <a:rPr lang="nl-BE" dirty="0"/>
              <a:t>Bepaal vloeroppervlakte van elke verlichtingszone</a:t>
            </a:r>
          </a:p>
          <a:p>
            <a:pPr lvl="1"/>
            <a:r>
              <a:rPr lang="nl-BE" dirty="0"/>
              <a:t>Kan op basis van:</a:t>
            </a:r>
          </a:p>
          <a:p>
            <a:pPr lvl="2"/>
            <a:r>
              <a:rPr lang="nl-BE" dirty="0"/>
              <a:t>Buitenafmetingen: oppervlakte inclusief buiten- en binnenmuren</a:t>
            </a:r>
          </a:p>
          <a:p>
            <a:pPr lvl="2"/>
            <a:r>
              <a:rPr lang="nl-BE" dirty="0" err="1"/>
              <a:t>Binnenafmetingen</a:t>
            </a:r>
            <a:r>
              <a:rPr lang="nl-BE" dirty="0"/>
              <a:t> per ruimte: oppervlakte exclusief buiten- en binnenmuren</a:t>
            </a:r>
          </a:p>
          <a:p>
            <a:pPr lvl="2"/>
            <a:r>
              <a:rPr lang="nl-BE" dirty="0" err="1"/>
              <a:t>Binnenafmetingen</a:t>
            </a:r>
            <a:r>
              <a:rPr lang="nl-BE" dirty="0"/>
              <a:t> per zone: oppervlakte inclusief de binnenmuren tussen ruimten van de verlichtingszone</a:t>
            </a:r>
          </a:p>
          <a:p>
            <a:pPr lvl="1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EEBAEB-DA4F-45BD-8CED-825EE661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7" y="4181822"/>
            <a:ext cx="7400925" cy="169545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DB0D8F7-3D83-4357-91CD-B4B01A51D46A}"/>
              </a:ext>
            </a:extLst>
          </p:cNvPr>
          <p:cNvSpPr/>
          <p:nvPr/>
        </p:nvSpPr>
        <p:spPr>
          <a:xfrm>
            <a:off x="6016977" y="4721926"/>
            <a:ext cx="1930401" cy="843497"/>
          </a:xfrm>
          <a:prstGeom prst="rect">
            <a:avLst/>
          </a:prstGeom>
          <a:noFill/>
          <a:ln w="31750">
            <a:solidFill>
              <a:srgbClr val="C83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1C6BEE58-BC31-4B37-BB8C-B2BCE9B58187}"/>
              </a:ext>
            </a:extLst>
          </p:cNvPr>
          <p:cNvSpPr txBox="1">
            <a:spLocks/>
          </p:cNvSpPr>
          <p:nvPr/>
        </p:nvSpPr>
        <p:spPr>
          <a:xfrm>
            <a:off x="540316" y="54837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268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Stap 7: Bepaal verlichtingszones</a:t>
            </a:r>
          </a:p>
          <a:p>
            <a:pPr lvl="1"/>
            <a:r>
              <a:rPr lang="nl-BE" dirty="0"/>
              <a:t>Bepalingswijze oppervlakte hangt af van het </a:t>
            </a:r>
            <a:r>
              <a:rPr lang="nl-BE" b="1" dirty="0"/>
              <a:t>type bewijsstuk</a:t>
            </a:r>
            <a:r>
              <a:rPr lang="nl-BE" dirty="0"/>
              <a:t>:</a:t>
            </a:r>
          </a:p>
          <a:p>
            <a:pPr lvl="2"/>
            <a:r>
              <a:rPr lang="nl-BE" dirty="0"/>
              <a:t>Binnenafmetingen zijn bijvoorbeeld eenvoudig te bepalen bij een opmeting in situ</a:t>
            </a:r>
          </a:p>
          <a:p>
            <a:pPr lvl="2"/>
            <a:r>
              <a:rPr lang="nl-BE" dirty="0"/>
              <a:t>Op basis van een plan kan het gemakkelijker zijn om te werken met de buitenafmetingen</a:t>
            </a:r>
          </a:p>
          <a:p>
            <a:pPr marL="0" indent="0">
              <a:buNone/>
            </a:pPr>
            <a:endParaRPr lang="nl-BE" b="1" dirty="0">
              <a:solidFill>
                <a:srgbClr val="105269"/>
              </a:solidFill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69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EF283341-95AC-410D-B5D3-FF27994A5B78}"/>
              </a:ext>
            </a:extLst>
          </p:cNvPr>
          <p:cNvSpPr txBox="1">
            <a:spLocks/>
          </p:cNvSpPr>
          <p:nvPr/>
        </p:nvSpPr>
        <p:spPr>
          <a:xfrm>
            <a:off x="540316" y="54837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0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>
                <a:latin typeface="+mj-lt"/>
              </a:rPr>
              <a:t>Onderdelen verlichtingstoestel:</a:t>
            </a:r>
          </a:p>
          <a:p>
            <a:pPr lvl="1"/>
            <a:r>
              <a:rPr lang="nl-BE" dirty="0">
                <a:latin typeface="+mj-lt"/>
              </a:rPr>
              <a:t>Lichtbron (lamp)</a:t>
            </a:r>
          </a:p>
          <a:p>
            <a:pPr lvl="1"/>
            <a:r>
              <a:rPr lang="nl-BE" dirty="0">
                <a:latin typeface="+mj-lt"/>
              </a:rPr>
              <a:t>Hulpapparatuur</a:t>
            </a:r>
          </a:p>
          <a:p>
            <a:pPr lvl="2"/>
            <a:r>
              <a:rPr lang="nl-BE" dirty="0">
                <a:latin typeface="+mj-lt"/>
              </a:rPr>
              <a:t>Voorschakelapparaten, ballasten,…</a:t>
            </a:r>
          </a:p>
          <a:p>
            <a:pPr lvl="1"/>
            <a:r>
              <a:rPr lang="nl-BE" dirty="0">
                <a:latin typeface="+mj-lt"/>
                <a:ea typeface="Verdana" panose="020B0604030504040204" pitchFamily="34" charset="0"/>
              </a:rPr>
              <a:t>Armatuur</a:t>
            </a:r>
          </a:p>
          <a:p>
            <a:pPr lvl="1"/>
            <a:r>
              <a:rPr lang="nl-BE" dirty="0">
                <a:latin typeface="+mj-lt"/>
                <a:ea typeface="Verdana" panose="020B0604030504040204" pitchFamily="34" charset="0"/>
              </a:rPr>
              <a:t>Regelingen en sensoren</a:t>
            </a:r>
          </a:p>
          <a:p>
            <a:pPr lvl="2"/>
            <a:r>
              <a:rPr lang="nl-BE" dirty="0">
                <a:latin typeface="+mj-lt"/>
                <a:ea typeface="Verdana" panose="020B0604030504040204" pitchFamily="34" charset="0"/>
              </a:rPr>
              <a:t>Detectie daglicht of personen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nl-BE" sz="17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BE" sz="17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1E433CF-02AA-4017-8BF6-879BB0D92EDF}"/>
              </a:ext>
            </a:extLst>
          </p:cNvPr>
          <p:cNvSpPr txBox="1">
            <a:spLocks/>
          </p:cNvSpPr>
          <p:nvPr/>
        </p:nvSpPr>
        <p:spPr>
          <a:xfrm>
            <a:off x="539552" y="548680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nl-BE" sz="3600">
                <a:latin typeface="Calibri"/>
                <a:cs typeface="Calibri"/>
              </a:rPr>
              <a:t>XI.1. &gt; Verlichtingstoestel</a:t>
            </a:r>
          </a:p>
        </p:txBody>
      </p:sp>
    </p:spTree>
    <p:extLst>
      <p:ext uri="{BB962C8B-B14F-4D97-AF65-F5344CB8AC3E}">
        <p14:creationId xmlns:p14="http://schemas.microsoft.com/office/powerpoint/2010/main" val="924851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D81B1B-21CF-48F9-981C-7D745ECBF4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7655" indent="-287655"/>
            <a:r>
              <a:rPr lang="nl-BE" dirty="0">
                <a:latin typeface="Calibri"/>
                <a:cs typeface="Calibri"/>
              </a:rPr>
              <a:t>Stap 8: Bepaal geïnstalleerd vermogen</a:t>
            </a:r>
            <a:endParaRPr lang="en-US" dirty="0">
              <a:latin typeface="Calibri"/>
              <a:cs typeface="Calibri"/>
            </a:endParaRP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Het totaal geïnstalleerd vermogen mag enkel worden ingegeven als:</a:t>
            </a:r>
          </a:p>
          <a:p>
            <a:pPr marL="863600" lvl="2" indent="-287655"/>
            <a:r>
              <a:rPr lang="nl-BE" dirty="0">
                <a:latin typeface="Calibri"/>
                <a:cs typeface="Calibri"/>
              </a:rPr>
              <a:t>Uit </a:t>
            </a:r>
            <a:r>
              <a:rPr lang="nl-BE" b="1" dirty="0">
                <a:latin typeface="Calibri"/>
                <a:cs typeface="Calibri"/>
              </a:rPr>
              <a:t>aanvaard bewijsstuk dat betrekking heeft op de installatie</a:t>
            </a:r>
          </a:p>
          <a:p>
            <a:pPr marL="863600" lvl="2" indent="-287655"/>
            <a:r>
              <a:rPr lang="nl-BE" dirty="0">
                <a:latin typeface="Calibri"/>
                <a:cs typeface="Calibri"/>
              </a:rPr>
              <a:t>Gekend is voor de </a:t>
            </a:r>
            <a:r>
              <a:rPr lang="nl-BE" b="1" dirty="0">
                <a:latin typeface="Calibri"/>
                <a:cs typeface="Calibri"/>
              </a:rPr>
              <a:t>gehele installatie </a:t>
            </a:r>
          </a:p>
          <a:p>
            <a:pPr marL="1151600" lvl="3" indent="-287655"/>
            <a:r>
              <a:rPr lang="nl-BE" dirty="0">
                <a:latin typeface="Calibri"/>
                <a:cs typeface="Calibri"/>
              </a:rPr>
              <a:t>van </a:t>
            </a:r>
            <a:r>
              <a:rPr lang="nl-BE" b="1" dirty="0">
                <a:latin typeface="Calibri"/>
                <a:cs typeface="Calibri"/>
              </a:rPr>
              <a:t>verlichtingszone </a:t>
            </a:r>
            <a:r>
              <a:rPr lang="nl-BE" dirty="0">
                <a:latin typeface="Calibri"/>
                <a:cs typeface="Calibri"/>
              </a:rPr>
              <a:t>of</a:t>
            </a:r>
          </a:p>
          <a:p>
            <a:pPr marL="1151600" lvl="3" indent="-287655"/>
            <a:r>
              <a:rPr lang="nl-BE" dirty="0">
                <a:latin typeface="Calibri"/>
                <a:cs typeface="Calibri"/>
              </a:rPr>
              <a:t>van</a:t>
            </a:r>
            <a:r>
              <a:rPr lang="nl-BE" b="1" dirty="0">
                <a:latin typeface="Calibri"/>
                <a:cs typeface="Calibri"/>
              </a:rPr>
              <a:t> hoofdverlichting </a:t>
            </a:r>
            <a:r>
              <a:rPr lang="nl-BE" dirty="0">
                <a:latin typeface="Calibri"/>
                <a:cs typeface="Calibri"/>
              </a:rPr>
              <a:t>van de ruimte</a:t>
            </a: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Let op: </a:t>
            </a:r>
          </a:p>
          <a:p>
            <a:pPr marL="863945" lvl="2" indent="-287655"/>
            <a:r>
              <a:rPr lang="nl-BE" dirty="0">
                <a:latin typeface="Calibri"/>
                <a:cs typeface="Calibri"/>
              </a:rPr>
              <a:t>Alleen voor hoofdverlichting, nooit voor aanvullende verlichting</a:t>
            </a:r>
          </a:p>
          <a:p>
            <a:pPr marL="863945" lvl="2" indent="-287655"/>
            <a:r>
              <a:rPr lang="nl-BE" dirty="0">
                <a:latin typeface="Calibri"/>
                <a:cs typeface="Calibri"/>
              </a:rPr>
              <a:t>Vermogens van individuele lampen bekomen via inspectie mogen niet opgeteld en ingevoerd worden</a:t>
            </a: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Totaal geïnstalleerd vermogen niet gekend: software doet aanname op basis van </a:t>
            </a:r>
            <a:endParaRPr lang="nl-BE" dirty="0">
              <a:cs typeface="Calibri"/>
            </a:endParaRPr>
          </a:p>
          <a:p>
            <a:pPr marL="863600" lvl="2" indent="-287655"/>
            <a:r>
              <a:rPr lang="nl-BE" dirty="0">
                <a:latin typeface="Calibri"/>
                <a:cs typeface="Calibri"/>
              </a:rPr>
              <a:t>Type lichtbron</a:t>
            </a:r>
          </a:p>
          <a:p>
            <a:pPr marL="863600" lvl="2" indent="-287655"/>
            <a:r>
              <a:rPr lang="nl-BE" dirty="0">
                <a:latin typeface="Calibri"/>
                <a:cs typeface="Calibri"/>
              </a:rPr>
              <a:t>Oppervlakte verlichtingszone</a:t>
            </a:r>
          </a:p>
          <a:p>
            <a:pPr marL="863600" lvl="2" indent="-287655"/>
            <a:r>
              <a:rPr lang="nl-BE" dirty="0">
                <a:latin typeface="Calibri"/>
                <a:cs typeface="Calibri"/>
              </a:rPr>
              <a:t>Niet-residentiële functie (handel, kantoor, … )</a:t>
            </a:r>
            <a:endParaRPr lang="nl-BE" dirty="0">
              <a:cs typeface="Calibri"/>
            </a:endParaRPr>
          </a:p>
          <a:p>
            <a:endParaRPr lang="nl-B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DD8B30C3-5B3F-4B39-A603-17E603F17C3D}"/>
              </a:ext>
            </a:extLst>
          </p:cNvPr>
          <p:cNvSpPr txBox="1">
            <a:spLocks/>
          </p:cNvSpPr>
          <p:nvPr/>
        </p:nvSpPr>
        <p:spPr>
          <a:xfrm>
            <a:off x="540316" y="54837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995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XI.1 Geïnstalleerd vermogen verlichting (W)</a:t>
            </a:r>
            <a:br>
              <a:rPr lang="nl-BE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endParaRPr lang="nl-BE" b="1">
              <a:solidFill>
                <a:schemeClr val="accent1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nl-BE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nl-BE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“het </a:t>
            </a:r>
            <a:r>
              <a:rPr lang="nl-BE" b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totale vermogen</a:t>
            </a:r>
            <a:r>
              <a:rPr lang="nl-BE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van alle </a:t>
            </a:r>
            <a:r>
              <a:rPr lang="nl-BE" b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vast</a:t>
            </a:r>
            <a:r>
              <a:rPr lang="nl-BE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aangebrachte lichtbronnen én hun eventuele hulpapparatuur“</a:t>
            </a:r>
          </a:p>
          <a:p>
            <a:pPr marL="0" indent="0" algn="ctr">
              <a:lnSpc>
                <a:spcPct val="110000"/>
              </a:lnSpc>
              <a:buNone/>
            </a:pPr>
            <a:endParaRPr lang="nl-BE" sz="170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nl-BE" sz="17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71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84B5C8-6576-40C1-A19F-75A63A47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56" y="3525484"/>
            <a:ext cx="8351520" cy="2093595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92A29AF-50A3-4FE7-BDFE-DDF724C003E1}"/>
              </a:ext>
            </a:extLst>
          </p:cNvPr>
          <p:cNvSpPr/>
          <p:nvPr/>
        </p:nvSpPr>
        <p:spPr>
          <a:xfrm>
            <a:off x="2202251" y="4599593"/>
            <a:ext cx="3973689" cy="259644"/>
          </a:xfrm>
          <a:prstGeom prst="rect">
            <a:avLst/>
          </a:prstGeom>
          <a:noFill/>
          <a:ln w="34925">
            <a:solidFill>
              <a:srgbClr val="C83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92558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Voorbeeld stap 8: bepaal geïnstalleerd vermogen</a:t>
            </a:r>
          </a:p>
          <a:p>
            <a:pPr lvl="1"/>
            <a:r>
              <a:rPr lang="nl-BE" dirty="0"/>
              <a:t>Voor de </a:t>
            </a:r>
            <a:r>
              <a:rPr lang="nl-BE" dirty="0" err="1"/>
              <a:t>verlichtingzone</a:t>
            </a:r>
            <a:r>
              <a:rPr lang="nl-BE" dirty="0"/>
              <a:t> is een lichtstudie + factuur beschikbaar</a:t>
            </a:r>
          </a:p>
          <a:p>
            <a:pPr lvl="2"/>
            <a:r>
              <a:rPr lang="nl-BE" dirty="0"/>
              <a:t>Omvat de hoofdverlichting en aanvullende verlichting</a:t>
            </a:r>
          </a:p>
          <a:p>
            <a:pPr lvl="2"/>
            <a:r>
              <a:rPr lang="nl-BE" dirty="0"/>
              <a:t>Te installeren vermogen alleen opgegeven voor volledige installatie</a:t>
            </a:r>
          </a:p>
          <a:p>
            <a:pPr lvl="1"/>
            <a:r>
              <a:rPr lang="nl-BE" dirty="0"/>
              <a:t>Geïnstalleerd vermogen uit de lichtstudie mag </a:t>
            </a:r>
            <a:r>
              <a:rPr lang="nl-BE" b="1" dirty="0"/>
              <a:t>niet </a:t>
            </a:r>
            <a:r>
              <a:rPr lang="nl-BE" dirty="0"/>
              <a:t>ingevoerd worden</a:t>
            </a:r>
          </a:p>
          <a:p>
            <a:pPr lvl="2"/>
            <a:r>
              <a:rPr lang="nl-BE" dirty="0"/>
              <a:t>Niet gekend voor hoofdverlichting apart</a:t>
            </a:r>
          </a:p>
          <a:p>
            <a:pPr marL="0" indent="0">
              <a:buNone/>
            </a:pPr>
            <a:endParaRPr lang="nl-BE" b="1" dirty="0">
              <a:solidFill>
                <a:srgbClr val="105269"/>
              </a:solidFill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72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F81668-1E6E-4ABC-8344-84EE7BF1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 </a:t>
            </a:r>
            <a:br>
              <a:rPr lang="nl-BE"/>
            </a:b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0650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D81B1B-21CF-48F9-981C-7D745ECBF4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Stap 9: Voer eigenschappen in </a:t>
            </a:r>
            <a:r>
              <a:rPr lang="nl-BE" b="1" dirty="0"/>
              <a:t>per verlichtingszone</a:t>
            </a:r>
          </a:p>
          <a:p>
            <a:pPr lvl="1"/>
            <a:r>
              <a:rPr lang="nl-BE" dirty="0"/>
              <a:t>Oppervlakte verlichtingszone (stap 7) + manier waarop opp. bepaald is</a:t>
            </a:r>
          </a:p>
          <a:p>
            <a:pPr lvl="1"/>
            <a:r>
              <a:rPr lang="nl-BE" dirty="0"/>
              <a:t>Type lichtbron (stap 2, 3 en 4)</a:t>
            </a:r>
          </a:p>
          <a:p>
            <a:pPr lvl="1"/>
            <a:r>
              <a:rPr lang="nl-BE" dirty="0"/>
              <a:t>Totaal geïnstalleerd vermogen (stap 8</a:t>
            </a:r>
            <a:r>
              <a:rPr lang="nl-BE" dirty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nl-BE" dirty="0"/>
              <a:t>Regeling in functie van aan- of afwezigheid (stap 5) </a:t>
            </a:r>
          </a:p>
          <a:p>
            <a:pPr lvl="1"/>
            <a:r>
              <a:rPr lang="nl-BE" dirty="0"/>
              <a:t>Regeling in functie van daglicht (stap 6)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01FCF3-8C22-40E0-AF6C-A827300E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88" y="4353111"/>
            <a:ext cx="8351520" cy="2093595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DD8B30C3-5B3F-4B39-A603-17E603F17C3D}"/>
              </a:ext>
            </a:extLst>
          </p:cNvPr>
          <p:cNvSpPr txBox="1">
            <a:spLocks/>
          </p:cNvSpPr>
          <p:nvPr/>
        </p:nvSpPr>
        <p:spPr>
          <a:xfrm>
            <a:off x="540316" y="548372"/>
            <a:ext cx="8352928" cy="108012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</a:t>
            </a:r>
            <a:r>
              <a:rPr lang="nl-BE" sz="3600" err="1">
                <a:latin typeface="Calibri"/>
                <a:cs typeface="Calibri"/>
              </a:rPr>
              <a:t>kNR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118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  Stappenplan EPC GD</a:t>
            </a:r>
            <a:b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/>
              <a:t>Vanaf vijf (woon)eenheden</a:t>
            </a:r>
            <a:r>
              <a:rPr lang="nl-BE" dirty="0"/>
              <a:t>: </a:t>
            </a:r>
          </a:p>
          <a:p>
            <a:pPr lvl="1"/>
            <a:r>
              <a:rPr lang="nl-BE" dirty="0"/>
              <a:t>Wat? </a:t>
            </a:r>
          </a:p>
          <a:p>
            <a:pPr lvl="2"/>
            <a:r>
              <a:rPr lang="nl-BE" dirty="0"/>
              <a:t>Karakteristieken van de verlichtingsinstallatie invoeren</a:t>
            </a:r>
          </a:p>
          <a:p>
            <a:pPr lvl="1"/>
            <a:r>
              <a:rPr lang="nl-BE" dirty="0"/>
              <a:t>Waarom? </a:t>
            </a:r>
          </a:p>
          <a:p>
            <a:pPr lvl="2"/>
            <a:r>
              <a:rPr lang="nl-BE" dirty="0"/>
              <a:t>Enkel voor aanbevelingen op certificaat</a:t>
            </a:r>
          </a:p>
          <a:p>
            <a:pPr lvl="2"/>
            <a:r>
              <a:rPr lang="nl-BE" dirty="0"/>
              <a:t>Niet voor berekening energieverbruik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dirty="0"/>
              <a:t>Enkel </a:t>
            </a:r>
            <a:r>
              <a:rPr lang="nl-BE" b="1" dirty="0"/>
              <a:t>gebouwgebonden </a:t>
            </a:r>
            <a:r>
              <a:rPr lang="nl-BE" dirty="0"/>
              <a:t>verlichting in </a:t>
            </a:r>
            <a:r>
              <a:rPr lang="nl-BE" b="1" dirty="0"/>
              <a:t>gemeenschappelijke circulatieruimten </a:t>
            </a:r>
            <a:r>
              <a:rPr lang="nl-BE" dirty="0"/>
              <a:t>en</a:t>
            </a:r>
            <a:r>
              <a:rPr lang="nl-BE" b="1" dirty="0"/>
              <a:t> binnen beschermd volume</a:t>
            </a:r>
          </a:p>
          <a:p>
            <a:pPr lvl="1"/>
            <a:r>
              <a:rPr lang="nl-BE" dirty="0"/>
              <a:t>Gemeenschappelijke circulatieruimten omvatten</a:t>
            </a:r>
            <a:r>
              <a:rPr lang="en-US" dirty="0"/>
              <a:t>:</a:t>
            </a:r>
            <a:endParaRPr lang="nl-BE" dirty="0"/>
          </a:p>
          <a:p>
            <a:pPr lvl="2"/>
            <a:r>
              <a:rPr lang="nl-BE" dirty="0"/>
              <a:t>gemeenschappelijke</a:t>
            </a:r>
            <a:r>
              <a:rPr lang="en-US" dirty="0"/>
              <a:t> </a:t>
            </a:r>
            <a:r>
              <a:rPr lang="nl-BE" dirty="0"/>
              <a:t>inkomhal</a:t>
            </a:r>
          </a:p>
          <a:p>
            <a:pPr lvl="2"/>
            <a:r>
              <a:rPr lang="nl-BE" dirty="0"/>
              <a:t>trappenhal</a:t>
            </a:r>
          </a:p>
          <a:p>
            <a:pPr lvl="2"/>
            <a:r>
              <a:rPr lang="nl-BE" dirty="0"/>
              <a:t>gangen</a:t>
            </a: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74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720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XI.3 &gt; Stappenplan EPC GD</a:t>
            </a:r>
            <a:endParaRPr lang="nl-BE" sz="3600">
              <a:latin typeface="Calibri"/>
              <a:ea typeface="Verdana" panose="020B0604030504040204" pitchFamily="34" charset="0"/>
              <a:cs typeface="Calibri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8352928" cy="4248472"/>
          </a:xfrm>
        </p:spPr>
        <p:txBody>
          <a:bodyPr anchor="t"/>
          <a:lstStyle/>
          <a:p>
            <a:pPr marL="287655" indent="-287655"/>
            <a:r>
              <a:rPr lang="nl-BE" dirty="0">
                <a:latin typeface="Calibri"/>
                <a:cs typeface="Calibri"/>
              </a:rPr>
              <a:t>Twijfel of verlichting binnen GD </a:t>
            </a:r>
            <a:r>
              <a:rPr lang="nl-BE" dirty="0">
                <a:latin typeface="Calibri"/>
                <a:cs typeface="Calibri"/>
                <a:sym typeface="Wingdings" panose="05000000000000000000" pitchFamily="2" charset="2"/>
              </a:rPr>
              <a:t> beschouwen</a:t>
            </a:r>
            <a:r>
              <a:rPr lang="en-US" dirty="0">
                <a:latin typeface="Calibri"/>
                <a:cs typeface="Calibri"/>
              </a:rPr>
              <a:t> </a:t>
            </a:r>
            <a:endParaRPr lang="nl-BE" dirty="0">
              <a:latin typeface="Calibri"/>
              <a:cs typeface="Calibri"/>
            </a:endParaRPr>
          </a:p>
          <a:p>
            <a:pPr marL="287655" indent="-287655"/>
            <a:r>
              <a:rPr lang="nl-BE" dirty="0">
                <a:latin typeface="Calibri"/>
                <a:cs typeface="Calibri"/>
              </a:rPr>
              <a:t>Verlichting </a:t>
            </a:r>
            <a:r>
              <a:rPr lang="nl-BE" b="1" dirty="0">
                <a:latin typeface="Calibri"/>
                <a:cs typeface="Calibri"/>
              </a:rPr>
              <a:t>buiten</a:t>
            </a:r>
            <a:r>
              <a:rPr lang="nl-BE" dirty="0">
                <a:latin typeface="Calibri"/>
                <a:cs typeface="Calibri"/>
              </a:rPr>
              <a:t> GD </a:t>
            </a:r>
            <a:r>
              <a:rPr lang="nl-BE" dirty="0"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nl-BE" dirty="0">
                <a:latin typeface="Calibri"/>
                <a:cs typeface="Calibri"/>
              </a:rPr>
              <a:t> niet te beschouwen</a:t>
            </a:r>
            <a:r>
              <a:rPr lang="en-US" dirty="0">
                <a:latin typeface="Calibri"/>
                <a:cs typeface="Calibri"/>
              </a:rPr>
              <a:t>:</a:t>
            </a:r>
            <a:endParaRPr lang="nl-BE" dirty="0">
              <a:latin typeface="Calibri"/>
              <a:cs typeface="Calibri"/>
            </a:endParaRPr>
          </a:p>
          <a:p>
            <a:pPr marL="575945" lvl="1" indent="-287655"/>
            <a:r>
              <a:rPr lang="nl-BE" dirty="0"/>
              <a:t>Buitenverlichting</a:t>
            </a:r>
            <a:endParaRPr lang="nl-BE" dirty="0"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Verlichting in (circulatie)ruimten buiten beschermd volume</a:t>
            </a: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Binnenverlichting in eenheden (appartement, winkel, kantoor, … </a:t>
            </a:r>
            <a:r>
              <a:rPr lang="en-US" dirty="0">
                <a:latin typeface="Calibri"/>
                <a:cs typeface="Calibri"/>
              </a:rPr>
              <a:t>)</a:t>
            </a:r>
            <a:endParaRPr lang="nl-BE" dirty="0"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Verlichting in liften</a:t>
            </a:r>
            <a:endParaRPr lang="nl-BE" dirty="0">
              <a:solidFill>
                <a:srgbClr val="105269"/>
              </a:solidFill>
              <a:latin typeface="Calibri"/>
              <a:cs typeface="Calibri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75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187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76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2" y="1399822"/>
            <a:ext cx="8349500" cy="5283106"/>
          </a:xfrm>
        </p:spPr>
        <p:txBody>
          <a:bodyPr anchor="t"/>
          <a:lstStyle/>
          <a:p>
            <a:pPr marL="287655" indent="-287655"/>
            <a:endParaRPr lang="en-US" dirty="0">
              <a:cs typeface="Calibri" panose="020F0502020204030204" pitchFamily="34" charset="0"/>
            </a:endParaRPr>
          </a:p>
          <a:p>
            <a:pPr marL="287655" indent="-287655"/>
            <a:r>
              <a:rPr lang="nl-BE" dirty="0">
                <a:latin typeface="Calibri"/>
                <a:cs typeface="Calibri"/>
              </a:rPr>
              <a:t>Altijd maar </a:t>
            </a:r>
            <a:r>
              <a:rPr lang="nl-BE" b="1" dirty="0">
                <a:latin typeface="Calibri"/>
                <a:cs typeface="Calibri"/>
              </a:rPr>
              <a:t>één verlichtingszone</a:t>
            </a: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Gemeenschappelijke circulatieruimten worden als één ruimte beschouwd</a:t>
            </a:r>
          </a:p>
          <a:p>
            <a:pPr marL="0" indent="0">
              <a:buNone/>
            </a:pPr>
            <a:r>
              <a:rPr lang="nl-BE" b="1" dirty="0">
                <a:latin typeface="Calibri"/>
                <a:cs typeface="Calibri"/>
              </a:rPr>
              <a:t>STAP 1 </a:t>
            </a:r>
            <a:r>
              <a:rPr lang="nl-BE" b="1" dirty="0" err="1">
                <a:latin typeface="Calibri"/>
                <a:cs typeface="Calibri"/>
              </a:rPr>
              <a:t>t.e.m</a:t>
            </a:r>
            <a:r>
              <a:rPr lang="nl-BE" b="1" dirty="0">
                <a:latin typeface="Calibri"/>
                <a:cs typeface="Calibri"/>
              </a:rPr>
              <a:t> STAP 4</a:t>
            </a:r>
          </a:p>
          <a:p>
            <a:pPr marL="287655" indent="-287655"/>
            <a:r>
              <a:rPr lang="nl-BE" dirty="0">
                <a:latin typeface="Calibri"/>
                <a:cs typeface="Calibri"/>
              </a:rPr>
              <a:t>Volg het stappenplan voor niet-residentiële eenheden</a:t>
            </a:r>
          </a:p>
          <a:p>
            <a:pPr marL="287655" indent="-287655"/>
            <a:r>
              <a:rPr lang="nl-BE" dirty="0">
                <a:latin typeface="Calibri"/>
                <a:cs typeface="Calibri"/>
              </a:rPr>
              <a:t>Alle gemeenschappelijke circulatieruimten = één ruimte</a:t>
            </a:r>
          </a:p>
          <a:p>
            <a:pPr marL="287655" indent="-287655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BE" b="1" dirty="0">
                <a:latin typeface="Calibri"/>
                <a:cs typeface="Calibri"/>
              </a:rPr>
              <a:t>STAP 5 </a:t>
            </a:r>
            <a:r>
              <a:rPr lang="nl-BE" b="1" dirty="0" err="1">
                <a:latin typeface="Calibri"/>
                <a:cs typeface="Calibri"/>
              </a:rPr>
              <a:t>t.e.m</a:t>
            </a:r>
            <a:r>
              <a:rPr lang="nl-BE" b="1" dirty="0">
                <a:latin typeface="Calibri"/>
                <a:cs typeface="Calibri"/>
              </a:rPr>
              <a:t> STAP </a:t>
            </a:r>
            <a:r>
              <a:rPr lang="en-US" b="1" dirty="0">
                <a:latin typeface="Calibri"/>
                <a:cs typeface="Calibri"/>
              </a:rPr>
              <a:t>6</a:t>
            </a:r>
            <a:endParaRPr lang="nl-BE" b="1" dirty="0">
              <a:latin typeface="Calibri"/>
              <a:cs typeface="Calibri"/>
            </a:endParaRPr>
          </a:p>
          <a:p>
            <a:pPr marL="287655" indent="-287655"/>
            <a:r>
              <a:rPr lang="nl-BE" dirty="0">
                <a:latin typeface="Calibri"/>
                <a:cs typeface="Calibri"/>
              </a:rPr>
              <a:t>Volg het stappenplan voor niet-residentiële eenheden</a:t>
            </a:r>
          </a:p>
          <a:p>
            <a:pPr marL="287655" indent="-287655"/>
            <a:r>
              <a:rPr lang="nl-BE" dirty="0">
                <a:latin typeface="Calibri"/>
                <a:cs typeface="Calibri"/>
              </a:rPr>
              <a:t>Beschouw regeling die overwegend aanwezig is (dus niet gunstigste!)</a:t>
            </a:r>
          </a:p>
          <a:p>
            <a:pPr marL="575655" lvl="1" indent="-287655"/>
            <a:r>
              <a:rPr lang="nl-BE" dirty="0">
                <a:latin typeface="Calibri"/>
                <a:cs typeface="Calibri"/>
              </a:rPr>
              <a:t>Op basis van vloeroppervlakte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6A1D57-1780-4E32-84CA-4C2F118A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XI.3 &gt; Stappenplan EPC GD </a:t>
            </a:r>
            <a:endParaRPr lang="nl-BE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0852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nl-BE" dirty="0"/>
              <a:t>Voorbeeld stappenplan EPC GD</a:t>
            </a:r>
          </a:p>
          <a:p>
            <a:pPr lvl="1"/>
            <a:r>
              <a:rPr lang="nl-BE" dirty="0"/>
              <a:t>Regeling i.f.v. bezetting: manuele regeling in inkomhal en automatische regeling in (grotere) trappenhal</a:t>
            </a:r>
          </a:p>
          <a:p>
            <a:pPr lvl="2"/>
            <a:r>
              <a:rPr lang="nl-BE" dirty="0"/>
              <a:t>Duid ‘automatische regeling’ aan</a:t>
            </a:r>
          </a:p>
          <a:p>
            <a:pPr lvl="1"/>
            <a:r>
              <a:rPr lang="nl-BE" dirty="0"/>
              <a:t>Regeling i.f.v. bezetting: manuele regeling in de inkomhal en geen regeling in (grotere) trappenhal</a:t>
            </a:r>
          </a:p>
          <a:p>
            <a:pPr lvl="2"/>
            <a:r>
              <a:rPr lang="nl-BE" dirty="0"/>
              <a:t>Duid ‘geen regeling’ aan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nl-BE" b="1" dirty="0">
              <a:solidFill>
                <a:srgbClr val="105269"/>
              </a:solidFill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77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501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5F63E4-FB65-4B10-9507-A953E69E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sz="3600"/>
              <a:t>XI.3. &gt; Stappenplan EPC GD</a:t>
            </a: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Niet-energiezuinige verlichting in andere gemeenschappelijke ruimten (geen circulatieruimte)?</a:t>
            </a:r>
          </a:p>
          <a:p>
            <a:pPr lvl="1"/>
            <a:r>
              <a:rPr lang="nl-BE" dirty="0"/>
              <a:t>Verlichting niet in software in te voeren want geen circulatieruimte</a:t>
            </a:r>
          </a:p>
          <a:p>
            <a:pPr lvl="1"/>
            <a:r>
              <a:rPr lang="nl-BE" dirty="0"/>
              <a:t>Energiedeskundige kan hierover een opmerking en aanbeveling formuleren via het opmerkingenveld in tabblad ‘Aanbevelingen’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endParaRPr lang="nl-BE" b="1" dirty="0">
              <a:solidFill>
                <a:srgbClr val="105269"/>
              </a:solidFill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78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104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419100"/>
            <a:ext cx="8352928" cy="98072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nl-BE" sz="3600"/>
              <a:t>XI.3. &gt; Stappenplan EPC GD</a:t>
            </a:r>
            <a:endParaRPr lang="nl-BE" sz="3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79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2" y="1399822"/>
            <a:ext cx="8280920" cy="528310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nl-BE" b="1" dirty="0"/>
              <a:t>STAP 7 t.e.m. STAP </a:t>
            </a:r>
            <a:r>
              <a:rPr lang="en-US" b="1" dirty="0"/>
              <a:t>8</a:t>
            </a:r>
            <a:endParaRPr lang="nl-BE" b="1" dirty="0"/>
          </a:p>
          <a:p>
            <a:r>
              <a:rPr lang="nl-BE" dirty="0"/>
              <a:t>Deze stappen worden </a:t>
            </a:r>
            <a:r>
              <a:rPr lang="nl-BE" b="1" dirty="0"/>
              <a:t>overgeslagen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Maar één verlichtingszone (stap 7) </a:t>
            </a:r>
          </a:p>
          <a:p>
            <a:pPr lvl="1"/>
            <a:r>
              <a:rPr lang="nl-BE" dirty="0"/>
              <a:t>Oppervlakte van verlichtingszone wordt niet ingevoerd (stap 7)</a:t>
            </a:r>
          </a:p>
          <a:p>
            <a:pPr lvl="1"/>
            <a:r>
              <a:rPr lang="nl-BE" dirty="0"/>
              <a:t>Geïnstalleerd vermogen wordt nooit ingevoerd (stap 8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BE" b="1" dirty="0"/>
              <a:t>STAP 9</a:t>
            </a:r>
          </a:p>
          <a:p>
            <a:r>
              <a:rPr lang="nl-BE" dirty="0"/>
              <a:t>Voer de verlichting in:</a:t>
            </a:r>
          </a:p>
          <a:p>
            <a:pPr lvl="1"/>
            <a:r>
              <a:rPr lang="nl-BE" dirty="0"/>
              <a:t>Type lichtbron</a:t>
            </a:r>
          </a:p>
          <a:p>
            <a:pPr lvl="1"/>
            <a:r>
              <a:rPr lang="nl-BE" dirty="0"/>
              <a:t>Regeling</a:t>
            </a:r>
          </a:p>
          <a:p>
            <a:pPr marL="2880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b="1" dirty="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68925"/>
            <a:ext cx="8352928" cy="1359875"/>
          </a:xfrm>
        </p:spPr>
        <p:txBody>
          <a:bodyPr anchor="t"/>
          <a:lstStyle/>
          <a:p>
            <a:pPr algn="l">
              <a:lnSpc>
                <a:spcPct val="150000"/>
              </a:lnSpc>
            </a:pPr>
            <a:r>
              <a:rPr lang="nl-BE" sz="3600">
                <a:latin typeface="Calibri"/>
                <a:cs typeface="Calibri"/>
              </a:rPr>
              <a:t>XI.1. &gt; Lichtpunt</a:t>
            </a:r>
            <a:endParaRPr lang="nl-BE" sz="3600">
              <a:latin typeface="Calibri"/>
              <a:ea typeface="Verdana" panose="020B0604030504040204" pitchFamily="34" charset="0"/>
              <a:cs typeface="Calibri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2" y="1669505"/>
            <a:ext cx="8352928" cy="4392488"/>
          </a:xfrm>
        </p:spPr>
        <p:txBody>
          <a:bodyPr/>
          <a:lstStyle/>
          <a:p>
            <a:r>
              <a:rPr lang="nl-BE">
                <a:latin typeface="+mj-lt"/>
              </a:rPr>
              <a:t>Lichtpunt</a:t>
            </a:r>
          </a:p>
          <a:p>
            <a:pPr lvl="1"/>
            <a:r>
              <a:rPr lang="nl-BE">
                <a:latin typeface="+mj-lt"/>
              </a:rPr>
              <a:t>= aansluitingspunt van verlichtingstoestel op elektriciteitskabels</a:t>
            </a:r>
          </a:p>
          <a:p>
            <a:pPr lvl="1"/>
            <a:r>
              <a:rPr lang="nl-BE">
                <a:latin typeface="+mj-lt"/>
              </a:rPr>
              <a:t>Verlichtingstoestel (met lamp) of minstens een lamp in fitting</a:t>
            </a:r>
          </a:p>
          <a:p>
            <a:pPr lvl="1"/>
            <a:r>
              <a:rPr lang="nl-BE">
                <a:latin typeface="+mj-lt"/>
              </a:rPr>
              <a:t>Niet =&gt; enkel draden aan het plafond</a:t>
            </a: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8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1026" name="42cc3bc5-90cd-4ce8-9fc5-8eeeb1fe3571" descr="Image">
            <a:extLst>
              <a:ext uri="{FF2B5EF4-FFF2-40B4-BE49-F238E27FC236}">
                <a16:creationId xmlns:a16="http://schemas.microsoft.com/office/drawing/2014/main" id="{198AEA89-BBE3-43AE-977D-856B9CEEB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3"/>
          <a:stretch/>
        </p:blipFill>
        <p:spPr bwMode="auto">
          <a:xfrm rot="5400000">
            <a:off x="6516576" y="4026902"/>
            <a:ext cx="2307694" cy="161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ea08dff2-e865-4979-ac8d-6aca8fef26e0" descr="Image">
            <a:extLst>
              <a:ext uri="{FF2B5EF4-FFF2-40B4-BE49-F238E27FC236}">
                <a16:creationId xmlns:a16="http://schemas.microsoft.com/office/drawing/2014/main" id="{5B30A32D-BA5A-41EF-8B15-05B4ACBD5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1073"/>
          <a:stretch/>
        </p:blipFill>
        <p:spPr bwMode="auto">
          <a:xfrm rot="5400000">
            <a:off x="4830291" y="3968070"/>
            <a:ext cx="2319201" cy="174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D8B8975-6FA0-4E68-8C2D-348B6A44B434}"/>
              </a:ext>
            </a:extLst>
          </p:cNvPr>
          <p:cNvSpPr txBox="1"/>
          <p:nvPr/>
        </p:nvSpPr>
        <p:spPr>
          <a:xfrm>
            <a:off x="2251268" y="3251200"/>
            <a:ext cx="179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Geen lichtpunt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F5883B1-7516-4FB5-98DF-95A565B43EC2}"/>
              </a:ext>
            </a:extLst>
          </p:cNvPr>
          <p:cNvSpPr txBox="1"/>
          <p:nvPr/>
        </p:nvSpPr>
        <p:spPr>
          <a:xfrm>
            <a:off x="5929581" y="3244334"/>
            <a:ext cx="166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Lichtpunt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657CAF1-9AD5-4E6B-92CB-013B68767E83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BE"/>
          </a:p>
        </p:txBody>
      </p:sp>
      <p:pic>
        <p:nvPicPr>
          <p:cNvPr id="7" name="Afbeelding 6" descr="Afbeelding met tafel, taart, zitten, sneeuw&#10;&#10;Automatisch gegenereerde beschrijving">
            <a:extLst>
              <a:ext uri="{FF2B5EF4-FFF2-40B4-BE49-F238E27FC236}">
                <a16:creationId xmlns:a16="http://schemas.microsoft.com/office/drawing/2014/main" id="{5A003234-4772-430A-8EF6-D3FD9677D0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6" t="-3127" r="36649" b="3127"/>
          <a:stretch/>
        </p:blipFill>
        <p:spPr>
          <a:xfrm rot="5400000">
            <a:off x="2097852" y="3602108"/>
            <a:ext cx="2364664" cy="23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432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2" y="1533058"/>
            <a:ext cx="8352928" cy="4008933"/>
          </a:xfrm>
        </p:spPr>
        <p:txBody>
          <a:bodyPr/>
          <a:lstStyle/>
          <a:p>
            <a:r>
              <a:rPr lang="nl-BE" dirty="0"/>
              <a:t>Circulatieruimten:</a:t>
            </a:r>
          </a:p>
          <a:p>
            <a:pPr lvl="1"/>
            <a:r>
              <a:rPr lang="nl-BE" dirty="0"/>
              <a:t>Inkomhal: twee spaarlampen, zonder regeling</a:t>
            </a:r>
          </a:p>
          <a:p>
            <a:pPr lvl="1"/>
            <a:r>
              <a:rPr lang="nl-BE" dirty="0"/>
              <a:t>(grotere) trappenhal: zes LED spots, met automatische regeling i.f.v. aanwezigheid</a:t>
            </a:r>
          </a:p>
          <a:p>
            <a:r>
              <a:rPr lang="nl-BE" dirty="0"/>
              <a:t>Invoer: </a:t>
            </a:r>
          </a:p>
          <a:p>
            <a:pPr lvl="1"/>
            <a:r>
              <a:rPr lang="nl-BE" dirty="0"/>
              <a:t>Type lichtbron -&gt;  ‘</a:t>
            </a:r>
            <a:r>
              <a:rPr lang="nl-BE" dirty="0" err="1"/>
              <a:t>LED-verlichting</a:t>
            </a:r>
            <a:r>
              <a:rPr lang="nl-BE" dirty="0"/>
              <a:t>’</a:t>
            </a:r>
          </a:p>
          <a:p>
            <a:pPr lvl="1"/>
            <a:r>
              <a:rPr lang="nl-BE" dirty="0"/>
              <a:t>Type regeling i.f.v. aan- of afwezigheid -&gt; ‘automatisch</a:t>
            </a:r>
            <a:r>
              <a:rPr lang="en-US" dirty="0"/>
              <a:t>’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80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9C3D84E-206D-46E3-9F94-7F691BC8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6" y="4023320"/>
            <a:ext cx="8153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154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C5408-76D7-48CE-8DCE-1DE8AFD6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NL" sz="3600">
                <a:latin typeface="Calibri"/>
                <a:cs typeface="Calibri"/>
              </a:rPr>
              <a:t>Deel XI: Verlichting</a:t>
            </a:r>
            <a:endParaRPr lang="nl-BE" sz="3600">
              <a:cs typeface="Calibri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2BA83F-6195-41D6-A5FF-41304F23CB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7945" indent="-287655"/>
            <a:r>
              <a:rPr lang="nl-NL" dirty="0">
                <a:latin typeface="Calibri"/>
                <a:cs typeface="Calibri"/>
              </a:rPr>
              <a:t>IP bestaat uit 5 delen</a:t>
            </a: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Begrippen (X.1)</a:t>
            </a:r>
          </a:p>
          <a:p>
            <a:pPr marL="575945" lvl="1" indent="-287655"/>
            <a:r>
              <a:rPr lang="nl-NL" dirty="0">
                <a:latin typeface="Calibri"/>
                <a:cs typeface="Calibri"/>
              </a:rPr>
              <a:t>Stappenplan verlichting (X.3)</a:t>
            </a:r>
          </a:p>
          <a:p>
            <a:pPr marL="863945" lvl="2" indent="-287655"/>
            <a:r>
              <a:rPr lang="nl-NL" dirty="0">
                <a:latin typeface="Calibri"/>
                <a:cs typeface="Calibri"/>
              </a:rPr>
              <a:t>Met Type lichtbron (XI.4) </a:t>
            </a:r>
          </a:p>
          <a:p>
            <a:pPr marL="863945" lvl="2" indent="-287655"/>
            <a:r>
              <a:rPr lang="nl-NL" dirty="0">
                <a:latin typeface="Calibri"/>
                <a:cs typeface="Calibri"/>
              </a:rPr>
              <a:t>Met Type schakelende verlichtingsregeling (XI.5) </a:t>
            </a:r>
          </a:p>
          <a:p>
            <a:pPr marL="575945" lvl="1" indent="-287655"/>
            <a:r>
              <a:rPr lang="nl-NL" dirty="0">
                <a:solidFill>
                  <a:srgbClr val="FF0000"/>
                </a:solidFill>
                <a:latin typeface="Calibri"/>
                <a:cs typeface="Calibri"/>
              </a:rPr>
              <a:t>Visuele inspectie en bewijsstukken (XI.2)</a:t>
            </a:r>
          </a:p>
          <a:p>
            <a:pPr marL="575945" lvl="1" indent="-287655"/>
            <a:endParaRPr lang="nl-NL" dirty="0">
              <a:latin typeface="Calibri"/>
              <a:cs typeface="Calibri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36262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XI.2 &gt; Visuele inspectie</a:t>
            </a:r>
            <a:endParaRPr lang="nl-BE" sz="3600">
              <a:latin typeface="Calibri"/>
              <a:ea typeface="Verdana" panose="020B0604030504040204" pitchFamily="34" charset="0"/>
              <a:cs typeface="Calibri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Mogelijk moeten individuele </a:t>
            </a:r>
            <a:r>
              <a:rPr lang="nl-BE" b="1" dirty="0"/>
              <a:t>lampen tijdelijk verwijderd </a:t>
            </a:r>
            <a:r>
              <a:rPr lang="nl-BE" dirty="0"/>
              <a:t>worden om type lichtbron vast te stellen</a:t>
            </a:r>
            <a:endParaRPr lang="nl-BE" b="1" dirty="0"/>
          </a:p>
          <a:p>
            <a:r>
              <a:rPr lang="nl-BE" dirty="0"/>
              <a:t>Beperkt aantal handelingen </a:t>
            </a:r>
            <a:r>
              <a:rPr lang="nl-BE" b="1" dirty="0"/>
              <a:t>ter plaatse </a:t>
            </a:r>
            <a:r>
              <a:rPr lang="nl-BE" dirty="0"/>
              <a:t>nodig voor vaststelling </a:t>
            </a:r>
            <a:r>
              <a:rPr lang="nl-BE" b="1" dirty="0"/>
              <a:t>regeling </a:t>
            </a:r>
          </a:p>
          <a:p>
            <a:r>
              <a:rPr lang="nl-BE" dirty="0"/>
              <a:t>Verlichtingsinstallatie</a:t>
            </a:r>
            <a:r>
              <a:rPr lang="en-US" dirty="0"/>
              <a:t> </a:t>
            </a:r>
            <a:r>
              <a:rPr lang="nl-BE" dirty="0"/>
              <a:t>moet </a:t>
            </a:r>
            <a:r>
              <a:rPr lang="nl-BE" b="1" dirty="0"/>
              <a:t>ingeschakeld</a:t>
            </a:r>
            <a:r>
              <a:rPr lang="nl-BE" dirty="0"/>
              <a:t> zijn </a:t>
            </a:r>
          </a:p>
          <a:p>
            <a:pPr lvl="1"/>
            <a:r>
              <a:rPr lang="nl-BE" dirty="0"/>
              <a:t>Als deze niet kan ingeschakeld worden: </a:t>
            </a:r>
            <a:r>
              <a:rPr lang="nl-BE" b="1" dirty="0"/>
              <a:t>regeling niet</a:t>
            </a:r>
            <a:r>
              <a:rPr lang="en-US" b="1" dirty="0"/>
              <a:t> </a:t>
            </a:r>
            <a:r>
              <a:rPr lang="nl-BE" b="1" dirty="0"/>
              <a:t>vaststelbaar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82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91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ADBD60B-3A53-4B39-BD46-5F8E343B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803" y="1628800"/>
            <a:ext cx="835292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b="1" u="sng" dirty="0">
                <a:solidFill>
                  <a:srgbClr val="105269"/>
                </a:solidFill>
              </a:rPr>
              <a:t>Bewijsstukken specifiek voor verlichting</a:t>
            </a:r>
          </a:p>
          <a:p>
            <a:endParaRPr lang="nl-BE" sz="1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Verlichtingsstudie, vergezeld van een factuur of fotografisch dossier;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Aanvraag tot </a:t>
            </a:r>
            <a:r>
              <a:rPr lang="nl-NL" sz="1800" dirty="0" err="1"/>
              <a:t>relightingpremie</a:t>
            </a:r>
            <a:r>
              <a:rPr lang="nl-NL" sz="1800" dirty="0"/>
              <a:t>, vergezeld van factuur of goedkeuring van de premie;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Technische plannen.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nl-BE" sz="1800" dirty="0"/>
              <a:t>Bewijsstuk enkel aanvaard als alle voorwaarden uit deel II voldaan</a:t>
            </a:r>
          </a:p>
          <a:p>
            <a:pPr>
              <a:buFont typeface="Wingdings" panose="05000000000000000000" pitchFamily="2" charset="2"/>
              <a:buChar char="q"/>
            </a:pPr>
            <a:endParaRPr lang="nl-BE" sz="1800" dirty="0"/>
          </a:p>
        </p:txBody>
      </p:sp>
      <p:sp>
        <p:nvSpPr>
          <p:cNvPr id="7" name="datum en dianummer">
            <a:extLst>
              <a:ext uri="{FF2B5EF4-FFF2-40B4-BE49-F238E27FC236}">
                <a16:creationId xmlns:a16="http://schemas.microsoft.com/office/drawing/2014/main" id="{BCFC7703-C466-4583-A55F-CC71E1C0FC12}"/>
              </a:ext>
            </a:extLst>
          </p:cNvPr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83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12EAC12-7068-4E6F-9501-7CAA335024BE}"/>
              </a:ext>
            </a:extLst>
          </p:cNvPr>
          <p:cNvSpPr txBox="1">
            <a:spLocks/>
          </p:cNvSpPr>
          <p:nvPr/>
        </p:nvSpPr>
        <p:spPr>
          <a:xfrm>
            <a:off x="539750" y="549275"/>
            <a:ext cx="8353425" cy="10795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700" b="1" i="0" kern="1200" baseline="0">
                <a:solidFill>
                  <a:srgbClr val="10526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nl-BE" sz="3600" dirty="0">
                <a:latin typeface="Calibri"/>
                <a:cs typeface="Calibri"/>
              </a:rPr>
              <a:t>XI.2 &gt; Specifieke bewijsstukken</a:t>
            </a:r>
          </a:p>
        </p:txBody>
      </p:sp>
    </p:spTree>
    <p:extLst>
      <p:ext uri="{BB962C8B-B14F-4D97-AF65-F5344CB8AC3E}">
        <p14:creationId xmlns:p14="http://schemas.microsoft.com/office/powerpoint/2010/main" val="42042745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32B1A-A254-44A7-8F19-51152C3A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XI.2 &gt; Specifieke bewijsstukken</a:t>
            </a:r>
            <a:br>
              <a:rPr lang="nl-BE" sz="3600"/>
            </a:b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7B44EA-49E3-4BC8-A600-13BD8DE318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287655" indent="-287655"/>
            <a:r>
              <a:rPr lang="nl-BE" dirty="0"/>
              <a:t>Verlichtingsstudie</a:t>
            </a:r>
            <a:endParaRPr lang="nl-BE" dirty="0">
              <a:cs typeface="Calibri" panose="020F0502020204030204" pitchFamily="34" charset="0"/>
            </a:endParaRP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Gedetailleerde uitwerking </a:t>
            </a:r>
            <a:r>
              <a:rPr lang="nl-BE" b="1" dirty="0">
                <a:latin typeface="Calibri"/>
                <a:cs typeface="Calibri"/>
              </a:rPr>
              <a:t>ontwerp van de verlichting </a:t>
            </a:r>
            <a:endParaRPr lang="nl-BE" b="1" dirty="0">
              <a:cs typeface="Calibri"/>
            </a:endParaRPr>
          </a:p>
          <a:p>
            <a:pPr marL="863600" lvl="2" indent="-287655"/>
            <a:r>
              <a:rPr lang="nl-BE" dirty="0">
                <a:latin typeface="Calibri"/>
                <a:cs typeface="Calibri"/>
              </a:rPr>
              <a:t>Meestal opgesteld met gespecialiseerde software</a:t>
            </a: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Ook </a:t>
            </a:r>
            <a:r>
              <a:rPr lang="nl-BE" b="1" dirty="0">
                <a:latin typeface="Calibri"/>
                <a:cs typeface="Calibri"/>
              </a:rPr>
              <a:t>type regeling </a:t>
            </a:r>
            <a:r>
              <a:rPr lang="nl-BE" dirty="0">
                <a:latin typeface="Calibri"/>
                <a:cs typeface="Calibri"/>
              </a:rPr>
              <a:t>kan hieruit worden afgeleid</a:t>
            </a: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Kan gebruikt worden als referentie voor </a:t>
            </a:r>
            <a:r>
              <a:rPr lang="nl-BE" b="1" dirty="0">
                <a:latin typeface="Calibri"/>
                <a:cs typeface="Calibri"/>
              </a:rPr>
              <a:t>indeling in verlichtingszones</a:t>
            </a:r>
            <a:r>
              <a:rPr lang="en-US" b="1" dirty="0">
                <a:latin typeface="Calibri"/>
                <a:cs typeface="Calibri"/>
              </a:rPr>
              <a:t> </a:t>
            </a:r>
            <a:endParaRPr lang="en-US" b="1" dirty="0">
              <a:cs typeface="Calibri"/>
            </a:endParaRPr>
          </a:p>
          <a:p>
            <a:pPr marL="575945" lvl="1" indent="-287655"/>
            <a:r>
              <a:rPr lang="nl-BE" dirty="0">
                <a:latin typeface="Calibri"/>
                <a:cs typeface="Calibri"/>
              </a:rPr>
              <a:t>Alleen aanvaard voor </a:t>
            </a:r>
            <a:r>
              <a:rPr lang="nl-BE" b="1" dirty="0">
                <a:latin typeface="Calibri"/>
                <a:cs typeface="Calibri"/>
              </a:rPr>
              <a:t>ruimten waarvoor studie werd opgemaakt</a:t>
            </a:r>
          </a:p>
          <a:p>
            <a:pPr marL="575945" lvl="1" indent="-287655"/>
            <a:r>
              <a:rPr lang="nl-BE" b="1" dirty="0">
                <a:latin typeface="Calibri"/>
                <a:cs typeface="Calibri"/>
              </a:rPr>
              <a:t>Let op: </a:t>
            </a:r>
            <a:r>
              <a:rPr lang="nl-BE" dirty="0">
                <a:latin typeface="Calibri"/>
                <a:cs typeface="Calibri"/>
              </a:rPr>
              <a:t>bewijs dat studie werd uitgevoerd noodzakelijk: bv. factuur, fotodossier, </a:t>
            </a:r>
            <a:r>
              <a:rPr lang="en-US" dirty="0">
                <a:latin typeface="Calibri"/>
                <a:cs typeface="Calibri"/>
              </a:rPr>
              <a:t>… </a:t>
            </a:r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  <a:p>
            <a:pPr marL="287655" indent="-287655"/>
            <a:endParaRPr lang="nl-BE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34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Voorbeeld verlichtingsstudie:</a:t>
            </a:r>
          </a:p>
          <a:p>
            <a:pPr lvl="1"/>
            <a:r>
              <a:rPr lang="nl-BE" dirty="0"/>
              <a:t>Kantoorgebouw: lichtstudie per kantoorruimte (zie volgende slide)</a:t>
            </a:r>
          </a:p>
          <a:p>
            <a:pPr lvl="2"/>
            <a:r>
              <a:rPr lang="nl-BE" dirty="0"/>
              <a:t>Analyse verlichtingssterkte</a:t>
            </a:r>
          </a:p>
          <a:p>
            <a:pPr lvl="2"/>
            <a:r>
              <a:rPr lang="nl-BE" dirty="0"/>
              <a:t>Te installeren vermogen</a:t>
            </a:r>
          </a:p>
          <a:p>
            <a:pPr lvl="1"/>
            <a:r>
              <a:rPr lang="nl-BE" dirty="0"/>
              <a:t>Type lichtbron en type regeling identiek in alle kantoorruimtes</a:t>
            </a:r>
          </a:p>
          <a:p>
            <a:pPr lvl="2"/>
            <a:r>
              <a:rPr lang="nl-BE" dirty="0"/>
              <a:t>Eén verlichtingszone voor alle kantoorruimtes</a:t>
            </a:r>
          </a:p>
          <a:p>
            <a:pPr lvl="2"/>
            <a:r>
              <a:rPr lang="nl-BE" dirty="0"/>
              <a:t>Totaal geïnstalleerd vermogen = som vermogens uit lichtstudies</a:t>
            </a:r>
          </a:p>
          <a:p>
            <a:pPr marL="0" indent="0">
              <a:buNone/>
            </a:pPr>
            <a:endParaRPr lang="nl-BE" b="1" dirty="0">
              <a:solidFill>
                <a:srgbClr val="105269"/>
              </a:solidFill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85</a:t>
            </a:fld>
            <a:endParaRPr lang="nl-BE" sz="1100">
              <a:solidFill>
                <a:srgbClr val="1052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388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80B1E570-04E9-4737-B426-3A686E80CB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1844" y="2054691"/>
            <a:ext cx="5501223" cy="3321954"/>
            <a:chOff x="1504" y="3904"/>
            <a:chExt cx="5621" cy="3393"/>
          </a:xfrm>
        </p:grpSpPr>
        <p:pic>
          <p:nvPicPr>
            <p:cNvPr id="3075" name="Picture 3">
              <a:extLst>
                <a:ext uri="{FF2B5EF4-FFF2-40B4-BE49-F238E27FC236}">
                  <a16:creationId xmlns:a16="http://schemas.microsoft.com/office/drawing/2014/main" id="{6D389806-7F5E-4F08-AD75-68265CF4A4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02"/>
            <a:stretch/>
          </p:blipFill>
          <p:spPr bwMode="auto">
            <a:xfrm>
              <a:off x="1504" y="3904"/>
              <a:ext cx="5432" cy="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488A3EBA-B85F-4D4A-8432-67A85A754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6787"/>
              <a:ext cx="495" cy="255"/>
            </a:xfrm>
            <a:custGeom>
              <a:avLst/>
              <a:gdLst>
                <a:gd name="T0" fmla="+- 0 5050 5050"/>
                <a:gd name="T1" fmla="*/ T0 w 495"/>
                <a:gd name="T2" fmla="+- 0 6761 6718"/>
                <a:gd name="T3" fmla="*/ 6761 h 255"/>
                <a:gd name="T4" fmla="+- 0 5053 5050"/>
                <a:gd name="T5" fmla="*/ T4 w 495"/>
                <a:gd name="T6" fmla="+- 0 6744 6718"/>
                <a:gd name="T7" fmla="*/ 6744 h 255"/>
                <a:gd name="T8" fmla="+- 0 5062 5050"/>
                <a:gd name="T9" fmla="*/ T8 w 495"/>
                <a:gd name="T10" fmla="+- 0 6730 6718"/>
                <a:gd name="T11" fmla="*/ 6730 h 255"/>
                <a:gd name="T12" fmla="+- 0 5076 5050"/>
                <a:gd name="T13" fmla="*/ T12 w 495"/>
                <a:gd name="T14" fmla="+- 0 6721 6718"/>
                <a:gd name="T15" fmla="*/ 6721 h 255"/>
                <a:gd name="T16" fmla="+- 0 5093 5050"/>
                <a:gd name="T17" fmla="*/ T16 w 495"/>
                <a:gd name="T18" fmla="+- 0 6718 6718"/>
                <a:gd name="T19" fmla="*/ 6718 h 255"/>
                <a:gd name="T20" fmla="+- 0 5502 5050"/>
                <a:gd name="T21" fmla="*/ T20 w 495"/>
                <a:gd name="T22" fmla="+- 0 6718 6718"/>
                <a:gd name="T23" fmla="*/ 6718 h 255"/>
                <a:gd name="T24" fmla="+- 0 5519 5050"/>
                <a:gd name="T25" fmla="*/ T24 w 495"/>
                <a:gd name="T26" fmla="+- 0 6721 6718"/>
                <a:gd name="T27" fmla="*/ 6721 h 255"/>
                <a:gd name="T28" fmla="+- 0 5533 5050"/>
                <a:gd name="T29" fmla="*/ T28 w 495"/>
                <a:gd name="T30" fmla="+- 0 6730 6718"/>
                <a:gd name="T31" fmla="*/ 6730 h 255"/>
                <a:gd name="T32" fmla="+- 0 5542 5050"/>
                <a:gd name="T33" fmla="*/ T32 w 495"/>
                <a:gd name="T34" fmla="+- 0 6744 6718"/>
                <a:gd name="T35" fmla="*/ 6744 h 255"/>
                <a:gd name="T36" fmla="+- 0 5545 5050"/>
                <a:gd name="T37" fmla="*/ T36 w 495"/>
                <a:gd name="T38" fmla="+- 0 6761 6718"/>
                <a:gd name="T39" fmla="*/ 6761 h 255"/>
                <a:gd name="T40" fmla="+- 0 5545 5050"/>
                <a:gd name="T41" fmla="*/ T40 w 495"/>
                <a:gd name="T42" fmla="+- 0 6930 6718"/>
                <a:gd name="T43" fmla="*/ 6930 h 255"/>
                <a:gd name="T44" fmla="+- 0 5542 5050"/>
                <a:gd name="T45" fmla="*/ T44 w 495"/>
                <a:gd name="T46" fmla="+- 0 6947 6718"/>
                <a:gd name="T47" fmla="*/ 6947 h 255"/>
                <a:gd name="T48" fmla="+- 0 5533 5050"/>
                <a:gd name="T49" fmla="*/ T48 w 495"/>
                <a:gd name="T50" fmla="+- 0 6961 6718"/>
                <a:gd name="T51" fmla="*/ 6961 h 255"/>
                <a:gd name="T52" fmla="+- 0 5519 5050"/>
                <a:gd name="T53" fmla="*/ T52 w 495"/>
                <a:gd name="T54" fmla="+- 0 6970 6718"/>
                <a:gd name="T55" fmla="*/ 6970 h 255"/>
                <a:gd name="T56" fmla="+- 0 5502 5050"/>
                <a:gd name="T57" fmla="*/ T56 w 495"/>
                <a:gd name="T58" fmla="+- 0 6973 6718"/>
                <a:gd name="T59" fmla="*/ 6973 h 255"/>
                <a:gd name="T60" fmla="+- 0 5093 5050"/>
                <a:gd name="T61" fmla="*/ T60 w 495"/>
                <a:gd name="T62" fmla="+- 0 6973 6718"/>
                <a:gd name="T63" fmla="*/ 6973 h 255"/>
                <a:gd name="T64" fmla="+- 0 5076 5050"/>
                <a:gd name="T65" fmla="*/ T64 w 495"/>
                <a:gd name="T66" fmla="+- 0 6970 6718"/>
                <a:gd name="T67" fmla="*/ 6970 h 255"/>
                <a:gd name="T68" fmla="+- 0 5062 5050"/>
                <a:gd name="T69" fmla="*/ T68 w 495"/>
                <a:gd name="T70" fmla="+- 0 6961 6718"/>
                <a:gd name="T71" fmla="*/ 6961 h 255"/>
                <a:gd name="T72" fmla="+- 0 5053 5050"/>
                <a:gd name="T73" fmla="*/ T72 w 495"/>
                <a:gd name="T74" fmla="+- 0 6947 6718"/>
                <a:gd name="T75" fmla="*/ 6947 h 255"/>
                <a:gd name="T76" fmla="+- 0 5050 5050"/>
                <a:gd name="T77" fmla="*/ T76 w 495"/>
                <a:gd name="T78" fmla="+- 0 6930 6718"/>
                <a:gd name="T79" fmla="*/ 6930 h 255"/>
                <a:gd name="T80" fmla="+- 0 5050 5050"/>
                <a:gd name="T81" fmla="*/ T80 w 495"/>
                <a:gd name="T82" fmla="+- 0 6761 6718"/>
                <a:gd name="T83" fmla="*/ 6761 h 2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95" h="255">
                  <a:moveTo>
                    <a:pt x="0" y="43"/>
                  </a:moveTo>
                  <a:lnTo>
                    <a:pt x="3" y="26"/>
                  </a:lnTo>
                  <a:lnTo>
                    <a:pt x="12" y="12"/>
                  </a:lnTo>
                  <a:lnTo>
                    <a:pt x="26" y="3"/>
                  </a:lnTo>
                  <a:lnTo>
                    <a:pt x="43" y="0"/>
                  </a:lnTo>
                  <a:lnTo>
                    <a:pt x="452" y="0"/>
                  </a:lnTo>
                  <a:lnTo>
                    <a:pt x="469" y="3"/>
                  </a:lnTo>
                  <a:lnTo>
                    <a:pt x="483" y="12"/>
                  </a:lnTo>
                  <a:lnTo>
                    <a:pt x="492" y="26"/>
                  </a:lnTo>
                  <a:lnTo>
                    <a:pt x="495" y="43"/>
                  </a:lnTo>
                  <a:lnTo>
                    <a:pt x="495" y="212"/>
                  </a:lnTo>
                  <a:lnTo>
                    <a:pt x="492" y="229"/>
                  </a:lnTo>
                  <a:lnTo>
                    <a:pt x="483" y="243"/>
                  </a:lnTo>
                  <a:lnTo>
                    <a:pt x="469" y="252"/>
                  </a:lnTo>
                  <a:lnTo>
                    <a:pt x="452" y="255"/>
                  </a:lnTo>
                  <a:lnTo>
                    <a:pt x="43" y="255"/>
                  </a:lnTo>
                  <a:lnTo>
                    <a:pt x="26" y="252"/>
                  </a:lnTo>
                  <a:lnTo>
                    <a:pt x="12" y="243"/>
                  </a:lnTo>
                  <a:lnTo>
                    <a:pt x="3" y="229"/>
                  </a:lnTo>
                  <a:lnTo>
                    <a:pt x="0" y="212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25400">
              <a:solidFill>
                <a:srgbClr val="C83C2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9072" y="487680"/>
            <a:ext cx="8352928" cy="980728"/>
          </a:xfrm>
        </p:spPr>
        <p:txBody>
          <a:bodyPr anchor="t"/>
          <a:lstStyle/>
          <a:p>
            <a:pPr algn="l">
              <a:lnSpc>
                <a:spcPct val="150000"/>
              </a:lnSpc>
            </a:pPr>
            <a:br>
              <a:rPr lang="nl-BE" sz="200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86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2" y="1052736"/>
            <a:ext cx="8280920" cy="563019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 </a:t>
            </a:r>
            <a:endParaRPr lang="nl-BE"/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4DE8008-40BF-49D6-8CC6-930F382C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07F5969-C024-4AA5-A1DA-E2181661A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r="39473" b="46498"/>
          <a:stretch/>
        </p:blipFill>
        <p:spPr bwMode="auto">
          <a:xfrm>
            <a:off x="6144030" y="1471947"/>
            <a:ext cx="2782507" cy="22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EB0F20E7-56B7-4DF9-9C18-612C01E18CD1}"/>
              </a:ext>
            </a:extLst>
          </p:cNvPr>
          <p:cNvSpPr txBox="1"/>
          <p:nvPr/>
        </p:nvSpPr>
        <p:spPr>
          <a:xfrm>
            <a:off x="0" y="1459630"/>
            <a:ext cx="3337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b="1"/>
              <a:t>Verlichtingsstudie</a:t>
            </a:r>
          </a:p>
        </p:txBody>
      </p:sp>
    </p:spTree>
    <p:extLst>
      <p:ext uri="{BB962C8B-B14F-4D97-AF65-F5344CB8AC3E}">
        <p14:creationId xmlns:p14="http://schemas.microsoft.com/office/powerpoint/2010/main" val="24543365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03115-C65F-4C8C-AA4D-F2860CF6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XI.2. &gt; Specifieke bewijsstukken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3BB1C3-ABC3-49CF-84E7-7244D7517D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Aanvraag tot </a:t>
            </a:r>
            <a:r>
              <a:rPr lang="nl-BE" dirty="0" err="1"/>
              <a:t>relightingpremie</a:t>
            </a:r>
            <a:endParaRPr lang="nl-BE" dirty="0"/>
          </a:p>
          <a:p>
            <a:pPr lvl="1"/>
            <a:r>
              <a:rPr lang="nl-BE" dirty="0"/>
              <a:t>Enkel </a:t>
            </a:r>
            <a:r>
              <a:rPr lang="nl-BE" b="1" dirty="0"/>
              <a:t>geldig</a:t>
            </a:r>
            <a:r>
              <a:rPr lang="nl-BE" dirty="0"/>
              <a:t> in combinatie </a:t>
            </a:r>
            <a:r>
              <a:rPr lang="nl-BE" b="1" dirty="0"/>
              <a:t>met factuur of bewijs van goedkeuring</a:t>
            </a:r>
            <a:endParaRPr lang="nl-BE" dirty="0"/>
          </a:p>
          <a:p>
            <a:pPr lvl="1"/>
            <a:r>
              <a:rPr lang="nl-BE" dirty="0"/>
              <a:t>Info over vermogen en regeling</a:t>
            </a:r>
            <a:r>
              <a:rPr lang="en-US" dirty="0"/>
              <a:t>:</a:t>
            </a:r>
            <a:endParaRPr lang="nl-BE" dirty="0"/>
          </a:p>
          <a:p>
            <a:pPr lvl="2"/>
            <a:r>
              <a:rPr lang="nl-BE" dirty="0"/>
              <a:t>Het ‘geïnstalleerd systeemvermogen van de nieuwe of vernieuwde verlichtingsinstallatie’ = totaal geïnstalleerd vermogen</a:t>
            </a:r>
          </a:p>
          <a:p>
            <a:pPr lvl="2"/>
            <a:r>
              <a:rPr lang="nl-BE" dirty="0"/>
              <a:t>Regelsystemen verlichting</a:t>
            </a:r>
            <a:r>
              <a:rPr lang="en-US" dirty="0"/>
              <a:t>:</a:t>
            </a:r>
            <a:endParaRPr lang="nl-BE" dirty="0"/>
          </a:p>
          <a:p>
            <a:pPr lvl="3"/>
            <a:r>
              <a:rPr lang="en-US" dirty="0"/>
              <a:t>‘</a:t>
            </a:r>
            <a:r>
              <a:rPr lang="nl-BE" dirty="0"/>
              <a:t>aan- of afwezigheidsdetectie’ = regeling i.f.v. bezetting</a:t>
            </a:r>
          </a:p>
          <a:p>
            <a:pPr lvl="3"/>
            <a:r>
              <a:rPr lang="en-US" dirty="0"/>
              <a:t>‘</a:t>
            </a:r>
            <a:r>
              <a:rPr lang="nl-BE" dirty="0"/>
              <a:t>daglichtsturing’ = regeling i.f.v. daglicht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90563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198120"/>
            <a:ext cx="8352928" cy="980728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XI.2 &gt; Specifieke bewijsstukken</a:t>
            </a:r>
            <a:endParaRPr lang="nl-BE" sz="3600">
              <a:latin typeface="Calibri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88</a:t>
            </a:fld>
            <a:endParaRPr lang="nl-BE" sz="1100">
              <a:solidFill>
                <a:srgbClr val="105269"/>
              </a:solidFill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BE"/>
              <a:t>Aanvraag tot </a:t>
            </a:r>
            <a:r>
              <a:rPr lang="nl-BE" err="1"/>
              <a:t>relightingpremie</a:t>
            </a:r>
            <a:endParaRPr lang="nl-BE"/>
          </a:p>
          <a:p>
            <a:pPr lvl="1"/>
            <a:r>
              <a:rPr lang="nl-BE"/>
              <a:t>Over te nemen informatie in rode kaders:</a:t>
            </a:r>
          </a:p>
          <a:p>
            <a:pPr lvl="2"/>
            <a:r>
              <a:rPr lang="nl-BE"/>
              <a:t>Aan- of afwezigheidsdetectie (links bovenaan)</a:t>
            </a:r>
          </a:p>
          <a:p>
            <a:pPr lvl="2"/>
            <a:r>
              <a:rPr lang="nl-BE"/>
              <a:t>Daglichtsturing (rechts bovenaan)</a:t>
            </a:r>
          </a:p>
          <a:p>
            <a:pPr lvl="2"/>
            <a:r>
              <a:rPr lang="nl-BE"/>
              <a:t>Geïnstalleerd vermogen (links onderaan)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15710B9D-897A-4F8E-934D-B82AD06F63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92905" y="2896091"/>
            <a:ext cx="6246765" cy="3033320"/>
            <a:chOff x="1526" y="170"/>
            <a:chExt cx="9009" cy="4370"/>
          </a:xfrm>
        </p:grpSpPr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9F40DD90-565B-4509-BD07-7001AC5EB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" y="195"/>
              <a:ext cx="3096" cy="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6C17E3F4-CBB0-4C84-8154-F894EC126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" y="195"/>
              <a:ext cx="5499" cy="4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AutoShape 5">
              <a:extLst>
                <a:ext uri="{FF2B5EF4-FFF2-40B4-BE49-F238E27FC236}">
                  <a16:creationId xmlns:a16="http://schemas.microsoft.com/office/drawing/2014/main" id="{E35AB8B1-13D9-4771-B1F6-CC06CDA8D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290"/>
              <a:ext cx="2340" cy="1482"/>
            </a:xfrm>
            <a:custGeom>
              <a:avLst/>
              <a:gdLst>
                <a:gd name="T0" fmla="+- 0 4970 2697"/>
                <a:gd name="T1" fmla="*/ T0 w 2340"/>
                <a:gd name="T2" fmla="+- 0 1332 1290"/>
                <a:gd name="T3" fmla="*/ 1332 h 1482"/>
                <a:gd name="T4" fmla="+- 0 4930 2697"/>
                <a:gd name="T5" fmla="*/ T4 w 2340"/>
                <a:gd name="T6" fmla="+- 0 1334 1290"/>
                <a:gd name="T7" fmla="*/ 1334 h 1482"/>
                <a:gd name="T8" fmla="+- 0 2697 2697"/>
                <a:gd name="T9" fmla="*/ T8 w 2340"/>
                <a:gd name="T10" fmla="+- 0 2738 1290"/>
                <a:gd name="T11" fmla="*/ 2738 h 1482"/>
                <a:gd name="T12" fmla="+- 0 2719 2697"/>
                <a:gd name="T13" fmla="*/ T12 w 2340"/>
                <a:gd name="T14" fmla="+- 0 2772 1290"/>
                <a:gd name="T15" fmla="*/ 2772 h 1482"/>
                <a:gd name="T16" fmla="+- 0 4951 2697"/>
                <a:gd name="T17" fmla="*/ T16 w 2340"/>
                <a:gd name="T18" fmla="+- 0 1368 1290"/>
                <a:gd name="T19" fmla="*/ 1368 h 1482"/>
                <a:gd name="T20" fmla="+- 0 4970 2697"/>
                <a:gd name="T21" fmla="*/ T20 w 2340"/>
                <a:gd name="T22" fmla="+- 0 1332 1290"/>
                <a:gd name="T23" fmla="*/ 1332 h 1482"/>
                <a:gd name="T24" fmla="+- 0 5035 2697"/>
                <a:gd name="T25" fmla="*/ T24 w 2340"/>
                <a:gd name="T26" fmla="+- 0 1295 1290"/>
                <a:gd name="T27" fmla="*/ 1295 h 1482"/>
                <a:gd name="T28" fmla="+- 0 4993 2697"/>
                <a:gd name="T29" fmla="*/ T28 w 2340"/>
                <a:gd name="T30" fmla="+- 0 1295 1290"/>
                <a:gd name="T31" fmla="*/ 1295 h 1482"/>
                <a:gd name="T32" fmla="+- 0 5014 2697"/>
                <a:gd name="T33" fmla="*/ T32 w 2340"/>
                <a:gd name="T34" fmla="+- 0 1328 1290"/>
                <a:gd name="T35" fmla="*/ 1328 h 1482"/>
                <a:gd name="T36" fmla="+- 0 4951 2697"/>
                <a:gd name="T37" fmla="*/ T36 w 2340"/>
                <a:gd name="T38" fmla="+- 0 1368 1290"/>
                <a:gd name="T39" fmla="*/ 1368 h 1482"/>
                <a:gd name="T40" fmla="+- 0 4921 2697"/>
                <a:gd name="T41" fmla="*/ T40 w 2340"/>
                <a:gd name="T42" fmla="+- 0 1425 1290"/>
                <a:gd name="T43" fmla="*/ 1425 h 1482"/>
                <a:gd name="T44" fmla="+- 0 4916 2697"/>
                <a:gd name="T45" fmla="*/ T44 w 2340"/>
                <a:gd name="T46" fmla="+- 0 1435 1290"/>
                <a:gd name="T47" fmla="*/ 1435 h 1482"/>
                <a:gd name="T48" fmla="+- 0 4920 2697"/>
                <a:gd name="T49" fmla="*/ T48 w 2340"/>
                <a:gd name="T50" fmla="+- 0 1447 1290"/>
                <a:gd name="T51" fmla="*/ 1447 h 1482"/>
                <a:gd name="T52" fmla="+- 0 4930 2697"/>
                <a:gd name="T53" fmla="*/ T52 w 2340"/>
                <a:gd name="T54" fmla="+- 0 1452 1290"/>
                <a:gd name="T55" fmla="*/ 1452 h 1482"/>
                <a:gd name="T56" fmla="+- 0 4940 2697"/>
                <a:gd name="T57" fmla="*/ T56 w 2340"/>
                <a:gd name="T58" fmla="+- 0 1457 1290"/>
                <a:gd name="T59" fmla="*/ 1457 h 1482"/>
                <a:gd name="T60" fmla="+- 0 4952 2697"/>
                <a:gd name="T61" fmla="*/ T60 w 2340"/>
                <a:gd name="T62" fmla="+- 0 1454 1290"/>
                <a:gd name="T63" fmla="*/ 1454 h 1482"/>
                <a:gd name="T64" fmla="+- 0 4957 2697"/>
                <a:gd name="T65" fmla="*/ T64 w 2340"/>
                <a:gd name="T66" fmla="+- 0 1444 1290"/>
                <a:gd name="T67" fmla="*/ 1444 h 1482"/>
                <a:gd name="T68" fmla="+- 0 5035 2697"/>
                <a:gd name="T69" fmla="*/ T68 w 2340"/>
                <a:gd name="T70" fmla="+- 0 1295 1290"/>
                <a:gd name="T71" fmla="*/ 1295 h 1482"/>
                <a:gd name="T72" fmla="+- 0 4998 2697"/>
                <a:gd name="T73" fmla="*/ T72 w 2340"/>
                <a:gd name="T74" fmla="+- 0 1302 1290"/>
                <a:gd name="T75" fmla="*/ 1302 h 1482"/>
                <a:gd name="T76" fmla="+- 0 4986 2697"/>
                <a:gd name="T77" fmla="*/ T76 w 2340"/>
                <a:gd name="T78" fmla="+- 0 1302 1290"/>
                <a:gd name="T79" fmla="*/ 1302 h 1482"/>
                <a:gd name="T80" fmla="+- 0 5004 2697"/>
                <a:gd name="T81" fmla="*/ T80 w 2340"/>
                <a:gd name="T82" fmla="+- 0 1331 1290"/>
                <a:gd name="T83" fmla="*/ 1331 h 1482"/>
                <a:gd name="T84" fmla="+- 0 4970 2697"/>
                <a:gd name="T85" fmla="*/ T84 w 2340"/>
                <a:gd name="T86" fmla="+- 0 1332 1290"/>
                <a:gd name="T87" fmla="*/ 1332 h 1482"/>
                <a:gd name="T88" fmla="+- 0 4951 2697"/>
                <a:gd name="T89" fmla="*/ T88 w 2340"/>
                <a:gd name="T90" fmla="+- 0 1368 1290"/>
                <a:gd name="T91" fmla="*/ 1368 h 1482"/>
                <a:gd name="T92" fmla="+- 0 5014 2697"/>
                <a:gd name="T93" fmla="*/ T92 w 2340"/>
                <a:gd name="T94" fmla="+- 0 1328 1290"/>
                <a:gd name="T95" fmla="*/ 1328 h 1482"/>
                <a:gd name="T96" fmla="+- 0 4998 2697"/>
                <a:gd name="T97" fmla="*/ T96 w 2340"/>
                <a:gd name="T98" fmla="+- 0 1302 1290"/>
                <a:gd name="T99" fmla="*/ 1302 h 1482"/>
                <a:gd name="T100" fmla="+- 0 5037 2697"/>
                <a:gd name="T101" fmla="*/ T100 w 2340"/>
                <a:gd name="T102" fmla="+- 0 1290 1290"/>
                <a:gd name="T103" fmla="*/ 1290 h 1482"/>
                <a:gd name="T104" fmla="+- 0 4853 2697"/>
                <a:gd name="T105" fmla="*/ T104 w 2340"/>
                <a:gd name="T106" fmla="+- 0 1297 1290"/>
                <a:gd name="T107" fmla="*/ 1297 h 1482"/>
                <a:gd name="T108" fmla="+- 0 4844 2697"/>
                <a:gd name="T109" fmla="*/ T108 w 2340"/>
                <a:gd name="T110" fmla="+- 0 1306 1290"/>
                <a:gd name="T111" fmla="*/ 1306 h 1482"/>
                <a:gd name="T112" fmla="+- 0 4845 2697"/>
                <a:gd name="T113" fmla="*/ T112 w 2340"/>
                <a:gd name="T114" fmla="+- 0 1328 1290"/>
                <a:gd name="T115" fmla="*/ 1328 h 1482"/>
                <a:gd name="T116" fmla="+- 0 4854 2697"/>
                <a:gd name="T117" fmla="*/ T116 w 2340"/>
                <a:gd name="T118" fmla="+- 0 1336 1290"/>
                <a:gd name="T119" fmla="*/ 1336 h 1482"/>
                <a:gd name="T120" fmla="+- 0 4865 2697"/>
                <a:gd name="T121" fmla="*/ T120 w 2340"/>
                <a:gd name="T122" fmla="+- 0 1336 1290"/>
                <a:gd name="T123" fmla="*/ 1336 h 1482"/>
                <a:gd name="T124" fmla="+- 0 4930 2697"/>
                <a:gd name="T125" fmla="*/ T124 w 2340"/>
                <a:gd name="T126" fmla="+- 0 1334 1290"/>
                <a:gd name="T127" fmla="*/ 1334 h 1482"/>
                <a:gd name="T128" fmla="+- 0 4993 2697"/>
                <a:gd name="T129" fmla="*/ T128 w 2340"/>
                <a:gd name="T130" fmla="+- 0 1295 1290"/>
                <a:gd name="T131" fmla="*/ 1295 h 1482"/>
                <a:gd name="T132" fmla="+- 0 5035 2697"/>
                <a:gd name="T133" fmla="*/ T132 w 2340"/>
                <a:gd name="T134" fmla="+- 0 1295 1290"/>
                <a:gd name="T135" fmla="*/ 1295 h 1482"/>
                <a:gd name="T136" fmla="+- 0 5037 2697"/>
                <a:gd name="T137" fmla="*/ T136 w 2340"/>
                <a:gd name="T138" fmla="+- 0 1290 1290"/>
                <a:gd name="T139" fmla="*/ 1290 h 1482"/>
                <a:gd name="T140" fmla="+- 0 4993 2697"/>
                <a:gd name="T141" fmla="*/ T140 w 2340"/>
                <a:gd name="T142" fmla="+- 0 1295 1290"/>
                <a:gd name="T143" fmla="*/ 1295 h 1482"/>
                <a:gd name="T144" fmla="+- 0 4930 2697"/>
                <a:gd name="T145" fmla="*/ T144 w 2340"/>
                <a:gd name="T146" fmla="+- 0 1334 1290"/>
                <a:gd name="T147" fmla="*/ 1334 h 1482"/>
                <a:gd name="T148" fmla="+- 0 4970 2697"/>
                <a:gd name="T149" fmla="*/ T148 w 2340"/>
                <a:gd name="T150" fmla="+- 0 1332 1290"/>
                <a:gd name="T151" fmla="*/ 1332 h 1482"/>
                <a:gd name="T152" fmla="+- 0 4986 2697"/>
                <a:gd name="T153" fmla="*/ T152 w 2340"/>
                <a:gd name="T154" fmla="+- 0 1302 1290"/>
                <a:gd name="T155" fmla="*/ 1302 h 1482"/>
                <a:gd name="T156" fmla="+- 0 4998 2697"/>
                <a:gd name="T157" fmla="*/ T156 w 2340"/>
                <a:gd name="T158" fmla="+- 0 1302 1290"/>
                <a:gd name="T159" fmla="*/ 1302 h 1482"/>
                <a:gd name="T160" fmla="+- 0 4993 2697"/>
                <a:gd name="T161" fmla="*/ T160 w 2340"/>
                <a:gd name="T162" fmla="+- 0 1295 1290"/>
                <a:gd name="T163" fmla="*/ 1295 h 1482"/>
                <a:gd name="T164" fmla="+- 0 4986 2697"/>
                <a:gd name="T165" fmla="*/ T164 w 2340"/>
                <a:gd name="T166" fmla="+- 0 1302 1290"/>
                <a:gd name="T167" fmla="*/ 1302 h 1482"/>
                <a:gd name="T168" fmla="+- 0 4970 2697"/>
                <a:gd name="T169" fmla="*/ T168 w 2340"/>
                <a:gd name="T170" fmla="+- 0 1332 1290"/>
                <a:gd name="T171" fmla="*/ 1332 h 1482"/>
                <a:gd name="T172" fmla="+- 0 5004 2697"/>
                <a:gd name="T173" fmla="*/ T172 w 2340"/>
                <a:gd name="T174" fmla="+- 0 1331 1290"/>
                <a:gd name="T175" fmla="*/ 1331 h 1482"/>
                <a:gd name="T176" fmla="+- 0 4986 2697"/>
                <a:gd name="T177" fmla="*/ T176 w 2340"/>
                <a:gd name="T178" fmla="+- 0 1302 1290"/>
                <a:gd name="T179" fmla="*/ 1302 h 14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2340" h="1482">
                  <a:moveTo>
                    <a:pt x="2273" y="42"/>
                  </a:moveTo>
                  <a:lnTo>
                    <a:pt x="2233" y="44"/>
                  </a:lnTo>
                  <a:lnTo>
                    <a:pt x="0" y="1448"/>
                  </a:lnTo>
                  <a:lnTo>
                    <a:pt x="22" y="1482"/>
                  </a:lnTo>
                  <a:lnTo>
                    <a:pt x="2254" y="78"/>
                  </a:lnTo>
                  <a:lnTo>
                    <a:pt x="2273" y="42"/>
                  </a:lnTo>
                  <a:close/>
                  <a:moveTo>
                    <a:pt x="2338" y="5"/>
                  </a:moveTo>
                  <a:lnTo>
                    <a:pt x="2296" y="5"/>
                  </a:lnTo>
                  <a:lnTo>
                    <a:pt x="2317" y="38"/>
                  </a:lnTo>
                  <a:lnTo>
                    <a:pt x="2254" y="78"/>
                  </a:lnTo>
                  <a:lnTo>
                    <a:pt x="2224" y="135"/>
                  </a:lnTo>
                  <a:lnTo>
                    <a:pt x="2219" y="145"/>
                  </a:lnTo>
                  <a:lnTo>
                    <a:pt x="2223" y="157"/>
                  </a:lnTo>
                  <a:lnTo>
                    <a:pt x="2233" y="162"/>
                  </a:lnTo>
                  <a:lnTo>
                    <a:pt x="2243" y="167"/>
                  </a:lnTo>
                  <a:lnTo>
                    <a:pt x="2255" y="164"/>
                  </a:lnTo>
                  <a:lnTo>
                    <a:pt x="2260" y="154"/>
                  </a:lnTo>
                  <a:lnTo>
                    <a:pt x="2338" y="5"/>
                  </a:lnTo>
                  <a:close/>
                  <a:moveTo>
                    <a:pt x="2301" y="12"/>
                  </a:moveTo>
                  <a:lnTo>
                    <a:pt x="2289" y="12"/>
                  </a:lnTo>
                  <a:lnTo>
                    <a:pt x="2307" y="41"/>
                  </a:lnTo>
                  <a:lnTo>
                    <a:pt x="2273" y="42"/>
                  </a:lnTo>
                  <a:lnTo>
                    <a:pt x="2254" y="78"/>
                  </a:lnTo>
                  <a:lnTo>
                    <a:pt x="2317" y="38"/>
                  </a:lnTo>
                  <a:lnTo>
                    <a:pt x="2301" y="12"/>
                  </a:lnTo>
                  <a:close/>
                  <a:moveTo>
                    <a:pt x="2340" y="0"/>
                  </a:moveTo>
                  <a:lnTo>
                    <a:pt x="2156" y="7"/>
                  </a:lnTo>
                  <a:lnTo>
                    <a:pt x="2147" y="16"/>
                  </a:lnTo>
                  <a:lnTo>
                    <a:pt x="2148" y="38"/>
                  </a:lnTo>
                  <a:lnTo>
                    <a:pt x="2157" y="46"/>
                  </a:lnTo>
                  <a:lnTo>
                    <a:pt x="2168" y="46"/>
                  </a:lnTo>
                  <a:lnTo>
                    <a:pt x="2233" y="44"/>
                  </a:lnTo>
                  <a:lnTo>
                    <a:pt x="2296" y="5"/>
                  </a:lnTo>
                  <a:lnTo>
                    <a:pt x="2338" y="5"/>
                  </a:lnTo>
                  <a:lnTo>
                    <a:pt x="2340" y="0"/>
                  </a:lnTo>
                  <a:close/>
                  <a:moveTo>
                    <a:pt x="2296" y="5"/>
                  </a:moveTo>
                  <a:lnTo>
                    <a:pt x="2233" y="44"/>
                  </a:lnTo>
                  <a:lnTo>
                    <a:pt x="2273" y="42"/>
                  </a:lnTo>
                  <a:lnTo>
                    <a:pt x="2289" y="12"/>
                  </a:lnTo>
                  <a:lnTo>
                    <a:pt x="2301" y="12"/>
                  </a:lnTo>
                  <a:lnTo>
                    <a:pt x="2296" y="5"/>
                  </a:lnTo>
                  <a:close/>
                  <a:moveTo>
                    <a:pt x="2289" y="12"/>
                  </a:moveTo>
                  <a:lnTo>
                    <a:pt x="2273" y="42"/>
                  </a:lnTo>
                  <a:lnTo>
                    <a:pt x="2307" y="41"/>
                  </a:lnTo>
                  <a:lnTo>
                    <a:pt x="2289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96DA730-B2EE-4176-9FE5-54C3F7B96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364"/>
              <a:ext cx="1352" cy="212"/>
            </a:xfrm>
            <a:custGeom>
              <a:avLst/>
              <a:gdLst>
                <a:gd name="T0" fmla="+- 0 5039 5039"/>
                <a:gd name="T1" fmla="*/ T0 w 1352"/>
                <a:gd name="T2" fmla="+- 0 400 364"/>
                <a:gd name="T3" fmla="*/ 400 h 212"/>
                <a:gd name="T4" fmla="+- 0 5042 5039"/>
                <a:gd name="T5" fmla="*/ T4 w 1352"/>
                <a:gd name="T6" fmla="+- 0 386 364"/>
                <a:gd name="T7" fmla="*/ 386 h 212"/>
                <a:gd name="T8" fmla="+- 0 5049 5039"/>
                <a:gd name="T9" fmla="*/ T8 w 1352"/>
                <a:gd name="T10" fmla="+- 0 375 364"/>
                <a:gd name="T11" fmla="*/ 375 h 212"/>
                <a:gd name="T12" fmla="+- 0 5061 5039"/>
                <a:gd name="T13" fmla="*/ T12 w 1352"/>
                <a:gd name="T14" fmla="+- 0 367 364"/>
                <a:gd name="T15" fmla="*/ 367 h 212"/>
                <a:gd name="T16" fmla="+- 0 5074 5039"/>
                <a:gd name="T17" fmla="*/ T16 w 1352"/>
                <a:gd name="T18" fmla="+- 0 364 364"/>
                <a:gd name="T19" fmla="*/ 364 h 212"/>
                <a:gd name="T20" fmla="+- 0 6356 5039"/>
                <a:gd name="T21" fmla="*/ T20 w 1352"/>
                <a:gd name="T22" fmla="+- 0 364 364"/>
                <a:gd name="T23" fmla="*/ 364 h 212"/>
                <a:gd name="T24" fmla="+- 0 6369 5039"/>
                <a:gd name="T25" fmla="*/ T24 w 1352"/>
                <a:gd name="T26" fmla="+- 0 367 364"/>
                <a:gd name="T27" fmla="*/ 367 h 212"/>
                <a:gd name="T28" fmla="+- 0 6381 5039"/>
                <a:gd name="T29" fmla="*/ T28 w 1352"/>
                <a:gd name="T30" fmla="+- 0 375 364"/>
                <a:gd name="T31" fmla="*/ 375 h 212"/>
                <a:gd name="T32" fmla="+- 0 6388 5039"/>
                <a:gd name="T33" fmla="*/ T32 w 1352"/>
                <a:gd name="T34" fmla="+- 0 386 364"/>
                <a:gd name="T35" fmla="*/ 386 h 212"/>
                <a:gd name="T36" fmla="+- 0 6391 5039"/>
                <a:gd name="T37" fmla="*/ T36 w 1352"/>
                <a:gd name="T38" fmla="+- 0 400 364"/>
                <a:gd name="T39" fmla="*/ 400 h 212"/>
                <a:gd name="T40" fmla="+- 0 6391 5039"/>
                <a:gd name="T41" fmla="*/ T40 w 1352"/>
                <a:gd name="T42" fmla="+- 0 541 364"/>
                <a:gd name="T43" fmla="*/ 541 h 212"/>
                <a:gd name="T44" fmla="+- 0 6388 5039"/>
                <a:gd name="T45" fmla="*/ T44 w 1352"/>
                <a:gd name="T46" fmla="+- 0 555 364"/>
                <a:gd name="T47" fmla="*/ 555 h 212"/>
                <a:gd name="T48" fmla="+- 0 6381 5039"/>
                <a:gd name="T49" fmla="*/ T48 w 1352"/>
                <a:gd name="T50" fmla="+- 0 566 364"/>
                <a:gd name="T51" fmla="*/ 566 h 212"/>
                <a:gd name="T52" fmla="+- 0 6369 5039"/>
                <a:gd name="T53" fmla="*/ T52 w 1352"/>
                <a:gd name="T54" fmla="+- 0 574 364"/>
                <a:gd name="T55" fmla="*/ 574 h 212"/>
                <a:gd name="T56" fmla="+- 0 6356 5039"/>
                <a:gd name="T57" fmla="*/ T56 w 1352"/>
                <a:gd name="T58" fmla="+- 0 576 364"/>
                <a:gd name="T59" fmla="*/ 576 h 212"/>
                <a:gd name="T60" fmla="+- 0 5074 5039"/>
                <a:gd name="T61" fmla="*/ T60 w 1352"/>
                <a:gd name="T62" fmla="+- 0 576 364"/>
                <a:gd name="T63" fmla="*/ 576 h 212"/>
                <a:gd name="T64" fmla="+- 0 5061 5039"/>
                <a:gd name="T65" fmla="*/ T64 w 1352"/>
                <a:gd name="T66" fmla="+- 0 574 364"/>
                <a:gd name="T67" fmla="*/ 574 h 212"/>
                <a:gd name="T68" fmla="+- 0 5049 5039"/>
                <a:gd name="T69" fmla="*/ T68 w 1352"/>
                <a:gd name="T70" fmla="+- 0 566 364"/>
                <a:gd name="T71" fmla="*/ 566 h 212"/>
                <a:gd name="T72" fmla="+- 0 5042 5039"/>
                <a:gd name="T73" fmla="*/ T72 w 1352"/>
                <a:gd name="T74" fmla="+- 0 555 364"/>
                <a:gd name="T75" fmla="*/ 555 h 212"/>
                <a:gd name="T76" fmla="+- 0 5039 5039"/>
                <a:gd name="T77" fmla="*/ T76 w 1352"/>
                <a:gd name="T78" fmla="+- 0 541 364"/>
                <a:gd name="T79" fmla="*/ 541 h 212"/>
                <a:gd name="T80" fmla="+- 0 5039 5039"/>
                <a:gd name="T81" fmla="*/ T80 w 1352"/>
                <a:gd name="T82" fmla="+- 0 400 364"/>
                <a:gd name="T83" fmla="*/ 400 h 2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352" h="212">
                  <a:moveTo>
                    <a:pt x="0" y="36"/>
                  </a:moveTo>
                  <a:lnTo>
                    <a:pt x="3" y="22"/>
                  </a:lnTo>
                  <a:lnTo>
                    <a:pt x="10" y="11"/>
                  </a:lnTo>
                  <a:lnTo>
                    <a:pt x="22" y="3"/>
                  </a:lnTo>
                  <a:lnTo>
                    <a:pt x="35" y="0"/>
                  </a:lnTo>
                  <a:lnTo>
                    <a:pt x="1317" y="0"/>
                  </a:lnTo>
                  <a:lnTo>
                    <a:pt x="1330" y="3"/>
                  </a:lnTo>
                  <a:lnTo>
                    <a:pt x="1342" y="11"/>
                  </a:lnTo>
                  <a:lnTo>
                    <a:pt x="1349" y="22"/>
                  </a:lnTo>
                  <a:lnTo>
                    <a:pt x="1352" y="36"/>
                  </a:lnTo>
                  <a:lnTo>
                    <a:pt x="1352" y="177"/>
                  </a:lnTo>
                  <a:lnTo>
                    <a:pt x="1349" y="191"/>
                  </a:lnTo>
                  <a:lnTo>
                    <a:pt x="1342" y="202"/>
                  </a:lnTo>
                  <a:lnTo>
                    <a:pt x="1330" y="210"/>
                  </a:lnTo>
                  <a:lnTo>
                    <a:pt x="1317" y="212"/>
                  </a:lnTo>
                  <a:lnTo>
                    <a:pt x="35" y="212"/>
                  </a:lnTo>
                  <a:lnTo>
                    <a:pt x="22" y="210"/>
                  </a:lnTo>
                  <a:lnTo>
                    <a:pt x="10" y="202"/>
                  </a:lnTo>
                  <a:lnTo>
                    <a:pt x="3" y="191"/>
                  </a:lnTo>
                  <a:lnTo>
                    <a:pt x="0" y="177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DFA30ED-FDF1-4135-95E7-F5ECDC491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" y="339"/>
              <a:ext cx="1076" cy="237"/>
            </a:xfrm>
            <a:custGeom>
              <a:avLst/>
              <a:gdLst>
                <a:gd name="T0" fmla="+- 0 9434 9434"/>
                <a:gd name="T1" fmla="*/ T0 w 1076"/>
                <a:gd name="T2" fmla="+- 0 379 339"/>
                <a:gd name="T3" fmla="*/ 379 h 237"/>
                <a:gd name="T4" fmla="+- 0 9437 9434"/>
                <a:gd name="T5" fmla="*/ T4 w 1076"/>
                <a:gd name="T6" fmla="+- 0 363 339"/>
                <a:gd name="T7" fmla="*/ 363 h 237"/>
                <a:gd name="T8" fmla="+- 0 9446 9434"/>
                <a:gd name="T9" fmla="*/ T8 w 1076"/>
                <a:gd name="T10" fmla="+- 0 351 339"/>
                <a:gd name="T11" fmla="*/ 351 h 237"/>
                <a:gd name="T12" fmla="+- 0 9458 9434"/>
                <a:gd name="T13" fmla="*/ T12 w 1076"/>
                <a:gd name="T14" fmla="+- 0 342 339"/>
                <a:gd name="T15" fmla="*/ 342 h 237"/>
                <a:gd name="T16" fmla="+- 0 9473 9434"/>
                <a:gd name="T17" fmla="*/ T16 w 1076"/>
                <a:gd name="T18" fmla="+- 0 339 339"/>
                <a:gd name="T19" fmla="*/ 339 h 237"/>
                <a:gd name="T20" fmla="+- 0 10470 9434"/>
                <a:gd name="T21" fmla="*/ T20 w 1076"/>
                <a:gd name="T22" fmla="+- 0 339 339"/>
                <a:gd name="T23" fmla="*/ 339 h 237"/>
                <a:gd name="T24" fmla="+- 0 10486 9434"/>
                <a:gd name="T25" fmla="*/ T24 w 1076"/>
                <a:gd name="T26" fmla="+- 0 342 339"/>
                <a:gd name="T27" fmla="*/ 342 h 237"/>
                <a:gd name="T28" fmla="+- 0 10498 9434"/>
                <a:gd name="T29" fmla="*/ T28 w 1076"/>
                <a:gd name="T30" fmla="+- 0 351 339"/>
                <a:gd name="T31" fmla="*/ 351 h 237"/>
                <a:gd name="T32" fmla="+- 0 10507 9434"/>
                <a:gd name="T33" fmla="*/ T32 w 1076"/>
                <a:gd name="T34" fmla="+- 0 363 339"/>
                <a:gd name="T35" fmla="*/ 363 h 237"/>
                <a:gd name="T36" fmla="+- 0 10510 9434"/>
                <a:gd name="T37" fmla="*/ T36 w 1076"/>
                <a:gd name="T38" fmla="+- 0 379 339"/>
                <a:gd name="T39" fmla="*/ 379 h 237"/>
                <a:gd name="T40" fmla="+- 0 10510 9434"/>
                <a:gd name="T41" fmla="*/ T40 w 1076"/>
                <a:gd name="T42" fmla="+- 0 537 339"/>
                <a:gd name="T43" fmla="*/ 537 h 237"/>
                <a:gd name="T44" fmla="+- 0 10507 9434"/>
                <a:gd name="T45" fmla="*/ T44 w 1076"/>
                <a:gd name="T46" fmla="+- 0 552 339"/>
                <a:gd name="T47" fmla="*/ 552 h 237"/>
                <a:gd name="T48" fmla="+- 0 10498 9434"/>
                <a:gd name="T49" fmla="*/ T48 w 1076"/>
                <a:gd name="T50" fmla="+- 0 565 339"/>
                <a:gd name="T51" fmla="*/ 565 h 237"/>
                <a:gd name="T52" fmla="+- 0 10486 9434"/>
                <a:gd name="T53" fmla="*/ T52 w 1076"/>
                <a:gd name="T54" fmla="+- 0 573 339"/>
                <a:gd name="T55" fmla="*/ 573 h 237"/>
                <a:gd name="T56" fmla="+- 0 10470 9434"/>
                <a:gd name="T57" fmla="*/ T56 w 1076"/>
                <a:gd name="T58" fmla="+- 0 576 339"/>
                <a:gd name="T59" fmla="*/ 576 h 237"/>
                <a:gd name="T60" fmla="+- 0 9473 9434"/>
                <a:gd name="T61" fmla="*/ T60 w 1076"/>
                <a:gd name="T62" fmla="+- 0 576 339"/>
                <a:gd name="T63" fmla="*/ 576 h 237"/>
                <a:gd name="T64" fmla="+- 0 9458 9434"/>
                <a:gd name="T65" fmla="*/ T64 w 1076"/>
                <a:gd name="T66" fmla="+- 0 573 339"/>
                <a:gd name="T67" fmla="*/ 573 h 237"/>
                <a:gd name="T68" fmla="+- 0 9446 9434"/>
                <a:gd name="T69" fmla="*/ T68 w 1076"/>
                <a:gd name="T70" fmla="+- 0 565 339"/>
                <a:gd name="T71" fmla="*/ 565 h 237"/>
                <a:gd name="T72" fmla="+- 0 9437 9434"/>
                <a:gd name="T73" fmla="*/ T72 w 1076"/>
                <a:gd name="T74" fmla="+- 0 552 339"/>
                <a:gd name="T75" fmla="*/ 552 h 237"/>
                <a:gd name="T76" fmla="+- 0 9434 9434"/>
                <a:gd name="T77" fmla="*/ T76 w 1076"/>
                <a:gd name="T78" fmla="+- 0 537 339"/>
                <a:gd name="T79" fmla="*/ 537 h 237"/>
                <a:gd name="T80" fmla="+- 0 9434 9434"/>
                <a:gd name="T81" fmla="*/ T80 w 1076"/>
                <a:gd name="T82" fmla="+- 0 379 339"/>
                <a:gd name="T83" fmla="*/ 379 h 2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076" h="237">
                  <a:moveTo>
                    <a:pt x="0" y="40"/>
                  </a:move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lnTo>
                    <a:pt x="1036" y="0"/>
                  </a:lnTo>
                  <a:lnTo>
                    <a:pt x="1052" y="3"/>
                  </a:lnTo>
                  <a:lnTo>
                    <a:pt x="1064" y="12"/>
                  </a:lnTo>
                  <a:lnTo>
                    <a:pt x="1073" y="24"/>
                  </a:lnTo>
                  <a:lnTo>
                    <a:pt x="1076" y="40"/>
                  </a:lnTo>
                  <a:lnTo>
                    <a:pt x="1076" y="198"/>
                  </a:lnTo>
                  <a:lnTo>
                    <a:pt x="1073" y="213"/>
                  </a:lnTo>
                  <a:lnTo>
                    <a:pt x="1064" y="226"/>
                  </a:lnTo>
                  <a:lnTo>
                    <a:pt x="1052" y="234"/>
                  </a:lnTo>
                  <a:lnTo>
                    <a:pt x="1036" y="237"/>
                  </a:lnTo>
                  <a:lnTo>
                    <a:pt x="39" y="237"/>
                  </a:lnTo>
                  <a:lnTo>
                    <a:pt x="24" y="234"/>
                  </a:lnTo>
                  <a:lnTo>
                    <a:pt x="12" y="226"/>
                  </a:lnTo>
                  <a:lnTo>
                    <a:pt x="3" y="213"/>
                  </a:lnTo>
                  <a:lnTo>
                    <a:pt x="0" y="198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C365E49-F7EE-46E2-B19A-6DEAED7E3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3695"/>
              <a:ext cx="1815" cy="162"/>
            </a:xfrm>
            <a:custGeom>
              <a:avLst/>
              <a:gdLst>
                <a:gd name="T0" fmla="+- 0 5515 5515"/>
                <a:gd name="T1" fmla="*/ T0 w 1815"/>
                <a:gd name="T2" fmla="+- 0 3722 3695"/>
                <a:gd name="T3" fmla="*/ 3722 h 162"/>
                <a:gd name="T4" fmla="+- 0 5515 5515"/>
                <a:gd name="T5" fmla="*/ T4 w 1815"/>
                <a:gd name="T6" fmla="+- 0 3707 3695"/>
                <a:gd name="T7" fmla="*/ 3707 h 162"/>
                <a:gd name="T8" fmla="+- 0 5527 5515"/>
                <a:gd name="T9" fmla="*/ T8 w 1815"/>
                <a:gd name="T10" fmla="+- 0 3695 3695"/>
                <a:gd name="T11" fmla="*/ 3695 h 162"/>
                <a:gd name="T12" fmla="+- 0 5542 5515"/>
                <a:gd name="T13" fmla="*/ T12 w 1815"/>
                <a:gd name="T14" fmla="+- 0 3695 3695"/>
                <a:gd name="T15" fmla="*/ 3695 h 162"/>
                <a:gd name="T16" fmla="+- 0 7303 5515"/>
                <a:gd name="T17" fmla="*/ T16 w 1815"/>
                <a:gd name="T18" fmla="+- 0 3695 3695"/>
                <a:gd name="T19" fmla="*/ 3695 h 162"/>
                <a:gd name="T20" fmla="+- 0 7318 5515"/>
                <a:gd name="T21" fmla="*/ T20 w 1815"/>
                <a:gd name="T22" fmla="+- 0 3695 3695"/>
                <a:gd name="T23" fmla="*/ 3695 h 162"/>
                <a:gd name="T24" fmla="+- 0 7330 5515"/>
                <a:gd name="T25" fmla="*/ T24 w 1815"/>
                <a:gd name="T26" fmla="+- 0 3707 3695"/>
                <a:gd name="T27" fmla="*/ 3707 h 162"/>
                <a:gd name="T28" fmla="+- 0 7330 5515"/>
                <a:gd name="T29" fmla="*/ T28 w 1815"/>
                <a:gd name="T30" fmla="+- 0 3722 3695"/>
                <a:gd name="T31" fmla="*/ 3722 h 162"/>
                <a:gd name="T32" fmla="+- 0 7330 5515"/>
                <a:gd name="T33" fmla="*/ T32 w 1815"/>
                <a:gd name="T34" fmla="+- 0 3830 3695"/>
                <a:gd name="T35" fmla="*/ 3830 h 162"/>
                <a:gd name="T36" fmla="+- 0 7330 5515"/>
                <a:gd name="T37" fmla="*/ T36 w 1815"/>
                <a:gd name="T38" fmla="+- 0 3845 3695"/>
                <a:gd name="T39" fmla="*/ 3845 h 162"/>
                <a:gd name="T40" fmla="+- 0 7318 5515"/>
                <a:gd name="T41" fmla="*/ T40 w 1815"/>
                <a:gd name="T42" fmla="+- 0 3857 3695"/>
                <a:gd name="T43" fmla="*/ 3857 h 162"/>
                <a:gd name="T44" fmla="+- 0 7303 5515"/>
                <a:gd name="T45" fmla="*/ T44 w 1815"/>
                <a:gd name="T46" fmla="+- 0 3857 3695"/>
                <a:gd name="T47" fmla="*/ 3857 h 162"/>
                <a:gd name="T48" fmla="+- 0 5542 5515"/>
                <a:gd name="T49" fmla="*/ T48 w 1815"/>
                <a:gd name="T50" fmla="+- 0 3857 3695"/>
                <a:gd name="T51" fmla="*/ 3857 h 162"/>
                <a:gd name="T52" fmla="+- 0 5527 5515"/>
                <a:gd name="T53" fmla="*/ T52 w 1815"/>
                <a:gd name="T54" fmla="+- 0 3857 3695"/>
                <a:gd name="T55" fmla="*/ 3857 h 162"/>
                <a:gd name="T56" fmla="+- 0 5515 5515"/>
                <a:gd name="T57" fmla="*/ T56 w 1815"/>
                <a:gd name="T58" fmla="+- 0 3845 3695"/>
                <a:gd name="T59" fmla="*/ 3845 h 162"/>
                <a:gd name="T60" fmla="+- 0 5515 5515"/>
                <a:gd name="T61" fmla="*/ T60 w 1815"/>
                <a:gd name="T62" fmla="+- 0 3830 3695"/>
                <a:gd name="T63" fmla="*/ 3830 h 162"/>
                <a:gd name="T64" fmla="+- 0 5515 5515"/>
                <a:gd name="T65" fmla="*/ T64 w 1815"/>
                <a:gd name="T66" fmla="+- 0 3722 3695"/>
                <a:gd name="T67" fmla="*/ 3722 h 1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815" h="162">
                  <a:moveTo>
                    <a:pt x="0" y="27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27" y="0"/>
                  </a:lnTo>
                  <a:lnTo>
                    <a:pt x="1788" y="0"/>
                  </a:lnTo>
                  <a:lnTo>
                    <a:pt x="1803" y="0"/>
                  </a:lnTo>
                  <a:lnTo>
                    <a:pt x="1815" y="12"/>
                  </a:lnTo>
                  <a:lnTo>
                    <a:pt x="1815" y="27"/>
                  </a:lnTo>
                  <a:lnTo>
                    <a:pt x="1815" y="135"/>
                  </a:lnTo>
                  <a:lnTo>
                    <a:pt x="1815" y="150"/>
                  </a:lnTo>
                  <a:lnTo>
                    <a:pt x="1803" y="162"/>
                  </a:lnTo>
                  <a:lnTo>
                    <a:pt x="1788" y="162"/>
                  </a:lnTo>
                  <a:lnTo>
                    <a:pt x="27" y="162"/>
                  </a:lnTo>
                  <a:lnTo>
                    <a:pt x="12" y="162"/>
                  </a:lnTo>
                  <a:lnTo>
                    <a:pt x="0" y="150"/>
                  </a:lnTo>
                  <a:lnTo>
                    <a:pt x="0" y="135"/>
                  </a:lnTo>
                  <a:lnTo>
                    <a:pt x="0" y="27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E19B125-8A67-411D-BC0E-3B18415A1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" y="190"/>
              <a:ext cx="5471" cy="4182"/>
            </a:xfrm>
            <a:custGeom>
              <a:avLst/>
              <a:gdLst>
                <a:gd name="T0" fmla="+- 0 5043 5039"/>
                <a:gd name="T1" fmla="*/ T0 w 5471"/>
                <a:gd name="T2" fmla="+- 0 811 190"/>
                <a:gd name="T3" fmla="*/ 811 h 4182"/>
                <a:gd name="T4" fmla="+- 0 5075 5039"/>
                <a:gd name="T5" fmla="*/ T4 w 5471"/>
                <a:gd name="T6" fmla="+- 0 667 190"/>
                <a:gd name="T7" fmla="*/ 667 h 4182"/>
                <a:gd name="T8" fmla="+- 0 5134 5039"/>
                <a:gd name="T9" fmla="*/ T8 w 5471"/>
                <a:gd name="T10" fmla="+- 0 535 190"/>
                <a:gd name="T11" fmla="*/ 535 h 4182"/>
                <a:gd name="T12" fmla="+- 0 5219 5039"/>
                <a:gd name="T13" fmla="*/ T12 w 5471"/>
                <a:gd name="T14" fmla="+- 0 420 190"/>
                <a:gd name="T15" fmla="*/ 420 h 4182"/>
                <a:gd name="T16" fmla="+- 0 5324 5039"/>
                <a:gd name="T17" fmla="*/ T16 w 5471"/>
                <a:gd name="T18" fmla="+- 0 325 190"/>
                <a:gd name="T19" fmla="*/ 325 h 4182"/>
                <a:gd name="T20" fmla="+- 0 5448 5039"/>
                <a:gd name="T21" fmla="*/ T20 w 5471"/>
                <a:gd name="T22" fmla="+- 0 252 190"/>
                <a:gd name="T23" fmla="*/ 252 h 4182"/>
                <a:gd name="T24" fmla="+- 0 5586 5039"/>
                <a:gd name="T25" fmla="*/ T24 w 5471"/>
                <a:gd name="T26" fmla="+- 0 206 190"/>
                <a:gd name="T27" fmla="*/ 206 h 4182"/>
                <a:gd name="T28" fmla="+- 0 5736 5039"/>
                <a:gd name="T29" fmla="*/ T28 w 5471"/>
                <a:gd name="T30" fmla="+- 0 190 190"/>
                <a:gd name="T31" fmla="*/ 190 h 4182"/>
                <a:gd name="T32" fmla="+- 0 9889 5039"/>
                <a:gd name="T33" fmla="*/ T32 w 5471"/>
                <a:gd name="T34" fmla="+- 0 194 190"/>
                <a:gd name="T35" fmla="*/ 194 h 4182"/>
                <a:gd name="T36" fmla="+- 0 10033 5039"/>
                <a:gd name="T37" fmla="*/ T36 w 5471"/>
                <a:gd name="T38" fmla="+- 0 226 190"/>
                <a:gd name="T39" fmla="*/ 226 h 4182"/>
                <a:gd name="T40" fmla="+- 0 10165 5039"/>
                <a:gd name="T41" fmla="*/ T40 w 5471"/>
                <a:gd name="T42" fmla="+- 0 285 190"/>
                <a:gd name="T43" fmla="*/ 285 h 4182"/>
                <a:gd name="T44" fmla="+- 0 10280 5039"/>
                <a:gd name="T45" fmla="*/ T44 w 5471"/>
                <a:gd name="T46" fmla="+- 0 370 190"/>
                <a:gd name="T47" fmla="*/ 370 h 4182"/>
                <a:gd name="T48" fmla="+- 0 10376 5039"/>
                <a:gd name="T49" fmla="*/ T48 w 5471"/>
                <a:gd name="T50" fmla="+- 0 476 190"/>
                <a:gd name="T51" fmla="*/ 476 h 4182"/>
                <a:gd name="T52" fmla="+- 0 10448 5039"/>
                <a:gd name="T53" fmla="*/ T52 w 5471"/>
                <a:gd name="T54" fmla="+- 0 599 190"/>
                <a:gd name="T55" fmla="*/ 599 h 4182"/>
                <a:gd name="T56" fmla="+- 0 10494 5039"/>
                <a:gd name="T57" fmla="*/ T56 w 5471"/>
                <a:gd name="T58" fmla="+- 0 738 190"/>
                <a:gd name="T59" fmla="*/ 738 h 4182"/>
                <a:gd name="T60" fmla="+- 0 10510 5039"/>
                <a:gd name="T61" fmla="*/ T60 w 5471"/>
                <a:gd name="T62" fmla="+- 0 887 190"/>
                <a:gd name="T63" fmla="*/ 887 h 4182"/>
                <a:gd name="T64" fmla="+- 0 10506 5039"/>
                <a:gd name="T65" fmla="*/ T64 w 5471"/>
                <a:gd name="T66" fmla="+- 0 3751 190"/>
                <a:gd name="T67" fmla="*/ 3751 h 4182"/>
                <a:gd name="T68" fmla="+- 0 10474 5039"/>
                <a:gd name="T69" fmla="*/ T68 w 5471"/>
                <a:gd name="T70" fmla="+- 0 3896 190"/>
                <a:gd name="T71" fmla="*/ 3896 h 4182"/>
                <a:gd name="T72" fmla="+- 0 10415 5039"/>
                <a:gd name="T73" fmla="*/ T72 w 5471"/>
                <a:gd name="T74" fmla="+- 0 4027 190"/>
                <a:gd name="T75" fmla="*/ 4027 h 4182"/>
                <a:gd name="T76" fmla="+- 0 10330 5039"/>
                <a:gd name="T77" fmla="*/ T76 w 5471"/>
                <a:gd name="T78" fmla="+- 0 4142 190"/>
                <a:gd name="T79" fmla="*/ 4142 h 4182"/>
                <a:gd name="T80" fmla="+- 0 10225 5039"/>
                <a:gd name="T81" fmla="*/ T80 w 5471"/>
                <a:gd name="T82" fmla="+- 0 4238 190"/>
                <a:gd name="T83" fmla="*/ 4238 h 4182"/>
                <a:gd name="T84" fmla="+- 0 10101 5039"/>
                <a:gd name="T85" fmla="*/ T84 w 5471"/>
                <a:gd name="T86" fmla="+- 0 4310 190"/>
                <a:gd name="T87" fmla="*/ 4310 h 4182"/>
                <a:gd name="T88" fmla="+- 0 9963 5039"/>
                <a:gd name="T89" fmla="*/ T88 w 5471"/>
                <a:gd name="T90" fmla="+- 0 4356 190"/>
                <a:gd name="T91" fmla="*/ 4356 h 4182"/>
                <a:gd name="T92" fmla="+- 0 9813 5039"/>
                <a:gd name="T93" fmla="*/ T92 w 5471"/>
                <a:gd name="T94" fmla="+- 0 4372 190"/>
                <a:gd name="T95" fmla="*/ 4372 h 4182"/>
                <a:gd name="T96" fmla="+- 0 5660 5039"/>
                <a:gd name="T97" fmla="*/ T96 w 5471"/>
                <a:gd name="T98" fmla="+- 0 4368 190"/>
                <a:gd name="T99" fmla="*/ 4368 h 4182"/>
                <a:gd name="T100" fmla="+- 0 5516 5039"/>
                <a:gd name="T101" fmla="*/ T100 w 5471"/>
                <a:gd name="T102" fmla="+- 0 4337 190"/>
                <a:gd name="T103" fmla="*/ 4337 h 4182"/>
                <a:gd name="T104" fmla="+- 0 5384 5039"/>
                <a:gd name="T105" fmla="*/ T104 w 5471"/>
                <a:gd name="T106" fmla="+- 0 4277 190"/>
                <a:gd name="T107" fmla="*/ 4277 h 4182"/>
                <a:gd name="T108" fmla="+- 0 5269 5039"/>
                <a:gd name="T109" fmla="*/ T108 w 5471"/>
                <a:gd name="T110" fmla="+- 0 4193 190"/>
                <a:gd name="T111" fmla="*/ 4193 h 4182"/>
                <a:gd name="T112" fmla="+- 0 5173 5039"/>
                <a:gd name="T113" fmla="*/ T112 w 5471"/>
                <a:gd name="T114" fmla="+- 0 4087 190"/>
                <a:gd name="T115" fmla="*/ 4087 h 4182"/>
                <a:gd name="T116" fmla="+- 0 5101 5039"/>
                <a:gd name="T117" fmla="*/ T116 w 5471"/>
                <a:gd name="T118" fmla="+- 0 3963 190"/>
                <a:gd name="T119" fmla="*/ 3963 h 4182"/>
                <a:gd name="T120" fmla="+- 0 5055 5039"/>
                <a:gd name="T121" fmla="*/ T120 w 5471"/>
                <a:gd name="T122" fmla="+- 0 3825 190"/>
                <a:gd name="T123" fmla="*/ 3825 h 4182"/>
                <a:gd name="T124" fmla="+- 0 5039 5039"/>
                <a:gd name="T125" fmla="*/ T124 w 5471"/>
                <a:gd name="T126" fmla="+- 0 3675 190"/>
                <a:gd name="T127" fmla="*/ 3675 h 41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5471" h="4182">
                  <a:moveTo>
                    <a:pt x="0" y="697"/>
                  </a:moveTo>
                  <a:lnTo>
                    <a:pt x="4" y="621"/>
                  </a:lnTo>
                  <a:lnTo>
                    <a:pt x="16" y="548"/>
                  </a:lnTo>
                  <a:lnTo>
                    <a:pt x="36" y="477"/>
                  </a:lnTo>
                  <a:lnTo>
                    <a:pt x="62" y="409"/>
                  </a:lnTo>
                  <a:lnTo>
                    <a:pt x="95" y="345"/>
                  </a:lnTo>
                  <a:lnTo>
                    <a:pt x="134" y="286"/>
                  </a:lnTo>
                  <a:lnTo>
                    <a:pt x="180" y="230"/>
                  </a:lnTo>
                  <a:lnTo>
                    <a:pt x="230" y="180"/>
                  </a:lnTo>
                  <a:lnTo>
                    <a:pt x="285" y="135"/>
                  </a:lnTo>
                  <a:lnTo>
                    <a:pt x="345" y="95"/>
                  </a:lnTo>
                  <a:lnTo>
                    <a:pt x="409" y="62"/>
                  </a:lnTo>
                  <a:lnTo>
                    <a:pt x="477" y="36"/>
                  </a:lnTo>
                  <a:lnTo>
                    <a:pt x="547" y="16"/>
                  </a:lnTo>
                  <a:lnTo>
                    <a:pt x="621" y="4"/>
                  </a:lnTo>
                  <a:lnTo>
                    <a:pt x="697" y="0"/>
                  </a:lnTo>
                  <a:lnTo>
                    <a:pt x="4774" y="0"/>
                  </a:lnTo>
                  <a:lnTo>
                    <a:pt x="4850" y="4"/>
                  </a:lnTo>
                  <a:lnTo>
                    <a:pt x="4924" y="16"/>
                  </a:lnTo>
                  <a:lnTo>
                    <a:pt x="4994" y="36"/>
                  </a:lnTo>
                  <a:lnTo>
                    <a:pt x="5062" y="62"/>
                  </a:lnTo>
                  <a:lnTo>
                    <a:pt x="5126" y="95"/>
                  </a:lnTo>
                  <a:lnTo>
                    <a:pt x="5186" y="135"/>
                  </a:lnTo>
                  <a:lnTo>
                    <a:pt x="5241" y="180"/>
                  </a:lnTo>
                  <a:lnTo>
                    <a:pt x="5291" y="230"/>
                  </a:lnTo>
                  <a:lnTo>
                    <a:pt x="5337" y="286"/>
                  </a:lnTo>
                  <a:lnTo>
                    <a:pt x="5376" y="345"/>
                  </a:lnTo>
                  <a:lnTo>
                    <a:pt x="5409" y="409"/>
                  </a:lnTo>
                  <a:lnTo>
                    <a:pt x="5435" y="477"/>
                  </a:lnTo>
                  <a:lnTo>
                    <a:pt x="5455" y="548"/>
                  </a:lnTo>
                  <a:lnTo>
                    <a:pt x="5467" y="621"/>
                  </a:lnTo>
                  <a:lnTo>
                    <a:pt x="5471" y="697"/>
                  </a:lnTo>
                  <a:lnTo>
                    <a:pt x="5471" y="3485"/>
                  </a:lnTo>
                  <a:lnTo>
                    <a:pt x="5467" y="3561"/>
                  </a:lnTo>
                  <a:lnTo>
                    <a:pt x="5455" y="3635"/>
                  </a:lnTo>
                  <a:lnTo>
                    <a:pt x="5435" y="3706"/>
                  </a:lnTo>
                  <a:lnTo>
                    <a:pt x="5409" y="3773"/>
                  </a:lnTo>
                  <a:lnTo>
                    <a:pt x="5376" y="3837"/>
                  </a:lnTo>
                  <a:lnTo>
                    <a:pt x="5337" y="3897"/>
                  </a:lnTo>
                  <a:lnTo>
                    <a:pt x="5291" y="3952"/>
                  </a:lnTo>
                  <a:lnTo>
                    <a:pt x="5241" y="4003"/>
                  </a:lnTo>
                  <a:lnTo>
                    <a:pt x="5186" y="4048"/>
                  </a:lnTo>
                  <a:lnTo>
                    <a:pt x="5126" y="4087"/>
                  </a:lnTo>
                  <a:lnTo>
                    <a:pt x="5062" y="4120"/>
                  </a:lnTo>
                  <a:lnTo>
                    <a:pt x="4994" y="4147"/>
                  </a:lnTo>
                  <a:lnTo>
                    <a:pt x="4924" y="4166"/>
                  </a:lnTo>
                  <a:lnTo>
                    <a:pt x="4850" y="4178"/>
                  </a:lnTo>
                  <a:lnTo>
                    <a:pt x="4774" y="4182"/>
                  </a:lnTo>
                  <a:lnTo>
                    <a:pt x="697" y="4182"/>
                  </a:lnTo>
                  <a:lnTo>
                    <a:pt x="621" y="4178"/>
                  </a:lnTo>
                  <a:lnTo>
                    <a:pt x="547" y="4166"/>
                  </a:lnTo>
                  <a:lnTo>
                    <a:pt x="477" y="4147"/>
                  </a:lnTo>
                  <a:lnTo>
                    <a:pt x="409" y="4120"/>
                  </a:lnTo>
                  <a:lnTo>
                    <a:pt x="345" y="4087"/>
                  </a:lnTo>
                  <a:lnTo>
                    <a:pt x="285" y="4048"/>
                  </a:lnTo>
                  <a:lnTo>
                    <a:pt x="230" y="4003"/>
                  </a:lnTo>
                  <a:lnTo>
                    <a:pt x="180" y="3952"/>
                  </a:lnTo>
                  <a:lnTo>
                    <a:pt x="134" y="3897"/>
                  </a:lnTo>
                  <a:lnTo>
                    <a:pt x="95" y="3837"/>
                  </a:lnTo>
                  <a:lnTo>
                    <a:pt x="62" y="3773"/>
                  </a:lnTo>
                  <a:lnTo>
                    <a:pt x="36" y="3706"/>
                  </a:lnTo>
                  <a:lnTo>
                    <a:pt x="16" y="3635"/>
                  </a:lnTo>
                  <a:lnTo>
                    <a:pt x="4" y="3561"/>
                  </a:lnTo>
                  <a:lnTo>
                    <a:pt x="0" y="3485"/>
                  </a:lnTo>
                  <a:lnTo>
                    <a:pt x="0" y="697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381A863-5C6C-4D65-B5B7-1967F13A1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2755"/>
              <a:ext cx="826" cy="626"/>
            </a:xfrm>
            <a:custGeom>
              <a:avLst/>
              <a:gdLst>
                <a:gd name="T0" fmla="+- 0 1885 1885"/>
                <a:gd name="T1" fmla="*/ T0 w 826"/>
                <a:gd name="T2" fmla="+- 0 2860 2755"/>
                <a:gd name="T3" fmla="*/ 2860 h 626"/>
                <a:gd name="T4" fmla="+- 0 1893 1885"/>
                <a:gd name="T5" fmla="*/ T4 w 826"/>
                <a:gd name="T6" fmla="+- 0 2819 2755"/>
                <a:gd name="T7" fmla="*/ 2819 h 626"/>
                <a:gd name="T8" fmla="+- 0 1916 1885"/>
                <a:gd name="T9" fmla="*/ T8 w 826"/>
                <a:gd name="T10" fmla="+- 0 2786 2755"/>
                <a:gd name="T11" fmla="*/ 2786 h 626"/>
                <a:gd name="T12" fmla="+- 0 1949 1885"/>
                <a:gd name="T13" fmla="*/ T12 w 826"/>
                <a:gd name="T14" fmla="+- 0 2764 2755"/>
                <a:gd name="T15" fmla="*/ 2764 h 626"/>
                <a:gd name="T16" fmla="+- 0 1989 1885"/>
                <a:gd name="T17" fmla="*/ T16 w 826"/>
                <a:gd name="T18" fmla="+- 0 2755 2755"/>
                <a:gd name="T19" fmla="*/ 2755 h 626"/>
                <a:gd name="T20" fmla="+- 0 2607 1885"/>
                <a:gd name="T21" fmla="*/ T20 w 826"/>
                <a:gd name="T22" fmla="+- 0 2755 2755"/>
                <a:gd name="T23" fmla="*/ 2755 h 626"/>
                <a:gd name="T24" fmla="+- 0 2647 1885"/>
                <a:gd name="T25" fmla="*/ T24 w 826"/>
                <a:gd name="T26" fmla="+- 0 2764 2755"/>
                <a:gd name="T27" fmla="*/ 2764 h 626"/>
                <a:gd name="T28" fmla="+- 0 2680 1885"/>
                <a:gd name="T29" fmla="*/ T28 w 826"/>
                <a:gd name="T30" fmla="+- 0 2786 2755"/>
                <a:gd name="T31" fmla="*/ 2786 h 626"/>
                <a:gd name="T32" fmla="+- 0 2703 1885"/>
                <a:gd name="T33" fmla="*/ T32 w 826"/>
                <a:gd name="T34" fmla="+- 0 2819 2755"/>
                <a:gd name="T35" fmla="*/ 2819 h 626"/>
                <a:gd name="T36" fmla="+- 0 2711 1885"/>
                <a:gd name="T37" fmla="*/ T36 w 826"/>
                <a:gd name="T38" fmla="+- 0 2860 2755"/>
                <a:gd name="T39" fmla="*/ 2860 h 626"/>
                <a:gd name="T40" fmla="+- 0 2711 1885"/>
                <a:gd name="T41" fmla="*/ T40 w 826"/>
                <a:gd name="T42" fmla="+- 0 3277 2755"/>
                <a:gd name="T43" fmla="*/ 3277 h 626"/>
                <a:gd name="T44" fmla="+- 0 2703 1885"/>
                <a:gd name="T45" fmla="*/ T44 w 826"/>
                <a:gd name="T46" fmla="+- 0 3318 2755"/>
                <a:gd name="T47" fmla="*/ 3318 h 626"/>
                <a:gd name="T48" fmla="+- 0 2680 1885"/>
                <a:gd name="T49" fmla="*/ T48 w 826"/>
                <a:gd name="T50" fmla="+- 0 3351 2755"/>
                <a:gd name="T51" fmla="*/ 3351 h 626"/>
                <a:gd name="T52" fmla="+- 0 2647 1885"/>
                <a:gd name="T53" fmla="*/ T52 w 826"/>
                <a:gd name="T54" fmla="+- 0 3373 2755"/>
                <a:gd name="T55" fmla="*/ 3373 h 626"/>
                <a:gd name="T56" fmla="+- 0 2607 1885"/>
                <a:gd name="T57" fmla="*/ T56 w 826"/>
                <a:gd name="T58" fmla="+- 0 3381 2755"/>
                <a:gd name="T59" fmla="*/ 3381 h 626"/>
                <a:gd name="T60" fmla="+- 0 1989 1885"/>
                <a:gd name="T61" fmla="*/ T60 w 826"/>
                <a:gd name="T62" fmla="+- 0 3381 2755"/>
                <a:gd name="T63" fmla="*/ 3381 h 626"/>
                <a:gd name="T64" fmla="+- 0 1949 1885"/>
                <a:gd name="T65" fmla="*/ T64 w 826"/>
                <a:gd name="T66" fmla="+- 0 3373 2755"/>
                <a:gd name="T67" fmla="*/ 3373 h 626"/>
                <a:gd name="T68" fmla="+- 0 1916 1885"/>
                <a:gd name="T69" fmla="*/ T68 w 826"/>
                <a:gd name="T70" fmla="+- 0 3351 2755"/>
                <a:gd name="T71" fmla="*/ 3351 h 626"/>
                <a:gd name="T72" fmla="+- 0 1893 1885"/>
                <a:gd name="T73" fmla="*/ T72 w 826"/>
                <a:gd name="T74" fmla="+- 0 3318 2755"/>
                <a:gd name="T75" fmla="*/ 3318 h 626"/>
                <a:gd name="T76" fmla="+- 0 1885 1885"/>
                <a:gd name="T77" fmla="*/ T76 w 826"/>
                <a:gd name="T78" fmla="+- 0 3277 2755"/>
                <a:gd name="T79" fmla="*/ 3277 h 626"/>
                <a:gd name="T80" fmla="+- 0 1885 1885"/>
                <a:gd name="T81" fmla="*/ T80 w 826"/>
                <a:gd name="T82" fmla="+- 0 2860 2755"/>
                <a:gd name="T83" fmla="*/ 2860 h 6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826" h="626">
                  <a:moveTo>
                    <a:pt x="0" y="105"/>
                  </a:moveTo>
                  <a:lnTo>
                    <a:pt x="8" y="64"/>
                  </a:lnTo>
                  <a:lnTo>
                    <a:pt x="31" y="31"/>
                  </a:lnTo>
                  <a:lnTo>
                    <a:pt x="64" y="9"/>
                  </a:lnTo>
                  <a:lnTo>
                    <a:pt x="104" y="0"/>
                  </a:lnTo>
                  <a:lnTo>
                    <a:pt x="722" y="0"/>
                  </a:lnTo>
                  <a:lnTo>
                    <a:pt x="762" y="9"/>
                  </a:lnTo>
                  <a:lnTo>
                    <a:pt x="795" y="31"/>
                  </a:lnTo>
                  <a:lnTo>
                    <a:pt x="818" y="64"/>
                  </a:lnTo>
                  <a:lnTo>
                    <a:pt x="826" y="105"/>
                  </a:lnTo>
                  <a:lnTo>
                    <a:pt x="826" y="522"/>
                  </a:lnTo>
                  <a:lnTo>
                    <a:pt x="818" y="563"/>
                  </a:lnTo>
                  <a:lnTo>
                    <a:pt x="795" y="596"/>
                  </a:lnTo>
                  <a:lnTo>
                    <a:pt x="762" y="618"/>
                  </a:lnTo>
                  <a:lnTo>
                    <a:pt x="722" y="626"/>
                  </a:lnTo>
                  <a:lnTo>
                    <a:pt x="104" y="626"/>
                  </a:lnTo>
                  <a:lnTo>
                    <a:pt x="64" y="618"/>
                  </a:lnTo>
                  <a:lnTo>
                    <a:pt x="31" y="596"/>
                  </a:lnTo>
                  <a:lnTo>
                    <a:pt x="8" y="563"/>
                  </a:lnTo>
                  <a:lnTo>
                    <a:pt x="0" y="522"/>
                  </a:lnTo>
                  <a:lnTo>
                    <a:pt x="0" y="105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195905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7E177-3BC2-4835-ADBC-435CEA15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nl-BE" sz="3600">
                <a:latin typeface="Calibri"/>
                <a:cs typeface="Calibri"/>
              </a:rPr>
              <a:t>XI.2 &gt; Specifieke bewijsstukken</a:t>
            </a:r>
            <a:br>
              <a:rPr lang="nl-BE" sz="3600"/>
            </a:b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D3B7FD-1FAE-4D06-B22E-E93F170C45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/>
              <a:t>Technische plannen</a:t>
            </a:r>
          </a:p>
          <a:p>
            <a:pPr lvl="1"/>
            <a:r>
              <a:rPr lang="nl-BE"/>
              <a:t>Opgemaakt door architect, ingenieur of installateur</a:t>
            </a:r>
          </a:p>
          <a:p>
            <a:pPr lvl="2"/>
            <a:r>
              <a:rPr lang="nl-BE"/>
              <a:t>Bv. Plan technieken deel elektriciteit of verlichting</a:t>
            </a:r>
          </a:p>
          <a:p>
            <a:pPr lvl="1"/>
            <a:r>
              <a:rPr lang="nl-BE"/>
              <a:t>Alleen voor technische informatie waarvoor ze gemaakt zijn</a:t>
            </a:r>
          </a:p>
        </p:txBody>
      </p:sp>
    </p:spTree>
    <p:extLst>
      <p:ext uri="{BB962C8B-B14F-4D97-AF65-F5344CB8AC3E}">
        <p14:creationId xmlns:p14="http://schemas.microsoft.com/office/powerpoint/2010/main" val="203026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>
              <a:lnSpc>
                <a:spcPct val="100000"/>
              </a:lnSpc>
            </a:pPr>
            <a:r>
              <a:rPr lang="nl-BE" sz="3600">
                <a:latin typeface="Calibri"/>
                <a:cs typeface="Calibri"/>
              </a:rPr>
              <a:t>XI.1. &gt; </a:t>
            </a:r>
            <a:r>
              <a:rPr lang="nl-BE" sz="3600" err="1">
                <a:latin typeface="Calibri"/>
                <a:cs typeface="Calibri"/>
              </a:rPr>
              <a:t>Gebouwgebonden</a:t>
            </a:r>
            <a:r>
              <a:rPr lang="nl-BE" sz="3600">
                <a:latin typeface="Calibri"/>
                <a:cs typeface="Calibri"/>
              </a:rPr>
              <a:t> verlichting</a:t>
            </a:r>
            <a:br>
              <a:rPr lang="nl-BE" sz="360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BE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BE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b="1" dirty="0"/>
              <a:t>Gebouwgebonden</a:t>
            </a:r>
          </a:p>
          <a:p>
            <a:pPr lvl="1"/>
            <a:r>
              <a:rPr lang="en-US" b="1" dirty="0"/>
              <a:t>= </a:t>
            </a:r>
            <a:r>
              <a:rPr lang="nl-BE" b="1" dirty="0"/>
              <a:t>Bevestigd aan of geïntegreerd</a:t>
            </a:r>
            <a:r>
              <a:rPr lang="nl-BE" dirty="0"/>
              <a:t> in een muur, vloer, dak of plafond </a:t>
            </a:r>
          </a:p>
          <a:p>
            <a:pPr lvl="2"/>
            <a:r>
              <a:rPr lang="nl-BE" dirty="0"/>
              <a:t>Inclusief bevestiging via railsysteem</a:t>
            </a:r>
          </a:p>
          <a:p>
            <a:pPr lvl="2"/>
            <a:r>
              <a:rPr lang="nl-BE" dirty="0"/>
              <a:t>Voorbeeld</a:t>
            </a:r>
          </a:p>
          <a:p>
            <a:pPr lvl="3"/>
            <a:r>
              <a:rPr lang="nl-BE" dirty="0"/>
              <a:t>Lusters, spots in een rail (ook als verplaatsbaar op de rail), </a:t>
            </a:r>
            <a:r>
              <a:rPr lang="en-US" dirty="0"/>
              <a:t>…</a:t>
            </a:r>
            <a:endParaRPr lang="nl-BE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um en dianummer"/>
          <p:cNvSpPr txBox="1">
            <a:spLocks/>
          </p:cNvSpPr>
          <p:nvPr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1100" b="1">
                <a:solidFill>
                  <a:srgbClr val="105269"/>
                </a:solidFill>
              </a:rPr>
              <a:t>│</a:t>
            </a:r>
            <a:fld id="{F9530E4E-3959-4AA6-B4F6-587002A3A35B}" type="slidenum">
              <a:rPr lang="nl-BE" sz="1100" smtClean="0">
                <a:solidFill>
                  <a:srgbClr val="105269"/>
                </a:solidFill>
              </a:rPr>
              <a:pPr algn="r"/>
              <a:t>9</a:t>
            </a:fld>
            <a:endParaRPr lang="nl-BE" sz="1100">
              <a:solidFill>
                <a:srgbClr val="105269"/>
              </a:solidFill>
            </a:endParaRPr>
          </a:p>
        </p:txBody>
      </p:sp>
      <p:pic>
        <p:nvPicPr>
          <p:cNvPr id="2050" name="b287469d-1e52-475e-aea3-b73935b058c0" descr="Image">
            <a:extLst>
              <a:ext uri="{FF2B5EF4-FFF2-40B4-BE49-F238E27FC236}">
                <a16:creationId xmlns:a16="http://schemas.microsoft.com/office/drawing/2014/main" id="{24AD4951-FC34-48BA-9955-8B1C323D7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4"/>
          <a:stretch/>
        </p:blipFill>
        <p:spPr bwMode="auto">
          <a:xfrm rot="5400000">
            <a:off x="3046154" y="3559338"/>
            <a:ext cx="1789130" cy="155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9fdf310c-6ba4-4941-9a72-35acf75f0a8a" descr="Image">
            <a:extLst>
              <a:ext uri="{FF2B5EF4-FFF2-40B4-BE49-F238E27FC236}">
                <a16:creationId xmlns:a16="http://schemas.microsoft.com/office/drawing/2014/main" id="{7AD159E4-68D8-49DB-A6FF-37FC09081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1" r="29254" b="14543"/>
          <a:stretch/>
        </p:blipFill>
        <p:spPr bwMode="auto">
          <a:xfrm rot="5400000">
            <a:off x="4537169" y="3792682"/>
            <a:ext cx="1787999" cy="108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21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C1F32-7DB9-4876-B44E-CDF2AE15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Case Bio-winkel</a:t>
            </a:r>
          </a:p>
        </p:txBody>
      </p:sp>
      <p:pic>
        <p:nvPicPr>
          <p:cNvPr id="4" name="Tijdelijke aanduiding voor inhoud 13">
            <a:extLst>
              <a:ext uri="{FF2B5EF4-FFF2-40B4-BE49-F238E27FC236}">
                <a16:creationId xmlns:a16="http://schemas.microsoft.com/office/drawing/2014/main" id="{EA34D22B-A2CC-4BAE-97B0-EF1FD5EF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03" y="1986951"/>
            <a:ext cx="5127194" cy="35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920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C1F32-7DB9-4876-B44E-CDF2AE15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Case Bio-winkel</a:t>
            </a:r>
          </a:p>
        </p:txBody>
      </p:sp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B04378FB-C094-47DF-A341-DD1C99852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BE"/>
              <a:t>Verschillende verlichtingsbronnen in handelsruimte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97FDA7-EACD-4C59-A892-3AA4630A5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81" r="481" b="27427"/>
          <a:stretch/>
        </p:blipFill>
        <p:spPr>
          <a:xfrm>
            <a:off x="5446072" y="4230951"/>
            <a:ext cx="2380854" cy="2301962"/>
          </a:xfrm>
          <a:prstGeom prst="rect">
            <a:avLst/>
          </a:prstGeom>
        </p:spPr>
      </p:pic>
      <p:pic>
        <p:nvPicPr>
          <p:cNvPr id="5" name="Image 12">
            <a:extLst>
              <a:ext uri="{FF2B5EF4-FFF2-40B4-BE49-F238E27FC236}">
                <a16:creationId xmlns:a16="http://schemas.microsoft.com/office/drawing/2014/main" id="{6B5F5C18-C265-4E86-9FF6-FD7B6DEA1E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96" y="4283377"/>
            <a:ext cx="3362938" cy="219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274F62A-3F44-4286-938A-E8B99FDD91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572"/>
          <a:stretch/>
        </p:blipFill>
        <p:spPr>
          <a:xfrm>
            <a:off x="3436074" y="2160718"/>
            <a:ext cx="3244081" cy="171492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BB92960-DEEC-4D43-9583-15260376F6EF}"/>
              </a:ext>
            </a:extLst>
          </p:cNvPr>
          <p:cNvSpPr txBox="1"/>
          <p:nvPr/>
        </p:nvSpPr>
        <p:spPr>
          <a:xfrm>
            <a:off x="3793382" y="1812005"/>
            <a:ext cx="233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Etalage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4DBD46F-A9C9-4F25-BCAE-897FD5E57DAA}"/>
              </a:ext>
            </a:extLst>
          </p:cNvPr>
          <p:cNvSpPr txBox="1"/>
          <p:nvPr/>
        </p:nvSpPr>
        <p:spPr>
          <a:xfrm>
            <a:off x="2114823" y="3919360"/>
            <a:ext cx="233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Voorste handelsruimte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B626CC0-0FE0-4ECE-B546-D94CAA54E397}"/>
              </a:ext>
            </a:extLst>
          </p:cNvPr>
          <p:cNvSpPr txBox="1"/>
          <p:nvPr/>
        </p:nvSpPr>
        <p:spPr>
          <a:xfrm>
            <a:off x="5260169" y="3906756"/>
            <a:ext cx="283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/>
              <a:t>Achterste  handelsruimte</a:t>
            </a:r>
          </a:p>
        </p:txBody>
      </p:sp>
    </p:spTree>
    <p:extLst>
      <p:ext uri="{BB962C8B-B14F-4D97-AF65-F5344CB8AC3E}">
        <p14:creationId xmlns:p14="http://schemas.microsoft.com/office/powerpoint/2010/main" val="19568884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C1F32-7DB9-4876-B44E-CDF2AE15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/>
              <a:t>Case Bio-winkel</a:t>
            </a: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2E0FD7B5-3FA8-497D-AF55-F1018CE82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BE"/>
              <a:t>Alleen eigen schets gelijkvloers, geen (technische)plannen</a:t>
            </a:r>
          </a:p>
          <a:p>
            <a:r>
              <a:rPr lang="nl-BE"/>
              <a:t>Verdiepingen: appartementen met eigen ingang</a:t>
            </a:r>
          </a:p>
          <a:p>
            <a:r>
              <a:rPr lang="nl-BE"/>
              <a:t>Gelijkvloers: winkel + privé ruimten</a:t>
            </a:r>
          </a:p>
          <a:p>
            <a:pPr lvl="1"/>
            <a:r>
              <a:rPr lang="nl-BE"/>
              <a:t>Winkel + privé ruimten = kNR eenheid</a:t>
            </a:r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54C16A-4DE1-4DB4-BEC5-1C7832EC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14810"/>
            <a:ext cx="4642996" cy="30491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B4CECD0-B4A1-43CD-A09B-4B8E882997EF}"/>
              </a:ext>
            </a:extLst>
          </p:cNvPr>
          <p:cNvSpPr txBox="1"/>
          <p:nvPr/>
        </p:nvSpPr>
        <p:spPr>
          <a:xfrm>
            <a:off x="855806" y="4277711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Straatkant</a:t>
            </a:r>
          </a:p>
          <a:p>
            <a:r>
              <a:rPr lang="nl-BE"/>
              <a:t>met uitstalraam</a:t>
            </a:r>
          </a:p>
        </p:txBody>
      </p:sp>
    </p:spTree>
    <p:extLst>
      <p:ext uri="{BB962C8B-B14F-4D97-AF65-F5344CB8AC3E}">
        <p14:creationId xmlns:p14="http://schemas.microsoft.com/office/powerpoint/2010/main" val="28041547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454E121E-EDAE-4A08-86C9-B2C0C6BCD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BE"/>
              <a:t>STAP 1: er is </a:t>
            </a:r>
            <a:r>
              <a:rPr lang="nl-BE" err="1"/>
              <a:t>gebouwgebonden</a:t>
            </a:r>
            <a:r>
              <a:rPr lang="nl-BE"/>
              <a:t> verlichting </a:t>
            </a:r>
          </a:p>
          <a:p>
            <a:r>
              <a:rPr lang="nl-BE"/>
              <a:t>STAP 2: Aanwezige vaste verlichting in de ruimte?</a:t>
            </a:r>
          </a:p>
          <a:p>
            <a:pPr lvl="1"/>
            <a:r>
              <a:rPr lang="nl-BE"/>
              <a:t>Handelsruimte: </a:t>
            </a:r>
            <a:r>
              <a:rPr lang="nl-BE" sz="2000"/>
              <a:t>Hoofd-, nood- en  aanvullende verlichting 	</a:t>
            </a:r>
            <a:endParaRPr lang="nl-BE"/>
          </a:p>
          <a:p>
            <a:endParaRPr lang="nl-BE"/>
          </a:p>
          <a:p>
            <a:pPr lvl="1"/>
            <a:endParaRPr lang="nl-BE"/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12">
            <a:extLst>
              <a:ext uri="{FF2B5EF4-FFF2-40B4-BE49-F238E27FC236}">
                <a16:creationId xmlns:a16="http://schemas.microsoft.com/office/drawing/2014/main" id="{7CE99CF5-F9AC-45E6-B554-9CDC0A4E88F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8"/>
          <a:stretch/>
        </p:blipFill>
        <p:spPr bwMode="auto">
          <a:xfrm>
            <a:off x="613109" y="3488776"/>
            <a:ext cx="4355756" cy="27691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4FA606E-158B-41CF-B6ED-76B59B5DF601}"/>
              </a:ext>
            </a:extLst>
          </p:cNvPr>
          <p:cNvSpPr txBox="1"/>
          <p:nvPr/>
        </p:nvSpPr>
        <p:spPr>
          <a:xfrm>
            <a:off x="1684911" y="2785716"/>
            <a:ext cx="345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/>
              <a:t>spots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50018C8-2C6A-4964-94D6-C7B0526856CB}"/>
              </a:ext>
            </a:extLst>
          </p:cNvPr>
          <p:cNvSpPr txBox="1"/>
          <p:nvPr/>
        </p:nvSpPr>
        <p:spPr>
          <a:xfrm>
            <a:off x="5709328" y="2899407"/>
            <a:ext cx="183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/>
              <a:t>Noodverlichting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2DC598A-CE74-4E75-9C18-4DC89E016117}"/>
              </a:ext>
            </a:extLst>
          </p:cNvPr>
          <p:cNvSpPr txBox="1"/>
          <p:nvPr/>
        </p:nvSpPr>
        <p:spPr>
          <a:xfrm>
            <a:off x="4807125" y="3190652"/>
            <a:ext cx="130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/>
              <a:t>Buislampen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92C41E1-0350-4245-AFB8-D59A018C7180}"/>
              </a:ext>
            </a:extLst>
          </p:cNvPr>
          <p:cNvSpPr txBox="1"/>
          <p:nvPr/>
        </p:nvSpPr>
        <p:spPr>
          <a:xfrm>
            <a:off x="7577842" y="2629559"/>
            <a:ext cx="145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/>
              <a:t>Verlichting in meubel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9F530B0-BDCE-495D-9D29-642151F36EAE}"/>
              </a:ext>
            </a:extLst>
          </p:cNvPr>
          <p:cNvCxnSpPr>
            <a:cxnSpLocks/>
          </p:cNvCxnSpPr>
          <p:nvPr/>
        </p:nvCxnSpPr>
        <p:spPr>
          <a:xfrm flipH="1">
            <a:off x="1937984" y="3190652"/>
            <a:ext cx="75987" cy="2466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Image 14">
            <a:extLst>
              <a:ext uri="{FF2B5EF4-FFF2-40B4-BE49-F238E27FC236}">
                <a16:creationId xmlns:a16="http://schemas.microsoft.com/office/drawing/2014/main" id="{B67C2387-1E12-4849-95E6-1A834D19AD4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65"/>
          <a:stretch/>
        </p:blipFill>
        <p:spPr bwMode="auto">
          <a:xfrm>
            <a:off x="5322360" y="3725075"/>
            <a:ext cx="3528666" cy="2876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A3BB16F-5F1E-40DD-896C-66E885F2D32D}"/>
              </a:ext>
            </a:extLst>
          </p:cNvPr>
          <p:cNvCxnSpPr/>
          <p:nvPr/>
        </p:nvCxnSpPr>
        <p:spPr>
          <a:xfrm flipH="1">
            <a:off x="4543392" y="3507438"/>
            <a:ext cx="484786" cy="574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22DE9828-9525-4778-8047-784E87D18D5A}"/>
              </a:ext>
            </a:extLst>
          </p:cNvPr>
          <p:cNvCxnSpPr>
            <a:cxnSpLocks/>
          </p:cNvCxnSpPr>
          <p:nvPr/>
        </p:nvCxnSpPr>
        <p:spPr>
          <a:xfrm flipH="1">
            <a:off x="6113288" y="3231375"/>
            <a:ext cx="249916" cy="1417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2EE4BC8-2450-45C4-AB94-5CBC4A889F9A}"/>
              </a:ext>
            </a:extLst>
          </p:cNvPr>
          <p:cNvCxnSpPr/>
          <p:nvPr/>
        </p:nvCxnSpPr>
        <p:spPr>
          <a:xfrm>
            <a:off x="5696841" y="3571555"/>
            <a:ext cx="312868" cy="524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2563697-3E6A-4A27-8741-56F662A6D2FA}"/>
              </a:ext>
            </a:extLst>
          </p:cNvPr>
          <p:cNvCxnSpPr>
            <a:cxnSpLocks/>
          </p:cNvCxnSpPr>
          <p:nvPr/>
        </p:nvCxnSpPr>
        <p:spPr>
          <a:xfrm flipH="1">
            <a:off x="7499602" y="3281592"/>
            <a:ext cx="515686" cy="1367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9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D469E74A-EDE3-4C5D-B152-ED9EDE9F026C}"/>
              </a:ext>
            </a:extLst>
          </p:cNvPr>
          <p:cNvSpPr txBox="1">
            <a:spLocks/>
          </p:cNvSpPr>
          <p:nvPr/>
        </p:nvSpPr>
        <p:spPr>
          <a:xfrm>
            <a:off x="539552" y="1598021"/>
            <a:ext cx="8280920" cy="4580655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STAP 1: Er is </a:t>
            </a:r>
            <a:r>
              <a:rPr lang="nl-BE" dirty="0" err="1"/>
              <a:t>gebouwgebonden</a:t>
            </a:r>
            <a:r>
              <a:rPr lang="nl-BE" dirty="0"/>
              <a:t> verlichting </a:t>
            </a:r>
          </a:p>
          <a:p>
            <a:r>
              <a:rPr lang="nl-BE" dirty="0"/>
              <a:t>STAP 2: Aanwezige vaste verlichting in de ruimte?</a:t>
            </a:r>
          </a:p>
          <a:p>
            <a:pPr lvl="1"/>
            <a:r>
              <a:rPr lang="nl-BE" dirty="0"/>
              <a:t>Handelsruimte: </a:t>
            </a:r>
            <a:r>
              <a:rPr lang="nl-BE" sz="2000" dirty="0"/>
              <a:t>Hoofd-, nood- en  aanvullende verlichting </a:t>
            </a:r>
          </a:p>
          <a:p>
            <a:pPr lvl="1"/>
            <a:r>
              <a:rPr lang="nl-BE" sz="2000" dirty="0"/>
              <a:t>WC + SAS : hoofdverlichting</a:t>
            </a:r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endParaRPr lang="nl-BE" sz="2000" dirty="0"/>
          </a:p>
          <a:p>
            <a:pPr lvl="1"/>
            <a:r>
              <a:rPr lang="nl-BE" sz="2000" dirty="0"/>
              <a:t>Opslagruimte afgesloten en geen sleutel: onbekend </a:t>
            </a:r>
          </a:p>
          <a:p>
            <a:pPr lvl="1"/>
            <a:r>
              <a:rPr lang="nl-BE" sz="2000" dirty="0"/>
              <a:t>Privéruimten alleen verlicht door </a:t>
            </a:r>
            <a:r>
              <a:rPr lang="nl-BE" sz="2000" dirty="0" err="1"/>
              <a:t>staanlampen</a:t>
            </a:r>
            <a:r>
              <a:rPr lang="nl-BE" sz="2000" dirty="0"/>
              <a:t> (met stekker): geen verlichting	</a:t>
            </a:r>
            <a:endParaRPr lang="nl-BE" dirty="0"/>
          </a:p>
          <a:p>
            <a:endParaRPr lang="nl-BE" dirty="0"/>
          </a:p>
          <a:p>
            <a:pPr lvl="1"/>
            <a:endParaRPr lang="nl-BE" dirty="0"/>
          </a:p>
          <a:p>
            <a:pPr marL="0" indent="0">
              <a:lnSpc>
                <a:spcPct val="110000"/>
              </a:lnSpc>
              <a:buFontTx/>
              <a:buNone/>
            </a:pPr>
            <a:endParaRPr lang="nl-BE" sz="17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966928-4AB3-4DE1-A377-FCF0DD380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251" y="3146157"/>
            <a:ext cx="920769" cy="112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5CCF3228-34C9-48F3-A3A7-19FC41F8A021}"/>
              </a:ext>
            </a:extLst>
          </p:cNvPr>
          <p:cNvSpPr txBox="1">
            <a:spLocks/>
          </p:cNvSpPr>
          <p:nvPr/>
        </p:nvSpPr>
        <p:spPr>
          <a:xfrm>
            <a:off x="539552" y="1286932"/>
            <a:ext cx="8280920" cy="4580655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STAP 2: samenvatting</a:t>
            </a:r>
          </a:p>
          <a:p>
            <a:pPr lvl="1"/>
            <a:r>
              <a:rPr lang="nl-NL"/>
              <a:t>Ruimte 1 (winkelruimte):  Hoofd-, nood- en  aanvullende verlichting 	 =&gt; STAP 3</a:t>
            </a:r>
          </a:p>
          <a:p>
            <a:r>
              <a:rPr lang="nl-NL"/>
              <a:t>Ruimte 2 en 3 (WC + sas): Hoofdverlichting =&gt; STAP 3</a:t>
            </a:r>
          </a:p>
          <a:p>
            <a:r>
              <a:rPr lang="nl-NL"/>
              <a:t>Ruimte 4 (opslag): onbekend =&gt; STAP 7</a:t>
            </a:r>
          </a:p>
          <a:p>
            <a:r>
              <a:rPr lang="nl-NL"/>
              <a:t>Ruimte 5: (privé) geen =&gt; STAP 7 </a:t>
            </a:r>
          </a:p>
          <a:p>
            <a:endParaRPr lang="nl-BE"/>
          </a:p>
          <a:p>
            <a:pPr lvl="1"/>
            <a:endParaRPr lang="nl-BE"/>
          </a:p>
          <a:p>
            <a:pPr marL="0" indent="0">
              <a:lnSpc>
                <a:spcPct val="110000"/>
              </a:lnSpc>
              <a:buFontTx/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270F84E-B289-41F8-B5B6-1E3A120AE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636" y="3218330"/>
            <a:ext cx="4238812" cy="264925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2078754-82B6-41D3-AE57-644416102226}"/>
              </a:ext>
            </a:extLst>
          </p:cNvPr>
          <p:cNvSpPr txBox="1"/>
          <p:nvPr/>
        </p:nvSpPr>
        <p:spPr>
          <a:xfrm>
            <a:off x="5909476" y="403680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>
                <a:solidFill>
                  <a:srgbClr val="FF0000"/>
                </a:solidFill>
              </a:rPr>
              <a:t>RUIMTE 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BA880C4-2173-40C3-B0FA-1D9C1FF2CA0B}"/>
              </a:ext>
            </a:extLst>
          </p:cNvPr>
          <p:cNvSpPr txBox="1"/>
          <p:nvPr/>
        </p:nvSpPr>
        <p:spPr>
          <a:xfrm>
            <a:off x="6479278" y="4432007"/>
            <a:ext cx="172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>
                <a:solidFill>
                  <a:srgbClr val="FF0000"/>
                </a:solidFill>
              </a:rPr>
              <a:t>2        3      4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40EC59F-B1AC-4CB3-8A69-574F901AF330}"/>
              </a:ext>
            </a:extLst>
          </p:cNvPr>
          <p:cNvSpPr txBox="1"/>
          <p:nvPr/>
        </p:nvSpPr>
        <p:spPr>
          <a:xfrm>
            <a:off x="6767310" y="503419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>
                <a:solidFill>
                  <a:srgbClr val="FF0000"/>
                </a:solidFill>
              </a:rPr>
              <a:t>RUIMTE 5</a:t>
            </a:r>
          </a:p>
        </p:txBody>
      </p:sp>
    </p:spTree>
    <p:extLst>
      <p:ext uri="{BB962C8B-B14F-4D97-AF65-F5344CB8AC3E}">
        <p14:creationId xmlns:p14="http://schemas.microsoft.com/office/powerpoint/2010/main" val="162822796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20483CF7-A20C-4A24-88BC-8C17C1828048}"/>
              </a:ext>
            </a:extLst>
          </p:cNvPr>
          <p:cNvSpPr txBox="1">
            <a:spLocks/>
          </p:cNvSpPr>
          <p:nvPr/>
        </p:nvSpPr>
        <p:spPr>
          <a:xfrm>
            <a:off x="539552" y="1286932"/>
            <a:ext cx="8280920" cy="4580655"/>
          </a:xfrm>
          <a:prstGeom prst="rect">
            <a:avLst/>
          </a:prstGeom>
        </p:spPr>
        <p:txBody>
          <a:bodyPr/>
          <a:lstStyle>
            <a:lvl1pPr marL="288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200" b="0" i="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6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0000"/>
              <a:buFontTx/>
              <a:buBlip>
                <a:blip r:embed="rId3"/>
              </a:buBlip>
              <a:tabLst/>
              <a:defRPr sz="22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4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2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5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4000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STAP 3: welk verlichtingstoestel beschouwen?</a:t>
            </a:r>
          </a:p>
          <a:p>
            <a:pPr lvl="1"/>
            <a:r>
              <a:rPr lang="nl-NL"/>
              <a:t>Handelsruimte (ruimte 1)</a:t>
            </a:r>
          </a:p>
          <a:p>
            <a:endParaRPr lang="nl-BE"/>
          </a:p>
          <a:p>
            <a:pPr lvl="1"/>
            <a:endParaRPr lang="nl-BE"/>
          </a:p>
          <a:p>
            <a:pPr marL="0" indent="0">
              <a:lnSpc>
                <a:spcPct val="110000"/>
              </a:lnSpc>
              <a:buFontTx/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12">
            <a:extLst>
              <a:ext uri="{FF2B5EF4-FFF2-40B4-BE49-F238E27FC236}">
                <a16:creationId xmlns:a16="http://schemas.microsoft.com/office/drawing/2014/main" id="{84E158D8-20A1-44B5-983C-ED1026C6B27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4680520" cy="3456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F8776940-896D-44E5-86DE-E1ADE62E9CA6}"/>
              </a:ext>
            </a:extLst>
          </p:cNvPr>
          <p:cNvCxnSpPr/>
          <p:nvPr/>
        </p:nvCxnSpPr>
        <p:spPr>
          <a:xfrm flipV="1">
            <a:off x="2339752" y="3382442"/>
            <a:ext cx="2071672" cy="766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46077239-1D5F-4E21-8503-8F9F6288CD04}"/>
              </a:ext>
            </a:extLst>
          </p:cNvPr>
          <p:cNvSpPr txBox="1"/>
          <p:nvPr/>
        </p:nvSpPr>
        <p:spPr>
          <a:xfrm>
            <a:off x="539552" y="4172977"/>
            <a:ext cx="2664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/>
              <a:t>Hoofdverlichting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12899E-E5A8-42DB-9D68-449EF197C25D}"/>
              </a:ext>
            </a:extLst>
          </p:cNvPr>
          <p:cNvSpPr txBox="1"/>
          <p:nvPr/>
        </p:nvSpPr>
        <p:spPr>
          <a:xfrm>
            <a:off x="645251" y="4459623"/>
            <a:ext cx="3389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200" b="1"/>
          </a:p>
          <a:p>
            <a:r>
              <a:rPr lang="nl-BE" sz="2200" b="1"/>
              <a:t>Spots in kast = aanvullende verlichting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750BE53-7853-41DC-A9B9-76A79E4B57CC}"/>
              </a:ext>
            </a:extLst>
          </p:cNvPr>
          <p:cNvSpPr txBox="1"/>
          <p:nvPr/>
        </p:nvSpPr>
        <p:spPr>
          <a:xfrm>
            <a:off x="4235577" y="2529989"/>
            <a:ext cx="3337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b="1"/>
              <a:t>Voorste handelsruimte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6C9C235E-4950-4277-9C22-F4E11C426C9D}"/>
              </a:ext>
            </a:extLst>
          </p:cNvPr>
          <p:cNvCxnSpPr>
            <a:cxnSpLocks/>
          </p:cNvCxnSpPr>
          <p:nvPr/>
        </p:nvCxnSpPr>
        <p:spPr>
          <a:xfrm>
            <a:off x="2017336" y="5175315"/>
            <a:ext cx="2554664" cy="692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7694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4">
            <a:extLst>
              <a:ext uri="{FF2B5EF4-FFF2-40B4-BE49-F238E27FC236}">
                <a16:creationId xmlns:a16="http://schemas.microsoft.com/office/drawing/2014/main" id="{FCEA4B07-1A51-4E96-93F6-2E6FDC06CE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14" y="2960876"/>
            <a:ext cx="439248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09C59D22-5242-4FEA-87E0-6A7A544C2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BE"/>
              <a:t>STAP 3: welk verlichtingstoestel beschouwen?</a:t>
            </a:r>
          </a:p>
          <a:p>
            <a:pPr lvl="1"/>
            <a:r>
              <a:rPr lang="nl-NL"/>
              <a:t>Handelsruimte (ruimte 1)</a:t>
            </a:r>
          </a:p>
          <a:p>
            <a:endParaRPr lang="nl-BE"/>
          </a:p>
          <a:p>
            <a:pPr lvl="1"/>
            <a:endParaRPr lang="nl-BE"/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4C2A8124-AAC9-4803-943F-AE8CF792E892}"/>
              </a:ext>
            </a:extLst>
          </p:cNvPr>
          <p:cNvCxnSpPr>
            <a:cxnSpLocks/>
          </p:cNvCxnSpPr>
          <p:nvPr/>
        </p:nvCxnSpPr>
        <p:spPr>
          <a:xfrm flipV="1">
            <a:off x="2339752" y="3667209"/>
            <a:ext cx="2017380" cy="4818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CBC151F-76E0-419A-B478-98D9D9A59EC8}"/>
              </a:ext>
            </a:extLst>
          </p:cNvPr>
          <p:cNvCxnSpPr>
            <a:cxnSpLocks/>
          </p:cNvCxnSpPr>
          <p:nvPr/>
        </p:nvCxnSpPr>
        <p:spPr>
          <a:xfrm flipV="1">
            <a:off x="2810117" y="4265972"/>
            <a:ext cx="3094031" cy="5774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25D386FC-7907-4CF7-8474-182DFEA1F5CF}"/>
              </a:ext>
            </a:extLst>
          </p:cNvPr>
          <p:cNvSpPr txBox="1"/>
          <p:nvPr/>
        </p:nvSpPr>
        <p:spPr>
          <a:xfrm>
            <a:off x="645251" y="4459623"/>
            <a:ext cx="3389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200" b="1"/>
          </a:p>
          <a:p>
            <a:r>
              <a:rPr lang="nl-BE" sz="2200" b="1"/>
              <a:t>Spots in kast = aanvullende verlichting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E2419D0-DE2A-4C33-84C3-FB4197B2D0BB}"/>
              </a:ext>
            </a:extLst>
          </p:cNvPr>
          <p:cNvSpPr txBox="1"/>
          <p:nvPr/>
        </p:nvSpPr>
        <p:spPr>
          <a:xfrm>
            <a:off x="4235577" y="2529989"/>
            <a:ext cx="3337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b="1"/>
              <a:t>Achterste handelsruimte</a:t>
            </a:r>
          </a:p>
        </p:txBody>
      </p:sp>
    </p:spTree>
    <p:extLst>
      <p:ext uri="{BB962C8B-B14F-4D97-AF65-F5344CB8AC3E}">
        <p14:creationId xmlns:p14="http://schemas.microsoft.com/office/powerpoint/2010/main" val="20271460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B99426E7-54BB-466F-9735-582949C03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BE"/>
              <a:t>STAP 3: welk verlichtingstoestel beschouwen?</a:t>
            </a:r>
          </a:p>
          <a:p>
            <a:pPr lvl="1"/>
            <a:r>
              <a:rPr lang="nl-NL"/>
              <a:t>Handelsruimte (ruimte 1)</a:t>
            </a:r>
          </a:p>
          <a:p>
            <a:pPr lvl="2"/>
            <a:r>
              <a:rPr lang="nl-NL"/>
              <a:t>Beschouw alleen hoofdverlichting</a:t>
            </a:r>
          </a:p>
          <a:p>
            <a:pPr lvl="2"/>
            <a:r>
              <a:rPr lang="nl-NL"/>
              <a:t>Aanvullende en noodverlichting worden niet beschouwd</a:t>
            </a:r>
          </a:p>
          <a:p>
            <a:pPr lvl="2"/>
            <a:r>
              <a:rPr lang="nl-NL"/>
              <a:t>Etalageverlichting wordt niet beschouwd</a:t>
            </a:r>
          </a:p>
          <a:p>
            <a:pPr lvl="1"/>
            <a:r>
              <a:rPr lang="nl-NL"/>
              <a:t>Andere ruimten: slechts 1 type, dus geen keuze nodig</a:t>
            </a:r>
          </a:p>
          <a:p>
            <a:endParaRPr lang="nl-BE"/>
          </a:p>
          <a:p>
            <a:pPr lvl="1"/>
            <a:endParaRPr lang="nl-BE"/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392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C947E1AC-F24C-4103-97F1-725735BDB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286932"/>
            <a:ext cx="8280920" cy="4580655"/>
          </a:xfrm>
        </p:spPr>
        <p:txBody>
          <a:bodyPr/>
          <a:lstStyle/>
          <a:p>
            <a:r>
              <a:rPr lang="nl-BE"/>
              <a:t>STAP 4: bepaal het type lichtbron</a:t>
            </a:r>
          </a:p>
          <a:p>
            <a:pPr lvl="1"/>
            <a:r>
              <a:rPr lang="nl-NL"/>
              <a:t>Handelsruimte (ruimte 1)</a:t>
            </a:r>
          </a:p>
          <a:p>
            <a:pPr lvl="2"/>
            <a:r>
              <a:rPr lang="nl-NL"/>
              <a:t>Zowel in voorste als achterste ruimte </a:t>
            </a:r>
            <a:r>
              <a:rPr lang="nl-NL" err="1"/>
              <a:t>TL-verlichting</a:t>
            </a:r>
            <a:endParaRPr lang="nl-NL"/>
          </a:p>
          <a:p>
            <a:endParaRPr lang="nl-BE"/>
          </a:p>
          <a:p>
            <a:pPr lvl="1"/>
            <a:endParaRPr lang="nl-BE"/>
          </a:p>
          <a:p>
            <a:pPr marL="0" indent="0">
              <a:lnSpc>
                <a:spcPct val="110000"/>
              </a:lnSpc>
              <a:buNone/>
            </a:pPr>
            <a:endParaRPr lang="nl-BE" sz="1700" b="1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12">
            <a:extLst>
              <a:ext uri="{FF2B5EF4-FFF2-40B4-BE49-F238E27FC236}">
                <a16:creationId xmlns:a16="http://schemas.microsoft.com/office/drawing/2014/main" id="{514E5B63-2AAF-4890-9037-6EB56E7AE7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800350"/>
            <a:ext cx="3043237" cy="220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14">
            <a:extLst>
              <a:ext uri="{FF2B5EF4-FFF2-40B4-BE49-F238E27FC236}">
                <a16:creationId xmlns:a16="http://schemas.microsoft.com/office/drawing/2014/main" id="{064D65C8-712A-4B9D-B39B-97AA007B54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206" y="2800350"/>
            <a:ext cx="2703927" cy="2200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579143"/>
      </p:ext>
    </p:extLst>
  </p:cSld>
  <p:clrMapOvr>
    <a:masterClrMapping/>
  </p:clrMapOvr>
</p:sld>
</file>

<file path=ppt/theme/theme1.xml><?xml version="1.0" encoding="utf-8"?>
<a:theme xmlns:a="http://schemas.openxmlformats.org/drawingml/2006/main" name="VEA-light-zonder-foto">
  <a:themeElements>
    <a:clrScheme name="Aangepast 2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EA-light-zonder-foto">
  <a:themeElements>
    <a:clrScheme name="Aangepast 2">
      <a:dk1>
        <a:srgbClr val="38373A"/>
      </a:dk1>
      <a:lt1>
        <a:sysClr val="window" lastClr="FFFFFF"/>
      </a:lt1>
      <a:dk2>
        <a:srgbClr val="105269"/>
      </a:dk2>
      <a:lt2>
        <a:srgbClr val="EEECE1"/>
      </a:lt2>
      <a:accent1>
        <a:srgbClr val="4B7284"/>
      </a:accent1>
      <a:accent2>
        <a:srgbClr val="6B6C6E"/>
      </a:accent2>
      <a:accent3>
        <a:srgbClr val="1A5924"/>
      </a:accent3>
      <a:accent4>
        <a:srgbClr val="C83C22"/>
      </a:accent4>
      <a:accent5>
        <a:srgbClr val="4AA832"/>
      </a:accent5>
      <a:accent6>
        <a:srgbClr val="E8754C"/>
      </a:accent6>
      <a:hlink>
        <a:srgbClr val="105269"/>
      </a:hlink>
      <a:folHlink>
        <a:srgbClr val="10526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f4f80eca70b4135a9ced6669fdbdb3a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 Kwaliteit＆Onderst</TermName>
          <TermId xmlns="http://schemas.microsoft.com/office/infopath/2007/PartnerControls">3c277276-2e92-4ca5-b245-9649b52fab95</TermId>
        </TermInfo>
      </Terms>
    </gf4f80eca70b4135a9ced6669fdbdb3a>
    <DocumentSetDescription xmlns="http://schemas.microsoft.com/sharepoint/v3" xsi:nil="true"/>
    <b8cc891c48c04693b714cbf35be861e7 xmlns="8c9d9997-d67c-42a9-91b6-82cf79a793c3">
      <Terms xmlns="http://schemas.microsoft.com/office/infopath/2007/PartnerControls"/>
    </b8cc891c48c04693b714cbf35be861e7>
    <j8fa6b92914e4ae9b830c87969e146f2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4f534d97-444d-42f0-b631-03d6216b7578</TermId>
        </TermInfo>
      </Terms>
    </j8fa6b92914e4ae9b830c87969e146f2>
    <e3cfbf68bf8e4c3fb04a16e909e95235 xmlns="3bac7649-eb37-460d-9f8a-9ca85f036e36">
      <Terms xmlns="http://schemas.microsoft.com/office/infopath/2007/PartnerControls"/>
    </e3cfbf68bf8e4c3fb04a16e909e95235>
    <o64c163da4194d2da901314b913c9962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Inspectieprotocol</TermName>
          <TermId xmlns="http://schemas.microsoft.com/office/infopath/2007/PartnerControls">59796ae8-e8bd-441c-ad91-4436b8cbc15f</TermId>
        </TermInfo>
      </Terms>
    </o64c163da4194d2da901314b913c9962>
    <Jaar_x0020_REG_x0020_ODV xmlns="3bac7649-eb37-460d-9f8a-9ca85f036e36">2021</Jaar_x0020_REG_x0020_ODV>
    <TaxCatchAll xmlns="9a9ec0f0-7796-43d0-ac1f-4c8c46ee0bd1">
      <Value>900</Value>
      <Value>420</Value>
      <Value>282</Value>
      <Value>281</Value>
      <Value>313</Value>
    </TaxCatchAll>
    <cf6c9fb545af48f7a36995ecbde93006 xmlns="8c9d9997-d67c-42a9-91b6-82cf79a793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EPC</TermName>
          <TermId xmlns="http://schemas.microsoft.com/office/infopath/2007/PartnerControls">afffb9f0-e9e8-4270-afb3-c6957e4ec211</TermId>
        </TermInfo>
      </Terms>
    </cf6c9fb545af48f7a36995ecbde93006>
    <gfbc9fa463924f638e13122842d4754a xmlns="3bac7649-eb37-460d-9f8a-9ca85f036e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Gebouw</TermName>
          <TermId xmlns="http://schemas.microsoft.com/office/infopath/2007/PartnerControls">f9e32dab-b6df-4b9e-ba61-a8f7721f2182</TermId>
        </TermInfo>
      </Terms>
    </gfbc9fa463924f638e13122842d4754a>
    <_dlc_DocId xmlns="3bac7649-eb37-460d-9f8a-9ca85f036e36">CNSPRC6EMTMN-1624825353-76770</_dlc_DocId>
    <_dlc_DocIdUrl xmlns="3bac7649-eb37-460d-9f8a-9ca85f036e36">
      <Url>https://vlaamseoverheid.sharepoint.com/sites/vea-intern/_layouts/15/DocIdRedir.aspx?ID=CNSPRC6EMTMN-1624825353-76770</Url>
      <Description>CNSPRC6EMTMN-1624825353-76770</Description>
    </_dlc_DocIdUrl>
    <Gevalideerd xmlns="8c9d9997-d67c-42a9-91b6-82cf79a793c3">false</Gevalideerd>
    <Datum xmlns="8c9d9997-d67c-42a9-91b6-82cf79a793c3" xsi:nil="true"/>
    <lcf76f155ced4ddcb4097134ff3c332f xmlns="8c9d9997-d67c-42a9-91b6-82cf79a793c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Vea EE Document" ma:contentTypeID="0x0101004B5CC199FE7D374FB83A31AC60E389BB0017D481E51249B344879A2DCA61AD29D1" ma:contentTypeVersion="99" ma:contentTypeDescription="" ma:contentTypeScope="" ma:versionID="dd9a5a67857d12ddadb8272983190455">
  <xsd:schema xmlns:xsd="http://www.w3.org/2001/XMLSchema" xmlns:xs="http://www.w3.org/2001/XMLSchema" xmlns:p="http://schemas.microsoft.com/office/2006/metadata/properties" xmlns:ns1="http://schemas.microsoft.com/sharepoint/v3" xmlns:ns2="8c9d9997-d67c-42a9-91b6-82cf79a793c3" xmlns:ns3="3bac7649-eb37-460d-9f8a-9ca85f036e36" xmlns:ns4="9a9ec0f0-7796-43d0-ac1f-4c8c46ee0bd1" targetNamespace="http://schemas.microsoft.com/office/2006/metadata/properties" ma:root="true" ma:fieldsID="175dadc6ab0957365005acb7a4906281" ns1:_="" ns2:_="" ns3:_="" ns4:_="">
    <xsd:import namespace="http://schemas.microsoft.com/sharepoint/v3"/>
    <xsd:import namespace="8c9d9997-d67c-42a9-91b6-82cf79a793c3"/>
    <xsd:import namespace="3bac7649-eb37-460d-9f8a-9ca85f036e36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1:DocumentSetDescription" minOccurs="0"/>
                <xsd:element ref="ns3:Jaar_x0020_REG_x0020_ODV" minOccurs="0"/>
                <xsd:element ref="ns3:o64c163da4194d2da901314b913c9962" minOccurs="0"/>
                <xsd:element ref="ns3:gf4f80eca70b4135a9ced6669fdbdb3a" minOccurs="0"/>
                <xsd:element ref="ns3:e3cfbf68bf8e4c3fb04a16e909e95235" minOccurs="0"/>
                <xsd:element ref="ns3:j8fa6b92914e4ae9b830c87969e146f2" minOccurs="0"/>
                <xsd:element ref="ns4:TaxCatchAll" minOccurs="0"/>
                <xsd:element ref="ns2:cf6c9fb545af48f7a36995ecbde93006" minOccurs="0"/>
                <xsd:element ref="ns3:gfbc9fa463924f638e13122842d4754a" minOccurs="0"/>
                <xsd:element ref="ns4:TaxCatchAllLabel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b8cc891c48c04693b714cbf35be861e7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2:MediaServiceLocation" minOccurs="0"/>
                <xsd:element ref="ns2:Gevalideerd" minOccurs="0"/>
                <xsd:element ref="ns2:MediaLengthInSeconds" minOccurs="0"/>
                <xsd:element ref="ns2:Datum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8" nillable="true" ma:displayName="Beschrijving/Opmerking" ma:description="Optioneel veld. Maakt het eenvoudiger om de juiste PV terug te vinden als inspiratiebron bij het beantwoorden van een nieuwe PV.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d9997-d67c-42a9-91b6-82cf79a793c3" elementFormDefault="qualified">
    <xsd:import namespace="http://schemas.microsoft.com/office/2006/documentManagement/types"/>
    <xsd:import namespace="http://schemas.microsoft.com/office/infopath/2007/PartnerControls"/>
    <xsd:element name="cf6c9fb545af48f7a36995ecbde93006" ma:index="21" nillable="true" ma:taxonomy="true" ma:internalName="cf6c9fb545af48f7a36995ecbde93006" ma:taxonomyFieldName="VEA_x0020_EE_x0020_Domein" ma:displayName="VEA EE Domein" ma:indexed="true" ma:readOnly="false" ma:fieldId="{cf6c9fb5-45af-48f7-a369-95ecbde93006}" ma:sspId="49ca8161-7180-459b-a0ef-1a71cf6ffea5" ma:termSetId="7e8e5761-102d-4ad9-8f3d-97f53adc3a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7" nillable="true" ma:displayName="Tags" ma:hidden="true" ma:internalName="MediaServiceAutoTags" ma:readOnly="true">
      <xsd:simpleType>
        <xsd:restriction base="dms:Text"/>
      </xsd:simpleType>
    </xsd:element>
    <xsd:element name="MediaServiceOCR" ma:index="28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hidden="true" ma:internalName="MediaServiceKeyPoints" ma:readOnly="true">
      <xsd:simpleType>
        <xsd:restriction base="dms:Note"/>
      </xsd:simpleType>
    </xsd:element>
    <xsd:element name="b8cc891c48c04693b714cbf35be861e7" ma:index="34" nillable="true" ma:taxonomy="true" ma:internalName="b8cc891c48c04693b714cbf35be861e7" ma:taxonomyFieldName="VEA_x0020_EE_x0020_Defossilisering" ma:displayName="VEA EE Defossilisering" ma:readOnly="false" ma:default="" ma:fieldId="{b8cc891c-48c0-4693-b714-cbf35be861e7}" ma:sspId="49ca8161-7180-459b-a0ef-1a71cf6ffea5" ma:termSetId="d4bdc5dc-a94d-4f58-a4a6-f461388131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Gevalideerd" ma:index="42" nillable="true" ma:displayName="Gevalideerd" ma:default="0" ma:format="Dropdown" ma:internalName="Gevalideerd">
      <xsd:simpleType>
        <xsd:restriction base="dms:Boolean"/>
      </xsd:simpleType>
    </xsd:element>
    <xsd:element name="MediaLengthInSeconds" ma:index="43" nillable="true" ma:displayName="Length (seconds)" ma:internalName="MediaLengthInSeconds" ma:readOnly="true">
      <xsd:simpleType>
        <xsd:restriction base="dms:Unknown"/>
      </xsd:simpleType>
    </xsd:element>
    <xsd:element name="Datum" ma:index="44" nillable="true" ma:displayName="Datum" ma:format="DateTime" ma:internalName="Datum">
      <xsd:simpleType>
        <xsd:restriction base="dms:DateTime"/>
      </xsd:simpleType>
    </xsd:element>
    <xsd:element name="lcf76f155ced4ddcb4097134ff3c332f" ma:index="46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c7649-eb37-460d-9f8a-9ca85f036e36" elementFormDefault="qualified">
    <xsd:import namespace="http://schemas.microsoft.com/office/2006/documentManagement/types"/>
    <xsd:import namespace="http://schemas.microsoft.com/office/infopath/2007/PartnerControls"/>
    <xsd:element name="Jaar_x0020_REG_x0020_ODV" ma:index="11" nillable="true" ma:displayName="Jaar EE" ma:default="2024" ma:description="Jaar (niet als beheerde metadata)" ma:format="Dropdown" ma:internalName="Jaar_x0020_REG_x0020_ODV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o64c163da4194d2da901314b913c9962" ma:index="14" nillable="true" ma:taxonomy="true" ma:internalName="o64c163da4194d2da901314b913c9962" ma:taxonomyFieldName="Vea_x0020_EE_x0020_Onderwerp" ma:displayName="Vea EE Onderwerp" ma:indexed="true" ma:readOnly="false" ma:fieldId="{864c163d-a419-4d2d-a901-314b913c9962}" ma:sspId="49ca8161-7180-459b-a0ef-1a71cf6ffea5" ma:termSetId="de88c5dd-6519-4b08-89e7-f063424ad58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4f80eca70b4135a9ced6669fdbdb3a" ma:index="16" nillable="true" ma:taxonomy="true" ma:internalName="gf4f80eca70b4135a9ced6669fdbdb3a" ma:taxonomyFieldName="VeaTeam" ma:displayName="VeaTeam" ma:readOnly="false" ma:fieldId="{0f4f80ec-a70b-4135-a9ce-d6669fdbdb3a}" ma:taxonomyMulti="true" ma:sspId="49ca8161-7180-459b-a0ef-1a71cf6ffea5" ma:termSetId="4319ac2a-e540-41e3-a6cf-8c0629faf9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cfbf68bf8e4c3fb04a16e909e95235" ma:index="17" nillable="true" ma:taxonomy="true" ma:internalName="e3cfbf68bf8e4c3fb04a16e909e95235" ma:taxonomyFieldName="Vea_x0020_EE_x0020_Doctype" ma:displayName="Vea EE Doctype" ma:indexed="true" ma:readOnly="false" ma:fieldId="{e3cfbf68-bf8e-4c3f-b04a-16e909e95235}" ma:sspId="49ca8161-7180-459b-a0ef-1a71cf6ffea5" ma:termSetId="1585e7cc-5045-4a32-97d1-2b8b394bd69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8fa6b92914e4ae9b830c87969e146f2" ma:index="18" nillable="true" ma:taxonomy="true" ma:internalName="j8fa6b92914e4ae9b830c87969e146f2" ma:taxonomyFieldName="Jaar0" ma:displayName="Jaar" ma:indexed="true" ma:readOnly="false" ma:default="1167;#2024|745ccb64-ecb9-4e75-93e6-2266c2d9779b" ma:fieldId="{38fa6b92-914e-4ae9-b830-c87969e146f2}" ma:sspId="49ca8161-7180-459b-a0ef-1a71cf6ffea5" ma:termSetId="5ac14f2e-1c49-4245-8414-29f56be4175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bc9fa463924f638e13122842d4754a" ma:index="23" nillable="true" ma:taxonomy="true" ma:internalName="gfbc9fa463924f638e13122842d4754a" ma:taxonomyFieldName="Vea_x0020_EE_x0020_Thema" ma:displayName="Vea EE Thema" ma:indexed="true" ma:readOnly="false" ma:fieldId="{0fbc9fa4-6392-4f63-8e13-122842d4754a}" ma:sspId="49ca8161-7180-459b-a0ef-1a71cf6ffea5" ma:termSetId="420986b4-414b-450c-8a9d-01dc56e5d5d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Gedeeld met details" ma:hidden="true" ma:internalName="SharedWithDetails" ma:readOnly="true">
      <xsd:simpleType>
        <xsd:restriction base="dms:Note"/>
      </xsd:simpleType>
    </xsd:element>
    <xsd:element name="_dlc_DocId" ma:index="3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3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6135908-2f38-4d3f-9ad1-ad6003cfd7ec}" ma:internalName="TaxCatchAll" ma:readOnly="false" ma:showField="CatchAllData" ma:web="3bac7649-eb37-460d-9f8a-9ca85f036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66135908-2f38-4d3f-9ad1-ad6003cfd7ec}" ma:internalName="TaxCatchAllLabel" ma:readOnly="true" ma:showField="CatchAllDataLabel" ma:web="3bac7649-eb37-460d-9f8a-9ca85f036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1B8A75-769C-425A-ACB0-BCE84E889F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265D76-1C09-4207-B22E-D4F9F938ACA3}">
  <ds:schemaRefs>
    <ds:schemaRef ds:uri="3bac7649-eb37-460d-9f8a-9ca85f036e36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8c9d9997-d67c-42a9-91b6-82cf79a793c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a9ec0f0-7796-43d0-ac1f-4c8c46ee0bd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6E8FC7-CD9A-4259-A093-2148CC4A2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9d9997-d67c-42a9-91b6-82cf79a793c3"/>
    <ds:schemaRef ds:uri="3bac7649-eb37-460d-9f8a-9ca85f036e36"/>
    <ds:schemaRef ds:uri="9a9ec0f0-7796-43d0-ac1f-4c8c46ee0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BC30AE-BE8E-445A-A9CB-C630D8C8BB5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sjabloon-VEA-GEKLEURDE-HUISJES</Template>
  <TotalTime>1180</TotalTime>
  <Words>4737</Words>
  <Application>Microsoft Office PowerPoint</Application>
  <PresentationFormat>Diavoorstelling (4:3)</PresentationFormat>
  <Paragraphs>858</Paragraphs>
  <Slides>107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107</vt:i4>
      </vt:variant>
    </vt:vector>
  </HeadingPairs>
  <TitlesOfParts>
    <vt:vector size="116" baseType="lpstr">
      <vt:lpstr>Arial</vt:lpstr>
      <vt:lpstr>Calibri</vt:lpstr>
      <vt:lpstr>Times New Roman</vt:lpstr>
      <vt:lpstr>Verdana</vt:lpstr>
      <vt:lpstr>Wingdings</vt:lpstr>
      <vt:lpstr>Wingdings 2</vt:lpstr>
      <vt:lpstr>Wingdings 3</vt:lpstr>
      <vt:lpstr>VEA-light-zonder-foto</vt:lpstr>
      <vt:lpstr>1_VEA-light-zonder-foto</vt:lpstr>
      <vt:lpstr>DEEL  XI: verlichting </vt:lpstr>
      <vt:lpstr>INHOUD INSPECTIEPROTOCOL  DEEL I: Inleiding DEEL II: Verzamelen van de invoergegevens DEEL III: Gegevens over de eenheid, het project en de eigenaar DEEL IV: Het beschermde volume, de bruikbare vloeroppervlakte, de gebouwschil en begrenzingen Deel V: Eigenschappen gebouwschil Deel VI: Ruimteverwarming Deel VII: Koeling Deel VIII: Sanitair warm water Deel IX: Ventilatie Deel X: Zonne-energie Deel XI: Verlichting</vt:lpstr>
      <vt:lpstr>Deel XI: Verlichting</vt:lpstr>
      <vt:lpstr>Tabblad verlichting</vt:lpstr>
      <vt:lpstr>Deel XI: Verlichting</vt:lpstr>
      <vt:lpstr>XI.1 Begrippen</vt:lpstr>
      <vt:lpstr>PowerPoint-presentatie</vt:lpstr>
      <vt:lpstr>XI.1. &gt; Lichtpunt</vt:lpstr>
      <vt:lpstr>XI.1. &gt; Gebouwgebonden verlichting  </vt:lpstr>
      <vt:lpstr>XI.1. &gt; Gebouwgebonden verlichting  </vt:lpstr>
      <vt:lpstr>XI.1. &gt; Gebouwgebonden verlichting</vt:lpstr>
      <vt:lpstr>XI.1. &gt; Type gebouwgebonden verlichting  </vt:lpstr>
      <vt:lpstr>XI.1. &gt; Hoofdverlichting</vt:lpstr>
      <vt:lpstr> </vt:lpstr>
      <vt:lpstr> </vt:lpstr>
      <vt:lpstr>XI.1. &gt; Sfeerverlichting  </vt:lpstr>
      <vt:lpstr>XI.1. &gt; Etalageverlichting</vt:lpstr>
      <vt:lpstr>XI.1. &gt; Lokale taakverlichting</vt:lpstr>
      <vt:lpstr>XI.1. &gt; Noodverlichting </vt:lpstr>
      <vt:lpstr>XI.1. &gt; Schakelende verlichtingsregeling  </vt:lpstr>
      <vt:lpstr>XI.1. &gt; Verlichtingszone</vt:lpstr>
      <vt:lpstr>XI.1 &gt; Verlichtingszone </vt:lpstr>
      <vt:lpstr> </vt:lpstr>
      <vt:lpstr>Deel XI: Verlichting</vt:lpstr>
      <vt:lpstr>XI.3 Stappenplannen</vt:lpstr>
      <vt:lpstr> </vt:lpstr>
      <vt:lpstr>XI.3 &gt; Stappenplan EPC kNR </vt:lpstr>
      <vt:lpstr> </vt:lpstr>
      <vt:lpstr> </vt:lpstr>
      <vt:lpstr> </vt:lpstr>
      <vt:lpstr> </vt:lpstr>
      <vt:lpstr>XI.3 &gt; stappenplan EPC kNR</vt:lpstr>
      <vt:lpstr>PowerPoint-presentatie</vt:lpstr>
      <vt:lpstr>PowerPoint-presentatie</vt:lpstr>
      <vt:lpstr>PowerPoint-presentatie</vt:lpstr>
      <vt:lpstr>XI.4 Type lichtbronnen</vt:lpstr>
      <vt:lpstr>XI.4 &gt; Hoge druk gasontladingslamp</vt:lpstr>
      <vt:lpstr>XI.4 &gt; Hoge druk gasontladingslamp</vt:lpstr>
      <vt:lpstr>XI.4 &gt; LED-verlichting</vt:lpstr>
      <vt:lpstr>XI.4 &gt; LED-verlichting</vt:lpstr>
      <vt:lpstr>XI.4 &gt; TL-verlichting</vt:lpstr>
      <vt:lpstr>XI.4 &gt; Compacte TL of spaarlamp</vt:lpstr>
      <vt:lpstr>XI.4 &gt; Compacte TL of spaarlamp</vt:lpstr>
      <vt:lpstr>XI.4 &gt; Halogeenlamp</vt:lpstr>
      <vt:lpstr>XI.4 &gt; Gloeilamp</vt:lpstr>
      <vt:lpstr>XI.4 &gt; Onbekend</vt:lpstr>
      <vt:lpstr>XI.4 &gt; Geen</vt:lpstr>
      <vt:lpstr> </vt:lpstr>
      <vt:lpstr>PowerPoint-presentatie</vt:lpstr>
      <vt:lpstr>PowerPoint-presentatie</vt:lpstr>
      <vt:lpstr> </vt:lpstr>
      <vt:lpstr>PowerPoint-presentatie</vt:lpstr>
      <vt:lpstr>PowerPoint-presentatie</vt:lpstr>
      <vt:lpstr>XI.5 &gt; Automatische regeling i.f.v.  bezetting</vt:lpstr>
      <vt:lpstr>XI.5 &gt; Automatische regeling i.f.v.  bezetting</vt:lpstr>
      <vt:lpstr>XI.5. &gt; Manuele regeling i.f.v.  bezetting</vt:lpstr>
      <vt:lpstr>XI.5 &gt; Geen regeling i.f.v. bezetting</vt:lpstr>
      <vt:lpstr>XI.5 &gt; Geen regeling i.f.v. bezetting</vt:lpstr>
      <vt:lpstr>PowerPoint-presentatie</vt:lpstr>
      <vt:lpstr>XI.5. &gt; Regeling i.f.v. daglichtbeschikbaarheid</vt:lpstr>
      <vt:lpstr>XI.5. &gt; Automatische regeling i.f.v. daglichtbeschikbaarheid</vt:lpstr>
      <vt:lpstr>XI.5. &gt; Automatische regeling i.f.v. daglichtbeschikbaarheid</vt:lpstr>
      <vt:lpstr>XI.5. &gt; Manuele regeling i.f.v. daglichtbeschikbaarheid</vt:lpstr>
      <vt:lpstr>XI.5. &gt; Geen regeling i.f.v. daglichtbeschikbaarheid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XI.1 Geïnstalleerd vermogen verlichting (W) </vt:lpstr>
      <vt:lpstr>  </vt:lpstr>
      <vt:lpstr>PowerPoint-presentatie</vt:lpstr>
      <vt:lpstr>XI.3 &gt;  Stappenplan EPC GD </vt:lpstr>
      <vt:lpstr>XI.3 &gt; Stappenplan EPC GD</vt:lpstr>
      <vt:lpstr>XI.3 &gt; Stappenplan EPC GD </vt:lpstr>
      <vt:lpstr>PowerPoint-presentatie</vt:lpstr>
      <vt:lpstr>XI.3. &gt; Stappenplan EPC GD</vt:lpstr>
      <vt:lpstr>XI.3. &gt; Stappenplan EPC GD</vt:lpstr>
      <vt:lpstr> </vt:lpstr>
      <vt:lpstr>Deel XI: Verlichting</vt:lpstr>
      <vt:lpstr>XI.2 &gt; Visuele inspectie</vt:lpstr>
      <vt:lpstr>PowerPoint-presentatie</vt:lpstr>
      <vt:lpstr>XI.2 &gt; Specifieke bewijsstukken </vt:lpstr>
      <vt:lpstr>PowerPoint-presentatie</vt:lpstr>
      <vt:lpstr> </vt:lpstr>
      <vt:lpstr>XI.2. &gt; Specifieke bewijsstukken</vt:lpstr>
      <vt:lpstr>XI.2 &gt; Specifieke bewijsstukken</vt:lpstr>
      <vt:lpstr>XI.2 &gt; Specifieke bewijsstukken </vt:lpstr>
      <vt:lpstr>Case Bio-winkel</vt:lpstr>
      <vt:lpstr>Case Bio-winkel</vt:lpstr>
      <vt:lpstr>Case Bio-winkel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Inspectietips type lichtbron</vt:lpstr>
      <vt:lpstr>EINDE DEEL  XI VERLICHTING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Deel XI: Verlichting</dc:title>
  <dc:creator>Van Der Linden Elke</dc:creator>
  <cp:lastModifiedBy>Van Der Linden Elke</cp:lastModifiedBy>
  <cp:revision>25</cp:revision>
  <cp:lastPrinted>2015-08-18T07:57:32Z</cp:lastPrinted>
  <dcterms:created xsi:type="dcterms:W3CDTF">2020-01-16T08:54:33Z</dcterms:created>
  <dcterms:modified xsi:type="dcterms:W3CDTF">2024-01-31T11:13:18Z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0x0101004B5CC199FE7D374FB83A31AC60E389BB0017D481E51249B344879A2DCA61AD29D1</vt:lpwstr>
  </property>
  <property fmtid="{D5CDD505-2E9C-101B-9397-08002B2CF9AE}" pid="3" name="Jaar">
    <vt:lpwstr>900;#2021|4f534d97-444d-42f0-b631-03d6216b7578</vt:lpwstr>
  </property>
  <property fmtid="{D5CDD505-2E9C-101B-9397-08002B2CF9AE}" pid="4" name="Jaar0">
    <vt:lpwstr>900;#2021|4f534d97-444d-42f0-b631-03d6216b7578</vt:lpwstr>
  </property>
  <property fmtid="{D5CDD505-2E9C-101B-9397-08002B2CF9AE}" pid="5" name="_dlc_DocIdItemGuid">
    <vt:lpwstr>2a76c675-2ba9-412e-88ff-0c4d24098932</vt:lpwstr>
  </property>
  <property fmtid="{D5CDD505-2E9C-101B-9397-08002B2CF9AE}" pid="6" name="Vea EE Onderwerp">
    <vt:lpwstr>420;#Inspectieprotocol|59796ae8-e8bd-441c-ad91-4436b8cbc15f</vt:lpwstr>
  </property>
  <property fmtid="{D5CDD505-2E9C-101B-9397-08002B2CF9AE}" pid="7" name="Vea EE Thema">
    <vt:lpwstr>282;#Gebouw|f9e32dab-b6df-4b9e-ba61-a8f7721f2182</vt:lpwstr>
  </property>
  <property fmtid="{D5CDD505-2E9C-101B-9397-08002B2CF9AE}" pid="8" name="VEA EE Domein">
    <vt:lpwstr>313;#EPC|afffb9f0-e9e8-4270-afb3-c6957e4ec211</vt:lpwstr>
  </property>
  <property fmtid="{D5CDD505-2E9C-101B-9397-08002B2CF9AE}" pid="9" name="VeaTeam">
    <vt:lpwstr>281;#EE Kwaliteit＆Onderst|3c277276-2e92-4ca5-b245-9649b52fab95</vt:lpwstr>
  </property>
  <property fmtid="{D5CDD505-2E9C-101B-9397-08002B2CF9AE}" pid="10" name="VEA EE Defossilisering">
    <vt:lpwstr/>
  </property>
  <property fmtid="{D5CDD505-2E9C-101B-9397-08002B2CF9AE}" pid="11" name="Vea EE Doctype">
    <vt:lpwstr/>
  </property>
  <property fmtid="{D5CDD505-2E9C-101B-9397-08002B2CF9AE}" pid="12" name="MediaServiceImageTags">
    <vt:lpwstr/>
  </property>
</Properties>
</file>