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30" r:id="rId6"/>
  </p:sldMasterIdLst>
  <p:notesMasterIdLst>
    <p:notesMasterId r:id="rId81"/>
  </p:notesMasterIdLst>
  <p:handoutMasterIdLst>
    <p:handoutMasterId r:id="rId82"/>
  </p:handoutMasterIdLst>
  <p:sldIdLst>
    <p:sldId id="266" r:id="rId7"/>
    <p:sldId id="302" r:id="rId8"/>
    <p:sldId id="704" r:id="rId9"/>
    <p:sldId id="706" r:id="rId10"/>
    <p:sldId id="293" r:id="rId11"/>
    <p:sldId id="707" r:id="rId12"/>
    <p:sldId id="708" r:id="rId13"/>
    <p:sldId id="709" r:id="rId14"/>
    <p:sldId id="710" r:id="rId15"/>
    <p:sldId id="718" r:id="rId16"/>
    <p:sldId id="713" r:id="rId17"/>
    <p:sldId id="714" r:id="rId18"/>
    <p:sldId id="715" r:id="rId19"/>
    <p:sldId id="772" r:id="rId20"/>
    <p:sldId id="771" r:id="rId21"/>
    <p:sldId id="719" r:id="rId22"/>
    <p:sldId id="776" r:id="rId23"/>
    <p:sldId id="720" r:id="rId24"/>
    <p:sldId id="294" r:id="rId25"/>
    <p:sldId id="773" r:id="rId26"/>
    <p:sldId id="722" r:id="rId27"/>
    <p:sldId id="723" r:id="rId28"/>
    <p:sldId id="725" r:id="rId29"/>
    <p:sldId id="727" r:id="rId30"/>
    <p:sldId id="728" r:id="rId31"/>
    <p:sldId id="774" r:id="rId32"/>
    <p:sldId id="729" r:id="rId33"/>
    <p:sldId id="730" r:id="rId34"/>
    <p:sldId id="731" r:id="rId35"/>
    <p:sldId id="732" r:id="rId36"/>
    <p:sldId id="733" r:id="rId37"/>
    <p:sldId id="734" r:id="rId38"/>
    <p:sldId id="735" r:id="rId39"/>
    <p:sldId id="760" r:id="rId40"/>
    <p:sldId id="775" r:id="rId41"/>
    <p:sldId id="765" r:id="rId42"/>
    <p:sldId id="766" r:id="rId43"/>
    <p:sldId id="711" r:id="rId44"/>
    <p:sldId id="712" r:id="rId45"/>
    <p:sldId id="767" r:id="rId46"/>
    <p:sldId id="768" r:id="rId47"/>
    <p:sldId id="751" r:id="rId48"/>
    <p:sldId id="761" r:id="rId49"/>
    <p:sldId id="763" r:id="rId50"/>
    <p:sldId id="736" r:id="rId51"/>
    <p:sldId id="740" r:id="rId52"/>
    <p:sldId id="738" r:id="rId53"/>
    <p:sldId id="739" r:id="rId54"/>
    <p:sldId id="779" r:id="rId55"/>
    <p:sldId id="741" r:id="rId56"/>
    <p:sldId id="742" r:id="rId57"/>
    <p:sldId id="743" r:id="rId58"/>
    <p:sldId id="744" r:id="rId59"/>
    <p:sldId id="747" r:id="rId60"/>
    <p:sldId id="745" r:id="rId61"/>
    <p:sldId id="746" r:id="rId62"/>
    <p:sldId id="762" r:id="rId63"/>
    <p:sldId id="749" r:id="rId64"/>
    <p:sldId id="750" r:id="rId65"/>
    <p:sldId id="752" r:id="rId66"/>
    <p:sldId id="753" r:id="rId67"/>
    <p:sldId id="754" r:id="rId68"/>
    <p:sldId id="755" r:id="rId69"/>
    <p:sldId id="756" r:id="rId70"/>
    <p:sldId id="777" r:id="rId71"/>
    <p:sldId id="757" r:id="rId72"/>
    <p:sldId id="758" r:id="rId73"/>
    <p:sldId id="778" r:id="rId74"/>
    <p:sldId id="780" r:id="rId75"/>
    <p:sldId id="680" r:id="rId76"/>
    <p:sldId id="769" r:id="rId77"/>
    <p:sldId id="705" r:id="rId78"/>
    <p:sldId id="770" r:id="rId79"/>
    <p:sldId id="375" r:id="rId80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17F549B-9BAD-45DD-BF0F-D02CA35A1715}">
          <p14:sldIdLst>
            <p14:sldId id="266"/>
            <p14:sldId id="302"/>
            <p14:sldId id="704"/>
          </p14:sldIdLst>
        </p14:section>
        <p14:section name="Zonne-energie: type systemen" id="{2C13D0B5-B533-40E9-A320-F7FF36EE3959}">
          <p14:sldIdLst>
            <p14:sldId id="706"/>
            <p14:sldId id="293"/>
            <p14:sldId id="707"/>
            <p14:sldId id="708"/>
            <p14:sldId id="709"/>
          </p14:sldIdLst>
        </p14:section>
        <p14:section name="Op te meten parameters" id="{D461590D-5BFD-4A6A-97E0-93AD620F20B8}">
          <p14:sldIdLst>
            <p14:sldId id="710"/>
            <p14:sldId id="718"/>
            <p14:sldId id="713"/>
            <p14:sldId id="714"/>
            <p14:sldId id="715"/>
            <p14:sldId id="772"/>
            <p14:sldId id="771"/>
            <p14:sldId id="719"/>
            <p14:sldId id="776"/>
            <p14:sldId id="720"/>
            <p14:sldId id="294"/>
            <p14:sldId id="773"/>
            <p14:sldId id="722"/>
            <p14:sldId id="723"/>
            <p14:sldId id="725"/>
            <p14:sldId id="727"/>
            <p14:sldId id="728"/>
            <p14:sldId id="774"/>
            <p14:sldId id="729"/>
            <p14:sldId id="730"/>
            <p14:sldId id="731"/>
            <p14:sldId id="732"/>
            <p14:sldId id="733"/>
            <p14:sldId id="734"/>
            <p14:sldId id="735"/>
            <p14:sldId id="760"/>
            <p14:sldId id="775"/>
            <p14:sldId id="765"/>
            <p14:sldId id="766"/>
            <p14:sldId id="711"/>
            <p14:sldId id="712"/>
            <p14:sldId id="767"/>
            <p14:sldId id="768"/>
            <p14:sldId id="751"/>
            <p14:sldId id="761"/>
            <p14:sldId id="763"/>
          </p14:sldIdLst>
        </p14:section>
        <p14:section name="Zonnekaart" id="{2B5D7EDA-3210-45CB-A064-5DD4DC2F8EBF}">
          <p14:sldIdLst>
            <p14:sldId id="736"/>
            <p14:sldId id="740"/>
            <p14:sldId id="738"/>
            <p14:sldId id="739"/>
            <p14:sldId id="779"/>
            <p14:sldId id="741"/>
            <p14:sldId id="742"/>
            <p14:sldId id="743"/>
            <p14:sldId id="744"/>
            <p14:sldId id="747"/>
            <p14:sldId id="745"/>
            <p14:sldId id="746"/>
            <p14:sldId id="762"/>
            <p14:sldId id="749"/>
            <p14:sldId id="750"/>
            <p14:sldId id="752"/>
            <p14:sldId id="753"/>
            <p14:sldId id="754"/>
            <p14:sldId id="755"/>
            <p14:sldId id="756"/>
            <p14:sldId id="777"/>
            <p14:sldId id="757"/>
            <p14:sldId id="758"/>
            <p14:sldId id="778"/>
            <p14:sldId id="780"/>
            <p14:sldId id="680"/>
            <p14:sldId id="769"/>
            <p14:sldId id="705"/>
            <p14:sldId id="770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221312-6E52-9D0D-C012-6FC2B03ACD83}" name="Van Der Linden Elke" initials="VDLE" userId="S::elke.vanderlinden@vlaanderen.be::0fc987b5-c91c-46ff-80bf-fddd2e1bfa1d" providerId="AD"/>
  <p188:author id="{B10733E7-CF91-FB5A-3D6F-5F3C3A32FFD3}" name="Deurinck Mieke" initials="DM" userId="S::mieke.deurinck@vlaanderen.be::f8d6183e-cefc-40e7-ae43-7b9d78e43b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r Linden Elke" initials="VDLE" lastIdx="6" clrIdx="0">
    <p:extLst>
      <p:ext uri="{19B8F6BF-5375-455C-9EA6-DF929625EA0E}">
        <p15:presenceInfo xmlns:p15="http://schemas.microsoft.com/office/powerpoint/2012/main" userId="S::elke.vanderlinden@vlaanderen.be::0fc987b5-c91c-46ff-80bf-fddd2e1bfa1d" providerId="AD"/>
      </p:ext>
    </p:extLst>
  </p:cmAuthor>
  <p:cmAuthor id="2" name="Zegers Helene" initials="ZH" lastIdx="1" clrIdx="1">
    <p:extLst>
      <p:ext uri="{19B8F6BF-5375-455C-9EA6-DF929625EA0E}">
        <p15:presenceInfo xmlns:p15="http://schemas.microsoft.com/office/powerpoint/2012/main" userId="S::helene.zegers@vlaanderen.be::940cc704-a3bb-4f59-8926-39fb3edab9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0A"/>
    <a:srgbClr val="10526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DB208-7669-1D3D-B11C-EEF2AC0778D9}" v="3" dt="2024-01-30T10:12:41.664"/>
    <p1510:client id="{A10A1492-138B-4E27-87CE-771647003AD4}" v="2" dt="2024-01-29T09:29:04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1.xml"/><Relationship Id="rId90" Type="http://schemas.microsoft.com/office/2018/10/relationships/authors" Target="author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commentAuthors" Target="commentAuthors.xml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ens Lise" userId="S::lise.christiaens@vlaanderen.be::656ba7ca-492c-494a-aa0d-47e7c7cfdf0a" providerId="AD" clId="Web-{1EBC3D23-FA6A-775D-50E9-ADF65BF42105}"/>
    <pc:docChg chg="">
      <pc:chgData name="Christiaens Lise" userId="S::lise.christiaens@vlaanderen.be::656ba7ca-492c-494a-aa0d-47e7c7cfdf0a" providerId="AD" clId="Web-{1EBC3D23-FA6A-775D-50E9-ADF65BF42105}" dt="2022-02-03T12:25:46.449" v="0"/>
      <pc:docMkLst>
        <pc:docMk/>
      </pc:docMkLst>
      <pc:sldChg chg="delCm">
        <pc:chgData name="Christiaens Lise" userId="S::lise.christiaens@vlaanderen.be::656ba7ca-492c-494a-aa0d-47e7c7cfdf0a" providerId="AD" clId="Web-{1EBC3D23-FA6A-775D-50E9-ADF65BF42105}" dt="2022-02-03T12:25:46.449" v="0"/>
        <pc:sldMkLst>
          <pc:docMk/>
          <pc:sldMk cId="713990937" sldId="744"/>
        </pc:sldMkLst>
      </pc:sldChg>
    </pc:docChg>
  </pc:docChgLst>
  <pc:docChgLst>
    <pc:chgData name="Christiaens Lise" userId="656ba7ca-492c-494a-aa0d-47e7c7cfdf0a" providerId="ADAL" clId="{64CD758A-A50D-4AEF-9070-BDCA2E6F9AC5}"/>
    <pc:docChg chg="custSel modSld">
      <pc:chgData name="Christiaens Lise" userId="656ba7ca-492c-494a-aa0d-47e7c7cfdf0a" providerId="ADAL" clId="{64CD758A-A50D-4AEF-9070-BDCA2E6F9AC5}" dt="2022-01-20T15:05:29.749" v="301" actId="207"/>
      <pc:docMkLst>
        <pc:docMk/>
      </pc:docMkLst>
      <pc:sldChg chg="modSp mod">
        <pc:chgData name="Christiaens Lise" userId="656ba7ca-492c-494a-aa0d-47e7c7cfdf0a" providerId="ADAL" clId="{64CD758A-A50D-4AEF-9070-BDCA2E6F9AC5}" dt="2022-01-20T14:14:18.954" v="62" actId="20577"/>
        <pc:sldMkLst>
          <pc:docMk/>
          <pc:sldMk cId="1349663550" sldId="302"/>
        </pc:sldMkLst>
        <pc:spChg chg="mod">
          <ac:chgData name="Christiaens Lise" userId="656ba7ca-492c-494a-aa0d-47e7c7cfdf0a" providerId="ADAL" clId="{64CD758A-A50D-4AEF-9070-BDCA2E6F9AC5}" dt="2022-01-20T14:14:18.954" v="62" actId="20577"/>
          <ac:spMkLst>
            <pc:docMk/>
            <pc:sldMk cId="1349663550" sldId="302"/>
            <ac:spMk id="5" creationId="{00000000-0000-0000-0000-000000000000}"/>
          </ac:spMkLst>
        </pc:spChg>
      </pc:sldChg>
      <pc:sldChg chg="modSp mod">
        <pc:chgData name="Christiaens Lise" userId="656ba7ca-492c-494a-aa0d-47e7c7cfdf0a" providerId="ADAL" clId="{64CD758A-A50D-4AEF-9070-BDCA2E6F9AC5}" dt="2022-01-20T15:02:34.952" v="202" actId="790"/>
        <pc:sldMkLst>
          <pc:docMk/>
          <pc:sldMk cId="1746483470" sldId="680"/>
        </pc:sldMkLst>
        <pc:spChg chg="mod">
          <ac:chgData name="Christiaens Lise" userId="656ba7ca-492c-494a-aa0d-47e7c7cfdf0a" providerId="ADAL" clId="{64CD758A-A50D-4AEF-9070-BDCA2E6F9AC5}" dt="2022-01-20T15:02:34.952" v="202" actId="790"/>
          <ac:spMkLst>
            <pc:docMk/>
            <pc:sldMk cId="1746483470" sldId="680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64CD758A-A50D-4AEF-9070-BDCA2E6F9AC5}" dt="2022-01-20T14:14:33.839" v="63" actId="790"/>
        <pc:sldMkLst>
          <pc:docMk/>
          <pc:sldMk cId="4167371175" sldId="706"/>
        </pc:sldMkLst>
        <pc:spChg chg="mod">
          <ac:chgData name="Christiaens Lise" userId="656ba7ca-492c-494a-aa0d-47e7c7cfdf0a" providerId="ADAL" clId="{64CD758A-A50D-4AEF-9070-BDCA2E6F9AC5}" dt="2022-01-20T14:14:33.839" v="63" actId="790"/>
          <ac:spMkLst>
            <pc:docMk/>
            <pc:sldMk cId="4167371175" sldId="706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15:24.842" v="64" actId="790"/>
        <pc:sldMkLst>
          <pc:docMk/>
          <pc:sldMk cId="2272202834" sldId="707"/>
        </pc:sldMkLst>
        <pc:spChg chg="mod">
          <ac:chgData name="Christiaens Lise" userId="656ba7ca-492c-494a-aa0d-47e7c7cfdf0a" providerId="ADAL" clId="{64CD758A-A50D-4AEF-9070-BDCA2E6F9AC5}" dt="2022-01-20T14:15:24.842" v="64" actId="790"/>
          <ac:spMkLst>
            <pc:docMk/>
            <pc:sldMk cId="2272202834" sldId="707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16:02.386" v="66" actId="790"/>
        <pc:sldMkLst>
          <pc:docMk/>
          <pc:sldMk cId="94870293" sldId="708"/>
        </pc:sldMkLst>
        <pc:spChg chg="mod">
          <ac:chgData name="Christiaens Lise" userId="656ba7ca-492c-494a-aa0d-47e7c7cfdf0a" providerId="ADAL" clId="{64CD758A-A50D-4AEF-9070-BDCA2E6F9AC5}" dt="2022-01-20T14:16:02.386" v="66" actId="790"/>
          <ac:spMkLst>
            <pc:docMk/>
            <pc:sldMk cId="94870293" sldId="708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16:19.366" v="67" actId="790"/>
        <pc:sldMkLst>
          <pc:docMk/>
          <pc:sldMk cId="1397855962" sldId="709"/>
        </pc:sldMkLst>
        <pc:spChg chg="mod">
          <ac:chgData name="Christiaens Lise" userId="656ba7ca-492c-494a-aa0d-47e7c7cfdf0a" providerId="ADAL" clId="{64CD758A-A50D-4AEF-9070-BDCA2E6F9AC5}" dt="2022-01-20T14:16:19.366" v="67" actId="790"/>
          <ac:spMkLst>
            <pc:docMk/>
            <pc:sldMk cId="1397855962" sldId="709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2:11.382" v="74" actId="790"/>
        <pc:sldMkLst>
          <pc:docMk/>
          <pc:sldMk cId="156386598" sldId="713"/>
        </pc:sldMkLst>
        <pc:spChg chg="mod">
          <ac:chgData name="Christiaens Lise" userId="656ba7ca-492c-494a-aa0d-47e7c7cfdf0a" providerId="ADAL" clId="{64CD758A-A50D-4AEF-9070-BDCA2E6F9AC5}" dt="2022-01-20T14:32:11.382" v="74" actId="790"/>
          <ac:spMkLst>
            <pc:docMk/>
            <pc:sldMk cId="156386598" sldId="713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2:58.730" v="79" actId="790"/>
        <pc:sldMkLst>
          <pc:docMk/>
          <pc:sldMk cId="3927369031" sldId="714"/>
        </pc:sldMkLst>
        <pc:spChg chg="mod">
          <ac:chgData name="Christiaens Lise" userId="656ba7ca-492c-494a-aa0d-47e7c7cfdf0a" providerId="ADAL" clId="{64CD758A-A50D-4AEF-9070-BDCA2E6F9AC5}" dt="2022-01-20T14:32:58.730" v="79" actId="790"/>
          <ac:spMkLst>
            <pc:docMk/>
            <pc:sldMk cId="3927369031" sldId="714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1:02.493" v="68" actId="790"/>
        <pc:sldMkLst>
          <pc:docMk/>
          <pc:sldMk cId="1694590469" sldId="718"/>
        </pc:sldMkLst>
        <pc:spChg chg="mod">
          <ac:chgData name="Christiaens Lise" userId="656ba7ca-492c-494a-aa0d-47e7c7cfdf0a" providerId="ADAL" clId="{64CD758A-A50D-4AEF-9070-BDCA2E6F9AC5}" dt="2022-01-20T14:31:02.493" v="68" actId="790"/>
          <ac:spMkLst>
            <pc:docMk/>
            <pc:sldMk cId="1694590469" sldId="718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4:50.048" v="85" actId="790"/>
        <pc:sldMkLst>
          <pc:docMk/>
          <pc:sldMk cId="1047337127" sldId="722"/>
        </pc:sldMkLst>
        <pc:spChg chg="mod">
          <ac:chgData name="Christiaens Lise" userId="656ba7ca-492c-494a-aa0d-47e7c7cfdf0a" providerId="ADAL" clId="{64CD758A-A50D-4AEF-9070-BDCA2E6F9AC5}" dt="2022-01-20T14:34:50.048" v="85" actId="790"/>
          <ac:spMkLst>
            <pc:docMk/>
            <pc:sldMk cId="1047337127" sldId="722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5:00.801" v="86" actId="790"/>
        <pc:sldMkLst>
          <pc:docMk/>
          <pc:sldMk cId="765696952" sldId="725"/>
        </pc:sldMkLst>
        <pc:spChg chg="mod">
          <ac:chgData name="Christiaens Lise" userId="656ba7ca-492c-494a-aa0d-47e7c7cfdf0a" providerId="ADAL" clId="{64CD758A-A50D-4AEF-9070-BDCA2E6F9AC5}" dt="2022-01-20T14:35:00.801" v="86" actId="790"/>
          <ac:spMkLst>
            <pc:docMk/>
            <pc:sldMk cId="765696952" sldId="725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6:34.722" v="97" actId="790"/>
        <pc:sldMkLst>
          <pc:docMk/>
          <pc:sldMk cId="3106288534" sldId="727"/>
        </pc:sldMkLst>
        <pc:spChg chg="mod">
          <ac:chgData name="Christiaens Lise" userId="656ba7ca-492c-494a-aa0d-47e7c7cfdf0a" providerId="ADAL" clId="{64CD758A-A50D-4AEF-9070-BDCA2E6F9AC5}" dt="2022-01-20T14:36:34.722" v="97" actId="790"/>
          <ac:spMkLst>
            <pc:docMk/>
            <pc:sldMk cId="3106288534" sldId="727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4:45.779" v="98" actId="790"/>
        <pc:sldMkLst>
          <pc:docMk/>
          <pc:sldMk cId="3392184642" sldId="728"/>
        </pc:sldMkLst>
        <pc:spChg chg="mod">
          <ac:chgData name="Christiaens Lise" userId="656ba7ca-492c-494a-aa0d-47e7c7cfdf0a" providerId="ADAL" clId="{64CD758A-A50D-4AEF-9070-BDCA2E6F9AC5}" dt="2022-01-20T14:44:45.779" v="98" actId="790"/>
          <ac:spMkLst>
            <pc:docMk/>
            <pc:sldMk cId="3392184642" sldId="728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4:58.738" v="100" actId="790"/>
        <pc:sldMkLst>
          <pc:docMk/>
          <pc:sldMk cId="3419981873" sldId="729"/>
        </pc:sldMkLst>
        <pc:spChg chg="mod">
          <ac:chgData name="Christiaens Lise" userId="656ba7ca-492c-494a-aa0d-47e7c7cfdf0a" providerId="ADAL" clId="{64CD758A-A50D-4AEF-9070-BDCA2E6F9AC5}" dt="2022-01-20T14:44:58.738" v="100" actId="790"/>
          <ac:spMkLst>
            <pc:docMk/>
            <pc:sldMk cId="3419981873" sldId="729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5:06.948" v="101" actId="790"/>
        <pc:sldMkLst>
          <pc:docMk/>
          <pc:sldMk cId="2240627392" sldId="730"/>
        </pc:sldMkLst>
        <pc:spChg chg="mod">
          <ac:chgData name="Christiaens Lise" userId="656ba7ca-492c-494a-aa0d-47e7c7cfdf0a" providerId="ADAL" clId="{64CD758A-A50D-4AEF-9070-BDCA2E6F9AC5}" dt="2022-01-20T14:45:06.948" v="101" actId="790"/>
          <ac:spMkLst>
            <pc:docMk/>
            <pc:sldMk cId="2240627392" sldId="730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5:27.346" v="103" actId="790"/>
        <pc:sldMkLst>
          <pc:docMk/>
          <pc:sldMk cId="1501746751" sldId="731"/>
        </pc:sldMkLst>
        <pc:spChg chg="mod">
          <ac:chgData name="Christiaens Lise" userId="656ba7ca-492c-494a-aa0d-47e7c7cfdf0a" providerId="ADAL" clId="{64CD758A-A50D-4AEF-9070-BDCA2E6F9AC5}" dt="2022-01-20T14:45:27.346" v="103" actId="790"/>
          <ac:spMkLst>
            <pc:docMk/>
            <pc:sldMk cId="1501746751" sldId="731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5:49.428" v="104" actId="790"/>
        <pc:sldMkLst>
          <pc:docMk/>
          <pc:sldMk cId="1332037943" sldId="732"/>
        </pc:sldMkLst>
        <pc:spChg chg="mod">
          <ac:chgData name="Christiaens Lise" userId="656ba7ca-492c-494a-aa0d-47e7c7cfdf0a" providerId="ADAL" clId="{64CD758A-A50D-4AEF-9070-BDCA2E6F9AC5}" dt="2022-01-20T14:45:49.428" v="104" actId="790"/>
          <ac:spMkLst>
            <pc:docMk/>
            <pc:sldMk cId="1332037943" sldId="732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5:59.732" v="105" actId="790"/>
        <pc:sldMkLst>
          <pc:docMk/>
          <pc:sldMk cId="3909893908" sldId="733"/>
        </pc:sldMkLst>
        <pc:spChg chg="mod">
          <ac:chgData name="Christiaens Lise" userId="656ba7ca-492c-494a-aa0d-47e7c7cfdf0a" providerId="ADAL" clId="{64CD758A-A50D-4AEF-9070-BDCA2E6F9AC5}" dt="2022-01-20T14:45:59.732" v="105" actId="790"/>
          <ac:spMkLst>
            <pc:docMk/>
            <pc:sldMk cId="3909893908" sldId="733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46:06.868" v="106" actId="790"/>
        <pc:sldMkLst>
          <pc:docMk/>
          <pc:sldMk cId="754911356" sldId="735"/>
        </pc:sldMkLst>
        <pc:spChg chg="mod">
          <ac:chgData name="Christiaens Lise" userId="656ba7ca-492c-494a-aa0d-47e7c7cfdf0a" providerId="ADAL" clId="{64CD758A-A50D-4AEF-9070-BDCA2E6F9AC5}" dt="2022-01-20T14:46:06.868" v="106" actId="790"/>
          <ac:spMkLst>
            <pc:docMk/>
            <pc:sldMk cId="754911356" sldId="735"/>
            <ac:spMk id="11" creationId="{3CAA51E0-651B-4BE6-B3AE-B07530272DCE}"/>
          </ac:spMkLst>
        </pc:spChg>
      </pc:sldChg>
      <pc:sldChg chg="modSp mod">
        <pc:chgData name="Christiaens Lise" userId="656ba7ca-492c-494a-aa0d-47e7c7cfdf0a" providerId="ADAL" clId="{64CD758A-A50D-4AEF-9070-BDCA2E6F9AC5}" dt="2022-01-20T14:47:30.301" v="111" actId="790"/>
        <pc:sldMkLst>
          <pc:docMk/>
          <pc:sldMk cId="3273748726" sldId="741"/>
        </pc:sldMkLst>
        <pc:spChg chg="mod">
          <ac:chgData name="Christiaens Lise" userId="656ba7ca-492c-494a-aa0d-47e7c7cfdf0a" providerId="ADAL" clId="{64CD758A-A50D-4AEF-9070-BDCA2E6F9AC5}" dt="2022-01-20T14:47:30.301" v="111" actId="790"/>
          <ac:spMkLst>
            <pc:docMk/>
            <pc:sldMk cId="3273748726" sldId="741"/>
            <ac:spMk id="3" creationId="{B92E4FA1-76BE-46BF-AC2D-860D864A08FA}"/>
          </ac:spMkLst>
        </pc:spChg>
      </pc:sldChg>
      <pc:sldChg chg="modSp mod">
        <pc:chgData name="Christiaens Lise" userId="656ba7ca-492c-494a-aa0d-47e7c7cfdf0a" providerId="ADAL" clId="{64CD758A-A50D-4AEF-9070-BDCA2E6F9AC5}" dt="2022-01-20T14:48:19.525" v="113" actId="790"/>
        <pc:sldMkLst>
          <pc:docMk/>
          <pc:sldMk cId="788017996" sldId="743"/>
        </pc:sldMkLst>
        <pc:spChg chg="mod">
          <ac:chgData name="Christiaens Lise" userId="656ba7ca-492c-494a-aa0d-47e7c7cfdf0a" providerId="ADAL" clId="{64CD758A-A50D-4AEF-9070-BDCA2E6F9AC5}" dt="2022-01-20T14:48:19.525" v="113" actId="790"/>
          <ac:spMkLst>
            <pc:docMk/>
            <pc:sldMk cId="788017996" sldId="743"/>
            <ac:spMk id="3" creationId="{B92E4FA1-76BE-46BF-AC2D-860D864A08FA}"/>
          </ac:spMkLst>
        </pc:spChg>
      </pc:sldChg>
      <pc:sldChg chg="modSp mod">
        <pc:chgData name="Christiaens Lise" userId="656ba7ca-492c-494a-aa0d-47e7c7cfdf0a" providerId="ADAL" clId="{64CD758A-A50D-4AEF-9070-BDCA2E6F9AC5}" dt="2022-01-20T14:48:27.650" v="114" actId="790"/>
        <pc:sldMkLst>
          <pc:docMk/>
          <pc:sldMk cId="713990937" sldId="744"/>
        </pc:sldMkLst>
        <pc:spChg chg="mod">
          <ac:chgData name="Christiaens Lise" userId="656ba7ca-492c-494a-aa0d-47e7c7cfdf0a" providerId="ADAL" clId="{64CD758A-A50D-4AEF-9070-BDCA2E6F9AC5}" dt="2022-01-20T14:48:27.650" v="114" actId="790"/>
          <ac:spMkLst>
            <pc:docMk/>
            <pc:sldMk cId="713990937" sldId="744"/>
            <ac:spMk id="3" creationId="{B92E4FA1-76BE-46BF-AC2D-860D864A08FA}"/>
          </ac:spMkLst>
        </pc:spChg>
      </pc:sldChg>
      <pc:sldChg chg="addSp modSp mod">
        <pc:chgData name="Christiaens Lise" userId="656ba7ca-492c-494a-aa0d-47e7c7cfdf0a" providerId="ADAL" clId="{64CD758A-A50D-4AEF-9070-BDCA2E6F9AC5}" dt="2022-01-20T14:55:43.927" v="161" actId="14100"/>
        <pc:sldMkLst>
          <pc:docMk/>
          <pc:sldMk cId="4067011735" sldId="745"/>
        </pc:sldMkLst>
        <pc:spChg chg="add mod">
          <ac:chgData name="Christiaens Lise" userId="656ba7ca-492c-494a-aa0d-47e7c7cfdf0a" providerId="ADAL" clId="{64CD758A-A50D-4AEF-9070-BDCA2E6F9AC5}" dt="2022-01-20T14:50:01.082" v="122" actId="21"/>
          <ac:spMkLst>
            <pc:docMk/>
            <pc:sldMk cId="4067011735" sldId="745"/>
            <ac:spMk id="14" creationId="{941053AC-FC98-4F19-96F4-235D1CBE091C}"/>
          </ac:spMkLst>
        </pc:spChg>
        <pc:spChg chg="add mod">
          <ac:chgData name="Christiaens Lise" userId="656ba7ca-492c-494a-aa0d-47e7c7cfdf0a" providerId="ADAL" clId="{64CD758A-A50D-4AEF-9070-BDCA2E6F9AC5}" dt="2022-01-20T14:55:31.727" v="158" actId="1076"/>
          <ac:spMkLst>
            <pc:docMk/>
            <pc:sldMk cId="4067011735" sldId="745"/>
            <ac:spMk id="16" creationId="{DE0C00A6-DD0B-4BDA-87BE-E4A98A3DE656}"/>
          </ac:spMkLst>
        </pc:spChg>
        <pc:cxnChg chg="add mod">
          <ac:chgData name="Christiaens Lise" userId="656ba7ca-492c-494a-aa0d-47e7c7cfdf0a" providerId="ADAL" clId="{64CD758A-A50D-4AEF-9070-BDCA2E6F9AC5}" dt="2022-01-20T14:55:43.927" v="161" actId="14100"/>
          <ac:cxnSpMkLst>
            <pc:docMk/>
            <pc:sldMk cId="4067011735" sldId="745"/>
            <ac:cxnSpMk id="17" creationId="{2F5E4A46-ACC5-421B-95DB-DF132405982E}"/>
          </ac:cxnSpMkLst>
        </pc:cxnChg>
      </pc:sldChg>
      <pc:sldChg chg="modSp mod">
        <pc:chgData name="Christiaens Lise" userId="656ba7ca-492c-494a-aa0d-47e7c7cfdf0a" providerId="ADAL" clId="{64CD758A-A50D-4AEF-9070-BDCA2E6F9AC5}" dt="2022-01-20T14:57:37.931" v="172" actId="790"/>
        <pc:sldMkLst>
          <pc:docMk/>
          <pc:sldMk cId="2151116007" sldId="750"/>
        </pc:sldMkLst>
        <pc:spChg chg="mod">
          <ac:chgData name="Christiaens Lise" userId="656ba7ca-492c-494a-aa0d-47e7c7cfdf0a" providerId="ADAL" clId="{64CD758A-A50D-4AEF-9070-BDCA2E6F9AC5}" dt="2022-01-20T14:57:37.931" v="172" actId="790"/>
          <ac:spMkLst>
            <pc:docMk/>
            <pc:sldMk cId="2151116007" sldId="750"/>
            <ac:spMk id="5" creationId="{77FBAEE1-ECDD-4BA6-B4B7-2FFDFA1D96CF}"/>
          </ac:spMkLst>
        </pc:spChg>
      </pc:sldChg>
      <pc:sldChg chg="modSp mod">
        <pc:chgData name="Christiaens Lise" userId="656ba7ca-492c-494a-aa0d-47e7c7cfdf0a" providerId="ADAL" clId="{64CD758A-A50D-4AEF-9070-BDCA2E6F9AC5}" dt="2022-01-20T14:46:41.878" v="109" actId="790"/>
        <pc:sldMkLst>
          <pc:docMk/>
          <pc:sldMk cId="2195450616" sldId="751"/>
        </pc:sldMkLst>
        <pc:spChg chg="mod">
          <ac:chgData name="Christiaens Lise" userId="656ba7ca-492c-494a-aa0d-47e7c7cfdf0a" providerId="ADAL" clId="{64CD758A-A50D-4AEF-9070-BDCA2E6F9AC5}" dt="2022-01-20T14:46:41.878" v="109" actId="790"/>
          <ac:spMkLst>
            <pc:docMk/>
            <pc:sldMk cId="2195450616" sldId="751"/>
            <ac:spMk id="3" creationId="{DE386237-8EAE-4247-8890-F7349EFE7439}"/>
          </ac:spMkLst>
        </pc:spChg>
      </pc:sldChg>
      <pc:sldChg chg="modSp mod">
        <pc:chgData name="Christiaens Lise" userId="656ba7ca-492c-494a-aa0d-47e7c7cfdf0a" providerId="ADAL" clId="{64CD758A-A50D-4AEF-9070-BDCA2E6F9AC5}" dt="2022-01-20T14:58:08.692" v="176" actId="790"/>
        <pc:sldMkLst>
          <pc:docMk/>
          <pc:sldMk cId="1471642405" sldId="752"/>
        </pc:sldMkLst>
        <pc:spChg chg="mod">
          <ac:chgData name="Christiaens Lise" userId="656ba7ca-492c-494a-aa0d-47e7c7cfdf0a" providerId="ADAL" clId="{64CD758A-A50D-4AEF-9070-BDCA2E6F9AC5}" dt="2022-01-20T14:58:08.692" v="176" actId="790"/>
          <ac:spMkLst>
            <pc:docMk/>
            <pc:sldMk cId="1471642405" sldId="752"/>
            <ac:spMk id="5" creationId="{77FBAEE1-ECDD-4BA6-B4B7-2FFDFA1D96CF}"/>
          </ac:spMkLst>
        </pc:spChg>
      </pc:sldChg>
      <pc:sldChg chg="modSp mod">
        <pc:chgData name="Christiaens Lise" userId="656ba7ca-492c-494a-aa0d-47e7c7cfdf0a" providerId="ADAL" clId="{64CD758A-A50D-4AEF-9070-BDCA2E6F9AC5}" dt="2022-01-20T14:58:45.886" v="179" actId="790"/>
        <pc:sldMkLst>
          <pc:docMk/>
          <pc:sldMk cId="273793046" sldId="753"/>
        </pc:sldMkLst>
        <pc:spChg chg="mod">
          <ac:chgData name="Christiaens Lise" userId="656ba7ca-492c-494a-aa0d-47e7c7cfdf0a" providerId="ADAL" clId="{64CD758A-A50D-4AEF-9070-BDCA2E6F9AC5}" dt="2022-01-20T14:58:25.728" v="178" actId="790"/>
          <ac:spMkLst>
            <pc:docMk/>
            <pc:sldMk cId="273793046" sldId="753"/>
            <ac:spMk id="3" creationId="{03DDB8D0-5EBE-4A9A-B9E2-52F9BF0A57DC}"/>
          </ac:spMkLst>
        </pc:spChg>
        <pc:spChg chg="mod">
          <ac:chgData name="Christiaens Lise" userId="656ba7ca-492c-494a-aa0d-47e7c7cfdf0a" providerId="ADAL" clId="{64CD758A-A50D-4AEF-9070-BDCA2E6F9AC5}" dt="2022-01-20T14:58:18.120" v="177" actId="790"/>
          <ac:spMkLst>
            <pc:docMk/>
            <pc:sldMk cId="273793046" sldId="753"/>
            <ac:spMk id="5" creationId="{77FBAEE1-ECDD-4BA6-B4B7-2FFDFA1D96CF}"/>
          </ac:spMkLst>
        </pc:spChg>
        <pc:spChg chg="mod">
          <ac:chgData name="Christiaens Lise" userId="656ba7ca-492c-494a-aa0d-47e7c7cfdf0a" providerId="ADAL" clId="{64CD758A-A50D-4AEF-9070-BDCA2E6F9AC5}" dt="2022-01-20T14:58:45.886" v="179" actId="790"/>
          <ac:spMkLst>
            <pc:docMk/>
            <pc:sldMk cId="273793046" sldId="753"/>
            <ac:spMk id="8" creationId="{7283B543-D1B2-4331-B694-56BC52119EBE}"/>
          </ac:spMkLst>
        </pc:spChg>
      </pc:sldChg>
      <pc:sldChg chg="modSp mod">
        <pc:chgData name="Christiaens Lise" userId="656ba7ca-492c-494a-aa0d-47e7c7cfdf0a" providerId="ADAL" clId="{64CD758A-A50D-4AEF-9070-BDCA2E6F9AC5}" dt="2022-01-20T14:59:11.366" v="181" actId="790"/>
        <pc:sldMkLst>
          <pc:docMk/>
          <pc:sldMk cId="1221628201" sldId="756"/>
        </pc:sldMkLst>
        <pc:spChg chg="mod">
          <ac:chgData name="Christiaens Lise" userId="656ba7ca-492c-494a-aa0d-47e7c7cfdf0a" providerId="ADAL" clId="{64CD758A-A50D-4AEF-9070-BDCA2E6F9AC5}" dt="2022-01-20T14:59:11.366" v="181" actId="790"/>
          <ac:spMkLst>
            <pc:docMk/>
            <pc:sldMk cId="1221628201" sldId="756"/>
            <ac:spMk id="5" creationId="{77FBAEE1-ECDD-4BA6-B4B7-2FFDFA1D96CF}"/>
          </ac:spMkLst>
        </pc:spChg>
      </pc:sldChg>
      <pc:sldChg chg="modSp mod">
        <pc:chgData name="Christiaens Lise" userId="656ba7ca-492c-494a-aa0d-47e7c7cfdf0a" providerId="ADAL" clId="{64CD758A-A50D-4AEF-9070-BDCA2E6F9AC5}" dt="2022-01-20T15:00:01.445" v="186" actId="790"/>
        <pc:sldMkLst>
          <pc:docMk/>
          <pc:sldMk cId="3060247694" sldId="758"/>
        </pc:sldMkLst>
        <pc:spChg chg="mod">
          <ac:chgData name="Christiaens Lise" userId="656ba7ca-492c-494a-aa0d-47e7c7cfdf0a" providerId="ADAL" clId="{64CD758A-A50D-4AEF-9070-BDCA2E6F9AC5}" dt="2022-01-20T15:00:01.445" v="186" actId="790"/>
          <ac:spMkLst>
            <pc:docMk/>
            <pc:sldMk cId="3060247694" sldId="758"/>
            <ac:spMk id="5" creationId="{77FBAEE1-ECDD-4BA6-B4B7-2FFDFA1D96CF}"/>
          </ac:spMkLst>
        </pc:spChg>
      </pc:sldChg>
      <pc:sldChg chg="modSp mod">
        <pc:chgData name="Christiaens Lise" userId="656ba7ca-492c-494a-aa0d-47e7c7cfdf0a" providerId="ADAL" clId="{64CD758A-A50D-4AEF-9070-BDCA2E6F9AC5}" dt="2022-01-20T15:05:29.749" v="301" actId="207"/>
        <pc:sldMkLst>
          <pc:docMk/>
          <pc:sldMk cId="538770003" sldId="760"/>
        </pc:sldMkLst>
        <pc:spChg chg="mod">
          <ac:chgData name="Christiaens Lise" userId="656ba7ca-492c-494a-aa0d-47e7c7cfdf0a" providerId="ADAL" clId="{64CD758A-A50D-4AEF-9070-BDCA2E6F9AC5}" dt="2022-01-20T15:05:29.749" v="301" actId="207"/>
          <ac:spMkLst>
            <pc:docMk/>
            <pc:sldMk cId="538770003" sldId="760"/>
            <ac:spMk id="3" creationId="{DE386237-8EAE-4247-8890-F7349EFE7439}"/>
          </ac:spMkLst>
        </pc:spChg>
      </pc:sldChg>
      <pc:sldChg chg="delSp modSp mod">
        <pc:chgData name="Christiaens Lise" userId="656ba7ca-492c-494a-aa0d-47e7c7cfdf0a" providerId="ADAL" clId="{64CD758A-A50D-4AEF-9070-BDCA2E6F9AC5}" dt="2022-01-20T14:33:19.619" v="82" actId="478"/>
        <pc:sldMkLst>
          <pc:docMk/>
          <pc:sldMk cId="2641787666" sldId="771"/>
        </pc:sldMkLst>
        <pc:spChg chg="del">
          <ac:chgData name="Christiaens Lise" userId="656ba7ca-492c-494a-aa0d-47e7c7cfdf0a" providerId="ADAL" clId="{64CD758A-A50D-4AEF-9070-BDCA2E6F9AC5}" dt="2022-01-20T14:33:19.619" v="82" actId="478"/>
          <ac:spMkLst>
            <pc:docMk/>
            <pc:sldMk cId="2641787666" sldId="771"/>
            <ac:spMk id="3" creationId="{DE386237-8EAE-4247-8890-F7349EFE7439}"/>
          </ac:spMkLst>
        </pc:spChg>
        <pc:spChg chg="mod">
          <ac:chgData name="Christiaens Lise" userId="656ba7ca-492c-494a-aa0d-47e7c7cfdf0a" providerId="ADAL" clId="{64CD758A-A50D-4AEF-9070-BDCA2E6F9AC5}" dt="2022-01-20T14:33:14.602" v="81" actId="20577"/>
          <ac:spMkLst>
            <pc:docMk/>
            <pc:sldMk cId="2641787666" sldId="771"/>
            <ac:spMk id="4" creationId="{46135887-2562-4F01-9848-28F73E80FF79}"/>
          </ac:spMkLst>
        </pc:spChg>
      </pc:sldChg>
      <pc:sldChg chg="modSp mod">
        <pc:chgData name="Christiaens Lise" userId="656ba7ca-492c-494a-aa0d-47e7c7cfdf0a" providerId="ADAL" clId="{64CD758A-A50D-4AEF-9070-BDCA2E6F9AC5}" dt="2022-01-20T14:44:52.631" v="99" actId="790"/>
        <pc:sldMkLst>
          <pc:docMk/>
          <pc:sldMk cId="2448777140" sldId="774"/>
        </pc:sldMkLst>
        <pc:spChg chg="mod">
          <ac:chgData name="Christiaens Lise" userId="656ba7ca-492c-494a-aa0d-47e7c7cfdf0a" providerId="ADAL" clId="{64CD758A-A50D-4AEF-9070-BDCA2E6F9AC5}" dt="2022-01-20T14:44:52.631" v="99" actId="790"/>
          <ac:spMkLst>
            <pc:docMk/>
            <pc:sldMk cId="2448777140" sldId="774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34:23.292" v="84" actId="790"/>
        <pc:sldMkLst>
          <pc:docMk/>
          <pc:sldMk cId="1047422577" sldId="776"/>
        </pc:sldMkLst>
        <pc:spChg chg="mod">
          <ac:chgData name="Christiaens Lise" userId="656ba7ca-492c-494a-aa0d-47e7c7cfdf0a" providerId="ADAL" clId="{64CD758A-A50D-4AEF-9070-BDCA2E6F9AC5}" dt="2022-01-20T14:34:23.292" v="84" actId="790"/>
          <ac:spMkLst>
            <pc:docMk/>
            <pc:sldMk cId="1047422577" sldId="776"/>
            <ac:spMk id="2" creationId="{B098140E-656D-4FC5-B633-F1D0F7AA757B}"/>
          </ac:spMkLst>
        </pc:spChg>
      </pc:sldChg>
      <pc:sldChg chg="modSp mod">
        <pc:chgData name="Christiaens Lise" userId="656ba7ca-492c-494a-aa0d-47e7c7cfdf0a" providerId="ADAL" clId="{64CD758A-A50D-4AEF-9070-BDCA2E6F9AC5}" dt="2022-01-20T14:59:27.098" v="182" actId="790"/>
        <pc:sldMkLst>
          <pc:docMk/>
          <pc:sldMk cId="3225332715" sldId="777"/>
        </pc:sldMkLst>
        <pc:spChg chg="mod">
          <ac:chgData name="Christiaens Lise" userId="656ba7ca-492c-494a-aa0d-47e7c7cfdf0a" providerId="ADAL" clId="{64CD758A-A50D-4AEF-9070-BDCA2E6F9AC5}" dt="2022-01-20T14:59:27.098" v="182" actId="790"/>
          <ac:spMkLst>
            <pc:docMk/>
            <pc:sldMk cId="3225332715" sldId="777"/>
            <ac:spMk id="5" creationId="{77FBAEE1-ECDD-4BA6-B4B7-2FFDFA1D96CF}"/>
          </ac:spMkLst>
        </pc:spChg>
      </pc:sldChg>
      <pc:sldChg chg="modSp mod">
        <pc:chgData name="Christiaens Lise" userId="656ba7ca-492c-494a-aa0d-47e7c7cfdf0a" providerId="ADAL" clId="{64CD758A-A50D-4AEF-9070-BDCA2E6F9AC5}" dt="2022-01-20T15:01:03.946" v="194" actId="790"/>
        <pc:sldMkLst>
          <pc:docMk/>
          <pc:sldMk cId="600067214" sldId="778"/>
        </pc:sldMkLst>
        <pc:spChg chg="mod">
          <ac:chgData name="Christiaens Lise" userId="656ba7ca-492c-494a-aa0d-47e7c7cfdf0a" providerId="ADAL" clId="{64CD758A-A50D-4AEF-9070-BDCA2E6F9AC5}" dt="2022-01-20T15:01:03.946" v="194" actId="790"/>
          <ac:spMkLst>
            <pc:docMk/>
            <pc:sldMk cId="600067214" sldId="778"/>
            <ac:spMk id="5" creationId="{77FBAEE1-ECDD-4BA6-B4B7-2FFDFA1D96CF}"/>
          </ac:spMkLst>
        </pc:spChg>
      </pc:sldChg>
    </pc:docChg>
  </pc:docChgLst>
  <pc:docChgLst>
    <pc:chgData name="Zegers Helene" userId="940cc704-a3bb-4f59-8926-39fb3edab9de" providerId="ADAL" clId="{295AB44E-1222-4B14-8BF8-9E5F799AFC62}"/>
    <pc:docChg chg="undo custSel modSld">
      <pc:chgData name="Zegers Helene" userId="940cc704-a3bb-4f59-8926-39fb3edab9de" providerId="ADAL" clId="{295AB44E-1222-4B14-8BF8-9E5F799AFC62}" dt="2022-02-02T13:44:06.343" v="471" actId="1076"/>
      <pc:docMkLst>
        <pc:docMk/>
      </pc:docMkLst>
      <pc:sldChg chg="modSp mod">
        <pc:chgData name="Zegers Helene" userId="940cc704-a3bb-4f59-8926-39fb3edab9de" providerId="ADAL" clId="{295AB44E-1222-4B14-8BF8-9E5F799AFC62}" dt="2022-02-02T13:43:08.426" v="462" actId="20577"/>
        <pc:sldMkLst>
          <pc:docMk/>
          <pc:sldMk cId="1168941880" sldId="719"/>
        </pc:sldMkLst>
        <pc:spChg chg="mod">
          <ac:chgData name="Zegers Helene" userId="940cc704-a3bb-4f59-8926-39fb3edab9de" providerId="ADAL" clId="{295AB44E-1222-4B14-8BF8-9E5F799AFC62}" dt="2022-02-02T13:43:08.426" v="462" actId="20577"/>
          <ac:spMkLst>
            <pc:docMk/>
            <pc:sldMk cId="1168941880" sldId="719"/>
            <ac:spMk id="2" creationId="{B098140E-656D-4FC5-B633-F1D0F7AA757B}"/>
          </ac:spMkLst>
        </pc:spChg>
      </pc:sldChg>
      <pc:sldChg chg="addSp delSp modSp mod modClrScheme chgLayout">
        <pc:chgData name="Zegers Helene" userId="940cc704-a3bb-4f59-8926-39fb3edab9de" providerId="ADAL" clId="{295AB44E-1222-4B14-8BF8-9E5F799AFC62}" dt="2022-02-02T13:44:06.343" v="471" actId="1076"/>
        <pc:sldMkLst>
          <pc:docMk/>
          <pc:sldMk cId="1806182716" sldId="720"/>
        </pc:sldMkLst>
        <pc:spChg chg="add del mod ord">
          <ac:chgData name="Zegers Helene" userId="940cc704-a3bb-4f59-8926-39fb3edab9de" providerId="ADAL" clId="{295AB44E-1222-4B14-8BF8-9E5F799AFC62}" dt="2022-02-02T13:44:00.755" v="470" actId="478"/>
          <ac:spMkLst>
            <pc:docMk/>
            <pc:sldMk cId="1806182716" sldId="720"/>
            <ac:spMk id="2" creationId="{10D99628-EEB4-46C8-8B95-6AFA2D71FBA8}"/>
          </ac:spMkLst>
        </pc:spChg>
        <pc:spChg chg="mod ord">
          <ac:chgData name="Zegers Helene" userId="940cc704-a3bb-4f59-8926-39fb3edab9de" providerId="ADAL" clId="{295AB44E-1222-4B14-8BF8-9E5F799AFC62}" dt="2022-02-02T13:43:50.308" v="468" actId="700"/>
          <ac:spMkLst>
            <pc:docMk/>
            <pc:sldMk cId="1806182716" sldId="720"/>
            <ac:spMk id="5" creationId="{C55A87A3-2AAC-4707-A0F9-E6D594EAECDE}"/>
          </ac:spMkLst>
        </pc:spChg>
        <pc:spChg chg="mod">
          <ac:chgData name="Zegers Helene" userId="940cc704-a3bb-4f59-8926-39fb3edab9de" providerId="ADAL" clId="{295AB44E-1222-4B14-8BF8-9E5F799AFC62}" dt="2022-02-02T13:44:06.343" v="471" actId="1076"/>
          <ac:spMkLst>
            <pc:docMk/>
            <pc:sldMk cId="1806182716" sldId="720"/>
            <ac:spMk id="6" creationId="{9C38778C-D543-4FE6-99C7-409EEE43B832}"/>
          </ac:spMkLst>
        </pc:spChg>
      </pc:sldChg>
      <pc:sldChg chg="modSp mod addCm modCm">
        <pc:chgData name="Zegers Helene" userId="940cc704-a3bb-4f59-8926-39fb3edab9de" providerId="ADAL" clId="{295AB44E-1222-4B14-8BF8-9E5F799AFC62}" dt="2022-02-02T13:34:38.501" v="185"/>
        <pc:sldMkLst>
          <pc:docMk/>
          <pc:sldMk cId="713990937" sldId="744"/>
        </pc:sldMkLst>
        <pc:spChg chg="mod">
          <ac:chgData name="Zegers Helene" userId="940cc704-a3bb-4f59-8926-39fb3edab9de" providerId="ADAL" clId="{295AB44E-1222-4B14-8BF8-9E5F799AFC62}" dt="2022-02-02T13:34:25.766" v="183" actId="6549"/>
          <ac:spMkLst>
            <pc:docMk/>
            <pc:sldMk cId="713990937" sldId="744"/>
            <ac:spMk id="3" creationId="{B92E4FA1-76BE-46BF-AC2D-860D864A08FA}"/>
          </ac:spMkLst>
        </pc:spChg>
      </pc:sldChg>
      <pc:sldChg chg="modSp mod">
        <pc:chgData name="Zegers Helene" userId="940cc704-a3bb-4f59-8926-39fb3edab9de" providerId="ADAL" clId="{295AB44E-1222-4B14-8BF8-9E5F799AFC62}" dt="2022-02-02T13:35:38.464" v="188" actId="113"/>
        <pc:sldMkLst>
          <pc:docMk/>
          <pc:sldMk cId="2151116007" sldId="750"/>
        </pc:sldMkLst>
        <pc:spChg chg="mod">
          <ac:chgData name="Zegers Helene" userId="940cc704-a3bb-4f59-8926-39fb3edab9de" providerId="ADAL" clId="{295AB44E-1222-4B14-8BF8-9E5F799AFC62}" dt="2022-02-02T13:35:38.464" v="188" actId="113"/>
          <ac:spMkLst>
            <pc:docMk/>
            <pc:sldMk cId="2151116007" sldId="750"/>
            <ac:spMk id="5" creationId="{77FBAEE1-ECDD-4BA6-B4B7-2FFDFA1D96CF}"/>
          </ac:spMkLst>
        </pc:spChg>
      </pc:sldChg>
      <pc:sldChg chg="modSp mod">
        <pc:chgData name="Zegers Helene" userId="940cc704-a3bb-4f59-8926-39fb3edab9de" providerId="ADAL" clId="{295AB44E-1222-4B14-8BF8-9E5F799AFC62}" dt="2022-02-02T13:38:30.979" v="209" actId="20577"/>
        <pc:sldMkLst>
          <pc:docMk/>
          <pc:sldMk cId="1221628201" sldId="756"/>
        </pc:sldMkLst>
        <pc:spChg chg="mod">
          <ac:chgData name="Zegers Helene" userId="940cc704-a3bb-4f59-8926-39fb3edab9de" providerId="ADAL" clId="{295AB44E-1222-4B14-8BF8-9E5F799AFC62}" dt="2022-02-02T13:38:30.979" v="209" actId="20577"/>
          <ac:spMkLst>
            <pc:docMk/>
            <pc:sldMk cId="1221628201" sldId="756"/>
            <ac:spMk id="5" creationId="{77FBAEE1-ECDD-4BA6-B4B7-2FFDFA1D96CF}"/>
          </ac:spMkLst>
        </pc:spChg>
      </pc:sldChg>
      <pc:sldChg chg="modSp mod">
        <pc:chgData name="Zegers Helene" userId="940cc704-a3bb-4f59-8926-39fb3edab9de" providerId="ADAL" clId="{295AB44E-1222-4B14-8BF8-9E5F799AFC62}" dt="2022-02-02T13:43:16.390" v="467" actId="15"/>
        <pc:sldMkLst>
          <pc:docMk/>
          <pc:sldMk cId="1047422577" sldId="776"/>
        </pc:sldMkLst>
        <pc:spChg chg="mod">
          <ac:chgData name="Zegers Helene" userId="940cc704-a3bb-4f59-8926-39fb3edab9de" providerId="ADAL" clId="{295AB44E-1222-4B14-8BF8-9E5F799AFC62}" dt="2022-02-02T13:43:16.390" v="467" actId="15"/>
          <ac:spMkLst>
            <pc:docMk/>
            <pc:sldMk cId="1047422577" sldId="776"/>
            <ac:spMk id="2" creationId="{B098140E-656D-4FC5-B633-F1D0F7AA757B}"/>
          </ac:spMkLst>
        </pc:spChg>
      </pc:sldChg>
    </pc:docChg>
  </pc:docChgLst>
  <pc:docChgLst>
    <pc:chgData name="Van Der Linden Elke" userId="S::elke.vanderlinden@vlaanderen.be::0fc987b5-c91c-46ff-80bf-fddd2e1bfa1d" providerId="AD" clId="Web-{246DB208-7669-1D3D-B11C-EEF2AC0778D9}"/>
    <pc:docChg chg="modSld">
      <pc:chgData name="Van Der Linden Elke" userId="S::elke.vanderlinden@vlaanderen.be::0fc987b5-c91c-46ff-80bf-fddd2e1bfa1d" providerId="AD" clId="Web-{246DB208-7669-1D3D-B11C-EEF2AC0778D9}" dt="2024-01-30T10:12:40.586" v="1" actId="20577"/>
      <pc:docMkLst>
        <pc:docMk/>
      </pc:docMkLst>
      <pc:sldChg chg="modSp">
        <pc:chgData name="Van Der Linden Elke" userId="S::elke.vanderlinden@vlaanderen.be::0fc987b5-c91c-46ff-80bf-fddd2e1bfa1d" providerId="AD" clId="Web-{246DB208-7669-1D3D-B11C-EEF2AC0778D9}" dt="2024-01-30T10:12:40.586" v="1" actId="20577"/>
        <pc:sldMkLst>
          <pc:docMk/>
          <pc:sldMk cId="4131280385" sldId="266"/>
        </pc:sldMkLst>
        <pc:spChg chg="mod">
          <ac:chgData name="Van Der Linden Elke" userId="S::elke.vanderlinden@vlaanderen.be::0fc987b5-c91c-46ff-80bf-fddd2e1bfa1d" providerId="AD" clId="Web-{246DB208-7669-1D3D-B11C-EEF2AC0778D9}" dt="2024-01-30T10:12:40.586" v="1" actId="20577"/>
          <ac:spMkLst>
            <pc:docMk/>
            <pc:sldMk cId="4131280385" sldId="266"/>
            <ac:spMk id="3" creationId="{00000000-0000-0000-0000-000000000000}"/>
          </ac:spMkLst>
        </pc:spChg>
      </pc:sldChg>
    </pc:docChg>
  </pc:docChgLst>
  <pc:docChgLst>
    <pc:chgData name="Christiaens Lise" userId="S::lise.christiaens@vlaanderen.be::656ba7ca-492c-494a-aa0d-47e7c7cfdf0a" providerId="AD" clId="Web-{873C93D3-73F9-A67C-2EB3-FC61E2B3D2E2}"/>
    <pc:docChg chg="modSld">
      <pc:chgData name="Christiaens Lise" userId="S::lise.christiaens@vlaanderen.be::656ba7ca-492c-494a-aa0d-47e7c7cfdf0a" providerId="AD" clId="Web-{873C93D3-73F9-A67C-2EB3-FC61E2B3D2E2}" dt="2023-01-23T15:56:25.412" v="16" actId="20577"/>
      <pc:docMkLst>
        <pc:docMk/>
      </pc:docMkLst>
      <pc:sldChg chg="modSp">
        <pc:chgData name="Christiaens Lise" userId="S::lise.christiaens@vlaanderen.be::656ba7ca-492c-494a-aa0d-47e7c7cfdf0a" providerId="AD" clId="Web-{873C93D3-73F9-A67C-2EB3-FC61E2B3D2E2}" dt="2023-01-23T15:55:15.566" v="4" actId="20577"/>
        <pc:sldMkLst>
          <pc:docMk/>
          <pc:sldMk cId="1621228876" sldId="738"/>
        </pc:sldMkLst>
        <pc:spChg chg="mod">
          <ac:chgData name="Christiaens Lise" userId="S::lise.christiaens@vlaanderen.be::656ba7ca-492c-494a-aa0d-47e7c7cfdf0a" providerId="AD" clId="Web-{873C93D3-73F9-A67C-2EB3-FC61E2B3D2E2}" dt="2023-01-23T15:55:15.566" v="4" actId="20577"/>
          <ac:spMkLst>
            <pc:docMk/>
            <pc:sldMk cId="1621228876" sldId="738"/>
            <ac:spMk id="4" creationId="{BC137660-600D-47A4-B3E9-C59704465A1A}"/>
          </ac:spMkLst>
        </pc:spChg>
        <pc:picChg chg="mod">
          <ac:chgData name="Christiaens Lise" userId="S::lise.christiaens@vlaanderen.be::656ba7ca-492c-494a-aa0d-47e7c7cfdf0a" providerId="AD" clId="Web-{873C93D3-73F9-A67C-2EB3-FC61E2B3D2E2}" dt="2023-01-23T15:55:13.691" v="3" actId="1076"/>
          <ac:picMkLst>
            <pc:docMk/>
            <pc:sldMk cId="1621228876" sldId="738"/>
            <ac:picMk id="5" creationId="{EA52235C-D5C9-4C77-A45C-3D5612077528}"/>
          </ac:picMkLst>
        </pc:picChg>
      </pc:sldChg>
      <pc:sldChg chg="modSp">
        <pc:chgData name="Christiaens Lise" userId="S::lise.christiaens@vlaanderen.be::656ba7ca-492c-494a-aa0d-47e7c7cfdf0a" providerId="AD" clId="Web-{873C93D3-73F9-A67C-2EB3-FC61E2B3D2E2}" dt="2023-01-23T15:56:25.412" v="16" actId="20577"/>
        <pc:sldMkLst>
          <pc:docMk/>
          <pc:sldMk cId="397599370" sldId="769"/>
        </pc:sldMkLst>
        <pc:spChg chg="mod">
          <ac:chgData name="Christiaens Lise" userId="S::lise.christiaens@vlaanderen.be::656ba7ca-492c-494a-aa0d-47e7c7cfdf0a" providerId="AD" clId="Web-{873C93D3-73F9-A67C-2EB3-FC61E2B3D2E2}" dt="2023-01-23T15:56:25.412" v="16" actId="20577"/>
          <ac:spMkLst>
            <pc:docMk/>
            <pc:sldMk cId="397599370" sldId="769"/>
            <ac:spMk id="2" creationId="{BC8F9DE6-9B53-4005-AB54-7CF7F222AFE1}"/>
          </ac:spMkLst>
        </pc:spChg>
        <pc:picChg chg="mod">
          <ac:chgData name="Christiaens Lise" userId="S::lise.christiaens@vlaanderen.be::656ba7ca-492c-494a-aa0d-47e7c7cfdf0a" providerId="AD" clId="Web-{873C93D3-73F9-A67C-2EB3-FC61E2B3D2E2}" dt="2023-01-23T15:56:09.412" v="10" actId="1076"/>
          <ac:picMkLst>
            <pc:docMk/>
            <pc:sldMk cId="397599370" sldId="769"/>
            <ac:picMk id="6" creationId="{970F45C8-858A-467A-94C9-5625A0975005}"/>
          </ac:picMkLst>
        </pc:picChg>
      </pc:sldChg>
    </pc:docChg>
  </pc:docChgLst>
  <pc:docChgLst>
    <pc:chgData name="Deurinck Mieke" userId="S::mieke.deurinck@vlaanderen.be::f8d6183e-cefc-40e7-ae43-7b9d78e43bd8" providerId="AD" clId="Web-{A7212441-0DCB-9330-E226-391CC65B5245}"/>
    <pc:docChg chg="mod modSld sldOrd">
      <pc:chgData name="Deurinck Mieke" userId="S::mieke.deurinck@vlaanderen.be::f8d6183e-cefc-40e7-ae43-7b9d78e43bd8" providerId="AD" clId="Web-{A7212441-0DCB-9330-E226-391CC65B5245}" dt="2024-01-26T09:26:21.778" v="372" actId="20577"/>
      <pc:docMkLst>
        <pc:docMk/>
      </pc:docMkLst>
      <pc:sldChg chg="modSp modCm">
        <pc:chgData name="Deurinck Mieke" userId="S::mieke.deurinck@vlaanderen.be::f8d6183e-cefc-40e7-ae43-7b9d78e43bd8" providerId="AD" clId="Web-{A7212441-0DCB-9330-E226-391CC65B5245}" dt="2024-01-26T09:26:21.778" v="372" actId="20577"/>
        <pc:sldMkLst>
          <pc:docMk/>
          <pc:sldMk cId="2874316747" sldId="761"/>
        </pc:sldMkLst>
        <pc:spChg chg="mod">
          <ac:chgData name="Deurinck Mieke" userId="S::mieke.deurinck@vlaanderen.be::f8d6183e-cefc-40e7-ae43-7b9d78e43bd8" providerId="AD" clId="Web-{A7212441-0DCB-9330-E226-391CC65B5245}" dt="2024-01-26T09:22:25.363" v="251" actId="1076"/>
          <ac:spMkLst>
            <pc:docMk/>
            <pc:sldMk cId="2874316747" sldId="761"/>
            <ac:spMk id="2" creationId="{69BF5B83-8C1B-4E2C-8423-62C5EFB45E93}"/>
          </ac:spMkLst>
        </pc:spChg>
        <pc:spChg chg="mod">
          <ac:chgData name="Deurinck Mieke" userId="S::mieke.deurinck@vlaanderen.be::f8d6183e-cefc-40e7-ae43-7b9d78e43bd8" providerId="AD" clId="Web-{A7212441-0DCB-9330-E226-391CC65B5245}" dt="2024-01-26T09:26:21.778" v="372" actId="20577"/>
          <ac:spMkLst>
            <pc:docMk/>
            <pc:sldMk cId="2874316747" sldId="761"/>
            <ac:spMk id="3" creationId="{FAF7C3B8-9013-4F32-8A2B-B5FCA225B4E0}"/>
          </ac:spMkLst>
        </pc:spChg>
      </pc:sldChg>
      <pc:sldChg chg="ord">
        <pc:chgData name="Deurinck Mieke" userId="S::mieke.deurinck@vlaanderen.be::f8d6183e-cefc-40e7-ae43-7b9d78e43bd8" providerId="AD" clId="Web-{A7212441-0DCB-9330-E226-391CC65B5245}" dt="2024-01-26T09:25:19.823" v="330"/>
        <pc:sldMkLst>
          <pc:docMk/>
          <pc:sldMk cId="213793259" sldId="763"/>
        </pc:sldMkLst>
      </pc:sldChg>
    </pc:docChg>
  </pc:docChgLst>
  <pc:docChgLst>
    <pc:chgData name="Van Der Linden Elke" userId="0fc987b5-c91c-46ff-80bf-fddd2e1bfa1d" providerId="ADAL" clId="{A10A1492-138B-4E27-87CE-771647003AD4}"/>
    <pc:docChg chg="custSel modSld">
      <pc:chgData name="Van Der Linden Elke" userId="0fc987b5-c91c-46ff-80bf-fddd2e1bfa1d" providerId="ADAL" clId="{A10A1492-138B-4E27-87CE-771647003AD4}" dt="2024-01-29T10:16:54.927" v="815" actId="20577"/>
      <pc:docMkLst>
        <pc:docMk/>
      </pc:docMkLst>
      <pc:sldChg chg="modSp mod">
        <pc:chgData name="Van Der Linden Elke" userId="0fc987b5-c91c-46ff-80bf-fddd2e1bfa1d" providerId="ADAL" clId="{A10A1492-138B-4E27-87CE-771647003AD4}" dt="2024-01-29T09:53:09.337" v="805" actId="207"/>
        <pc:sldMkLst>
          <pc:docMk/>
          <pc:sldMk cId="480317121" sldId="705"/>
        </pc:sldMkLst>
        <pc:spChg chg="mod">
          <ac:chgData name="Van Der Linden Elke" userId="0fc987b5-c91c-46ff-80bf-fddd2e1bfa1d" providerId="ADAL" clId="{A10A1492-138B-4E27-87CE-771647003AD4}" dt="2024-01-29T09:53:06.040" v="804" actId="207"/>
          <ac:spMkLst>
            <pc:docMk/>
            <pc:sldMk cId="480317121" sldId="705"/>
            <ac:spMk id="5" creationId="{89F9B327-068F-4715-AC5F-858D9468A9D2}"/>
          </ac:spMkLst>
        </pc:spChg>
        <pc:spChg chg="mod">
          <ac:chgData name="Van Der Linden Elke" userId="0fc987b5-c91c-46ff-80bf-fddd2e1bfa1d" providerId="ADAL" clId="{A10A1492-138B-4E27-87CE-771647003AD4}" dt="2024-01-29T09:53:09.337" v="805" actId="207"/>
          <ac:spMkLst>
            <pc:docMk/>
            <pc:sldMk cId="480317121" sldId="705"/>
            <ac:spMk id="8" creationId="{E0C1C209-22E0-46C0-BC4C-D540968735E1}"/>
          </ac:spMkLst>
        </pc:spChg>
      </pc:sldChg>
      <pc:sldChg chg="modSp mod">
        <pc:chgData name="Van Der Linden Elke" userId="0fc987b5-c91c-46ff-80bf-fddd2e1bfa1d" providerId="ADAL" clId="{A10A1492-138B-4E27-87CE-771647003AD4}" dt="2024-01-24T14:19:50.641" v="1" actId="207"/>
        <pc:sldMkLst>
          <pc:docMk/>
          <pc:sldMk cId="1168941880" sldId="719"/>
        </pc:sldMkLst>
        <pc:spChg chg="mod">
          <ac:chgData name="Van Der Linden Elke" userId="0fc987b5-c91c-46ff-80bf-fddd2e1bfa1d" providerId="ADAL" clId="{A10A1492-138B-4E27-87CE-771647003AD4}" dt="2024-01-24T14:19:50.641" v="1" actId="207"/>
          <ac:spMkLst>
            <pc:docMk/>
            <pc:sldMk cId="1168941880" sldId="719"/>
            <ac:spMk id="2" creationId="{B098140E-656D-4FC5-B633-F1D0F7AA757B}"/>
          </ac:spMkLst>
        </pc:spChg>
      </pc:sldChg>
      <pc:sldChg chg="modSp mod">
        <pc:chgData name="Van Der Linden Elke" userId="0fc987b5-c91c-46ff-80bf-fddd2e1bfa1d" providerId="ADAL" clId="{A10A1492-138B-4E27-87CE-771647003AD4}" dt="2024-01-24T14:22:10.991" v="11" actId="20577"/>
        <pc:sldMkLst>
          <pc:docMk/>
          <pc:sldMk cId="765696952" sldId="725"/>
        </pc:sldMkLst>
        <pc:spChg chg="mod">
          <ac:chgData name="Van Der Linden Elke" userId="0fc987b5-c91c-46ff-80bf-fddd2e1bfa1d" providerId="ADAL" clId="{A10A1492-138B-4E27-87CE-771647003AD4}" dt="2024-01-24T14:22:10.991" v="11" actId="20577"/>
          <ac:spMkLst>
            <pc:docMk/>
            <pc:sldMk cId="765696952" sldId="725"/>
            <ac:spMk id="2" creationId="{B098140E-656D-4FC5-B633-F1D0F7AA757B}"/>
          </ac:spMkLst>
        </pc:spChg>
      </pc:sldChg>
      <pc:sldChg chg="modSp mod">
        <pc:chgData name="Van Der Linden Elke" userId="0fc987b5-c91c-46ff-80bf-fddd2e1bfa1d" providerId="ADAL" clId="{A10A1492-138B-4E27-87CE-771647003AD4}" dt="2024-01-29T10:16:54.927" v="815" actId="20577"/>
        <pc:sldMkLst>
          <pc:docMk/>
          <pc:sldMk cId="3106288534" sldId="727"/>
        </pc:sldMkLst>
        <pc:spChg chg="mod">
          <ac:chgData name="Van Der Linden Elke" userId="0fc987b5-c91c-46ff-80bf-fddd2e1bfa1d" providerId="ADAL" clId="{A10A1492-138B-4E27-87CE-771647003AD4}" dt="2024-01-29T10:16:54.927" v="815" actId="20577"/>
          <ac:spMkLst>
            <pc:docMk/>
            <pc:sldMk cId="3106288534" sldId="727"/>
            <ac:spMk id="2" creationId="{B098140E-656D-4FC5-B633-F1D0F7AA757B}"/>
          </ac:spMkLst>
        </pc:spChg>
      </pc:sldChg>
      <pc:sldChg chg="modSp mod">
        <pc:chgData name="Van Der Linden Elke" userId="0fc987b5-c91c-46ff-80bf-fddd2e1bfa1d" providerId="ADAL" clId="{A10A1492-138B-4E27-87CE-771647003AD4}" dt="2024-01-24T14:28:21.755" v="303" actId="20577"/>
        <pc:sldMkLst>
          <pc:docMk/>
          <pc:sldMk cId="3392184642" sldId="728"/>
        </pc:sldMkLst>
        <pc:spChg chg="mod">
          <ac:chgData name="Van Der Linden Elke" userId="0fc987b5-c91c-46ff-80bf-fddd2e1bfa1d" providerId="ADAL" clId="{A10A1492-138B-4E27-87CE-771647003AD4}" dt="2024-01-24T14:28:21.755" v="303" actId="20577"/>
          <ac:spMkLst>
            <pc:docMk/>
            <pc:sldMk cId="3392184642" sldId="728"/>
            <ac:spMk id="2" creationId="{B098140E-656D-4FC5-B633-F1D0F7AA757B}"/>
          </ac:spMkLst>
        </pc:spChg>
      </pc:sldChg>
      <pc:sldChg chg="modSp mod">
        <pc:chgData name="Van Der Linden Elke" userId="0fc987b5-c91c-46ff-80bf-fddd2e1bfa1d" providerId="ADAL" clId="{A10A1492-138B-4E27-87CE-771647003AD4}" dt="2024-01-24T14:29:51.030" v="304" actId="207"/>
        <pc:sldMkLst>
          <pc:docMk/>
          <pc:sldMk cId="713990937" sldId="744"/>
        </pc:sldMkLst>
        <pc:spChg chg="mod">
          <ac:chgData name="Van Der Linden Elke" userId="0fc987b5-c91c-46ff-80bf-fddd2e1bfa1d" providerId="ADAL" clId="{A10A1492-138B-4E27-87CE-771647003AD4}" dt="2024-01-24T14:29:51.030" v="304" actId="207"/>
          <ac:spMkLst>
            <pc:docMk/>
            <pc:sldMk cId="713990937" sldId="744"/>
            <ac:spMk id="3" creationId="{B92E4FA1-76BE-46BF-AC2D-860D864A08FA}"/>
          </ac:spMkLst>
        </pc:spChg>
      </pc:sldChg>
      <pc:sldChg chg="modSp mod">
        <pc:chgData name="Van Der Linden Elke" userId="0fc987b5-c91c-46ff-80bf-fddd2e1bfa1d" providerId="ADAL" clId="{A10A1492-138B-4E27-87CE-771647003AD4}" dt="2024-01-24T14:30:05.415" v="308" actId="207"/>
        <pc:sldMkLst>
          <pc:docMk/>
          <pc:sldMk cId="4067011735" sldId="745"/>
        </pc:sldMkLst>
        <pc:spChg chg="mod">
          <ac:chgData name="Van Der Linden Elke" userId="0fc987b5-c91c-46ff-80bf-fddd2e1bfa1d" providerId="ADAL" clId="{A10A1492-138B-4E27-87CE-771647003AD4}" dt="2024-01-24T14:29:58.219" v="306" actId="207"/>
          <ac:spMkLst>
            <pc:docMk/>
            <pc:sldMk cId="4067011735" sldId="745"/>
            <ac:spMk id="10" creationId="{028EF6FD-D922-48A1-AE74-C711FCD03254}"/>
          </ac:spMkLst>
        </pc:spChg>
        <pc:spChg chg="mod">
          <ac:chgData name="Van Der Linden Elke" userId="0fc987b5-c91c-46ff-80bf-fddd2e1bfa1d" providerId="ADAL" clId="{A10A1492-138B-4E27-87CE-771647003AD4}" dt="2024-01-24T14:30:00.803" v="307" actId="207"/>
          <ac:spMkLst>
            <pc:docMk/>
            <pc:sldMk cId="4067011735" sldId="745"/>
            <ac:spMk id="15" creationId="{C12E2B41-7EF6-4C6D-A77E-3BA4BAEE0D66}"/>
          </ac:spMkLst>
        </pc:spChg>
        <pc:spChg chg="mod">
          <ac:chgData name="Van Der Linden Elke" userId="0fc987b5-c91c-46ff-80bf-fddd2e1bfa1d" providerId="ADAL" clId="{A10A1492-138B-4E27-87CE-771647003AD4}" dt="2024-01-24T14:30:05.415" v="308" actId="207"/>
          <ac:spMkLst>
            <pc:docMk/>
            <pc:sldMk cId="4067011735" sldId="745"/>
            <ac:spMk id="16" creationId="{DE0C00A6-DD0B-4BDA-87BE-E4A98A3DE656}"/>
          </ac:spMkLst>
        </pc:spChg>
      </pc:sldChg>
      <pc:sldChg chg="modSp mod">
        <pc:chgData name="Van Der Linden Elke" userId="0fc987b5-c91c-46ff-80bf-fddd2e1bfa1d" providerId="ADAL" clId="{A10A1492-138B-4E27-87CE-771647003AD4}" dt="2024-01-24T14:30:09.675" v="309" actId="207"/>
        <pc:sldMkLst>
          <pc:docMk/>
          <pc:sldMk cId="311561005" sldId="746"/>
        </pc:sldMkLst>
        <pc:spChg chg="mod">
          <ac:chgData name="Van Der Linden Elke" userId="0fc987b5-c91c-46ff-80bf-fddd2e1bfa1d" providerId="ADAL" clId="{A10A1492-138B-4E27-87CE-771647003AD4}" dt="2024-01-24T14:30:09.675" v="309" actId="207"/>
          <ac:spMkLst>
            <pc:docMk/>
            <pc:sldMk cId="311561005" sldId="746"/>
            <ac:spMk id="20" creationId="{CD118E38-5A52-4006-9448-D2C23730F462}"/>
          </ac:spMkLst>
        </pc:spChg>
      </pc:sldChg>
      <pc:sldChg chg="modSp mod">
        <pc:chgData name="Van Der Linden Elke" userId="0fc987b5-c91c-46ff-80bf-fddd2e1bfa1d" providerId="ADAL" clId="{A10A1492-138B-4E27-87CE-771647003AD4}" dt="2024-01-24T14:29:54.395" v="305" actId="207"/>
        <pc:sldMkLst>
          <pc:docMk/>
          <pc:sldMk cId="593688510" sldId="747"/>
        </pc:sldMkLst>
        <pc:spChg chg="mod">
          <ac:chgData name="Van Der Linden Elke" userId="0fc987b5-c91c-46ff-80bf-fddd2e1bfa1d" providerId="ADAL" clId="{A10A1492-138B-4E27-87CE-771647003AD4}" dt="2024-01-24T14:29:54.395" v="305" actId="207"/>
          <ac:spMkLst>
            <pc:docMk/>
            <pc:sldMk cId="593688510" sldId="747"/>
            <ac:spMk id="13" creationId="{2A6423FE-2D9F-4A0E-AE55-5D3CC44E1F57}"/>
          </ac:spMkLst>
        </pc:spChg>
      </pc:sldChg>
      <pc:sldChg chg="modSp mod">
        <pc:chgData name="Van Der Linden Elke" userId="0fc987b5-c91c-46ff-80bf-fddd2e1bfa1d" providerId="ADAL" clId="{A10A1492-138B-4E27-87CE-771647003AD4}" dt="2024-01-24T14:30:17.515" v="310" actId="207"/>
        <pc:sldMkLst>
          <pc:docMk/>
          <pc:sldMk cId="2151116007" sldId="750"/>
        </pc:sldMkLst>
        <pc:spChg chg="mod">
          <ac:chgData name="Van Der Linden Elke" userId="0fc987b5-c91c-46ff-80bf-fddd2e1bfa1d" providerId="ADAL" clId="{A10A1492-138B-4E27-87CE-771647003AD4}" dt="2024-01-24T14:30:17.515" v="310" actId="207"/>
          <ac:spMkLst>
            <pc:docMk/>
            <pc:sldMk cId="2151116007" sldId="750"/>
            <ac:spMk id="5" creationId="{77FBAEE1-ECDD-4BA6-B4B7-2FFDFA1D96CF}"/>
          </ac:spMkLst>
        </pc:spChg>
      </pc:sldChg>
      <pc:sldChg chg="modSp mod">
        <pc:chgData name="Van Der Linden Elke" userId="0fc987b5-c91c-46ff-80bf-fddd2e1bfa1d" providerId="ADAL" clId="{A10A1492-138B-4E27-87CE-771647003AD4}" dt="2024-01-24T14:30:22.596" v="311" actId="207"/>
        <pc:sldMkLst>
          <pc:docMk/>
          <pc:sldMk cId="1471642405" sldId="752"/>
        </pc:sldMkLst>
        <pc:spChg chg="mod">
          <ac:chgData name="Van Der Linden Elke" userId="0fc987b5-c91c-46ff-80bf-fddd2e1bfa1d" providerId="ADAL" clId="{A10A1492-138B-4E27-87CE-771647003AD4}" dt="2024-01-24T14:30:22.596" v="311" actId="207"/>
          <ac:spMkLst>
            <pc:docMk/>
            <pc:sldMk cId="1471642405" sldId="752"/>
            <ac:spMk id="5" creationId="{77FBAEE1-ECDD-4BA6-B4B7-2FFDFA1D96CF}"/>
          </ac:spMkLst>
        </pc:spChg>
      </pc:sldChg>
      <pc:sldChg chg="modSp mod">
        <pc:chgData name="Van Der Linden Elke" userId="0fc987b5-c91c-46ff-80bf-fddd2e1bfa1d" providerId="ADAL" clId="{A10A1492-138B-4E27-87CE-771647003AD4}" dt="2024-01-29T09:52:27.889" v="798" actId="207"/>
        <pc:sldMkLst>
          <pc:docMk/>
          <pc:sldMk cId="1171069229" sldId="754"/>
        </pc:sldMkLst>
        <pc:spChg chg="mod">
          <ac:chgData name="Van Der Linden Elke" userId="0fc987b5-c91c-46ff-80bf-fddd2e1bfa1d" providerId="ADAL" clId="{A10A1492-138B-4E27-87CE-771647003AD4}" dt="2024-01-29T09:52:20.404" v="797" actId="207"/>
          <ac:spMkLst>
            <pc:docMk/>
            <pc:sldMk cId="1171069229" sldId="754"/>
            <ac:spMk id="20" creationId="{47B7C840-D8DB-4A8C-AF2B-CF656CC04733}"/>
          </ac:spMkLst>
        </pc:spChg>
        <pc:spChg chg="mod">
          <ac:chgData name="Van Der Linden Elke" userId="0fc987b5-c91c-46ff-80bf-fddd2e1bfa1d" providerId="ADAL" clId="{A10A1492-138B-4E27-87CE-771647003AD4}" dt="2024-01-29T09:52:27.889" v="798" actId="207"/>
          <ac:spMkLst>
            <pc:docMk/>
            <pc:sldMk cId="1171069229" sldId="754"/>
            <ac:spMk id="21" creationId="{4E0ECA49-ADD1-409A-A695-9B0D1469E051}"/>
          </ac:spMkLst>
        </pc:spChg>
      </pc:sldChg>
      <pc:sldChg chg="modSp mod">
        <pc:chgData name="Van Der Linden Elke" userId="0fc987b5-c91c-46ff-80bf-fddd2e1bfa1d" providerId="ADAL" clId="{A10A1492-138B-4E27-87CE-771647003AD4}" dt="2024-01-29T09:52:42.577" v="801" actId="207"/>
        <pc:sldMkLst>
          <pc:docMk/>
          <pc:sldMk cId="3725045991" sldId="755"/>
        </pc:sldMkLst>
        <pc:spChg chg="mod">
          <ac:chgData name="Van Der Linden Elke" userId="0fc987b5-c91c-46ff-80bf-fddd2e1bfa1d" providerId="ADAL" clId="{A10A1492-138B-4E27-87CE-771647003AD4}" dt="2024-01-29T09:52:39.526" v="800" actId="207"/>
          <ac:spMkLst>
            <pc:docMk/>
            <pc:sldMk cId="3725045991" sldId="755"/>
            <ac:spMk id="13" creationId="{BFB8087D-85F6-437A-8C59-83EF63C38946}"/>
          </ac:spMkLst>
        </pc:spChg>
        <pc:spChg chg="mod">
          <ac:chgData name="Van Der Linden Elke" userId="0fc987b5-c91c-46ff-80bf-fddd2e1bfa1d" providerId="ADAL" clId="{A10A1492-138B-4E27-87CE-771647003AD4}" dt="2024-01-29T09:52:35.625" v="799" actId="207"/>
          <ac:spMkLst>
            <pc:docMk/>
            <pc:sldMk cId="3725045991" sldId="755"/>
            <ac:spMk id="15" creationId="{A76E1150-34A5-4B10-8F7A-25FF2C01D1D8}"/>
          </ac:spMkLst>
        </pc:spChg>
        <pc:spChg chg="mod">
          <ac:chgData name="Van Der Linden Elke" userId="0fc987b5-c91c-46ff-80bf-fddd2e1bfa1d" providerId="ADAL" clId="{A10A1492-138B-4E27-87CE-771647003AD4}" dt="2024-01-29T09:52:42.577" v="801" actId="207"/>
          <ac:spMkLst>
            <pc:docMk/>
            <pc:sldMk cId="3725045991" sldId="755"/>
            <ac:spMk id="18" creationId="{B8A89350-6B33-4C70-B09F-476C25924560}"/>
          </ac:spMkLst>
        </pc:spChg>
      </pc:sldChg>
      <pc:sldChg chg="modSp mod">
        <pc:chgData name="Van Der Linden Elke" userId="0fc987b5-c91c-46ff-80bf-fddd2e1bfa1d" providerId="ADAL" clId="{A10A1492-138B-4E27-87CE-771647003AD4}" dt="2024-01-29T09:52:56.681" v="803" actId="207"/>
        <pc:sldMkLst>
          <pc:docMk/>
          <pc:sldMk cId="2864532636" sldId="757"/>
        </pc:sldMkLst>
        <pc:spChg chg="mod">
          <ac:chgData name="Van Der Linden Elke" userId="0fc987b5-c91c-46ff-80bf-fddd2e1bfa1d" providerId="ADAL" clId="{A10A1492-138B-4E27-87CE-771647003AD4}" dt="2024-01-29T09:52:56.681" v="803" actId="207"/>
          <ac:spMkLst>
            <pc:docMk/>
            <pc:sldMk cId="2864532636" sldId="757"/>
            <ac:spMk id="10" creationId="{D95E8FE7-38D9-4110-80E8-FCD4BCD1A984}"/>
          </ac:spMkLst>
        </pc:spChg>
        <pc:spChg chg="mod">
          <ac:chgData name="Van Der Linden Elke" userId="0fc987b5-c91c-46ff-80bf-fddd2e1bfa1d" providerId="ADAL" clId="{A10A1492-138B-4E27-87CE-771647003AD4}" dt="2024-01-29T09:52:52.577" v="802" actId="207"/>
          <ac:spMkLst>
            <pc:docMk/>
            <pc:sldMk cId="2864532636" sldId="757"/>
            <ac:spMk id="17" creationId="{B09F51BA-BC74-4A50-A098-3A14F5894B04}"/>
          </ac:spMkLst>
        </pc:spChg>
      </pc:sldChg>
      <pc:sldChg chg="modSp mod">
        <pc:chgData name="Van Der Linden Elke" userId="0fc987b5-c91c-46ff-80bf-fddd2e1bfa1d" providerId="ADAL" clId="{A10A1492-138B-4E27-87CE-771647003AD4}" dt="2024-01-24T14:20:06.659" v="2" actId="207"/>
        <pc:sldMkLst>
          <pc:docMk/>
          <pc:sldMk cId="538770003" sldId="760"/>
        </pc:sldMkLst>
        <pc:spChg chg="mod">
          <ac:chgData name="Van Der Linden Elke" userId="0fc987b5-c91c-46ff-80bf-fddd2e1bfa1d" providerId="ADAL" clId="{A10A1492-138B-4E27-87CE-771647003AD4}" dt="2024-01-24T14:20:06.659" v="2" actId="207"/>
          <ac:spMkLst>
            <pc:docMk/>
            <pc:sldMk cId="538770003" sldId="760"/>
            <ac:spMk id="3" creationId="{DE386237-8EAE-4247-8890-F7349EFE7439}"/>
          </ac:spMkLst>
        </pc:spChg>
      </pc:sldChg>
      <pc:sldChg chg="modSp mod addCm delCm modCm">
        <pc:chgData name="Van Der Linden Elke" userId="0fc987b5-c91c-46ff-80bf-fddd2e1bfa1d" providerId="ADAL" clId="{A10A1492-138B-4E27-87CE-771647003AD4}" dt="2024-01-29T09:31:27.525" v="796"/>
        <pc:sldMkLst>
          <pc:docMk/>
          <pc:sldMk cId="2874316747" sldId="761"/>
        </pc:sldMkLst>
        <pc:spChg chg="mod">
          <ac:chgData name="Van Der Linden Elke" userId="0fc987b5-c91c-46ff-80bf-fddd2e1bfa1d" providerId="ADAL" clId="{A10A1492-138B-4E27-87CE-771647003AD4}" dt="2024-01-29T09:30:44.154" v="795" actId="6549"/>
          <ac:spMkLst>
            <pc:docMk/>
            <pc:sldMk cId="2874316747" sldId="761"/>
            <ac:spMk id="3" creationId="{FAF7C3B8-9013-4F32-8A2B-B5FCA225B4E0}"/>
          </ac:spMkLst>
        </pc:spChg>
      </pc:sldChg>
      <pc:sldChg chg="modSp mod">
        <pc:chgData name="Van Der Linden Elke" userId="0fc987b5-c91c-46ff-80bf-fddd2e1bfa1d" providerId="ADAL" clId="{A10A1492-138B-4E27-87CE-771647003AD4}" dt="2024-01-24T14:19:44.798" v="0" actId="207"/>
        <pc:sldMkLst>
          <pc:docMk/>
          <pc:sldMk cId="2641787666" sldId="771"/>
        </pc:sldMkLst>
        <pc:spChg chg="mod">
          <ac:chgData name="Van Der Linden Elke" userId="0fc987b5-c91c-46ff-80bf-fddd2e1bfa1d" providerId="ADAL" clId="{A10A1492-138B-4E27-87CE-771647003AD4}" dt="2024-01-24T14:19:44.798" v="0" actId="207"/>
          <ac:spMkLst>
            <pc:docMk/>
            <pc:sldMk cId="2641787666" sldId="771"/>
            <ac:spMk id="9" creationId="{099B1DCF-9446-4FAC-8158-160DD7669C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6FEA-2027-477E-A994-97C99A320A9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FA8F-556B-4E54-8758-21E02D639A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63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i="0" u="none" cap="small" baseline="0">
                <a:solidFill>
                  <a:srgbClr val="105269"/>
                </a:solidFill>
                <a:latin typeface="+mj-lt"/>
              </a:rPr>
              <a:t>oefening</a:t>
            </a:r>
          </a:p>
        </p:txBody>
      </p:sp>
      <p:pic>
        <p:nvPicPr>
          <p:cNvPr id="7" name="Graphic 6" descr="Klembord">
            <a:extLst>
              <a:ext uri="{FF2B5EF4-FFF2-40B4-BE49-F238E27FC236}">
                <a16:creationId xmlns:a16="http://schemas.microsoft.com/office/drawing/2014/main" id="{524BFD92-F5C3-471D-BD53-843286F15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1860" y="160745"/>
            <a:ext cx="775869" cy="7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i="0" u="none" cap="small" baseline="0">
                <a:solidFill>
                  <a:srgbClr val="FFFF00"/>
                </a:solidFill>
                <a:latin typeface="+mj-lt"/>
              </a:rPr>
              <a:t>tip</a:t>
            </a:r>
          </a:p>
        </p:txBody>
      </p:sp>
      <p:pic>
        <p:nvPicPr>
          <p:cNvPr id="11" name="Graphic 10" descr="Gloeilamp">
            <a:extLst>
              <a:ext uri="{FF2B5EF4-FFF2-40B4-BE49-F238E27FC236}">
                <a16:creationId xmlns:a16="http://schemas.microsoft.com/office/drawing/2014/main" id="{9EDDE8B1-4BB9-484A-9AA5-F4C3DE18AB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0392" y="222919"/>
            <a:ext cx="651521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b="1" i="0" u="none" cap="small" baseline="0">
                <a:solidFill>
                  <a:srgbClr val="FFFF00"/>
                </a:solidFill>
                <a:latin typeface="+mj-lt"/>
              </a:rPr>
              <a:t>voorbeeld</a:t>
            </a:r>
          </a:p>
        </p:txBody>
      </p:sp>
      <p:pic>
        <p:nvPicPr>
          <p:cNvPr id="3" name="Graphic 2" descr="Architectuur">
            <a:extLst>
              <a:ext uri="{FF2B5EF4-FFF2-40B4-BE49-F238E27FC236}">
                <a16:creationId xmlns:a16="http://schemas.microsoft.com/office/drawing/2014/main" id="{49A79C45-4433-43D6-8D5D-C4C8F306C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3363" y="193526"/>
            <a:ext cx="724041" cy="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66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95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32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Ovaal 5">
            <a:extLst>
              <a:ext uri="{FF2B5EF4-FFF2-40B4-BE49-F238E27FC236}">
                <a16:creationId xmlns:a16="http://schemas.microsoft.com/office/drawing/2014/main" id="{6189C954-3883-4639-A20B-2A00788192C2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Graphic 8" descr="Huis">
            <a:extLst>
              <a:ext uri="{FF2B5EF4-FFF2-40B4-BE49-F238E27FC236}">
                <a16:creationId xmlns:a16="http://schemas.microsoft.com/office/drawing/2014/main" id="{A4CA06AE-9DE6-4B3A-B893-BD705933E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080" y="91480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4AB1225-DF49-4AAE-884E-B22CD2F2A2E7}"/>
              </a:ext>
            </a:extLst>
          </p:cNvPr>
          <p:cNvSpPr txBox="1"/>
          <p:nvPr userDrawn="1"/>
        </p:nvSpPr>
        <p:spPr>
          <a:xfrm>
            <a:off x="7936591" y="749895"/>
            <a:ext cx="9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0" u="none" cap="small" baseline="0">
                <a:solidFill>
                  <a:srgbClr val="105269"/>
                </a:solidFill>
                <a:latin typeface="+mj-lt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84067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492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65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9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71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363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5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8016"/>
            <a:ext cx="1858808" cy="72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0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5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pic>
        <p:nvPicPr>
          <p:cNvPr id="3" name="Graphic 2" descr="Huis">
            <a:extLst>
              <a:ext uri="{FF2B5EF4-FFF2-40B4-BE49-F238E27FC236}">
                <a16:creationId xmlns:a16="http://schemas.microsoft.com/office/drawing/2014/main" id="{BD970D3A-2FD3-4892-95D0-080FFA7331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8080" y="91480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936591" y="749895"/>
            <a:ext cx="9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0" u="none" cap="small" baseline="0">
                <a:solidFill>
                  <a:srgbClr val="105269"/>
                </a:solidFill>
                <a:latin typeface="+mj-lt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8032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700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79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vlaanderen.be/bouwen-wonen-en-energie/groene-energie/zonnekaart-is-uw-dak-geschikt-voor-zonneboiler-of-zonnepanelen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epc-pedia/informatie-voor-toekomstige-energiedeskundigen-type-a/inspectieprotocol-voor-energiedeskundigen-type-a/zonne-energie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848872" cy="1656184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nl-BE" sz="2400" b="1" dirty="0">
                <a:solidFill>
                  <a:srgbClr val="105269"/>
                </a:solidFill>
              </a:rPr>
              <a:t>Jouw naam</a:t>
            </a:r>
          </a:p>
          <a:p>
            <a:pPr algn="ctr"/>
            <a:endParaRPr lang="nl-BE" sz="2400" dirty="0">
              <a:solidFill>
                <a:srgbClr val="105269"/>
              </a:solidFill>
            </a:endParaRPr>
          </a:p>
          <a:p>
            <a:pPr algn="ctr"/>
            <a:r>
              <a:rPr lang="nl-BE" sz="2000" dirty="0">
                <a:solidFill>
                  <a:srgbClr val="105269"/>
                </a:solidFill>
                <a:latin typeface="Calibri"/>
                <a:cs typeface="Calibri"/>
              </a:rPr>
              <a:t>Datum … maand … 2024</a:t>
            </a:r>
            <a:endParaRPr lang="nl-BE" sz="1400" dirty="0">
              <a:solidFill>
                <a:srgbClr val="105269"/>
              </a:solidFill>
            </a:endParaRPr>
          </a:p>
        </p:txBody>
      </p:sp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8064896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 algn="ctr"/>
            <a:r>
              <a:rPr lang="nl-BE" sz="3700"/>
              <a:t>DEEL  X:</a:t>
            </a:r>
            <a:br>
              <a:rPr lang="nl-BE" sz="3700"/>
            </a:br>
            <a:r>
              <a:rPr lang="nl-BE" sz="3700"/>
              <a:t>Zonne-energie </a:t>
            </a:r>
          </a:p>
        </p:txBody>
      </p:sp>
    </p:spTree>
    <p:extLst>
      <p:ext uri="{BB962C8B-B14F-4D97-AF65-F5344CB8AC3E}">
        <p14:creationId xmlns:p14="http://schemas.microsoft.com/office/powerpoint/2010/main" val="413128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r>
              <a:rPr lang="nl-BE">
                <a:latin typeface="Calibri"/>
                <a:cs typeface="Calibri"/>
              </a:rPr>
              <a:t>Oppervlakte</a:t>
            </a:r>
            <a:endParaRPr lang="nl-BE">
              <a:cs typeface="Calibri" panose="020F0502020204030204" pitchFamily="34" charset="0"/>
            </a:endParaRPr>
          </a:p>
          <a:p>
            <a:pPr marL="287655" indent="-287655"/>
            <a:r>
              <a:rPr lang="nl-BE">
                <a:latin typeface="Calibri"/>
                <a:cs typeface="Calibri"/>
              </a:rPr>
              <a:t>Dakvlak &amp; oriëntatie</a:t>
            </a:r>
            <a:endParaRPr lang="nl-BE">
              <a:cs typeface="Calibri" panose="020F0502020204030204" pitchFamily="34" charset="0"/>
            </a:endParaRPr>
          </a:p>
          <a:p>
            <a:pPr marL="287655" indent="-287655"/>
            <a:r>
              <a:rPr lang="nl-BE">
                <a:latin typeface="Calibri"/>
                <a:cs typeface="Calibri"/>
              </a:rPr>
              <a:t>Naverwarming</a:t>
            </a:r>
            <a:endParaRPr lang="nl-BE">
              <a:cs typeface="Calibri" panose="020F0502020204030204" pitchFamily="34" charset="0"/>
            </a:endParaRPr>
          </a:p>
          <a:p>
            <a:pPr marL="287655" indent="-287655"/>
            <a:r>
              <a:rPr lang="nl-BE">
                <a:latin typeface="Calibri"/>
                <a:cs typeface="Calibri"/>
              </a:rPr>
              <a:t>Wat bij zonneboiler aangesloten op meerdere eenheden?</a:t>
            </a: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C65BDE-8E48-42DB-8808-A2C1AC6F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D2586CB-6747-4F8E-9FF9-9B21EAE3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0" y="1718964"/>
            <a:ext cx="8843720" cy="10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Oppervlakte </a:t>
            </a:r>
            <a:r>
              <a:rPr lang="nl-BE" dirty="0">
                <a:latin typeface="Calibri"/>
                <a:cs typeface="Calibri"/>
              </a:rPr>
              <a:t>(X.6.1) </a:t>
            </a:r>
            <a:endParaRPr lang="nl-BE" dirty="0">
              <a:cs typeface="Calibri" panose="020F0502020204030204" pitchFamily="34" charset="0"/>
            </a:endParaRPr>
          </a:p>
          <a:p>
            <a:pPr lvl="1"/>
            <a:r>
              <a:rPr lang="nl-BE" dirty="0"/>
              <a:t>= </a:t>
            </a:r>
            <a:r>
              <a:rPr lang="nl-BE" b="1" dirty="0"/>
              <a:t>apertuur</a:t>
            </a:r>
            <a:r>
              <a:rPr lang="nl-BE" dirty="0"/>
              <a:t>oppervlakte </a:t>
            </a:r>
          </a:p>
          <a:p>
            <a:pPr lvl="2"/>
            <a:r>
              <a:rPr lang="nl-BE" dirty="0">
                <a:cs typeface="Calibri" panose="020F0502020204030204" pitchFamily="34" charset="0"/>
              </a:rPr>
              <a:t>= oppervlakte die door zonnestraling bereikt kan worden</a:t>
            </a:r>
          </a:p>
          <a:p>
            <a:pPr lvl="2"/>
            <a:r>
              <a:rPr lang="nl-BE" dirty="0">
                <a:cs typeface="Calibri" panose="020F0502020204030204" pitchFamily="34" charset="0"/>
              </a:rPr>
              <a:t>Meestal vermeld in de technische documentatie</a:t>
            </a:r>
          </a:p>
          <a:p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0" y="1628800"/>
            <a:ext cx="8843720" cy="10809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4858B82-B922-4E95-A349-37D8CDD35852}"/>
              </a:ext>
            </a:extLst>
          </p:cNvPr>
          <p:cNvSpPr/>
          <p:nvPr/>
        </p:nvSpPr>
        <p:spPr>
          <a:xfrm>
            <a:off x="1979712" y="2007901"/>
            <a:ext cx="1656185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737315-432F-4AA7-A118-099A117AA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20"/>
          <a:stretch/>
        </p:blipFill>
        <p:spPr>
          <a:xfrm>
            <a:off x="1673207" y="4048766"/>
            <a:ext cx="6581775" cy="253214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BA97CC4-3879-4C5E-B94B-D87B91BE8F02}"/>
              </a:ext>
            </a:extLst>
          </p:cNvPr>
          <p:cNvCxnSpPr/>
          <p:nvPr/>
        </p:nvCxnSpPr>
        <p:spPr>
          <a:xfrm>
            <a:off x="809111" y="5240141"/>
            <a:ext cx="936104" cy="0"/>
          </a:xfrm>
          <a:prstGeom prst="straightConnector1">
            <a:avLst/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638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Oppervlakte </a:t>
            </a:r>
            <a:r>
              <a:rPr lang="nl-BE" dirty="0">
                <a:latin typeface="Calibri"/>
                <a:cs typeface="Calibri"/>
              </a:rPr>
              <a:t>(X.6.1) &gt; vervolg</a:t>
            </a:r>
          </a:p>
          <a:p>
            <a:pPr lvl="1"/>
            <a:r>
              <a:rPr lang="nl-BE" dirty="0"/>
              <a:t>Indien apertuuroppervlakte niet gekend:</a:t>
            </a:r>
          </a:p>
          <a:p>
            <a:pPr lvl="2"/>
            <a:r>
              <a:rPr lang="nl-BE" dirty="0">
                <a:cs typeface="Calibri" panose="020F0502020204030204" pitchFamily="34" charset="0"/>
              </a:rPr>
              <a:t>1. Bepaal bruto-oppervlakte van de collectoren </a:t>
            </a:r>
          </a:p>
          <a:p>
            <a:pPr lvl="3"/>
            <a:r>
              <a:rPr lang="nl-BE" dirty="0"/>
              <a:t>Uit bewijsstukken of zelf opgemeten</a:t>
            </a:r>
          </a:p>
          <a:p>
            <a:pPr lvl="3"/>
            <a:r>
              <a:rPr lang="nl-BE" dirty="0"/>
              <a:t>Indien niet exact gekend, is schatting toegestaan</a:t>
            </a:r>
          </a:p>
          <a:p>
            <a:pPr lvl="3"/>
            <a:r>
              <a:rPr lang="nl-BE" dirty="0"/>
              <a:t>Bij twijfel: kleinere oppervlakte invoeren</a:t>
            </a:r>
          </a:p>
          <a:p>
            <a:pPr lvl="2"/>
            <a:r>
              <a:rPr lang="nl-BE" dirty="0">
                <a:cs typeface="Calibri" panose="020F0502020204030204" pitchFamily="34" charset="0"/>
              </a:rPr>
              <a:t>2. Vermenigvuldig met </a:t>
            </a:r>
          </a:p>
          <a:p>
            <a:pPr lvl="3"/>
            <a:r>
              <a:rPr lang="nl-BE" dirty="0"/>
              <a:t>0,93 bij vlakke plaatcollectoren</a:t>
            </a:r>
          </a:p>
          <a:p>
            <a:pPr lvl="3"/>
            <a:r>
              <a:rPr lang="nl-BE" dirty="0"/>
              <a:t>0,75 bij buiscollectoren</a:t>
            </a:r>
          </a:p>
          <a:p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9" y="1628800"/>
            <a:ext cx="8814661" cy="10809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4858B82-B922-4E95-A349-37D8CDD35852}"/>
              </a:ext>
            </a:extLst>
          </p:cNvPr>
          <p:cNvSpPr/>
          <p:nvPr/>
        </p:nvSpPr>
        <p:spPr>
          <a:xfrm>
            <a:off x="1979712" y="2007901"/>
            <a:ext cx="1656185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36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Dakvlak &amp; oriëntatie (X.5)</a:t>
            </a:r>
          </a:p>
          <a:p>
            <a:pPr lvl="1"/>
            <a:r>
              <a:rPr lang="nl-BE" dirty="0"/>
              <a:t>Indien collector op dakvlak behorend tot BV</a:t>
            </a:r>
          </a:p>
          <a:p>
            <a:pPr lvl="2"/>
            <a:r>
              <a:rPr lang="nl-BE" dirty="0"/>
              <a:t>Selecteer dakvlak uit lijst van alle ingevoerde dakvlakken</a:t>
            </a:r>
          </a:p>
          <a:p>
            <a:pPr lvl="2"/>
            <a:r>
              <a:rPr lang="nl-BE" dirty="0"/>
              <a:t>Enkel bij plat dak: geef bijkomend oriëntatie van collectoren in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4" y="1556792"/>
            <a:ext cx="8853406" cy="10809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4858B82-B922-4E95-A349-37D8CDD35852}"/>
              </a:ext>
            </a:extLst>
          </p:cNvPr>
          <p:cNvSpPr/>
          <p:nvPr/>
        </p:nvSpPr>
        <p:spPr>
          <a:xfrm>
            <a:off x="3887923" y="1943364"/>
            <a:ext cx="3492389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060512-AD26-4E09-9641-2A6FA5B3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50000" r="18500" b="33200"/>
          <a:stretch/>
        </p:blipFill>
        <p:spPr>
          <a:xfrm>
            <a:off x="251520" y="4080257"/>
            <a:ext cx="8123633" cy="12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Dakvlak &amp; oriëntatie (X.5) &gt; vervolg</a:t>
            </a:r>
          </a:p>
          <a:p>
            <a:pPr lvl="1"/>
            <a:r>
              <a:rPr lang="nl-BE" dirty="0"/>
              <a:t>Indien collector NIET op dakvlak behorend tot BV</a:t>
            </a:r>
          </a:p>
          <a:p>
            <a:pPr lvl="2"/>
            <a:r>
              <a:rPr lang="nl-BE" dirty="0"/>
              <a:t>Selecteer ‘Dak buiten BV’</a:t>
            </a:r>
          </a:p>
          <a:p>
            <a:pPr lvl="2"/>
            <a:r>
              <a:rPr lang="nl-BE" dirty="0"/>
              <a:t>Geef bijkomend oriëntatie van collectoren in</a:t>
            </a:r>
          </a:p>
          <a:p>
            <a:pPr lvl="3"/>
            <a:r>
              <a:rPr lang="nl-BE" dirty="0"/>
              <a:t>Vb. op dak van tuinhuis</a:t>
            </a:r>
          </a:p>
          <a:p>
            <a:pPr lvl="3"/>
            <a:r>
              <a:rPr lang="nl-BE" dirty="0"/>
              <a:t>Vb. op hellend dak van zolderverdieping buiten BV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4" y="1556792"/>
            <a:ext cx="8853406" cy="10809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4858B82-B922-4E95-A349-37D8CDD35852}"/>
              </a:ext>
            </a:extLst>
          </p:cNvPr>
          <p:cNvSpPr/>
          <p:nvPr/>
        </p:nvSpPr>
        <p:spPr>
          <a:xfrm>
            <a:off x="3887923" y="1943364"/>
            <a:ext cx="3492389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060512-AD26-4E09-9641-2A6FA5B3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50000" r="18500" b="33200"/>
          <a:stretch/>
        </p:blipFill>
        <p:spPr>
          <a:xfrm>
            <a:off x="288132" y="5010353"/>
            <a:ext cx="8123633" cy="12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15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46135887-2562-4F01-9848-28F73E80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182FB-B224-4079-9059-68252098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61" y="548680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129BF8-9282-4BCD-B627-5959824A0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50000" r="18500" b="33200"/>
          <a:stretch/>
        </p:blipFill>
        <p:spPr>
          <a:xfrm>
            <a:off x="480815" y="4543768"/>
            <a:ext cx="8123633" cy="1218545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5A58526-CAD7-4060-9911-9FE3F0B3A859}"/>
              </a:ext>
            </a:extLst>
          </p:cNvPr>
          <p:cNvSpPr/>
          <p:nvPr/>
        </p:nvSpPr>
        <p:spPr>
          <a:xfrm>
            <a:off x="3888432" y="4906060"/>
            <a:ext cx="1440160" cy="7864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F20ECAB-BDA0-488A-A752-3D2D1B9781F9}"/>
              </a:ext>
            </a:extLst>
          </p:cNvPr>
          <p:cNvCxnSpPr>
            <a:cxnSpLocks/>
            <a:stCxn id="7" idx="7"/>
            <a:endCxn id="9" idx="1"/>
          </p:cNvCxnSpPr>
          <p:nvPr/>
        </p:nvCxnSpPr>
        <p:spPr>
          <a:xfrm flipV="1">
            <a:off x="5117685" y="3242400"/>
            <a:ext cx="778669" cy="177884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99B1DCF-9446-4FAC-8158-160DD7669C59}"/>
              </a:ext>
            </a:extLst>
          </p:cNvPr>
          <p:cNvSpPr txBox="1"/>
          <p:nvPr/>
        </p:nvSpPr>
        <p:spPr>
          <a:xfrm>
            <a:off x="5896354" y="2180571"/>
            <a:ext cx="2411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i="1" dirty="0"/>
              <a:t>Hoe beter uw naamgeving van de dakvlakken, hoe gemakkelijker u het juiste dakvlak terugvindt</a:t>
            </a:r>
          </a:p>
        </p:txBody>
      </p:sp>
    </p:spTree>
    <p:extLst>
      <p:ext uri="{BB962C8B-B14F-4D97-AF65-F5344CB8AC3E}">
        <p14:creationId xmlns:p14="http://schemas.microsoft.com/office/powerpoint/2010/main" val="264178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 err="1"/>
              <a:t>Naverwarming</a:t>
            </a:r>
            <a:r>
              <a:rPr lang="nl-BE" dirty="0"/>
              <a:t> </a:t>
            </a:r>
            <a:r>
              <a:rPr lang="en-US" dirty="0">
                <a:latin typeface="Calibri"/>
                <a:cs typeface="Calibri"/>
              </a:rPr>
              <a:t>(X.6.3)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nl-BE" dirty="0"/>
              <a:t>Via </a:t>
            </a:r>
            <a:r>
              <a:rPr lang="nl-BE" dirty="0" err="1"/>
              <a:t>CV-ketel</a:t>
            </a:r>
            <a:r>
              <a:rPr lang="nl-BE" dirty="0"/>
              <a:t>, gasdoorstromer, elektrische </a:t>
            </a:r>
            <a:r>
              <a:rPr lang="nl-BE" dirty="0" err="1"/>
              <a:t>naverwarming</a:t>
            </a:r>
            <a:r>
              <a:rPr lang="nl-BE" dirty="0"/>
              <a:t>,..</a:t>
            </a:r>
          </a:p>
          <a:p>
            <a:pPr lvl="1"/>
            <a:r>
              <a:rPr lang="nl-BE" b="1" dirty="0"/>
              <a:t>Niet invoeren bij zonneboiler</a:t>
            </a:r>
          </a:p>
          <a:p>
            <a:pPr lvl="1"/>
            <a:r>
              <a:rPr lang="nl-BE" dirty="0"/>
              <a:t>Wel invoeren </a:t>
            </a:r>
            <a:r>
              <a:rPr lang="nl-BE" b="1" dirty="0"/>
              <a:t>bij SWW </a:t>
            </a:r>
            <a:r>
              <a:rPr lang="nl-BE" dirty="0"/>
              <a:t>(al dan niet gekoppeld aan RV), samen met eigenschappen van voorraadvat zonneboiler</a:t>
            </a:r>
          </a:p>
          <a:p>
            <a:pPr lvl="1"/>
            <a:r>
              <a:rPr lang="nl-BE" dirty="0"/>
              <a:t>Bij twijfel over manier van </a:t>
            </a:r>
            <a:r>
              <a:rPr lang="nl-BE" dirty="0" err="1"/>
              <a:t>naverwarmen</a:t>
            </a:r>
            <a:r>
              <a:rPr lang="nl-BE" dirty="0"/>
              <a:t>: </a:t>
            </a:r>
          </a:p>
          <a:p>
            <a:pPr lvl="2"/>
            <a:r>
              <a:rPr lang="nl-BE" dirty="0"/>
              <a:t>kies ‘elektrische </a:t>
            </a:r>
            <a:r>
              <a:rPr lang="nl-BE" dirty="0" err="1"/>
              <a:t>naverwarming</a:t>
            </a:r>
            <a:r>
              <a:rPr lang="nl-BE" dirty="0"/>
              <a:t>’ en voer eigenschappen voorraadvat zonneboiler in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6" y="1556792"/>
            <a:ext cx="8834034" cy="10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 err="1"/>
              <a:t>Naverwarming</a:t>
            </a:r>
            <a:r>
              <a:rPr lang="nl-BE" dirty="0"/>
              <a:t> </a:t>
            </a:r>
            <a:r>
              <a:rPr lang="en-US" dirty="0">
                <a:latin typeface="Calibri"/>
                <a:cs typeface="Calibri"/>
              </a:rPr>
              <a:t>(X.6.3) &gt; </a:t>
            </a:r>
            <a:r>
              <a:rPr lang="nl-BE" dirty="0">
                <a:latin typeface="Calibri"/>
                <a:cs typeface="Calibri"/>
              </a:rPr>
              <a:t>vervolg</a:t>
            </a:r>
            <a:endParaRPr lang="nl-BE" dirty="0">
              <a:cs typeface="Calibri" panose="020F0502020204030204" pitchFamily="34" charset="0"/>
            </a:endParaRPr>
          </a:p>
          <a:p>
            <a:pPr lvl="1"/>
            <a:r>
              <a:rPr lang="nl-BE" dirty="0"/>
              <a:t>Bij </a:t>
            </a:r>
            <a:r>
              <a:rPr lang="nl-BE" b="1" dirty="0"/>
              <a:t>EPC van de gemeenschappelijke delen</a:t>
            </a:r>
          </a:p>
          <a:p>
            <a:pPr lvl="2"/>
            <a:r>
              <a:rPr lang="nl-BE" dirty="0"/>
              <a:t>enkel </a:t>
            </a:r>
            <a:r>
              <a:rPr lang="nl-BE" u="sng" dirty="0"/>
              <a:t>collectieve</a:t>
            </a:r>
            <a:r>
              <a:rPr lang="nl-BE" dirty="0"/>
              <a:t> naverwarming invoeren (dus niet de individuele naverwarming in de appartementen</a:t>
            </a:r>
            <a:r>
              <a:rPr lang="en-US" dirty="0"/>
              <a:t>)</a:t>
            </a: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6" y="1556792"/>
            <a:ext cx="8834034" cy="10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18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9C38778C-D543-4FE6-99C7-409EEE43B832}"/>
              </a:ext>
            </a:extLst>
          </p:cNvPr>
          <p:cNvSpPr txBox="1">
            <a:spLocks/>
          </p:cNvSpPr>
          <p:nvPr/>
        </p:nvSpPr>
        <p:spPr>
          <a:xfrm>
            <a:off x="539552" y="1868339"/>
            <a:ext cx="8352928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Stel:</a:t>
            </a:r>
          </a:p>
          <a:p>
            <a:pPr lvl="1"/>
            <a:r>
              <a:rPr lang="nl-BE" dirty="0"/>
              <a:t>In woning is zonneboiler aanwezig voor sanitair warm water</a:t>
            </a:r>
          </a:p>
          <a:p>
            <a:pPr lvl="1"/>
            <a:r>
              <a:rPr lang="nl-BE" dirty="0"/>
              <a:t>Een condenserende CV-gasketel warmt het voorraadvat bij vb. op dagen met geen of te weinig zon</a:t>
            </a:r>
          </a:p>
          <a:p>
            <a:pPr lvl="1"/>
            <a:r>
              <a:rPr lang="nl-BE" dirty="0"/>
              <a:t>De condenserende CV-gasketel zorgt ook voor de ruimteverwarming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Hoe voert een energiedeskundige dit in de software in?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l-BE" sz="1800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55A87A3-2AAC-4707-A0F9-E6D594EA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zonneboiler: oefening</a:t>
            </a:r>
          </a:p>
        </p:txBody>
      </p:sp>
    </p:spTree>
    <p:extLst>
      <p:ext uri="{BB962C8B-B14F-4D97-AF65-F5344CB8AC3E}">
        <p14:creationId xmlns:p14="http://schemas.microsoft.com/office/powerpoint/2010/main" val="180618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19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9C38778C-D543-4FE6-99C7-409EEE43B832}"/>
              </a:ext>
            </a:extLst>
          </p:cNvPr>
          <p:cNvSpPr txBox="1">
            <a:spLocks/>
          </p:cNvSpPr>
          <p:nvPr/>
        </p:nvSpPr>
        <p:spPr>
          <a:xfrm>
            <a:off x="539552" y="1727424"/>
            <a:ext cx="8352928" cy="4248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In tabblad ‘zonneboiler’: gegevens zonnecollector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In tabblad ‘r</a:t>
            </a:r>
            <a:r>
              <a:rPr lang="nl-NL" dirty="0"/>
              <a:t>uimteverwarming’: gegevens condenserende gasketel</a:t>
            </a:r>
          </a:p>
          <a:p>
            <a:pPr marL="0" indent="0">
              <a:buNone/>
            </a:pPr>
            <a:endParaRPr lang="nl-BE" sz="2000" dirty="0"/>
          </a:p>
          <a:p>
            <a:endParaRPr lang="nl-NL" sz="2000" dirty="0"/>
          </a:p>
          <a:p>
            <a:pPr lvl="1">
              <a:buFont typeface="Wingdings" panose="05000000000000000000" pitchFamily="2" charset="2"/>
              <a:buChar char="ü"/>
            </a:pPr>
            <a:endParaRPr lang="nl-BE" sz="18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NL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/>
              <a:t>In tabblad ‘Ruimteverwarming’: gegevens condenserende gasketel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l-BE" sz="1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ECB546-5AD0-426C-A048-239957EB6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5" y="3893564"/>
            <a:ext cx="8505522" cy="1785022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8185F789-0BE2-4084-97BD-9DFBC0F0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zonneboiler: oplossing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90AC07-D99C-443C-921D-90A928E2A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350" y="2135680"/>
            <a:ext cx="859804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96944" cy="4968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>
              <a:lnSpc>
                <a:spcPct val="100000"/>
              </a:lnSpc>
              <a:buSzPct val="90000"/>
            </a:pPr>
            <a:r>
              <a:rPr lang="nl-BE" sz="2800" dirty="0"/>
              <a:t>INHOUD INSPECTIEPROTOCOL</a:t>
            </a:r>
            <a:br>
              <a:rPr lang="nl-BE" sz="2800" dirty="0"/>
            </a:br>
            <a:br>
              <a:rPr lang="nl-BE" sz="2800" dirty="0"/>
            </a:br>
            <a:r>
              <a:rPr lang="nl-BE" sz="2000" b="0" dirty="0"/>
              <a:t>DEEL I: Inleiding</a:t>
            </a:r>
            <a:br>
              <a:rPr lang="nl-BE" sz="2000" b="0" dirty="0"/>
            </a:br>
            <a:r>
              <a:rPr lang="nl-BE" sz="2000" b="0" dirty="0"/>
              <a:t>DEEL II: Verzamelen van de invoergegevens</a:t>
            </a:r>
            <a:br>
              <a:rPr lang="nl-BE" sz="2000" b="0" dirty="0"/>
            </a:br>
            <a:r>
              <a:rPr lang="nl-BE" sz="2000" b="0" dirty="0"/>
              <a:t>DEEL III: Gegevens van de eenheid, het project en de eigenaar</a:t>
            </a:r>
            <a:br>
              <a:rPr lang="nl-BE" sz="2000" b="0" dirty="0"/>
            </a:br>
            <a:r>
              <a:rPr lang="nl-BE" sz="2000" b="0" dirty="0"/>
              <a:t>DEEL IV: Het beschermde volume, de bruikbare vloeroppervlakte, de gebouwschil en begrenzingen</a:t>
            </a:r>
            <a:br>
              <a:rPr lang="nl-BE" sz="2000" b="0" dirty="0"/>
            </a:br>
            <a:r>
              <a:rPr lang="nl-NL" sz="2000" b="0" dirty="0"/>
              <a:t>Deel V: Eigenschappen gebouwschil</a:t>
            </a:r>
            <a:br>
              <a:rPr lang="nl-NL" sz="2000" b="0" dirty="0"/>
            </a:br>
            <a:r>
              <a:rPr lang="nl-NL" sz="2000" b="0" dirty="0"/>
              <a:t>Deel VI: Ruimteverwarming</a:t>
            </a:r>
            <a:br>
              <a:rPr lang="nl-NL" sz="2000" b="0" dirty="0"/>
            </a:br>
            <a:r>
              <a:rPr lang="nl-NL" sz="2000" b="0" dirty="0"/>
              <a:t>Deel VII: Koeling</a:t>
            </a:r>
            <a:br>
              <a:rPr lang="nl-NL" sz="2000" b="0" dirty="0"/>
            </a:br>
            <a:r>
              <a:rPr lang="nl-BE" sz="2000" b="0" dirty="0"/>
              <a:t>Deel VIII: Sanitair warm water</a:t>
            </a:r>
            <a:br>
              <a:rPr lang="nl-BE" sz="2000" b="0" dirty="0"/>
            </a:br>
            <a:r>
              <a:rPr lang="nl-NL" sz="2000" b="0" dirty="0"/>
              <a:t>Deel IX: Ventilatie</a:t>
            </a:r>
            <a:br>
              <a:rPr lang="nl-NL" sz="2000" b="0" dirty="0"/>
            </a:br>
            <a:r>
              <a:rPr lang="nl-NL" sz="2000" dirty="0">
                <a:solidFill>
                  <a:srgbClr val="C00000"/>
                </a:solidFill>
              </a:rPr>
              <a:t>Deel X: Zonne-energie</a:t>
            </a:r>
            <a:br>
              <a:rPr lang="nl-NL" sz="2200" dirty="0"/>
            </a:br>
            <a:r>
              <a:rPr lang="nl-NL" sz="2000" b="0" dirty="0"/>
              <a:t>Deel XI: Verlichting</a:t>
            </a:r>
            <a:endParaRPr lang="nl-BE" sz="2000" b="0" dirty="0"/>
          </a:p>
        </p:txBody>
      </p:sp>
    </p:spTree>
    <p:extLst>
      <p:ext uri="{BB962C8B-B14F-4D97-AF65-F5344CB8AC3E}">
        <p14:creationId xmlns:p14="http://schemas.microsoft.com/office/powerpoint/2010/main" val="134966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20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9C38778C-D543-4FE6-99C7-409EEE43B832}"/>
              </a:ext>
            </a:extLst>
          </p:cNvPr>
          <p:cNvSpPr txBox="1">
            <a:spLocks/>
          </p:cNvSpPr>
          <p:nvPr/>
        </p:nvSpPr>
        <p:spPr>
          <a:xfrm>
            <a:off x="539552" y="1727424"/>
            <a:ext cx="8352928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 tabblad ‘sanitair warm water’: koppeling met RV en gegevens voorraadvat zonneboiler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l-BE" sz="1800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8185F789-0BE2-4084-97BD-9DFBC0F0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zonneboiler: oplossing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8387C1-D294-4556-99A7-93C49C30D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25" y="2587414"/>
            <a:ext cx="8442355" cy="12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7655" indent="-287655"/>
            <a:r>
              <a:rPr lang="nl-BE" dirty="0"/>
              <a:t>Wat bij zonneboiler aangesloten op </a:t>
            </a:r>
            <a:r>
              <a:rPr lang="nl-BE" b="1" dirty="0"/>
              <a:t>meerdere eenheden</a:t>
            </a:r>
            <a:r>
              <a:rPr lang="en-US" dirty="0"/>
              <a:t>? </a:t>
            </a:r>
            <a:r>
              <a:rPr lang="en-US" dirty="0">
                <a:latin typeface="Calibri"/>
                <a:cs typeface="Calibri"/>
              </a:rPr>
              <a:t>(X.6.2)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nl-BE" dirty="0"/>
              <a:t>1. EPC van een </a:t>
            </a:r>
            <a:r>
              <a:rPr lang="nl-BE" b="1" dirty="0"/>
              <a:t>eenheid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Bepaal het aantal (equivalente) eenheden aangesloten op de zonneboiler (zie deel VI)</a:t>
            </a:r>
          </a:p>
          <a:p>
            <a:pPr lvl="2"/>
            <a:r>
              <a:rPr lang="nl-BE" dirty="0"/>
              <a:t>Deel volledige apertuuroppervlakte door dit aantal </a:t>
            </a:r>
          </a:p>
          <a:p>
            <a:pPr lvl="2"/>
            <a:r>
              <a:rPr lang="nl-BE" dirty="0"/>
              <a:t>Voer in als apertuuroppervlakte bij het EPC van de eenheid</a:t>
            </a:r>
          </a:p>
          <a:p>
            <a:pPr lvl="1"/>
            <a:r>
              <a:rPr lang="nl-BE" dirty="0"/>
              <a:t>2. EPC van de </a:t>
            </a:r>
            <a:r>
              <a:rPr lang="nl-BE" b="1" dirty="0"/>
              <a:t>gemeenschappelijke delen van een appartementsgebouw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Voer </a:t>
            </a:r>
            <a:r>
              <a:rPr lang="nl-BE" u="sng" dirty="0"/>
              <a:t>volledige</a:t>
            </a:r>
            <a:r>
              <a:rPr lang="nl-BE" dirty="0"/>
              <a:t> apertuuroppervlakte in bij EPC van de gemeenschappelijke delen</a:t>
            </a:r>
          </a:p>
          <a:p>
            <a:pPr lvl="2"/>
            <a:endParaRPr lang="nl-BE" dirty="0"/>
          </a:p>
          <a:p>
            <a:pPr lvl="1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C5B98E-F95E-4E73-952D-78E713F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219DC7-A8A8-4D14-9C68-53D7F6E0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0" y="1628800"/>
            <a:ext cx="8843720" cy="10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Parameters zonneboiler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Graphic 10" descr="Opmerking belangrijk">
            <a:extLst>
              <a:ext uri="{FF2B5EF4-FFF2-40B4-BE49-F238E27FC236}">
                <a16:creationId xmlns:a16="http://schemas.microsoft.com/office/drawing/2014/main" id="{6CC03DBA-7E56-4991-9299-4CD2CB130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664" y="3268960"/>
            <a:ext cx="720080" cy="7200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3C54409-CB6B-4F51-B463-6DAD697EDF6F}"/>
              </a:ext>
            </a:extLst>
          </p:cNvPr>
          <p:cNvSpPr txBox="1"/>
          <p:nvPr/>
        </p:nvSpPr>
        <p:spPr>
          <a:xfrm>
            <a:off x="2267744" y="3397303"/>
            <a:ext cx="6466092" cy="32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/>
              <a:t>Bij zonneboilers moet het type collector niet ingevoerd worden</a:t>
            </a:r>
            <a:endParaRPr lang="nl-BE" i="1">
              <a:sym typeface="Wingdings" panose="05000000000000000000" pitchFamily="2" charset="2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C65BDE-8E48-42DB-8808-A2C1AC6F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88" y="629102"/>
            <a:ext cx="1216609" cy="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D2586CB-6747-4F8E-9FF9-9B21EAE3E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6" y="1718964"/>
            <a:ext cx="8834034" cy="1080900"/>
          </a:xfrm>
          <a:prstGeom prst="rect">
            <a:avLst/>
          </a:prstGeom>
        </p:spPr>
      </p:pic>
      <p:pic>
        <p:nvPicPr>
          <p:cNvPr id="9" name="Graphic 8" descr="Opmerking belangrijk">
            <a:extLst>
              <a:ext uri="{FF2B5EF4-FFF2-40B4-BE49-F238E27FC236}">
                <a16:creationId xmlns:a16="http://schemas.microsoft.com/office/drawing/2014/main" id="{2A369017-3434-4A74-8FD4-06A9105D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150" y="4011384"/>
            <a:ext cx="720080" cy="7200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9F3B58-3676-4FA8-AFAE-ACAAC7F1ABEF}"/>
              </a:ext>
            </a:extLst>
          </p:cNvPr>
          <p:cNvSpPr txBox="1"/>
          <p:nvPr/>
        </p:nvSpPr>
        <p:spPr>
          <a:xfrm>
            <a:off x="2278230" y="4139727"/>
            <a:ext cx="64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/>
              <a:t>Bij zonneboilers moet geen label ingevoerd worden</a:t>
            </a:r>
            <a:endParaRPr lang="nl-BE" i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494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Keuringsverslag als specifiek bewijsstuk </a:t>
            </a:r>
          </a:p>
          <a:p>
            <a:pPr marL="287655" indent="-287655"/>
            <a:r>
              <a:rPr lang="nl-BE" dirty="0"/>
              <a:t>Wattpiek (= piekvermogen) </a:t>
            </a:r>
          </a:p>
          <a:p>
            <a:pPr marL="287655" indent="-287655"/>
            <a:r>
              <a:rPr lang="nl-BE" dirty="0"/>
              <a:t>Type</a:t>
            </a:r>
          </a:p>
          <a:p>
            <a:pPr marL="287655" indent="-287655"/>
            <a:r>
              <a:rPr lang="nl-BE" dirty="0"/>
              <a:t>Oppervlakte</a:t>
            </a:r>
          </a:p>
          <a:p>
            <a:pPr marL="287655" indent="-287655"/>
            <a:r>
              <a:rPr lang="nl-BE" dirty="0"/>
              <a:t>Dakvlak &amp; oriëntatie</a:t>
            </a:r>
          </a:p>
          <a:p>
            <a:pPr marL="287655" indent="-287655"/>
            <a:r>
              <a:rPr lang="nl-BE" dirty="0"/>
              <a:t>Wat bij panelen aangesloten op meerdere eenheden?</a:t>
            </a:r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820472" cy="8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608512"/>
          </a:xfrm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Keuringsverslag als specifiek bewijsstuk </a:t>
            </a:r>
            <a:r>
              <a:rPr lang="en-US" dirty="0"/>
              <a:t>(X.2)</a:t>
            </a:r>
          </a:p>
          <a:p>
            <a:pPr lvl="1"/>
            <a:r>
              <a:rPr lang="nl-BE" dirty="0"/>
              <a:t>Bevat informatie over het piekvermogen</a:t>
            </a:r>
          </a:p>
          <a:p>
            <a:pPr lvl="1"/>
            <a:r>
              <a:rPr lang="nl-BE" dirty="0"/>
              <a:t>Verplicht opgesteld door erkende keurder alvorens ingebruikname</a:t>
            </a:r>
          </a:p>
          <a:p>
            <a:pPr lvl="2"/>
            <a:r>
              <a:rPr lang="nl-BE" dirty="0">
                <a:solidFill>
                  <a:schemeClr val="accent4"/>
                </a:solidFill>
              </a:rPr>
              <a:t>Bij </a:t>
            </a:r>
            <a:r>
              <a:rPr lang="nl-BE">
                <a:solidFill>
                  <a:schemeClr val="accent4"/>
                </a:solidFill>
              </a:rPr>
              <a:t>twijfel erkenning raadplegen </a:t>
            </a:r>
            <a:r>
              <a:rPr lang="nl-BE" dirty="0">
                <a:solidFill>
                  <a:schemeClr val="accent4"/>
                </a:solidFill>
              </a:rPr>
              <a:t>van:</a:t>
            </a:r>
          </a:p>
          <a:p>
            <a:pPr lvl="3"/>
            <a:r>
              <a:rPr lang="nl-BE" dirty="0">
                <a:solidFill>
                  <a:schemeClr val="accent4"/>
                </a:solidFill>
              </a:rPr>
              <a:t>https://economie.fgov.be/sites/default/files/Files/Energy/Installations-electriques-liste-d-organismes-agrees-pour-le-controle-Elektrische-installaties-%20lijst-van-erkende-organismen-voor-het-uitvoeren-van-controles.pdf</a:t>
            </a:r>
          </a:p>
          <a:p>
            <a:pPr lvl="2"/>
            <a:r>
              <a:rPr lang="nl-BE" dirty="0">
                <a:solidFill>
                  <a:schemeClr val="accent4"/>
                </a:solidFill>
              </a:rPr>
              <a:t>Rechtstreekse invoer van de technische gegevens van de zonnepanelen op het elektrische keuringsverslag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820472" cy="9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88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Wattpiek (= piekvermogen) (X.7.1)</a:t>
            </a:r>
          </a:p>
          <a:p>
            <a:pPr lvl="1"/>
            <a:r>
              <a:rPr lang="nl-BE" dirty="0"/>
              <a:t>Aanvaarde bewijsstukken:</a:t>
            </a:r>
          </a:p>
          <a:p>
            <a:pPr lvl="2"/>
            <a:r>
              <a:rPr lang="nl-BE" dirty="0"/>
              <a:t>Keuringsverslag</a:t>
            </a:r>
          </a:p>
          <a:p>
            <a:pPr lvl="2"/>
            <a:r>
              <a:rPr lang="nl-BE" dirty="0"/>
              <a:t>Technische documentatie</a:t>
            </a:r>
          </a:p>
          <a:p>
            <a:pPr lvl="3"/>
            <a:r>
              <a:rPr lang="nl-BE" dirty="0"/>
              <a:t>Uiteraard enkel indien via bewijsstuk of vaststelling dat aantoont dat dit type geplaatst is (zie IP II.2.3.3.15)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1656560"/>
            <a:ext cx="8820472" cy="8995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A4259E5-D768-4880-A88A-6BCB512FE972}"/>
              </a:ext>
            </a:extLst>
          </p:cNvPr>
          <p:cNvSpPr/>
          <p:nvPr/>
        </p:nvSpPr>
        <p:spPr>
          <a:xfrm>
            <a:off x="1547664" y="1916832"/>
            <a:ext cx="1512168" cy="5245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phic 11" descr="Opmerking belangrijk">
            <a:extLst>
              <a:ext uri="{FF2B5EF4-FFF2-40B4-BE49-F238E27FC236}">
                <a16:creationId xmlns:a16="http://schemas.microsoft.com/office/drawing/2014/main" id="{694F5EE1-AC91-49CE-A33D-3E0B938AF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624" y="4732121"/>
            <a:ext cx="720080" cy="72008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865712E-347E-4D2D-A7DA-6E7BC07C18A5}"/>
              </a:ext>
            </a:extLst>
          </p:cNvPr>
          <p:cNvSpPr txBox="1"/>
          <p:nvPr/>
        </p:nvSpPr>
        <p:spPr>
          <a:xfrm>
            <a:off x="2047597" y="479252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Piekvermogen vaak uitgedrukt in </a:t>
            </a:r>
            <a:r>
              <a:rPr lang="nl-BE" i="1" dirty="0" err="1"/>
              <a:t>kWp</a:t>
            </a:r>
            <a:r>
              <a:rPr lang="nl-BE" i="1" dirty="0"/>
              <a:t> </a:t>
            </a:r>
            <a:r>
              <a:rPr lang="nl-BE" i="1" dirty="0">
                <a:sym typeface="Wingdings" panose="05000000000000000000" pitchFamily="2" charset="2"/>
              </a:rPr>
              <a:t> vermenigvuldigen met 1000 om </a:t>
            </a:r>
            <a:r>
              <a:rPr lang="nl-BE" i="1" dirty="0" err="1">
                <a:sym typeface="Wingdings" panose="05000000000000000000" pitchFamily="2" charset="2"/>
              </a:rPr>
              <a:t>Wp</a:t>
            </a:r>
            <a:r>
              <a:rPr lang="nl-BE" i="1" dirty="0">
                <a:sym typeface="Wingdings" panose="05000000000000000000" pitchFamily="2" charset="2"/>
              </a:rPr>
              <a:t> te verkrijgen</a:t>
            </a:r>
          </a:p>
        </p:txBody>
      </p:sp>
      <p:pic>
        <p:nvPicPr>
          <p:cNvPr id="14" name="Graphic 13" descr="Opmerking belangrijk">
            <a:extLst>
              <a:ext uri="{FF2B5EF4-FFF2-40B4-BE49-F238E27FC236}">
                <a16:creationId xmlns:a16="http://schemas.microsoft.com/office/drawing/2014/main" id="{AF3444F1-CA83-4185-9952-D9F368C19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757" y="5369728"/>
            <a:ext cx="720080" cy="72008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70E541B-0661-4821-BA56-408FAA6BC8FA}"/>
              </a:ext>
            </a:extLst>
          </p:cNvPr>
          <p:cNvSpPr txBox="1"/>
          <p:nvPr/>
        </p:nvSpPr>
        <p:spPr>
          <a:xfrm>
            <a:off x="2047597" y="545220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Indien gekend </a:t>
            </a:r>
            <a:r>
              <a:rPr lang="nl-BE" i="1" u="sng" dirty="0"/>
              <a:t>moet</a:t>
            </a:r>
            <a:r>
              <a:rPr lang="nl-BE" i="1" dirty="0"/>
              <a:t> piekvermogen het ingevoerd worden (zie IP II.2.1)</a:t>
            </a:r>
            <a:endParaRPr lang="nl-BE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218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Wattpiek (= piekvermogen) (X.7.1) &gt; vervolg</a:t>
            </a:r>
          </a:p>
          <a:p>
            <a:pPr lvl="1"/>
            <a:r>
              <a:rPr lang="nl-BE"/>
              <a:t>Wat indien niet gekend?</a:t>
            </a:r>
          </a:p>
          <a:p>
            <a:pPr lvl="2"/>
            <a:r>
              <a:rPr lang="nl-BE"/>
              <a:t>Type en oppervlakte invoeren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1656560"/>
            <a:ext cx="8820472" cy="8995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A4259E5-D768-4880-A88A-6BCB512FE972}"/>
              </a:ext>
            </a:extLst>
          </p:cNvPr>
          <p:cNvSpPr/>
          <p:nvPr/>
        </p:nvSpPr>
        <p:spPr>
          <a:xfrm>
            <a:off x="1547664" y="1916832"/>
            <a:ext cx="1512168" cy="5245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77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Type (X.7.1)</a:t>
            </a:r>
          </a:p>
          <a:p>
            <a:pPr lvl="1"/>
            <a:r>
              <a:rPr lang="nl-BE"/>
              <a:t>Verplichte parameter indien piekvermogen niet is ingevoerd</a:t>
            </a:r>
          </a:p>
          <a:p>
            <a:pPr lvl="1"/>
            <a:r>
              <a:rPr lang="nl-BE"/>
              <a:t>Mogelijkheden</a:t>
            </a:r>
          </a:p>
          <a:p>
            <a:pPr lvl="2"/>
            <a:r>
              <a:rPr lang="nl-BE"/>
              <a:t>Kristallijn</a:t>
            </a:r>
          </a:p>
          <a:p>
            <a:pPr lvl="2"/>
            <a:r>
              <a:rPr lang="nl-BE"/>
              <a:t>Amorf</a:t>
            </a:r>
          </a:p>
          <a:p>
            <a:pPr lvl="2"/>
            <a:r>
              <a:rPr lang="nl-BE"/>
              <a:t>Onbekend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8748464" cy="89221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A4259E5-D768-4880-A88A-6BCB512FE972}"/>
              </a:ext>
            </a:extLst>
          </p:cNvPr>
          <p:cNvSpPr/>
          <p:nvPr/>
        </p:nvSpPr>
        <p:spPr>
          <a:xfrm>
            <a:off x="3068613" y="1775061"/>
            <a:ext cx="1512168" cy="568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98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Oppervlakte</a:t>
            </a:r>
            <a:r>
              <a:rPr lang="en-US" dirty="0">
                <a:latin typeface="Calibri"/>
                <a:cs typeface="Calibri"/>
              </a:rPr>
              <a:t> (X.7.1)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= </a:t>
            </a:r>
            <a:r>
              <a:rPr lang="nl-NL" b="1" dirty="0">
                <a:latin typeface="Calibri"/>
                <a:cs typeface="Calibri"/>
              </a:rPr>
              <a:t>som van oppervlakten van alle panelen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Meestal vermeld in de technische documentatie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3341"/>
            <a:ext cx="8820472" cy="8995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A4259E5-D768-4880-A88A-6BCB512FE972}"/>
              </a:ext>
            </a:extLst>
          </p:cNvPr>
          <p:cNvSpPr/>
          <p:nvPr/>
        </p:nvSpPr>
        <p:spPr>
          <a:xfrm>
            <a:off x="4355976" y="1783800"/>
            <a:ext cx="1512168" cy="568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DDE749-E3C5-4425-8759-5EB77118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85005"/>
            <a:ext cx="7343800" cy="3028371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D9152B4-89D9-4BD5-B93E-115922F2C742}"/>
              </a:ext>
            </a:extLst>
          </p:cNvPr>
          <p:cNvSpPr/>
          <p:nvPr/>
        </p:nvSpPr>
        <p:spPr>
          <a:xfrm>
            <a:off x="4395975" y="5972864"/>
            <a:ext cx="1445582" cy="216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62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BE" dirty="0"/>
              <a:t>Oppervlakte (X.7.1) &gt; vervolg</a:t>
            </a:r>
          </a:p>
          <a:p>
            <a:pPr lvl="1"/>
            <a:r>
              <a:rPr lang="nl-NL" dirty="0"/>
              <a:t>Indien niet gekend uit technische documentatie:</a:t>
            </a:r>
          </a:p>
          <a:p>
            <a:pPr lvl="2"/>
            <a:r>
              <a:rPr lang="nl-NL" dirty="0"/>
              <a:t>Leid af uit algemene bewijsstukken</a:t>
            </a:r>
          </a:p>
          <a:p>
            <a:pPr lvl="2"/>
            <a:r>
              <a:rPr lang="nl-NL" dirty="0"/>
              <a:t>Indien niet beschikbaar: meet zelf op </a:t>
            </a:r>
          </a:p>
          <a:p>
            <a:pPr lvl="2"/>
            <a:r>
              <a:rPr lang="nl-NL" dirty="0"/>
              <a:t>Indien meten niet mogelijk: maak schatting</a:t>
            </a:r>
          </a:p>
          <a:p>
            <a:pPr lvl="2"/>
            <a:r>
              <a:rPr lang="nl-BE" dirty="0"/>
              <a:t>Bij twijfel: kleinere oppervlakte invoeren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3341"/>
            <a:ext cx="8820472" cy="8995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A4259E5-D768-4880-A88A-6BCB512FE972}"/>
              </a:ext>
            </a:extLst>
          </p:cNvPr>
          <p:cNvSpPr/>
          <p:nvPr/>
        </p:nvSpPr>
        <p:spPr>
          <a:xfrm>
            <a:off x="4355976" y="1783800"/>
            <a:ext cx="1512168" cy="568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74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EB32CF-544F-44C4-A188-05DD8F0A1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r>
              <a:rPr lang="nl-BE" dirty="0">
                <a:solidFill>
                  <a:srgbClr val="FF0000"/>
                </a:solidFill>
                <a:latin typeface="Calibri"/>
                <a:cs typeface="Calibri"/>
              </a:rPr>
              <a:t>Zonne-energie: welke type systemen?</a:t>
            </a:r>
            <a:endParaRPr lang="en-US" dirty="0">
              <a:solidFill>
                <a:srgbClr val="FF0000"/>
              </a:solidFill>
            </a:endParaRPr>
          </a:p>
          <a:p>
            <a:pPr marL="575945" lvl="1" indent="-287655"/>
            <a:r>
              <a:rPr lang="nl-BE" dirty="0">
                <a:solidFill>
                  <a:srgbClr val="FF0000"/>
                </a:solidFill>
              </a:rPr>
              <a:t>Zonneboilers voor warm water</a:t>
            </a:r>
            <a:endParaRPr lang="nl-BE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>
                <a:solidFill>
                  <a:srgbClr val="FF0000"/>
                </a:solidFill>
              </a:rPr>
              <a:t>Fotovoltaïsche panelen</a:t>
            </a:r>
            <a:endParaRPr lang="nl-BE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>
                <a:solidFill>
                  <a:srgbClr val="FF0000"/>
                </a:solidFill>
              </a:rPr>
              <a:t>Hybride of PVT-panelen</a:t>
            </a:r>
            <a:endParaRPr lang="nl-BE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287655" indent="-287655"/>
            <a:r>
              <a:rPr lang="nl-BE" dirty="0"/>
              <a:t>Op te meten parameters</a:t>
            </a:r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/>
              <a:t>Zonnekaart</a:t>
            </a:r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/>
              <a:t>Stappenplan zonne-energie</a:t>
            </a:r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575945" lvl="1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0F1D3B-B4F5-4B0C-B097-D7C5F507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DEEL X: INHOUD</a:t>
            </a:r>
          </a:p>
        </p:txBody>
      </p:sp>
    </p:spTree>
    <p:extLst>
      <p:ext uri="{BB962C8B-B14F-4D97-AF65-F5344CB8AC3E}">
        <p14:creationId xmlns:p14="http://schemas.microsoft.com/office/powerpoint/2010/main" val="2339661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Dakvlak &amp; oriëntatie (X.5)</a:t>
            </a:r>
            <a:endParaRPr lang="nl-BE">
              <a:cs typeface="Calibri" panose="020F0502020204030204" pitchFamily="34" charset="0"/>
            </a:endParaRPr>
          </a:p>
          <a:p>
            <a:pPr lvl="1"/>
            <a:r>
              <a:rPr lang="nl-BE"/>
              <a:t>Idem als bij Zonneboiler</a:t>
            </a:r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820472" cy="8995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83C5E819-35A3-4D22-91F9-F3C0A56A0EF0}"/>
              </a:ext>
            </a:extLst>
          </p:cNvPr>
          <p:cNvSpPr/>
          <p:nvPr/>
        </p:nvSpPr>
        <p:spPr>
          <a:xfrm>
            <a:off x="5815225" y="1819259"/>
            <a:ext cx="2861231" cy="568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037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/>
              <a:t>Wat bij panelen aangesloten op </a:t>
            </a:r>
            <a:r>
              <a:rPr lang="nl-BE" b="1" dirty="0"/>
              <a:t>meerdere eenheden</a:t>
            </a:r>
            <a:r>
              <a:rPr lang="en-US" dirty="0"/>
              <a:t>? (X.7.2)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nl-BE" dirty="0"/>
              <a:t>1. EPC van een </a:t>
            </a:r>
            <a:r>
              <a:rPr lang="nl-BE" b="1" dirty="0"/>
              <a:t>eenheid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Bepaal het aantal (equivalente) eenheden aangesloten op de </a:t>
            </a:r>
            <a:r>
              <a:rPr lang="nl-BE" dirty="0">
                <a:latin typeface="Calibri"/>
                <a:cs typeface="Calibri"/>
              </a:rPr>
              <a:t>fotovoltaïsche panelen</a:t>
            </a:r>
            <a:r>
              <a:rPr lang="nl-BE" dirty="0"/>
              <a:t> (zie deel VI)</a:t>
            </a:r>
          </a:p>
          <a:p>
            <a:pPr lvl="2"/>
            <a:r>
              <a:rPr lang="nl-BE" dirty="0"/>
              <a:t>Deel totaal piekvermogen en indien niet gekend, de volledige oppervlakte door dit aantal </a:t>
            </a:r>
          </a:p>
          <a:p>
            <a:pPr lvl="2"/>
            <a:r>
              <a:rPr lang="nl-BE" dirty="0"/>
              <a:t>Voer in bij het EPC van de eenheid</a:t>
            </a:r>
          </a:p>
          <a:p>
            <a:pPr lvl="1"/>
            <a:r>
              <a:rPr lang="nl-BE" dirty="0"/>
              <a:t>2. EPC van de </a:t>
            </a:r>
            <a:r>
              <a:rPr lang="nl-BE" b="1" dirty="0"/>
              <a:t>gemeenschappelijke delen van een appartementsgebouw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Voer </a:t>
            </a:r>
            <a:r>
              <a:rPr lang="nl-BE" u="sng" dirty="0"/>
              <a:t>totaal</a:t>
            </a:r>
            <a:r>
              <a:rPr lang="nl-BE" dirty="0"/>
              <a:t> piekvermogen of indien niet gekend, de </a:t>
            </a:r>
            <a:r>
              <a:rPr lang="nl-BE" u="sng" dirty="0"/>
              <a:t>volledige</a:t>
            </a:r>
            <a:r>
              <a:rPr lang="nl-BE" dirty="0"/>
              <a:t> oppervlakte in bij EPC van de gemeenschappelijke delen</a:t>
            </a: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00685"/>
            <a:ext cx="8748464" cy="8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Parameters fotovoltaïsche panelen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Mono vs poly zonnepanelen">
            <a:extLst>
              <a:ext uri="{FF2B5EF4-FFF2-40B4-BE49-F238E27FC236}">
                <a16:creationId xmlns:a16="http://schemas.microsoft.com/office/drawing/2014/main" id="{C894B765-FC2F-4F46-969F-E46CD4DB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7" y="984624"/>
            <a:ext cx="1926299" cy="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55449"/>
            <a:ext cx="8748464" cy="892211"/>
          </a:xfrm>
          <a:prstGeom prst="rect">
            <a:avLst/>
          </a:prstGeom>
        </p:spPr>
      </p:pic>
      <p:pic>
        <p:nvPicPr>
          <p:cNvPr id="13" name="Graphic 12" descr="Opmerking belangrijk">
            <a:extLst>
              <a:ext uri="{FF2B5EF4-FFF2-40B4-BE49-F238E27FC236}">
                <a16:creationId xmlns:a16="http://schemas.microsoft.com/office/drawing/2014/main" id="{9E7E6A99-54B7-4682-91BA-5CC9236AD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8150" y="4011384"/>
            <a:ext cx="720080" cy="72008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1148206-632D-45A8-A942-7CF5B0E72928}"/>
              </a:ext>
            </a:extLst>
          </p:cNvPr>
          <p:cNvSpPr txBox="1"/>
          <p:nvPr/>
        </p:nvSpPr>
        <p:spPr>
          <a:xfrm>
            <a:off x="2278230" y="4139727"/>
            <a:ext cx="64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/>
              <a:t>Bij fotovoltaïsche panelen moet geen label ingevoerd worden</a:t>
            </a:r>
            <a:endParaRPr lang="nl-BE" i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5687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Parameters PVT-panelen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4032" y="4703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3CAA51E0-651B-4BE6-B3AE-B07530272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5112568"/>
          </a:xfrm>
          <a:solidFill>
            <a:schemeClr val="bg1"/>
          </a:solidFill>
        </p:spPr>
        <p:txBody>
          <a:bodyPr/>
          <a:lstStyle/>
          <a:p>
            <a:r>
              <a:rPr lang="nl-BE"/>
              <a:t>Voer in bij zonneboiler (X.8.1):</a:t>
            </a:r>
          </a:p>
          <a:p>
            <a:pPr lvl="1"/>
            <a:r>
              <a:rPr lang="nl-BE"/>
              <a:t>Helft van de oppervlakte</a:t>
            </a:r>
          </a:p>
          <a:p>
            <a:pPr lvl="1"/>
            <a:r>
              <a:rPr lang="nl-BE"/>
              <a:t>Dakvlak en oriëntatie: waarheidsgetrouw</a:t>
            </a:r>
          </a:p>
          <a:p>
            <a:pPr lvl="1"/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Voer in bij fotovoltaïsche panelen (X.8.1):</a:t>
            </a:r>
          </a:p>
          <a:p>
            <a:pPr lvl="1"/>
            <a:r>
              <a:rPr lang="nl-BE"/>
              <a:t>Wattpiek vermogen indien gekend uit bewijsstuk</a:t>
            </a:r>
          </a:p>
          <a:p>
            <a:pPr lvl="1"/>
            <a:r>
              <a:rPr lang="nl-BE"/>
              <a:t>Volledige oppervlakte indien piekvermogen niet gekend </a:t>
            </a:r>
          </a:p>
          <a:p>
            <a:pPr lvl="1"/>
            <a:r>
              <a:rPr lang="nl-BE"/>
              <a:t>Type, dakvlak en oriëntatie: waarheidsgetrouw</a:t>
            </a:r>
          </a:p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B69DA-58B2-45C7-B584-FE2B18D4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4" y="5479168"/>
            <a:ext cx="8795236" cy="8969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04D451D-D99B-4E30-B415-AB3C8A5E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4" y="2781133"/>
            <a:ext cx="8848576" cy="11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86237-8EAE-4247-8890-F7349EFE7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Alle</a:t>
            </a:r>
            <a:r>
              <a:rPr lang="nl-NL" dirty="0"/>
              <a:t> fotovoltaïsche panelen invoeren die zijn </a:t>
            </a:r>
            <a:r>
              <a:rPr lang="nl-NL" b="1" dirty="0"/>
              <a:t>aangesloten</a:t>
            </a:r>
            <a:r>
              <a:rPr lang="nl-NL" dirty="0"/>
              <a:t> op het gebouw/eenheid waarvoor een EPC wordt opgesteld (X.7.3)</a:t>
            </a:r>
          </a:p>
          <a:p>
            <a:pPr lvl="1"/>
            <a:r>
              <a:rPr lang="nl-NL" dirty="0"/>
              <a:t>Ook fotovoltaïsche panelen op een schildeel buiten BV</a:t>
            </a:r>
          </a:p>
          <a:p>
            <a:pPr lvl="2"/>
            <a:r>
              <a:rPr lang="nl-NL" dirty="0"/>
              <a:t>Vb. hellend dak buiten BV</a:t>
            </a:r>
          </a:p>
          <a:p>
            <a:pPr lvl="1"/>
            <a:r>
              <a:rPr lang="nl-NL" dirty="0"/>
              <a:t>Ook niet gebouw gebonden fotovoltaïsche panelen </a:t>
            </a:r>
          </a:p>
          <a:p>
            <a:pPr lvl="2"/>
            <a:r>
              <a:rPr lang="nl-NL" dirty="0"/>
              <a:t>Vb. zon-</a:t>
            </a:r>
            <a:r>
              <a:rPr lang="nl-NL" dirty="0" err="1"/>
              <a:t>tracker</a:t>
            </a:r>
            <a:r>
              <a:rPr lang="nl-NL" dirty="0"/>
              <a:t> in de tuin</a:t>
            </a:r>
          </a:p>
          <a:p>
            <a:pPr lvl="1"/>
            <a:r>
              <a:rPr lang="nl-NL" dirty="0"/>
              <a:t>Ook fotovoltaïsche panelen op een vrijstaand gebouw of constructie op het perceel</a:t>
            </a:r>
          </a:p>
          <a:p>
            <a:pPr lvl="2"/>
            <a:r>
              <a:rPr lang="nl-NL" dirty="0"/>
              <a:t>Vb. carport, tuinhuis, garage</a:t>
            </a:r>
          </a:p>
          <a:p>
            <a:pPr lvl="1"/>
            <a:r>
              <a:rPr lang="nl-NL" dirty="0"/>
              <a:t>Ook installaties op aangrenzend perceel van dezelfde eigenaar </a:t>
            </a:r>
            <a:r>
              <a:rPr lang="nl-NL" dirty="0">
                <a:sym typeface="Wingdings" panose="05000000000000000000" pitchFamily="2" charset="2"/>
              </a:rPr>
              <a:t> beschouwd als ‘eigen site’</a:t>
            </a:r>
            <a:endParaRPr lang="nl-NL" dirty="0"/>
          </a:p>
          <a:p>
            <a:endParaRPr lang="nl-NL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125C61C-8973-48C2-91EE-9D9BA763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/>
          <a:lstStyle/>
          <a:p>
            <a:pPr algn="l"/>
            <a:r>
              <a:rPr lang="nl-BE" dirty="0"/>
              <a:t>Niet gebouw gebonden PV-panelen</a:t>
            </a:r>
          </a:p>
        </p:txBody>
      </p:sp>
    </p:spTree>
    <p:extLst>
      <p:ext uri="{BB962C8B-B14F-4D97-AF65-F5344CB8AC3E}">
        <p14:creationId xmlns:p14="http://schemas.microsoft.com/office/powerpoint/2010/main" val="538770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6550CF-D803-4FEA-8B43-BAC112434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12" t="51986" r="40368" b="33387"/>
          <a:stretch/>
        </p:blipFill>
        <p:spPr>
          <a:xfrm>
            <a:off x="4854484" y="3991693"/>
            <a:ext cx="3749964" cy="212511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A9624D0-ACCF-4FB4-B46D-04F9B3293C83}"/>
              </a:ext>
            </a:extLst>
          </p:cNvPr>
          <p:cNvSpPr/>
          <p:nvPr/>
        </p:nvSpPr>
        <p:spPr>
          <a:xfrm>
            <a:off x="5260884" y="5712516"/>
            <a:ext cx="1256145" cy="2012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86237-8EAE-4247-8890-F7349EFE7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Hoe vaststellen </a:t>
            </a:r>
            <a:r>
              <a:rPr lang="nl-NL" dirty="0"/>
              <a:t>dat fotovoltaïsche panelen aangesloten zijn op elektriciteitsnet gebouw/eenheid?</a:t>
            </a:r>
          </a:p>
          <a:p>
            <a:pPr lvl="2"/>
            <a:r>
              <a:rPr lang="nl-NL" dirty="0"/>
              <a:t>Visuele inspectie (aansluiting op het elektrisch bord)</a:t>
            </a:r>
          </a:p>
          <a:p>
            <a:pPr lvl="2"/>
            <a:r>
              <a:rPr lang="nl-NL" dirty="0"/>
              <a:t>AREI-keuringsverslag</a:t>
            </a:r>
          </a:p>
          <a:p>
            <a:pPr lvl="2"/>
            <a:r>
              <a:rPr lang="nl-NL" dirty="0"/>
              <a:t>elektrisch </a:t>
            </a:r>
            <a:r>
              <a:rPr lang="nl-NL" dirty="0" err="1"/>
              <a:t>eendraadschema</a:t>
            </a:r>
            <a:endParaRPr lang="nl-NL" dirty="0"/>
          </a:p>
          <a:p>
            <a:pPr lvl="2"/>
            <a:r>
              <a:rPr lang="nl-NL" dirty="0" err="1"/>
              <a:t>Groenestroomcertificaten</a:t>
            </a:r>
            <a:endParaRPr lang="nl-NL" dirty="0"/>
          </a:p>
          <a:p>
            <a:pPr marL="576000" lvl="2" indent="0">
              <a:buNone/>
            </a:pPr>
            <a:endParaRPr lang="nl-NL" dirty="0"/>
          </a:p>
          <a:p>
            <a:r>
              <a:rPr lang="nl-NL" b="1" dirty="0"/>
              <a:t>Hoe </a:t>
            </a:r>
            <a:r>
              <a:rPr lang="nl-NL" dirty="0"/>
              <a:t>PV-installatie </a:t>
            </a:r>
            <a:r>
              <a:rPr lang="nl-NL" b="1" dirty="0"/>
              <a:t>invoeren</a:t>
            </a:r>
            <a:r>
              <a:rPr lang="nl-NL" dirty="0"/>
              <a:t> die niet geplaatst is op gebouw/eenheid waarvoor EPC wordt opgemaakt?</a:t>
            </a:r>
          </a:p>
          <a:p>
            <a:pPr lvl="2"/>
            <a:r>
              <a:rPr lang="nl-NL" dirty="0"/>
              <a:t>‘Dak buiten BV’</a:t>
            </a:r>
          </a:p>
          <a:p>
            <a:pPr lvl="2"/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35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AC582DCA-C971-4E87-B5D2-0CB90CBB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/>
          <a:lstStyle/>
          <a:p>
            <a:pPr algn="l"/>
            <a:r>
              <a:rPr lang="nl-BE" dirty="0"/>
              <a:t>Niet gebouw gebonden PV-panelen</a:t>
            </a:r>
          </a:p>
        </p:txBody>
      </p:sp>
    </p:spTree>
    <p:extLst>
      <p:ext uri="{BB962C8B-B14F-4D97-AF65-F5344CB8AC3E}">
        <p14:creationId xmlns:p14="http://schemas.microsoft.com/office/powerpoint/2010/main" val="2832914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A9FAFC-61EF-4C9D-A0B7-96DE69E1D6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Stel: 21 m²  fotovoltaïsche panelen in de tuin</a:t>
            </a:r>
          </a:p>
          <a:p>
            <a:pPr lvl="1"/>
            <a:r>
              <a:rPr lang="nl-BE" dirty="0"/>
              <a:t>Hoe voert een energiedeskundige dit in de software in?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A363385-CD71-413D-BE66-BEC95A289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5" y="3158428"/>
            <a:ext cx="8353425" cy="34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32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A9FAFC-61EF-4C9D-A0B7-96DE69E1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8352928" cy="4176464"/>
          </a:xfrm>
        </p:spPr>
        <p:txBody>
          <a:bodyPr/>
          <a:lstStyle/>
          <a:p>
            <a:r>
              <a:rPr lang="nl-BE" dirty="0"/>
              <a:t>Bewijsstukken aangeleverd:</a:t>
            </a:r>
          </a:p>
          <a:p>
            <a:pPr lvl="1"/>
            <a:r>
              <a:rPr lang="nl-BE" dirty="0"/>
              <a:t>Groene stroomcertificaten</a:t>
            </a:r>
          </a:p>
          <a:p>
            <a:pPr lvl="1"/>
            <a:r>
              <a:rPr lang="nl-BE" dirty="0" err="1"/>
              <a:t>Eéndraadschema</a:t>
            </a:r>
            <a:endParaRPr lang="nl-BE" dirty="0"/>
          </a:p>
          <a:p>
            <a:pPr lvl="1"/>
            <a:r>
              <a:rPr lang="nl-BE" dirty="0"/>
              <a:t>AREI keuringsverslag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226F73EC-2868-49D5-AA51-23ABA641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1" y="3429000"/>
            <a:ext cx="3143250" cy="32194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97A174-70C9-46CB-B84D-768609DC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02" y="3429000"/>
            <a:ext cx="526313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2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57072C9C-3135-4DB1-AE1C-593B0BF93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87" y="1304925"/>
            <a:ext cx="3000831" cy="4248150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C2E468-D89F-43E7-8F9E-CB5EBE8FB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4925"/>
            <a:ext cx="353692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178D581-4B5F-486A-995D-29F1C444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8162242" cy="37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180" y="1628800"/>
            <a:ext cx="8352928" cy="4302447"/>
          </a:xfrm>
        </p:spPr>
        <p:txBody>
          <a:bodyPr/>
          <a:lstStyle/>
          <a:p>
            <a:r>
              <a:rPr lang="nl-BE"/>
              <a:t>Zonne-energie opvangen via collectoren </a:t>
            </a:r>
          </a:p>
          <a:p>
            <a:pPr lvl="1"/>
            <a:r>
              <a:rPr lang="nl-BE"/>
              <a:t>om sanitair water te verwarmen </a:t>
            </a:r>
          </a:p>
          <a:p>
            <a:pPr lvl="1"/>
            <a:r>
              <a:rPr lang="nl-BE"/>
              <a:t>altijd gekoppeld aan naverwarming (cv-ketel, elektrische boiler, …)</a:t>
            </a:r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Zonneboilers (X.6)</a:t>
            </a:r>
            <a:endParaRPr lang="en-US"/>
          </a:p>
        </p:txBody>
      </p:sp>
      <p:pic>
        <p:nvPicPr>
          <p:cNvPr id="4" name="image924.jpeg" descr="14-0-0-01">
            <a:extLst>
              <a:ext uri="{FF2B5EF4-FFF2-40B4-BE49-F238E27FC236}">
                <a16:creationId xmlns:a16="http://schemas.microsoft.com/office/drawing/2014/main" id="{0F47EBC0-B4C1-4778-A8B9-2AB25B62E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39" t="12279" r="739" b="3657"/>
          <a:stretch/>
        </p:blipFill>
        <p:spPr>
          <a:xfrm>
            <a:off x="1884429" y="3068960"/>
            <a:ext cx="5663174" cy="153714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143B3F1-71D5-4472-AE1E-D9024155A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7904" y="55338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Graphic 10" descr="Waarschuwing">
            <a:extLst>
              <a:ext uri="{FF2B5EF4-FFF2-40B4-BE49-F238E27FC236}">
                <a16:creationId xmlns:a16="http://schemas.microsoft.com/office/drawing/2014/main" id="{454F7145-131B-4A8C-A536-A6D29558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8079" y="5397054"/>
            <a:ext cx="396721" cy="39672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4579416-E628-4D28-A127-A1F7B1BAD5E7}"/>
              </a:ext>
            </a:extLst>
          </p:cNvPr>
          <p:cNvSpPr txBox="1"/>
          <p:nvPr/>
        </p:nvSpPr>
        <p:spPr>
          <a:xfrm>
            <a:off x="2123728" y="5284916"/>
            <a:ext cx="646609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i="1" dirty="0"/>
              <a:t>Zonnecollectoren gebruikt voor ruimteverwarming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i="1" dirty="0">
                <a:sym typeface="Wingdings" panose="05000000000000000000" pitchFamily="2" charset="2"/>
              </a:rPr>
              <a:t>Kan niet ingerekend worden in EPC</a:t>
            </a:r>
            <a:endParaRPr lang="nl-BE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371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8CE918E-249B-4CBB-A93B-DBE1907F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71" y="1082618"/>
            <a:ext cx="4118926" cy="577538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369DA2-A8C6-4C46-AFFE-4525558A0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82618"/>
            <a:ext cx="4098036" cy="57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72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E14C579-CF1B-41C7-8F17-83489EED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67384"/>
            <a:ext cx="7920000" cy="236107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E83874D-D13D-4712-A077-12907219D649}"/>
              </a:ext>
            </a:extLst>
          </p:cNvPr>
          <p:cNvSpPr/>
          <p:nvPr/>
        </p:nvSpPr>
        <p:spPr>
          <a:xfrm>
            <a:off x="559644" y="3462295"/>
            <a:ext cx="8380170" cy="1066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EC96DAF-0099-450F-B606-16D5A5CA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 dirty="0"/>
              <a:t>Invoer in software:</a:t>
            </a:r>
          </a:p>
        </p:txBody>
      </p:sp>
    </p:spTree>
    <p:extLst>
      <p:ext uri="{BB962C8B-B14F-4D97-AF65-F5344CB8AC3E}">
        <p14:creationId xmlns:p14="http://schemas.microsoft.com/office/powerpoint/2010/main" val="354411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86237-8EAE-4247-8890-F7349EFE7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Voer altijd de </a:t>
            </a:r>
            <a:r>
              <a:rPr lang="nl-BE" b="1" dirty="0"/>
              <a:t>feitelijke situatie </a:t>
            </a:r>
            <a:r>
              <a:rPr lang="nl-BE" dirty="0"/>
              <a:t>in, ook als die kort nadien zou veranderen</a:t>
            </a:r>
          </a:p>
          <a:p>
            <a:pPr lvl="1"/>
            <a:r>
              <a:rPr lang="nl-BE" dirty="0"/>
              <a:t>Vb. Eigenaar verklaart dat hij de zonnepanelen zal meenemen naar zijn/haar volgende woning</a:t>
            </a:r>
          </a:p>
          <a:p>
            <a:pPr lvl="2"/>
            <a:r>
              <a:rPr lang="nl-BE" dirty="0"/>
              <a:t>Voer de feitelijke situatie in met de aanwezige zonnepanelen </a:t>
            </a:r>
          </a:p>
          <a:p>
            <a:pPr lvl="2"/>
            <a:r>
              <a:rPr lang="nl-BE" dirty="0"/>
              <a:t>Meld dat verkoper zonnepanelen zal meenemen via opmerkingenveld in tabblad ‘Aanbevelingen</a:t>
            </a:r>
            <a:r>
              <a:rPr lang="en-US" dirty="0"/>
              <a:t>’</a:t>
            </a:r>
            <a:endParaRPr lang="nl-BE" b="1" dirty="0"/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98B67EF8-B3A8-4623-94E6-E7C9BAE5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/>
          <a:lstStyle/>
          <a:p>
            <a:pPr algn="l"/>
            <a:r>
              <a:rPr lang="nl-BE" dirty="0"/>
              <a:t>Zonnecollectoren en PV-panelen</a:t>
            </a:r>
          </a:p>
        </p:txBody>
      </p:sp>
    </p:spTree>
    <p:extLst>
      <p:ext uri="{BB962C8B-B14F-4D97-AF65-F5344CB8AC3E}">
        <p14:creationId xmlns:p14="http://schemas.microsoft.com/office/powerpoint/2010/main" val="2195450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b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b="1" dirty="0"/>
              <a:t>Samenvatting voor EPC-GD</a:t>
            </a:r>
            <a:endParaRPr lang="nl-BE" sz="2000" dirty="0"/>
          </a:p>
          <a:p>
            <a:r>
              <a:rPr lang="nl-NL" dirty="0"/>
              <a:t>Voer altijd </a:t>
            </a:r>
            <a:r>
              <a:rPr lang="nl-NL" u="sng" dirty="0"/>
              <a:t>alle</a:t>
            </a:r>
            <a:r>
              <a:rPr lang="nl-NL" dirty="0"/>
              <a:t> zonnecollectoren en zonnepanelen op het gebouw/perceel in met hun </a:t>
            </a:r>
            <a:r>
              <a:rPr lang="nl-NL" u="sng" dirty="0"/>
              <a:t>totale</a:t>
            </a:r>
            <a:r>
              <a:rPr lang="nl-NL" dirty="0"/>
              <a:t> oppervlakte (en piekvermogen bij PV)</a:t>
            </a:r>
          </a:p>
          <a:p>
            <a:pPr lvl="1"/>
            <a:r>
              <a:rPr lang="nl-NL" dirty="0"/>
              <a:t>Ook indien panelen </a:t>
            </a:r>
            <a:r>
              <a:rPr lang="nl-NL" dirty="0" err="1"/>
              <a:t>bvb</a:t>
            </a:r>
            <a:r>
              <a:rPr lang="nl-NL" dirty="0"/>
              <a:t>. enkel aangesloten zijn op lift</a:t>
            </a:r>
          </a:p>
          <a:p>
            <a:pPr lvl="1"/>
            <a:r>
              <a:rPr lang="nl-NL" dirty="0"/>
              <a:t>Ook indien panelen </a:t>
            </a:r>
            <a:r>
              <a:rPr lang="nl-NL" dirty="0" err="1"/>
              <a:t>bvb</a:t>
            </a:r>
            <a:r>
              <a:rPr lang="nl-NL" dirty="0"/>
              <a:t>. een naburig gebouw bedienen</a:t>
            </a:r>
          </a:p>
          <a:p>
            <a:pPr lvl="1"/>
            <a:r>
              <a:rPr lang="nl-NL" dirty="0"/>
              <a:t>Ook indien panelen </a:t>
            </a:r>
            <a:r>
              <a:rPr lang="nl-NL" dirty="0" err="1"/>
              <a:t>bvb</a:t>
            </a:r>
            <a:r>
              <a:rPr lang="nl-NL" dirty="0"/>
              <a:t>. slechts één appartement bedienen</a:t>
            </a:r>
          </a:p>
          <a:p>
            <a:pPr lvl="1"/>
            <a:endParaRPr lang="nl-NL" sz="2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9BF5B83-8C1B-4E2C-8423-62C5EFB45E93}"/>
              </a:ext>
            </a:extLst>
          </p:cNvPr>
          <p:cNvSpPr/>
          <p:nvPr/>
        </p:nvSpPr>
        <p:spPr>
          <a:xfrm>
            <a:off x="3600408" y="4038724"/>
            <a:ext cx="5273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/>
              <a:t>Als appartement overerft van EPC-GD </a:t>
            </a:r>
            <a:r>
              <a:rPr lang="nl-NL" i="1" u="sng" dirty="0"/>
              <a:t>én</a:t>
            </a:r>
            <a:r>
              <a:rPr lang="nl-NL" i="1" dirty="0"/>
              <a:t> appartement is aangesloten op zonne-energie-installatie: ED moet enkel nog de aan de eenheid toegewezen oppervlakte invoeren</a:t>
            </a:r>
          </a:p>
        </p:txBody>
      </p:sp>
      <p:pic>
        <p:nvPicPr>
          <p:cNvPr id="7" name="Graphic 6" descr="Opmerking belangrijk">
            <a:extLst>
              <a:ext uri="{FF2B5EF4-FFF2-40B4-BE49-F238E27FC236}">
                <a16:creationId xmlns:a16="http://schemas.microsoft.com/office/drawing/2014/main" id="{6F984488-5F68-4B45-B5CD-B77DF529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896" y="4132936"/>
            <a:ext cx="720080" cy="720080"/>
          </a:xfrm>
          <a:prstGeom prst="rect">
            <a:avLst/>
          </a:prstGeom>
        </p:spPr>
      </p:pic>
      <p:pic>
        <p:nvPicPr>
          <p:cNvPr id="8" name="Graphic 7" descr="Opmerking belangrijk">
            <a:extLst>
              <a:ext uri="{FF2B5EF4-FFF2-40B4-BE49-F238E27FC236}">
                <a16:creationId xmlns:a16="http://schemas.microsoft.com/office/drawing/2014/main" id="{49E5FCB2-D1EA-444A-B594-6FCCA8E94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4522" y="5589240"/>
            <a:ext cx="720080" cy="72008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AF7C3B8-9013-4F32-8A2B-B5FCA225B4E0}"/>
              </a:ext>
            </a:extLst>
          </p:cNvPr>
          <p:cNvSpPr/>
          <p:nvPr/>
        </p:nvSpPr>
        <p:spPr>
          <a:xfrm>
            <a:off x="3600408" y="5488522"/>
            <a:ext cx="541783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i="1" dirty="0">
                <a:solidFill>
                  <a:schemeClr val="accent4"/>
                </a:solidFill>
                <a:ea typeface="Calibri"/>
                <a:cs typeface="Calibri"/>
              </a:rPr>
              <a:t>Individuele zonnepanelen geplaatst na opmaak EPC-GD (= zonnepanelen die één en slechts één gebouweenheid bedienen). </a:t>
            </a:r>
            <a:r>
              <a:rPr lang="nl-NL" dirty="0">
                <a:solidFill>
                  <a:schemeClr val="accent4"/>
                </a:solidFill>
                <a:ea typeface="+mn-lt"/>
                <a:cs typeface="+mn-lt"/>
              </a:rPr>
              <a:t>Bij opmaak EPC van gebouweenheid mogelijk om zelf deze panelen in te voeren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C80A120-7FF2-427F-8CE9-BE8FD51B7696}"/>
              </a:ext>
            </a:extLst>
          </p:cNvPr>
          <p:cNvSpPr txBox="1">
            <a:spLocks/>
          </p:cNvSpPr>
          <p:nvPr/>
        </p:nvSpPr>
        <p:spPr>
          <a:xfrm>
            <a:off x="691952" y="701080"/>
            <a:ext cx="8352928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Zonnecollectoren en PV-panelen</a:t>
            </a:r>
          </a:p>
        </p:txBody>
      </p:sp>
    </p:spTree>
    <p:extLst>
      <p:ext uri="{BB962C8B-B14F-4D97-AF65-F5344CB8AC3E}">
        <p14:creationId xmlns:p14="http://schemas.microsoft.com/office/powerpoint/2010/main" val="2874316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br>
              <a:rPr lang="nl-BE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b="1" dirty="0"/>
              <a:t>Kort samengevat voor EPC-GD - vervolg</a:t>
            </a:r>
            <a:endParaRPr lang="nl-BE" sz="2000" dirty="0"/>
          </a:p>
          <a:p>
            <a:r>
              <a:rPr lang="nl-NL" dirty="0"/>
              <a:t>In geval van </a:t>
            </a:r>
            <a:r>
              <a:rPr lang="nl-NL" b="1" dirty="0"/>
              <a:t>collectieve</a:t>
            </a:r>
            <a:r>
              <a:rPr lang="nl-NL" dirty="0"/>
              <a:t> zonnecollectoren:</a:t>
            </a:r>
          </a:p>
          <a:p>
            <a:pPr lvl="1"/>
            <a:r>
              <a:rPr lang="nl-NL" dirty="0"/>
              <a:t>Collectieve </a:t>
            </a:r>
            <a:r>
              <a:rPr lang="nl-NL" dirty="0" err="1"/>
              <a:t>naverwarming</a:t>
            </a:r>
            <a:r>
              <a:rPr lang="nl-NL" dirty="0"/>
              <a:t> invoeren</a:t>
            </a:r>
          </a:p>
          <a:p>
            <a:pPr lvl="1"/>
            <a:r>
              <a:rPr lang="nl-NL" dirty="0"/>
              <a:t>Individuele </a:t>
            </a:r>
            <a:r>
              <a:rPr lang="nl-NL" dirty="0" err="1"/>
              <a:t>naverwarming</a:t>
            </a:r>
            <a:r>
              <a:rPr lang="nl-NL" dirty="0"/>
              <a:t> </a:t>
            </a:r>
            <a:r>
              <a:rPr lang="nl-NL" u="sng" dirty="0"/>
              <a:t>niet</a:t>
            </a:r>
            <a:r>
              <a:rPr lang="nl-NL" dirty="0"/>
              <a:t> invoeren, want wordt, indien aanwezig, bij EPC appartement ingevoerd</a:t>
            </a:r>
          </a:p>
          <a:p>
            <a:pPr lvl="1"/>
            <a:endParaRPr lang="nl-NL" sz="2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A31F74AA-D0CD-4A91-8DA7-91C3C35288AF}"/>
              </a:ext>
            </a:extLst>
          </p:cNvPr>
          <p:cNvSpPr txBox="1">
            <a:spLocks/>
          </p:cNvSpPr>
          <p:nvPr/>
        </p:nvSpPr>
        <p:spPr>
          <a:xfrm>
            <a:off x="691952" y="701080"/>
            <a:ext cx="8352928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/>
              <a:t>Zonnecollectoren en PV-panelen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79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EB32CF-544F-44C4-A188-05DD8F0A1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Zonne-energie: welke type systemen opnemen in EPC?</a:t>
            </a:r>
          </a:p>
          <a:p>
            <a:pPr lvl="1"/>
            <a:r>
              <a:rPr lang="nl-BE" dirty="0"/>
              <a:t>Zonneboilers voor warm water</a:t>
            </a:r>
          </a:p>
          <a:p>
            <a:pPr lvl="1"/>
            <a:r>
              <a:rPr lang="nl-BE" dirty="0"/>
              <a:t>Fotovoltaïsche panelen</a:t>
            </a:r>
          </a:p>
          <a:p>
            <a:pPr lvl="1"/>
            <a:r>
              <a:rPr lang="nl-BE" dirty="0"/>
              <a:t>Hybride of PVT-panelen</a:t>
            </a:r>
          </a:p>
          <a:p>
            <a:r>
              <a:rPr lang="nl-BE" dirty="0"/>
              <a:t>Op te meten parameters</a:t>
            </a:r>
          </a:p>
          <a:p>
            <a:r>
              <a:rPr lang="nl-BE" dirty="0">
                <a:solidFill>
                  <a:srgbClr val="FF0000"/>
                </a:solidFill>
              </a:rPr>
              <a:t>Zonnekaart</a:t>
            </a:r>
          </a:p>
          <a:p>
            <a:r>
              <a:rPr lang="nl-BE" dirty="0"/>
              <a:t>Stappenplan zonne-energie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0F1D3B-B4F5-4B0C-B097-D7C5F507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DEEL X: INHOUD</a:t>
            </a:r>
          </a:p>
        </p:txBody>
      </p:sp>
    </p:spTree>
    <p:extLst>
      <p:ext uri="{BB962C8B-B14F-4D97-AF65-F5344CB8AC3E}">
        <p14:creationId xmlns:p14="http://schemas.microsoft.com/office/powerpoint/2010/main" val="3001921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Waarom de zonnekaart raadplegen?</a:t>
            </a:r>
          </a:p>
          <a:p>
            <a:r>
              <a:rPr lang="nl-BE" dirty="0"/>
              <a:t>Korte toelichting zonnekaart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6804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Zonnekaart: waarom raadplegen?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Om in het EPC van </a:t>
            </a:r>
            <a:r>
              <a:rPr lang="nl-BE" b="1" dirty="0"/>
              <a:t>eengezinswoningen</a:t>
            </a:r>
            <a:r>
              <a:rPr lang="nl-BE" dirty="0"/>
              <a:t> de aanbevelingen en investeringskosten m.b.t. zonne-energie te laten verschijnen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137660-600D-47A4-B3E9-C59704465A1A}"/>
              </a:ext>
            </a:extLst>
          </p:cNvPr>
          <p:cNvSpPr/>
          <p:nvPr/>
        </p:nvSpPr>
        <p:spPr>
          <a:xfrm>
            <a:off x="2771800" y="2385755"/>
            <a:ext cx="4132991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500" dirty="0">
                <a:ea typeface="+mn-lt"/>
                <a:cs typeface="+mn-lt"/>
                <a:hlinkClick r:id="rId2"/>
              </a:rPr>
              <a:t>https://www.vlaanderen.be/bouwen-wonen-en-energie/groene-energie/zonnekaart-is-uw-dak-geschikt-voor-zonneboiler-of-zonnepanelen</a:t>
            </a:r>
            <a:r>
              <a:rPr lang="en-US" sz="15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52235C-D5C9-4C77-A45C-3D561207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423" y="3168605"/>
            <a:ext cx="479310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8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Zonnekaart: waarom raadplegen?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568952" cy="4248472"/>
          </a:xfrm>
        </p:spPr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Bij opmaak van volgende </a:t>
            </a:r>
            <a:r>
              <a:rPr lang="nl-BE" dirty="0" err="1">
                <a:sym typeface="Wingdings" panose="05000000000000000000" pitchFamily="2" charset="2"/>
              </a:rPr>
              <a:t>EPC’s</a:t>
            </a:r>
            <a:r>
              <a:rPr lang="nl-BE" dirty="0">
                <a:sym typeface="Wingdings" panose="05000000000000000000" pitchFamily="2" charset="2"/>
              </a:rPr>
              <a:t> moet nooit de zonnekaart geraadpleegd worden: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Appartementen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Collectief woongebouw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Kleine niet-residentiële eenheden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Gemeenschappelijke delen van een appartementsgebouw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Graphic 5" descr="Opmerking belangrijk">
            <a:extLst>
              <a:ext uri="{FF2B5EF4-FFF2-40B4-BE49-F238E27FC236}">
                <a16:creationId xmlns:a16="http://schemas.microsoft.com/office/drawing/2014/main" id="{0433F9FC-66C4-4C67-B6CC-A8AFD26F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861" y="4241815"/>
            <a:ext cx="720080" cy="7200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1C604E5-821C-4BCD-862C-96AD3D189DD7}"/>
              </a:ext>
            </a:extLst>
          </p:cNvPr>
          <p:cNvSpPr txBox="1"/>
          <p:nvPr/>
        </p:nvSpPr>
        <p:spPr>
          <a:xfrm>
            <a:off x="1844775" y="4038565"/>
            <a:ext cx="646609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nl-BE" i="1" dirty="0">
              <a:sym typeface="Wingdings" panose="05000000000000000000" pitchFamily="2" charset="2"/>
            </a:endParaRPr>
          </a:p>
          <a:p>
            <a:r>
              <a:rPr lang="nl-BE" i="1" dirty="0">
                <a:sym typeface="Wingdings" panose="05000000000000000000" pitchFamily="2" charset="2"/>
              </a:rPr>
              <a:t>In deze </a:t>
            </a:r>
            <a:r>
              <a:rPr lang="nl-BE" i="1" dirty="0" err="1">
                <a:sym typeface="Wingdings" panose="05000000000000000000" pitchFamily="2" charset="2"/>
              </a:rPr>
              <a:t>EPC’s</a:t>
            </a:r>
            <a:r>
              <a:rPr lang="nl-BE" i="1" dirty="0">
                <a:sym typeface="Wingdings" panose="05000000000000000000" pitchFamily="2" charset="2"/>
              </a:rPr>
              <a:t> worden de aanbevelingen voor zonne-energie dus zonder input van de zonnekaart opgemaakt</a:t>
            </a:r>
            <a:endParaRPr lang="nl-BE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594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Waarom de zonnekaart raadplegen?</a:t>
            </a:r>
          </a:p>
          <a:p>
            <a:r>
              <a:rPr lang="nl-BE" dirty="0">
                <a:solidFill>
                  <a:srgbClr val="FF0000"/>
                </a:solidFill>
              </a:rPr>
              <a:t>Korte toelichting zonnekaart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166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86237-8EAE-4247-8890-F7349EFE7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Twee types zonnecollectoren:</a:t>
            </a:r>
          </a:p>
          <a:p>
            <a:pPr lvl="1"/>
            <a:r>
              <a:rPr lang="nl-NL"/>
              <a:t>Buiscollectoren: collector bestaat uit afzonderlijke vacuümbuizen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marL="288000" lvl="1" indent="0">
              <a:buNone/>
            </a:pPr>
            <a:endParaRPr lang="nl-NL"/>
          </a:p>
          <a:p>
            <a:pPr lvl="1"/>
            <a:r>
              <a:rPr lang="nl-NL"/>
              <a:t>Vlakke plaatcollectoren: vlak oppervlak en soms het uitzicht van grote dakvlakvensters</a:t>
            </a:r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305766-B040-49C8-9B67-09347432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1678249" cy="13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350AEB-F6FC-4EBC-AD2C-77405A64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97" y="5157192"/>
            <a:ext cx="1747424" cy="13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925.jpeg" descr="zonneboiler1">
            <a:extLst>
              <a:ext uri="{FF2B5EF4-FFF2-40B4-BE49-F238E27FC236}">
                <a16:creationId xmlns:a16="http://schemas.microsoft.com/office/drawing/2014/main" id="{A08F3E89-3114-4B67-BECC-1D98B05026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105" y="2492895"/>
            <a:ext cx="2065139" cy="1378843"/>
          </a:xfrm>
          <a:prstGeom prst="rect">
            <a:avLst/>
          </a:prstGeom>
        </p:spPr>
      </p:pic>
      <p:pic>
        <p:nvPicPr>
          <p:cNvPr id="11" name="image926.jpeg" descr="zonneboiler voor warmwaterproductie keuken hogeschool Antwerpen">
            <a:extLst>
              <a:ext uri="{FF2B5EF4-FFF2-40B4-BE49-F238E27FC236}">
                <a16:creationId xmlns:a16="http://schemas.microsoft.com/office/drawing/2014/main" id="{7F343938-7A7E-4207-AE55-A3AC480633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8674" y="5107505"/>
            <a:ext cx="1813111" cy="135652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3AAB919-2EFF-4EF8-A0B3-448C0DA7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>
                <a:latin typeface="Calibri"/>
                <a:cs typeface="Calibri"/>
              </a:rPr>
              <a:t>Zonneboilers (X.6)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018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Zonnekaart: korte toelichting (X.3)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Zonnekaart toont de geschiktheid van daken m.b.t. zonne-energie</a:t>
            </a:r>
          </a:p>
          <a:p>
            <a:r>
              <a:rPr lang="nl-BE" dirty="0"/>
              <a:t>Op basis van adres doet zonnekaart </a:t>
            </a:r>
            <a:r>
              <a:rPr lang="nl-BE" b="1" dirty="0"/>
              <a:t>automatisch</a:t>
            </a:r>
            <a:r>
              <a:rPr lang="nl-BE" dirty="0"/>
              <a:t> een voorstel:</a:t>
            </a:r>
          </a:p>
          <a:p>
            <a:pPr lvl="1"/>
            <a:r>
              <a:rPr lang="nl-NL" dirty="0"/>
              <a:t>Zowel voor PV als voor zonneboiler</a:t>
            </a:r>
          </a:p>
          <a:p>
            <a:pPr lvl="2"/>
            <a:r>
              <a:rPr lang="nl-NL" dirty="0"/>
              <a:t>Ook als het niet mogelijk is om beide voorstellen te combineren</a:t>
            </a:r>
          </a:p>
          <a:p>
            <a:pPr lvl="3"/>
            <a:r>
              <a:rPr lang="nl-NL" dirty="0"/>
              <a:t>Vb. dakoppervlakte te klein</a:t>
            </a:r>
          </a:p>
          <a:p>
            <a:pPr lvl="1"/>
            <a:r>
              <a:rPr lang="nl-NL" dirty="0"/>
              <a:t>Voorstel voor ligging en aantal panelen</a:t>
            </a:r>
          </a:p>
          <a:p>
            <a:pPr lvl="1"/>
            <a:r>
              <a:rPr lang="nl-NL" dirty="0"/>
              <a:t>Indicatie van productie, kostprijs, besparing en terugverdientijd</a:t>
            </a:r>
          </a:p>
          <a:p>
            <a:pPr lvl="1"/>
            <a:endParaRPr lang="en-US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3748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F398C7-4924-4A51-9C2A-D26A73A4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86" y="0"/>
            <a:ext cx="4619427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E523505-8C85-4BE0-97EF-27BDD9D2C16E}"/>
              </a:ext>
            </a:extLst>
          </p:cNvPr>
          <p:cNvSpPr/>
          <p:nvPr/>
        </p:nvSpPr>
        <p:spPr>
          <a:xfrm>
            <a:off x="2262286" y="44624"/>
            <a:ext cx="4757986" cy="1620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85C98EA-8F64-46B4-A322-AA0EEBF92A5D}"/>
              </a:ext>
            </a:extLst>
          </p:cNvPr>
          <p:cNvSpPr txBox="1"/>
          <p:nvPr/>
        </p:nvSpPr>
        <p:spPr>
          <a:xfrm>
            <a:off x="7164288" y="4046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Geschiktheid van het dak op basis van adres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9DDA9E-79AA-4792-A46E-91BA5F298B5B}"/>
              </a:ext>
            </a:extLst>
          </p:cNvPr>
          <p:cNvSpPr txBox="1"/>
          <p:nvPr/>
        </p:nvSpPr>
        <p:spPr>
          <a:xfrm>
            <a:off x="7164288" y="23488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Gegevens m.b.t. productie en kostprijs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11E718-10DB-40FE-8E59-BFDC43B8644A}"/>
              </a:ext>
            </a:extLst>
          </p:cNvPr>
          <p:cNvSpPr txBox="1"/>
          <p:nvPr/>
        </p:nvSpPr>
        <p:spPr>
          <a:xfrm>
            <a:off x="7236296" y="494116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De ligging en aantal en type panelen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CD9AEB9-1BB2-4214-8A67-7B496823F522}"/>
              </a:ext>
            </a:extLst>
          </p:cNvPr>
          <p:cNvSpPr/>
          <p:nvPr/>
        </p:nvSpPr>
        <p:spPr>
          <a:xfrm>
            <a:off x="2262286" y="1664205"/>
            <a:ext cx="4757986" cy="25568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6EF92AA-6AEB-4963-86DC-F5549230C626}"/>
              </a:ext>
            </a:extLst>
          </p:cNvPr>
          <p:cNvSpPr/>
          <p:nvPr/>
        </p:nvSpPr>
        <p:spPr>
          <a:xfrm>
            <a:off x="2262286" y="4221088"/>
            <a:ext cx="4757986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172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Zonnekaart: korte toelichting (X.3)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Zonnekaart toont de geschiktheid van daken m.b.t. zonne-energie &gt; vervolg</a:t>
            </a:r>
          </a:p>
          <a:p>
            <a:pPr lvl="1"/>
            <a:r>
              <a:rPr lang="nl-BE" dirty="0"/>
              <a:t>Op basis van adres doet zonnekaart </a:t>
            </a:r>
            <a:r>
              <a:rPr lang="nl-BE" b="1" dirty="0"/>
              <a:t>automatisch</a:t>
            </a:r>
            <a:r>
              <a:rPr lang="nl-BE" dirty="0"/>
              <a:t> een voorstel</a:t>
            </a:r>
          </a:p>
          <a:p>
            <a:endParaRPr lang="en-US" dirty="0"/>
          </a:p>
          <a:p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 lvl="1"/>
            <a:endParaRPr lang="en-US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Graphic 3" descr="Opmerking belangrijk">
            <a:extLst>
              <a:ext uri="{FF2B5EF4-FFF2-40B4-BE49-F238E27FC236}">
                <a16:creationId xmlns:a16="http://schemas.microsoft.com/office/drawing/2014/main" id="{9F7FA865-EFDE-4181-990D-25B8E8774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950" y="2841960"/>
            <a:ext cx="720080" cy="7200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E89EEA-BEEE-4C20-8695-8384827631F0}"/>
              </a:ext>
            </a:extLst>
          </p:cNvPr>
          <p:cNvSpPr txBox="1"/>
          <p:nvPr/>
        </p:nvSpPr>
        <p:spPr>
          <a:xfrm>
            <a:off x="2015730" y="2782726"/>
            <a:ext cx="600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sym typeface="Wingdings" panose="05000000000000000000" pitchFamily="2" charset="2"/>
              </a:rPr>
              <a:t>Het automatische voorstel van zonnekaart houdt GEEN rekening met mogelijke obstakels in het vlak zoals reeds bestaande panelen of collectoren, met dakvlakvensters etc.</a:t>
            </a:r>
          </a:p>
        </p:txBody>
      </p:sp>
      <p:pic>
        <p:nvPicPr>
          <p:cNvPr id="6" name="Graphic 5" descr="Opmerking belangrijk">
            <a:extLst>
              <a:ext uri="{FF2B5EF4-FFF2-40B4-BE49-F238E27FC236}">
                <a16:creationId xmlns:a16="http://schemas.microsoft.com/office/drawing/2014/main" id="{1E67F401-4556-4814-903E-217AC99F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4062" y="4003266"/>
            <a:ext cx="720080" cy="7200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B4098E5-137B-4070-84F0-23ACD37C1F73}"/>
              </a:ext>
            </a:extLst>
          </p:cNvPr>
          <p:cNvSpPr txBox="1"/>
          <p:nvPr/>
        </p:nvSpPr>
        <p:spPr>
          <a:xfrm>
            <a:off x="2020842" y="3944032"/>
            <a:ext cx="600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sym typeface="Wingdings" panose="05000000000000000000" pitchFamily="2" charset="2"/>
              </a:rPr>
              <a:t>Het automatische voorstel van zonnekaart houdt WEL rekening met </a:t>
            </a:r>
            <a:r>
              <a:rPr lang="nl-BE" i="1" dirty="0" err="1">
                <a:sym typeface="Wingdings" panose="05000000000000000000" pitchFamily="2" charset="2"/>
              </a:rPr>
              <a:t>beschaduwing</a:t>
            </a:r>
            <a:r>
              <a:rPr lang="nl-BE" i="1" dirty="0">
                <a:sym typeface="Wingdings" panose="05000000000000000000" pitchFamily="2" charset="2"/>
              </a:rPr>
              <a:t> van andere gebouwen, bomen, etc.</a:t>
            </a:r>
          </a:p>
          <a:p>
            <a:r>
              <a:rPr lang="nl-BE" i="1" dirty="0">
                <a:sym typeface="Wingdings" panose="05000000000000000000" pitchFamily="2" charset="2"/>
              </a:rPr>
              <a:t>Het kan echter wel voorkomen dat dakkapellen of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i="1" dirty="0">
                <a:sym typeface="Wingdings" panose="05000000000000000000" pitchFamily="2" charset="2"/>
              </a:rPr>
              <a:t>schoorstenen niet herkend worden.</a:t>
            </a:r>
          </a:p>
        </p:txBody>
      </p:sp>
    </p:spTree>
    <p:extLst>
      <p:ext uri="{BB962C8B-B14F-4D97-AF65-F5344CB8AC3E}">
        <p14:creationId xmlns:p14="http://schemas.microsoft.com/office/powerpoint/2010/main" val="788017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Zonnekaart: korte toelichting (X.3)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4FA1-76BE-46BF-AC2D-860D864A0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180873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Zonnekaart toont de geschiktheid van daken m.b.t. zonne-energie &gt; vervolg</a:t>
            </a:r>
          </a:p>
          <a:p>
            <a:pPr lvl="1"/>
            <a:r>
              <a:rPr lang="nl-BE" dirty="0"/>
              <a:t>Zonnekaart houdt geen rekening met aanwezige dakvlakvensters en reeds aanwezige installaties op zonne-energie</a:t>
            </a:r>
          </a:p>
          <a:p>
            <a:pPr lvl="1"/>
            <a:r>
              <a:rPr lang="nl-BE" dirty="0"/>
              <a:t>Soms nodig om automatisch voorstel aan te passen</a:t>
            </a:r>
          </a:p>
          <a:p>
            <a:pPr lvl="1"/>
            <a:r>
              <a:rPr lang="nl-NL" dirty="0"/>
              <a:t>Via ‘Ontwerp uw dak’</a:t>
            </a:r>
          </a:p>
          <a:p>
            <a:pPr lvl="2"/>
            <a:r>
              <a:rPr lang="nl-NL" dirty="0"/>
              <a:t>Panelen wegklikken</a:t>
            </a:r>
          </a:p>
          <a:p>
            <a:pPr lvl="2"/>
            <a:r>
              <a:rPr lang="nl-NL" dirty="0"/>
              <a:t>Panelen bijplaatsen</a:t>
            </a:r>
          </a:p>
          <a:p>
            <a:pPr lvl="2"/>
            <a:r>
              <a:rPr lang="nl-NL" dirty="0"/>
              <a:t>Panelen verplaatsen</a:t>
            </a:r>
          </a:p>
          <a:p>
            <a:pPr lvl="1"/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 lvl="1"/>
            <a:endParaRPr lang="en-US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3990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A27277B-7DD3-4036-9F16-CB24BA22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73" y="1350183"/>
            <a:ext cx="4760541" cy="524433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A6423FE-2D9F-4A0E-AE55-5D3CC44E1F57}"/>
              </a:ext>
            </a:extLst>
          </p:cNvPr>
          <p:cNvSpPr txBox="1"/>
          <p:nvPr/>
        </p:nvSpPr>
        <p:spPr>
          <a:xfrm>
            <a:off x="323528" y="2754109"/>
            <a:ext cx="259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Automatische voorstel van zonnekaart op basis van adres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D31B99D-EE10-40F6-86EF-7C4C4C7E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Zonnekaart: oefening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88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242E27B-6F79-42E7-A6AB-3B9AA170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0600" r="20863" b="19201"/>
          <a:stretch/>
        </p:blipFill>
        <p:spPr>
          <a:xfrm>
            <a:off x="2761244" y="1967776"/>
            <a:ext cx="6382756" cy="3564396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18F87A20-D6F7-41DA-8727-3C3276E3643D}"/>
              </a:ext>
            </a:extLst>
          </p:cNvPr>
          <p:cNvSpPr/>
          <p:nvPr/>
        </p:nvSpPr>
        <p:spPr>
          <a:xfrm>
            <a:off x="4705460" y="3263920"/>
            <a:ext cx="100811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4F04DC8-704A-4C2D-8B2E-7491F3C1FB68}"/>
              </a:ext>
            </a:extLst>
          </p:cNvPr>
          <p:cNvCxnSpPr>
            <a:cxnSpLocks/>
            <a:stCxn id="7" idx="7"/>
          </p:cNvCxnSpPr>
          <p:nvPr/>
        </p:nvCxnSpPr>
        <p:spPr>
          <a:xfrm flipH="1" flipV="1">
            <a:off x="3454400" y="1684391"/>
            <a:ext cx="2111537" cy="1716618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28EF6FD-D922-48A1-AE74-C711FCD03254}"/>
              </a:ext>
            </a:extLst>
          </p:cNvPr>
          <p:cNvSpPr txBox="1"/>
          <p:nvPr/>
        </p:nvSpPr>
        <p:spPr>
          <a:xfrm>
            <a:off x="570619" y="1315059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Gebruiker klikt 5 panelen weg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1A242BA-9A0D-485C-A20B-3CC5E18B5DFF}"/>
              </a:ext>
            </a:extLst>
          </p:cNvPr>
          <p:cNvSpPr/>
          <p:nvPr/>
        </p:nvSpPr>
        <p:spPr>
          <a:xfrm>
            <a:off x="2681903" y="2255808"/>
            <a:ext cx="100811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37843B9-D197-4585-8FE9-980215E3B456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127395" y="2723860"/>
            <a:ext cx="554508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C12E2B41-7EF6-4C6D-A77E-3BA4BAEE0D66}"/>
              </a:ext>
            </a:extLst>
          </p:cNvPr>
          <p:cNvSpPr txBox="1"/>
          <p:nvPr/>
        </p:nvSpPr>
        <p:spPr>
          <a:xfrm>
            <a:off x="521663" y="2496818"/>
            <a:ext cx="167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de gebruiker dan op Terug-pijl klikt, …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3F2DAF9-CA00-4629-986F-8D186A8C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Zonnekaart: oefening</a:t>
            </a:r>
            <a:endParaRPr lang="en-US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41053AC-FC98-4F19-96F4-235D1CBE091C}"/>
              </a:ext>
            </a:extLst>
          </p:cNvPr>
          <p:cNvSpPr/>
          <p:nvPr/>
        </p:nvSpPr>
        <p:spPr>
          <a:xfrm>
            <a:off x="7016605" y="2956264"/>
            <a:ext cx="2038618" cy="307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E0C00A6-DD0B-4BDA-87BE-E4A98A3DE656}"/>
              </a:ext>
            </a:extLst>
          </p:cNvPr>
          <p:cNvSpPr txBox="1"/>
          <p:nvPr/>
        </p:nvSpPr>
        <p:spPr>
          <a:xfrm>
            <a:off x="6824113" y="5380672"/>
            <a:ext cx="242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Codering oriëntatie: </a:t>
            </a:r>
          </a:p>
          <a:p>
            <a:pPr marL="342900" indent="-342900">
              <a:buAutoNum type="alphaLcPeriod"/>
            </a:pPr>
            <a:r>
              <a:rPr lang="nl-NL" dirty="0"/>
              <a:t>Noord = 90°</a:t>
            </a:r>
          </a:p>
          <a:p>
            <a:pPr marL="342900" indent="-342900">
              <a:buAutoNum type="alphaLcPeriod"/>
            </a:pPr>
            <a:r>
              <a:rPr lang="nl-NL" dirty="0"/>
              <a:t>Oost = 0° </a:t>
            </a:r>
          </a:p>
          <a:p>
            <a:pPr marL="342900" indent="-342900">
              <a:buAutoNum type="alphaLcPeriod"/>
            </a:pPr>
            <a:r>
              <a:rPr lang="nl-NL" dirty="0"/>
              <a:t>Zuid = 270°</a:t>
            </a:r>
          </a:p>
          <a:p>
            <a:pPr marL="342900" indent="-342900">
              <a:buAutoNum type="alphaLcPeriod"/>
            </a:pPr>
            <a:r>
              <a:rPr lang="nl-NL" dirty="0"/>
              <a:t>West = 180°</a:t>
            </a:r>
            <a:endParaRPr lang="nl-BE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F5E4A46-ACC5-421B-95DB-DF132405982E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8035914" y="3263920"/>
            <a:ext cx="0" cy="2116752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67011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9AB9B69-B8B2-4B2B-B1DE-99970594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8920"/>
            <a:ext cx="6216666" cy="6858000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61A242BA-9A0D-485C-A20B-3CC5E18B5DFF}"/>
              </a:ext>
            </a:extLst>
          </p:cNvPr>
          <p:cNvSpPr/>
          <p:nvPr/>
        </p:nvSpPr>
        <p:spPr>
          <a:xfrm>
            <a:off x="7491058" y="5383058"/>
            <a:ext cx="1368152" cy="1483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37843B9-D197-4585-8FE9-980215E3B45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55776" y="3293904"/>
            <a:ext cx="5135643" cy="2306461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FEFD89A0-206F-48DF-874E-943181F4DA3E}"/>
              </a:ext>
            </a:extLst>
          </p:cNvPr>
          <p:cNvSpPr/>
          <p:nvPr/>
        </p:nvSpPr>
        <p:spPr>
          <a:xfrm>
            <a:off x="2915816" y="557600"/>
            <a:ext cx="3024336" cy="2664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D118E38-5A52-4006-9448-D2C23730F462}"/>
              </a:ext>
            </a:extLst>
          </p:cNvPr>
          <p:cNvSpPr txBox="1"/>
          <p:nvPr/>
        </p:nvSpPr>
        <p:spPr>
          <a:xfrm>
            <a:off x="437534" y="2070714"/>
            <a:ext cx="2292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…., geeft de zonnekaart onmiddellijk de aangepaste gegevens en resultaten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CF10D29-3F07-4567-9B5F-21F9C3A6D933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2627784" y="2831719"/>
            <a:ext cx="730936" cy="35072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Ovaal 8">
            <a:extLst>
              <a:ext uri="{FF2B5EF4-FFF2-40B4-BE49-F238E27FC236}">
                <a16:creationId xmlns:a16="http://schemas.microsoft.com/office/drawing/2014/main" id="{00427D6C-EEF9-43A8-AF83-9F52A76A77DA}"/>
              </a:ext>
            </a:extLst>
          </p:cNvPr>
          <p:cNvSpPr/>
          <p:nvPr/>
        </p:nvSpPr>
        <p:spPr>
          <a:xfrm>
            <a:off x="7236296" y="4437112"/>
            <a:ext cx="1896186" cy="2853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447D78C-8E29-4FD1-B5B7-FA6731FA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Zonnekaart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1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EB32CF-544F-44C4-A188-05DD8F0A1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Zonne-energie: welke type systemen opnemen in EPC?</a:t>
            </a:r>
          </a:p>
          <a:p>
            <a:pPr lvl="1"/>
            <a:r>
              <a:rPr lang="nl-BE" dirty="0"/>
              <a:t>Zonneboilers voor warm water</a:t>
            </a:r>
          </a:p>
          <a:p>
            <a:pPr lvl="1"/>
            <a:r>
              <a:rPr lang="nl-BE" dirty="0"/>
              <a:t>Fotovoltaïsche panelen</a:t>
            </a:r>
          </a:p>
          <a:p>
            <a:pPr lvl="1"/>
            <a:r>
              <a:rPr lang="nl-BE" dirty="0"/>
              <a:t>Hybride of PVT-panelen</a:t>
            </a:r>
          </a:p>
          <a:p>
            <a:r>
              <a:rPr lang="nl-BE" dirty="0"/>
              <a:t>Op te meten parameters</a:t>
            </a:r>
          </a:p>
          <a:p>
            <a:r>
              <a:rPr lang="nl-BE" dirty="0"/>
              <a:t>Zonnekaart</a:t>
            </a:r>
          </a:p>
          <a:p>
            <a:r>
              <a:rPr lang="nl-BE" dirty="0">
                <a:solidFill>
                  <a:srgbClr val="FF0000"/>
                </a:solidFill>
              </a:rPr>
              <a:t>Stappenplan zonne-energie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0F1D3B-B4F5-4B0C-B097-D7C5F507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DEEL X: INHOUD</a:t>
            </a:r>
          </a:p>
        </p:txBody>
      </p:sp>
    </p:spTree>
    <p:extLst>
      <p:ext uri="{BB962C8B-B14F-4D97-AF65-F5344CB8AC3E}">
        <p14:creationId xmlns:p14="http://schemas.microsoft.com/office/powerpoint/2010/main" val="831773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25B23D82-F705-406C-85C6-D5BEDC55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3810466"/>
          </a:xfrm>
        </p:spPr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Stappenplan</a:t>
            </a:r>
            <a:endParaRPr lang="nl-BE" dirty="0" err="1">
              <a:solidFill>
                <a:srgbClr val="FF0000"/>
              </a:solidFill>
            </a:endParaRPr>
          </a:p>
          <a:p>
            <a:r>
              <a:rPr lang="nl-BE" dirty="0"/>
              <a:t>Toelichting op het EPC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7014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STAP 1: AANWEZIGHEID INSTALLATIE OP ZONNE-ENERGIE</a:t>
            </a:r>
          </a:p>
          <a:p>
            <a:pPr lvl="1"/>
            <a:r>
              <a:rPr lang="nl-BE" b="1" dirty="0"/>
              <a:t>beide</a:t>
            </a:r>
            <a:r>
              <a:rPr lang="nl-BE" dirty="0"/>
              <a:t> types aanwezig?</a:t>
            </a:r>
          </a:p>
          <a:p>
            <a:pPr lvl="2"/>
            <a:r>
              <a:rPr lang="nl-BE" dirty="0"/>
              <a:t>beide types invoeren</a:t>
            </a:r>
          </a:p>
          <a:p>
            <a:pPr lvl="2"/>
            <a:r>
              <a:rPr lang="nl-BE" dirty="0"/>
              <a:t>STOP</a:t>
            </a:r>
          </a:p>
          <a:p>
            <a:pPr lvl="1"/>
            <a:r>
              <a:rPr lang="nl-BE" b="1" dirty="0"/>
              <a:t>één </a:t>
            </a:r>
            <a:r>
              <a:rPr lang="nl-BE" dirty="0"/>
              <a:t>type aanwezig?</a:t>
            </a:r>
          </a:p>
          <a:p>
            <a:pPr lvl="2"/>
            <a:r>
              <a:rPr lang="nl-BE" dirty="0"/>
              <a:t>Type invoeren</a:t>
            </a:r>
          </a:p>
          <a:p>
            <a:pPr lvl="2"/>
            <a:r>
              <a:rPr lang="nl-BE" dirty="0"/>
              <a:t>Eengezinswoning?</a:t>
            </a:r>
          </a:p>
          <a:p>
            <a:pPr lvl="3"/>
            <a:r>
              <a:rPr lang="nl-BE" dirty="0"/>
              <a:t>JA: Naar stap 2</a:t>
            </a:r>
          </a:p>
          <a:p>
            <a:pPr lvl="3"/>
            <a:r>
              <a:rPr lang="nl-BE" dirty="0"/>
              <a:t>NEEN</a:t>
            </a:r>
            <a:r>
              <a:rPr lang="en-US" dirty="0"/>
              <a:t>: </a:t>
            </a:r>
            <a:r>
              <a:rPr lang="nl-BE" dirty="0"/>
              <a:t>STOP</a:t>
            </a:r>
          </a:p>
          <a:p>
            <a:pPr lvl="1"/>
            <a:r>
              <a:rPr lang="nl-BE" b="1" dirty="0"/>
              <a:t>geen</a:t>
            </a:r>
            <a:r>
              <a:rPr lang="nl-BE" dirty="0"/>
              <a:t> enkele aanwezig?</a:t>
            </a:r>
          </a:p>
          <a:p>
            <a:pPr lvl="2"/>
            <a:r>
              <a:rPr lang="nl-BE" dirty="0"/>
              <a:t>Eengezinswoning?</a:t>
            </a:r>
          </a:p>
          <a:p>
            <a:pPr lvl="3"/>
            <a:r>
              <a:rPr lang="nl-BE" dirty="0"/>
              <a:t>JA: Naar stap 2</a:t>
            </a:r>
          </a:p>
          <a:p>
            <a:pPr lvl="3"/>
            <a:r>
              <a:rPr lang="nl-BE" dirty="0"/>
              <a:t>NEEN</a:t>
            </a:r>
            <a:r>
              <a:rPr lang="en-US" dirty="0"/>
              <a:t>: </a:t>
            </a:r>
            <a:r>
              <a:rPr lang="nl-BE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15111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Fotovoltaïsche panelen </a:t>
            </a:r>
            <a:r>
              <a:rPr lang="nl-BE">
                <a:latin typeface="Calibri"/>
                <a:cs typeface="Calibri"/>
              </a:rPr>
              <a:t>(X.7)</a:t>
            </a:r>
            <a:endParaRPr lang="nl-BE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Zonne-energie opvangen via panelen</a:t>
            </a:r>
          </a:p>
          <a:p>
            <a:pPr lvl="1"/>
            <a:r>
              <a:rPr lang="nl-BE"/>
              <a:t>om elektriciteit op te wekken (geen warmte)</a:t>
            </a:r>
          </a:p>
          <a:p>
            <a:endParaRPr lang="nl-BE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143B3F1-71D5-4472-AE1E-D9024155A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7904" y="55338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Graphic 10" descr="Waarschuwing">
            <a:extLst>
              <a:ext uri="{FF2B5EF4-FFF2-40B4-BE49-F238E27FC236}">
                <a16:creationId xmlns:a16="http://schemas.microsoft.com/office/drawing/2014/main" id="{454F7145-131B-4A8C-A536-A6D29558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7483" y="5277281"/>
            <a:ext cx="396721" cy="39672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4579416-E628-4D28-A127-A1F7B1BAD5E7}"/>
              </a:ext>
            </a:extLst>
          </p:cNvPr>
          <p:cNvSpPr txBox="1"/>
          <p:nvPr/>
        </p:nvSpPr>
        <p:spPr>
          <a:xfrm>
            <a:off x="2138356" y="5172016"/>
            <a:ext cx="646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/>
              <a:t>Thuisbatterij aanwezig om geproduceerde energie op te slaan?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i="1">
                <a:sym typeface="Wingdings" panose="05000000000000000000" pitchFamily="2" charset="2"/>
              </a:rPr>
              <a:t>Kan niet ingerekend worden in EPC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28447C-1D92-4256-99BF-4823F7C32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7" y="2746048"/>
            <a:ext cx="2986875" cy="16843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890743-2E31-494D-B75E-25C36C64F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48680"/>
            <a:ext cx="3263343" cy="17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2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STAP 2: GESCHIKTHEID DAK? </a:t>
            </a:r>
            <a:r>
              <a:rPr lang="nl-BE" i="1" dirty="0"/>
              <a:t>(vanaf hier enkel voor eengezinswoningen)</a:t>
            </a:r>
          </a:p>
          <a:p>
            <a:pPr lvl="1"/>
            <a:r>
              <a:rPr lang="nl-BE" dirty="0"/>
              <a:t>Open de zonnekaart vanuit de EPC-applicatie: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nl-BE" dirty="0"/>
              <a:t>Is zonnekaart offline, woning onvindbaar of zijn er geen geschikte dakdelen?</a:t>
            </a:r>
          </a:p>
          <a:p>
            <a:pPr lvl="2"/>
            <a:r>
              <a:rPr lang="nl-BE" dirty="0"/>
              <a:t>JA: </a:t>
            </a:r>
          </a:p>
          <a:p>
            <a:pPr lvl="3"/>
            <a:r>
              <a:rPr lang="nl-BE" dirty="0"/>
              <a:t>Duid aan ‘Aanbeveling zonnekaart niet mogelijk’</a:t>
            </a:r>
          </a:p>
          <a:p>
            <a:pPr lvl="3"/>
            <a:r>
              <a:rPr lang="nl-BE" dirty="0"/>
              <a:t>STOP</a:t>
            </a:r>
          </a:p>
          <a:p>
            <a:pPr lvl="2"/>
            <a:endParaRPr lang="en-US" dirty="0"/>
          </a:p>
          <a:p>
            <a:pPr lvl="2"/>
            <a:r>
              <a:rPr lang="nl-BE" dirty="0"/>
              <a:t>NEEN: Is er al een installatie op zonne-energie aanwezig?</a:t>
            </a:r>
          </a:p>
          <a:p>
            <a:pPr lvl="4"/>
            <a:r>
              <a:rPr lang="nl-BE" dirty="0"/>
              <a:t>JA: stap 4</a:t>
            </a:r>
          </a:p>
          <a:p>
            <a:pPr lvl="4"/>
            <a:r>
              <a:rPr lang="nl-BE" dirty="0">
                <a:cs typeface="Calibri" panose="020F0502020204030204" pitchFamily="34" charset="0"/>
              </a:rPr>
              <a:t>NEEN: </a:t>
            </a:r>
            <a:r>
              <a:rPr lang="nl-BE" dirty="0"/>
              <a:t>stap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B74A05-967F-402B-A74B-ABE7A852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2" y="2707216"/>
            <a:ext cx="8814502" cy="8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2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nl-BE"/>
              <a:t>STAP 3: GEEN ENKELE INSTALLATIE AANWEZIG</a:t>
            </a:r>
          </a:p>
          <a:p>
            <a:pPr lvl="1"/>
            <a:r>
              <a:rPr lang="nl-BE"/>
              <a:t>Kijk in zonnekaart naar info over ZB én PV en neem volgende gegevens over </a:t>
            </a:r>
            <a:endParaRPr lang="nl-BE" b="1"/>
          </a:p>
          <a:p>
            <a:pPr lvl="2"/>
            <a:r>
              <a:rPr lang="nl-BE"/>
              <a:t>Aankoopprijs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automatisch vooraf ingevuld op basis van automatische voorstel zonnekaart</a:t>
            </a:r>
          </a:p>
          <a:p>
            <a:pPr lvl="2"/>
            <a:r>
              <a:rPr lang="nl-BE"/>
              <a:t>Oppervlakte van de panelen</a:t>
            </a:r>
          </a:p>
          <a:p>
            <a:pPr lvl="2"/>
            <a:r>
              <a:rPr lang="nl-BE"/>
              <a:t>Dakvlak(ken) waarop de panelen of collectoren zouden moeten geplaatst worden</a:t>
            </a:r>
          </a:p>
          <a:p>
            <a:pPr lvl="2"/>
            <a:r>
              <a:rPr lang="nl-BE"/>
              <a:t>Oriëntatie bij plat dak of dak buiten BV</a:t>
            </a:r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3DDB8D0-5EBE-4A9A-B9E2-52F9BF0A57DC}"/>
              </a:ext>
            </a:extLst>
          </p:cNvPr>
          <p:cNvSpPr/>
          <p:nvPr/>
        </p:nvSpPr>
        <p:spPr>
          <a:xfrm>
            <a:off x="2295613" y="4661585"/>
            <a:ext cx="5911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/>
              <a:t>Zonnekaart moet geraadpleegd worden en gegevens voor beide types (PV en ZB) moeten rechtstreeks overgenomen worden. </a:t>
            </a:r>
          </a:p>
        </p:txBody>
      </p:sp>
      <p:pic>
        <p:nvPicPr>
          <p:cNvPr id="7" name="Graphic 6" descr="Opmerking belangrijk">
            <a:extLst>
              <a:ext uri="{FF2B5EF4-FFF2-40B4-BE49-F238E27FC236}">
                <a16:creationId xmlns:a16="http://schemas.microsoft.com/office/drawing/2014/main" id="{9979AEAE-5C06-403A-B8D1-31B497630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644" y="4641860"/>
            <a:ext cx="720080" cy="720080"/>
          </a:xfrm>
          <a:prstGeom prst="rect">
            <a:avLst/>
          </a:prstGeom>
        </p:spPr>
      </p:pic>
      <p:pic>
        <p:nvPicPr>
          <p:cNvPr id="6" name="Graphic 5" descr="Opmerking belangrijk">
            <a:extLst>
              <a:ext uri="{FF2B5EF4-FFF2-40B4-BE49-F238E27FC236}">
                <a16:creationId xmlns:a16="http://schemas.microsoft.com/office/drawing/2014/main" id="{26BA95E0-BEB7-4E56-808D-4D72AD491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644" y="5674315"/>
            <a:ext cx="720080" cy="72008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283B543-D1B2-4331-B694-56BC52119EBE}"/>
              </a:ext>
            </a:extLst>
          </p:cNvPr>
          <p:cNvSpPr/>
          <p:nvPr/>
        </p:nvSpPr>
        <p:spPr>
          <a:xfrm>
            <a:off x="2287724" y="5602609"/>
            <a:ext cx="5911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 dirty="0"/>
              <a:t>Ook als het niet m</a:t>
            </a:r>
            <a:r>
              <a:rPr lang="nl-NL" i="1" dirty="0" err="1"/>
              <a:t>ogelijk</a:t>
            </a:r>
            <a:r>
              <a:rPr lang="nl-NL" i="1" dirty="0"/>
              <a:t> is dat beide voorstellen gecombineerd worden (vb. dak iets te klein) </a:t>
            </a:r>
            <a:r>
              <a:rPr lang="nl-NL" i="1" dirty="0">
                <a:sym typeface="Wingdings" panose="05000000000000000000" pitchFamily="2" charset="2"/>
              </a:rPr>
              <a:t> EPC maakt geen keuze voor gebruiker  die moet zelf bepalen welke installatie hij wil plaatsen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37930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A23CFC9-89D7-4485-95E1-35811871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69"/>
          <a:stretch/>
        </p:blipFill>
        <p:spPr>
          <a:xfrm>
            <a:off x="883275" y="188640"/>
            <a:ext cx="6031993" cy="33843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320677D-413F-4481-A41A-FAD5A0AC5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29"/>
          <a:stretch/>
        </p:blipFill>
        <p:spPr>
          <a:xfrm>
            <a:off x="179512" y="3677789"/>
            <a:ext cx="9144000" cy="2991571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87FDB84-438C-4F4F-A296-DDB19405165A}"/>
              </a:ext>
            </a:extLst>
          </p:cNvPr>
          <p:cNvSpPr/>
          <p:nvPr/>
        </p:nvSpPr>
        <p:spPr>
          <a:xfrm>
            <a:off x="4132058" y="1052736"/>
            <a:ext cx="1520062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BBE8C4-0D35-49F0-A0D9-6CA683944350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2259850" y="1728825"/>
            <a:ext cx="2094816" cy="2420256"/>
          </a:xfrm>
          <a:prstGeom prst="line">
            <a:avLst/>
          </a:pr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E0BCE9BC-76BA-43B1-AA84-C90DC1E1DA3C}"/>
              </a:ext>
            </a:extLst>
          </p:cNvPr>
          <p:cNvSpPr/>
          <p:nvPr/>
        </p:nvSpPr>
        <p:spPr>
          <a:xfrm>
            <a:off x="193310" y="4149080"/>
            <a:ext cx="26642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8A89350-6B33-4C70-B09F-476C25924560}"/>
              </a:ext>
            </a:extLst>
          </p:cNvPr>
          <p:cNvSpPr/>
          <p:nvPr/>
        </p:nvSpPr>
        <p:spPr>
          <a:xfrm>
            <a:off x="2087216" y="4541885"/>
            <a:ext cx="5941168" cy="427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7B7C840-D8DB-4A8C-AF2B-CF656CC04733}"/>
              </a:ext>
            </a:extLst>
          </p:cNvPr>
          <p:cNvSpPr txBox="1"/>
          <p:nvPr/>
        </p:nvSpPr>
        <p:spPr>
          <a:xfrm>
            <a:off x="3906039" y="3925939"/>
            <a:ext cx="526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Neem oppervlakte over van zonnekaartvoorstel en wijs toe aan de juiste dakvlak(ken) (en oriëntatie)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E0ECA49-ADD1-409A-A695-9B0D1469E051}"/>
              </a:ext>
            </a:extLst>
          </p:cNvPr>
          <p:cNvSpPr txBox="1"/>
          <p:nvPr/>
        </p:nvSpPr>
        <p:spPr>
          <a:xfrm>
            <a:off x="534286" y="3398680"/>
            <a:ext cx="526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Kostprijs automatisch     ingevuld</a:t>
            </a:r>
          </a:p>
        </p:txBody>
      </p:sp>
    </p:spTree>
    <p:extLst>
      <p:ext uri="{BB962C8B-B14F-4D97-AF65-F5344CB8AC3E}">
        <p14:creationId xmlns:p14="http://schemas.microsoft.com/office/powerpoint/2010/main" val="11710692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A23CFC9-89D7-4485-95E1-35811871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69"/>
          <a:stretch/>
        </p:blipFill>
        <p:spPr>
          <a:xfrm>
            <a:off x="883275" y="188640"/>
            <a:ext cx="6031993" cy="33843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320677D-413F-4481-A41A-FAD5A0AC5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29"/>
          <a:stretch/>
        </p:blipFill>
        <p:spPr>
          <a:xfrm>
            <a:off x="179512" y="3677789"/>
            <a:ext cx="9144000" cy="2991571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87FDB84-438C-4F4F-A296-DDB19405165A}"/>
              </a:ext>
            </a:extLst>
          </p:cNvPr>
          <p:cNvSpPr/>
          <p:nvPr/>
        </p:nvSpPr>
        <p:spPr>
          <a:xfrm>
            <a:off x="1297108" y="980728"/>
            <a:ext cx="1762723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BBE8C4-0D35-49F0-A0D9-6CA683944350}"/>
              </a:ext>
            </a:extLst>
          </p:cNvPr>
          <p:cNvCxnSpPr>
            <a:cxnSpLocks/>
            <a:stCxn id="12" idx="0"/>
            <a:endCxn id="10" idx="4"/>
          </p:cNvCxnSpPr>
          <p:nvPr/>
        </p:nvCxnSpPr>
        <p:spPr>
          <a:xfrm flipV="1">
            <a:off x="1583668" y="1916832"/>
            <a:ext cx="594802" cy="3672408"/>
          </a:xfrm>
          <a:prstGeom prst="line">
            <a:avLst/>
          </a:pr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E0BCE9BC-76BA-43B1-AA84-C90DC1E1DA3C}"/>
              </a:ext>
            </a:extLst>
          </p:cNvPr>
          <p:cNvSpPr/>
          <p:nvPr/>
        </p:nvSpPr>
        <p:spPr>
          <a:xfrm>
            <a:off x="251520" y="5589240"/>
            <a:ext cx="26642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8A89350-6B33-4C70-B09F-476C25924560}"/>
              </a:ext>
            </a:extLst>
          </p:cNvPr>
          <p:cNvSpPr/>
          <p:nvPr/>
        </p:nvSpPr>
        <p:spPr>
          <a:xfrm>
            <a:off x="4283968" y="6085698"/>
            <a:ext cx="3996952" cy="427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FB8087D-85F6-437A-8C59-83EF63C38946}"/>
              </a:ext>
            </a:extLst>
          </p:cNvPr>
          <p:cNvSpPr txBox="1"/>
          <p:nvPr/>
        </p:nvSpPr>
        <p:spPr>
          <a:xfrm>
            <a:off x="4127589" y="5386980"/>
            <a:ext cx="526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Neem oppervlakte over van zonnekaartvoorstel en wijs toe aan de juiste dakvlak(ken) (en oriëntatie)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76E1150-34A5-4B10-8F7A-25FF2C01D1D8}"/>
              </a:ext>
            </a:extLst>
          </p:cNvPr>
          <p:cNvSpPr txBox="1"/>
          <p:nvPr/>
        </p:nvSpPr>
        <p:spPr>
          <a:xfrm>
            <a:off x="693720" y="4965261"/>
            <a:ext cx="526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Kostprijs   automatisch ingevuld</a:t>
            </a:r>
          </a:p>
        </p:txBody>
      </p:sp>
    </p:spTree>
    <p:extLst>
      <p:ext uri="{BB962C8B-B14F-4D97-AF65-F5344CB8AC3E}">
        <p14:creationId xmlns:p14="http://schemas.microsoft.com/office/powerpoint/2010/main" val="37250459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STAP 3: GEEN ENKELE INSTALLATIE AANWEZIG &gt; </a:t>
            </a:r>
            <a:r>
              <a:rPr lang="nl-BE" dirty="0"/>
              <a:t>vervolg</a:t>
            </a:r>
          </a:p>
          <a:p>
            <a:pPr lvl="1"/>
            <a:r>
              <a:rPr lang="nl-NL" dirty="0"/>
              <a:t>De gegevens die vermeld worden in de zonnekaart </a:t>
            </a:r>
            <a:r>
              <a:rPr lang="nl-NL" u="sng" dirty="0"/>
              <a:t>moeten</a:t>
            </a:r>
            <a:r>
              <a:rPr lang="nl-NL" dirty="0"/>
              <a:t> rechtstreeks overgenomen worden</a:t>
            </a:r>
          </a:p>
          <a:p>
            <a:pPr lvl="2"/>
            <a:r>
              <a:rPr lang="nl-NL" dirty="0"/>
              <a:t>TENZIJ de </a:t>
            </a:r>
            <a:r>
              <a:rPr lang="nl-BE" b="1" dirty="0"/>
              <a:t>werkelijk beschikbare dakoppervlakte in belangrijke mate afwijkt</a:t>
            </a:r>
            <a:r>
              <a:rPr lang="nl-BE" dirty="0"/>
              <a:t> van de dakoppervlakte uit de zonnekaart</a:t>
            </a:r>
          </a:p>
          <a:p>
            <a:pPr lvl="3"/>
            <a:r>
              <a:rPr lang="en-US" dirty="0" err="1"/>
              <a:t>Bijvoorbeeld</a:t>
            </a:r>
            <a:r>
              <a:rPr lang="en-US" dirty="0"/>
              <a:t> door</a:t>
            </a:r>
          </a:p>
          <a:p>
            <a:pPr lvl="4"/>
            <a:r>
              <a:rPr lang="nl-NL" dirty="0"/>
              <a:t>de aanwezigheid van dakkapellen of dakvlakvensters die niet in de zonnekaart zijn opgenomen</a:t>
            </a:r>
          </a:p>
          <a:p>
            <a:pPr lvl="4"/>
            <a:r>
              <a:rPr lang="nl-NL" dirty="0"/>
              <a:t>fouten in de percelen of daken in de zonnekaart</a:t>
            </a:r>
          </a:p>
          <a:p>
            <a:pPr lvl="4"/>
            <a:r>
              <a:rPr lang="nl-NL" dirty="0"/>
              <a:t>bijkomende beschikbare daken,…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28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STAP 3: GEEN ENKELE INSTALLATIE AANWEZIG &gt; </a:t>
            </a:r>
            <a:r>
              <a:rPr lang="en-US" dirty="0" err="1"/>
              <a:t>vervolg</a:t>
            </a:r>
            <a:endParaRPr lang="en-US" dirty="0"/>
          </a:p>
          <a:p>
            <a:pPr lvl="1"/>
            <a:r>
              <a:rPr lang="nl-NL" dirty="0"/>
              <a:t>De gegevens die vermeld worden in de zonnekaart </a:t>
            </a:r>
            <a:r>
              <a:rPr lang="nl-NL" u="sng" dirty="0"/>
              <a:t>moeten</a:t>
            </a:r>
            <a:r>
              <a:rPr lang="nl-NL" dirty="0"/>
              <a:t> rechtstreeks overgenomen worden</a:t>
            </a:r>
          </a:p>
          <a:p>
            <a:pPr lvl="2"/>
            <a:r>
              <a:rPr lang="nl-NL" dirty="0"/>
              <a:t>Als </a:t>
            </a:r>
            <a:r>
              <a:rPr lang="nl-BE" b="1" dirty="0"/>
              <a:t>werkelijk beschikbare dakoppervlakte in belangrijke mate afwijkt</a:t>
            </a:r>
            <a:r>
              <a:rPr lang="nl-BE" dirty="0"/>
              <a:t> van de dakoppervlakte uit de zonnekaart</a:t>
            </a:r>
          </a:p>
          <a:p>
            <a:pPr lvl="3"/>
            <a:r>
              <a:rPr lang="nl-BE" dirty="0"/>
              <a:t>Zonnekaartvoorstel aanpassen via ‘ontwerp uw dak’ </a:t>
            </a:r>
          </a:p>
          <a:p>
            <a:pPr lvl="4"/>
            <a:r>
              <a:rPr lang="nl-BE" dirty="0"/>
              <a:t>panelen verplaatsen, verwijderen, toevoegen</a:t>
            </a:r>
          </a:p>
          <a:p>
            <a:pPr lvl="4"/>
            <a:r>
              <a:rPr lang="nl-BE" dirty="0"/>
              <a:t>nieuwe gegevens in software invoeren </a:t>
            </a:r>
          </a:p>
          <a:p>
            <a:pPr marL="1792288" lvl="5"/>
            <a:r>
              <a:rPr lang="nl-BE" dirty="0"/>
              <a:t>Oppervlakte</a:t>
            </a:r>
          </a:p>
          <a:p>
            <a:pPr marL="1792288" lvl="5"/>
            <a:r>
              <a:rPr lang="nl-BE" dirty="0"/>
              <a:t>Kostprijs</a:t>
            </a:r>
          </a:p>
          <a:p>
            <a:pPr marL="1792288" lvl="5"/>
            <a:r>
              <a:rPr lang="nl-BE" dirty="0"/>
              <a:t>Dakvlak</a:t>
            </a:r>
          </a:p>
          <a:p>
            <a:pPr marL="1792288" lvl="5"/>
            <a:r>
              <a:rPr lang="nl-BE" dirty="0"/>
              <a:t>Oriëntatie</a:t>
            </a:r>
          </a:p>
          <a:p>
            <a:pPr lvl="4"/>
            <a:r>
              <a:rPr lang="nl-BE" dirty="0"/>
              <a:t>+ </a:t>
            </a:r>
            <a:r>
              <a:rPr lang="nl-BE" b="1" dirty="0"/>
              <a:t>Toelichten</a:t>
            </a:r>
            <a:r>
              <a:rPr lang="nl-BE" dirty="0"/>
              <a:t> welke aanpassingen werden gedaan in opmerkingenveld in tabblad ‘Aanbevelingen</a:t>
            </a:r>
            <a:r>
              <a:rPr lang="en-US" dirty="0"/>
              <a:t>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32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4B4CA62-CBCD-48FC-A1B3-2365DB089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48"/>
          <a:stretch/>
        </p:blipFill>
        <p:spPr>
          <a:xfrm>
            <a:off x="1763688" y="116632"/>
            <a:ext cx="6216666" cy="34119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DBFF29-32A2-497F-BDC5-DFBBBA54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3" y="3528619"/>
            <a:ext cx="8909615" cy="3068733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C9316A7-9BBB-47C6-8554-5819043D49DA}"/>
              </a:ext>
            </a:extLst>
          </p:cNvPr>
          <p:cNvSpPr/>
          <p:nvPr/>
        </p:nvSpPr>
        <p:spPr>
          <a:xfrm>
            <a:off x="1907704" y="891692"/>
            <a:ext cx="2010299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D452704-F8A6-43B7-AF8A-5A0A7DCB98FE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V="1">
            <a:off x="1917565" y="1827796"/>
            <a:ext cx="995289" cy="3690748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E677F26D-FC6E-4C42-83F3-794483A587AC}"/>
              </a:ext>
            </a:extLst>
          </p:cNvPr>
          <p:cNvSpPr/>
          <p:nvPr/>
        </p:nvSpPr>
        <p:spPr>
          <a:xfrm>
            <a:off x="27609" y="5518544"/>
            <a:ext cx="3779912" cy="4440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9A1F1F-8467-4148-892F-EBA6027F6F6B}"/>
              </a:ext>
            </a:extLst>
          </p:cNvPr>
          <p:cNvSpPr/>
          <p:nvPr/>
        </p:nvSpPr>
        <p:spPr>
          <a:xfrm>
            <a:off x="4280022" y="6011172"/>
            <a:ext cx="3996952" cy="427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5E8FE7-38D9-4110-80E8-FCD4BCD1A984}"/>
              </a:ext>
            </a:extLst>
          </p:cNvPr>
          <p:cNvSpPr txBox="1"/>
          <p:nvPr/>
        </p:nvSpPr>
        <p:spPr>
          <a:xfrm>
            <a:off x="4127589" y="5386980"/>
            <a:ext cx="526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… en voer gecorrigeerde oppervlakte in en wijs toe aan de juiste dakvlak(ken) (en oriëntatie)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09F51BA-BC74-4A50-A098-3A14F5894B04}"/>
              </a:ext>
            </a:extLst>
          </p:cNvPr>
          <p:cNvSpPr txBox="1"/>
          <p:nvPr/>
        </p:nvSpPr>
        <p:spPr>
          <a:xfrm>
            <a:off x="2153807" y="4713334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Vink aan dat aanpassing nodig is,  voer gecorrigeerde prijs in ….</a:t>
            </a:r>
          </a:p>
        </p:txBody>
      </p:sp>
    </p:spTree>
    <p:extLst>
      <p:ext uri="{BB962C8B-B14F-4D97-AF65-F5344CB8AC3E}">
        <p14:creationId xmlns:p14="http://schemas.microsoft.com/office/powerpoint/2010/main" val="2864532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Stappenplan zonne-energie (X.4)</a:t>
            </a:r>
            <a:br>
              <a:rPr lang="nl-BE" dirty="0"/>
            </a:br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STAP 4: REEDS EEN TYPE INSTALLATIE AANWEZIG</a:t>
            </a:r>
          </a:p>
          <a:p>
            <a:pPr lvl="1"/>
            <a:r>
              <a:rPr lang="nl-BE" dirty="0"/>
              <a:t>Kijk in zonnekaart naar aanbeveling voor het type installatie dat </a:t>
            </a:r>
            <a:r>
              <a:rPr lang="nl-BE" u="sng" dirty="0"/>
              <a:t>niet</a:t>
            </a:r>
            <a:r>
              <a:rPr lang="nl-BE" dirty="0"/>
              <a:t> aanwezig is</a:t>
            </a:r>
            <a:r>
              <a:rPr lang="en-US" dirty="0"/>
              <a:t> </a:t>
            </a:r>
            <a:endParaRPr lang="nl-BE" dirty="0"/>
          </a:p>
          <a:p>
            <a:pPr lvl="1"/>
            <a:r>
              <a:rPr lang="nl-BE" dirty="0"/>
              <a:t>Ga via ‘</a:t>
            </a:r>
            <a:r>
              <a:rPr lang="nl-BE" b="1" dirty="0"/>
              <a:t>Ontwerp op uw dak</a:t>
            </a:r>
            <a:r>
              <a:rPr lang="nl-BE" dirty="0"/>
              <a:t>’ na of de voorgestelde plaatsing mogelijk is in combinatie met de reeds aanwezige installatie</a:t>
            </a:r>
          </a:p>
          <a:p>
            <a:pPr lvl="2"/>
            <a:r>
              <a:rPr lang="nl-BE" dirty="0"/>
              <a:t>JA: neem de gegevens over</a:t>
            </a:r>
          </a:p>
          <a:p>
            <a:pPr lvl="3"/>
            <a:r>
              <a:rPr lang="nl-BE" dirty="0"/>
              <a:t>Oppervlakte</a:t>
            </a:r>
          </a:p>
          <a:p>
            <a:pPr lvl="3"/>
            <a:r>
              <a:rPr lang="nl-BE" dirty="0"/>
              <a:t>Kostprijs</a:t>
            </a:r>
          </a:p>
          <a:p>
            <a:pPr lvl="3"/>
            <a:r>
              <a:rPr lang="nl-BE" dirty="0"/>
              <a:t>Dakvlak</a:t>
            </a:r>
          </a:p>
          <a:p>
            <a:pPr lvl="3"/>
            <a:r>
              <a:rPr lang="nl-BE" dirty="0"/>
              <a:t>Oriëntatie</a:t>
            </a:r>
          </a:p>
        </p:txBody>
      </p:sp>
    </p:spTree>
    <p:extLst>
      <p:ext uri="{BB962C8B-B14F-4D97-AF65-F5344CB8AC3E}">
        <p14:creationId xmlns:p14="http://schemas.microsoft.com/office/powerpoint/2010/main" val="3060247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dirty="0">
                <a:latin typeface="Calibri"/>
                <a:cs typeface="Calibri"/>
              </a:rPr>
              <a:t>Stappenplan zonne-energie (X.4)</a:t>
            </a:r>
            <a:br>
              <a:rPr lang="nl-BE" dirty="0"/>
            </a:br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BAEE1-ECDD-4BA6-B4B7-2FFDFA1D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1" y="1632984"/>
            <a:ext cx="8352928" cy="5108384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STAP 4: REEDS EEN TYPE INSTALLATIE AANWEZIG &gt; vervolg</a:t>
            </a:r>
          </a:p>
          <a:p>
            <a:pPr lvl="1"/>
            <a:r>
              <a:rPr lang="nl-BE" dirty="0"/>
              <a:t>Kijk in zonnekaart naar aanbeveling voor het type installatie dat </a:t>
            </a:r>
            <a:r>
              <a:rPr lang="nl-BE" u="sng" dirty="0"/>
              <a:t>niet</a:t>
            </a:r>
            <a:r>
              <a:rPr lang="nl-BE" dirty="0"/>
              <a:t> aanwezig is</a:t>
            </a:r>
            <a:r>
              <a:rPr lang="en-US" dirty="0"/>
              <a:t> </a:t>
            </a:r>
            <a:endParaRPr lang="nl-BE" dirty="0"/>
          </a:p>
          <a:p>
            <a:pPr lvl="1"/>
            <a:r>
              <a:rPr lang="nl-BE" dirty="0"/>
              <a:t>Ga via ‘</a:t>
            </a:r>
            <a:r>
              <a:rPr lang="nl-BE" b="1" dirty="0"/>
              <a:t>Ontwerp op uw dak</a:t>
            </a:r>
            <a:r>
              <a:rPr lang="nl-BE" dirty="0"/>
              <a:t>’ na of de voorgestelde plaatsing mogelijk is in combinatie met de reeds aanwezige installatie</a:t>
            </a:r>
          </a:p>
          <a:p>
            <a:pPr lvl="2"/>
            <a:r>
              <a:rPr lang="nl-BE" dirty="0"/>
              <a:t>NEEN, er is onvoldoende oppervlakte beschikbaar voor de voorgestelde installatie</a:t>
            </a:r>
          </a:p>
          <a:p>
            <a:pPr lvl="3"/>
            <a:r>
              <a:rPr lang="nl-BE" dirty="0"/>
              <a:t>Verplaats panelen naar nog beschikbare vrije dakdelen </a:t>
            </a:r>
          </a:p>
          <a:p>
            <a:pPr lvl="4"/>
            <a:r>
              <a:rPr lang="nl-BE" dirty="0"/>
              <a:t>Let op: De voorgestelde oppervlakte door de zonnekaart mag hierbij niet overschreden worden. Minder oppervlakte mag wel, vb. bij onvoldoende beschikbare dakdelen.</a:t>
            </a:r>
          </a:p>
          <a:p>
            <a:pPr lvl="2"/>
            <a:r>
              <a:rPr lang="nl-BE" dirty="0"/>
              <a:t>NEEN, er is geen oppervlakte meer beschikbaar voor de voorgestelde installatie</a:t>
            </a:r>
          </a:p>
          <a:p>
            <a:pPr lvl="3"/>
            <a:r>
              <a:rPr lang="nl-BE" dirty="0"/>
              <a:t>Duid aan ‘Aanbeveling zonnekaart niet mogelijk’</a:t>
            </a:r>
          </a:p>
          <a:p>
            <a:pPr lvl="4"/>
            <a:r>
              <a:rPr lang="nl-BE" dirty="0"/>
              <a:t>Vb. Geschikte dakdelen liggen helemaal vol met PV-panelen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67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FBBE-A309-4C25-99E6-540AA74F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Stappenplan zonne-energie (X.4)</a:t>
            </a:r>
            <a:br>
              <a:rPr lang="nl-BE"/>
            </a:br>
            <a:endParaRPr lang="nl-BE">
              <a:cs typeface="Calibri" panose="020F0502020204030204" pitchFamily="34" charset="0"/>
            </a:endParaRP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25B23D82-F705-406C-85C6-D5BEDC55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3810466"/>
          </a:xfrm>
        </p:spPr>
        <p:txBody>
          <a:bodyPr/>
          <a:lstStyle/>
          <a:p>
            <a:r>
              <a:rPr lang="nl-BE" dirty="0"/>
              <a:t>Stappenplan</a:t>
            </a:r>
          </a:p>
          <a:p>
            <a:r>
              <a:rPr lang="nl-BE" dirty="0">
                <a:solidFill>
                  <a:srgbClr val="FF0000"/>
                </a:solidFill>
              </a:rPr>
              <a:t>Toelichting op het EPC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272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Fotovoltaïsche panelen </a:t>
            </a:r>
            <a:r>
              <a:rPr lang="nl-BE">
                <a:latin typeface="Calibri"/>
                <a:cs typeface="Calibri"/>
              </a:rPr>
              <a:t>(X.7)</a:t>
            </a:r>
            <a:endParaRPr lang="nl-BE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Twee gangbare types fotovoltaïsche panelen:</a:t>
            </a:r>
          </a:p>
          <a:p>
            <a:pPr lvl="1"/>
            <a:r>
              <a:rPr lang="nl-BE" dirty="0"/>
              <a:t>Kristallijne</a:t>
            </a:r>
            <a:r>
              <a:rPr lang="en-US" dirty="0"/>
              <a:t> </a:t>
            </a:r>
            <a:r>
              <a:rPr lang="nl-NL" dirty="0"/>
              <a:t>(mono- of </a:t>
            </a:r>
            <a:r>
              <a:rPr lang="nl-NL" dirty="0" err="1"/>
              <a:t>multikristallijn</a:t>
            </a:r>
            <a:r>
              <a:rPr lang="nl-NL" dirty="0"/>
              <a:t>) panelen:  opgebouwd uit meerdere kleine (meestal 15 x 15 cm), vaak blauwe, cellen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Amorfe panelen: grotere aaneengesloten oppervlakken</a:t>
            </a:r>
            <a:endParaRPr lang="en-US" dirty="0"/>
          </a:p>
          <a:p>
            <a:endParaRPr lang="nl-BE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Picture 2" descr="Mono vs poly zonnepanelen">
            <a:extLst>
              <a:ext uri="{FF2B5EF4-FFF2-40B4-BE49-F238E27FC236}">
                <a16:creationId xmlns:a16="http://schemas.microsoft.com/office/drawing/2014/main" id="{3EFDF66E-836C-4D8F-9F8A-33FCAA94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83" y="2762504"/>
            <a:ext cx="4843066" cy="15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C81159-4C31-4033-A173-3995238C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978" y="5085184"/>
            <a:ext cx="2682044" cy="16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02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C70FC8D-F044-41F9-A7C9-EEE56074EB06}"/>
              </a:ext>
            </a:extLst>
          </p:cNvPr>
          <p:cNvSpPr/>
          <p:nvPr/>
        </p:nvSpPr>
        <p:spPr>
          <a:xfrm>
            <a:off x="471055" y="5883564"/>
            <a:ext cx="1865745" cy="837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br>
              <a:rPr lang="nl-BE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237673"/>
            <a:ext cx="8352928" cy="4639599"/>
          </a:xfrm>
        </p:spPr>
        <p:txBody>
          <a:bodyPr/>
          <a:lstStyle/>
          <a:p>
            <a:r>
              <a:rPr lang="nl-BE" sz="2400" dirty="0"/>
              <a:t>Voeg in het tabblad ‘Aanbevelingen’ een toelichting toe in volgende situaties</a:t>
            </a:r>
            <a:r>
              <a:rPr lang="en-US" sz="2400" dirty="0"/>
              <a:t>:</a:t>
            </a:r>
            <a:endParaRPr lang="nl-BE" sz="2400" dirty="0"/>
          </a:p>
          <a:p>
            <a:pPr lvl="1"/>
            <a:r>
              <a:rPr lang="nl-BE" dirty="0"/>
              <a:t>Zonnekaart niet online beschikbaar</a:t>
            </a:r>
          </a:p>
          <a:p>
            <a:pPr lvl="1"/>
            <a:r>
              <a:rPr lang="nl-BE" dirty="0"/>
              <a:t>Woning onvindbaar op de zonnekaart</a:t>
            </a:r>
          </a:p>
          <a:p>
            <a:pPr lvl="1"/>
            <a:r>
              <a:rPr lang="nl-BE" dirty="0"/>
              <a:t>Geen enkel dakdeel geschikt volgens de zonnekaart</a:t>
            </a:r>
          </a:p>
          <a:p>
            <a:pPr lvl="1"/>
            <a:r>
              <a:rPr lang="nl-BE" dirty="0"/>
              <a:t>Reeds één type aanwezig en onvoldoende of geen plaats meer voor andere</a:t>
            </a:r>
          </a:p>
          <a:p>
            <a:pPr lvl="1"/>
            <a:r>
              <a:rPr lang="nl-BE" dirty="0"/>
              <a:t>Nog geen type aanwezig, maar onvoldoende plaats voor beide automatische voorstellen uit zonnekaart</a:t>
            </a:r>
          </a:p>
          <a:p>
            <a:pPr lvl="1"/>
            <a:r>
              <a:rPr lang="nl-BE" dirty="0"/>
              <a:t>Het automatische voorstel van zonnekaart is aangepast</a:t>
            </a:r>
          </a:p>
          <a:p>
            <a:pPr lvl="1"/>
            <a:r>
              <a:rPr lang="nl-BE" dirty="0"/>
              <a:t>Een </a:t>
            </a:r>
            <a:r>
              <a:rPr lang="nl-BE" dirty="0" err="1"/>
              <a:t>dakdeel</a:t>
            </a:r>
            <a:r>
              <a:rPr lang="nl-BE" dirty="0"/>
              <a:t> in realiteit toch niet zo geschikt is door</a:t>
            </a:r>
          </a:p>
          <a:p>
            <a:pPr lvl="2"/>
            <a:r>
              <a:rPr lang="nl-BE" dirty="0"/>
              <a:t>Veel dakvlakvensters</a:t>
            </a:r>
          </a:p>
          <a:p>
            <a:pPr lvl="2"/>
            <a:r>
              <a:rPr lang="nl-BE" dirty="0"/>
              <a:t>Aanpassingen aan het gebouw/omgeving niet weergegeven in de zonnekaart</a:t>
            </a:r>
          </a:p>
          <a:p>
            <a:pPr lvl="2"/>
            <a:r>
              <a:rPr lang="nl-BE" dirty="0"/>
              <a:t>Veel schaduw</a:t>
            </a:r>
          </a:p>
          <a:p>
            <a:pPr lvl="2"/>
            <a:r>
              <a:rPr lang="nl-BE" dirty="0"/>
              <a:t>Zonnecollectoren voor een zonneboiler op een bijgebouw dat ver van de woning staat</a:t>
            </a:r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70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F2C779E-88A5-44C6-A5CE-3C97E32D5F34}"/>
              </a:ext>
            </a:extLst>
          </p:cNvPr>
          <p:cNvSpPr txBox="1">
            <a:spLocks/>
          </p:cNvSpPr>
          <p:nvPr/>
        </p:nvSpPr>
        <p:spPr>
          <a:xfrm>
            <a:off x="691952" y="701080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latin typeface="Calibri"/>
                <a:cs typeface="Calibri"/>
              </a:rPr>
              <a:t>Toelichtingen op het EPC</a:t>
            </a:r>
            <a:endParaRPr lang="nl-B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834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70F45C8-858A-467A-94C9-5625A097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0" y="-53318"/>
            <a:ext cx="6610350" cy="569595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C8F9DE6-9B53-4005-AB54-7CF7F222AFE1}"/>
              </a:ext>
            </a:extLst>
          </p:cNvPr>
          <p:cNvSpPr/>
          <p:nvPr/>
        </p:nvSpPr>
        <p:spPr>
          <a:xfrm>
            <a:off x="856513" y="5532120"/>
            <a:ext cx="828917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BE"/>
              <a:t>Zie ook: EPC-pedia:</a:t>
            </a:r>
            <a:endParaRPr lang="nl-BE" dirty="0"/>
          </a:p>
          <a:p>
            <a:r>
              <a:rPr lang="nl-BE" dirty="0">
                <a:ea typeface="+mn-lt"/>
                <a:cs typeface="+mn-lt"/>
                <a:hlinkClick r:id="rId3"/>
              </a:rPr>
              <a:t>https://www.vlaanderen.be/epc-pedia/informatie-voor-toekomstige-energiedeskundigen-type-a/inspectieprotocol-voor-energiedeskundigen-type-a/zonne-energie</a:t>
            </a:r>
            <a:r>
              <a:rPr lang="nl-BE" dirty="0">
                <a:ea typeface="+mn-lt"/>
                <a:cs typeface="+mn-lt"/>
              </a:rPr>
              <a:t>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599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794C527-F008-4642-A6FA-F8BA6894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36" y="219075"/>
            <a:ext cx="6609600" cy="660960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4BB336AA-211A-4FDF-A54A-D0FC2ACE1CCB}"/>
              </a:ext>
            </a:extLst>
          </p:cNvPr>
          <p:cNvSpPr/>
          <p:nvPr/>
        </p:nvSpPr>
        <p:spPr>
          <a:xfrm>
            <a:off x="2265058" y="3039095"/>
            <a:ext cx="801941" cy="5760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DB4EB37-1EDB-49AC-B9A9-23EE649E56E5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1387088" y="3530780"/>
            <a:ext cx="995412" cy="22447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89F9B327-068F-4715-AC5F-858D9468A9D2}"/>
              </a:ext>
            </a:extLst>
          </p:cNvPr>
          <p:cNvSpPr txBox="1"/>
          <p:nvPr/>
        </p:nvSpPr>
        <p:spPr>
          <a:xfrm>
            <a:off x="63447" y="3755254"/>
            <a:ext cx="184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Hier staan reeds zonnecollectoren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C1C209-22E0-46C0-BC4C-D540968735E1}"/>
              </a:ext>
            </a:extLst>
          </p:cNvPr>
          <p:cNvSpPr txBox="1"/>
          <p:nvPr/>
        </p:nvSpPr>
        <p:spPr>
          <a:xfrm>
            <a:off x="6833623" y="3039095"/>
            <a:ext cx="1846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Panelen </a:t>
            </a:r>
            <a:r>
              <a:rPr lang="nl-BE" dirty="0" err="1">
                <a:solidFill>
                  <a:srgbClr val="FF0000"/>
                </a:solidFill>
              </a:rPr>
              <a:t>t.p.v</a:t>
            </a:r>
            <a:r>
              <a:rPr lang="nl-BE" dirty="0">
                <a:solidFill>
                  <a:srgbClr val="FF0000"/>
                </a:solidFill>
              </a:rPr>
              <a:t>. zonnecollectoren wegklikken en verplaatsen naar andere geschikte </a:t>
            </a:r>
            <a:r>
              <a:rPr lang="nl-BE" dirty="0" err="1">
                <a:solidFill>
                  <a:srgbClr val="FF0000"/>
                </a:solidFill>
              </a:rPr>
              <a:t>dakdelen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0649D82-BB48-4135-9F19-B0F9F323717E}"/>
              </a:ext>
            </a:extLst>
          </p:cNvPr>
          <p:cNvSpPr/>
          <p:nvPr/>
        </p:nvSpPr>
        <p:spPr>
          <a:xfrm>
            <a:off x="4208016" y="3039095"/>
            <a:ext cx="1107205" cy="16039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F7F5F16-CEEC-407B-8053-CBB860B759E8}"/>
              </a:ext>
            </a:extLst>
          </p:cNvPr>
          <p:cNvCxnSpPr>
            <a:cxnSpLocks/>
          </p:cNvCxnSpPr>
          <p:nvPr/>
        </p:nvCxnSpPr>
        <p:spPr>
          <a:xfrm flipH="1">
            <a:off x="5315221" y="3755254"/>
            <a:ext cx="1403145" cy="35511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80317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597058F-6101-4B3F-BE4D-72E8E498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08" y="1542472"/>
            <a:ext cx="7286898" cy="42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3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6480720" cy="20436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 algn="ctr"/>
            <a:r>
              <a:rPr lang="nl-BE" sz="3700"/>
              <a:t>EINDE</a:t>
            </a:r>
            <a:br>
              <a:rPr lang="nl-BE" sz="3700"/>
            </a:br>
            <a:r>
              <a:rPr lang="nl-BE" sz="3700"/>
              <a:t>DEEL  X</a:t>
            </a:r>
            <a:br>
              <a:rPr lang="nl-BE" sz="3700"/>
            </a:br>
            <a:r>
              <a:rPr lang="nl-BE" sz="3700"/>
              <a:t>ZONNE-ENERGIE</a:t>
            </a:r>
          </a:p>
        </p:txBody>
      </p:sp>
    </p:spTree>
    <p:extLst>
      <p:ext uri="{BB962C8B-B14F-4D97-AF65-F5344CB8AC3E}">
        <p14:creationId xmlns:p14="http://schemas.microsoft.com/office/powerpoint/2010/main" val="232546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5E95B5-F68D-4D95-A711-91E165ED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PVT-panelen (X.8)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8140E-656D-4FC5-B633-F1D0F7AA7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Zonne-energie opvangen via panelen</a:t>
            </a:r>
          </a:p>
          <a:p>
            <a:pPr lvl="1"/>
            <a:r>
              <a:rPr lang="nl-BE"/>
              <a:t>om elektriciteit én warmte op te wekken</a:t>
            </a:r>
          </a:p>
          <a:p>
            <a:pPr lvl="1"/>
            <a:r>
              <a:rPr lang="nl-BE"/>
              <a:t>kan nuttig zijn bij een beperkte oppervlakte</a:t>
            </a:r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r>
              <a:rPr lang="nl-BE"/>
              <a:t>Voorlopig nog zeer beperkt toegepast (hoge kostprijs)</a:t>
            </a:r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3BBAE3-AD34-443C-8B3D-A47F80C6F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Picture 2" descr="Hybride zonnepanelen - zonnepanelen.net">
            <a:extLst>
              <a:ext uri="{FF2B5EF4-FFF2-40B4-BE49-F238E27FC236}">
                <a16:creationId xmlns:a16="http://schemas.microsoft.com/office/drawing/2014/main" id="{329FA3B5-67E0-438C-BA76-D4DFDADE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56" y="3033514"/>
            <a:ext cx="3168064" cy="17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VT zonnepanelen in utrecht warmte en stroom hybride panelen">
            <a:extLst>
              <a:ext uri="{FF2B5EF4-FFF2-40B4-BE49-F238E27FC236}">
                <a16:creationId xmlns:a16="http://schemas.microsoft.com/office/drawing/2014/main" id="{22ACDA46-4716-40A8-BB7D-D8ED5052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312601" cy="1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5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EB32CF-544F-44C4-A188-05DD8F0A1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Zonne-energie: welke type systemen opnemen in EPC?</a:t>
            </a:r>
          </a:p>
          <a:p>
            <a:pPr lvl="1"/>
            <a:r>
              <a:rPr lang="nl-BE" dirty="0"/>
              <a:t>Zonneboilers voor warm water</a:t>
            </a:r>
          </a:p>
          <a:p>
            <a:pPr lvl="1"/>
            <a:r>
              <a:rPr lang="nl-BE" dirty="0"/>
              <a:t>Fotovoltaïsche panelen</a:t>
            </a:r>
          </a:p>
          <a:p>
            <a:pPr lvl="1"/>
            <a:r>
              <a:rPr lang="nl-BE" dirty="0"/>
              <a:t>Hybride of PVT-panelen</a:t>
            </a:r>
          </a:p>
          <a:p>
            <a:r>
              <a:rPr lang="nl-BE" dirty="0">
                <a:solidFill>
                  <a:srgbClr val="FF0000"/>
                </a:solidFill>
              </a:rPr>
              <a:t>Op te meten parameters</a:t>
            </a:r>
          </a:p>
          <a:p>
            <a:r>
              <a:rPr lang="nl-BE" dirty="0"/>
              <a:t>Zonnekaart</a:t>
            </a:r>
          </a:p>
          <a:p>
            <a:r>
              <a:rPr lang="nl-BE" dirty="0"/>
              <a:t>Stappenplan zonne-energie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0F1D3B-B4F5-4B0C-B097-D7C5F507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DEEL X: INHOUD</a:t>
            </a:r>
          </a:p>
        </p:txBody>
      </p:sp>
    </p:spTree>
    <p:extLst>
      <p:ext uri="{BB962C8B-B14F-4D97-AF65-F5344CB8AC3E}">
        <p14:creationId xmlns:p14="http://schemas.microsoft.com/office/powerpoint/2010/main" val="3733788460"/>
      </p:ext>
    </p:extLst>
  </p:cSld>
  <p:clrMapOvr>
    <a:masterClrMapping/>
  </p:clrMapOvr>
</p:sld>
</file>

<file path=ppt/theme/theme1.xml><?xml version="1.0" encoding="utf-8"?>
<a:theme xmlns:a="http://schemas.openxmlformats.org/drawingml/2006/main" name="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ea EE Document" ma:contentTypeID="0x0101004B5CC199FE7D374FB83A31AC60E389BB0017D481E51249B344879A2DCA61AD29D1" ma:contentTypeVersion="99" ma:contentTypeDescription="" ma:contentTypeScope="" ma:versionID="dd9a5a67857d12ddadb8272983190455">
  <xsd:schema xmlns:xsd="http://www.w3.org/2001/XMLSchema" xmlns:xs="http://www.w3.org/2001/XMLSchema" xmlns:p="http://schemas.microsoft.com/office/2006/metadata/properties" xmlns:ns1="http://schemas.microsoft.com/sharepoint/v3" xmlns:ns2="8c9d9997-d67c-42a9-91b6-82cf79a793c3" xmlns:ns3="3bac7649-eb37-460d-9f8a-9ca85f036e36" xmlns:ns4="9a9ec0f0-7796-43d0-ac1f-4c8c46ee0bd1" targetNamespace="http://schemas.microsoft.com/office/2006/metadata/properties" ma:root="true" ma:fieldsID="175dadc6ab0957365005acb7a4906281" ns1:_="" ns2:_="" ns3:_="" ns4:_="">
    <xsd:import namespace="http://schemas.microsoft.com/sharepoint/v3"/>
    <xsd:import namespace="8c9d9997-d67c-42a9-91b6-82cf79a793c3"/>
    <xsd:import namespace="3bac7649-eb37-460d-9f8a-9ca85f036e3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3:Jaar_x0020_REG_x0020_ODV" minOccurs="0"/>
                <xsd:element ref="ns3:o64c163da4194d2da901314b913c9962" minOccurs="0"/>
                <xsd:element ref="ns3:gf4f80eca70b4135a9ced6669fdbdb3a" minOccurs="0"/>
                <xsd:element ref="ns3:e3cfbf68bf8e4c3fb04a16e909e95235" minOccurs="0"/>
                <xsd:element ref="ns3:j8fa6b92914e4ae9b830c87969e146f2" minOccurs="0"/>
                <xsd:element ref="ns4:TaxCatchAll" minOccurs="0"/>
                <xsd:element ref="ns2:cf6c9fb545af48f7a36995ecbde93006" minOccurs="0"/>
                <xsd:element ref="ns3:gfbc9fa463924f638e13122842d4754a" minOccurs="0"/>
                <xsd:element ref="ns4:TaxCatchAllLabe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b8cc891c48c04693b714cbf35be861e7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  <xsd:element ref="ns2:Gevalideerd" minOccurs="0"/>
                <xsd:element ref="ns2:MediaLengthInSeconds" minOccurs="0"/>
                <xsd:element ref="ns2:Datum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8" nillable="true" ma:displayName="Beschrijving/Opmerking" ma:description="Optioneel veld. Maakt het eenvoudiger om de juiste PV terug te vinden als inspiratiebron bij het beantwoorden van een nieuwe PV.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d9997-d67c-42a9-91b6-82cf79a793c3" elementFormDefault="qualified">
    <xsd:import namespace="http://schemas.microsoft.com/office/2006/documentManagement/types"/>
    <xsd:import namespace="http://schemas.microsoft.com/office/infopath/2007/PartnerControls"/>
    <xsd:element name="cf6c9fb545af48f7a36995ecbde93006" ma:index="21" nillable="true" ma:taxonomy="true" ma:internalName="cf6c9fb545af48f7a36995ecbde93006" ma:taxonomyFieldName="VEA_x0020_EE_x0020_Domein" ma:displayName="VEA EE Domein" ma:indexed="true" ma:readOnly="false" ma:fieldId="{cf6c9fb5-45af-48f7-a369-95ecbde93006}" ma:sspId="49ca8161-7180-459b-a0ef-1a71cf6ffea5" ma:termSetId="7e8e5761-102d-4ad9-8f3d-97f53adc3a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hidden="true" ma:internalName="MediaServiceAutoTags" ma:readOnly="true">
      <xsd:simpleType>
        <xsd:restriction base="dms:Text"/>
      </xsd:simpleType>
    </xsd:element>
    <xsd:element name="MediaServiceOCR" ma:index="28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hidden="true" ma:internalName="MediaServiceKeyPoints" ma:readOnly="true">
      <xsd:simpleType>
        <xsd:restriction base="dms:Note"/>
      </xsd:simpleType>
    </xsd:element>
    <xsd:element name="b8cc891c48c04693b714cbf35be861e7" ma:index="34" nillable="true" ma:taxonomy="true" ma:internalName="b8cc891c48c04693b714cbf35be861e7" ma:taxonomyFieldName="VEA_x0020_EE_x0020_Defossilisering" ma:displayName="VEA EE Defossilisering" ma:readOnly="false" ma:default="" ma:fieldId="{b8cc891c-48c0-4693-b714-cbf35be861e7}" ma:sspId="49ca8161-7180-459b-a0ef-1a71cf6ffea5" ma:termSetId="d4bdc5dc-a94d-4f58-a4a6-f461388131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Gevalideerd" ma:index="42" nillable="true" ma:displayName="Gevalideerd" ma:default="0" ma:format="Dropdown" ma:internalName="Gevalideerd">
      <xsd:simpleType>
        <xsd:restriction base="dms:Boolean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Datum" ma:index="44" nillable="true" ma:displayName="Datum" ma:format="DateTime" ma:internalName="Datum">
      <xsd:simpleType>
        <xsd:restriction base="dms:DateTime"/>
      </xsd:simpleType>
    </xsd:element>
    <xsd:element name="lcf76f155ced4ddcb4097134ff3c332f" ma:index="46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c7649-eb37-460d-9f8a-9ca85f036e36" elementFormDefault="qualified">
    <xsd:import namespace="http://schemas.microsoft.com/office/2006/documentManagement/types"/>
    <xsd:import namespace="http://schemas.microsoft.com/office/infopath/2007/PartnerControls"/>
    <xsd:element name="Jaar_x0020_REG_x0020_ODV" ma:index="11" nillable="true" ma:displayName="Jaar EE" ma:default="2024" ma:description="Jaar (niet als beheerde metadata)" ma:format="Dropdown" ma:internalName="Jaar_x0020_REG_x0020_ODV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o64c163da4194d2da901314b913c9962" ma:index="14" nillable="true" ma:taxonomy="true" ma:internalName="o64c163da4194d2da901314b913c9962" ma:taxonomyFieldName="Vea_x0020_EE_x0020_Onderwerp" ma:displayName="Vea EE Onderwerp" ma:indexed="true" ma:readOnly="false" ma:fieldId="{864c163d-a419-4d2d-a901-314b913c9962}" ma:sspId="49ca8161-7180-459b-a0ef-1a71cf6ffea5" ma:termSetId="de88c5dd-6519-4b08-89e7-f063424ad58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4f80eca70b4135a9ced6669fdbdb3a" ma:index="16" nillable="true" ma:taxonomy="true" ma:internalName="gf4f80eca70b4135a9ced6669fdbdb3a" ma:taxonomyFieldName="VeaTeam" ma:displayName="VeaTeam" ma:readOnly="false" ma:fieldId="{0f4f80ec-a70b-4135-a9ce-d6669fdbdb3a}" ma:taxonomyMulti="true" ma:sspId="49ca8161-7180-459b-a0ef-1a71cf6ffea5" ma:termSetId="4319ac2a-e540-41e3-a6cf-8c0629faf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cfbf68bf8e4c3fb04a16e909e95235" ma:index="17" nillable="true" ma:taxonomy="true" ma:internalName="e3cfbf68bf8e4c3fb04a16e909e95235" ma:taxonomyFieldName="Vea_x0020_EE_x0020_Doctype" ma:displayName="Vea EE Doctype" ma:indexed="true" ma:readOnly="false" ma:fieldId="{e3cfbf68-bf8e-4c3f-b04a-16e909e95235}" ma:sspId="49ca8161-7180-459b-a0ef-1a71cf6ffea5" ma:termSetId="1585e7cc-5045-4a32-97d1-2b8b394bd6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fa6b92914e4ae9b830c87969e146f2" ma:index="18" nillable="true" ma:taxonomy="true" ma:internalName="j8fa6b92914e4ae9b830c87969e146f2" ma:taxonomyFieldName="Jaar0" ma:displayName="Jaar" ma:indexed="true" ma:readOnly="false" ma:default="1167;#2024|745ccb64-ecb9-4e75-93e6-2266c2d9779b" ma:fieldId="{38fa6b92-914e-4ae9-b830-c87969e146f2}" ma:sspId="49ca8161-7180-459b-a0ef-1a71cf6ffea5" ma:termSetId="5ac14f2e-1c49-4245-8414-29f56be417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c9fa463924f638e13122842d4754a" ma:index="23" nillable="true" ma:taxonomy="true" ma:internalName="gfbc9fa463924f638e13122842d4754a" ma:taxonomyFieldName="Vea_x0020_EE_x0020_Thema" ma:displayName="Vea EE Thema" ma:indexed="true" ma:readOnly="false" ma:fieldId="{0fbc9fa4-6392-4f63-8e13-122842d4754a}" ma:sspId="49ca8161-7180-459b-a0ef-1a71cf6ffea5" ma:termSetId="420986b4-414b-450c-8a9d-01dc56e5d5d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Gedeeld met details" ma:hidden="true" ma:internalName="SharedWithDetails" ma:readOnly="true">
      <xsd:simpleType>
        <xsd:restriction base="dms:Note"/>
      </xsd:simpleType>
    </xsd:element>
    <xsd:element name="_dlc_DocId" ma:index="3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3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6135908-2f38-4d3f-9ad1-ad6003cfd7ec}" ma:internalName="TaxCatchAll" ma:readOnly="false" ma:showField="CatchAllData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66135908-2f38-4d3f-9ad1-ad6003cfd7ec}" ma:internalName="TaxCatchAllLabel" ma:readOnly="true" ma:showField="CatchAllDataLabel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f4f80eca70b4135a9ced6669fdbdb3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 Kwaliteit＆Onderst</TermName>
          <TermId xmlns="http://schemas.microsoft.com/office/infopath/2007/PartnerControls">3c277276-2e92-4ca5-b245-9649b52fab95</TermId>
        </TermInfo>
      </Terms>
    </gf4f80eca70b4135a9ced6669fdbdb3a>
    <DocumentSetDescription xmlns="http://schemas.microsoft.com/sharepoint/v3" xsi:nil="true"/>
    <b8cc891c48c04693b714cbf35be861e7 xmlns="8c9d9997-d67c-42a9-91b6-82cf79a793c3">
      <Terms xmlns="http://schemas.microsoft.com/office/infopath/2007/PartnerControls"/>
    </b8cc891c48c04693b714cbf35be861e7>
    <j8fa6b92914e4ae9b830c87969e146f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4f534d97-444d-42f0-b631-03d6216b7578</TermId>
        </TermInfo>
      </Terms>
    </j8fa6b92914e4ae9b830c87969e146f2>
    <e3cfbf68bf8e4c3fb04a16e909e95235 xmlns="3bac7649-eb37-460d-9f8a-9ca85f036e36">
      <Terms xmlns="http://schemas.microsoft.com/office/infopath/2007/PartnerControls"/>
    </e3cfbf68bf8e4c3fb04a16e909e95235>
    <o64c163da4194d2da901314b913c996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Inspectieprotocol</TermName>
          <TermId xmlns="http://schemas.microsoft.com/office/infopath/2007/PartnerControls">59796ae8-e8bd-441c-ad91-4436b8cbc15f</TermId>
        </TermInfo>
      </Terms>
    </o64c163da4194d2da901314b913c9962>
    <Jaar_x0020_REG_x0020_ODV xmlns="3bac7649-eb37-460d-9f8a-9ca85f036e36">2021</Jaar_x0020_REG_x0020_ODV>
    <TaxCatchAll xmlns="9a9ec0f0-7796-43d0-ac1f-4c8c46ee0bd1">
      <Value>900</Value>
      <Value>420</Value>
      <Value>282</Value>
      <Value>281</Value>
      <Value>313</Value>
    </TaxCatchAll>
    <cf6c9fb545af48f7a36995ecbde93006 xmlns="8c9d9997-d67c-42a9-91b6-82cf79a79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EPC</TermName>
          <TermId xmlns="http://schemas.microsoft.com/office/infopath/2007/PartnerControls">afffb9f0-e9e8-4270-afb3-c6957e4ec211</TermId>
        </TermInfo>
      </Terms>
    </cf6c9fb545af48f7a36995ecbde93006>
    <gfbc9fa463924f638e13122842d4754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Gebouw</TermName>
          <TermId xmlns="http://schemas.microsoft.com/office/infopath/2007/PartnerControls">f9e32dab-b6df-4b9e-ba61-a8f7721f2182</TermId>
        </TermInfo>
      </Terms>
    </gfbc9fa463924f638e13122842d4754a>
    <_dlc_DocId xmlns="3bac7649-eb37-460d-9f8a-9ca85f036e36">CNSPRC6EMTMN-1624825353-76776</_dlc_DocId>
    <_dlc_DocIdUrl xmlns="3bac7649-eb37-460d-9f8a-9ca85f036e36">
      <Url>https://vlaamseoverheid.sharepoint.com/sites/vea-intern/_layouts/15/DocIdRedir.aspx?ID=CNSPRC6EMTMN-1624825353-76776</Url>
      <Description>CNSPRC6EMTMN-1624825353-76776</Description>
    </_dlc_DocIdUrl>
    <Gevalideerd xmlns="8c9d9997-d67c-42a9-91b6-82cf79a793c3">false</Gevalideerd>
    <Datum xmlns="8c9d9997-d67c-42a9-91b6-82cf79a793c3" xsi:nil="true"/>
    <lcf76f155ced4ddcb4097134ff3c332f xmlns="8c9d9997-d67c-42a9-91b6-82cf79a793c3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E447D2-BA41-491D-9A9E-60017E3523B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526C204-3B8C-4F8E-B594-88676E47A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9d9997-d67c-42a9-91b6-82cf79a793c3"/>
    <ds:schemaRef ds:uri="3bac7649-eb37-460d-9f8a-9ca85f036e36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58505A-1878-40E9-AFEF-E7C16AC69212}">
  <ds:schemaRefs>
    <ds:schemaRef ds:uri="http://purl.org/dc/terms/"/>
    <ds:schemaRef ds:uri="3bac7649-eb37-460d-9f8a-9ca85f036e3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9a9ec0f0-7796-43d0-ac1f-4c8c46ee0bd1"/>
    <ds:schemaRef ds:uri="8c9d9997-d67c-42a9-91b6-82cf79a793c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E1C2158-490A-4E3C-B63B-003B6C747E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sjabloon-VEA-GEKLEURDE-HUISJES</Template>
  <TotalTime>393</TotalTime>
  <Words>2910</Words>
  <Application>Microsoft Office PowerPoint</Application>
  <PresentationFormat>On-screen Show (4:3)</PresentationFormat>
  <Paragraphs>583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VEA-light-zonder-foto</vt:lpstr>
      <vt:lpstr>1_VEA-light-zonder-foto</vt:lpstr>
      <vt:lpstr>DEEL  X: Zonne-energie </vt:lpstr>
      <vt:lpstr>INHOUD INSPECTIEPROTOCOL  DEEL I: Inleiding DEEL II: Verzamelen van de invoergegevens DEEL III: Gegevens van de eenheid, het project en de eigenaar DEEL IV: Het beschermde volume, de bruikbare vloeroppervlakte, de gebouwschil en begrenzingen Deel V: Eigenschappen gebouwschil Deel VI: Ruimteverwarming Deel VII: Koeling Deel VIII: Sanitair warm water Deel IX: Ventilatie Deel X: Zonne-energie Deel XI: Verlichting</vt:lpstr>
      <vt:lpstr>DEEL X: INHOUD</vt:lpstr>
      <vt:lpstr>Zonneboilers (X.6)</vt:lpstr>
      <vt:lpstr>Zonneboilers (X.6)</vt:lpstr>
      <vt:lpstr>Fotovoltaïsche panelen (X.7)</vt:lpstr>
      <vt:lpstr>Fotovoltaïsche panelen (X.7)</vt:lpstr>
      <vt:lpstr>PVT-panelen (X.8)</vt:lpstr>
      <vt:lpstr>DEEL X: INHOUD</vt:lpstr>
      <vt:lpstr>Parameters zonneboiler</vt:lpstr>
      <vt:lpstr>Parameters zonneboiler</vt:lpstr>
      <vt:lpstr>Parameters zonneboiler</vt:lpstr>
      <vt:lpstr>Parameters zonneboiler</vt:lpstr>
      <vt:lpstr>Parameters zonneboiler</vt:lpstr>
      <vt:lpstr>Parameters zonneboiler</vt:lpstr>
      <vt:lpstr>Parameters zonneboiler</vt:lpstr>
      <vt:lpstr>Parameters zonneboiler</vt:lpstr>
      <vt:lpstr>Parameters zonneboiler: oefening</vt:lpstr>
      <vt:lpstr>Parameters zonneboiler: oplossing</vt:lpstr>
      <vt:lpstr>Parameters zonneboiler: oplossing</vt:lpstr>
      <vt:lpstr>Parameters zonneboiler</vt:lpstr>
      <vt:lpstr>Parameters zonneboiler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fotovoltaïsche panelen</vt:lpstr>
      <vt:lpstr>Parameters PVT-panelen</vt:lpstr>
      <vt:lpstr>Niet gebouw gebonden PV-panelen</vt:lpstr>
      <vt:lpstr>Niet gebouw gebonden PV-panelen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Zonnecollectoren en PV-panelen</vt:lpstr>
      <vt:lpstr>  </vt:lpstr>
      <vt:lpstr>  </vt:lpstr>
      <vt:lpstr>DEEL X: INHOUD</vt:lpstr>
      <vt:lpstr>Zonnekaart </vt:lpstr>
      <vt:lpstr>Zonnekaart: waarom raadplegen?</vt:lpstr>
      <vt:lpstr>Zonnekaart: waarom raadplegen?</vt:lpstr>
      <vt:lpstr>Zonnekaart </vt:lpstr>
      <vt:lpstr>Zonnekaart: korte toelichting (X.3)</vt:lpstr>
      <vt:lpstr>PowerPoint Presentation</vt:lpstr>
      <vt:lpstr>Zonnekaart: korte toelichting (X.3)</vt:lpstr>
      <vt:lpstr>Zonnekaart: korte toelichting (X.3)</vt:lpstr>
      <vt:lpstr>Zonnekaart: oefening</vt:lpstr>
      <vt:lpstr>Zonnekaart: oefening</vt:lpstr>
      <vt:lpstr>Zonnekaart </vt:lpstr>
      <vt:lpstr>DEEL X: INHOUD</vt:lpstr>
      <vt:lpstr>Stappenplan zonne-energie (X.4) </vt:lpstr>
      <vt:lpstr>Stappenplan zonne-energie (X.4) </vt:lpstr>
      <vt:lpstr>Stappenplan zonne-energie (X.4) </vt:lpstr>
      <vt:lpstr>Stappenplan zonne-energie (X.4) </vt:lpstr>
      <vt:lpstr>PowerPoint Presentation</vt:lpstr>
      <vt:lpstr>PowerPoint Presentation</vt:lpstr>
      <vt:lpstr>Stappenplan zonne-energie (X.4) </vt:lpstr>
      <vt:lpstr>Stappenplan zonne-energie (X.4) </vt:lpstr>
      <vt:lpstr>PowerPoint Presentation</vt:lpstr>
      <vt:lpstr>Stappenplan zonne-energie (X.4) </vt:lpstr>
      <vt:lpstr>Stappenplan zonne-energie (X.4) </vt:lpstr>
      <vt:lpstr>Stappenplan zonne-energie (X.4) </vt:lpstr>
      <vt:lpstr>  </vt:lpstr>
      <vt:lpstr>PowerPoint Presentation</vt:lpstr>
      <vt:lpstr>PowerPoint Presentation</vt:lpstr>
      <vt:lpstr>PowerPoint Presentation</vt:lpstr>
      <vt:lpstr>EINDE DEEL  X ZONNE-ENERGIE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X: Zonne-energie</dc:title>
  <dc:creator>Van Der Linden Elke</dc:creator>
  <cp:lastModifiedBy>Van Der Linden Elke</cp:lastModifiedBy>
  <cp:revision>27</cp:revision>
  <cp:lastPrinted>2015-08-18T07:57:32Z</cp:lastPrinted>
  <dcterms:created xsi:type="dcterms:W3CDTF">2020-01-16T08:54:33Z</dcterms:created>
  <dcterms:modified xsi:type="dcterms:W3CDTF">2024-01-30T10:12:50Z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0x0101004B5CC199FE7D374FB83A31AC60E389BB0017D481E51249B344879A2DCA61AD29D1</vt:lpwstr>
  </property>
  <property fmtid="{D5CDD505-2E9C-101B-9397-08002B2CF9AE}" pid="3" name="Jaar">
    <vt:lpwstr>900;#2021|4f534d97-444d-42f0-b631-03d6216b7578</vt:lpwstr>
  </property>
  <property fmtid="{D5CDD505-2E9C-101B-9397-08002B2CF9AE}" pid="4" name="Jaar0">
    <vt:lpwstr>900;#2021|4f534d97-444d-42f0-b631-03d6216b7578</vt:lpwstr>
  </property>
  <property fmtid="{D5CDD505-2E9C-101B-9397-08002B2CF9AE}" pid="5" name="_dlc_DocIdItemGuid">
    <vt:lpwstr>7cdd34f1-a996-46f5-857b-4ccca8fbcb7e</vt:lpwstr>
  </property>
  <property fmtid="{D5CDD505-2E9C-101B-9397-08002B2CF9AE}" pid="6" name="Vea EE Onderwerp">
    <vt:lpwstr>420;#Inspectieprotocol|59796ae8-e8bd-441c-ad91-4436b8cbc15f</vt:lpwstr>
  </property>
  <property fmtid="{D5CDD505-2E9C-101B-9397-08002B2CF9AE}" pid="7" name="Vea EE Thema">
    <vt:lpwstr>282;#Gebouw|f9e32dab-b6df-4b9e-ba61-a8f7721f2182</vt:lpwstr>
  </property>
  <property fmtid="{D5CDD505-2E9C-101B-9397-08002B2CF9AE}" pid="8" name="VEA EE Domein">
    <vt:lpwstr>313;#EPC|afffb9f0-e9e8-4270-afb3-c6957e4ec211</vt:lpwstr>
  </property>
  <property fmtid="{D5CDD505-2E9C-101B-9397-08002B2CF9AE}" pid="9" name="VeaTeam">
    <vt:lpwstr>281;#EE Kwaliteit＆Onderst|3c277276-2e92-4ca5-b245-9649b52fab95</vt:lpwstr>
  </property>
  <property fmtid="{D5CDD505-2E9C-101B-9397-08002B2CF9AE}" pid="10" name="VEA EE Defossilisering">
    <vt:lpwstr/>
  </property>
  <property fmtid="{D5CDD505-2E9C-101B-9397-08002B2CF9AE}" pid="11" name="Vea EE Doctype">
    <vt:lpwstr/>
  </property>
  <property fmtid="{D5CDD505-2E9C-101B-9397-08002B2CF9AE}" pid="12" name="MediaServiceImageTags">
    <vt:lpwstr/>
  </property>
</Properties>
</file>